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6" r:id="rId3"/>
    <p:sldId id="298"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94" r:id="rId18"/>
    <p:sldId id="295" r:id="rId19"/>
    <p:sldId id="296" r:id="rId20"/>
    <p:sldId id="297" r:id="rId21"/>
    <p:sldId id="257" r:id="rId22"/>
    <p:sldId id="258" r:id="rId23"/>
    <p:sldId id="259" r:id="rId24"/>
    <p:sldId id="260" r:id="rId25"/>
    <p:sldId id="261" r:id="rId26"/>
    <p:sldId id="262" r:id="rId27"/>
    <p:sldId id="263" r:id="rId28"/>
    <p:sldId id="264" r:id="rId29"/>
    <p:sldId id="265"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697EB-B905-4601-9A7E-12891B9C0256}" type="datetimeFigureOut">
              <a:rPr lang="cs-CZ" smtClean="0"/>
              <a:t>9.12.2024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C400C-0783-45EC-9CB0-AC7843348003}" type="slidenum">
              <a:rPr lang="cs-CZ" smtClean="0"/>
              <a:t>‹#›</a:t>
            </a:fld>
            <a:endParaRPr lang="cs-CZ"/>
          </a:p>
        </p:txBody>
      </p:sp>
    </p:spTree>
    <p:extLst>
      <p:ext uri="{BB962C8B-B14F-4D97-AF65-F5344CB8AC3E}">
        <p14:creationId xmlns:p14="http://schemas.microsoft.com/office/powerpoint/2010/main" val="118523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15</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41</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42</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16</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17</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18</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31</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32</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33</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35</a:t>
            </a:fld>
            <a:endParaRPr lang="cs-CZ"/>
          </a:p>
        </p:txBody>
      </p:sp>
    </p:spTree>
    <p:extLst>
      <p:ext uri="{BB962C8B-B14F-4D97-AF65-F5344CB8AC3E}">
        <p14:creationId xmlns:p14="http://schemas.microsoft.com/office/powerpoint/2010/main" val="427908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35948DF-A172-41D7-AEC2-DFEAD3DD6A12}" type="slidenum">
              <a:rPr lang="cs-CZ" smtClean="0"/>
              <a:t>36</a:t>
            </a:fld>
            <a:endParaRPr lang="cs-CZ"/>
          </a:p>
        </p:txBody>
      </p:sp>
    </p:spTree>
    <p:extLst>
      <p:ext uri="{BB962C8B-B14F-4D97-AF65-F5344CB8AC3E}">
        <p14:creationId xmlns:p14="http://schemas.microsoft.com/office/powerpoint/2010/main" val="427908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BBCF0092-800D-4D46-B1C9-3CB41C25C0E1}" type="datetime1">
              <a:rPr lang="cs-CZ" smtClean="0"/>
              <a:t>9.12.2024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D00EAF7-63AD-466A-BCE5-1C44687991BF}" type="datetime1">
              <a:rPr lang="cs-CZ" smtClean="0"/>
              <a:t>9.12.2024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5133F02-19A9-44CE-BAE5-8FE9726FA694}" type="datetime1">
              <a:rPr lang="cs-CZ" smtClean="0"/>
              <a:t>9.12.2024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0D2E67F-A764-4E32-83CC-B596F058F74D}" type="datetime1">
              <a:rPr lang="cs-CZ" smtClean="0"/>
              <a:t>9.12.2024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BDF9DA25-C9F7-458E-BF60-59FF5FE419F0}" type="datetime1">
              <a:rPr lang="cs-CZ" smtClean="0"/>
              <a:t>9.12.2024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D984DF0-376F-4905-8F1B-EDBA47B5E72C}" type="datetime1">
              <a:rPr lang="cs-CZ" smtClean="0"/>
              <a:t>9.12.2024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2EE1B05-D213-4DD5-ACB2-C790A0E40D34}" type="datetime1">
              <a:rPr lang="cs-CZ" smtClean="0"/>
              <a:t>9.12.2024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6D1139BA-69AC-4569-8D9F-4CBE09CD6245}" type="datetime1">
              <a:rPr lang="cs-CZ" smtClean="0"/>
              <a:t>9.12.2024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CE33BB-64E4-4FE2-90CD-EF1EF34E55EB}" type="datetime1">
              <a:rPr lang="cs-CZ" smtClean="0"/>
              <a:t>9.12.2024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FEF967C-23E8-4C18-8D90-C2C8DD514A65}" type="datetime1">
              <a:rPr lang="cs-CZ" smtClean="0"/>
              <a:t>9.12.2024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AD65E9B-82CF-4407-BA85-B954EFD06206}" type="datetime1">
              <a:rPr lang="cs-CZ" smtClean="0"/>
              <a:t>9.12.2024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8F633-4A73-40E3-A9CD-9746938CF002}" type="datetime1">
              <a:rPr lang="cs-CZ" smtClean="0"/>
              <a:t>9.12.2024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legacy.cs.indiana.edu/~port/brainwave.doc/IAC.html" TargetMode="External"/><Relationship Id="rId3" Type="http://schemas.openxmlformats.org/officeDocument/2006/relationships/hyperlink" Target="https://doi.org/10.1007/978-3-319-58487-4" TargetMode="External"/><Relationship Id="rId7" Type="http://schemas.openxmlformats.org/officeDocument/2006/relationships/hyperlink" Target="https://scikit-learn.org/stable/modules/svm.html" TargetMode="External"/><Relationship Id="rId2" Type="http://schemas.openxmlformats.org/officeDocument/2006/relationships/hyperlink" Target="https://web.stanford.edu/~jurafsky/slp3/" TargetMode="External"/><Relationship Id="rId1" Type="http://schemas.openxmlformats.org/officeDocument/2006/relationships/slideLayout" Target="../slideLayouts/slideLayout2.xml"/><Relationship Id="rId6" Type="http://schemas.openxmlformats.org/officeDocument/2006/relationships/hyperlink" Target="https://doi.org/10.1007/978-3-319-73004-2" TargetMode="External"/><Relationship Id="rId5" Type="http://schemas.openxmlformats.org/officeDocument/2006/relationships/hyperlink" Target="https://doi.org/10.1007/978-3-319-94463-0" TargetMode="External"/><Relationship Id="rId4" Type="http://schemas.openxmlformats.org/officeDocument/2006/relationships/hyperlink" Target="https://www.skynettoday.com/overviews/neural-net-history" TargetMode="External"/><Relationship Id="rId9" Type="http://schemas.openxmlformats.org/officeDocument/2006/relationships/hyperlink" Target="https://doi.org/10.1201/978100317008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ldawn.com/what-is-the-delta-rule-part-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s.wikipedia.org/wiki/Tern%C3%A1rn%C3%AD_oper%C3%A1tor_(programov%C3%A1n%C3%AD)" TargetMode="External"/><Relationship Id="rId2" Type="http://schemas.openxmlformats.org/officeDocument/2006/relationships/hyperlink" Target="https://en.wikipedia.org/wiki/Heaviside_step_functio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hyperlink" Target="https://www.jeremyjordan.me/neural-networks-train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Backpropag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Autoencoder" TargetMode="External"/><Relationship Id="rId7" Type="http://schemas.openxmlformats.org/officeDocument/2006/relationships/hyperlink" Target="https://journalofbigdata.springeropen.com/articles/10.1186/s40537-020-00305-w" TargetMode="Externa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hyperlink" Target="https://en.wikipedia.org/wiki/Word_embedding" TargetMode="External"/><Relationship Id="rId5" Type="http://schemas.openxmlformats.org/officeDocument/2006/relationships/slide" Target="slide37.xml"/><Relationship Id="rId4" Type="http://schemas.openxmlformats.org/officeDocument/2006/relationships/hyperlink" Target="https://en.wikipedia.org/wiki/Latent_semantic_analysi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7551/mitpress/11301.001.0001" TargetMode="External"/><Relationship Id="rId2" Type="http://schemas.openxmlformats.org/officeDocument/2006/relationships/hyperlink" Target="https://doi.org/10.1145/3448250" TargetMode="External"/><Relationship Id="rId1" Type="http://schemas.openxmlformats.org/officeDocument/2006/relationships/slideLayout" Target="../slideLayouts/slideLayout2.xml"/><Relationship Id="rId6" Type="http://schemas.openxmlformats.org/officeDocument/2006/relationships/hyperlink" Target="https://citeseerx.ist.psu.edu/document?repid=rep1&amp;type=pdf&amp;doi=b89e9f0cef5ace08946a7c07bf7284854c418445" TargetMode="External"/><Relationship Id="rId5" Type="http://schemas.openxmlformats.org/officeDocument/2006/relationships/hyperlink" Target="https://doi.org/10.1038/s41598-020-78944-5" TargetMode="External"/><Relationship Id="rId4" Type="http://schemas.openxmlformats.org/officeDocument/2006/relationships/hyperlink" Target="https://doi.org/10.1109/5.58323"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Weak_supervision" TargetMode="External"/><Relationship Id="rId2" Type="http://schemas.openxmlformats.org/officeDocument/2006/relationships/hyperlink" Target="https://stackoverflow.com/questions/15514618/machine-learning-unsupervised-backpropag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oi.org/10.1016/0893-6080(89)90020-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cikit-learn.org/stable/modules/svm.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dium.com/analytics-vidhya/activation-functions-why-tanh-outperforms-logistic-sigmoid-3f26469ac0d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achinelearningmastery.com/weight-initialization-for-deep-learning-neural-networks/" TargetMode="External"/><Relationship Id="rId2" Type="http://schemas.openxmlformats.org/officeDocument/2006/relationships/hyperlink" Target="https://en.wikipedia.org/wiki/Activation_func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Summation_(neurophysiology)#Typ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Neuron#Connectivi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zive.cz/clanky/stane-se-z-nas-jen-zele-a-kamera-diky-izraelskemu-vynalezu-uz-nebudeme-muset-vubec-premyslet/sc-3-a-219480/default.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BackPropagation</a:t>
            </a:r>
            <a:endParaRPr lang="cs-CZ" dirty="0"/>
          </a:p>
        </p:txBody>
      </p:sp>
      <p:sp>
        <p:nvSpPr>
          <p:cNvPr id="3" name="Podnadpis 2"/>
          <p:cNvSpPr>
            <a:spLocks noGrp="1"/>
          </p:cNvSpPr>
          <p:nvPr>
            <p:ph type="subTitle" idx="1"/>
          </p:nvPr>
        </p:nvSpPr>
        <p:spPr>
          <a:xfrm>
            <a:off x="1371600" y="3886200"/>
            <a:ext cx="6400800" cy="2971800"/>
          </a:xfrm>
        </p:spPr>
        <p:txBody>
          <a:bodyPr>
            <a:normAutofit/>
          </a:bodyPr>
          <a:lstStyle/>
          <a:p>
            <a:r>
              <a:rPr lang="cs-CZ" altLang="cs-CZ" dirty="0"/>
              <a:t>Dana Nejedlová</a:t>
            </a:r>
          </a:p>
          <a:p>
            <a:r>
              <a:rPr lang="cs-CZ" altLang="cs-CZ" dirty="0"/>
              <a:t>Katedra informatiky</a:t>
            </a:r>
          </a:p>
          <a:p>
            <a:r>
              <a:rPr lang="cs-CZ" altLang="cs-CZ" dirty="0"/>
              <a:t>Ekonomická fakulta</a:t>
            </a:r>
          </a:p>
          <a:p>
            <a:r>
              <a:rPr lang="cs-CZ" altLang="cs-CZ" dirty="0"/>
              <a:t>Technická univerzita v </a:t>
            </a:r>
            <a:r>
              <a:rPr lang="cs-CZ" altLang="cs-CZ" dirty="0" smtClean="0"/>
              <a:t>Liberci</a:t>
            </a:r>
            <a:endParaRPr lang="cs-CZ" altLang="cs-CZ" dirty="0"/>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1</a:t>
            </a:fld>
            <a:endParaRPr lang="cs-CZ"/>
          </a:p>
        </p:txBody>
      </p:sp>
    </p:spTree>
    <p:extLst>
      <p:ext uri="{BB962C8B-B14F-4D97-AF65-F5344CB8AC3E}">
        <p14:creationId xmlns:p14="http://schemas.microsoft.com/office/powerpoint/2010/main" val="37402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7638"/>
          </a:xfrm>
        </p:spPr>
        <p:txBody>
          <a:bodyPr>
            <a:normAutofit fontScale="90000"/>
          </a:bodyPr>
          <a:lstStyle/>
          <a:p>
            <a:r>
              <a:rPr lang="cs-CZ" dirty="0" smtClean="0"/>
              <a:t>1958: </a:t>
            </a:r>
            <a:r>
              <a:rPr lang="cs-CZ" dirty="0" err="1" smtClean="0"/>
              <a:t>Perceptron</a:t>
            </a:r>
            <a:r>
              <a:rPr lang="cs-CZ" dirty="0" smtClean="0"/>
              <a:t> – první síť učící se s dohledem</a:t>
            </a:r>
            <a:endParaRPr lang="cs-CZ" dirty="0"/>
          </a:p>
        </p:txBody>
      </p:sp>
      <p:sp>
        <p:nvSpPr>
          <p:cNvPr id="3" name="Zástupný symbol pro obsah 2"/>
          <p:cNvSpPr>
            <a:spLocks noGrp="1"/>
          </p:cNvSpPr>
          <p:nvPr>
            <p:ph idx="1"/>
          </p:nvPr>
        </p:nvSpPr>
        <p:spPr>
          <a:xfrm>
            <a:off x="467544" y="1484784"/>
            <a:ext cx="8229600" cy="4929411"/>
          </a:xfrm>
        </p:spPr>
        <p:txBody>
          <a:bodyPr>
            <a:normAutofit fontScale="62500" lnSpcReduction="20000"/>
          </a:bodyPr>
          <a:lstStyle/>
          <a:p>
            <a:r>
              <a:rPr lang="cs-CZ" dirty="0" smtClean="0"/>
              <a:t>Americký psycholog Frank </a:t>
            </a:r>
            <a:r>
              <a:rPr lang="cs-CZ" dirty="0" err="1" smtClean="0"/>
              <a:t>Rosenblatt</a:t>
            </a:r>
            <a:r>
              <a:rPr lang="cs-CZ" dirty="0" smtClean="0"/>
              <a:t> vytvořil neuronovou síť s jedním binárním výstupem, která byla schopna se jej naučit z příkladů ve formě vstupních vektorů a správného výstupu.</a:t>
            </a:r>
          </a:p>
          <a:p>
            <a:r>
              <a:rPr lang="cs-CZ" dirty="0" smtClean="0"/>
              <a:t>Aktivační funkcí výstupního neuronu je schodovitá funkce.</a:t>
            </a:r>
          </a:p>
          <a:p>
            <a:pPr lvl="1"/>
            <a:r>
              <a:rPr lang="cs-CZ" dirty="0" smtClean="0"/>
              <a:t>Když vstup do neuronu přesáhne práh, tak je výstupem 1, jinak 0.</a:t>
            </a:r>
          </a:p>
          <a:p>
            <a:r>
              <a:rPr lang="cs-CZ" dirty="0" smtClean="0"/>
              <a:t>Prvky vektorů mohou být libovolná reálná čísla, ne jen nuly a jedničky.</a:t>
            </a:r>
          </a:p>
          <a:p>
            <a:r>
              <a:rPr lang="cs-CZ" dirty="0" smtClean="0"/>
              <a:t>Váhy </a:t>
            </a:r>
            <a:r>
              <a:rPr lang="cs-CZ" dirty="0"/>
              <a:t>sítě </a:t>
            </a:r>
            <a:r>
              <a:rPr lang="cs-CZ" dirty="0" smtClean="0"/>
              <a:t>a práh jsou také reálná čísla.</a:t>
            </a:r>
          </a:p>
          <a:p>
            <a:r>
              <a:rPr lang="cs-CZ" dirty="0" smtClean="0"/>
              <a:t>Práh může být realizovaný jako další váha násobená konstantním vstupem.</a:t>
            </a:r>
          </a:p>
          <a:p>
            <a:pPr lvl="1"/>
            <a:r>
              <a:rPr lang="cs-CZ" dirty="0" smtClean="0"/>
              <a:t>Potom je práh také </a:t>
            </a:r>
            <a:r>
              <a:rPr lang="cs-CZ" dirty="0" err="1" smtClean="0"/>
              <a:t>trénovatelný</a:t>
            </a:r>
            <a:r>
              <a:rPr lang="cs-CZ" dirty="0" smtClean="0"/>
              <a:t> a aktivační funkce může mít práh rovný 1.</a:t>
            </a:r>
          </a:p>
          <a:p>
            <a:r>
              <a:rPr lang="cs-CZ" dirty="0" smtClean="0"/>
              <a:t>Tisková zpráva o tomto výsledku obsahovala text „</a:t>
            </a:r>
            <a:r>
              <a:rPr lang="en-US" dirty="0" smtClean="0"/>
              <a:t>the embryo of an electronic computer that [the Navy] expects will be able to walk, talk, see, write, reproduce itself and be conscious of its existence.</a:t>
            </a:r>
            <a:r>
              <a:rPr lang="cs-CZ" dirty="0" smtClean="0"/>
              <a:t>“. (</a:t>
            </a:r>
            <a:r>
              <a:rPr lang="cs-CZ" dirty="0" err="1" smtClean="0"/>
              <a:t>Sejnowski</a:t>
            </a:r>
            <a:r>
              <a:rPr lang="cs-CZ" dirty="0" smtClean="0"/>
              <a:t>,</a:t>
            </a:r>
            <a:r>
              <a:rPr lang="en-US" dirty="0" smtClean="0"/>
              <a:t> </a:t>
            </a:r>
            <a:r>
              <a:rPr lang="cs-CZ" dirty="0" smtClean="0"/>
              <a:t>2018)</a:t>
            </a:r>
          </a:p>
          <a:p>
            <a:r>
              <a:rPr lang="cs-CZ" dirty="0"/>
              <a:t>Minsky &amp; </a:t>
            </a:r>
            <a:r>
              <a:rPr lang="cs-CZ" dirty="0" err="1" smtClean="0"/>
              <a:t>Papert</a:t>
            </a:r>
            <a:r>
              <a:rPr lang="cs-CZ" dirty="0" smtClean="0"/>
              <a:t> v roce 1969 v knize </a:t>
            </a:r>
            <a:r>
              <a:rPr lang="cs-CZ" dirty="0" err="1" smtClean="0"/>
              <a:t>Perceptrons</a:t>
            </a:r>
            <a:r>
              <a:rPr lang="cs-CZ" dirty="0" smtClean="0"/>
              <a:t> však odhalili, že </a:t>
            </a:r>
            <a:r>
              <a:rPr lang="cs-CZ" dirty="0" err="1" smtClean="0"/>
              <a:t>Perceptron</a:t>
            </a:r>
            <a:r>
              <a:rPr lang="cs-CZ" dirty="0" smtClean="0"/>
              <a:t> se neumí naučit funkci XOR a obecně každý lineárně </a:t>
            </a:r>
            <a:r>
              <a:rPr lang="cs-CZ" dirty="0" err="1" smtClean="0"/>
              <a:t>neseparabliní</a:t>
            </a:r>
            <a:r>
              <a:rPr lang="cs-CZ" dirty="0" smtClean="0"/>
              <a:t> problém.</a:t>
            </a:r>
          </a:p>
          <a:p>
            <a:pPr lvl="1"/>
            <a:r>
              <a:rPr lang="cs-CZ" dirty="0" smtClean="0"/>
              <a:t>To na dlouhou dobu přerušilo financování výzkumu neuronových sítí.</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10</a:t>
            </a:fld>
            <a:endParaRPr lang="cs-CZ"/>
          </a:p>
        </p:txBody>
      </p:sp>
    </p:spTree>
    <p:extLst>
      <p:ext uri="{BB962C8B-B14F-4D97-AF65-F5344CB8AC3E}">
        <p14:creationId xmlns:p14="http://schemas.microsoft.com/office/powerpoint/2010/main" val="1643972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43000"/>
          </a:xfrm>
        </p:spPr>
        <p:txBody>
          <a:bodyPr>
            <a:normAutofit fontScale="90000"/>
          </a:bodyPr>
          <a:lstStyle/>
          <a:p>
            <a:r>
              <a:rPr lang="cs-CZ" dirty="0"/>
              <a:t>Správné řešení lineárně </a:t>
            </a:r>
            <a:r>
              <a:rPr lang="cs-CZ" dirty="0" err="1"/>
              <a:t>separabilního</a:t>
            </a:r>
            <a:r>
              <a:rPr lang="cs-CZ" dirty="0"/>
              <a:t> problému</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11</a:t>
            </a:fld>
            <a:endParaRPr lang="cs-CZ"/>
          </a:p>
        </p:txBody>
      </p:sp>
      <p:sp>
        <p:nvSpPr>
          <p:cNvPr id="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7" name="Group 18"/>
          <p:cNvGrpSpPr>
            <a:grpSpLocks/>
          </p:cNvGrpSpPr>
          <p:nvPr/>
        </p:nvGrpSpPr>
        <p:grpSpPr bwMode="auto">
          <a:xfrm>
            <a:off x="1804317" y="1340808"/>
            <a:ext cx="5143809" cy="3657294"/>
            <a:chOff x="1521" y="1624"/>
            <a:chExt cx="8100" cy="5760"/>
          </a:xfrm>
        </p:grpSpPr>
        <p:sp>
          <p:nvSpPr>
            <p:cNvPr id="24" name="Line 20"/>
            <p:cNvSpPr>
              <a:spLocks noChangeShapeType="1"/>
            </p:cNvSpPr>
            <p:nvPr/>
          </p:nvSpPr>
          <p:spPr bwMode="auto">
            <a:xfrm>
              <a:off x="1521" y="7204"/>
              <a:ext cx="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Line 19"/>
            <p:cNvSpPr>
              <a:spLocks noChangeShapeType="1"/>
            </p:cNvSpPr>
            <p:nvPr/>
          </p:nvSpPr>
          <p:spPr bwMode="auto">
            <a:xfrm>
              <a:off x="6741" y="1624"/>
              <a:ext cx="0" cy="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8" name="Group 15"/>
          <p:cNvGrpSpPr>
            <a:grpSpLocks/>
          </p:cNvGrpSpPr>
          <p:nvPr/>
        </p:nvGrpSpPr>
        <p:grpSpPr bwMode="auto">
          <a:xfrm>
            <a:off x="4521010" y="2756740"/>
            <a:ext cx="2571270" cy="1878173"/>
            <a:chOff x="6339" y="3314"/>
            <a:chExt cx="4049" cy="2958"/>
          </a:xfrm>
        </p:grpSpPr>
        <p:sp>
          <p:nvSpPr>
            <p:cNvPr id="22" name="Freeform 17"/>
            <p:cNvSpPr>
              <a:spLocks/>
            </p:cNvSpPr>
            <p:nvPr/>
          </p:nvSpPr>
          <p:spPr bwMode="auto">
            <a:xfrm>
              <a:off x="6339" y="3314"/>
              <a:ext cx="4049" cy="2958"/>
            </a:xfrm>
            <a:custGeom>
              <a:avLst/>
              <a:gdLst>
                <a:gd name="T0" fmla="*/ 1824 w 4049"/>
                <a:gd name="T1" fmla="*/ 331 h 2958"/>
                <a:gd name="T2" fmla="*/ 1074 w 4049"/>
                <a:gd name="T3" fmla="*/ 811 h 2958"/>
                <a:gd name="T4" fmla="*/ 324 w 4049"/>
                <a:gd name="T5" fmla="*/ 1486 h 2958"/>
                <a:gd name="T6" fmla="*/ 24 w 4049"/>
                <a:gd name="T7" fmla="*/ 2101 h 2958"/>
                <a:gd name="T8" fmla="*/ 279 w 4049"/>
                <a:gd name="T9" fmla="*/ 2821 h 2958"/>
                <a:gd name="T10" fmla="*/ 930 w 4049"/>
                <a:gd name="T11" fmla="*/ 2948 h 2958"/>
                <a:gd name="T12" fmla="*/ 1980 w 4049"/>
                <a:gd name="T13" fmla="*/ 2888 h 2958"/>
                <a:gd name="T14" fmla="*/ 3234 w 4049"/>
                <a:gd name="T15" fmla="*/ 2191 h 2958"/>
                <a:gd name="T16" fmla="*/ 3804 w 4049"/>
                <a:gd name="T17" fmla="*/ 1456 h 2958"/>
                <a:gd name="T18" fmla="*/ 3999 w 4049"/>
                <a:gd name="T19" fmla="*/ 796 h 2958"/>
                <a:gd name="T20" fmla="*/ 3024 w 4049"/>
                <a:gd name="T21" fmla="*/ 151 h 2958"/>
                <a:gd name="T22" fmla="*/ 1824 w 4049"/>
                <a:gd name="T23" fmla="*/ 331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49" h="2958">
                  <a:moveTo>
                    <a:pt x="1824" y="331"/>
                  </a:moveTo>
                  <a:cubicBezTo>
                    <a:pt x="1619" y="396"/>
                    <a:pt x="1294" y="774"/>
                    <a:pt x="1074" y="811"/>
                  </a:cubicBezTo>
                  <a:cubicBezTo>
                    <a:pt x="854" y="848"/>
                    <a:pt x="474" y="1294"/>
                    <a:pt x="324" y="1486"/>
                  </a:cubicBezTo>
                  <a:cubicBezTo>
                    <a:pt x="174" y="1678"/>
                    <a:pt x="48" y="1870"/>
                    <a:pt x="24" y="2101"/>
                  </a:cubicBezTo>
                  <a:cubicBezTo>
                    <a:pt x="0" y="2332"/>
                    <a:pt x="144" y="2756"/>
                    <a:pt x="279" y="2821"/>
                  </a:cubicBezTo>
                  <a:cubicBezTo>
                    <a:pt x="414" y="2886"/>
                    <a:pt x="576" y="2958"/>
                    <a:pt x="930" y="2948"/>
                  </a:cubicBezTo>
                  <a:cubicBezTo>
                    <a:pt x="1284" y="2938"/>
                    <a:pt x="1565" y="2958"/>
                    <a:pt x="1980" y="2888"/>
                  </a:cubicBezTo>
                  <a:cubicBezTo>
                    <a:pt x="2395" y="2818"/>
                    <a:pt x="3090" y="2275"/>
                    <a:pt x="3234" y="2191"/>
                  </a:cubicBezTo>
                  <a:cubicBezTo>
                    <a:pt x="3378" y="2107"/>
                    <a:pt x="3759" y="1634"/>
                    <a:pt x="3804" y="1456"/>
                  </a:cubicBezTo>
                  <a:cubicBezTo>
                    <a:pt x="3849" y="1278"/>
                    <a:pt x="4049" y="1096"/>
                    <a:pt x="3999" y="796"/>
                  </a:cubicBezTo>
                  <a:cubicBezTo>
                    <a:pt x="3949" y="496"/>
                    <a:pt x="3423" y="302"/>
                    <a:pt x="3024" y="151"/>
                  </a:cubicBezTo>
                  <a:cubicBezTo>
                    <a:pt x="2625" y="0"/>
                    <a:pt x="2029" y="266"/>
                    <a:pt x="1824" y="331"/>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Text Box 16"/>
            <p:cNvSpPr txBox="1">
              <a:spLocks noChangeArrowheads="1"/>
            </p:cNvSpPr>
            <p:nvPr/>
          </p:nvSpPr>
          <p:spPr bwMode="auto">
            <a:xfrm>
              <a:off x="8001" y="450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12"/>
          <p:cNvGrpSpPr>
            <a:grpSpLocks/>
          </p:cNvGrpSpPr>
          <p:nvPr/>
        </p:nvGrpSpPr>
        <p:grpSpPr bwMode="auto">
          <a:xfrm>
            <a:off x="3747534" y="1455098"/>
            <a:ext cx="2079750" cy="2226124"/>
            <a:chOff x="5121" y="1264"/>
            <a:chExt cx="3275" cy="3506"/>
          </a:xfrm>
        </p:grpSpPr>
        <p:sp>
          <p:nvSpPr>
            <p:cNvPr id="20" name="Freeform 14"/>
            <p:cNvSpPr>
              <a:spLocks/>
            </p:cNvSpPr>
            <p:nvPr/>
          </p:nvSpPr>
          <p:spPr bwMode="auto">
            <a:xfrm>
              <a:off x="5121" y="1264"/>
              <a:ext cx="3275" cy="3506"/>
            </a:xfrm>
            <a:custGeom>
              <a:avLst/>
              <a:gdLst>
                <a:gd name="T0" fmla="*/ 1605 w 3275"/>
                <a:gd name="T1" fmla="*/ 466 h 3506"/>
                <a:gd name="T2" fmla="*/ 945 w 3275"/>
                <a:gd name="T3" fmla="*/ 901 h 3506"/>
                <a:gd name="T4" fmla="*/ 555 w 3275"/>
                <a:gd name="T5" fmla="*/ 1486 h 3506"/>
                <a:gd name="T6" fmla="*/ 75 w 3275"/>
                <a:gd name="T7" fmla="*/ 2191 h 3506"/>
                <a:gd name="T8" fmla="*/ 135 w 3275"/>
                <a:gd name="T9" fmla="*/ 3151 h 3506"/>
                <a:gd name="T10" fmla="*/ 885 w 3275"/>
                <a:gd name="T11" fmla="*/ 3496 h 3506"/>
                <a:gd name="T12" fmla="*/ 1680 w 3275"/>
                <a:gd name="T13" fmla="*/ 3046 h 3506"/>
                <a:gd name="T14" fmla="*/ 2670 w 3275"/>
                <a:gd name="T15" fmla="*/ 2026 h 3506"/>
                <a:gd name="T16" fmla="*/ 3165 w 3275"/>
                <a:gd name="T17" fmla="*/ 1336 h 3506"/>
                <a:gd name="T18" fmla="*/ 3225 w 3275"/>
                <a:gd name="T19" fmla="*/ 766 h 3506"/>
                <a:gd name="T20" fmla="*/ 2583 w 3275"/>
                <a:gd name="T21" fmla="*/ 151 h 3506"/>
                <a:gd name="T22" fmla="*/ 1605 w 3275"/>
                <a:gd name="T23" fmla="*/ 466 h 3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75" h="3506">
                  <a:moveTo>
                    <a:pt x="1605" y="466"/>
                  </a:moveTo>
                  <a:cubicBezTo>
                    <a:pt x="1400" y="531"/>
                    <a:pt x="1165" y="864"/>
                    <a:pt x="945" y="901"/>
                  </a:cubicBezTo>
                  <a:cubicBezTo>
                    <a:pt x="725" y="938"/>
                    <a:pt x="705" y="1294"/>
                    <a:pt x="555" y="1486"/>
                  </a:cubicBezTo>
                  <a:cubicBezTo>
                    <a:pt x="405" y="1678"/>
                    <a:pt x="99" y="1960"/>
                    <a:pt x="75" y="2191"/>
                  </a:cubicBezTo>
                  <a:cubicBezTo>
                    <a:pt x="51" y="2422"/>
                    <a:pt x="0" y="3086"/>
                    <a:pt x="135" y="3151"/>
                  </a:cubicBezTo>
                  <a:cubicBezTo>
                    <a:pt x="270" y="3216"/>
                    <a:pt x="531" y="3506"/>
                    <a:pt x="885" y="3496"/>
                  </a:cubicBezTo>
                  <a:cubicBezTo>
                    <a:pt x="1239" y="3486"/>
                    <a:pt x="1440" y="3316"/>
                    <a:pt x="1680" y="3046"/>
                  </a:cubicBezTo>
                  <a:cubicBezTo>
                    <a:pt x="1920" y="2776"/>
                    <a:pt x="2526" y="2110"/>
                    <a:pt x="2670" y="2026"/>
                  </a:cubicBezTo>
                  <a:cubicBezTo>
                    <a:pt x="2814" y="1942"/>
                    <a:pt x="3120" y="1514"/>
                    <a:pt x="3165" y="1336"/>
                  </a:cubicBezTo>
                  <a:cubicBezTo>
                    <a:pt x="3210" y="1158"/>
                    <a:pt x="3275" y="1066"/>
                    <a:pt x="3225" y="766"/>
                  </a:cubicBezTo>
                  <a:cubicBezTo>
                    <a:pt x="3175" y="466"/>
                    <a:pt x="2982" y="302"/>
                    <a:pt x="2583" y="151"/>
                  </a:cubicBezTo>
                  <a:cubicBezTo>
                    <a:pt x="2184" y="0"/>
                    <a:pt x="1810" y="401"/>
                    <a:pt x="1605" y="466"/>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Text Box 13"/>
            <p:cNvSpPr txBox="1">
              <a:spLocks noChangeArrowheads="1"/>
            </p:cNvSpPr>
            <p:nvPr/>
          </p:nvSpPr>
          <p:spPr bwMode="auto">
            <a:xfrm>
              <a:off x="6021" y="288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Text Box 11"/>
          <p:cNvSpPr txBox="1">
            <a:spLocks noChangeArrowheads="1"/>
          </p:cNvSpPr>
          <p:nvPr/>
        </p:nvSpPr>
        <p:spPr bwMode="auto">
          <a:xfrm>
            <a:off x="6262285" y="2026551"/>
            <a:ext cx="571534" cy="4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Dělící linie</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0"/>
          <p:cNvSpPr txBox="1">
            <a:spLocks noChangeArrowheads="1"/>
          </p:cNvSpPr>
          <p:nvPr/>
        </p:nvSpPr>
        <p:spPr bwMode="auto">
          <a:xfrm>
            <a:off x="2604465" y="2255132"/>
            <a:ext cx="571534" cy="4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Vektor vah</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7"/>
          <p:cNvGrpSpPr>
            <a:grpSpLocks/>
          </p:cNvGrpSpPr>
          <p:nvPr/>
        </p:nvGrpSpPr>
        <p:grpSpPr bwMode="auto">
          <a:xfrm>
            <a:off x="4090454" y="3903454"/>
            <a:ext cx="674411" cy="1229892"/>
            <a:chOff x="5661" y="5120"/>
            <a:chExt cx="1062" cy="1937"/>
          </a:xfrm>
        </p:grpSpPr>
        <p:sp>
          <p:nvSpPr>
            <p:cNvPr id="18" name="AutoShape 9"/>
            <p:cNvSpPr>
              <a:spLocks noChangeAspect="1"/>
            </p:cNvSpPr>
            <p:nvPr/>
          </p:nvSpPr>
          <p:spPr bwMode="auto">
            <a:xfrm rot="19020000">
              <a:off x="6209" y="5120"/>
              <a:ext cx="514" cy="1937"/>
            </a:xfrm>
            <a:prstGeom prst="leftBrace">
              <a:avLst>
                <a:gd name="adj1" fmla="val 3140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Text Box 8"/>
            <p:cNvSpPr txBox="1">
              <a:spLocks noChangeArrowheads="1"/>
            </p:cNvSpPr>
            <p:nvPr/>
          </p:nvSpPr>
          <p:spPr bwMode="auto">
            <a:xfrm>
              <a:off x="5661" y="6124"/>
              <a:ext cx="7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Práh</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3" name="Group 2"/>
          <p:cNvGrpSpPr>
            <a:grpSpLocks/>
          </p:cNvGrpSpPr>
          <p:nvPr/>
        </p:nvGrpSpPr>
        <p:grpSpPr bwMode="auto">
          <a:xfrm>
            <a:off x="2958816" y="2026551"/>
            <a:ext cx="3417776" cy="2857261"/>
            <a:chOff x="3879" y="2164"/>
            <a:chExt cx="5382" cy="4500"/>
          </a:xfrm>
        </p:grpSpPr>
        <p:sp>
          <p:nvSpPr>
            <p:cNvPr id="14" name="Line 6"/>
            <p:cNvSpPr>
              <a:spLocks noChangeShapeType="1"/>
            </p:cNvSpPr>
            <p:nvPr/>
          </p:nvSpPr>
          <p:spPr bwMode="auto">
            <a:xfrm flipH="1">
              <a:off x="4401" y="2164"/>
              <a:ext cx="486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5"/>
            <p:cNvSpPr>
              <a:spLocks noChangeAspect="1" noChangeShapeType="1"/>
            </p:cNvSpPr>
            <p:nvPr/>
          </p:nvSpPr>
          <p:spPr bwMode="auto">
            <a:xfrm rot="5400000" flipH="1">
              <a:off x="3742" y="3118"/>
              <a:ext cx="3674" cy="3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rc 4"/>
            <p:cNvSpPr>
              <a:spLocks/>
            </p:cNvSpPr>
            <p:nvPr/>
          </p:nvSpPr>
          <p:spPr bwMode="auto">
            <a:xfrm rot="18900000" flipH="1">
              <a:off x="5301" y="4932"/>
              <a:ext cx="540" cy="5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Text Box 3"/>
            <p:cNvSpPr txBox="1">
              <a:spLocks noChangeArrowheads="1"/>
            </p:cNvSpPr>
            <p:nvPr/>
          </p:nvSpPr>
          <p:spPr bwMode="auto">
            <a:xfrm>
              <a:off x="5481" y="4864"/>
              <a:ext cx="3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6" name="Text Box 11"/>
          <p:cNvSpPr txBox="1">
            <a:spLocks noChangeArrowheads="1"/>
          </p:cNvSpPr>
          <p:nvPr/>
        </p:nvSpPr>
        <p:spPr bwMode="auto">
          <a:xfrm>
            <a:off x="5076056" y="48692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Zástupný symbol pro obsah 2"/>
          <p:cNvSpPr txBox="1">
            <a:spLocks/>
          </p:cNvSpPr>
          <p:nvPr/>
        </p:nvSpPr>
        <p:spPr>
          <a:xfrm>
            <a:off x="457200" y="5085184"/>
            <a:ext cx="8229600" cy="177281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0" smtClean="0"/>
              <a:t>Klasifikovaný vektor má počátek v bodě 0 a míří do shluku „+“ nebo „-“.</a:t>
            </a:r>
          </a:p>
          <a:p>
            <a:r>
              <a:rPr lang="cs-CZ" dirty="0" smtClean="0"/>
              <a:t>Při zpracování neuronovou sítí se klasifikovaný vektor násobí s vektorem vah a výsledkem tohoto skalárního součinu je interval hodnot pro vektory </a:t>
            </a:r>
            <a:r>
              <a:rPr lang="cs-CZ" b="1" dirty="0" smtClean="0"/>
              <a:t>x</a:t>
            </a:r>
            <a:r>
              <a:rPr lang="cs-CZ" b="1" baseline="30000" dirty="0" smtClean="0"/>
              <a:t>+</a:t>
            </a:r>
            <a:r>
              <a:rPr lang="cs-CZ" dirty="0" smtClean="0"/>
              <a:t> disjunktní s intervalem pro vektor </a:t>
            </a:r>
            <a:r>
              <a:rPr lang="cs-CZ" b="1" dirty="0" smtClean="0"/>
              <a:t>x</a:t>
            </a:r>
            <a:r>
              <a:rPr lang="cs-CZ" b="1" baseline="30000" dirty="0" smtClean="0"/>
              <a:t>-</a:t>
            </a:r>
            <a:r>
              <a:rPr lang="cs-CZ" dirty="0" smtClean="0"/>
              <a:t>, protože skalární součin je přímo úměrný průmětu bodu ve shluku kolmo na vektor vah.</a:t>
            </a:r>
          </a:p>
        </p:txBody>
      </p:sp>
    </p:spTree>
    <p:extLst>
      <p:ext uri="{BB962C8B-B14F-4D97-AF65-F5344CB8AC3E}">
        <p14:creationId xmlns:p14="http://schemas.microsoft.com/office/powerpoint/2010/main" val="820081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274"/>
            <a:ext cx="8229600" cy="1143000"/>
          </a:xfrm>
        </p:spPr>
        <p:txBody>
          <a:bodyPr>
            <a:normAutofit/>
          </a:bodyPr>
          <a:lstStyle/>
          <a:p>
            <a:r>
              <a:rPr lang="cs-CZ" dirty="0"/>
              <a:t>Učení v </a:t>
            </a:r>
            <a:r>
              <a:rPr lang="cs-CZ" dirty="0" smtClean="0"/>
              <a:t>síti </a:t>
            </a:r>
            <a:r>
              <a:rPr lang="cs-CZ" dirty="0" err="1" smtClean="0"/>
              <a:t>Perceptron</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12</a:t>
            </a:fld>
            <a:endParaRPr lang="cs-CZ"/>
          </a:p>
        </p:txBody>
      </p:sp>
      <p:sp>
        <p:nvSpPr>
          <p:cNvPr id="6"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34" name="Skupina 33"/>
          <p:cNvGrpSpPr/>
          <p:nvPr/>
        </p:nvGrpSpPr>
        <p:grpSpPr>
          <a:xfrm>
            <a:off x="1392188" y="1380728"/>
            <a:ext cx="2171700" cy="1828800"/>
            <a:chOff x="1978496" y="1380728"/>
            <a:chExt cx="2171700" cy="1828800"/>
          </a:xfrm>
        </p:grpSpPr>
        <p:grpSp>
          <p:nvGrpSpPr>
            <p:cNvPr id="22" name="Group 22"/>
            <p:cNvGrpSpPr>
              <a:grpSpLocks/>
            </p:cNvGrpSpPr>
            <p:nvPr/>
          </p:nvGrpSpPr>
          <p:grpSpPr bwMode="auto">
            <a:xfrm>
              <a:off x="2435696" y="1380728"/>
              <a:ext cx="1343025" cy="1828800"/>
              <a:chOff x="4941" y="10624"/>
              <a:chExt cx="2115" cy="2880"/>
            </a:xfrm>
          </p:grpSpPr>
          <p:sp>
            <p:nvSpPr>
              <p:cNvPr id="29" name="Line 26"/>
              <p:cNvSpPr>
                <a:spLocks noChangeShapeType="1"/>
              </p:cNvSpPr>
              <p:nvPr/>
            </p:nvSpPr>
            <p:spPr bwMode="auto">
              <a:xfrm flipV="1">
                <a:off x="4941" y="10984"/>
                <a:ext cx="720" cy="25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Line 25"/>
              <p:cNvSpPr>
                <a:spLocks noChangeShapeType="1"/>
              </p:cNvSpPr>
              <p:nvPr/>
            </p:nvSpPr>
            <p:spPr bwMode="auto">
              <a:xfrm flipV="1">
                <a:off x="4941" y="12064"/>
                <a:ext cx="162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Text Box 24"/>
              <p:cNvSpPr txBox="1">
                <a:spLocks noChangeArrowheads="1"/>
              </p:cNvSpPr>
              <p:nvPr/>
            </p:nvSpPr>
            <p:spPr bwMode="auto">
              <a:xfrm>
                <a:off x="5661" y="10624"/>
                <a:ext cx="48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cs-CZ" altLang="cs-CZ" sz="20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23"/>
              <p:cNvSpPr txBox="1">
                <a:spLocks noChangeArrowheads="1"/>
              </p:cNvSpPr>
              <p:nvPr/>
            </p:nvSpPr>
            <p:spPr bwMode="auto">
              <a:xfrm>
                <a:off x="6561" y="11704"/>
                <a:ext cx="49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cs-CZ" altLang="cs-CZ" sz="20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 17"/>
            <p:cNvGrpSpPr>
              <a:grpSpLocks/>
            </p:cNvGrpSpPr>
            <p:nvPr/>
          </p:nvGrpSpPr>
          <p:grpSpPr bwMode="auto">
            <a:xfrm>
              <a:off x="1978496" y="1723628"/>
              <a:ext cx="2171700" cy="1485900"/>
              <a:chOff x="4221" y="11164"/>
              <a:chExt cx="3420" cy="2340"/>
            </a:xfrm>
          </p:grpSpPr>
          <p:sp>
            <p:nvSpPr>
              <p:cNvPr id="25" name="Text Box 21"/>
              <p:cNvSpPr txBox="1">
                <a:spLocks noChangeArrowheads="1"/>
              </p:cNvSpPr>
              <p:nvPr/>
            </p:nvSpPr>
            <p:spPr bwMode="auto">
              <a:xfrm>
                <a:off x="4221" y="11164"/>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w</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20"/>
              <p:cNvSpPr>
                <a:spLocks noChangeShapeType="1"/>
              </p:cNvSpPr>
              <p:nvPr/>
            </p:nvSpPr>
            <p:spPr bwMode="auto">
              <a:xfrm flipH="1" flipV="1">
                <a:off x="4581" y="11524"/>
                <a:ext cx="360" cy="1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19"/>
              <p:cNvSpPr>
                <a:spLocks noChangeShapeType="1"/>
              </p:cNvSpPr>
              <p:nvPr/>
            </p:nvSpPr>
            <p:spPr bwMode="auto">
              <a:xfrm rot="5400000" flipH="1" flipV="1">
                <a:off x="5751" y="12334"/>
                <a:ext cx="36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Text Box 18"/>
              <p:cNvSpPr txBox="1">
                <a:spLocks noChangeArrowheads="1"/>
              </p:cNvSpPr>
              <p:nvPr/>
            </p:nvSpPr>
            <p:spPr bwMode="auto">
              <a:xfrm>
                <a:off x="6921" y="12604"/>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dělící linie</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4"/>
          <p:cNvGrpSpPr>
            <a:grpSpLocks/>
          </p:cNvGrpSpPr>
          <p:nvPr/>
        </p:nvGrpSpPr>
        <p:grpSpPr bwMode="auto">
          <a:xfrm>
            <a:off x="5580112" y="1380728"/>
            <a:ext cx="2586355" cy="2057400"/>
            <a:chOff x="5301" y="9904"/>
            <a:chExt cx="4073" cy="3240"/>
          </a:xfrm>
        </p:grpSpPr>
        <p:grpSp>
          <p:nvGrpSpPr>
            <p:cNvPr id="12" name="Group 10"/>
            <p:cNvGrpSpPr>
              <a:grpSpLocks/>
            </p:cNvGrpSpPr>
            <p:nvPr/>
          </p:nvGrpSpPr>
          <p:grpSpPr bwMode="auto">
            <a:xfrm>
              <a:off x="7281" y="9904"/>
              <a:ext cx="2093" cy="2880"/>
              <a:chOff x="4941" y="10624"/>
              <a:chExt cx="2093" cy="2880"/>
            </a:xfrm>
          </p:grpSpPr>
          <p:sp>
            <p:nvSpPr>
              <p:cNvPr id="18" name="Line 14"/>
              <p:cNvSpPr>
                <a:spLocks noChangeShapeType="1"/>
              </p:cNvSpPr>
              <p:nvPr/>
            </p:nvSpPr>
            <p:spPr bwMode="auto">
              <a:xfrm flipV="1">
                <a:off x="4941" y="10984"/>
                <a:ext cx="720" cy="25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Line 13"/>
              <p:cNvSpPr>
                <a:spLocks noChangeShapeType="1"/>
              </p:cNvSpPr>
              <p:nvPr/>
            </p:nvSpPr>
            <p:spPr bwMode="auto">
              <a:xfrm flipV="1">
                <a:off x="4941" y="12064"/>
                <a:ext cx="162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Text Box 12"/>
              <p:cNvSpPr txBox="1">
                <a:spLocks noChangeArrowheads="1"/>
              </p:cNvSpPr>
              <p:nvPr/>
            </p:nvSpPr>
            <p:spPr bwMode="auto">
              <a:xfrm>
                <a:off x="5661" y="10624"/>
                <a:ext cx="5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cs-CZ" altLang="cs-CZ" sz="20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1"/>
              <p:cNvSpPr txBox="1">
                <a:spLocks noChangeArrowheads="1"/>
              </p:cNvSpPr>
              <p:nvPr/>
            </p:nvSpPr>
            <p:spPr bwMode="auto">
              <a:xfrm>
                <a:off x="6561" y="11704"/>
                <a:ext cx="47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cs-CZ" altLang="cs-CZ" sz="20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3" name="Group 5"/>
            <p:cNvGrpSpPr>
              <a:grpSpLocks/>
            </p:cNvGrpSpPr>
            <p:nvPr/>
          </p:nvGrpSpPr>
          <p:grpSpPr bwMode="auto">
            <a:xfrm>
              <a:off x="5301" y="10264"/>
              <a:ext cx="1980" cy="2880"/>
              <a:chOff x="5301" y="10264"/>
              <a:chExt cx="1980" cy="2880"/>
            </a:xfrm>
          </p:grpSpPr>
          <p:sp>
            <p:nvSpPr>
              <p:cNvPr id="14" name="Text Box 9"/>
              <p:cNvSpPr txBox="1">
                <a:spLocks noChangeArrowheads="1"/>
              </p:cNvSpPr>
              <p:nvPr/>
            </p:nvSpPr>
            <p:spPr bwMode="auto">
              <a:xfrm>
                <a:off x="5301" y="12604"/>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w</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8"/>
              <p:cNvSpPr>
                <a:spLocks noChangeShapeType="1"/>
              </p:cNvSpPr>
              <p:nvPr/>
            </p:nvSpPr>
            <p:spPr bwMode="auto">
              <a:xfrm rot="16200000" flipH="1" flipV="1">
                <a:off x="6111" y="11974"/>
                <a:ext cx="360" cy="1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7"/>
              <p:cNvSpPr>
                <a:spLocks noChangeShapeType="1"/>
              </p:cNvSpPr>
              <p:nvPr/>
            </p:nvSpPr>
            <p:spPr bwMode="auto">
              <a:xfrm flipH="1" flipV="1">
                <a:off x="6921" y="10804"/>
                <a:ext cx="360" cy="19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Text Box 6"/>
              <p:cNvSpPr txBox="1">
                <a:spLocks noChangeArrowheads="1"/>
              </p:cNvSpPr>
              <p:nvPr/>
            </p:nvSpPr>
            <p:spPr bwMode="auto">
              <a:xfrm>
                <a:off x="6561" y="10264"/>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dělící linie</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35" name="Zástupný symbol pro obsah 2"/>
          <p:cNvSpPr>
            <a:spLocks noGrp="1"/>
          </p:cNvSpPr>
          <p:nvPr>
            <p:ph idx="1"/>
          </p:nvPr>
        </p:nvSpPr>
        <p:spPr>
          <a:xfrm>
            <a:off x="457200" y="3645024"/>
            <a:ext cx="4042792" cy="3212976"/>
          </a:xfrm>
        </p:spPr>
        <p:txBody>
          <a:bodyPr>
            <a:normAutofit fontScale="70000" lnSpcReduction="20000"/>
          </a:bodyPr>
          <a:lstStyle/>
          <a:p>
            <a:r>
              <a:rPr lang="cs-CZ" dirty="0"/>
              <a:t>Vektor </a:t>
            </a:r>
            <a:r>
              <a:rPr lang="cs-CZ" b="1" dirty="0"/>
              <a:t>x</a:t>
            </a:r>
            <a:r>
              <a:rPr lang="cs-CZ" b="1" baseline="30000" dirty="0"/>
              <a:t>+</a:t>
            </a:r>
            <a:r>
              <a:rPr lang="cs-CZ" dirty="0"/>
              <a:t> je klasifikován správně.</a:t>
            </a:r>
          </a:p>
          <a:p>
            <a:r>
              <a:rPr lang="cs-CZ" dirty="0"/>
              <a:t>Vektor </a:t>
            </a:r>
            <a:r>
              <a:rPr lang="cs-CZ" b="1" dirty="0"/>
              <a:t>x</a:t>
            </a:r>
            <a:r>
              <a:rPr lang="cs-CZ" b="1" baseline="30000" dirty="0"/>
              <a:t>–</a:t>
            </a:r>
            <a:r>
              <a:rPr lang="cs-CZ" dirty="0"/>
              <a:t> je nesprávně přiřazen do kategorie +, protože jeho skalární součin s vektorem vah </a:t>
            </a:r>
            <a:r>
              <a:rPr lang="cs-CZ" b="1" dirty="0"/>
              <a:t>w</a:t>
            </a:r>
            <a:r>
              <a:rPr lang="cs-CZ" dirty="0"/>
              <a:t> je </a:t>
            </a:r>
            <a:r>
              <a:rPr lang="cs-CZ" dirty="0" smtClean="0"/>
              <a:t>kladný.</a:t>
            </a:r>
          </a:p>
          <a:p>
            <a:r>
              <a:rPr lang="cs-CZ" dirty="0" smtClean="0"/>
              <a:t>Lze </a:t>
            </a:r>
            <a:r>
              <a:rPr lang="cs-CZ" dirty="0"/>
              <a:t>to napravit tak, že nový vektor vah </a:t>
            </a:r>
            <a:r>
              <a:rPr lang="cs-CZ" b="1" dirty="0"/>
              <a:t>w</a:t>
            </a:r>
            <a:r>
              <a:rPr lang="cs-CZ" dirty="0"/>
              <a:t> bude roven </a:t>
            </a:r>
            <a:r>
              <a:rPr lang="cs-CZ" b="1" dirty="0"/>
              <a:t>w</a:t>
            </a:r>
            <a:r>
              <a:rPr lang="cs-CZ" dirty="0"/>
              <a:t> – </a:t>
            </a:r>
            <a:r>
              <a:rPr lang="cs-CZ" b="1" dirty="0"/>
              <a:t>x</a:t>
            </a:r>
            <a:r>
              <a:rPr lang="cs-CZ" b="1" baseline="30000" dirty="0"/>
              <a:t>–</a:t>
            </a:r>
            <a:r>
              <a:rPr lang="cs-CZ" dirty="0"/>
              <a:t>.</a:t>
            </a:r>
          </a:p>
        </p:txBody>
      </p:sp>
      <p:sp>
        <p:nvSpPr>
          <p:cNvPr id="36" name="Zástupný symbol pro obsah 2"/>
          <p:cNvSpPr txBox="1">
            <a:spLocks/>
          </p:cNvSpPr>
          <p:nvPr/>
        </p:nvSpPr>
        <p:spPr>
          <a:xfrm>
            <a:off x="4716016" y="3645024"/>
            <a:ext cx="4042792" cy="321297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0"/>
              <a:t>Vektor </a:t>
            </a:r>
            <a:r>
              <a:rPr lang="cs-CZ" b="1" dirty="0"/>
              <a:t>x</a:t>
            </a:r>
            <a:r>
              <a:rPr lang="cs-CZ" b="1" baseline="30000" dirty="0"/>
              <a:t>–</a:t>
            </a:r>
            <a:r>
              <a:rPr lang="cs-CZ" dirty="0"/>
              <a:t> je klasifikován správně.</a:t>
            </a:r>
          </a:p>
          <a:p>
            <a:r>
              <a:rPr lang="cs-CZ" dirty="0"/>
              <a:t>Vektor </a:t>
            </a:r>
            <a:r>
              <a:rPr lang="cs-CZ" b="1" dirty="0"/>
              <a:t>x</a:t>
            </a:r>
            <a:r>
              <a:rPr lang="cs-CZ" b="1" baseline="30000" dirty="0"/>
              <a:t>+</a:t>
            </a:r>
            <a:r>
              <a:rPr lang="cs-CZ" dirty="0"/>
              <a:t> je nesprávně přiřazen do kategorie –, protože jeho skalární součin s vektorem vah </a:t>
            </a:r>
            <a:r>
              <a:rPr lang="cs-CZ" b="1" dirty="0"/>
              <a:t>w</a:t>
            </a:r>
            <a:r>
              <a:rPr lang="cs-CZ" dirty="0"/>
              <a:t> je záporný</a:t>
            </a:r>
            <a:r>
              <a:rPr lang="cs-CZ" dirty="0" smtClean="0"/>
              <a:t>.</a:t>
            </a:r>
          </a:p>
          <a:p>
            <a:r>
              <a:rPr lang="cs-CZ" dirty="0" smtClean="0"/>
              <a:t>Lze </a:t>
            </a:r>
            <a:r>
              <a:rPr lang="cs-CZ" dirty="0"/>
              <a:t>to napravit tak, že nový vektor vah </a:t>
            </a:r>
            <a:r>
              <a:rPr lang="cs-CZ" b="1" dirty="0"/>
              <a:t>w</a:t>
            </a:r>
            <a:r>
              <a:rPr lang="cs-CZ" dirty="0"/>
              <a:t> bude roven </a:t>
            </a:r>
            <a:r>
              <a:rPr lang="cs-CZ" b="1" dirty="0"/>
              <a:t>w</a:t>
            </a:r>
            <a:r>
              <a:rPr lang="cs-CZ" dirty="0"/>
              <a:t> + </a:t>
            </a:r>
            <a:r>
              <a:rPr lang="cs-CZ" b="1" dirty="0"/>
              <a:t>x</a:t>
            </a:r>
            <a:r>
              <a:rPr lang="cs-CZ" b="1" baseline="30000" dirty="0"/>
              <a:t>+</a:t>
            </a:r>
            <a:r>
              <a:rPr lang="cs-CZ" dirty="0"/>
              <a:t>.</a:t>
            </a:r>
          </a:p>
        </p:txBody>
      </p:sp>
    </p:spTree>
    <p:extLst>
      <p:ext uri="{BB962C8B-B14F-4D97-AF65-F5344CB8AC3E}">
        <p14:creationId xmlns:p14="http://schemas.microsoft.com/office/powerpoint/2010/main" val="22429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43000"/>
          </a:xfrm>
        </p:spPr>
        <p:txBody>
          <a:bodyPr/>
          <a:lstStyle/>
          <a:p>
            <a:r>
              <a:rPr lang="cs-CZ" dirty="0" smtClean="0"/>
              <a:t>Funkce AND versus XOR</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095025018"/>
              </p:ext>
            </p:extLst>
          </p:nvPr>
        </p:nvGraphicFramePr>
        <p:xfrm>
          <a:off x="539550" y="1124744"/>
          <a:ext cx="8064900" cy="1854200"/>
        </p:xfrm>
        <a:graphic>
          <a:graphicData uri="http://schemas.openxmlformats.org/drawingml/2006/table">
            <a:tbl>
              <a:tblPr firstRow="1" bandRow="1">
                <a:tableStyleId>{5940675A-B579-460E-94D1-54222C63F5DA}</a:tableStyleId>
              </a:tblPr>
              <a:tblGrid>
                <a:gridCol w="1612980"/>
                <a:gridCol w="1612980"/>
                <a:gridCol w="1612980"/>
                <a:gridCol w="1612980"/>
                <a:gridCol w="1612980"/>
              </a:tblGrid>
              <a:tr h="370840">
                <a:tc>
                  <a:txBody>
                    <a:bodyPr/>
                    <a:lstStyle/>
                    <a:p>
                      <a:r>
                        <a:rPr lang="cs-CZ" dirty="0" smtClean="0"/>
                        <a:t>Bod</a:t>
                      </a:r>
                      <a:endParaRPr lang="cs-CZ" dirty="0"/>
                    </a:p>
                  </a:txBody>
                  <a:tcPr/>
                </a:tc>
                <a:tc>
                  <a:txBody>
                    <a:bodyPr/>
                    <a:lstStyle/>
                    <a:p>
                      <a:r>
                        <a:rPr lang="cs-CZ" dirty="0" smtClean="0"/>
                        <a:t>x</a:t>
                      </a:r>
                      <a:endParaRPr lang="cs-CZ" dirty="0"/>
                    </a:p>
                  </a:txBody>
                  <a:tcPr/>
                </a:tc>
                <a:tc>
                  <a:txBody>
                    <a:bodyPr/>
                    <a:lstStyle/>
                    <a:p>
                      <a:r>
                        <a:rPr lang="cs-CZ" dirty="0" smtClean="0"/>
                        <a:t>y</a:t>
                      </a:r>
                      <a:endParaRPr lang="cs-CZ" dirty="0"/>
                    </a:p>
                  </a:txBody>
                  <a:tcPr/>
                </a:tc>
                <a:tc>
                  <a:txBody>
                    <a:bodyPr/>
                    <a:lstStyle/>
                    <a:p>
                      <a:r>
                        <a:rPr lang="cs-CZ" dirty="0" smtClean="0"/>
                        <a:t>x AND y</a:t>
                      </a:r>
                      <a:endParaRPr lang="cs-CZ" dirty="0"/>
                    </a:p>
                  </a:txBody>
                  <a:tcPr/>
                </a:tc>
                <a:tc>
                  <a:txBody>
                    <a:bodyPr/>
                    <a:lstStyle/>
                    <a:p>
                      <a:r>
                        <a:rPr lang="cs-CZ" dirty="0" smtClean="0"/>
                        <a:t>x XOR y</a:t>
                      </a:r>
                      <a:endParaRPr lang="cs-CZ" dirty="0"/>
                    </a:p>
                  </a:txBody>
                  <a:tcPr/>
                </a:tc>
              </a:tr>
              <a:tr h="370840">
                <a:tc>
                  <a:txBody>
                    <a:bodyPr/>
                    <a:lstStyle/>
                    <a:p>
                      <a:r>
                        <a:rPr lang="cs-CZ" dirty="0" smtClean="0"/>
                        <a:t>A</a:t>
                      </a:r>
                      <a:endParaRPr lang="cs-CZ" dirty="0"/>
                    </a:p>
                  </a:txBody>
                  <a:tcPr>
                    <a:solidFill>
                      <a:srgbClr val="FF0000"/>
                    </a:solidFill>
                  </a:tcPr>
                </a:tc>
                <a:tc>
                  <a:txBody>
                    <a:bodyPr/>
                    <a:lstStyle/>
                    <a:p>
                      <a:r>
                        <a:rPr lang="cs-CZ" dirty="0" smtClean="0"/>
                        <a:t>0</a:t>
                      </a:r>
                      <a:endParaRPr lang="cs-CZ" dirty="0"/>
                    </a:p>
                  </a:txBody>
                  <a:tcPr>
                    <a:solidFill>
                      <a:srgbClr val="FF0000"/>
                    </a:solidFill>
                  </a:tcPr>
                </a:tc>
                <a:tc>
                  <a:txBody>
                    <a:bodyPr/>
                    <a:lstStyle/>
                    <a:p>
                      <a:r>
                        <a:rPr lang="cs-CZ" dirty="0" smtClean="0"/>
                        <a:t>0</a:t>
                      </a:r>
                      <a:endParaRPr lang="cs-CZ" dirty="0"/>
                    </a:p>
                  </a:txBody>
                  <a:tcPr>
                    <a:solidFill>
                      <a:srgbClr val="FF0000"/>
                    </a:solidFill>
                  </a:tcPr>
                </a:tc>
                <a:tc>
                  <a:txBody>
                    <a:bodyPr/>
                    <a:lstStyle/>
                    <a:p>
                      <a:r>
                        <a:rPr lang="cs-CZ" dirty="0" smtClean="0"/>
                        <a:t>0</a:t>
                      </a:r>
                      <a:endParaRPr lang="cs-CZ" dirty="0"/>
                    </a:p>
                  </a:txBody>
                  <a:tcPr>
                    <a:solidFill>
                      <a:srgbClr val="FF0000"/>
                    </a:solidFill>
                  </a:tcPr>
                </a:tc>
                <a:tc>
                  <a:txBody>
                    <a:bodyPr/>
                    <a:lstStyle/>
                    <a:p>
                      <a:r>
                        <a:rPr lang="cs-CZ" dirty="0" smtClean="0"/>
                        <a:t>0</a:t>
                      </a:r>
                      <a:endParaRPr lang="cs-CZ" dirty="0"/>
                    </a:p>
                  </a:txBody>
                  <a:tcPr>
                    <a:solidFill>
                      <a:srgbClr val="FF0000"/>
                    </a:solidFill>
                  </a:tcPr>
                </a:tc>
              </a:tr>
              <a:tr h="370840">
                <a:tc>
                  <a:txBody>
                    <a:bodyPr/>
                    <a:lstStyle/>
                    <a:p>
                      <a:r>
                        <a:rPr lang="cs-CZ" dirty="0" smtClean="0"/>
                        <a:t>B</a:t>
                      </a:r>
                      <a:endParaRPr lang="cs-CZ" dirty="0"/>
                    </a:p>
                  </a:txBody>
                  <a:tcPr>
                    <a:solidFill>
                      <a:srgbClr val="00B0F0"/>
                    </a:solidFill>
                  </a:tcPr>
                </a:tc>
                <a:tc>
                  <a:txBody>
                    <a:bodyPr/>
                    <a:lstStyle/>
                    <a:p>
                      <a:r>
                        <a:rPr lang="cs-CZ" dirty="0" smtClean="0"/>
                        <a:t>0</a:t>
                      </a:r>
                      <a:endParaRPr lang="cs-CZ" dirty="0"/>
                    </a:p>
                  </a:txBody>
                  <a:tcPr>
                    <a:solidFill>
                      <a:srgbClr val="00B0F0"/>
                    </a:solidFill>
                  </a:tcPr>
                </a:tc>
                <a:tc>
                  <a:txBody>
                    <a:bodyPr/>
                    <a:lstStyle/>
                    <a:p>
                      <a:r>
                        <a:rPr lang="cs-CZ" dirty="0" smtClean="0"/>
                        <a:t>1</a:t>
                      </a:r>
                      <a:endParaRPr lang="cs-CZ" dirty="0"/>
                    </a:p>
                  </a:txBody>
                  <a:tcPr>
                    <a:solidFill>
                      <a:srgbClr val="00B0F0"/>
                    </a:solidFill>
                  </a:tcPr>
                </a:tc>
                <a:tc>
                  <a:txBody>
                    <a:bodyPr/>
                    <a:lstStyle/>
                    <a:p>
                      <a:r>
                        <a:rPr lang="cs-CZ" dirty="0" smtClean="0"/>
                        <a:t>0</a:t>
                      </a:r>
                      <a:endParaRPr lang="cs-CZ" dirty="0"/>
                    </a:p>
                  </a:txBody>
                  <a:tcPr>
                    <a:solidFill>
                      <a:srgbClr val="00B0F0"/>
                    </a:solidFill>
                  </a:tcPr>
                </a:tc>
                <a:tc>
                  <a:txBody>
                    <a:bodyPr/>
                    <a:lstStyle/>
                    <a:p>
                      <a:r>
                        <a:rPr lang="cs-CZ" dirty="0" smtClean="0"/>
                        <a:t>1</a:t>
                      </a:r>
                      <a:endParaRPr lang="cs-CZ" dirty="0"/>
                    </a:p>
                  </a:txBody>
                  <a:tcPr>
                    <a:solidFill>
                      <a:srgbClr val="00B0F0"/>
                    </a:solidFill>
                  </a:tcPr>
                </a:tc>
              </a:tr>
              <a:tr h="370840">
                <a:tc>
                  <a:txBody>
                    <a:bodyPr/>
                    <a:lstStyle/>
                    <a:p>
                      <a:r>
                        <a:rPr lang="cs-CZ" dirty="0" smtClean="0"/>
                        <a:t>C</a:t>
                      </a:r>
                      <a:endParaRPr lang="cs-CZ" dirty="0"/>
                    </a:p>
                  </a:txBody>
                  <a:tcPr>
                    <a:solidFill>
                      <a:srgbClr val="92D050"/>
                    </a:solidFill>
                  </a:tcPr>
                </a:tc>
                <a:tc>
                  <a:txBody>
                    <a:bodyPr/>
                    <a:lstStyle/>
                    <a:p>
                      <a:r>
                        <a:rPr lang="cs-CZ" dirty="0" smtClean="0"/>
                        <a:t>1</a:t>
                      </a:r>
                      <a:endParaRPr lang="cs-CZ" dirty="0"/>
                    </a:p>
                  </a:txBody>
                  <a:tcPr>
                    <a:solidFill>
                      <a:srgbClr val="92D050"/>
                    </a:solidFill>
                  </a:tcPr>
                </a:tc>
                <a:tc>
                  <a:txBody>
                    <a:bodyPr/>
                    <a:lstStyle/>
                    <a:p>
                      <a:r>
                        <a:rPr lang="cs-CZ" dirty="0" smtClean="0"/>
                        <a:t>0</a:t>
                      </a:r>
                      <a:endParaRPr lang="cs-CZ" dirty="0"/>
                    </a:p>
                  </a:txBody>
                  <a:tcPr>
                    <a:solidFill>
                      <a:srgbClr val="92D050"/>
                    </a:solidFill>
                  </a:tcPr>
                </a:tc>
                <a:tc>
                  <a:txBody>
                    <a:bodyPr/>
                    <a:lstStyle/>
                    <a:p>
                      <a:r>
                        <a:rPr lang="cs-CZ" dirty="0" smtClean="0"/>
                        <a:t>0</a:t>
                      </a:r>
                      <a:endParaRPr lang="cs-CZ" dirty="0"/>
                    </a:p>
                  </a:txBody>
                  <a:tcPr>
                    <a:solidFill>
                      <a:srgbClr val="92D050"/>
                    </a:solidFill>
                  </a:tcPr>
                </a:tc>
                <a:tc>
                  <a:txBody>
                    <a:bodyPr/>
                    <a:lstStyle/>
                    <a:p>
                      <a:r>
                        <a:rPr lang="cs-CZ" dirty="0" smtClean="0"/>
                        <a:t>1</a:t>
                      </a:r>
                      <a:endParaRPr lang="cs-CZ" dirty="0"/>
                    </a:p>
                  </a:txBody>
                  <a:tcPr>
                    <a:solidFill>
                      <a:srgbClr val="92D050"/>
                    </a:solidFill>
                  </a:tcPr>
                </a:tc>
              </a:tr>
              <a:tr h="370840">
                <a:tc>
                  <a:txBody>
                    <a:bodyPr/>
                    <a:lstStyle/>
                    <a:p>
                      <a:r>
                        <a:rPr lang="cs-CZ" dirty="0" smtClean="0"/>
                        <a:t>D</a:t>
                      </a:r>
                      <a:endParaRPr lang="cs-CZ" dirty="0"/>
                    </a:p>
                  </a:txBody>
                  <a:tcPr>
                    <a:solidFill>
                      <a:srgbClr val="FFFF00"/>
                    </a:solidFill>
                  </a:tcPr>
                </a:tc>
                <a:tc>
                  <a:txBody>
                    <a:bodyPr/>
                    <a:lstStyle/>
                    <a:p>
                      <a:r>
                        <a:rPr lang="cs-CZ" dirty="0" smtClean="0"/>
                        <a:t>1</a:t>
                      </a:r>
                      <a:endParaRPr lang="cs-CZ" dirty="0"/>
                    </a:p>
                  </a:txBody>
                  <a:tcPr>
                    <a:solidFill>
                      <a:srgbClr val="FFFF00"/>
                    </a:solidFill>
                  </a:tcPr>
                </a:tc>
                <a:tc>
                  <a:txBody>
                    <a:bodyPr/>
                    <a:lstStyle/>
                    <a:p>
                      <a:r>
                        <a:rPr lang="cs-CZ" dirty="0" smtClean="0"/>
                        <a:t>1</a:t>
                      </a:r>
                      <a:endParaRPr lang="cs-CZ" dirty="0"/>
                    </a:p>
                  </a:txBody>
                  <a:tcPr>
                    <a:solidFill>
                      <a:srgbClr val="FFFF00"/>
                    </a:solidFill>
                  </a:tcPr>
                </a:tc>
                <a:tc>
                  <a:txBody>
                    <a:bodyPr/>
                    <a:lstStyle/>
                    <a:p>
                      <a:r>
                        <a:rPr lang="cs-CZ" dirty="0" smtClean="0"/>
                        <a:t>1</a:t>
                      </a:r>
                      <a:endParaRPr lang="cs-CZ" dirty="0"/>
                    </a:p>
                  </a:txBody>
                  <a:tcPr>
                    <a:solidFill>
                      <a:srgbClr val="FFFF00"/>
                    </a:solidFill>
                  </a:tcPr>
                </a:tc>
                <a:tc>
                  <a:txBody>
                    <a:bodyPr/>
                    <a:lstStyle/>
                    <a:p>
                      <a:r>
                        <a:rPr lang="cs-CZ" dirty="0" smtClean="0"/>
                        <a:t>0</a:t>
                      </a:r>
                      <a:endParaRPr lang="cs-CZ" dirty="0"/>
                    </a:p>
                  </a:txBody>
                  <a:tcPr>
                    <a:solidFill>
                      <a:srgbClr val="FFFF00"/>
                    </a:solidFill>
                  </a:tcPr>
                </a:tc>
              </a:tr>
            </a:tbl>
          </a:graphicData>
        </a:graphic>
      </p:graphicFrame>
      <p:sp>
        <p:nvSpPr>
          <p:cNvPr id="4" name="Zástupný symbol pro číslo snímku 3"/>
          <p:cNvSpPr>
            <a:spLocks noGrp="1"/>
          </p:cNvSpPr>
          <p:nvPr>
            <p:ph type="sldNum" sz="quarter" idx="12"/>
          </p:nvPr>
        </p:nvSpPr>
        <p:spPr/>
        <p:txBody>
          <a:bodyPr/>
          <a:lstStyle/>
          <a:p>
            <a:fld id="{C73166E9-8D71-4105-BD6C-B5880B71D4FB}" type="slidenum">
              <a:rPr lang="cs-CZ" smtClean="0"/>
              <a:pPr/>
              <a:t>13</a:t>
            </a:fld>
            <a:endParaRPr lang="cs-CZ"/>
          </a:p>
        </p:txBody>
      </p:sp>
      <p:sp>
        <p:nvSpPr>
          <p:cNvPr id="6" name="Zástupný symbol pro obsah 2"/>
          <p:cNvSpPr txBox="1">
            <a:spLocks/>
          </p:cNvSpPr>
          <p:nvPr/>
        </p:nvSpPr>
        <p:spPr>
          <a:xfrm>
            <a:off x="457200" y="5301208"/>
            <a:ext cx="8229600" cy="155679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dirty="0" smtClean="0"/>
              <a:t>Funkce AND nebo XOR je správný výstup pro vektory A, B, C a D.</a:t>
            </a:r>
          </a:p>
          <a:p>
            <a:r>
              <a:rPr lang="cs-CZ" dirty="0" smtClean="0"/>
              <a:t>V případě, že funkcí je AND, </a:t>
            </a:r>
            <a:r>
              <a:rPr lang="cs-CZ" dirty="0" err="1" smtClean="0"/>
              <a:t>Perceptron</a:t>
            </a:r>
            <a:r>
              <a:rPr lang="cs-CZ" dirty="0" smtClean="0"/>
              <a:t> se naučí oddělovat vektor D s výsledkem 1 od ostatních, a pro síť s jednou vrstvou neuronů je možné najít správné váhy i jinými algoritmy.</a:t>
            </a:r>
          </a:p>
          <a:p>
            <a:r>
              <a:rPr lang="cs-CZ" dirty="0" smtClean="0"/>
              <a:t>V případě, že funkcí je XOR, nejdou oddělit vektory A </a:t>
            </a:r>
            <a:r>
              <a:rPr lang="cs-CZ" dirty="0" err="1" smtClean="0"/>
              <a:t>a</a:t>
            </a:r>
            <a:r>
              <a:rPr lang="cs-CZ" dirty="0" smtClean="0"/>
              <a:t> D od vektorů B a C rovnou čarou a to znamená, že problém XOR je lineárně </a:t>
            </a:r>
            <a:r>
              <a:rPr lang="cs-CZ" dirty="0" err="1" smtClean="0"/>
              <a:t>neseparabilní</a:t>
            </a:r>
            <a:r>
              <a:rPr lang="cs-CZ" dirty="0" smtClean="0"/>
              <a:t>.</a:t>
            </a:r>
          </a:p>
        </p:txBody>
      </p:sp>
      <p:cxnSp>
        <p:nvCxnSpPr>
          <p:cNvPr id="8" name="Přímá spojnice 7"/>
          <p:cNvCxnSpPr/>
          <p:nvPr/>
        </p:nvCxnSpPr>
        <p:spPr>
          <a:xfrm>
            <a:off x="1115616" y="5013176"/>
            <a:ext cx="18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1115616" y="3213176"/>
            <a:ext cx="0" cy="180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11"/>
          <p:cNvSpPr txBox="1">
            <a:spLocks noChangeArrowheads="1"/>
          </p:cNvSpPr>
          <p:nvPr/>
        </p:nvSpPr>
        <p:spPr bwMode="auto">
          <a:xfrm>
            <a:off x="1043608" y="5013216"/>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1"/>
          <p:cNvSpPr txBox="1">
            <a:spLocks noChangeArrowheads="1"/>
          </p:cNvSpPr>
          <p:nvPr/>
        </p:nvSpPr>
        <p:spPr bwMode="auto">
          <a:xfrm>
            <a:off x="2771840" y="5013176"/>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1"/>
          <p:cNvSpPr txBox="1">
            <a:spLocks noChangeArrowheads="1"/>
          </p:cNvSpPr>
          <p:nvPr/>
        </p:nvSpPr>
        <p:spPr bwMode="auto">
          <a:xfrm>
            <a:off x="899632" y="3140968"/>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ál 12"/>
          <p:cNvSpPr/>
          <p:nvPr/>
        </p:nvSpPr>
        <p:spPr>
          <a:xfrm>
            <a:off x="1115616" y="4653176"/>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A</a:t>
            </a:r>
            <a:endParaRPr lang="cs-CZ" dirty="0">
              <a:solidFill>
                <a:schemeClr val="tx1"/>
              </a:solidFill>
            </a:endParaRPr>
          </a:p>
        </p:txBody>
      </p:sp>
      <p:sp>
        <p:nvSpPr>
          <p:cNvPr id="14" name="Ovál 13"/>
          <p:cNvSpPr/>
          <p:nvPr/>
        </p:nvSpPr>
        <p:spPr>
          <a:xfrm>
            <a:off x="1115616" y="3140968"/>
            <a:ext cx="360000" cy="36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B</a:t>
            </a:r>
            <a:endParaRPr lang="cs-CZ" dirty="0">
              <a:solidFill>
                <a:schemeClr val="tx1"/>
              </a:solidFill>
            </a:endParaRPr>
          </a:p>
        </p:txBody>
      </p:sp>
      <p:sp>
        <p:nvSpPr>
          <p:cNvPr id="15" name="Text Box 11"/>
          <p:cNvSpPr txBox="1">
            <a:spLocks noChangeArrowheads="1"/>
          </p:cNvSpPr>
          <p:nvPr/>
        </p:nvSpPr>
        <p:spPr bwMode="auto">
          <a:xfrm>
            <a:off x="1763688" y="5013176"/>
            <a:ext cx="57602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Osa x</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1"/>
          <p:cNvSpPr txBox="1">
            <a:spLocks noChangeArrowheads="1"/>
          </p:cNvSpPr>
          <p:nvPr/>
        </p:nvSpPr>
        <p:spPr bwMode="auto">
          <a:xfrm>
            <a:off x="611600" y="3933056"/>
            <a:ext cx="57602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Osa y</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ál 16"/>
          <p:cNvSpPr/>
          <p:nvPr/>
        </p:nvSpPr>
        <p:spPr>
          <a:xfrm>
            <a:off x="2699832" y="4653176"/>
            <a:ext cx="360000" cy="36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C</a:t>
            </a:r>
            <a:endParaRPr lang="cs-CZ" dirty="0">
              <a:solidFill>
                <a:schemeClr val="tx1"/>
              </a:solidFill>
            </a:endParaRPr>
          </a:p>
        </p:txBody>
      </p:sp>
      <p:sp>
        <p:nvSpPr>
          <p:cNvPr id="18" name="Ovál 17"/>
          <p:cNvSpPr/>
          <p:nvPr/>
        </p:nvSpPr>
        <p:spPr>
          <a:xfrm>
            <a:off x="2699832" y="3140968"/>
            <a:ext cx="360000" cy="36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D</a:t>
            </a:r>
            <a:endParaRPr lang="cs-CZ" dirty="0">
              <a:solidFill>
                <a:schemeClr val="tx1"/>
              </a:solidFill>
            </a:endParaRPr>
          </a:p>
        </p:txBody>
      </p:sp>
      <p:cxnSp>
        <p:nvCxnSpPr>
          <p:cNvPr id="19" name="Přímá spojnice 18"/>
          <p:cNvCxnSpPr/>
          <p:nvPr/>
        </p:nvCxnSpPr>
        <p:spPr>
          <a:xfrm>
            <a:off x="1691680" y="3068960"/>
            <a:ext cx="1440000" cy="144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11"/>
          <p:cNvSpPr txBox="1">
            <a:spLocks noChangeArrowheads="1"/>
          </p:cNvSpPr>
          <p:nvPr/>
        </p:nvSpPr>
        <p:spPr bwMode="auto">
          <a:xfrm>
            <a:off x="1691680" y="3645024"/>
            <a:ext cx="86409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Dělící linie </a:t>
            </a:r>
            <a:r>
              <a:rPr lang="cs-CZ" altLang="cs-CZ" sz="1000" dirty="0" smtClean="0">
                <a:latin typeface="Arial" pitchFamily="34" charset="0"/>
                <a:ea typeface="Times New Roman" pitchFamily="18" charset="0"/>
                <a:cs typeface="Arial" pitchFamily="34" charset="0"/>
              </a:rPr>
              <a:t>řešící funkci AND</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Přímá spojnice 20"/>
          <p:cNvCxnSpPr/>
          <p:nvPr/>
        </p:nvCxnSpPr>
        <p:spPr>
          <a:xfrm>
            <a:off x="5436096" y="5013176"/>
            <a:ext cx="18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5436096" y="3213176"/>
            <a:ext cx="0" cy="180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Box 11"/>
          <p:cNvSpPr txBox="1">
            <a:spLocks noChangeArrowheads="1"/>
          </p:cNvSpPr>
          <p:nvPr/>
        </p:nvSpPr>
        <p:spPr bwMode="auto">
          <a:xfrm>
            <a:off x="5364088" y="5013216"/>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11"/>
          <p:cNvSpPr txBox="1">
            <a:spLocks noChangeArrowheads="1"/>
          </p:cNvSpPr>
          <p:nvPr/>
        </p:nvSpPr>
        <p:spPr bwMode="auto">
          <a:xfrm>
            <a:off x="7092320" y="5013176"/>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11"/>
          <p:cNvSpPr txBox="1">
            <a:spLocks noChangeArrowheads="1"/>
          </p:cNvSpPr>
          <p:nvPr/>
        </p:nvSpPr>
        <p:spPr bwMode="auto">
          <a:xfrm>
            <a:off x="5220112" y="3140968"/>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Ovál 25"/>
          <p:cNvSpPr/>
          <p:nvPr/>
        </p:nvSpPr>
        <p:spPr>
          <a:xfrm>
            <a:off x="5436096" y="4653176"/>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A</a:t>
            </a:r>
            <a:endParaRPr lang="cs-CZ" dirty="0">
              <a:solidFill>
                <a:schemeClr val="tx1"/>
              </a:solidFill>
            </a:endParaRPr>
          </a:p>
        </p:txBody>
      </p:sp>
      <p:sp>
        <p:nvSpPr>
          <p:cNvPr id="27" name="Ovál 26"/>
          <p:cNvSpPr/>
          <p:nvPr/>
        </p:nvSpPr>
        <p:spPr>
          <a:xfrm>
            <a:off x="5436096" y="3140968"/>
            <a:ext cx="360000" cy="36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B</a:t>
            </a:r>
            <a:endParaRPr lang="cs-CZ" dirty="0">
              <a:solidFill>
                <a:schemeClr val="tx1"/>
              </a:solidFill>
            </a:endParaRPr>
          </a:p>
        </p:txBody>
      </p:sp>
      <p:sp>
        <p:nvSpPr>
          <p:cNvPr id="28" name="Text Box 11"/>
          <p:cNvSpPr txBox="1">
            <a:spLocks noChangeArrowheads="1"/>
          </p:cNvSpPr>
          <p:nvPr/>
        </p:nvSpPr>
        <p:spPr bwMode="auto">
          <a:xfrm>
            <a:off x="6084168" y="5013176"/>
            <a:ext cx="57602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Osa x</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11"/>
          <p:cNvSpPr txBox="1">
            <a:spLocks noChangeArrowheads="1"/>
          </p:cNvSpPr>
          <p:nvPr/>
        </p:nvSpPr>
        <p:spPr bwMode="auto">
          <a:xfrm>
            <a:off x="4932080" y="3933056"/>
            <a:ext cx="57602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Osa y</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Ovál 29"/>
          <p:cNvSpPr/>
          <p:nvPr/>
        </p:nvSpPr>
        <p:spPr>
          <a:xfrm>
            <a:off x="7020312" y="4653176"/>
            <a:ext cx="360000" cy="36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C</a:t>
            </a:r>
            <a:endParaRPr lang="cs-CZ" dirty="0">
              <a:solidFill>
                <a:schemeClr val="tx1"/>
              </a:solidFill>
            </a:endParaRPr>
          </a:p>
        </p:txBody>
      </p:sp>
      <p:sp>
        <p:nvSpPr>
          <p:cNvPr id="31" name="Ovál 30"/>
          <p:cNvSpPr/>
          <p:nvPr/>
        </p:nvSpPr>
        <p:spPr>
          <a:xfrm>
            <a:off x="7020312" y="3140968"/>
            <a:ext cx="360000" cy="36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D</a:t>
            </a:r>
            <a:endParaRPr lang="cs-CZ" dirty="0">
              <a:solidFill>
                <a:schemeClr val="tx1"/>
              </a:solidFill>
            </a:endParaRPr>
          </a:p>
        </p:txBody>
      </p:sp>
      <p:sp>
        <p:nvSpPr>
          <p:cNvPr id="33" name="Text Box 11"/>
          <p:cNvSpPr txBox="1">
            <a:spLocks noChangeArrowheads="1"/>
          </p:cNvSpPr>
          <p:nvPr/>
        </p:nvSpPr>
        <p:spPr bwMode="auto">
          <a:xfrm>
            <a:off x="5966752" y="3777811"/>
            <a:ext cx="86409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Dělící čára </a:t>
            </a:r>
            <a:r>
              <a:rPr lang="cs-CZ" altLang="cs-CZ" sz="1000" dirty="0" smtClean="0">
                <a:latin typeface="Arial" pitchFamily="34" charset="0"/>
                <a:ea typeface="Times New Roman" pitchFamily="18" charset="0"/>
                <a:cs typeface="Arial" pitchFamily="34" charset="0"/>
              </a:rPr>
              <a:t>řešící funkci XOR</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Volný tvar 33"/>
          <p:cNvSpPr/>
          <p:nvPr/>
        </p:nvSpPr>
        <p:spPr>
          <a:xfrm>
            <a:off x="5181600" y="3057527"/>
            <a:ext cx="2373070" cy="2236741"/>
          </a:xfrm>
          <a:custGeom>
            <a:avLst/>
            <a:gdLst>
              <a:gd name="connsiteX0" fmla="*/ 0 w 2232057"/>
              <a:gd name="connsiteY0" fmla="*/ 895350 h 2179111"/>
              <a:gd name="connsiteX1" fmla="*/ 1419225 w 2232057"/>
              <a:gd name="connsiteY1" fmla="*/ 2095500 h 2179111"/>
              <a:gd name="connsiteX2" fmla="*/ 2219325 w 2232057"/>
              <a:gd name="connsiteY2" fmla="*/ 1971675 h 2179111"/>
              <a:gd name="connsiteX3" fmla="*/ 1857375 w 2232057"/>
              <a:gd name="connsiteY3" fmla="*/ 1123950 h 2179111"/>
              <a:gd name="connsiteX4" fmla="*/ 1152525 w 2232057"/>
              <a:gd name="connsiteY4" fmla="*/ 285750 h 2179111"/>
              <a:gd name="connsiteX5" fmla="*/ 1485900 w 2232057"/>
              <a:gd name="connsiteY5" fmla="*/ 0 h 2179111"/>
              <a:gd name="connsiteX0" fmla="*/ 0 w 2232057"/>
              <a:gd name="connsiteY0" fmla="*/ 895350 h 2148774"/>
              <a:gd name="connsiteX1" fmla="*/ 409575 w 2232057"/>
              <a:gd name="connsiteY1" fmla="*/ 1304925 h 2148774"/>
              <a:gd name="connsiteX2" fmla="*/ 1419225 w 2232057"/>
              <a:gd name="connsiteY2" fmla="*/ 2095500 h 2148774"/>
              <a:gd name="connsiteX3" fmla="*/ 2219325 w 2232057"/>
              <a:gd name="connsiteY3" fmla="*/ 1971675 h 2148774"/>
              <a:gd name="connsiteX4" fmla="*/ 1857375 w 2232057"/>
              <a:gd name="connsiteY4" fmla="*/ 1123950 h 2148774"/>
              <a:gd name="connsiteX5" fmla="*/ 1152525 w 2232057"/>
              <a:gd name="connsiteY5" fmla="*/ 285750 h 2148774"/>
              <a:gd name="connsiteX6" fmla="*/ 1485900 w 2232057"/>
              <a:gd name="connsiteY6" fmla="*/ 0 h 2148774"/>
              <a:gd name="connsiteX0" fmla="*/ 0 w 2479707"/>
              <a:gd name="connsiteY0" fmla="*/ 1343025 h 2148774"/>
              <a:gd name="connsiteX1" fmla="*/ 657225 w 2479707"/>
              <a:gd name="connsiteY1" fmla="*/ 1304925 h 2148774"/>
              <a:gd name="connsiteX2" fmla="*/ 1666875 w 2479707"/>
              <a:gd name="connsiteY2" fmla="*/ 2095500 h 2148774"/>
              <a:gd name="connsiteX3" fmla="*/ 2466975 w 2479707"/>
              <a:gd name="connsiteY3" fmla="*/ 1971675 h 2148774"/>
              <a:gd name="connsiteX4" fmla="*/ 2105025 w 2479707"/>
              <a:gd name="connsiteY4" fmla="*/ 1123950 h 2148774"/>
              <a:gd name="connsiteX5" fmla="*/ 1400175 w 2479707"/>
              <a:gd name="connsiteY5" fmla="*/ 285750 h 2148774"/>
              <a:gd name="connsiteX6" fmla="*/ 1733550 w 2479707"/>
              <a:gd name="connsiteY6" fmla="*/ 0 h 2148774"/>
              <a:gd name="connsiteX0" fmla="*/ 0 w 2479707"/>
              <a:gd name="connsiteY0" fmla="*/ 1343025 h 2160063"/>
              <a:gd name="connsiteX1" fmla="*/ 581025 w 2479707"/>
              <a:gd name="connsiteY1" fmla="*/ 1152525 h 2160063"/>
              <a:gd name="connsiteX2" fmla="*/ 1666875 w 2479707"/>
              <a:gd name="connsiteY2" fmla="*/ 2095500 h 2160063"/>
              <a:gd name="connsiteX3" fmla="*/ 2466975 w 2479707"/>
              <a:gd name="connsiteY3" fmla="*/ 1971675 h 2160063"/>
              <a:gd name="connsiteX4" fmla="*/ 2105025 w 2479707"/>
              <a:gd name="connsiteY4" fmla="*/ 1123950 h 2160063"/>
              <a:gd name="connsiteX5" fmla="*/ 1400175 w 2479707"/>
              <a:gd name="connsiteY5" fmla="*/ 285750 h 2160063"/>
              <a:gd name="connsiteX6" fmla="*/ 1733550 w 2479707"/>
              <a:gd name="connsiteY6" fmla="*/ 0 h 2160063"/>
              <a:gd name="connsiteX0" fmla="*/ 0 w 2479707"/>
              <a:gd name="connsiteY0" fmla="*/ 1343025 h 2160063"/>
              <a:gd name="connsiteX1" fmla="*/ 581025 w 2479707"/>
              <a:gd name="connsiteY1" fmla="*/ 1152525 h 2160063"/>
              <a:gd name="connsiteX2" fmla="*/ 1666875 w 2479707"/>
              <a:gd name="connsiteY2" fmla="*/ 2095500 h 2160063"/>
              <a:gd name="connsiteX3" fmla="*/ 2466975 w 2479707"/>
              <a:gd name="connsiteY3" fmla="*/ 1971675 h 2160063"/>
              <a:gd name="connsiteX4" fmla="*/ 2105025 w 2479707"/>
              <a:gd name="connsiteY4" fmla="*/ 1123950 h 2160063"/>
              <a:gd name="connsiteX5" fmla="*/ 1400175 w 2479707"/>
              <a:gd name="connsiteY5" fmla="*/ 285750 h 2160063"/>
              <a:gd name="connsiteX6" fmla="*/ 1733550 w 2479707"/>
              <a:gd name="connsiteY6" fmla="*/ 0 h 2160063"/>
              <a:gd name="connsiteX0" fmla="*/ 0 w 2344197"/>
              <a:gd name="connsiteY0" fmla="*/ 1343025 h 2163276"/>
              <a:gd name="connsiteX1" fmla="*/ 581025 w 2344197"/>
              <a:gd name="connsiteY1" fmla="*/ 1152525 h 2163276"/>
              <a:gd name="connsiteX2" fmla="*/ 1666875 w 2344197"/>
              <a:gd name="connsiteY2" fmla="*/ 2095500 h 2163276"/>
              <a:gd name="connsiteX3" fmla="*/ 2324100 w 2344197"/>
              <a:gd name="connsiteY3" fmla="*/ 1981200 h 2163276"/>
              <a:gd name="connsiteX4" fmla="*/ 2105025 w 2344197"/>
              <a:gd name="connsiteY4" fmla="*/ 1123950 h 2163276"/>
              <a:gd name="connsiteX5" fmla="*/ 1400175 w 2344197"/>
              <a:gd name="connsiteY5" fmla="*/ 285750 h 2163276"/>
              <a:gd name="connsiteX6" fmla="*/ 1733550 w 2344197"/>
              <a:gd name="connsiteY6" fmla="*/ 0 h 2163276"/>
              <a:gd name="connsiteX0" fmla="*/ 0 w 2358381"/>
              <a:gd name="connsiteY0" fmla="*/ 1343025 h 2050713"/>
              <a:gd name="connsiteX1" fmla="*/ 581025 w 2358381"/>
              <a:gd name="connsiteY1" fmla="*/ 1152525 h 2050713"/>
              <a:gd name="connsiteX2" fmla="*/ 1447800 w 2358381"/>
              <a:gd name="connsiteY2" fmla="*/ 1905000 h 2050713"/>
              <a:gd name="connsiteX3" fmla="*/ 2324100 w 2358381"/>
              <a:gd name="connsiteY3" fmla="*/ 1981200 h 2050713"/>
              <a:gd name="connsiteX4" fmla="*/ 2105025 w 2358381"/>
              <a:gd name="connsiteY4" fmla="*/ 1123950 h 2050713"/>
              <a:gd name="connsiteX5" fmla="*/ 1400175 w 2358381"/>
              <a:gd name="connsiteY5" fmla="*/ 285750 h 2050713"/>
              <a:gd name="connsiteX6" fmla="*/ 1733550 w 2358381"/>
              <a:gd name="connsiteY6" fmla="*/ 0 h 2050713"/>
              <a:gd name="connsiteX0" fmla="*/ 0 w 2344292"/>
              <a:gd name="connsiteY0" fmla="*/ 1343025 h 2054207"/>
              <a:gd name="connsiteX1" fmla="*/ 581025 w 2344292"/>
              <a:gd name="connsiteY1" fmla="*/ 1152525 h 2054207"/>
              <a:gd name="connsiteX2" fmla="*/ 1447800 w 2344292"/>
              <a:gd name="connsiteY2" fmla="*/ 1905000 h 2054207"/>
              <a:gd name="connsiteX3" fmla="*/ 2324100 w 2344292"/>
              <a:gd name="connsiteY3" fmla="*/ 1981200 h 2054207"/>
              <a:gd name="connsiteX4" fmla="*/ 2009775 w 2344292"/>
              <a:gd name="connsiteY4" fmla="*/ 1076325 h 2054207"/>
              <a:gd name="connsiteX5" fmla="*/ 1400175 w 2344292"/>
              <a:gd name="connsiteY5" fmla="*/ 285750 h 2054207"/>
              <a:gd name="connsiteX6" fmla="*/ 1733550 w 2344292"/>
              <a:gd name="connsiteY6" fmla="*/ 0 h 2054207"/>
              <a:gd name="connsiteX0" fmla="*/ 0 w 2350430"/>
              <a:gd name="connsiteY0" fmla="*/ 1343025 h 2054207"/>
              <a:gd name="connsiteX1" fmla="*/ 581025 w 2350430"/>
              <a:gd name="connsiteY1" fmla="*/ 1152525 h 2054207"/>
              <a:gd name="connsiteX2" fmla="*/ 1447800 w 2350430"/>
              <a:gd name="connsiteY2" fmla="*/ 1905000 h 2054207"/>
              <a:gd name="connsiteX3" fmla="*/ 2324100 w 2350430"/>
              <a:gd name="connsiteY3" fmla="*/ 1981200 h 2054207"/>
              <a:gd name="connsiteX4" fmla="*/ 2009775 w 2350430"/>
              <a:gd name="connsiteY4" fmla="*/ 1076325 h 2054207"/>
              <a:gd name="connsiteX5" fmla="*/ 1400175 w 2350430"/>
              <a:gd name="connsiteY5" fmla="*/ 285750 h 2054207"/>
              <a:gd name="connsiteX6" fmla="*/ 1733550 w 2350430"/>
              <a:gd name="connsiteY6" fmla="*/ 0 h 2054207"/>
              <a:gd name="connsiteX0" fmla="*/ 0 w 2350430"/>
              <a:gd name="connsiteY0" fmla="*/ 1343025 h 2076816"/>
              <a:gd name="connsiteX1" fmla="*/ 581025 w 2350430"/>
              <a:gd name="connsiteY1" fmla="*/ 1152525 h 2076816"/>
              <a:gd name="connsiteX2" fmla="*/ 1447800 w 2350430"/>
              <a:gd name="connsiteY2" fmla="*/ 1905000 h 2076816"/>
              <a:gd name="connsiteX3" fmla="*/ 2324100 w 2350430"/>
              <a:gd name="connsiteY3" fmla="*/ 1981200 h 2076816"/>
              <a:gd name="connsiteX4" fmla="*/ 2009775 w 2350430"/>
              <a:gd name="connsiteY4" fmla="*/ 1076325 h 2076816"/>
              <a:gd name="connsiteX5" fmla="*/ 1400175 w 2350430"/>
              <a:gd name="connsiteY5" fmla="*/ 285750 h 2076816"/>
              <a:gd name="connsiteX6" fmla="*/ 1733550 w 2350430"/>
              <a:gd name="connsiteY6" fmla="*/ 0 h 2076816"/>
              <a:gd name="connsiteX0" fmla="*/ 0 w 2246609"/>
              <a:gd name="connsiteY0" fmla="*/ 1343025 h 2015328"/>
              <a:gd name="connsiteX1" fmla="*/ 581025 w 2246609"/>
              <a:gd name="connsiteY1" fmla="*/ 1152525 h 2015328"/>
              <a:gd name="connsiteX2" fmla="*/ 1447800 w 2246609"/>
              <a:gd name="connsiteY2" fmla="*/ 1905000 h 2015328"/>
              <a:gd name="connsiteX3" fmla="*/ 2219325 w 2246609"/>
              <a:gd name="connsiteY3" fmla="*/ 1924050 h 2015328"/>
              <a:gd name="connsiteX4" fmla="*/ 2009775 w 2246609"/>
              <a:gd name="connsiteY4" fmla="*/ 1076325 h 2015328"/>
              <a:gd name="connsiteX5" fmla="*/ 1400175 w 2246609"/>
              <a:gd name="connsiteY5" fmla="*/ 285750 h 2015328"/>
              <a:gd name="connsiteX6" fmla="*/ 1733550 w 2246609"/>
              <a:gd name="connsiteY6" fmla="*/ 0 h 2015328"/>
              <a:gd name="connsiteX0" fmla="*/ 0 w 2398909"/>
              <a:gd name="connsiteY0" fmla="*/ 1343025 h 2248091"/>
              <a:gd name="connsiteX1" fmla="*/ 581025 w 2398909"/>
              <a:gd name="connsiteY1" fmla="*/ 1152525 h 2248091"/>
              <a:gd name="connsiteX2" fmla="*/ 1447800 w 2398909"/>
              <a:gd name="connsiteY2" fmla="*/ 1905000 h 2248091"/>
              <a:gd name="connsiteX3" fmla="*/ 2381250 w 2398909"/>
              <a:gd name="connsiteY3" fmla="*/ 2209800 h 2248091"/>
              <a:gd name="connsiteX4" fmla="*/ 2009775 w 2398909"/>
              <a:gd name="connsiteY4" fmla="*/ 1076325 h 2248091"/>
              <a:gd name="connsiteX5" fmla="*/ 1400175 w 2398909"/>
              <a:gd name="connsiteY5" fmla="*/ 285750 h 2248091"/>
              <a:gd name="connsiteX6" fmla="*/ 1733550 w 2398909"/>
              <a:gd name="connsiteY6" fmla="*/ 0 h 2248091"/>
              <a:gd name="connsiteX0" fmla="*/ 0 w 2392297"/>
              <a:gd name="connsiteY0" fmla="*/ 1343025 h 2298538"/>
              <a:gd name="connsiteX1" fmla="*/ 581025 w 2392297"/>
              <a:gd name="connsiteY1" fmla="*/ 1152525 h 2298538"/>
              <a:gd name="connsiteX2" fmla="*/ 1590675 w 2392297"/>
              <a:gd name="connsiteY2" fmla="*/ 2105025 h 2298538"/>
              <a:gd name="connsiteX3" fmla="*/ 2381250 w 2392297"/>
              <a:gd name="connsiteY3" fmla="*/ 2209800 h 2298538"/>
              <a:gd name="connsiteX4" fmla="*/ 2009775 w 2392297"/>
              <a:gd name="connsiteY4" fmla="*/ 1076325 h 2298538"/>
              <a:gd name="connsiteX5" fmla="*/ 1400175 w 2392297"/>
              <a:gd name="connsiteY5" fmla="*/ 285750 h 2298538"/>
              <a:gd name="connsiteX6" fmla="*/ 1733550 w 2392297"/>
              <a:gd name="connsiteY6" fmla="*/ 0 h 2298538"/>
              <a:gd name="connsiteX0" fmla="*/ 0 w 2431806"/>
              <a:gd name="connsiteY0" fmla="*/ 1343025 h 2275434"/>
              <a:gd name="connsiteX1" fmla="*/ 581025 w 2431806"/>
              <a:gd name="connsiteY1" fmla="*/ 1152525 h 2275434"/>
              <a:gd name="connsiteX2" fmla="*/ 1590675 w 2431806"/>
              <a:gd name="connsiteY2" fmla="*/ 2105025 h 2275434"/>
              <a:gd name="connsiteX3" fmla="*/ 2381250 w 2431806"/>
              <a:gd name="connsiteY3" fmla="*/ 2209800 h 2275434"/>
              <a:gd name="connsiteX4" fmla="*/ 2247900 w 2431806"/>
              <a:gd name="connsiteY4" fmla="*/ 1390650 h 2275434"/>
              <a:gd name="connsiteX5" fmla="*/ 1400175 w 2431806"/>
              <a:gd name="connsiteY5" fmla="*/ 285750 h 2275434"/>
              <a:gd name="connsiteX6" fmla="*/ 1733550 w 2431806"/>
              <a:gd name="connsiteY6" fmla="*/ 0 h 2275434"/>
              <a:gd name="connsiteX0" fmla="*/ 0 w 2442879"/>
              <a:gd name="connsiteY0" fmla="*/ 1343025 h 2275434"/>
              <a:gd name="connsiteX1" fmla="*/ 581025 w 2442879"/>
              <a:gd name="connsiteY1" fmla="*/ 1152525 h 2275434"/>
              <a:gd name="connsiteX2" fmla="*/ 1590675 w 2442879"/>
              <a:gd name="connsiteY2" fmla="*/ 2105025 h 2275434"/>
              <a:gd name="connsiteX3" fmla="*/ 2381250 w 2442879"/>
              <a:gd name="connsiteY3" fmla="*/ 2209800 h 2275434"/>
              <a:gd name="connsiteX4" fmla="*/ 2247900 w 2442879"/>
              <a:gd name="connsiteY4" fmla="*/ 1390650 h 2275434"/>
              <a:gd name="connsiteX5" fmla="*/ 1400175 w 2442879"/>
              <a:gd name="connsiteY5" fmla="*/ 285750 h 2275434"/>
              <a:gd name="connsiteX6" fmla="*/ 1733550 w 2442879"/>
              <a:gd name="connsiteY6" fmla="*/ 0 h 2275434"/>
              <a:gd name="connsiteX0" fmla="*/ 0 w 2442879"/>
              <a:gd name="connsiteY0" fmla="*/ 1343025 h 2292027"/>
              <a:gd name="connsiteX1" fmla="*/ 581025 w 2442879"/>
              <a:gd name="connsiteY1" fmla="*/ 1152525 h 2292027"/>
              <a:gd name="connsiteX2" fmla="*/ 1590675 w 2442879"/>
              <a:gd name="connsiteY2" fmla="*/ 2105025 h 2292027"/>
              <a:gd name="connsiteX3" fmla="*/ 2381250 w 2442879"/>
              <a:gd name="connsiteY3" fmla="*/ 2209800 h 2292027"/>
              <a:gd name="connsiteX4" fmla="*/ 2247900 w 2442879"/>
              <a:gd name="connsiteY4" fmla="*/ 1390650 h 2292027"/>
              <a:gd name="connsiteX5" fmla="*/ 1400175 w 2442879"/>
              <a:gd name="connsiteY5" fmla="*/ 285750 h 2292027"/>
              <a:gd name="connsiteX6" fmla="*/ 1733550 w 2442879"/>
              <a:gd name="connsiteY6" fmla="*/ 0 h 2292027"/>
              <a:gd name="connsiteX0" fmla="*/ 0 w 2376029"/>
              <a:gd name="connsiteY0" fmla="*/ 1343025 h 2236741"/>
              <a:gd name="connsiteX1" fmla="*/ 581025 w 2376029"/>
              <a:gd name="connsiteY1" fmla="*/ 1152525 h 2236741"/>
              <a:gd name="connsiteX2" fmla="*/ 1590675 w 2376029"/>
              <a:gd name="connsiteY2" fmla="*/ 2105025 h 2236741"/>
              <a:gd name="connsiteX3" fmla="*/ 2305050 w 2376029"/>
              <a:gd name="connsiteY3" fmla="*/ 2152650 h 2236741"/>
              <a:gd name="connsiteX4" fmla="*/ 2247900 w 2376029"/>
              <a:gd name="connsiteY4" fmla="*/ 1390650 h 2236741"/>
              <a:gd name="connsiteX5" fmla="*/ 1400175 w 2376029"/>
              <a:gd name="connsiteY5" fmla="*/ 285750 h 2236741"/>
              <a:gd name="connsiteX6" fmla="*/ 1733550 w 2376029"/>
              <a:gd name="connsiteY6" fmla="*/ 0 h 2236741"/>
              <a:gd name="connsiteX0" fmla="*/ 0 w 2376029"/>
              <a:gd name="connsiteY0" fmla="*/ 1343025 h 2236741"/>
              <a:gd name="connsiteX1" fmla="*/ 581025 w 2376029"/>
              <a:gd name="connsiteY1" fmla="*/ 1152525 h 2236741"/>
              <a:gd name="connsiteX2" fmla="*/ 1590675 w 2376029"/>
              <a:gd name="connsiteY2" fmla="*/ 2105025 h 2236741"/>
              <a:gd name="connsiteX3" fmla="*/ 2305050 w 2376029"/>
              <a:gd name="connsiteY3" fmla="*/ 2152650 h 2236741"/>
              <a:gd name="connsiteX4" fmla="*/ 2247900 w 2376029"/>
              <a:gd name="connsiteY4" fmla="*/ 1390650 h 2236741"/>
              <a:gd name="connsiteX5" fmla="*/ 1400175 w 2376029"/>
              <a:gd name="connsiteY5" fmla="*/ 285750 h 2236741"/>
              <a:gd name="connsiteX6" fmla="*/ 1609725 w 2376029"/>
              <a:gd name="connsiteY6" fmla="*/ 0 h 2236741"/>
              <a:gd name="connsiteX0" fmla="*/ 0 w 2376029"/>
              <a:gd name="connsiteY0" fmla="*/ 1343025 h 2236741"/>
              <a:gd name="connsiteX1" fmla="*/ 581025 w 2376029"/>
              <a:gd name="connsiteY1" fmla="*/ 1152525 h 2236741"/>
              <a:gd name="connsiteX2" fmla="*/ 1590675 w 2376029"/>
              <a:gd name="connsiteY2" fmla="*/ 2105025 h 2236741"/>
              <a:gd name="connsiteX3" fmla="*/ 2305050 w 2376029"/>
              <a:gd name="connsiteY3" fmla="*/ 2152650 h 2236741"/>
              <a:gd name="connsiteX4" fmla="*/ 2247900 w 2376029"/>
              <a:gd name="connsiteY4" fmla="*/ 1390650 h 2236741"/>
              <a:gd name="connsiteX5" fmla="*/ 1400175 w 2376029"/>
              <a:gd name="connsiteY5" fmla="*/ 285750 h 2236741"/>
              <a:gd name="connsiteX6" fmla="*/ 1609725 w 2376029"/>
              <a:gd name="connsiteY6" fmla="*/ 0 h 2236741"/>
              <a:gd name="connsiteX0" fmla="*/ 0 w 2373070"/>
              <a:gd name="connsiteY0" fmla="*/ 1343025 h 2236741"/>
              <a:gd name="connsiteX1" fmla="*/ 581025 w 2373070"/>
              <a:gd name="connsiteY1" fmla="*/ 1152525 h 2236741"/>
              <a:gd name="connsiteX2" fmla="*/ 1590675 w 2373070"/>
              <a:gd name="connsiteY2" fmla="*/ 2105025 h 2236741"/>
              <a:gd name="connsiteX3" fmla="*/ 2305050 w 2373070"/>
              <a:gd name="connsiteY3" fmla="*/ 2152650 h 2236741"/>
              <a:gd name="connsiteX4" fmla="*/ 2247900 w 2373070"/>
              <a:gd name="connsiteY4" fmla="*/ 1390650 h 2236741"/>
              <a:gd name="connsiteX5" fmla="*/ 1457325 w 2373070"/>
              <a:gd name="connsiteY5" fmla="*/ 409575 h 2236741"/>
              <a:gd name="connsiteX6" fmla="*/ 1609725 w 2373070"/>
              <a:gd name="connsiteY6" fmla="*/ 0 h 22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070" h="2236741">
                <a:moveTo>
                  <a:pt x="0" y="1343025"/>
                </a:moveTo>
                <a:cubicBezTo>
                  <a:pt x="106362" y="1230312"/>
                  <a:pt x="344488" y="952500"/>
                  <a:pt x="581025" y="1152525"/>
                </a:cubicBezTo>
                <a:cubicBezTo>
                  <a:pt x="817562" y="1352550"/>
                  <a:pt x="1303338" y="1938338"/>
                  <a:pt x="1590675" y="2105025"/>
                </a:cubicBezTo>
                <a:cubicBezTo>
                  <a:pt x="1878013" y="2271713"/>
                  <a:pt x="2195513" y="2271712"/>
                  <a:pt x="2305050" y="2152650"/>
                </a:cubicBezTo>
                <a:cubicBezTo>
                  <a:pt x="2414587" y="2033588"/>
                  <a:pt x="2389187" y="1681162"/>
                  <a:pt x="2247900" y="1390650"/>
                </a:cubicBezTo>
                <a:cubicBezTo>
                  <a:pt x="2106613" y="1100138"/>
                  <a:pt x="1563688" y="641350"/>
                  <a:pt x="1457325" y="409575"/>
                </a:cubicBezTo>
                <a:cubicBezTo>
                  <a:pt x="1350962" y="177800"/>
                  <a:pt x="1522412" y="9525"/>
                  <a:pt x="1609725" y="0"/>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6146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problému XOR</a:t>
            </a:r>
            <a:endParaRPr lang="cs-CZ" dirty="0"/>
          </a:p>
        </p:txBody>
      </p:sp>
      <p:sp>
        <p:nvSpPr>
          <p:cNvPr id="3" name="Zástupný symbol pro obsah 2"/>
          <p:cNvSpPr>
            <a:spLocks noGrp="1"/>
          </p:cNvSpPr>
          <p:nvPr>
            <p:ph idx="1"/>
          </p:nvPr>
        </p:nvSpPr>
        <p:spPr>
          <a:xfrm>
            <a:off x="457200" y="1412776"/>
            <a:ext cx="8229600" cy="2952367"/>
          </a:xfrm>
        </p:spPr>
        <p:txBody>
          <a:bodyPr>
            <a:normAutofit fontScale="62500" lnSpcReduction="20000"/>
          </a:bodyPr>
          <a:lstStyle/>
          <a:p>
            <a:r>
              <a:rPr lang="cs-CZ" dirty="0" smtClean="0"/>
              <a:t>Neuronová síť musí mít skrytou vrstvu.</a:t>
            </a:r>
          </a:p>
          <a:p>
            <a:pPr lvl="1"/>
            <a:r>
              <a:rPr lang="cs-CZ" dirty="0" smtClean="0"/>
              <a:t>Zde to jsou neurony A </a:t>
            </a:r>
            <a:r>
              <a:rPr lang="cs-CZ" dirty="0" err="1" smtClean="0"/>
              <a:t>a</a:t>
            </a:r>
            <a:r>
              <a:rPr lang="cs-CZ" dirty="0" smtClean="0"/>
              <a:t> B.</a:t>
            </a:r>
          </a:p>
          <a:p>
            <a:r>
              <a:rPr lang="cs-CZ" dirty="0" smtClean="0"/>
              <a:t>Číslo v neuronech A, B a C je jejich práh.</a:t>
            </a:r>
          </a:p>
          <a:p>
            <a:r>
              <a:rPr lang="cs-CZ" dirty="0" smtClean="0"/>
              <a:t>Neurony zde mají schodovitou aktivační funkci.</a:t>
            </a:r>
          </a:p>
          <a:p>
            <a:pPr lvl="1"/>
            <a:r>
              <a:rPr lang="cs-CZ" dirty="0" smtClean="0"/>
              <a:t>Váhy a prahy v níže uvedeném příkladu byly stanoveny ručně.</a:t>
            </a:r>
          </a:p>
          <a:p>
            <a:pPr lvl="1"/>
            <a:r>
              <a:rPr lang="cs-CZ" dirty="0" smtClean="0"/>
              <a:t>Při trénování vah pomocí algoritmu </a:t>
            </a:r>
            <a:r>
              <a:rPr lang="cs-CZ" dirty="0" err="1" smtClean="0"/>
              <a:t>backpropagation</a:t>
            </a:r>
            <a:r>
              <a:rPr lang="cs-CZ" dirty="0" smtClean="0"/>
              <a:t> by musela být aktivační funkce nahrazena za funkci, která má v každém bodě nenulovou derivaci.</a:t>
            </a:r>
          </a:p>
          <a:p>
            <a:r>
              <a:rPr lang="cs-CZ" dirty="0" smtClean="0"/>
              <a:t>U vícerozměrných vektorů je větší šance, že budou lineárně </a:t>
            </a:r>
            <a:r>
              <a:rPr lang="cs-CZ" dirty="0" err="1" smtClean="0"/>
              <a:t>separabilní</a:t>
            </a:r>
            <a:r>
              <a:rPr lang="cs-CZ" dirty="0" smtClean="0"/>
              <a:t>.</a:t>
            </a:r>
          </a:p>
          <a:p>
            <a:pPr lvl="1"/>
            <a:r>
              <a:rPr lang="cs-CZ" dirty="0" smtClean="0"/>
              <a:t>Lze mezi ně vložit </a:t>
            </a:r>
            <a:r>
              <a:rPr lang="cs-CZ" dirty="0" err="1" smtClean="0"/>
              <a:t>nadrovinu</a:t>
            </a:r>
            <a:r>
              <a:rPr lang="cs-CZ" dirty="0" smtClean="0"/>
              <a:t> (</a:t>
            </a:r>
            <a:r>
              <a:rPr lang="cs-CZ" dirty="0" err="1" smtClean="0"/>
              <a:t>hyperplane</a:t>
            </a:r>
            <a:r>
              <a:rPr lang="cs-CZ" dirty="0" smtClean="0"/>
              <a:t>), neboli (</a:t>
            </a:r>
            <a:r>
              <a:rPr lang="cs-CZ" i="1" dirty="0" smtClean="0"/>
              <a:t>n </a:t>
            </a:r>
            <a:r>
              <a:rPr lang="cs-CZ" dirty="0" smtClean="0"/>
              <a:t>– 1) rozměrnou rovinu pro </a:t>
            </a:r>
            <a:r>
              <a:rPr lang="cs-CZ" i="1" dirty="0" smtClean="0"/>
              <a:t>n</a:t>
            </a:r>
            <a:r>
              <a:rPr lang="cs-CZ" dirty="0" smtClean="0"/>
              <a:t>-rozměrné vektory.</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14</a:t>
            </a:fld>
            <a:endParaRPr lang="cs-CZ"/>
          </a:p>
        </p:txBody>
      </p:sp>
      <p:graphicFrame>
        <p:nvGraphicFramePr>
          <p:cNvPr id="5" name="Zástupný symbol pro obsah 4"/>
          <p:cNvGraphicFramePr>
            <a:graphicFrameLocks/>
          </p:cNvGraphicFramePr>
          <p:nvPr>
            <p:extLst>
              <p:ext uri="{D42A27DB-BD31-4B8C-83A1-F6EECF244321}">
                <p14:modId xmlns:p14="http://schemas.microsoft.com/office/powerpoint/2010/main" val="4245760381"/>
              </p:ext>
            </p:extLst>
          </p:nvPr>
        </p:nvGraphicFramePr>
        <p:xfrm>
          <a:off x="3347864" y="4568964"/>
          <a:ext cx="5544616" cy="1483360"/>
        </p:xfrm>
        <a:graphic>
          <a:graphicData uri="http://schemas.openxmlformats.org/drawingml/2006/table">
            <a:tbl>
              <a:tblPr firstRow="1" bandRow="1">
                <a:tableStyleId>{5940675A-B579-460E-94D1-54222C63F5DA}</a:tableStyleId>
              </a:tblPr>
              <a:tblGrid>
                <a:gridCol w="1015211"/>
                <a:gridCol w="4529405"/>
              </a:tblGrid>
              <a:tr h="370840">
                <a:tc>
                  <a:txBody>
                    <a:bodyPr/>
                    <a:lstStyle/>
                    <a:p>
                      <a:r>
                        <a:rPr lang="cs-CZ" dirty="0" smtClean="0"/>
                        <a:t>Neuron</a:t>
                      </a:r>
                      <a:endParaRPr lang="cs-CZ" dirty="0"/>
                    </a:p>
                  </a:txBody>
                  <a:tcPr/>
                </a:tc>
                <a:tc>
                  <a:txBody>
                    <a:bodyPr/>
                    <a:lstStyle/>
                    <a:p>
                      <a:r>
                        <a:rPr lang="cs-CZ" dirty="0" smtClean="0"/>
                        <a:t>Výpočet</a:t>
                      </a:r>
                      <a:endParaRPr lang="cs-CZ" dirty="0"/>
                    </a:p>
                  </a:txBody>
                  <a:tcPr/>
                </a:tc>
              </a:tr>
              <a:tr h="370840">
                <a:tc>
                  <a:txBody>
                    <a:bodyPr/>
                    <a:lstStyle/>
                    <a:p>
                      <a:r>
                        <a:rPr lang="cs-CZ" dirty="0" smtClean="0"/>
                        <a:t>A</a:t>
                      </a:r>
                      <a:endParaRPr lang="cs-CZ" dirty="0"/>
                    </a:p>
                  </a:txBody>
                  <a:tcPr>
                    <a:noFill/>
                  </a:tcPr>
                </a:tc>
                <a:tc>
                  <a:txBody>
                    <a:bodyPr/>
                    <a:lstStyle/>
                    <a:p>
                      <a:r>
                        <a:rPr lang="cs-CZ" dirty="0" smtClean="0"/>
                        <a:t>Když x</a:t>
                      </a:r>
                      <a:r>
                        <a:rPr lang="cs-CZ" baseline="0" dirty="0" smtClean="0"/>
                        <a:t> * 2 + y * (-2) &gt; 1 tak je výstup 1, jinak 0.</a:t>
                      </a:r>
                      <a:endParaRPr lang="cs-CZ" dirty="0"/>
                    </a:p>
                  </a:txBody>
                  <a:tcPr>
                    <a:noFill/>
                  </a:tcPr>
                </a:tc>
              </a:tr>
              <a:tr h="370840">
                <a:tc>
                  <a:txBody>
                    <a:bodyPr/>
                    <a:lstStyle/>
                    <a:p>
                      <a:r>
                        <a:rPr lang="cs-CZ" dirty="0" smtClean="0"/>
                        <a:t>B</a:t>
                      </a:r>
                      <a:endParaRPr lang="cs-CZ" dirty="0"/>
                    </a:p>
                  </a:txBody>
                  <a:tcPr>
                    <a:noFill/>
                  </a:tcPr>
                </a:tc>
                <a:tc>
                  <a:txBody>
                    <a:bodyPr/>
                    <a:lstStyle/>
                    <a:p>
                      <a:r>
                        <a:rPr lang="cs-CZ" dirty="0" smtClean="0"/>
                        <a:t>Když x</a:t>
                      </a:r>
                      <a:r>
                        <a:rPr lang="cs-CZ" baseline="0" dirty="0" smtClean="0"/>
                        <a:t> * (-2) + y * 2 &gt; 1 tak je výstup 1, jinak 0.</a:t>
                      </a:r>
                      <a:endParaRPr lang="cs-CZ" dirty="0"/>
                    </a:p>
                  </a:txBody>
                  <a:tcPr>
                    <a:noFill/>
                  </a:tcPr>
                </a:tc>
              </a:tr>
              <a:tr h="370840">
                <a:tc>
                  <a:txBody>
                    <a:bodyPr/>
                    <a:lstStyle/>
                    <a:p>
                      <a:r>
                        <a:rPr lang="cs-CZ" dirty="0" smtClean="0"/>
                        <a:t>C</a:t>
                      </a:r>
                      <a:endParaRPr lang="cs-CZ" dirty="0"/>
                    </a:p>
                  </a:txBody>
                  <a:tcPr>
                    <a:noFill/>
                  </a:tcPr>
                </a:tc>
                <a:tc>
                  <a:txBody>
                    <a:bodyPr/>
                    <a:lstStyle/>
                    <a:p>
                      <a:r>
                        <a:rPr lang="cs-CZ" dirty="0" smtClean="0"/>
                        <a:t>Když A</a:t>
                      </a:r>
                      <a:r>
                        <a:rPr lang="cs-CZ" baseline="0" dirty="0" smtClean="0"/>
                        <a:t> * 2 + B * 2 &gt; 1 tak je výstup 1, jinak 0.</a:t>
                      </a:r>
                      <a:endParaRPr lang="cs-CZ" dirty="0"/>
                    </a:p>
                  </a:txBody>
                  <a:tcPr>
                    <a:noFill/>
                  </a:tcPr>
                </a:tc>
              </a:tr>
            </a:tbl>
          </a:graphicData>
        </a:graphic>
      </p:graphicFrame>
      <p:sp>
        <p:nvSpPr>
          <p:cNvPr id="6" name="Ovál 5"/>
          <p:cNvSpPr/>
          <p:nvPr/>
        </p:nvSpPr>
        <p:spPr>
          <a:xfrm>
            <a:off x="539552" y="4653176"/>
            <a:ext cx="360000" cy="36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x</a:t>
            </a:r>
          </a:p>
        </p:txBody>
      </p:sp>
      <p:sp>
        <p:nvSpPr>
          <p:cNvPr id="7" name="Ovál 6"/>
          <p:cNvSpPr/>
          <p:nvPr/>
        </p:nvSpPr>
        <p:spPr>
          <a:xfrm>
            <a:off x="539552" y="5877352"/>
            <a:ext cx="360000" cy="36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y</a:t>
            </a:r>
            <a:endParaRPr lang="cs-CZ" dirty="0">
              <a:solidFill>
                <a:schemeClr val="tx1"/>
              </a:solidFill>
            </a:endParaRPr>
          </a:p>
        </p:txBody>
      </p:sp>
      <p:sp>
        <p:nvSpPr>
          <p:cNvPr id="8" name="Ovál 7"/>
          <p:cNvSpPr/>
          <p:nvPr/>
        </p:nvSpPr>
        <p:spPr>
          <a:xfrm>
            <a:off x="1835736" y="4653176"/>
            <a:ext cx="360000" cy="36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1"/>
                </a:solidFill>
              </a:rPr>
              <a:t>1</a:t>
            </a:r>
            <a:endParaRPr lang="cs-CZ" sz="1200" dirty="0">
              <a:solidFill>
                <a:schemeClr val="tx1"/>
              </a:solidFill>
            </a:endParaRPr>
          </a:p>
        </p:txBody>
      </p:sp>
      <p:sp>
        <p:nvSpPr>
          <p:cNvPr id="9" name="Ovál 8"/>
          <p:cNvSpPr/>
          <p:nvPr/>
        </p:nvSpPr>
        <p:spPr>
          <a:xfrm>
            <a:off x="1835736" y="5877352"/>
            <a:ext cx="360000" cy="36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1"/>
                </a:solidFill>
                <a:cs typeface="Arial" panose="020B0604020202020204" pitchFamily="34" charset="0"/>
              </a:rPr>
              <a:t>1</a:t>
            </a:r>
            <a:endParaRPr lang="cs-CZ" sz="1200" dirty="0">
              <a:solidFill>
                <a:schemeClr val="tx1"/>
              </a:solidFill>
              <a:cs typeface="Arial" panose="020B0604020202020204" pitchFamily="34" charset="0"/>
            </a:endParaRPr>
          </a:p>
        </p:txBody>
      </p:sp>
      <p:sp>
        <p:nvSpPr>
          <p:cNvPr id="10" name="Ovál 9"/>
          <p:cNvSpPr/>
          <p:nvPr/>
        </p:nvSpPr>
        <p:spPr>
          <a:xfrm>
            <a:off x="2771840" y="5229240"/>
            <a:ext cx="360000" cy="36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1"/>
                </a:solidFill>
              </a:rPr>
              <a:t>1</a:t>
            </a:r>
            <a:endParaRPr lang="cs-CZ" sz="1200" dirty="0">
              <a:solidFill>
                <a:schemeClr val="tx1"/>
              </a:solidFill>
            </a:endParaRPr>
          </a:p>
        </p:txBody>
      </p:sp>
      <p:cxnSp>
        <p:nvCxnSpPr>
          <p:cNvPr id="12" name="Přímá spojnice 11"/>
          <p:cNvCxnSpPr>
            <a:stCxn id="6" idx="6"/>
            <a:endCxn id="8" idx="2"/>
          </p:cNvCxnSpPr>
          <p:nvPr/>
        </p:nvCxnSpPr>
        <p:spPr>
          <a:xfrm>
            <a:off x="899552" y="4833176"/>
            <a:ext cx="936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a:stCxn id="6" idx="5"/>
            <a:endCxn id="9" idx="1"/>
          </p:cNvCxnSpPr>
          <p:nvPr/>
        </p:nvCxnSpPr>
        <p:spPr>
          <a:xfrm>
            <a:off x="846831" y="4960455"/>
            <a:ext cx="1041626" cy="969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a:stCxn id="7" idx="7"/>
            <a:endCxn id="8" idx="3"/>
          </p:cNvCxnSpPr>
          <p:nvPr/>
        </p:nvCxnSpPr>
        <p:spPr>
          <a:xfrm flipV="1">
            <a:off x="846831" y="4960455"/>
            <a:ext cx="1041626" cy="969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p:cNvCxnSpPr>
            <a:stCxn id="7" idx="6"/>
            <a:endCxn id="9" idx="2"/>
          </p:cNvCxnSpPr>
          <p:nvPr/>
        </p:nvCxnSpPr>
        <p:spPr>
          <a:xfrm>
            <a:off x="899552" y="6057352"/>
            <a:ext cx="936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a:stCxn id="9" idx="6"/>
            <a:endCxn id="10" idx="3"/>
          </p:cNvCxnSpPr>
          <p:nvPr/>
        </p:nvCxnSpPr>
        <p:spPr>
          <a:xfrm flipV="1">
            <a:off x="2195736" y="5536519"/>
            <a:ext cx="628825" cy="52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a:stCxn id="8" idx="6"/>
            <a:endCxn id="10" idx="1"/>
          </p:cNvCxnSpPr>
          <p:nvPr/>
        </p:nvCxnSpPr>
        <p:spPr>
          <a:xfrm>
            <a:off x="2195736" y="4833176"/>
            <a:ext cx="628825" cy="448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11"/>
          <p:cNvSpPr txBox="1">
            <a:spLocks noChangeArrowheads="1"/>
          </p:cNvSpPr>
          <p:nvPr/>
        </p:nvSpPr>
        <p:spPr bwMode="auto">
          <a:xfrm>
            <a:off x="1259672" y="6021328"/>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ea typeface="Times New Roman" pitchFamily="18" charset="0"/>
                <a:cs typeface="Arial" pitchFamily="34" charset="0"/>
              </a:rPr>
              <a:t>2</a:t>
            </a:r>
            <a:endParaRPr kumimoji="0" lang="cs-CZ" altLang="cs-CZ" sz="1200" b="0" i="0" u="none" strike="noStrike" cap="none" normalizeH="0" baseline="0" dirty="0" smtClean="0">
              <a:ln>
                <a:noFill/>
              </a:ln>
              <a:solidFill>
                <a:schemeClr val="tx1"/>
              </a:solidFill>
              <a:effectLst/>
              <a:cs typeface="Arial" pitchFamily="34" charset="0"/>
            </a:endParaRPr>
          </a:p>
        </p:txBody>
      </p:sp>
      <p:sp>
        <p:nvSpPr>
          <p:cNvPr id="30" name="Text Box 11"/>
          <p:cNvSpPr txBox="1">
            <a:spLocks noChangeArrowheads="1"/>
          </p:cNvSpPr>
          <p:nvPr/>
        </p:nvSpPr>
        <p:spPr bwMode="auto">
          <a:xfrm>
            <a:off x="1835736" y="4365144"/>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cs-CZ" dirty="0"/>
              <a:t>A</a:t>
            </a:r>
          </a:p>
        </p:txBody>
      </p:sp>
      <p:sp>
        <p:nvSpPr>
          <p:cNvPr id="32" name="Text Box 11"/>
          <p:cNvSpPr txBox="1">
            <a:spLocks noChangeArrowheads="1"/>
          </p:cNvSpPr>
          <p:nvPr/>
        </p:nvSpPr>
        <p:spPr bwMode="auto">
          <a:xfrm>
            <a:off x="1835696" y="558932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cs-CZ" dirty="0" smtClean="0"/>
              <a:t>B</a:t>
            </a:r>
            <a:endParaRPr lang="cs-CZ" dirty="0"/>
          </a:p>
        </p:txBody>
      </p:sp>
      <p:sp>
        <p:nvSpPr>
          <p:cNvPr id="33" name="Text Box 11"/>
          <p:cNvSpPr txBox="1">
            <a:spLocks noChangeArrowheads="1"/>
          </p:cNvSpPr>
          <p:nvPr/>
        </p:nvSpPr>
        <p:spPr bwMode="auto">
          <a:xfrm>
            <a:off x="2771800" y="4941248"/>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cs-CZ" dirty="0" smtClean="0"/>
              <a:t>C</a:t>
            </a:r>
            <a:endParaRPr lang="cs-CZ" dirty="0"/>
          </a:p>
        </p:txBody>
      </p:sp>
      <p:sp>
        <p:nvSpPr>
          <p:cNvPr id="34" name="Text Box 11"/>
          <p:cNvSpPr txBox="1">
            <a:spLocks noChangeArrowheads="1"/>
          </p:cNvSpPr>
          <p:nvPr/>
        </p:nvSpPr>
        <p:spPr bwMode="auto">
          <a:xfrm>
            <a:off x="1259632" y="4797192"/>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ea typeface="Times New Roman" pitchFamily="18" charset="0"/>
                <a:cs typeface="Arial" pitchFamily="34" charset="0"/>
              </a:rPr>
              <a:t>2</a:t>
            </a:r>
            <a:endParaRPr kumimoji="0" lang="cs-CZ" altLang="cs-CZ" sz="1200" b="0" i="0" u="none" strike="noStrike" cap="none" normalizeH="0" baseline="0" dirty="0" smtClean="0">
              <a:ln>
                <a:noFill/>
              </a:ln>
              <a:solidFill>
                <a:schemeClr val="tx1"/>
              </a:solidFill>
              <a:effectLst/>
              <a:cs typeface="Arial" pitchFamily="34" charset="0"/>
            </a:endParaRPr>
          </a:p>
        </p:txBody>
      </p:sp>
      <p:sp>
        <p:nvSpPr>
          <p:cNvPr id="35" name="Text Box 11"/>
          <p:cNvSpPr txBox="1">
            <a:spLocks noChangeArrowheads="1"/>
          </p:cNvSpPr>
          <p:nvPr/>
        </p:nvSpPr>
        <p:spPr bwMode="auto">
          <a:xfrm>
            <a:off x="2411800" y="5013216"/>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ea typeface="Times New Roman" pitchFamily="18" charset="0"/>
                <a:cs typeface="Arial" pitchFamily="34" charset="0"/>
              </a:rPr>
              <a:t>2</a:t>
            </a:r>
            <a:endParaRPr kumimoji="0" lang="cs-CZ" altLang="cs-CZ" sz="1200" b="0" i="0" u="none" strike="noStrike" cap="none" normalizeH="0" baseline="0" dirty="0" smtClean="0">
              <a:ln>
                <a:noFill/>
              </a:ln>
              <a:solidFill>
                <a:schemeClr val="tx1"/>
              </a:solidFill>
              <a:effectLst/>
              <a:cs typeface="Arial" pitchFamily="34" charset="0"/>
            </a:endParaRPr>
          </a:p>
        </p:txBody>
      </p:sp>
      <p:sp>
        <p:nvSpPr>
          <p:cNvPr id="36" name="Text Box 11"/>
          <p:cNvSpPr txBox="1">
            <a:spLocks noChangeArrowheads="1"/>
          </p:cNvSpPr>
          <p:nvPr/>
        </p:nvSpPr>
        <p:spPr bwMode="auto">
          <a:xfrm>
            <a:off x="2411760" y="5733336"/>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ea typeface="Times New Roman" pitchFamily="18" charset="0"/>
                <a:cs typeface="Arial" pitchFamily="34" charset="0"/>
              </a:rPr>
              <a:t>2</a:t>
            </a:r>
            <a:endParaRPr kumimoji="0" lang="cs-CZ" altLang="cs-CZ" sz="1200" b="0" i="0" u="none" strike="noStrike" cap="none" normalizeH="0" baseline="0" dirty="0" smtClean="0">
              <a:ln>
                <a:noFill/>
              </a:ln>
              <a:solidFill>
                <a:schemeClr val="tx1"/>
              </a:solidFill>
              <a:effectLst/>
              <a:cs typeface="Arial" pitchFamily="34" charset="0"/>
            </a:endParaRPr>
          </a:p>
        </p:txBody>
      </p:sp>
      <p:sp>
        <p:nvSpPr>
          <p:cNvPr id="37" name="Text Box 11"/>
          <p:cNvSpPr txBox="1">
            <a:spLocks noChangeArrowheads="1"/>
          </p:cNvSpPr>
          <p:nvPr/>
        </p:nvSpPr>
        <p:spPr bwMode="auto">
          <a:xfrm>
            <a:off x="899592" y="5157272"/>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ea typeface="Times New Roman" pitchFamily="18" charset="0"/>
                <a:cs typeface="Arial" pitchFamily="34" charset="0"/>
              </a:rPr>
              <a:t>-2</a:t>
            </a:r>
            <a:endParaRPr kumimoji="0" lang="cs-CZ" altLang="cs-CZ" sz="1200" b="0" i="0" u="none" strike="noStrike" cap="none" normalizeH="0" baseline="0" dirty="0" smtClean="0">
              <a:ln>
                <a:noFill/>
              </a:ln>
              <a:solidFill>
                <a:schemeClr val="tx1"/>
              </a:solidFill>
              <a:effectLst/>
              <a:cs typeface="Arial" pitchFamily="34" charset="0"/>
            </a:endParaRPr>
          </a:p>
        </p:txBody>
      </p:sp>
      <p:sp>
        <p:nvSpPr>
          <p:cNvPr id="38" name="Text Box 11"/>
          <p:cNvSpPr txBox="1">
            <a:spLocks noChangeArrowheads="1"/>
          </p:cNvSpPr>
          <p:nvPr/>
        </p:nvSpPr>
        <p:spPr bwMode="auto">
          <a:xfrm>
            <a:off x="1043648" y="558928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smtClean="0">
                <a:ln>
                  <a:noFill/>
                </a:ln>
                <a:solidFill>
                  <a:schemeClr val="tx1"/>
                </a:solidFill>
                <a:effectLst/>
                <a:ea typeface="Times New Roman" pitchFamily="18" charset="0"/>
                <a:cs typeface="Arial" pitchFamily="34" charset="0"/>
              </a:rPr>
              <a:t>-2</a:t>
            </a:r>
            <a:endParaRPr kumimoji="0" lang="cs-CZ" altLang="cs-CZ" sz="12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73323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1960</a:t>
            </a:r>
            <a:r>
              <a:rPr lang="cs-CZ" dirty="0"/>
              <a:t>: ADALINE </a:t>
            </a:r>
            <a:r>
              <a:rPr lang="cs-CZ" dirty="0" smtClean="0"/>
              <a:t>– síť učící se s dohledem pomocí čtverce chyby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Električtí inženýři Bernard </a:t>
            </a:r>
            <a:r>
              <a:rPr lang="cs-CZ" dirty="0" err="1" smtClean="0"/>
              <a:t>Widrow</a:t>
            </a:r>
            <a:r>
              <a:rPr lang="cs-CZ" dirty="0" smtClean="0"/>
              <a:t> a jeho student </a:t>
            </a:r>
            <a:r>
              <a:rPr lang="cs-CZ" dirty="0" err="1" smtClean="0"/>
              <a:t>Marcian</a:t>
            </a:r>
            <a:r>
              <a:rPr lang="cs-CZ" dirty="0" smtClean="0"/>
              <a:t> Edward "Ted" </a:t>
            </a:r>
            <a:r>
              <a:rPr lang="cs-CZ" dirty="0" err="1" smtClean="0"/>
              <a:t>Hoff</a:t>
            </a:r>
            <a:r>
              <a:rPr lang="cs-CZ" dirty="0" smtClean="0"/>
              <a:t> Jr. ze </a:t>
            </a:r>
            <a:r>
              <a:rPr lang="cs-CZ" dirty="0" err="1" smtClean="0"/>
              <a:t>Stanfordovy</a:t>
            </a:r>
            <a:r>
              <a:rPr lang="cs-CZ" dirty="0" smtClean="0"/>
              <a:t> univerzity vytvořili pravidlo zvané Delta Rule uplatněnou na síť ADALINE (</a:t>
            </a:r>
            <a:r>
              <a:rPr lang="cs-CZ" dirty="0" err="1" smtClean="0"/>
              <a:t>Adaptive</a:t>
            </a:r>
            <a:r>
              <a:rPr lang="cs-CZ" dirty="0" smtClean="0"/>
              <a:t> </a:t>
            </a:r>
            <a:r>
              <a:rPr lang="cs-CZ" dirty="0" err="1" smtClean="0"/>
              <a:t>Linear</a:t>
            </a:r>
            <a:r>
              <a:rPr lang="cs-CZ" dirty="0" smtClean="0"/>
              <a:t> Neuron nebo později </a:t>
            </a:r>
            <a:r>
              <a:rPr lang="cs-CZ" dirty="0" err="1" smtClean="0"/>
              <a:t>Adaptive</a:t>
            </a:r>
            <a:r>
              <a:rPr lang="cs-CZ" dirty="0" smtClean="0"/>
              <a:t> </a:t>
            </a:r>
            <a:r>
              <a:rPr lang="cs-CZ" dirty="0" err="1" smtClean="0"/>
              <a:t>Linear</a:t>
            </a:r>
            <a:r>
              <a:rPr lang="cs-CZ" dirty="0" smtClean="0"/>
              <a:t> Element).</a:t>
            </a:r>
          </a:p>
          <a:p>
            <a:r>
              <a:rPr lang="cs-CZ" dirty="0" smtClean="0"/>
              <a:t>Síť má stejnou architekturu jako </a:t>
            </a:r>
            <a:r>
              <a:rPr lang="cs-CZ" dirty="0" err="1" smtClean="0"/>
              <a:t>Perceptron</a:t>
            </a:r>
            <a:r>
              <a:rPr lang="cs-CZ" dirty="0" smtClean="0"/>
              <a:t> a také se dovede učit jen lineárně </a:t>
            </a:r>
            <a:r>
              <a:rPr lang="cs-CZ" dirty="0" err="1" smtClean="0"/>
              <a:t>separabilní</a:t>
            </a:r>
            <a:r>
              <a:rPr lang="cs-CZ" dirty="0" smtClean="0"/>
              <a:t> problémy, protože má jen vstupní a výstupní vrstvu.</a:t>
            </a:r>
          </a:p>
          <a:p>
            <a:r>
              <a:rPr lang="cs-CZ" dirty="0" smtClean="0"/>
              <a:t>Pravidlo Delta Rule je důležité, protože je mezikrokem k algoritmu </a:t>
            </a:r>
            <a:r>
              <a:rPr lang="cs-CZ" dirty="0" err="1" smtClean="0"/>
              <a:t>backpropagation</a:t>
            </a:r>
            <a:r>
              <a:rPr lang="cs-CZ" dirty="0" smtClean="0"/>
              <a:t> využívanému k trénování vícevrstvých neuronových sítí, které dnes převládají.</a:t>
            </a:r>
          </a:p>
          <a:p>
            <a:r>
              <a:rPr lang="cs-CZ" dirty="0" smtClean="0"/>
              <a:t>Oba autoři také zkoumali třívrstvou síť zvanou MADALINE (Many ADALINE). </a:t>
            </a:r>
            <a:r>
              <a:rPr lang="cs-CZ" dirty="0"/>
              <a:t>Viz </a:t>
            </a:r>
            <a:r>
              <a:rPr lang="cs-CZ" dirty="0" err="1" smtClean="0"/>
              <a:t>Widrow</a:t>
            </a:r>
            <a:r>
              <a:rPr lang="cs-CZ" dirty="0" smtClean="0"/>
              <a:t> &amp; </a:t>
            </a:r>
            <a:r>
              <a:rPr lang="cs-CZ" dirty="0" err="1" smtClean="0"/>
              <a:t>Lehr</a:t>
            </a:r>
            <a:r>
              <a:rPr lang="cs-CZ" dirty="0" smtClean="0"/>
              <a:t>, 1990.</a:t>
            </a:r>
          </a:p>
          <a:p>
            <a:pPr lvl="1"/>
            <a:r>
              <a:rPr lang="cs-CZ" dirty="0" smtClean="0"/>
              <a:t>Dokud aktivační funkce jejích neuronů byla schodovitá, tak nebylo možné uplatnit učení pomocí algoritmu </a:t>
            </a:r>
            <a:r>
              <a:rPr lang="cs-CZ" dirty="0" err="1" smtClean="0"/>
              <a:t>backpropagation</a:t>
            </a:r>
            <a:r>
              <a:rPr lang="cs-CZ" dirty="0" smtClean="0"/>
              <a:t>.</a:t>
            </a:r>
          </a:p>
          <a:p>
            <a:pPr lvl="1"/>
            <a:r>
              <a:rPr lang="cs-CZ" dirty="0" smtClean="0"/>
              <a:t>Třívrstvá síť dovede řešit lineárně </a:t>
            </a:r>
            <a:r>
              <a:rPr lang="cs-CZ" dirty="0" err="1" smtClean="0"/>
              <a:t>neseparabliní</a:t>
            </a:r>
            <a:r>
              <a:rPr lang="cs-CZ" dirty="0" smtClean="0"/>
              <a:t> problémy.</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15</a:t>
            </a:fld>
            <a:endParaRPr lang="cs-CZ"/>
          </a:p>
        </p:txBody>
      </p:sp>
    </p:spTree>
    <p:extLst>
      <p:ext uri="{BB962C8B-B14F-4D97-AF65-F5344CB8AC3E}">
        <p14:creationId xmlns:p14="http://schemas.microsoft.com/office/powerpoint/2010/main" val="2951508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80. léta 20. století – sítě pro učení se bez dohledu</a:t>
            </a:r>
            <a:endParaRPr lang="cs-CZ" dirty="0"/>
          </a:p>
        </p:txBody>
      </p:sp>
      <p:sp>
        <p:nvSpPr>
          <p:cNvPr id="3" name="Zástupný symbol pro obsah 2"/>
          <p:cNvSpPr>
            <a:spLocks noGrp="1"/>
          </p:cNvSpPr>
          <p:nvPr>
            <p:ph idx="1"/>
          </p:nvPr>
        </p:nvSpPr>
        <p:spPr>
          <a:xfrm>
            <a:off x="457200" y="1340768"/>
            <a:ext cx="8229600" cy="5517232"/>
          </a:xfrm>
        </p:spPr>
        <p:txBody>
          <a:bodyPr>
            <a:normAutofit fontScale="62500" lnSpcReduction="20000"/>
          </a:bodyPr>
          <a:lstStyle/>
          <a:p>
            <a:r>
              <a:rPr lang="cs-CZ" dirty="0" err="1" smtClean="0"/>
              <a:t>Interactive</a:t>
            </a:r>
            <a:r>
              <a:rPr lang="cs-CZ" dirty="0" smtClean="0"/>
              <a:t> </a:t>
            </a:r>
            <a:r>
              <a:rPr lang="cs-CZ" dirty="0" err="1" smtClean="0"/>
              <a:t>Activation</a:t>
            </a:r>
            <a:r>
              <a:rPr lang="cs-CZ" dirty="0" smtClean="0"/>
              <a:t> and </a:t>
            </a:r>
            <a:r>
              <a:rPr lang="cs-CZ" dirty="0" err="1" smtClean="0"/>
              <a:t>Competition</a:t>
            </a:r>
            <a:r>
              <a:rPr lang="cs-CZ" dirty="0" smtClean="0"/>
              <a:t> network (IAC network)</a:t>
            </a:r>
          </a:p>
          <a:p>
            <a:pPr lvl="1"/>
            <a:r>
              <a:rPr lang="cs-CZ" dirty="0" smtClean="0"/>
              <a:t>Publikovali ji američtí vědci James </a:t>
            </a:r>
            <a:r>
              <a:rPr lang="cs-CZ" dirty="0" err="1" smtClean="0"/>
              <a:t>Lloyd</a:t>
            </a:r>
            <a:r>
              <a:rPr lang="cs-CZ" dirty="0" smtClean="0"/>
              <a:t> "</a:t>
            </a:r>
            <a:r>
              <a:rPr lang="cs-CZ" dirty="0" err="1" smtClean="0"/>
              <a:t>Jay</a:t>
            </a:r>
            <a:r>
              <a:rPr lang="cs-CZ" dirty="0" smtClean="0"/>
              <a:t>" </a:t>
            </a:r>
            <a:r>
              <a:rPr lang="cs-CZ" dirty="0" err="1" smtClean="0"/>
              <a:t>McClelland</a:t>
            </a:r>
            <a:r>
              <a:rPr lang="cs-CZ" dirty="0" smtClean="0"/>
              <a:t> a David </a:t>
            </a:r>
            <a:r>
              <a:rPr lang="cs-CZ" dirty="0" err="1" smtClean="0"/>
              <a:t>Everett</a:t>
            </a:r>
            <a:r>
              <a:rPr lang="cs-CZ" dirty="0" smtClean="0"/>
              <a:t> </a:t>
            </a:r>
            <a:r>
              <a:rPr lang="cs-CZ" dirty="0" err="1" smtClean="0"/>
              <a:t>Rumelhart</a:t>
            </a:r>
            <a:r>
              <a:rPr lang="cs-CZ" dirty="0" smtClean="0"/>
              <a:t> v roce 1981.</a:t>
            </a:r>
          </a:p>
          <a:p>
            <a:pPr lvl="1"/>
            <a:r>
              <a:rPr lang="cs-CZ" dirty="0" smtClean="0"/>
              <a:t>Modeluje způsob zpracování informací v mozku.</a:t>
            </a:r>
          </a:p>
          <a:p>
            <a:r>
              <a:rPr lang="cs-CZ" dirty="0" err="1" smtClean="0"/>
              <a:t>Self-Organizing</a:t>
            </a:r>
            <a:r>
              <a:rPr lang="cs-CZ" dirty="0" smtClean="0"/>
              <a:t> Map (SOM) neboli </a:t>
            </a:r>
            <a:r>
              <a:rPr lang="cs-CZ" dirty="0" err="1" smtClean="0"/>
              <a:t>Samoorganizujícíse</a:t>
            </a:r>
            <a:r>
              <a:rPr lang="cs-CZ" dirty="0" smtClean="0"/>
              <a:t> mapa</a:t>
            </a:r>
          </a:p>
          <a:p>
            <a:pPr lvl="1"/>
            <a:r>
              <a:rPr lang="cs-CZ" dirty="0" smtClean="0"/>
              <a:t>Publikoval ji finský vědec </a:t>
            </a:r>
            <a:r>
              <a:rPr lang="cs-CZ" dirty="0" err="1" smtClean="0"/>
              <a:t>Teuvo</a:t>
            </a:r>
            <a:r>
              <a:rPr lang="cs-CZ" dirty="0" smtClean="0"/>
              <a:t> </a:t>
            </a:r>
            <a:r>
              <a:rPr lang="cs-CZ" dirty="0" err="1" smtClean="0"/>
              <a:t>Kalevi</a:t>
            </a:r>
            <a:r>
              <a:rPr lang="cs-CZ" dirty="0" smtClean="0"/>
              <a:t> </a:t>
            </a:r>
            <a:r>
              <a:rPr lang="cs-CZ" dirty="0" err="1" smtClean="0"/>
              <a:t>Kohonen</a:t>
            </a:r>
            <a:r>
              <a:rPr lang="cs-CZ" dirty="0" smtClean="0"/>
              <a:t> v roce 1982.</a:t>
            </a:r>
          </a:p>
          <a:p>
            <a:pPr lvl="1"/>
            <a:r>
              <a:rPr lang="cs-CZ" dirty="0" smtClean="0"/>
              <a:t>Zobrazuje vícerozměrné vektory do dvourozměrného nebo jednorozměrného prostoru.</a:t>
            </a:r>
          </a:p>
          <a:p>
            <a:pPr lvl="1"/>
            <a:r>
              <a:rPr lang="cs-CZ" dirty="0" smtClean="0"/>
              <a:t>Síť tak může rozdělit vektory do kategorií, pokud by jejich hodnoty vyjadřovaly objekty více druhů.</a:t>
            </a:r>
          </a:p>
          <a:p>
            <a:pPr lvl="2"/>
            <a:r>
              <a:rPr lang="cs-CZ" dirty="0" smtClean="0"/>
              <a:t>Na ploše nebo jednorozměrném řetězci neuronů, kam jsou promítnuté, jsou jejich obrazy ve shlucích.</a:t>
            </a:r>
          </a:p>
          <a:p>
            <a:r>
              <a:rPr lang="cs-CZ" dirty="0" err="1" smtClean="0"/>
              <a:t>Hopfieldova</a:t>
            </a:r>
            <a:r>
              <a:rPr lang="cs-CZ" dirty="0" smtClean="0"/>
              <a:t> síť</a:t>
            </a:r>
          </a:p>
          <a:p>
            <a:pPr lvl="1"/>
            <a:r>
              <a:rPr lang="cs-CZ" dirty="0" smtClean="0"/>
              <a:t>Publikoval ji americký vědec John Joseph </a:t>
            </a:r>
            <a:r>
              <a:rPr lang="cs-CZ" dirty="0" err="1" smtClean="0"/>
              <a:t>Hopfield</a:t>
            </a:r>
            <a:r>
              <a:rPr lang="cs-CZ" dirty="0" smtClean="0"/>
              <a:t> v roce 1982.</a:t>
            </a:r>
          </a:p>
          <a:p>
            <a:pPr lvl="1"/>
            <a:r>
              <a:rPr lang="cs-CZ" dirty="0" smtClean="0"/>
              <a:t>Má jedinou vrstvu, na kterou se načtou typicky pixely neúplného obrázku a výstupem je úplný obrázek, který se síť předtím naučila.</a:t>
            </a:r>
          </a:p>
          <a:p>
            <a:pPr lvl="1"/>
            <a:r>
              <a:rPr lang="cs-CZ" dirty="0" smtClean="0"/>
              <a:t>To je příklad </a:t>
            </a:r>
            <a:r>
              <a:rPr lang="cs-CZ" dirty="0" err="1" smtClean="0"/>
              <a:t>autoasociativní</a:t>
            </a:r>
            <a:r>
              <a:rPr lang="cs-CZ" dirty="0" smtClean="0"/>
              <a:t> paměti.</a:t>
            </a:r>
          </a:p>
          <a:p>
            <a:r>
              <a:rPr lang="cs-CZ" dirty="0" err="1" smtClean="0"/>
              <a:t>Restricted</a:t>
            </a:r>
            <a:r>
              <a:rPr lang="cs-CZ" dirty="0" smtClean="0"/>
              <a:t> </a:t>
            </a:r>
            <a:r>
              <a:rPr lang="cs-CZ" dirty="0" err="1" smtClean="0"/>
              <a:t>Boltzmann</a:t>
            </a:r>
            <a:r>
              <a:rPr lang="cs-CZ" dirty="0" smtClean="0"/>
              <a:t> </a:t>
            </a:r>
            <a:r>
              <a:rPr lang="cs-CZ" dirty="0" err="1" smtClean="0"/>
              <a:t>Machine</a:t>
            </a:r>
            <a:endParaRPr lang="cs-CZ" dirty="0" smtClean="0"/>
          </a:p>
          <a:p>
            <a:pPr lvl="1"/>
            <a:r>
              <a:rPr lang="cs-CZ" dirty="0" smtClean="0"/>
              <a:t>Publikoval ji americký vědec Paul Smolensky v roce 1986 pod názvem Harmonium.</a:t>
            </a:r>
          </a:p>
          <a:p>
            <a:pPr lvl="1"/>
            <a:r>
              <a:rPr lang="cs-CZ" dirty="0" smtClean="0"/>
              <a:t>Učí se pravděpodobnostní rozdělení dat.</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16</a:t>
            </a:fld>
            <a:endParaRPr lang="cs-CZ"/>
          </a:p>
        </p:txBody>
      </p:sp>
    </p:spTree>
    <p:extLst>
      <p:ext uri="{BB962C8B-B14F-4D97-AF65-F5344CB8AC3E}">
        <p14:creationId xmlns:p14="http://schemas.microsoft.com/office/powerpoint/2010/main" val="3423749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Interactive Activation and Competition network</a:t>
            </a:r>
            <a:r>
              <a:rPr lang="cs-CZ" dirty="0"/>
              <a:t> (IAC network)</a:t>
            </a:r>
          </a:p>
        </p:txBody>
      </p:sp>
      <p:sp>
        <p:nvSpPr>
          <p:cNvPr id="3" name="Zástupný symbol pro obsah 2"/>
          <p:cNvSpPr>
            <a:spLocks noGrp="1"/>
          </p:cNvSpPr>
          <p:nvPr>
            <p:ph idx="1"/>
          </p:nvPr>
        </p:nvSpPr>
        <p:spPr>
          <a:xfrm>
            <a:off x="457200" y="1412776"/>
            <a:ext cx="8229600" cy="5445224"/>
          </a:xfrm>
        </p:spPr>
        <p:txBody>
          <a:bodyPr>
            <a:normAutofit fontScale="47500" lnSpcReduction="20000"/>
          </a:bodyPr>
          <a:lstStyle/>
          <a:p>
            <a:r>
              <a:rPr lang="cs-CZ" dirty="0"/>
              <a:t>Síť IAC, jejímiž autory jsou američtí vědci James </a:t>
            </a:r>
            <a:r>
              <a:rPr lang="cs-CZ" dirty="0" err="1"/>
              <a:t>Lloyd</a:t>
            </a:r>
            <a:r>
              <a:rPr lang="cs-CZ" dirty="0"/>
              <a:t> "</a:t>
            </a:r>
            <a:r>
              <a:rPr lang="cs-CZ" dirty="0" err="1"/>
              <a:t>Jay</a:t>
            </a:r>
            <a:r>
              <a:rPr lang="cs-CZ" dirty="0"/>
              <a:t>" </a:t>
            </a:r>
            <a:r>
              <a:rPr lang="cs-CZ" dirty="0" err="1"/>
              <a:t>McClelland</a:t>
            </a:r>
            <a:r>
              <a:rPr lang="cs-CZ" dirty="0"/>
              <a:t> a David </a:t>
            </a:r>
            <a:r>
              <a:rPr lang="cs-CZ" dirty="0" err="1"/>
              <a:t>Everett</a:t>
            </a:r>
            <a:r>
              <a:rPr lang="cs-CZ" dirty="0"/>
              <a:t> </a:t>
            </a:r>
            <a:r>
              <a:rPr lang="cs-CZ" dirty="0" err="1"/>
              <a:t>Rumelhart</a:t>
            </a:r>
            <a:r>
              <a:rPr lang="cs-CZ" dirty="0"/>
              <a:t>, má některé vlastnosti společné s biologickým mozkem.</a:t>
            </a:r>
          </a:p>
          <a:p>
            <a:r>
              <a:rPr lang="cs-CZ" dirty="0"/>
              <a:t>Tato síť se dodnes využívá pro analýzu práce se znalostmi například v sociálních vědách a zpracování přirozeného jazyka.</a:t>
            </a:r>
          </a:p>
          <a:p>
            <a:r>
              <a:rPr lang="cs-CZ" dirty="0"/>
              <a:t>Dle Simona Dennise je do této sítě zakódována tabulka faktů, například, že určitý člověk má určitou profesi a určitý věk.</a:t>
            </a:r>
          </a:p>
          <a:p>
            <a:r>
              <a:rPr lang="cs-CZ" dirty="0"/>
              <a:t>Síť má neurony pro různé lidi, profese a věk a neurony, přes které vedou propojení mezi člověkem a jeho profesí a věkem.</a:t>
            </a:r>
          </a:p>
          <a:p>
            <a:r>
              <a:rPr lang="cs-CZ" dirty="0"/>
              <a:t>Mezi neurony pro různé lidi, různé profese a různé věky jsou propojení se záporným váhami, což například znamená, že člověk nemůže mít zároveň dvě profese nebo dva různé věky.</a:t>
            </a:r>
          </a:p>
          <a:p>
            <a:r>
              <a:rPr lang="cs-CZ" dirty="0"/>
              <a:t>Neurony spojující lidi s profesí a věkem jsou zapojeny do sítě kladnými vahami.</a:t>
            </a:r>
          </a:p>
          <a:p>
            <a:r>
              <a:rPr lang="cs-CZ" dirty="0"/>
              <a:t>Když se v síti aktivují neurony pro určitého člověka, tak si síť může přepočítávat aktivace ostatních neuronů a výsledkem bude vysoká aktivace neuronů s profesí a věkem tohoto člověka.</a:t>
            </a:r>
          </a:p>
          <a:p>
            <a:pPr lvl="1"/>
            <a:r>
              <a:rPr lang="cs-CZ" dirty="0"/>
              <a:t>To se nazývá adresovatelnost obsahu (</a:t>
            </a:r>
            <a:r>
              <a:rPr lang="cs-CZ" dirty="0" err="1"/>
              <a:t>content</a:t>
            </a:r>
            <a:r>
              <a:rPr lang="cs-CZ" dirty="0"/>
              <a:t> </a:t>
            </a:r>
            <a:r>
              <a:rPr lang="cs-CZ" dirty="0" err="1"/>
              <a:t>addressability</a:t>
            </a:r>
            <a:r>
              <a:rPr lang="cs-CZ" dirty="0"/>
              <a:t>).</a:t>
            </a:r>
          </a:p>
          <a:p>
            <a:pPr lvl="1"/>
            <a:r>
              <a:rPr lang="cs-CZ" dirty="0"/>
              <a:t>Síť si obnoví další informace z částí informací.</a:t>
            </a:r>
          </a:p>
          <a:p>
            <a:r>
              <a:rPr lang="cs-CZ" dirty="0"/>
              <a:t>Když se v síti aktivují neurony, jejich kombinace neodpovídá konkrétní kombinaci člověka, profese a věku, tak si síť může přepočítat své neurony do stavu, který odpovídá dříve zakódované kombinaci člověka, profese a věku.</a:t>
            </a:r>
          </a:p>
          <a:p>
            <a:pPr lvl="1"/>
            <a:r>
              <a:rPr lang="cs-CZ" dirty="0"/>
              <a:t>To se nazývá odolnost vůči poruchám.</a:t>
            </a:r>
          </a:p>
          <a:p>
            <a:r>
              <a:rPr lang="cs-CZ" dirty="0"/>
              <a:t>Když se v síti aktivuje neuron pro určitý věk, síť se může přepočítat tak, že se v ní aktivují neurony patřící lidem v tomto věku.</a:t>
            </a:r>
          </a:p>
          <a:p>
            <a:pPr lvl="1"/>
            <a:r>
              <a:rPr lang="cs-CZ" dirty="0"/>
              <a:t>To se nazývá schopnost zobecnění.</a:t>
            </a:r>
          </a:p>
          <a:p>
            <a:r>
              <a:rPr lang="cs-CZ" dirty="0"/>
              <a:t>Když v síti odstraníme propojení určitého člověka s jeho profesí a věkem a budeme chtít, aby síť odhadla jeho profesi a věk, síť to dokáže tak, že aktivuje profesi a věk lidí, kteří jsou tomuto člověku </a:t>
            </a:r>
            <a:r>
              <a:rPr lang="cs-CZ" dirty="0" err="1"/>
              <a:t>nejpodobnějí</a:t>
            </a:r>
            <a:r>
              <a:rPr lang="cs-CZ" dirty="0"/>
              <a:t>.</a:t>
            </a:r>
          </a:p>
          <a:p>
            <a:pPr lvl="1"/>
            <a:r>
              <a:rPr lang="cs-CZ" dirty="0"/>
              <a:t>To se nazývá schopnost nastavit správné výchozí hodnoty (default </a:t>
            </a:r>
            <a:r>
              <a:rPr lang="cs-CZ" dirty="0" err="1"/>
              <a:t>assignment</a:t>
            </a:r>
            <a:r>
              <a:rPr lang="cs-CZ" dirty="0"/>
              <a:t>).</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17</a:t>
            </a:fld>
            <a:endParaRPr lang="cs-CZ"/>
          </a:p>
        </p:txBody>
      </p:sp>
    </p:spTree>
    <p:extLst>
      <p:ext uri="{BB962C8B-B14F-4D97-AF65-F5344CB8AC3E}">
        <p14:creationId xmlns:p14="http://schemas.microsoft.com/office/powerpoint/2010/main" val="22647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Kohonenova</a:t>
            </a:r>
            <a:r>
              <a:rPr lang="cs-CZ" dirty="0"/>
              <a:t> SOM</a:t>
            </a:r>
          </a:p>
        </p:txBody>
      </p:sp>
      <p:sp>
        <p:nvSpPr>
          <p:cNvPr id="3" name="Zástupný symbol pro obsah 2"/>
          <p:cNvSpPr>
            <a:spLocks noGrp="1"/>
          </p:cNvSpPr>
          <p:nvPr>
            <p:ph idx="1"/>
          </p:nvPr>
        </p:nvSpPr>
        <p:spPr>
          <a:xfrm>
            <a:off x="457200" y="1600200"/>
            <a:ext cx="8229600" cy="5257800"/>
          </a:xfrm>
        </p:spPr>
        <p:txBody>
          <a:bodyPr>
            <a:normAutofit fontScale="62500" lnSpcReduction="20000"/>
          </a:bodyPr>
          <a:lstStyle/>
          <a:p>
            <a:r>
              <a:rPr lang="cs-CZ" dirty="0" err="1"/>
              <a:t>Self-Organizing</a:t>
            </a:r>
            <a:r>
              <a:rPr lang="cs-CZ" dirty="0"/>
              <a:t> Map (SOM) neboli </a:t>
            </a:r>
            <a:r>
              <a:rPr lang="cs-CZ" dirty="0" err="1"/>
              <a:t>samoorganizujícíse</a:t>
            </a:r>
            <a:r>
              <a:rPr lang="cs-CZ" dirty="0"/>
              <a:t> mapa, jejímž autorem je finský vědec </a:t>
            </a:r>
            <a:r>
              <a:rPr lang="cs-CZ" dirty="0" err="1"/>
              <a:t>Teuvo</a:t>
            </a:r>
            <a:r>
              <a:rPr lang="cs-CZ" dirty="0"/>
              <a:t> </a:t>
            </a:r>
            <a:r>
              <a:rPr lang="cs-CZ" dirty="0" err="1"/>
              <a:t>Kalevi</a:t>
            </a:r>
            <a:r>
              <a:rPr lang="cs-CZ" dirty="0"/>
              <a:t> </a:t>
            </a:r>
            <a:r>
              <a:rPr lang="cs-CZ" dirty="0" err="1"/>
              <a:t>Kohonen</a:t>
            </a:r>
            <a:r>
              <a:rPr lang="cs-CZ" dirty="0"/>
              <a:t>, zobrazuje vícerozměrné vektory do dvourozměrného nebo jednorozměrného prostoru se zachováním topologické struktury dat. Výsledkem je shluková analýza, která se dodnes využívá.</a:t>
            </a:r>
          </a:p>
          <a:p>
            <a:r>
              <a:rPr lang="cs-CZ" dirty="0"/>
              <a:t>SOM se skládá ze vstupní vrstvy, která stejně jako v síti </a:t>
            </a:r>
            <a:r>
              <a:rPr lang="cs-CZ" dirty="0" err="1"/>
              <a:t>Perceptron</a:t>
            </a:r>
            <a:r>
              <a:rPr lang="cs-CZ" dirty="0"/>
              <a:t> slouží pro načtení vstupního vektoru, a výstupní vrstvy.</a:t>
            </a:r>
          </a:p>
          <a:p>
            <a:r>
              <a:rPr lang="cs-CZ" dirty="0"/>
              <a:t>Mezi vstupní vrstvou a každým neuronem výstupní vrstvy je vektor vah.</a:t>
            </a:r>
          </a:p>
          <a:p>
            <a:r>
              <a:rPr lang="cs-CZ" dirty="0"/>
              <a:t>Neurony ve výstupní vrstvě jsou mezi sebou obvykle propojeny do mřížky.</a:t>
            </a:r>
          </a:p>
          <a:p>
            <a:r>
              <a:rPr lang="cs-CZ" dirty="0"/>
              <a:t>Když vstupní vrstva vyšle do výstupní vrstvy vstupní vektor, neurony ve výstupní vrstvě soutěží mezi sebou o to, který z nich bude tento vektor reprezentovat.</a:t>
            </a:r>
          </a:p>
          <a:p>
            <a:r>
              <a:rPr lang="cs-CZ" dirty="0"/>
              <a:t>Vítězí neuron, jehož vektor vah je nejpodobnější vstupnímu vektoru.</a:t>
            </a:r>
          </a:p>
          <a:p>
            <a:r>
              <a:rPr lang="cs-CZ" dirty="0"/>
              <a:t>Vítěz a jeho sousední neurony v mřížce upraví své váhy tak, aby byly vstupnímu vektoru ještě podobnější.</a:t>
            </a:r>
          </a:p>
          <a:p>
            <a:r>
              <a:rPr lang="cs-CZ" dirty="0"/>
              <a:t>Protože se upravují i váhy neuronů blízko vítězů, při trénování se postupně na mřížce vytvoří oblasti reagující na podobné vstupní vektory.</a:t>
            </a:r>
          </a:p>
          <a:p>
            <a:r>
              <a:rPr lang="cs-CZ" dirty="0"/>
              <a:t>Čím jsou vstupní vektory odlišnější, tím vzdálenější jsou oblasti mřížky, které na ně reagují.</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18</a:t>
            </a:fld>
            <a:endParaRPr lang="cs-CZ"/>
          </a:p>
        </p:txBody>
      </p:sp>
    </p:spTree>
    <p:extLst>
      <p:ext uri="{BB962C8B-B14F-4D97-AF65-F5344CB8AC3E}">
        <p14:creationId xmlns:p14="http://schemas.microsoft.com/office/powerpoint/2010/main" val="209694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Hopfieldova</a:t>
            </a:r>
            <a:r>
              <a:rPr lang="cs-CZ" dirty="0"/>
              <a:t> síť</a:t>
            </a:r>
          </a:p>
        </p:txBody>
      </p:sp>
      <p:sp>
        <p:nvSpPr>
          <p:cNvPr id="3" name="Zástupný symbol pro obsah 2"/>
          <p:cNvSpPr>
            <a:spLocks noGrp="1"/>
          </p:cNvSpPr>
          <p:nvPr>
            <p:ph idx="1"/>
          </p:nvPr>
        </p:nvSpPr>
        <p:spPr>
          <a:xfrm>
            <a:off x="457200" y="1196752"/>
            <a:ext cx="8229600" cy="5661248"/>
          </a:xfrm>
        </p:spPr>
        <p:txBody>
          <a:bodyPr>
            <a:normAutofit fontScale="47500" lnSpcReduction="20000"/>
          </a:bodyPr>
          <a:lstStyle/>
          <a:p>
            <a:r>
              <a:rPr lang="cs-CZ" dirty="0"/>
              <a:t>Síť pojmenovaná podle amerického vědce Johna Josepha </a:t>
            </a:r>
            <a:r>
              <a:rPr lang="cs-CZ" dirty="0" err="1"/>
              <a:t>Hopfielda</a:t>
            </a:r>
            <a:r>
              <a:rPr lang="cs-CZ" dirty="0"/>
              <a:t> se nejdříve naučí binární vektory a potom na základě dalšího vstupu si vyvolá na svých neuronech nejpodobnější naučený vstup.</a:t>
            </a:r>
          </a:p>
          <a:p>
            <a:r>
              <a:rPr lang="cs-CZ" dirty="0"/>
              <a:t>Stejný úkol plní </a:t>
            </a:r>
            <a:r>
              <a:rPr lang="cs-CZ" dirty="0" err="1"/>
              <a:t>denoising</a:t>
            </a:r>
            <a:r>
              <a:rPr lang="cs-CZ" dirty="0"/>
              <a:t> </a:t>
            </a:r>
            <a:r>
              <a:rPr lang="cs-CZ" dirty="0" err="1"/>
              <a:t>autoencoder</a:t>
            </a:r>
            <a:r>
              <a:rPr lang="cs-CZ" dirty="0"/>
              <a:t>.</a:t>
            </a:r>
          </a:p>
          <a:p>
            <a:pPr lvl="1"/>
            <a:r>
              <a:rPr lang="cs-CZ" dirty="0"/>
              <a:t>dopředná neuronová síť, která se naučila z poškozeného vstupu vyprodukovat jeho nepoškozenou verzi</a:t>
            </a:r>
          </a:p>
          <a:p>
            <a:r>
              <a:rPr lang="cs-CZ" dirty="0"/>
              <a:t>Síť má jednu vrstvu neuronů, které jsou propojeny každý s každým.</a:t>
            </a:r>
          </a:p>
          <a:p>
            <a:r>
              <a:rPr lang="cs-CZ" dirty="0"/>
              <a:t>Ve fázi učení se do neuronů sítě načítají binární vektory s hodnotami -1 a 1 a z počátku nulové váhy sítě se aktualizují součinem hodnot neuronů, které propojují.</a:t>
            </a:r>
          </a:p>
          <a:p>
            <a:r>
              <a:rPr lang="cs-CZ" dirty="0"/>
              <a:t>Naučená síť se používá tak, že načte vektor a potom si přepočítává aktivace neuronů na základě sumy jejich vstupů tak, že, když je suma &gt; 0, je nová aktivace rovna 1, a -1 v opačném případě.</a:t>
            </a:r>
          </a:p>
          <a:p>
            <a:r>
              <a:rPr lang="cs-CZ" dirty="0"/>
              <a:t>Přitom může síť obnovit načtený vektor do dříve naučeného nejpodobnějšího vektoru. Takto může být například obnoven načtený poškozený černobílý obrázek do naučeného obrázku.</a:t>
            </a:r>
          </a:p>
          <a:p>
            <a:r>
              <a:rPr lang="cs-CZ" dirty="0"/>
              <a:t>Suma součinů všech vah a aktivací, které propojují, při přepočítávání aktivací nikdy nestoupá. Takto síť konverguje do lokálního minima hodnoty, která se nazývá její </a:t>
            </a:r>
            <a:r>
              <a:rPr lang="cs-CZ" i="1" dirty="0"/>
              <a:t>energie</a:t>
            </a:r>
            <a:r>
              <a:rPr lang="cs-CZ" dirty="0"/>
              <a:t>.</a:t>
            </a:r>
          </a:p>
          <a:p>
            <a:r>
              <a:rPr lang="cs-CZ" dirty="0"/>
              <a:t>Schopnost konvergence k minimální hodnotě se dá využít tak, že se do sítě zakóduje optimalizační problém, a síť potom konverguje do stavu jeho optimálního řešení, viz například článek od </a:t>
            </a:r>
            <a:r>
              <a:rPr lang="cs-CZ" dirty="0" err="1"/>
              <a:t>Fahimi</a:t>
            </a:r>
            <a:r>
              <a:rPr lang="cs-CZ" dirty="0"/>
              <a:t> a kol., 2021.</a:t>
            </a:r>
          </a:p>
          <a:p>
            <a:r>
              <a:rPr lang="cs-CZ" dirty="0"/>
              <a:t>Protože </a:t>
            </a:r>
            <a:r>
              <a:rPr lang="cs-CZ" dirty="0" err="1"/>
              <a:t>Hopfieldova</a:t>
            </a:r>
            <a:r>
              <a:rPr lang="cs-CZ" dirty="0"/>
              <a:t> síť má malou kapacitu toho, co si dokáže při učení zapamatovat, vznikla její nová architektura, která má navíc skrytou vrstvu neuronů, které jsou propojeny jen s viditelnou vrstvou.</a:t>
            </a:r>
          </a:p>
          <a:p>
            <a:r>
              <a:rPr lang="cs-CZ" dirty="0"/>
              <a:t>Tato nová síť zvaná </a:t>
            </a:r>
            <a:r>
              <a:rPr lang="cs-CZ" i="1" dirty="0" err="1"/>
              <a:t>Boltzmann</a:t>
            </a:r>
            <a:r>
              <a:rPr lang="cs-CZ" i="1" dirty="0"/>
              <a:t> </a:t>
            </a:r>
            <a:r>
              <a:rPr lang="cs-CZ" i="1" dirty="0" err="1"/>
              <a:t>Machine</a:t>
            </a:r>
            <a:r>
              <a:rPr lang="cs-CZ" i="1" dirty="0"/>
              <a:t> </a:t>
            </a:r>
            <a:r>
              <a:rPr lang="cs-CZ" dirty="0"/>
              <a:t>může konvergovat do lepšího než nejbližšího lokálního minima, když jsou při tom náhodně měněny aktivace některých neuronů.</a:t>
            </a:r>
          </a:p>
          <a:p>
            <a:r>
              <a:rPr lang="cs-CZ" dirty="0"/>
              <a:t>Pravděpodobnosti náhodných změn aktivací se v průběhu konvergence sítě mohou zmenšovat, což je analogické ochlazování, kdy se síť ustaluje v nějakém minimu.</a:t>
            </a:r>
          </a:p>
          <a:p>
            <a:r>
              <a:rPr lang="cs-CZ" dirty="0"/>
              <a:t>Když se z </a:t>
            </a:r>
            <a:r>
              <a:rPr lang="cs-CZ" dirty="0" err="1"/>
              <a:t>Boltzmann</a:t>
            </a:r>
            <a:r>
              <a:rPr lang="cs-CZ" dirty="0"/>
              <a:t> </a:t>
            </a:r>
            <a:r>
              <a:rPr lang="cs-CZ" dirty="0" err="1"/>
              <a:t>Machine</a:t>
            </a:r>
            <a:r>
              <a:rPr lang="cs-CZ" dirty="0"/>
              <a:t> odstraní propojení mezi neurony na viditelné vrstvě, vznikne </a:t>
            </a:r>
            <a:r>
              <a:rPr lang="cs-CZ" i="1" dirty="0" err="1"/>
              <a:t>Restricted</a:t>
            </a:r>
            <a:r>
              <a:rPr lang="cs-CZ" i="1" dirty="0"/>
              <a:t> </a:t>
            </a:r>
            <a:r>
              <a:rPr lang="cs-CZ" i="1" dirty="0" err="1"/>
              <a:t>Boltzmann</a:t>
            </a:r>
            <a:r>
              <a:rPr lang="cs-CZ" i="1" dirty="0"/>
              <a:t> </a:t>
            </a:r>
            <a:r>
              <a:rPr lang="cs-CZ" i="1" dirty="0" err="1"/>
              <a:t>Machine</a:t>
            </a:r>
            <a:r>
              <a:rPr lang="cs-CZ" dirty="0"/>
              <a:t>, která vedla k dalším výrazným pokrokům v oblasti umělých neuronových sítí.</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19</a:t>
            </a:fld>
            <a:endParaRPr lang="cs-CZ"/>
          </a:p>
        </p:txBody>
      </p:sp>
    </p:spTree>
    <p:extLst>
      <p:ext uri="{BB962C8B-B14F-4D97-AF65-F5344CB8AC3E}">
        <p14:creationId xmlns:p14="http://schemas.microsoft.com/office/powerpoint/2010/main" val="45076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4"/>
            <a:ext cx="8229600" cy="1143000"/>
          </a:xfrm>
        </p:spPr>
        <p:txBody>
          <a:bodyPr/>
          <a:lstStyle/>
          <a:p>
            <a:r>
              <a:rPr lang="cs-CZ" dirty="0" smtClean="0"/>
              <a:t>Doporučená literatura - Učebnice</a:t>
            </a:r>
            <a:endParaRPr lang="cs-CZ" dirty="0"/>
          </a:p>
        </p:txBody>
      </p:sp>
      <p:sp>
        <p:nvSpPr>
          <p:cNvPr id="3" name="Zástupný symbol pro obsah 2"/>
          <p:cNvSpPr>
            <a:spLocks noGrp="1"/>
          </p:cNvSpPr>
          <p:nvPr>
            <p:ph idx="1"/>
          </p:nvPr>
        </p:nvSpPr>
        <p:spPr>
          <a:xfrm>
            <a:off x="467544" y="908720"/>
            <a:ext cx="8229600" cy="5949280"/>
          </a:xfrm>
        </p:spPr>
        <p:txBody>
          <a:bodyPr>
            <a:normAutofit fontScale="40000" lnSpcReduction="20000"/>
          </a:bodyPr>
          <a:lstStyle/>
          <a:p>
            <a:r>
              <a:rPr lang="cs-CZ" dirty="0"/>
              <a:t>Patrick Henry </a:t>
            </a:r>
            <a:r>
              <a:rPr lang="en-US" dirty="0"/>
              <a:t>Winston: </a:t>
            </a:r>
            <a:r>
              <a:rPr lang="en-US" i="1" dirty="0"/>
              <a:t>Artificial Intelligence</a:t>
            </a:r>
            <a:r>
              <a:rPr lang="en-US" dirty="0"/>
              <a:t>. </a:t>
            </a:r>
            <a:r>
              <a:rPr lang="cs-CZ" dirty="0"/>
              <a:t>3</a:t>
            </a:r>
            <a:r>
              <a:rPr lang="cs-CZ" baseline="30000" dirty="0"/>
              <a:t>rd</a:t>
            </a:r>
            <a:r>
              <a:rPr lang="en-US" dirty="0"/>
              <a:t> ed. Pearson, </a:t>
            </a:r>
            <a:r>
              <a:rPr lang="cs-CZ" dirty="0"/>
              <a:t>1992</a:t>
            </a:r>
            <a:r>
              <a:rPr lang="en-US" dirty="0"/>
              <a:t>. ISBN-13: 978-0201533774.</a:t>
            </a:r>
            <a:endParaRPr lang="cs-CZ" dirty="0"/>
          </a:p>
          <a:p>
            <a:r>
              <a:rPr lang="cs-CZ" dirty="0" smtClean="0"/>
              <a:t>Daniel </a:t>
            </a:r>
            <a:r>
              <a:rPr lang="cs-CZ" dirty="0" err="1"/>
              <a:t>Jurafsky</a:t>
            </a:r>
            <a:r>
              <a:rPr lang="cs-CZ" dirty="0"/>
              <a:t>, James H. Martin: </a:t>
            </a:r>
            <a:r>
              <a:rPr lang="cs-CZ" i="1" dirty="0" err="1"/>
              <a:t>Speech</a:t>
            </a:r>
            <a:r>
              <a:rPr lang="cs-CZ" i="1" dirty="0"/>
              <a:t> and </a:t>
            </a:r>
            <a:r>
              <a:rPr lang="cs-CZ" i="1" dirty="0" err="1"/>
              <a:t>Language</a:t>
            </a:r>
            <a:r>
              <a:rPr lang="cs-CZ" i="1" dirty="0"/>
              <a:t> </a:t>
            </a:r>
            <a:r>
              <a:rPr lang="cs-CZ" i="1" dirty="0" err="1"/>
              <a:t>Processing</a:t>
            </a:r>
            <a:r>
              <a:rPr lang="cs-CZ" dirty="0"/>
              <a:t>. 3</a:t>
            </a:r>
            <a:r>
              <a:rPr lang="cs-CZ" baseline="30000" dirty="0"/>
              <a:t>rd</a:t>
            </a:r>
            <a:r>
              <a:rPr lang="en-US" dirty="0"/>
              <a:t> </a:t>
            </a:r>
            <a:r>
              <a:rPr lang="en-US" dirty="0" err="1"/>
              <a:t>ed</a:t>
            </a:r>
            <a:r>
              <a:rPr lang="cs-CZ" dirty="0"/>
              <a:t>.</a:t>
            </a:r>
            <a:r>
              <a:rPr lang="en-US" dirty="0"/>
              <a:t> </a:t>
            </a:r>
            <a:r>
              <a:rPr lang="cs-CZ" dirty="0"/>
              <a:t>draft</a:t>
            </a:r>
            <a:r>
              <a:rPr lang="en-US" dirty="0"/>
              <a:t>. 20</a:t>
            </a:r>
            <a:r>
              <a:rPr lang="cs-CZ" dirty="0"/>
              <a:t>22</a:t>
            </a:r>
            <a:r>
              <a:rPr lang="en-US" dirty="0"/>
              <a:t>.</a:t>
            </a:r>
            <a:r>
              <a:rPr lang="cs-CZ" dirty="0"/>
              <a:t> </a:t>
            </a:r>
            <a:r>
              <a:rPr lang="en-US" dirty="0">
                <a:hlinkClick r:id="rId2"/>
              </a:rPr>
              <a:t>https://web.stanford.edu/~jurafsky/slp3/</a:t>
            </a:r>
            <a:endParaRPr lang="cs-CZ" dirty="0"/>
          </a:p>
          <a:p>
            <a:r>
              <a:rPr lang="en-US" dirty="0" err="1" smtClean="0"/>
              <a:t>Laurene</a:t>
            </a:r>
            <a:r>
              <a:rPr lang="en-US" dirty="0" smtClean="0"/>
              <a:t> </a:t>
            </a:r>
            <a:r>
              <a:rPr lang="en-US" dirty="0" err="1" smtClean="0"/>
              <a:t>Fausett</a:t>
            </a:r>
            <a:r>
              <a:rPr lang="en-US" dirty="0" smtClean="0"/>
              <a:t>: </a:t>
            </a:r>
            <a:r>
              <a:rPr lang="en-US" i="1" dirty="0" smtClean="0"/>
              <a:t>Fundamentals of Neural Networks: Architectures, Algorithms and Applications</a:t>
            </a:r>
            <a:r>
              <a:rPr lang="en-US" dirty="0" smtClean="0"/>
              <a:t>. 1</a:t>
            </a:r>
            <a:r>
              <a:rPr lang="en-US" baseline="30000" dirty="0" smtClean="0"/>
              <a:t>st</a:t>
            </a:r>
            <a:r>
              <a:rPr lang="en-US" dirty="0" smtClean="0"/>
              <a:t> ed. Prentice Hall PTR, 1993. ISBN: 0133341860. ISBN-13: 978-0-13-334186-7.</a:t>
            </a:r>
          </a:p>
          <a:p>
            <a:r>
              <a:rPr lang="en-US" dirty="0" smtClean="0"/>
              <a:t>Wolfgang </a:t>
            </a:r>
            <a:r>
              <a:rPr lang="en-US" dirty="0" err="1" smtClean="0"/>
              <a:t>Ertel</a:t>
            </a:r>
            <a:r>
              <a:rPr lang="en-US" dirty="0" smtClean="0"/>
              <a:t>: </a:t>
            </a:r>
            <a:r>
              <a:rPr lang="en-US" i="1" dirty="0" smtClean="0"/>
              <a:t>Introduction to Artificial Intelligence</a:t>
            </a:r>
            <a:r>
              <a:rPr lang="en-US" dirty="0" smtClean="0"/>
              <a:t>. 2</a:t>
            </a:r>
            <a:r>
              <a:rPr lang="en-US" baseline="30000" dirty="0" smtClean="0"/>
              <a:t>nd</a:t>
            </a:r>
            <a:r>
              <a:rPr lang="en-US" dirty="0" smtClean="0"/>
              <a:t> ed. Springer, 2017. ISBN: 978-3-319-58486-7. DOI: </a:t>
            </a:r>
            <a:r>
              <a:rPr lang="en-US" dirty="0" smtClean="0">
                <a:hlinkClick r:id="rId3"/>
              </a:rPr>
              <a:t>https://doi.org/10.1007/978-3-319-58487-4</a:t>
            </a:r>
            <a:endParaRPr lang="en-US" dirty="0" smtClean="0"/>
          </a:p>
          <a:p>
            <a:r>
              <a:rPr lang="en-US" dirty="0" smtClean="0"/>
              <a:t>Andrey </a:t>
            </a:r>
            <a:r>
              <a:rPr lang="en-US" dirty="0" err="1" smtClean="0"/>
              <a:t>Kurenkov</a:t>
            </a:r>
            <a:r>
              <a:rPr lang="en-US" dirty="0" smtClean="0"/>
              <a:t>: </a:t>
            </a:r>
            <a:r>
              <a:rPr lang="en-US" i="1" dirty="0" smtClean="0"/>
              <a:t>A Brief History of Neural Nets and Deep Learning</a:t>
            </a:r>
            <a:r>
              <a:rPr lang="en-US" dirty="0" smtClean="0"/>
              <a:t>. 2020. </a:t>
            </a:r>
            <a:r>
              <a:rPr lang="en-US" dirty="0" smtClean="0">
                <a:hlinkClick r:id="rId4"/>
              </a:rPr>
              <a:t>https://www.skynettoday.com/overviews/neural-net-history</a:t>
            </a:r>
            <a:endParaRPr lang="en-US" dirty="0" smtClean="0"/>
          </a:p>
          <a:p>
            <a:r>
              <a:rPr lang="en-US" dirty="0" smtClean="0"/>
              <a:t>Terrence Joseph</a:t>
            </a:r>
            <a:r>
              <a:rPr lang="en-US" dirty="0"/>
              <a:t> </a:t>
            </a:r>
            <a:r>
              <a:rPr lang="en-US" dirty="0" err="1" smtClean="0"/>
              <a:t>Sejnowski</a:t>
            </a:r>
            <a:r>
              <a:rPr lang="en-US" dirty="0" smtClean="0"/>
              <a:t>: </a:t>
            </a:r>
            <a:r>
              <a:rPr lang="en-US" i="1" dirty="0"/>
              <a:t>The </a:t>
            </a:r>
            <a:r>
              <a:rPr lang="cs-CZ" i="1" dirty="0" smtClean="0"/>
              <a:t>D</a:t>
            </a:r>
            <a:r>
              <a:rPr lang="en-US" i="1" dirty="0" err="1" smtClean="0"/>
              <a:t>eep</a:t>
            </a:r>
            <a:r>
              <a:rPr lang="en-US" i="1" dirty="0" smtClean="0"/>
              <a:t> </a:t>
            </a:r>
            <a:r>
              <a:rPr lang="cs-CZ" i="1" dirty="0" smtClean="0"/>
              <a:t>L</a:t>
            </a:r>
            <a:r>
              <a:rPr lang="en-US" i="1" dirty="0" smtClean="0"/>
              <a:t>earning </a:t>
            </a:r>
            <a:r>
              <a:rPr lang="cs-CZ" i="1" dirty="0" smtClean="0"/>
              <a:t>R</a:t>
            </a:r>
            <a:r>
              <a:rPr lang="en-US" i="1" dirty="0" smtClean="0"/>
              <a:t>evolution</a:t>
            </a:r>
            <a:r>
              <a:rPr lang="en-US" dirty="0" smtClean="0"/>
              <a:t>. 1</a:t>
            </a:r>
            <a:r>
              <a:rPr lang="en-US" baseline="30000" dirty="0" smtClean="0"/>
              <a:t>st</a:t>
            </a:r>
            <a:r>
              <a:rPr lang="en-US" dirty="0" smtClean="0"/>
              <a:t> ed</a:t>
            </a:r>
            <a:r>
              <a:rPr lang="en-US" dirty="0"/>
              <a:t>. The MIT Press, </a:t>
            </a:r>
            <a:r>
              <a:rPr lang="cs-CZ" dirty="0" smtClean="0"/>
              <a:t>2018</a:t>
            </a:r>
            <a:r>
              <a:rPr lang="en-US" dirty="0" smtClean="0"/>
              <a:t>. ISBN</a:t>
            </a:r>
            <a:r>
              <a:rPr lang="cs-CZ" dirty="0" smtClean="0"/>
              <a:t>:</a:t>
            </a:r>
            <a:r>
              <a:rPr lang="en-US" dirty="0" smtClean="0"/>
              <a:t> </a:t>
            </a:r>
            <a:r>
              <a:rPr lang="en-US" dirty="0"/>
              <a:t>9780262038034.</a:t>
            </a:r>
            <a:endParaRPr lang="en-US" dirty="0" smtClean="0"/>
          </a:p>
          <a:p>
            <a:r>
              <a:rPr lang="cs-CZ" dirty="0" err="1" smtClean="0"/>
              <a:t>Nikhil</a:t>
            </a:r>
            <a:r>
              <a:rPr lang="cs-CZ" dirty="0" smtClean="0"/>
              <a:t> </a:t>
            </a:r>
            <a:r>
              <a:rPr lang="cs-CZ" dirty="0" err="1"/>
              <a:t>Buduma</a:t>
            </a:r>
            <a:r>
              <a:rPr lang="cs-CZ" dirty="0"/>
              <a:t>, Nicholas </a:t>
            </a:r>
            <a:r>
              <a:rPr lang="cs-CZ" dirty="0" err="1"/>
              <a:t>Locascio</a:t>
            </a:r>
            <a:r>
              <a:rPr lang="cs-CZ" dirty="0"/>
              <a:t>: </a:t>
            </a:r>
            <a:r>
              <a:rPr lang="cs-CZ" i="1" dirty="0"/>
              <a:t>Fundamentals </a:t>
            </a:r>
            <a:r>
              <a:rPr lang="cs-CZ" i="1" dirty="0" err="1"/>
              <a:t>of</a:t>
            </a:r>
            <a:r>
              <a:rPr lang="cs-CZ" i="1" dirty="0"/>
              <a:t> </a:t>
            </a:r>
            <a:r>
              <a:rPr lang="cs-CZ" i="1" dirty="0" err="1"/>
              <a:t>Deep</a:t>
            </a:r>
            <a:r>
              <a:rPr lang="cs-CZ" i="1" dirty="0"/>
              <a:t> </a:t>
            </a:r>
            <a:r>
              <a:rPr lang="cs-CZ" i="1" dirty="0" err="1"/>
              <a:t>Learning</a:t>
            </a:r>
            <a:r>
              <a:rPr lang="cs-CZ" dirty="0"/>
              <a:t>. 1</a:t>
            </a:r>
            <a:r>
              <a:rPr lang="cs-CZ" baseline="30000" dirty="0"/>
              <a:t>st</a:t>
            </a:r>
            <a:r>
              <a:rPr lang="cs-CZ" dirty="0"/>
              <a:t> </a:t>
            </a:r>
            <a:r>
              <a:rPr lang="cs-CZ" dirty="0" err="1"/>
              <a:t>ed</a:t>
            </a:r>
            <a:r>
              <a:rPr lang="cs-CZ" dirty="0"/>
              <a:t>. </a:t>
            </a:r>
            <a:r>
              <a:rPr lang="cs-CZ" dirty="0" err="1"/>
              <a:t>O’Reilly</a:t>
            </a:r>
            <a:r>
              <a:rPr lang="cs-CZ" dirty="0"/>
              <a:t>, 2017. ISBN: 978-1-491-92561-4.</a:t>
            </a:r>
          </a:p>
          <a:p>
            <a:r>
              <a:rPr lang="cs-CZ" dirty="0" err="1"/>
              <a:t>Charu</a:t>
            </a:r>
            <a:r>
              <a:rPr lang="cs-CZ" dirty="0"/>
              <a:t> C. </a:t>
            </a:r>
            <a:r>
              <a:rPr lang="cs-CZ" dirty="0" err="1"/>
              <a:t>Aggarwal</a:t>
            </a:r>
            <a:r>
              <a:rPr lang="cs-CZ" dirty="0"/>
              <a:t>: </a:t>
            </a:r>
            <a:r>
              <a:rPr lang="en-US" i="1" dirty="0"/>
              <a:t>Neural Networks and Deep</a:t>
            </a:r>
            <a:r>
              <a:rPr lang="cs-CZ" i="1" dirty="0"/>
              <a:t> </a:t>
            </a:r>
            <a:r>
              <a:rPr lang="en-US" i="1" dirty="0"/>
              <a:t>Learning</a:t>
            </a:r>
            <a:r>
              <a:rPr lang="cs-CZ" dirty="0"/>
              <a:t>. 1</a:t>
            </a:r>
            <a:r>
              <a:rPr lang="cs-CZ" baseline="30000" dirty="0"/>
              <a:t>st</a:t>
            </a:r>
            <a:r>
              <a:rPr lang="cs-CZ" dirty="0"/>
              <a:t> </a:t>
            </a:r>
            <a:r>
              <a:rPr lang="cs-CZ" dirty="0" err="1"/>
              <a:t>ed</a:t>
            </a:r>
            <a:r>
              <a:rPr lang="cs-CZ" dirty="0"/>
              <a:t>. </a:t>
            </a:r>
            <a:r>
              <a:rPr lang="cs-CZ" dirty="0" err="1"/>
              <a:t>Springer</a:t>
            </a:r>
            <a:r>
              <a:rPr lang="cs-CZ" dirty="0"/>
              <a:t>, 2018. ISBN: 978-3-319-94462-3. ISBN: 978-3-319-94463-0 (</a:t>
            </a:r>
            <a:r>
              <a:rPr lang="cs-CZ" dirty="0" err="1"/>
              <a:t>eBook</a:t>
            </a:r>
            <a:r>
              <a:rPr lang="cs-CZ" dirty="0"/>
              <a:t>). DOI: </a:t>
            </a:r>
            <a:r>
              <a:rPr lang="cs-CZ" dirty="0">
                <a:hlinkClick r:id="rId5"/>
              </a:rPr>
              <a:t>https://doi.org/10.1007/978-3-319-94463-0</a:t>
            </a:r>
            <a:endParaRPr lang="cs-CZ" dirty="0"/>
          </a:p>
          <a:p>
            <a:r>
              <a:rPr lang="cs-CZ" dirty="0"/>
              <a:t>Sandro </a:t>
            </a:r>
            <a:r>
              <a:rPr lang="cs-CZ" dirty="0" err="1"/>
              <a:t>Skansi</a:t>
            </a:r>
            <a:r>
              <a:rPr lang="cs-CZ" dirty="0"/>
              <a:t>: </a:t>
            </a:r>
            <a:r>
              <a:rPr lang="cs-CZ" i="1" dirty="0" err="1"/>
              <a:t>Introduction</a:t>
            </a:r>
            <a:r>
              <a:rPr lang="cs-CZ" i="1" dirty="0"/>
              <a:t> to </a:t>
            </a:r>
            <a:r>
              <a:rPr lang="cs-CZ" i="1" dirty="0" err="1"/>
              <a:t>Deep</a:t>
            </a:r>
            <a:r>
              <a:rPr lang="cs-CZ" i="1" dirty="0"/>
              <a:t> </a:t>
            </a:r>
            <a:r>
              <a:rPr lang="cs-CZ" i="1" dirty="0" err="1"/>
              <a:t>Learning</a:t>
            </a:r>
            <a:r>
              <a:rPr lang="cs-CZ" dirty="0"/>
              <a:t>. </a:t>
            </a:r>
            <a:r>
              <a:rPr lang="cs-CZ" dirty="0" err="1"/>
              <a:t>Springer</a:t>
            </a:r>
            <a:r>
              <a:rPr lang="cs-CZ" dirty="0"/>
              <a:t>, 2018. </a:t>
            </a:r>
            <a:r>
              <a:rPr lang="de-DE" dirty="0"/>
              <a:t>ISBN</a:t>
            </a:r>
            <a:r>
              <a:rPr lang="cs-CZ" dirty="0"/>
              <a:t>:</a:t>
            </a:r>
            <a:r>
              <a:rPr lang="de-DE" dirty="0"/>
              <a:t> 978-3-319-73003-5</a:t>
            </a:r>
            <a:r>
              <a:rPr lang="cs-CZ" dirty="0"/>
              <a:t>. </a:t>
            </a:r>
            <a:r>
              <a:rPr lang="de-DE" dirty="0"/>
              <a:t>ISBN</a:t>
            </a:r>
            <a:r>
              <a:rPr lang="cs-CZ" dirty="0"/>
              <a:t>:</a:t>
            </a:r>
            <a:r>
              <a:rPr lang="de-DE" dirty="0"/>
              <a:t> 978-3-319-73004-2 (</a:t>
            </a:r>
            <a:r>
              <a:rPr lang="de-DE" dirty="0" err="1"/>
              <a:t>eBook</a:t>
            </a:r>
            <a:r>
              <a:rPr lang="de-DE" dirty="0"/>
              <a:t>)</a:t>
            </a:r>
            <a:r>
              <a:rPr lang="cs-CZ" dirty="0"/>
              <a:t>. DOI: </a:t>
            </a:r>
            <a:r>
              <a:rPr lang="de-DE" dirty="0">
                <a:hlinkClick r:id="rId6"/>
              </a:rPr>
              <a:t>https://</a:t>
            </a:r>
            <a:r>
              <a:rPr lang="de-DE" dirty="0" smtClean="0">
                <a:hlinkClick r:id="rId6"/>
              </a:rPr>
              <a:t>doi.org/10.1007/978-3-319-73004-2</a:t>
            </a:r>
            <a:endParaRPr lang="cs-CZ" dirty="0" smtClean="0"/>
          </a:p>
          <a:p>
            <a:r>
              <a:rPr lang="cs-CZ" dirty="0"/>
              <a:t>Ian </a:t>
            </a:r>
            <a:r>
              <a:rPr lang="cs-CZ" dirty="0" err="1"/>
              <a:t>Goodfellow</a:t>
            </a:r>
            <a:r>
              <a:rPr lang="cs-CZ" dirty="0"/>
              <a:t>, </a:t>
            </a:r>
            <a:r>
              <a:rPr lang="cs-CZ" dirty="0" err="1"/>
              <a:t>Yoshua</a:t>
            </a:r>
            <a:r>
              <a:rPr lang="cs-CZ" dirty="0"/>
              <a:t> </a:t>
            </a:r>
            <a:r>
              <a:rPr lang="cs-CZ" dirty="0" err="1"/>
              <a:t>Bengio</a:t>
            </a:r>
            <a:r>
              <a:rPr lang="cs-CZ" dirty="0"/>
              <a:t>, Aaron </a:t>
            </a:r>
            <a:r>
              <a:rPr lang="cs-CZ" dirty="0" err="1"/>
              <a:t>Courville</a:t>
            </a:r>
            <a:r>
              <a:rPr lang="cs-CZ" dirty="0"/>
              <a:t>: </a:t>
            </a:r>
            <a:r>
              <a:rPr lang="cs-CZ" i="1" dirty="0" err="1"/>
              <a:t>Deep</a:t>
            </a:r>
            <a:r>
              <a:rPr lang="cs-CZ" i="1" dirty="0"/>
              <a:t> </a:t>
            </a:r>
            <a:r>
              <a:rPr lang="cs-CZ" i="1" dirty="0" err="1"/>
              <a:t>Learning</a:t>
            </a:r>
            <a:r>
              <a:rPr lang="cs-CZ" dirty="0"/>
              <a:t>. 1</a:t>
            </a:r>
            <a:r>
              <a:rPr lang="cs-CZ" baseline="30000" dirty="0"/>
              <a:t>st</a:t>
            </a:r>
            <a:r>
              <a:rPr lang="cs-CZ" dirty="0"/>
              <a:t> </a:t>
            </a:r>
            <a:r>
              <a:rPr lang="cs-CZ" dirty="0" err="1"/>
              <a:t>ed</a:t>
            </a:r>
            <a:r>
              <a:rPr lang="cs-CZ" dirty="0"/>
              <a:t>. </a:t>
            </a:r>
            <a:r>
              <a:rPr lang="cs-CZ" dirty="0" err="1"/>
              <a:t>The</a:t>
            </a:r>
            <a:r>
              <a:rPr lang="cs-CZ" dirty="0"/>
              <a:t> MIT </a:t>
            </a:r>
            <a:r>
              <a:rPr lang="cs-CZ" dirty="0" err="1"/>
              <a:t>Press</a:t>
            </a:r>
            <a:r>
              <a:rPr lang="cs-CZ" dirty="0"/>
              <a:t>, 2016. ISBN-13: 978-0262035613.</a:t>
            </a:r>
          </a:p>
          <a:p>
            <a:r>
              <a:rPr lang="en-US" dirty="0" err="1"/>
              <a:t>scikit</a:t>
            </a:r>
            <a:r>
              <a:rPr lang="en-US" dirty="0"/>
              <a:t>-learn: </a:t>
            </a:r>
            <a:r>
              <a:rPr lang="cs-CZ" i="1" dirty="0"/>
              <a:t>1.4. Support </a:t>
            </a:r>
            <a:r>
              <a:rPr lang="cs-CZ" i="1" dirty="0" err="1"/>
              <a:t>Vector</a:t>
            </a:r>
            <a:r>
              <a:rPr lang="cs-CZ" i="1" dirty="0"/>
              <a:t> </a:t>
            </a:r>
            <a:r>
              <a:rPr lang="cs-CZ" i="1" dirty="0" err="1"/>
              <a:t>Machines</a:t>
            </a:r>
            <a:r>
              <a:rPr lang="en-US" dirty="0"/>
              <a:t>. 20</a:t>
            </a:r>
            <a:r>
              <a:rPr lang="cs-CZ" dirty="0"/>
              <a:t>22</a:t>
            </a:r>
            <a:r>
              <a:rPr lang="en-US" dirty="0"/>
              <a:t>. </a:t>
            </a:r>
            <a:r>
              <a:rPr lang="cs-CZ" dirty="0">
                <a:hlinkClick r:id="rId7"/>
              </a:rPr>
              <a:t>https://</a:t>
            </a:r>
            <a:r>
              <a:rPr lang="cs-CZ" dirty="0" smtClean="0">
                <a:hlinkClick r:id="rId7"/>
              </a:rPr>
              <a:t>scikit-learn.org/stable/modules/svm.html</a:t>
            </a:r>
            <a:endParaRPr lang="cs-CZ" dirty="0" smtClean="0"/>
          </a:p>
          <a:p>
            <a:r>
              <a:rPr lang="en-US" dirty="0" smtClean="0"/>
              <a:t>Simon </a:t>
            </a:r>
            <a:r>
              <a:rPr lang="en-US" dirty="0"/>
              <a:t>Dennis: </a:t>
            </a:r>
            <a:r>
              <a:rPr lang="en-US" i="1" dirty="0"/>
              <a:t>The Interactive Activation and Competition Network: How Neural Networks Process Information</a:t>
            </a:r>
            <a:r>
              <a:rPr lang="en-US" dirty="0"/>
              <a:t>. 1997. </a:t>
            </a:r>
            <a:r>
              <a:rPr lang="en-US" dirty="0">
                <a:hlinkClick r:id="rId8"/>
              </a:rPr>
              <a:t>https://legacy.cs.indiana.edu/~</a:t>
            </a:r>
            <a:r>
              <a:rPr lang="en-US" dirty="0" smtClean="0">
                <a:hlinkClick r:id="rId8"/>
              </a:rPr>
              <a:t>port/brainwave.doc/IAC.html</a:t>
            </a:r>
            <a:endParaRPr lang="cs-CZ" dirty="0" smtClean="0"/>
          </a:p>
          <a:p>
            <a:r>
              <a:rPr lang="en-US" dirty="0" err="1"/>
              <a:t>Ethem</a:t>
            </a:r>
            <a:r>
              <a:rPr lang="en-US" dirty="0"/>
              <a:t> </a:t>
            </a:r>
            <a:r>
              <a:rPr lang="en-US" dirty="0" err="1" smtClean="0"/>
              <a:t>Alpaydin</a:t>
            </a:r>
            <a:r>
              <a:rPr lang="cs-CZ" dirty="0"/>
              <a:t>:</a:t>
            </a:r>
            <a:r>
              <a:rPr lang="en-US" dirty="0"/>
              <a:t> </a:t>
            </a:r>
            <a:r>
              <a:rPr lang="en-US" i="1" dirty="0"/>
              <a:t>Introduction to machine learning</a:t>
            </a:r>
            <a:r>
              <a:rPr lang="en-US" dirty="0"/>
              <a:t>. </a:t>
            </a:r>
            <a:r>
              <a:rPr lang="cs-CZ" dirty="0" smtClean="0"/>
              <a:t>4</a:t>
            </a:r>
            <a:r>
              <a:rPr lang="cs-CZ" baseline="30000" dirty="0" smtClean="0"/>
              <a:t>th</a:t>
            </a:r>
            <a:r>
              <a:rPr lang="cs-CZ" dirty="0" smtClean="0"/>
              <a:t> </a:t>
            </a:r>
            <a:r>
              <a:rPr lang="en-US" dirty="0" smtClean="0"/>
              <a:t>ed. The </a:t>
            </a:r>
            <a:r>
              <a:rPr lang="en-US" dirty="0"/>
              <a:t>MIT Press, </a:t>
            </a:r>
            <a:r>
              <a:rPr lang="en-US" dirty="0" smtClean="0"/>
              <a:t>2020. </a:t>
            </a:r>
            <a:r>
              <a:rPr lang="en-US" dirty="0"/>
              <a:t>ISBN 978-0-262-04379-3</a:t>
            </a:r>
            <a:r>
              <a:rPr lang="en-US" dirty="0" smtClean="0"/>
              <a:t>.</a:t>
            </a:r>
            <a:endParaRPr lang="cs-CZ" dirty="0" smtClean="0"/>
          </a:p>
          <a:p>
            <a:r>
              <a:rPr lang="cs-CZ" dirty="0" err="1"/>
              <a:t>Lewis</a:t>
            </a:r>
            <a:r>
              <a:rPr lang="cs-CZ" dirty="0"/>
              <a:t> </a:t>
            </a:r>
            <a:r>
              <a:rPr lang="cs-CZ" dirty="0" err="1" smtClean="0"/>
              <a:t>Tunstall</a:t>
            </a:r>
            <a:r>
              <a:rPr lang="cs-CZ" dirty="0" smtClean="0"/>
              <a:t>,</a:t>
            </a:r>
            <a:r>
              <a:rPr lang="cs-CZ" dirty="0"/>
              <a:t> </a:t>
            </a:r>
            <a:r>
              <a:rPr lang="cs-CZ" dirty="0" err="1"/>
              <a:t>Leandro</a:t>
            </a:r>
            <a:r>
              <a:rPr lang="cs-CZ" dirty="0"/>
              <a:t> von</a:t>
            </a:r>
            <a:r>
              <a:rPr lang="cs-CZ" dirty="0" smtClean="0"/>
              <a:t> </a:t>
            </a:r>
            <a:r>
              <a:rPr lang="cs-CZ" dirty="0" err="1" smtClean="0"/>
              <a:t>Werra</a:t>
            </a:r>
            <a:r>
              <a:rPr lang="cs-CZ" dirty="0" smtClean="0"/>
              <a:t>, </a:t>
            </a:r>
            <a:r>
              <a:rPr lang="cs-CZ" dirty="0"/>
              <a:t>Thomas </a:t>
            </a:r>
            <a:r>
              <a:rPr lang="cs-CZ" dirty="0" smtClean="0"/>
              <a:t>Wolf: </a:t>
            </a:r>
            <a:r>
              <a:rPr lang="cs-CZ" i="1" dirty="0"/>
              <a:t>Natural </a:t>
            </a:r>
            <a:r>
              <a:rPr lang="cs-CZ" i="1" dirty="0" err="1"/>
              <a:t>language</a:t>
            </a:r>
            <a:r>
              <a:rPr lang="cs-CZ" i="1" dirty="0"/>
              <a:t> </a:t>
            </a:r>
            <a:r>
              <a:rPr lang="cs-CZ" i="1" dirty="0" err="1"/>
              <a:t>processing</a:t>
            </a:r>
            <a:r>
              <a:rPr lang="cs-CZ" i="1" dirty="0"/>
              <a:t> </a:t>
            </a:r>
            <a:r>
              <a:rPr lang="cs-CZ" i="1" dirty="0" err="1"/>
              <a:t>with</a:t>
            </a:r>
            <a:r>
              <a:rPr lang="cs-CZ" i="1" dirty="0"/>
              <a:t> </a:t>
            </a:r>
            <a:r>
              <a:rPr lang="cs-CZ" i="1" dirty="0" err="1"/>
              <a:t>transformers</a:t>
            </a:r>
            <a:r>
              <a:rPr lang="cs-CZ" i="1" dirty="0"/>
              <a:t>: </a:t>
            </a:r>
            <a:r>
              <a:rPr lang="cs-CZ" i="1" dirty="0" err="1"/>
              <a:t>building</a:t>
            </a:r>
            <a:r>
              <a:rPr lang="cs-CZ" i="1" dirty="0"/>
              <a:t> </a:t>
            </a:r>
            <a:r>
              <a:rPr lang="cs-CZ" i="1" dirty="0" err="1"/>
              <a:t>language</a:t>
            </a:r>
            <a:r>
              <a:rPr lang="cs-CZ" i="1" dirty="0"/>
              <a:t> </a:t>
            </a:r>
            <a:r>
              <a:rPr lang="cs-CZ" i="1" dirty="0" err="1"/>
              <a:t>applications</a:t>
            </a:r>
            <a:r>
              <a:rPr lang="cs-CZ" i="1" dirty="0"/>
              <a:t> </a:t>
            </a:r>
            <a:r>
              <a:rPr lang="cs-CZ" i="1" dirty="0" err="1"/>
              <a:t>with</a:t>
            </a:r>
            <a:r>
              <a:rPr lang="cs-CZ" i="1" dirty="0"/>
              <a:t> </a:t>
            </a:r>
            <a:r>
              <a:rPr lang="cs-CZ" i="1" dirty="0" err="1"/>
              <a:t>Hugging</a:t>
            </a:r>
            <a:r>
              <a:rPr lang="cs-CZ" i="1" dirty="0"/>
              <a:t> Face</a:t>
            </a:r>
            <a:r>
              <a:rPr lang="cs-CZ" dirty="0"/>
              <a:t>. </a:t>
            </a:r>
            <a:r>
              <a:rPr lang="cs-CZ" dirty="0" err="1"/>
              <a:t>Revised</a:t>
            </a:r>
            <a:r>
              <a:rPr lang="cs-CZ" dirty="0"/>
              <a:t> </a:t>
            </a:r>
            <a:r>
              <a:rPr lang="cs-CZ" dirty="0" err="1"/>
              <a:t>edition</a:t>
            </a:r>
            <a:r>
              <a:rPr lang="cs-CZ" dirty="0"/>
              <a:t>. </a:t>
            </a:r>
            <a:r>
              <a:rPr lang="cs-CZ" dirty="0" err="1"/>
              <a:t>Beijing</a:t>
            </a:r>
            <a:r>
              <a:rPr lang="cs-CZ" dirty="0"/>
              <a:t>: </a:t>
            </a:r>
            <a:r>
              <a:rPr lang="cs-CZ" dirty="0" err="1"/>
              <a:t>O'Reilly</a:t>
            </a:r>
            <a:r>
              <a:rPr lang="cs-CZ" dirty="0"/>
              <a:t>, 2022. ISBN 978-1-0981-3679-6</a:t>
            </a:r>
            <a:r>
              <a:rPr lang="cs-CZ" dirty="0" smtClean="0"/>
              <a:t>.</a:t>
            </a:r>
          </a:p>
          <a:p>
            <a:r>
              <a:rPr lang="cs-CZ" dirty="0" err="1"/>
              <a:t>Uday</a:t>
            </a:r>
            <a:r>
              <a:rPr lang="cs-CZ" dirty="0"/>
              <a:t> </a:t>
            </a:r>
            <a:r>
              <a:rPr lang="cs-CZ" dirty="0" err="1"/>
              <a:t>Kamath</a:t>
            </a:r>
            <a:r>
              <a:rPr lang="cs-CZ" dirty="0"/>
              <a:t>, Kenneth L. </a:t>
            </a:r>
            <a:r>
              <a:rPr lang="cs-CZ" dirty="0" smtClean="0"/>
              <a:t>Graham, </a:t>
            </a:r>
            <a:r>
              <a:rPr lang="cs-CZ" dirty="0" err="1"/>
              <a:t>Wael</a:t>
            </a:r>
            <a:r>
              <a:rPr lang="cs-CZ" dirty="0"/>
              <a:t> </a:t>
            </a:r>
            <a:r>
              <a:rPr lang="cs-CZ" dirty="0" err="1"/>
              <a:t>Emara</a:t>
            </a:r>
            <a:r>
              <a:rPr lang="cs-CZ" dirty="0"/>
              <a:t>: </a:t>
            </a:r>
            <a:r>
              <a:rPr lang="en-US" i="1" dirty="0"/>
              <a:t>Transformers for Machine </a:t>
            </a:r>
            <a:r>
              <a:rPr lang="en-US" i="1" dirty="0" smtClean="0"/>
              <a:t>Learning</a:t>
            </a:r>
            <a:r>
              <a:rPr lang="cs-CZ" i="1" dirty="0" smtClean="0"/>
              <a:t>: </a:t>
            </a:r>
            <a:r>
              <a:rPr lang="en-US" i="1" dirty="0" smtClean="0"/>
              <a:t>A </a:t>
            </a:r>
            <a:r>
              <a:rPr lang="en-US" i="1" dirty="0"/>
              <a:t>Deep Dive</a:t>
            </a:r>
            <a:r>
              <a:rPr lang="cs-CZ" dirty="0"/>
              <a:t>. CRC </a:t>
            </a:r>
            <a:r>
              <a:rPr lang="cs-CZ" dirty="0" err="1"/>
              <a:t>Press</a:t>
            </a:r>
            <a:r>
              <a:rPr lang="cs-CZ" dirty="0"/>
              <a:t>, 2022. DOI: </a:t>
            </a:r>
            <a:r>
              <a:rPr lang="cs-CZ" dirty="0" smtClean="0">
                <a:hlinkClick r:id="rId9"/>
              </a:rPr>
              <a:t>10.1201/9781003170082</a:t>
            </a:r>
            <a:endParaRPr lang="cs-CZ" dirty="0" smtClean="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2</a:t>
            </a:fld>
            <a:endParaRPr lang="cs-CZ"/>
          </a:p>
        </p:txBody>
      </p:sp>
    </p:spTree>
    <p:extLst>
      <p:ext uri="{BB962C8B-B14F-4D97-AF65-F5344CB8AC3E}">
        <p14:creationId xmlns:p14="http://schemas.microsoft.com/office/powerpoint/2010/main" val="2820039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Restricted</a:t>
            </a:r>
            <a:r>
              <a:rPr lang="cs-CZ" dirty="0"/>
              <a:t> </a:t>
            </a:r>
            <a:r>
              <a:rPr lang="cs-CZ" dirty="0" err="1"/>
              <a:t>Boltzmann</a:t>
            </a:r>
            <a:r>
              <a:rPr lang="cs-CZ" dirty="0"/>
              <a:t> </a:t>
            </a:r>
            <a:r>
              <a:rPr lang="cs-CZ" dirty="0" err="1"/>
              <a:t>Machine</a:t>
            </a:r>
            <a:endParaRPr lang="cs-CZ" dirty="0"/>
          </a:p>
        </p:txBody>
      </p:sp>
      <p:sp>
        <p:nvSpPr>
          <p:cNvPr id="3" name="Zástupný symbol pro obsah 2"/>
          <p:cNvSpPr>
            <a:spLocks noGrp="1"/>
          </p:cNvSpPr>
          <p:nvPr>
            <p:ph idx="1"/>
          </p:nvPr>
        </p:nvSpPr>
        <p:spPr>
          <a:xfrm>
            <a:off x="457200" y="1124744"/>
            <a:ext cx="8229600" cy="5733256"/>
          </a:xfrm>
        </p:spPr>
        <p:txBody>
          <a:bodyPr>
            <a:normAutofit fontScale="55000" lnSpcReduction="20000"/>
          </a:bodyPr>
          <a:lstStyle/>
          <a:p>
            <a:r>
              <a:rPr lang="cs-CZ" dirty="0"/>
              <a:t>Síť  (</a:t>
            </a:r>
            <a:r>
              <a:rPr lang="cs-CZ" dirty="0" err="1"/>
              <a:t>Hinton</a:t>
            </a:r>
            <a:r>
              <a:rPr lang="cs-CZ" dirty="0"/>
              <a:t> &amp; </a:t>
            </a:r>
            <a:r>
              <a:rPr lang="cs-CZ" dirty="0" err="1"/>
              <a:t>Sejnowski</a:t>
            </a:r>
            <a:r>
              <a:rPr lang="cs-CZ" dirty="0"/>
              <a:t>, 1983</a:t>
            </a:r>
            <a:r>
              <a:rPr lang="cs-CZ" dirty="0" smtClean="0"/>
              <a:t>),</a:t>
            </a:r>
            <a:r>
              <a:rPr lang="en-US" dirty="0" smtClean="0"/>
              <a:t> </a:t>
            </a:r>
            <a:r>
              <a:rPr lang="cs-CZ" dirty="0" smtClean="0"/>
              <a:t>(</a:t>
            </a:r>
            <a:r>
              <a:rPr lang="en-US" dirty="0" smtClean="0"/>
              <a:t>Paul </a:t>
            </a:r>
            <a:r>
              <a:rPr lang="en-US" dirty="0" err="1" smtClean="0"/>
              <a:t>Smolensky</a:t>
            </a:r>
            <a:r>
              <a:rPr lang="en-US" dirty="0" smtClean="0"/>
              <a:t>,</a:t>
            </a:r>
            <a:r>
              <a:rPr lang="cs-CZ" dirty="0" smtClean="0"/>
              <a:t> </a:t>
            </a:r>
            <a:r>
              <a:rPr lang="en-US" dirty="0" smtClean="0"/>
              <a:t>1986</a:t>
            </a:r>
            <a:r>
              <a:rPr lang="cs-CZ" dirty="0" smtClean="0"/>
              <a:t>) </a:t>
            </a:r>
            <a:r>
              <a:rPr lang="cs-CZ" dirty="0"/>
              <a:t>se učí podmíněné pravděpodobnosti mezi prvky vstupních vektorů.</a:t>
            </a:r>
          </a:p>
          <a:p>
            <a:r>
              <a:rPr lang="cs-CZ" dirty="0"/>
              <a:t>Síť má dvě plně propojené vrstvy neuronů. Jedna je viditelná a druhá je skrytá.</a:t>
            </a:r>
          </a:p>
          <a:p>
            <a:r>
              <a:rPr lang="cs-CZ" dirty="0"/>
              <a:t>Viditelná vrstva čte data.</a:t>
            </a:r>
          </a:p>
          <a:p>
            <a:r>
              <a:rPr lang="cs-CZ" dirty="0"/>
              <a:t>Skrytá vrstva vypočte své aktivace ze vstupů na viditelné vrstvě a z vah jejich propojení pomocí </a:t>
            </a:r>
            <a:r>
              <a:rPr lang="cs-CZ" dirty="0" err="1"/>
              <a:t>sigmoidální</a:t>
            </a:r>
            <a:r>
              <a:rPr lang="cs-CZ" dirty="0"/>
              <a:t> funkce stejným způsobem, jako se to děje mezi sousedními vrstvami vícevrstvé neuronové sítě.</a:t>
            </a:r>
          </a:p>
          <a:p>
            <a:r>
              <a:rPr lang="cs-CZ" dirty="0"/>
              <a:t>Viditelná vrstva si vypočte rekonstrukce aktivací z aktivací na skryté vrstvě.</a:t>
            </a:r>
          </a:p>
          <a:p>
            <a:r>
              <a:rPr lang="cs-CZ" dirty="0"/>
              <a:t>Skrytá vrstva si znovu vypočte své aktivace z rekonstrukcí.</a:t>
            </a:r>
          </a:p>
          <a:p>
            <a:r>
              <a:rPr lang="cs-CZ" dirty="0"/>
              <a:t>K vahám se přičte rozdíl mezi součinem dat a původních aktivací na skryté vrstvě a součinem rekonstrukcí a aktivací na skryté vrstvě z rekonstrukcí.</a:t>
            </a:r>
          </a:p>
          <a:p>
            <a:r>
              <a:rPr lang="cs-CZ" dirty="0"/>
              <a:t>To se opakuje tolikrát, dokud váhy nezačnou konvergovat.</a:t>
            </a:r>
          </a:p>
          <a:p>
            <a:r>
              <a:rPr lang="cs-CZ" dirty="0"/>
              <a:t>Když se do naučené sítě načte nějaký vstup, tak síť bude konvergovat do podobného vstupu, který se naučila.</a:t>
            </a:r>
          </a:p>
          <a:p>
            <a:r>
              <a:rPr lang="cs-CZ" dirty="0"/>
              <a:t>Síť bude generovat vzorky stejného statistického rozdělení, jako mají data, která se učila, když do ní budou vstupovat náhodné vektory.</a:t>
            </a:r>
          </a:p>
          <a:p>
            <a:r>
              <a:rPr lang="cs-CZ" dirty="0"/>
              <a:t>První aplikací bylo učení hlubokých sítí po jednotlivých vrstvách.</a:t>
            </a:r>
          </a:p>
          <a:p>
            <a:r>
              <a:rPr lang="cs-CZ" dirty="0"/>
              <a:t>Její schopnost konvergovat do vektoru podobného vstupu, který se naučila, umožňuje ji používat pro </a:t>
            </a:r>
            <a:r>
              <a:rPr lang="cs-CZ" dirty="0" err="1"/>
              <a:t>doporučovací</a:t>
            </a:r>
            <a:r>
              <a:rPr lang="cs-CZ" dirty="0"/>
              <a:t> systémy.</a:t>
            </a:r>
          </a:p>
          <a:p>
            <a:r>
              <a:rPr lang="cs-CZ" dirty="0"/>
              <a:t>V současné době se místo ní používají </a:t>
            </a:r>
            <a:r>
              <a:rPr lang="cs-CZ" dirty="0" err="1"/>
              <a:t>generative</a:t>
            </a:r>
            <a:r>
              <a:rPr lang="cs-CZ" dirty="0"/>
              <a:t> </a:t>
            </a:r>
            <a:r>
              <a:rPr lang="cs-CZ" dirty="0" err="1"/>
              <a:t>adversarial</a:t>
            </a:r>
            <a:r>
              <a:rPr lang="cs-CZ" dirty="0"/>
              <a:t> </a:t>
            </a:r>
            <a:r>
              <a:rPr lang="cs-CZ" dirty="0" err="1"/>
              <a:t>networks</a:t>
            </a:r>
            <a:r>
              <a:rPr lang="cs-CZ" dirty="0"/>
              <a:t>, </a:t>
            </a:r>
            <a:r>
              <a:rPr lang="cs-CZ" dirty="0" err="1"/>
              <a:t>variational</a:t>
            </a:r>
            <a:r>
              <a:rPr lang="cs-CZ" dirty="0"/>
              <a:t> </a:t>
            </a:r>
            <a:r>
              <a:rPr lang="cs-CZ" dirty="0" err="1"/>
              <a:t>autoencoders</a:t>
            </a:r>
            <a:r>
              <a:rPr lang="cs-CZ" dirty="0"/>
              <a:t> a rekurentní neuronové sítě.</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20</a:t>
            </a:fld>
            <a:endParaRPr lang="cs-CZ"/>
          </a:p>
        </p:txBody>
      </p:sp>
    </p:spTree>
    <p:extLst>
      <p:ext uri="{BB962C8B-B14F-4D97-AF65-F5344CB8AC3E}">
        <p14:creationId xmlns:p14="http://schemas.microsoft.com/office/powerpoint/2010/main" val="92094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a:t>Delta Rule – Pravidlo Delta</a:t>
            </a:r>
          </a:p>
        </p:txBody>
      </p:sp>
      <p:sp>
        <p:nvSpPr>
          <p:cNvPr id="3" name="Zástupný symbol pro obsah 2"/>
          <p:cNvSpPr>
            <a:spLocks noGrp="1"/>
          </p:cNvSpPr>
          <p:nvPr>
            <p:ph idx="1"/>
          </p:nvPr>
        </p:nvSpPr>
        <p:spPr>
          <a:xfrm>
            <a:off x="457200" y="836712"/>
            <a:ext cx="8229600" cy="6021288"/>
          </a:xfrm>
        </p:spPr>
        <p:txBody>
          <a:bodyPr>
            <a:normAutofit fontScale="85000" lnSpcReduction="10000"/>
          </a:bodyPr>
          <a:lstStyle/>
          <a:p>
            <a:r>
              <a:rPr lang="cs-CZ" dirty="0" smtClean="0"/>
              <a:t>Pravidlo učení vah pro neuronovou síť s jednou vrstvou</a:t>
            </a:r>
          </a:p>
          <a:p>
            <a:r>
              <a:rPr lang="cs-CZ" dirty="0" smtClean="0"/>
              <a:t>Taková síť má stejnou architekturu jako </a:t>
            </a:r>
            <a:r>
              <a:rPr lang="cs-CZ" dirty="0" err="1" smtClean="0"/>
              <a:t>Perceptron</a:t>
            </a:r>
            <a:r>
              <a:rPr lang="cs-CZ" dirty="0" smtClean="0"/>
              <a:t>.</a:t>
            </a:r>
          </a:p>
          <a:p>
            <a:r>
              <a:rPr lang="cs-CZ" dirty="0" smtClean="0"/>
              <a:t>To znamená, že dokáže </a:t>
            </a:r>
            <a:r>
              <a:rPr lang="cs-CZ" dirty="0"/>
              <a:t>ř</a:t>
            </a:r>
            <a:r>
              <a:rPr lang="cs-CZ" dirty="0" smtClean="0"/>
              <a:t>ešit jen lineárně </a:t>
            </a:r>
            <a:r>
              <a:rPr lang="cs-CZ" dirty="0" err="1" smtClean="0"/>
              <a:t>separabilní</a:t>
            </a:r>
            <a:r>
              <a:rPr lang="cs-CZ" dirty="0" smtClean="0"/>
              <a:t> problémy a klasifikuje vstupní vektory do 2 tříd.</a:t>
            </a:r>
          </a:p>
          <a:p>
            <a:r>
              <a:rPr lang="cs-CZ" dirty="0" smtClean="0"/>
              <a:t>Pokud je problém lineárně </a:t>
            </a:r>
            <a:r>
              <a:rPr lang="cs-CZ" dirty="0" err="1" smtClean="0"/>
              <a:t>separabilní</a:t>
            </a:r>
            <a:r>
              <a:rPr lang="cs-CZ" dirty="0" smtClean="0"/>
              <a:t>, algoritmus </a:t>
            </a:r>
            <a:r>
              <a:rPr lang="cs-CZ" dirty="0" err="1" smtClean="0"/>
              <a:t>Perceptron</a:t>
            </a:r>
            <a:r>
              <a:rPr lang="cs-CZ" dirty="0" smtClean="0"/>
              <a:t> najde řešení rychleji.</a:t>
            </a:r>
          </a:p>
          <a:p>
            <a:r>
              <a:rPr lang="cs-CZ" dirty="0" smtClean="0"/>
              <a:t>Pokud problém není lineárně </a:t>
            </a:r>
            <a:r>
              <a:rPr lang="cs-CZ" dirty="0" err="1" smtClean="0"/>
              <a:t>separabilní</a:t>
            </a:r>
            <a:r>
              <a:rPr lang="cs-CZ" dirty="0" smtClean="0"/>
              <a:t>, algoritmus Delta Rule konverguje k optimální klasifikaci, tedy minimalizuje celkovou </a:t>
            </a:r>
            <a:r>
              <a:rPr lang="cs-CZ" dirty="0"/>
              <a:t>velikost chyby, viz </a:t>
            </a:r>
            <a:r>
              <a:rPr lang="cs-CZ" dirty="0">
                <a:hlinkClick r:id="rId2"/>
              </a:rPr>
              <a:t>https://www.mldawn.com/what-is-the-delta-rule-part-1</a:t>
            </a:r>
            <a:r>
              <a:rPr lang="cs-CZ" dirty="0" smtClean="0">
                <a:hlinkClick r:id="rId2"/>
              </a:rPr>
              <a:t>/</a:t>
            </a:r>
            <a:r>
              <a:rPr lang="cs-CZ" dirty="0" smtClean="0"/>
              <a:t>.</a:t>
            </a:r>
          </a:p>
          <a:p>
            <a:r>
              <a:rPr lang="cs-CZ" dirty="0" smtClean="0"/>
              <a:t>Dnes slouží algoritmus Delta Rule především jako úvod do pochopení algoritmu </a:t>
            </a:r>
            <a:r>
              <a:rPr lang="cs-CZ" dirty="0" err="1" smtClean="0"/>
              <a:t>Backpropagation</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21</a:t>
            </a:fld>
            <a:endParaRPr lang="cs-CZ"/>
          </a:p>
        </p:txBody>
      </p:sp>
    </p:spTree>
    <p:extLst>
      <p:ext uri="{BB962C8B-B14F-4D97-AF65-F5344CB8AC3E}">
        <p14:creationId xmlns:p14="http://schemas.microsoft.com/office/powerpoint/2010/main" val="243812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smtClean="0"/>
              <a:t>Gradient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427944" y="908720"/>
                <a:ext cx="4716056" cy="5949280"/>
              </a:xfrm>
            </p:spPr>
            <p:txBody>
              <a:bodyPr>
                <a:normAutofit lnSpcReduction="10000"/>
              </a:bodyPr>
              <a:lstStyle/>
              <a:p>
                <a:r>
                  <a:rPr lang="cs-CZ" dirty="0" smtClean="0"/>
                  <a:t>Rovnice roviny</a:t>
                </a:r>
              </a:p>
              <a:p>
                <a14:m>
                  <m:oMath xmlns:m="http://schemas.openxmlformats.org/officeDocument/2006/math">
                    <m:r>
                      <a:rPr lang="cs-CZ" b="0" i="1" smtClean="0">
                        <a:latin typeface="Cambria Math"/>
                      </a:rPr>
                      <m:t>3</m:t>
                    </m:r>
                    <m:r>
                      <a:rPr lang="cs-CZ" b="0" i="1" smtClean="0">
                        <a:latin typeface="Cambria Math"/>
                      </a:rPr>
                      <m:t>𝑥</m:t>
                    </m:r>
                    <m:r>
                      <a:rPr lang="cs-CZ" b="0" i="1" smtClean="0">
                        <a:latin typeface="Cambria Math"/>
                      </a:rPr>
                      <m:t>+2</m:t>
                    </m:r>
                    <m:r>
                      <a:rPr lang="cs-CZ" b="0" i="1" smtClean="0">
                        <a:latin typeface="Cambria Math"/>
                      </a:rPr>
                      <m:t>𝑦</m:t>
                    </m:r>
                    <m:r>
                      <a:rPr lang="cs-CZ" b="0" i="1" smtClean="0">
                        <a:latin typeface="Cambria Math"/>
                      </a:rPr>
                      <m:t>+</m:t>
                    </m:r>
                    <m:r>
                      <a:rPr lang="cs-CZ" b="0" i="1" smtClean="0">
                        <a:latin typeface="Cambria Math"/>
                      </a:rPr>
                      <m:t>𝑧</m:t>
                    </m:r>
                    <m:r>
                      <a:rPr lang="cs-CZ" i="1" smtClean="0">
                        <a:latin typeface="Cambria Math"/>
                      </a:rPr>
                      <m:t>=</m:t>
                    </m:r>
                    <m:r>
                      <a:rPr lang="cs-CZ" b="0" i="1" smtClean="0">
                        <a:latin typeface="Cambria Math"/>
                      </a:rPr>
                      <m:t>6</m:t>
                    </m:r>
                  </m:oMath>
                </a14:m>
                <a:endParaRPr lang="cs-CZ" dirty="0" smtClean="0"/>
              </a:p>
              <a:p>
                <a:r>
                  <a:rPr lang="cs-CZ" dirty="0" smtClean="0"/>
                  <a:t>Pro účely zakreslení do pravoúhlých souřadnic ji vyjádříme jako</a:t>
                </a:r>
              </a:p>
              <a:p>
                <a14:m>
                  <m:oMath xmlns:m="http://schemas.openxmlformats.org/officeDocument/2006/math">
                    <m:f>
                      <m:fPr>
                        <m:ctrlPr>
                          <a:rPr lang="cs-CZ" i="1" smtClean="0">
                            <a:latin typeface="Cambria Math"/>
                          </a:rPr>
                        </m:ctrlPr>
                      </m:fPr>
                      <m:num>
                        <m:r>
                          <a:rPr lang="cs-CZ" b="0" i="1" smtClean="0">
                            <a:latin typeface="Cambria Math"/>
                          </a:rPr>
                          <m:t>𝑥</m:t>
                        </m:r>
                      </m:num>
                      <m:den>
                        <m:r>
                          <a:rPr lang="cs-CZ" b="0" i="1" smtClean="0">
                            <a:latin typeface="Cambria Math"/>
                          </a:rPr>
                          <m:t>2</m:t>
                        </m:r>
                      </m:den>
                    </m:f>
                    <m:r>
                      <a:rPr lang="cs-CZ" b="0" i="1" smtClean="0">
                        <a:latin typeface="Cambria Math"/>
                      </a:rPr>
                      <m:t>+</m:t>
                    </m:r>
                    <m:f>
                      <m:fPr>
                        <m:ctrlPr>
                          <a:rPr lang="cs-CZ" b="0" i="1" smtClean="0">
                            <a:latin typeface="Cambria Math"/>
                          </a:rPr>
                        </m:ctrlPr>
                      </m:fPr>
                      <m:num>
                        <m:r>
                          <a:rPr lang="cs-CZ" b="0" i="1" smtClean="0">
                            <a:latin typeface="Cambria Math"/>
                          </a:rPr>
                          <m:t>𝑦</m:t>
                        </m:r>
                      </m:num>
                      <m:den>
                        <m:r>
                          <a:rPr lang="cs-CZ" b="0" i="1" smtClean="0">
                            <a:latin typeface="Cambria Math"/>
                          </a:rPr>
                          <m:t>3</m:t>
                        </m:r>
                      </m:den>
                    </m:f>
                    <m:r>
                      <a:rPr lang="cs-CZ" b="0" i="1" smtClean="0">
                        <a:latin typeface="Cambria Math"/>
                      </a:rPr>
                      <m:t>+</m:t>
                    </m:r>
                    <m:f>
                      <m:fPr>
                        <m:ctrlPr>
                          <a:rPr lang="cs-CZ" b="0" i="1" smtClean="0">
                            <a:latin typeface="Cambria Math"/>
                          </a:rPr>
                        </m:ctrlPr>
                      </m:fPr>
                      <m:num>
                        <m:r>
                          <a:rPr lang="cs-CZ" b="0" i="1" smtClean="0">
                            <a:latin typeface="Cambria Math"/>
                          </a:rPr>
                          <m:t>𝑧</m:t>
                        </m:r>
                      </m:num>
                      <m:den>
                        <m:r>
                          <a:rPr lang="cs-CZ" b="0" i="1" smtClean="0">
                            <a:latin typeface="Cambria Math"/>
                          </a:rPr>
                          <m:t>6</m:t>
                        </m:r>
                      </m:den>
                    </m:f>
                    <m:r>
                      <a:rPr lang="cs-CZ" b="0" i="1" smtClean="0">
                        <a:latin typeface="Cambria Math"/>
                      </a:rPr>
                      <m:t>=1</m:t>
                    </m:r>
                  </m:oMath>
                </a14:m>
                <a:endParaRPr lang="cs-CZ" dirty="0" smtClean="0"/>
              </a:p>
              <a:p>
                <a14:m>
                  <m:oMath xmlns:m="http://schemas.openxmlformats.org/officeDocument/2006/math">
                    <m:r>
                      <a:rPr lang="cs-CZ" b="0" i="1" smtClean="0">
                        <a:latin typeface="Cambria Math"/>
                      </a:rPr>
                      <m:t>𝑧</m:t>
                    </m:r>
                    <m:r>
                      <a:rPr lang="cs-CZ" b="0" i="1" smtClean="0">
                        <a:latin typeface="Cambria Math"/>
                      </a:rPr>
                      <m:t>=6−3</m:t>
                    </m:r>
                    <m:r>
                      <a:rPr lang="cs-CZ" b="0" i="1" smtClean="0">
                        <a:latin typeface="Cambria Math"/>
                      </a:rPr>
                      <m:t>𝑥</m:t>
                    </m:r>
                    <m:r>
                      <a:rPr lang="cs-CZ" b="0" i="1" smtClean="0">
                        <a:latin typeface="Cambria Math"/>
                      </a:rPr>
                      <m:t>−2</m:t>
                    </m:r>
                    <m:r>
                      <a:rPr lang="cs-CZ" b="0" i="1" smtClean="0">
                        <a:latin typeface="Cambria Math"/>
                      </a:rPr>
                      <m:t>𝑦</m:t>
                    </m:r>
                  </m:oMath>
                </a14:m>
                <a:endParaRPr lang="cs-CZ" dirty="0" smtClean="0"/>
              </a:p>
              <a:p>
                <a:r>
                  <a:rPr lang="cs-CZ" dirty="0" smtClean="0"/>
                  <a:t>Parciální derivace </a:t>
                </a:r>
                <a14:m>
                  <m:oMath xmlns:m="http://schemas.openxmlformats.org/officeDocument/2006/math">
                    <m:r>
                      <a:rPr lang="cs-CZ" b="0" i="1" smtClean="0">
                        <a:latin typeface="Cambria Math"/>
                      </a:rPr>
                      <m:t>𝑧</m:t>
                    </m:r>
                  </m:oMath>
                </a14:m>
                <a:r>
                  <a:rPr lang="cs-CZ" dirty="0" smtClean="0"/>
                  <a:t> vzhledem k </a:t>
                </a:r>
                <a14:m>
                  <m:oMath xmlns:m="http://schemas.openxmlformats.org/officeDocument/2006/math">
                    <m:r>
                      <a:rPr lang="cs-CZ" b="0" i="1" smtClean="0">
                        <a:latin typeface="Cambria Math"/>
                      </a:rPr>
                      <m:t>𝑥</m:t>
                    </m:r>
                  </m:oMath>
                </a14:m>
                <a:r>
                  <a:rPr lang="cs-CZ" dirty="0" smtClean="0"/>
                  <a:t> a </a:t>
                </a:r>
                <a14:m>
                  <m:oMath xmlns:m="http://schemas.openxmlformats.org/officeDocument/2006/math">
                    <m:r>
                      <a:rPr lang="cs-CZ" b="0" i="1" smtClean="0">
                        <a:latin typeface="Cambria Math"/>
                      </a:rPr>
                      <m:t>𝑦</m:t>
                    </m:r>
                  </m:oMath>
                </a14:m>
                <a:r>
                  <a:rPr lang="cs-CZ" dirty="0" smtClean="0"/>
                  <a:t> jsou</a:t>
                </a:r>
              </a:p>
              <a:p>
                <a14:m>
                  <m:oMath xmlns:m="http://schemas.openxmlformats.org/officeDocument/2006/math">
                    <m:f>
                      <m:fPr>
                        <m:ctrlPr>
                          <a:rPr lang="cs-CZ" i="1" smtClean="0">
                            <a:latin typeface="Cambria Math"/>
                          </a:rPr>
                        </m:ctrlPr>
                      </m:fPr>
                      <m:num>
                        <m:r>
                          <a:rPr lang="cs-CZ" i="1" smtClean="0">
                            <a:latin typeface="Cambria Math"/>
                          </a:rPr>
                          <m:t>𝜕</m:t>
                        </m:r>
                        <m:r>
                          <a:rPr lang="cs-CZ" b="0" i="1" smtClean="0">
                            <a:latin typeface="Cambria Math"/>
                          </a:rPr>
                          <m:t>𝑧</m:t>
                        </m:r>
                      </m:num>
                      <m:den>
                        <m:r>
                          <a:rPr lang="cs-CZ" i="1" smtClean="0">
                            <a:latin typeface="Cambria Math"/>
                          </a:rPr>
                          <m:t>𝜕</m:t>
                        </m:r>
                        <m:r>
                          <a:rPr lang="cs-CZ" i="1" smtClean="0">
                            <a:latin typeface="Cambria Math"/>
                          </a:rPr>
                          <m:t>𝑥</m:t>
                        </m:r>
                      </m:den>
                    </m:f>
                    <m:r>
                      <a:rPr lang="cs-CZ" b="0" i="1" smtClean="0">
                        <a:latin typeface="Cambria Math"/>
                      </a:rPr>
                      <m:t>=−3</m:t>
                    </m:r>
                  </m:oMath>
                </a14:m>
                <a:r>
                  <a:rPr lang="cs-CZ" dirty="0" smtClean="0"/>
                  <a:t> a </a:t>
                </a:r>
                <a14:m>
                  <m:oMath xmlns:m="http://schemas.openxmlformats.org/officeDocument/2006/math">
                    <m:f>
                      <m:fPr>
                        <m:ctrlPr>
                          <a:rPr lang="cs-CZ" i="1">
                            <a:latin typeface="Cambria Math"/>
                          </a:rPr>
                        </m:ctrlPr>
                      </m:fPr>
                      <m:num>
                        <m:r>
                          <a:rPr lang="cs-CZ" i="1">
                            <a:latin typeface="Cambria Math"/>
                          </a:rPr>
                          <m:t>𝜕</m:t>
                        </m:r>
                        <m:r>
                          <a:rPr lang="cs-CZ" i="1">
                            <a:latin typeface="Cambria Math"/>
                          </a:rPr>
                          <m:t>𝑧</m:t>
                        </m:r>
                      </m:num>
                      <m:den>
                        <m:r>
                          <a:rPr lang="cs-CZ" i="1">
                            <a:latin typeface="Cambria Math"/>
                          </a:rPr>
                          <m:t>𝜕</m:t>
                        </m:r>
                        <m:r>
                          <a:rPr lang="cs-CZ" b="0" i="1" smtClean="0">
                            <a:latin typeface="Cambria Math"/>
                          </a:rPr>
                          <m:t>𝑦</m:t>
                        </m:r>
                      </m:den>
                    </m:f>
                    <m:r>
                      <a:rPr lang="cs-CZ" i="1">
                        <a:latin typeface="Cambria Math"/>
                      </a:rPr>
                      <m:t>=−</m:t>
                    </m:r>
                    <m:r>
                      <a:rPr lang="cs-CZ" b="0" i="1" smtClean="0">
                        <a:latin typeface="Cambria Math"/>
                      </a:rPr>
                      <m:t>2</m:t>
                    </m:r>
                  </m:oMath>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427944" y="908720"/>
                <a:ext cx="4716056" cy="5949280"/>
              </a:xfrm>
              <a:blipFill rotWithShape="1">
                <a:blip r:embed="rId2"/>
                <a:stretch>
                  <a:fillRect l="-2842" t="-2152" r="-1292"/>
                </a:stretch>
              </a:blipFill>
            </p:spPr>
            <p:txBody>
              <a:bodyPr/>
              <a:lstStyle/>
              <a:p>
                <a:r>
                  <a:rPr lang="cs-CZ">
                    <a:noFill/>
                  </a:rPr>
                  <a:t> </a:t>
                </a:r>
              </a:p>
            </p:txBody>
          </p:sp>
        </mc:Fallback>
      </mc:AlternateContent>
      <p:grpSp>
        <p:nvGrpSpPr>
          <p:cNvPr id="34" name="Skupina 33"/>
          <p:cNvGrpSpPr/>
          <p:nvPr/>
        </p:nvGrpSpPr>
        <p:grpSpPr>
          <a:xfrm>
            <a:off x="179512" y="1269360"/>
            <a:ext cx="4680000" cy="5400000"/>
            <a:chOff x="179512" y="1269360"/>
            <a:chExt cx="4680000" cy="5400000"/>
          </a:xfrm>
        </p:grpSpPr>
        <p:cxnSp>
          <p:nvCxnSpPr>
            <p:cNvPr id="5" name="Přímá spojnice 4"/>
            <p:cNvCxnSpPr/>
            <p:nvPr/>
          </p:nvCxnSpPr>
          <p:spPr>
            <a:xfrm>
              <a:off x="1979512" y="1269360"/>
              <a:ext cx="0" cy="36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flipH="1">
              <a:off x="1979512" y="4869760"/>
              <a:ext cx="28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H="1">
              <a:off x="179512" y="4869360"/>
              <a:ext cx="1800000" cy="18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Přímá spojnice 9"/>
          <p:cNvCxnSpPr/>
          <p:nvPr/>
        </p:nvCxnSpPr>
        <p:spPr>
          <a:xfrm flipH="1">
            <a:off x="1403648" y="4869760"/>
            <a:ext cx="2664296" cy="575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H="1" flipV="1">
            <a:off x="1979512" y="1484784"/>
            <a:ext cx="2088432" cy="33849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V="1">
            <a:off x="1403648" y="1484784"/>
            <a:ext cx="575864" cy="3960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bdélník 24"/>
          <p:cNvSpPr/>
          <p:nvPr/>
        </p:nvSpPr>
        <p:spPr>
          <a:xfrm>
            <a:off x="1043648" y="5085224"/>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a:t>
            </a:r>
            <a:endParaRPr lang="cs-CZ" dirty="0">
              <a:solidFill>
                <a:schemeClr val="tx1"/>
              </a:solidFill>
            </a:endParaRPr>
          </a:p>
        </p:txBody>
      </p:sp>
      <p:sp>
        <p:nvSpPr>
          <p:cNvPr id="27" name="Obdélník 26"/>
          <p:cNvSpPr/>
          <p:nvPr/>
        </p:nvSpPr>
        <p:spPr>
          <a:xfrm>
            <a:off x="3779912" y="486936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a:t>
            </a:r>
            <a:endParaRPr lang="cs-CZ" dirty="0">
              <a:solidFill>
                <a:schemeClr val="tx1"/>
              </a:solidFill>
            </a:endParaRPr>
          </a:p>
        </p:txBody>
      </p:sp>
      <p:sp>
        <p:nvSpPr>
          <p:cNvPr id="28" name="Obdélník 27"/>
          <p:cNvSpPr/>
          <p:nvPr/>
        </p:nvSpPr>
        <p:spPr>
          <a:xfrm>
            <a:off x="1619512" y="1304784"/>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6</a:t>
            </a:r>
            <a:endParaRPr lang="cs-CZ" dirty="0">
              <a:solidFill>
                <a:schemeClr val="tx1"/>
              </a:solidFill>
            </a:endParaRPr>
          </a:p>
        </p:txBody>
      </p:sp>
      <p:sp>
        <p:nvSpPr>
          <p:cNvPr id="29" name="Obdélník 28"/>
          <p:cNvSpPr/>
          <p:nvPr/>
        </p:nvSpPr>
        <p:spPr>
          <a:xfrm>
            <a:off x="539552" y="630936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x</a:t>
            </a:r>
            <a:endParaRPr lang="cs-CZ" i="1" dirty="0">
              <a:solidFill>
                <a:schemeClr val="tx1"/>
              </a:solidFill>
            </a:endParaRPr>
          </a:p>
        </p:txBody>
      </p:sp>
      <p:sp>
        <p:nvSpPr>
          <p:cNvPr id="30" name="Obdélník 29"/>
          <p:cNvSpPr/>
          <p:nvPr/>
        </p:nvSpPr>
        <p:spPr>
          <a:xfrm>
            <a:off x="4211960" y="4881285"/>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y</a:t>
            </a:r>
            <a:endParaRPr lang="cs-CZ" i="1" dirty="0">
              <a:solidFill>
                <a:schemeClr val="tx1"/>
              </a:solidFill>
            </a:endParaRPr>
          </a:p>
        </p:txBody>
      </p:sp>
      <p:sp>
        <p:nvSpPr>
          <p:cNvPr id="31" name="Obdélník 30"/>
          <p:cNvSpPr/>
          <p:nvPr/>
        </p:nvSpPr>
        <p:spPr>
          <a:xfrm>
            <a:off x="1979512" y="108936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z</a:t>
            </a:r>
            <a:endParaRPr lang="cs-CZ" i="1" dirty="0">
              <a:solidFill>
                <a:schemeClr val="tx1"/>
              </a:solidFill>
            </a:endParaRPr>
          </a:p>
        </p:txBody>
      </p:sp>
      <p:sp>
        <p:nvSpPr>
          <p:cNvPr id="33" name="Obdélník 32"/>
          <p:cNvSpPr/>
          <p:nvPr/>
        </p:nvSpPr>
        <p:spPr>
          <a:xfrm>
            <a:off x="1979512" y="4521285"/>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0</a:t>
            </a:r>
            <a:endParaRPr lang="cs-CZ" dirty="0">
              <a:solidFill>
                <a:schemeClr val="tx1"/>
              </a:solidFill>
            </a:endParaRPr>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22</a:t>
            </a:fld>
            <a:endParaRPr lang="cs-CZ"/>
          </a:p>
        </p:txBody>
      </p:sp>
    </p:spTree>
    <p:extLst>
      <p:ext uri="{BB962C8B-B14F-4D97-AF65-F5344CB8AC3E}">
        <p14:creationId xmlns:p14="http://schemas.microsoft.com/office/powerpoint/2010/main" val="1494801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smtClean="0"/>
              <a:t>Gradient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427944" y="908720"/>
                <a:ext cx="4716056" cy="5949280"/>
              </a:xfrm>
            </p:spPr>
            <p:txBody>
              <a:bodyPr>
                <a:normAutofit fontScale="92500" lnSpcReduction="10000"/>
              </a:bodyPr>
              <a:lstStyle/>
              <a:p>
                <a:r>
                  <a:rPr lang="cs-CZ" dirty="0" smtClean="0"/>
                  <a:t>Na obrázku je základna roviny </a:t>
                </a:r>
                <a14:m>
                  <m:oMath xmlns:m="http://schemas.openxmlformats.org/officeDocument/2006/math">
                    <m:r>
                      <a:rPr lang="cs-CZ" i="1">
                        <a:latin typeface="Cambria Math"/>
                      </a:rPr>
                      <m:t>𝑧</m:t>
                    </m:r>
                    <m:r>
                      <a:rPr lang="cs-CZ" i="1">
                        <a:latin typeface="Cambria Math"/>
                      </a:rPr>
                      <m:t>=6−3</m:t>
                    </m:r>
                    <m:r>
                      <a:rPr lang="cs-CZ" i="1">
                        <a:latin typeface="Cambria Math"/>
                      </a:rPr>
                      <m:t>𝑥</m:t>
                    </m:r>
                    <m:r>
                      <a:rPr lang="cs-CZ" i="1">
                        <a:latin typeface="Cambria Math"/>
                      </a:rPr>
                      <m:t>−2</m:t>
                    </m:r>
                    <m:r>
                      <a:rPr lang="cs-CZ" i="1">
                        <a:latin typeface="Cambria Math"/>
                      </a:rPr>
                      <m:t>𝑦</m:t>
                    </m:r>
                  </m:oMath>
                </a14:m>
                <a:r>
                  <a:rPr lang="cs-CZ" dirty="0" smtClean="0"/>
                  <a:t> viděná z výšky, kam vede kladná část osy </a:t>
                </a:r>
                <a14:m>
                  <m:oMath xmlns:m="http://schemas.openxmlformats.org/officeDocument/2006/math">
                    <m:r>
                      <a:rPr lang="cs-CZ" i="1">
                        <a:latin typeface="Cambria Math"/>
                      </a:rPr>
                      <m:t>𝑧</m:t>
                    </m:r>
                  </m:oMath>
                </a14:m>
                <a:r>
                  <a:rPr lang="cs-CZ" dirty="0" smtClean="0"/>
                  <a:t>.</a:t>
                </a:r>
              </a:p>
              <a:p>
                <a:r>
                  <a:rPr lang="cs-CZ" b="1" dirty="0" smtClean="0">
                    <a:solidFill>
                      <a:srgbClr val="FF0000"/>
                    </a:solidFill>
                  </a:rPr>
                  <a:t>Gradient</a:t>
                </a:r>
                <a:r>
                  <a:rPr lang="cs-CZ" dirty="0" smtClean="0"/>
                  <a:t> je vektor </a:t>
                </a:r>
                <a14:m>
                  <m:oMath xmlns:m="http://schemas.openxmlformats.org/officeDocument/2006/math">
                    <m:d>
                      <m:dPr>
                        <m:ctrlPr>
                          <a:rPr lang="cs-CZ" i="1" smtClean="0">
                            <a:latin typeface="Cambria Math"/>
                          </a:rPr>
                        </m:ctrlPr>
                      </m:dPr>
                      <m:e>
                        <m:r>
                          <a:rPr lang="cs-CZ" b="0" i="1" smtClean="0">
                            <a:latin typeface="Cambria Math"/>
                          </a:rPr>
                          <m:t>−3,−2</m:t>
                        </m:r>
                      </m:e>
                    </m:d>
                    <m:r>
                      <a:rPr lang="cs-CZ" b="0" i="1" smtClean="0">
                        <a:latin typeface="Cambria Math"/>
                      </a:rPr>
                      <m:t>=</m:t>
                    </m:r>
                    <m:d>
                      <m:dPr>
                        <m:ctrlPr>
                          <a:rPr lang="cs-CZ" b="0" i="1" smtClean="0">
                            <a:latin typeface="Cambria Math"/>
                          </a:rPr>
                        </m:ctrlPr>
                      </m:dPr>
                      <m:e>
                        <m:f>
                          <m:fPr>
                            <m:ctrlPr>
                              <a:rPr lang="cs-CZ" i="1">
                                <a:latin typeface="Cambria Math"/>
                              </a:rPr>
                            </m:ctrlPr>
                          </m:fPr>
                          <m:num>
                            <m:r>
                              <a:rPr lang="cs-CZ" i="1">
                                <a:latin typeface="Cambria Math"/>
                              </a:rPr>
                              <m:t>𝜕</m:t>
                            </m:r>
                            <m:r>
                              <a:rPr lang="cs-CZ" i="1">
                                <a:latin typeface="Cambria Math"/>
                              </a:rPr>
                              <m:t>𝑧</m:t>
                            </m:r>
                          </m:num>
                          <m:den>
                            <m:r>
                              <a:rPr lang="cs-CZ" i="1">
                                <a:latin typeface="Cambria Math"/>
                              </a:rPr>
                              <m:t>𝜕</m:t>
                            </m:r>
                            <m:r>
                              <a:rPr lang="cs-CZ" i="1">
                                <a:latin typeface="Cambria Math"/>
                              </a:rPr>
                              <m:t>𝑥</m:t>
                            </m:r>
                          </m:den>
                        </m:f>
                        <m:r>
                          <a:rPr lang="cs-CZ" b="0" i="1" smtClean="0">
                            <a:latin typeface="Cambria Math"/>
                          </a:rPr>
                          <m:t>,</m:t>
                        </m:r>
                        <m:f>
                          <m:fPr>
                            <m:ctrlPr>
                              <a:rPr lang="cs-CZ" i="1">
                                <a:latin typeface="Cambria Math"/>
                              </a:rPr>
                            </m:ctrlPr>
                          </m:fPr>
                          <m:num>
                            <m:r>
                              <a:rPr lang="cs-CZ" i="1">
                                <a:latin typeface="Cambria Math"/>
                              </a:rPr>
                              <m:t>𝜕</m:t>
                            </m:r>
                            <m:r>
                              <a:rPr lang="cs-CZ" i="1">
                                <a:latin typeface="Cambria Math"/>
                              </a:rPr>
                              <m:t>𝑧</m:t>
                            </m:r>
                          </m:num>
                          <m:den>
                            <m:r>
                              <a:rPr lang="cs-CZ" i="1">
                                <a:latin typeface="Cambria Math"/>
                              </a:rPr>
                              <m:t>𝜕</m:t>
                            </m:r>
                            <m:r>
                              <a:rPr lang="cs-CZ" i="1">
                                <a:latin typeface="Cambria Math"/>
                              </a:rPr>
                              <m:t>𝑦</m:t>
                            </m:r>
                          </m:den>
                        </m:f>
                      </m:e>
                    </m:d>
                  </m:oMath>
                </a14:m>
                <a:r>
                  <a:rPr lang="cs-CZ" dirty="0" smtClean="0"/>
                  <a:t>, který určuje směr nejvyššího stoupání roviny na ose </a:t>
                </a:r>
                <a14:m>
                  <m:oMath xmlns:m="http://schemas.openxmlformats.org/officeDocument/2006/math">
                    <m:r>
                      <a:rPr lang="cs-CZ" i="1">
                        <a:latin typeface="Cambria Math"/>
                      </a:rPr>
                      <m:t>𝑧</m:t>
                    </m:r>
                  </m:oMath>
                </a14:m>
                <a:r>
                  <a:rPr lang="cs-CZ" dirty="0" smtClean="0"/>
                  <a:t>.</a:t>
                </a:r>
              </a:p>
              <a:p>
                <a:r>
                  <a:rPr lang="cs-CZ" dirty="0" smtClean="0"/>
                  <a:t>Budeme-li od počátku souřadnic kráčet tímto směrem, bude hodnota </a:t>
                </a:r>
                <a14:m>
                  <m:oMath xmlns:m="http://schemas.openxmlformats.org/officeDocument/2006/math">
                    <m:r>
                      <a:rPr lang="cs-CZ" i="1">
                        <a:latin typeface="Cambria Math"/>
                      </a:rPr>
                      <m:t>𝑧</m:t>
                    </m:r>
                  </m:oMath>
                </a14:m>
                <a:r>
                  <a:rPr lang="cs-CZ" dirty="0" smtClean="0"/>
                  <a:t> růst nejrychleji.</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427944" y="908720"/>
                <a:ext cx="4716056" cy="5949280"/>
              </a:xfrm>
              <a:blipFill rotWithShape="1">
                <a:blip r:embed="rId2"/>
                <a:stretch>
                  <a:fillRect l="-2584" t="-2049" r="-2326" b="-1742"/>
                </a:stretch>
              </a:blipFill>
            </p:spPr>
            <p:txBody>
              <a:bodyPr/>
              <a:lstStyle/>
              <a:p>
                <a:r>
                  <a:rPr lang="cs-CZ">
                    <a:noFill/>
                  </a:rPr>
                  <a:t> </a:t>
                </a:r>
              </a:p>
            </p:txBody>
          </p:sp>
        </mc:Fallback>
      </mc:AlternateContent>
      <p:grpSp>
        <p:nvGrpSpPr>
          <p:cNvPr id="41" name="Skupina 40"/>
          <p:cNvGrpSpPr/>
          <p:nvPr/>
        </p:nvGrpSpPr>
        <p:grpSpPr>
          <a:xfrm>
            <a:off x="35736" y="2492896"/>
            <a:ext cx="4320000" cy="4320000"/>
            <a:chOff x="35736" y="2492896"/>
            <a:chExt cx="4320000" cy="4320000"/>
          </a:xfrm>
        </p:grpSpPr>
        <p:cxnSp>
          <p:nvCxnSpPr>
            <p:cNvPr id="5" name="Přímá spojnice 4"/>
            <p:cNvCxnSpPr/>
            <p:nvPr/>
          </p:nvCxnSpPr>
          <p:spPr>
            <a:xfrm>
              <a:off x="1548000" y="2492896"/>
              <a:ext cx="0" cy="43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flipH="1">
              <a:off x="35736" y="5084944"/>
              <a:ext cx="43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107504" y="2924944"/>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Přímá spojnice 9"/>
          <p:cNvCxnSpPr/>
          <p:nvPr/>
        </p:nvCxnSpPr>
        <p:spPr>
          <a:xfrm flipH="1">
            <a:off x="1548000" y="5085224"/>
            <a:ext cx="2159504" cy="1441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107504" y="2924944"/>
            <a:ext cx="14404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bdélník 24"/>
          <p:cNvSpPr/>
          <p:nvPr/>
        </p:nvSpPr>
        <p:spPr>
          <a:xfrm>
            <a:off x="1179395" y="6171423"/>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a:t>
            </a:r>
            <a:endParaRPr lang="cs-CZ" dirty="0">
              <a:solidFill>
                <a:schemeClr val="tx1"/>
              </a:solidFill>
            </a:endParaRPr>
          </a:p>
        </p:txBody>
      </p:sp>
      <p:sp>
        <p:nvSpPr>
          <p:cNvPr id="27" name="Obdélník 26"/>
          <p:cNvSpPr/>
          <p:nvPr/>
        </p:nvSpPr>
        <p:spPr>
          <a:xfrm>
            <a:off x="3347504" y="4724944"/>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a:t>
            </a:r>
            <a:endParaRPr lang="cs-CZ" dirty="0">
              <a:solidFill>
                <a:schemeClr val="tx1"/>
              </a:solidFill>
            </a:endParaRPr>
          </a:p>
        </p:txBody>
      </p:sp>
      <p:sp>
        <p:nvSpPr>
          <p:cNvPr id="28" name="Obdélník 27"/>
          <p:cNvSpPr/>
          <p:nvPr/>
        </p:nvSpPr>
        <p:spPr>
          <a:xfrm>
            <a:off x="1553432" y="2744944"/>
            <a:ext cx="432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–3</a:t>
            </a:r>
            <a:endParaRPr lang="cs-CZ" dirty="0">
              <a:solidFill>
                <a:schemeClr val="tx1"/>
              </a:solidFill>
            </a:endParaRPr>
          </a:p>
        </p:txBody>
      </p:sp>
      <p:sp>
        <p:nvSpPr>
          <p:cNvPr id="29" name="Obdélník 28"/>
          <p:cNvSpPr/>
          <p:nvPr/>
        </p:nvSpPr>
        <p:spPr>
          <a:xfrm>
            <a:off x="1539395" y="6526800"/>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x</a:t>
            </a:r>
            <a:endParaRPr lang="cs-CZ" i="1" dirty="0">
              <a:solidFill>
                <a:schemeClr val="tx1"/>
              </a:solidFill>
            </a:endParaRPr>
          </a:p>
        </p:txBody>
      </p:sp>
      <p:sp>
        <p:nvSpPr>
          <p:cNvPr id="30" name="Obdélník 29"/>
          <p:cNvSpPr/>
          <p:nvPr/>
        </p:nvSpPr>
        <p:spPr>
          <a:xfrm>
            <a:off x="3681827" y="5085224"/>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y</a:t>
            </a:r>
            <a:endParaRPr lang="cs-CZ" i="1" dirty="0">
              <a:solidFill>
                <a:schemeClr val="tx1"/>
              </a:solidFill>
            </a:endParaRPr>
          </a:p>
        </p:txBody>
      </p:sp>
      <p:cxnSp>
        <p:nvCxnSpPr>
          <p:cNvPr id="24" name="Přímá spojnice se šipkou 23"/>
          <p:cNvCxnSpPr/>
          <p:nvPr/>
        </p:nvCxnSpPr>
        <p:spPr>
          <a:xfrm flipH="1" flipV="1">
            <a:off x="107504" y="2924944"/>
            <a:ext cx="2088000" cy="3168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blouk 25"/>
          <p:cNvSpPr/>
          <p:nvPr/>
        </p:nvSpPr>
        <p:spPr>
          <a:xfrm rot="900000">
            <a:off x="1959020" y="5746777"/>
            <a:ext cx="531230" cy="466475"/>
          </a:xfrm>
          <a:prstGeom prst="arc">
            <a:avLst>
              <a:gd name="adj1" fmla="val 12256898"/>
              <a:gd name="adj2" fmla="val 1998856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Ovál 31"/>
          <p:cNvSpPr/>
          <p:nvPr/>
        </p:nvSpPr>
        <p:spPr>
          <a:xfrm>
            <a:off x="2222025" y="58772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p:nvSpPr>
        <p:spPr>
          <a:xfrm>
            <a:off x="34562" y="5084944"/>
            <a:ext cx="432982"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–2</a:t>
            </a:r>
            <a:endParaRPr lang="cs-CZ" dirty="0">
              <a:solidFill>
                <a:schemeClr val="tx1"/>
              </a:solidFill>
            </a:endParaRPr>
          </a:p>
        </p:txBody>
      </p:sp>
      <p:cxnSp>
        <p:nvCxnSpPr>
          <p:cNvPr id="34" name="Přímá spojnice se šipkou 33"/>
          <p:cNvCxnSpPr/>
          <p:nvPr/>
        </p:nvCxnSpPr>
        <p:spPr>
          <a:xfrm flipH="1" flipV="1">
            <a:off x="107168" y="2924944"/>
            <a:ext cx="1440496" cy="2160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1553432" y="4724944"/>
            <a:ext cx="36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0</a:t>
            </a:r>
            <a:endParaRPr lang="cs-CZ" dirty="0">
              <a:solidFill>
                <a:schemeClr val="tx1"/>
              </a:solidFill>
            </a:endParaRPr>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23</a:t>
            </a:fld>
            <a:endParaRPr lang="cs-CZ"/>
          </a:p>
        </p:txBody>
      </p:sp>
    </p:spTree>
    <p:extLst>
      <p:ext uri="{BB962C8B-B14F-4D97-AF65-F5344CB8AC3E}">
        <p14:creationId xmlns:p14="http://schemas.microsoft.com/office/powerpoint/2010/main" val="204000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smtClean="0"/>
              <a:t>Neuronová síť s jednou vrstvou</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427944" y="908720"/>
                <a:ext cx="4716056" cy="5949280"/>
              </a:xfrm>
            </p:spPr>
            <p:txBody>
              <a:bodyPr>
                <a:normAutofit fontScale="85000" lnSpcReduction="20000"/>
              </a:bodyPr>
              <a:lstStyle/>
              <a:p>
                <a:r>
                  <a:rPr lang="cs-CZ" dirty="0" smtClean="0"/>
                  <a:t>Vektor </a:t>
                </a:r>
                <a14:m>
                  <m:oMath xmlns:m="http://schemas.openxmlformats.org/officeDocument/2006/math">
                    <m:acc>
                      <m:accPr>
                        <m:chr m:val="⃗"/>
                        <m:ctrlPr>
                          <a:rPr lang="cs-CZ" i="1" smtClean="0">
                            <a:latin typeface="Cambria Math"/>
                          </a:rPr>
                        </m:ctrlPr>
                      </m:accPr>
                      <m:e>
                        <m:r>
                          <a:rPr lang="cs-CZ" b="1" i="0" smtClean="0">
                            <a:latin typeface="Cambria Math"/>
                          </a:rPr>
                          <m:t>𝐱</m:t>
                        </m:r>
                      </m:e>
                    </m:acc>
                  </m:oMath>
                </a14:m>
                <a:r>
                  <a:rPr lang="cs-CZ" dirty="0" smtClean="0"/>
                  <a:t> je vstup do sítě, neboli hodnoty vlastností klasifikovaného objektu.</a:t>
                </a:r>
              </a:p>
              <a:p>
                <a:r>
                  <a:rPr lang="cs-CZ" dirty="0"/>
                  <a:t>Vektor </a:t>
                </a:r>
                <a14:m>
                  <m:oMath xmlns:m="http://schemas.openxmlformats.org/officeDocument/2006/math">
                    <m:acc>
                      <m:accPr>
                        <m:chr m:val="⃗"/>
                        <m:ctrlPr>
                          <a:rPr lang="cs-CZ" i="1">
                            <a:latin typeface="Cambria Math"/>
                          </a:rPr>
                        </m:ctrlPr>
                      </m:accPr>
                      <m:e>
                        <m:r>
                          <a:rPr lang="cs-CZ" b="1" i="0" smtClean="0">
                            <a:latin typeface="Cambria Math"/>
                          </a:rPr>
                          <m:t>𝐰</m:t>
                        </m:r>
                      </m:e>
                    </m:acc>
                  </m:oMath>
                </a14:m>
                <a:r>
                  <a:rPr lang="cs-CZ" dirty="0"/>
                  <a:t> </a:t>
                </a:r>
                <a:r>
                  <a:rPr lang="cs-CZ" dirty="0" smtClean="0"/>
                  <a:t>jsou váhy sítě.</a:t>
                </a:r>
                <a:endParaRPr lang="cs-CZ" dirty="0"/>
              </a:p>
              <a:p>
                <a:r>
                  <a:rPr lang="cs-CZ" dirty="0" smtClean="0"/>
                  <a:t>Skalár </a:t>
                </a:r>
                <a14:m>
                  <m:oMath xmlns:m="http://schemas.openxmlformats.org/officeDocument/2006/math">
                    <m:r>
                      <a:rPr lang="cs-CZ" i="1">
                        <a:latin typeface="Cambria Math"/>
                      </a:rPr>
                      <m:t>𝑦</m:t>
                    </m:r>
                    <m:r>
                      <a:rPr lang="cs-CZ" b="0" i="1" smtClean="0">
                        <a:latin typeface="Cambria Math"/>
                      </a:rPr>
                      <m:t>=</m:t>
                    </m:r>
                    <m:acc>
                      <m:accPr>
                        <m:chr m:val="⃗"/>
                        <m:ctrlPr>
                          <a:rPr lang="cs-CZ" i="1">
                            <a:latin typeface="Cambria Math"/>
                          </a:rPr>
                        </m:ctrlPr>
                      </m:accPr>
                      <m:e>
                        <m:r>
                          <a:rPr lang="cs-CZ" b="1">
                            <a:latin typeface="Cambria Math"/>
                          </a:rPr>
                          <m:t>𝐱</m:t>
                        </m:r>
                      </m:e>
                    </m:acc>
                    <m:r>
                      <a:rPr lang="cs-CZ" b="1" i="1" smtClean="0">
                        <a:latin typeface="Cambria Math"/>
                        <a:ea typeface="Cambria Math"/>
                      </a:rPr>
                      <m:t>∙</m:t>
                    </m:r>
                    <m:acc>
                      <m:accPr>
                        <m:chr m:val="⃗"/>
                        <m:ctrlPr>
                          <a:rPr lang="cs-CZ" i="1">
                            <a:latin typeface="Cambria Math"/>
                          </a:rPr>
                        </m:ctrlPr>
                      </m:accPr>
                      <m:e>
                        <m:r>
                          <a:rPr lang="cs-CZ" b="1">
                            <a:latin typeface="Cambria Math"/>
                          </a:rPr>
                          <m:t>𝐰</m:t>
                        </m:r>
                      </m:e>
                    </m:acc>
                  </m:oMath>
                </a14:m>
                <a:r>
                  <a:rPr lang="cs-CZ" dirty="0" smtClean="0"/>
                  <a:t> je skutečný výstup sítě.</a:t>
                </a:r>
              </a:p>
              <a:p>
                <a:r>
                  <a:rPr lang="cs-CZ" dirty="0" smtClean="0"/>
                  <a:t>Skalár </a:t>
                </a:r>
                <a14:m>
                  <m:oMath xmlns:m="http://schemas.openxmlformats.org/officeDocument/2006/math">
                    <m:r>
                      <a:rPr lang="cs-CZ" b="0" i="1" smtClean="0">
                        <a:latin typeface="Cambria Math"/>
                      </a:rPr>
                      <m:t>𝑡</m:t>
                    </m:r>
                  </m:oMath>
                </a14:m>
                <a:r>
                  <a:rPr lang="cs-CZ" dirty="0" smtClean="0"/>
                  <a:t> je správný výstup.</a:t>
                </a:r>
              </a:p>
              <a:p>
                <a:r>
                  <a:rPr lang="cs-CZ" dirty="0" smtClean="0"/>
                  <a:t>Chyba sítě je </a:t>
                </a:r>
                <a14:m>
                  <m:oMath xmlns:m="http://schemas.openxmlformats.org/officeDocument/2006/math">
                    <m:sSup>
                      <m:sSupPr>
                        <m:ctrlPr>
                          <a:rPr lang="cs-CZ" b="0" i="1" smtClean="0">
                            <a:latin typeface="Cambria Math"/>
                          </a:rPr>
                        </m:ctrlPr>
                      </m:sSupPr>
                      <m:e>
                        <m:r>
                          <a:rPr lang="cs-CZ" i="1">
                            <a:latin typeface="Cambria Math"/>
                          </a:rPr>
                          <m:t>𝑒</m:t>
                        </m:r>
                        <m:r>
                          <a:rPr lang="cs-CZ" i="1">
                            <a:latin typeface="Cambria Math"/>
                          </a:rPr>
                          <m:t>=</m:t>
                        </m:r>
                        <m:d>
                          <m:dPr>
                            <m:ctrlPr>
                              <a:rPr lang="cs-CZ" i="1">
                                <a:latin typeface="Cambria Math"/>
                              </a:rPr>
                            </m:ctrlPr>
                          </m:dPr>
                          <m:e>
                            <m:r>
                              <a:rPr lang="cs-CZ" i="1">
                                <a:latin typeface="Cambria Math"/>
                              </a:rPr>
                              <m:t>𝑦</m:t>
                            </m:r>
                            <m:r>
                              <a:rPr lang="cs-CZ" i="1">
                                <a:latin typeface="Cambria Math"/>
                              </a:rPr>
                              <m:t>−</m:t>
                            </m:r>
                            <m:r>
                              <a:rPr lang="cs-CZ" i="1">
                                <a:latin typeface="Cambria Math"/>
                              </a:rPr>
                              <m:t>𝑡</m:t>
                            </m:r>
                          </m:e>
                        </m:d>
                      </m:e>
                      <m:sup>
                        <m:r>
                          <a:rPr lang="cs-CZ" b="0" i="1" smtClean="0">
                            <a:latin typeface="Cambria Math"/>
                          </a:rPr>
                          <m:t>2</m:t>
                        </m:r>
                      </m:sup>
                    </m:sSup>
                  </m:oMath>
                </a14:m>
                <a:r>
                  <a:rPr lang="cs-CZ" dirty="0" smtClean="0"/>
                  <a:t>.</a:t>
                </a:r>
              </a:p>
              <a:p>
                <a:r>
                  <a:rPr lang="cs-CZ" dirty="0" smtClean="0"/>
                  <a:t>Parciální derivace chybové funkce</a:t>
                </a:r>
                <a:r>
                  <a:rPr lang="cs-CZ" dirty="0"/>
                  <a:t> </a:t>
                </a:r>
                <a14:m>
                  <m:oMath xmlns:m="http://schemas.openxmlformats.org/officeDocument/2006/math">
                    <m:r>
                      <a:rPr lang="cs-CZ" i="1">
                        <a:latin typeface="Cambria Math"/>
                      </a:rPr>
                      <m:t>𝑒</m:t>
                    </m:r>
                  </m:oMath>
                </a14:m>
                <a:r>
                  <a:rPr lang="cs-CZ" dirty="0" smtClean="0"/>
                  <a:t> podle vah </a:t>
                </a:r>
                <a14:m>
                  <m:oMath xmlns:m="http://schemas.openxmlformats.org/officeDocument/2006/math">
                    <m:r>
                      <a:rPr lang="cs-CZ" b="0" i="1" smtClean="0">
                        <a:latin typeface="Cambria Math"/>
                      </a:rPr>
                      <m:t>𝑤</m:t>
                    </m:r>
                  </m:oMath>
                </a14:m>
                <a:r>
                  <a:rPr lang="cs-CZ" dirty="0" smtClean="0"/>
                  <a:t> udává směr nejvyššího stoupání chyby neboli gradient.</a:t>
                </a:r>
              </a:p>
              <a:p>
                <a:r>
                  <a:rPr lang="cs-CZ" dirty="0" smtClean="0"/>
                  <a:t>Její opačná hodnota udává, jakým směrem se mají váhy měnit, aby chyba klesala.</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427944" y="908720"/>
                <a:ext cx="4716056" cy="5949280"/>
              </a:xfrm>
              <a:blipFill rotWithShape="1">
                <a:blip r:embed="rId2"/>
                <a:stretch>
                  <a:fillRect l="-2067" t="-2049"/>
                </a:stretch>
              </a:blipFill>
            </p:spPr>
            <p:txBody>
              <a:bodyPr/>
              <a:lstStyle/>
              <a:p>
                <a:r>
                  <a:rPr lang="cs-CZ">
                    <a:noFill/>
                  </a:rPr>
                  <a:t> </a:t>
                </a:r>
              </a:p>
            </p:txBody>
          </p:sp>
        </mc:Fallback>
      </mc:AlternateContent>
      <p:cxnSp>
        <p:nvCxnSpPr>
          <p:cNvPr id="5" name="Přímá spojnice 4"/>
          <p:cNvCxnSpPr>
            <a:stCxn id="19" idx="6"/>
            <a:endCxn id="4" idx="2"/>
          </p:cNvCxnSpPr>
          <p:nvPr/>
        </p:nvCxnSpPr>
        <p:spPr>
          <a:xfrm>
            <a:off x="907936" y="3060000"/>
            <a:ext cx="2115792"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a:stCxn id="4" idx="2"/>
            <a:endCxn id="24" idx="6"/>
          </p:cNvCxnSpPr>
          <p:nvPr/>
        </p:nvCxnSpPr>
        <p:spPr>
          <a:xfrm flipH="1">
            <a:off x="907936" y="3960000"/>
            <a:ext cx="2115792" cy="18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a:stCxn id="4" idx="2"/>
            <a:endCxn id="23" idx="6"/>
          </p:cNvCxnSpPr>
          <p:nvPr/>
        </p:nvCxnSpPr>
        <p:spPr>
          <a:xfrm flipH="1">
            <a:off x="907936" y="3960000"/>
            <a:ext cx="2115792"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a:stCxn id="4" idx="2"/>
            <a:endCxn id="20" idx="6"/>
          </p:cNvCxnSpPr>
          <p:nvPr/>
        </p:nvCxnSpPr>
        <p:spPr>
          <a:xfrm flipH="1" flipV="1">
            <a:off x="907936" y="2160000"/>
            <a:ext cx="2115792" cy="18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a:stCxn id="4" idx="2"/>
            <a:endCxn id="21" idx="6"/>
          </p:cNvCxnSpPr>
          <p:nvPr/>
        </p:nvCxnSpPr>
        <p:spPr>
          <a:xfrm flipH="1">
            <a:off x="907936" y="3960000"/>
            <a:ext cx="21157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bdélník 30"/>
          <p:cNvSpPr/>
          <p:nvPr/>
        </p:nvSpPr>
        <p:spPr>
          <a:xfrm>
            <a:off x="1052032" y="2513882"/>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w</a:t>
            </a:r>
            <a:r>
              <a:rPr lang="cs-CZ" baseline="-25000" dirty="0" smtClean="0">
                <a:solidFill>
                  <a:schemeClr val="tx1"/>
                </a:solidFill>
              </a:rPr>
              <a:t>1</a:t>
            </a:r>
            <a:endParaRPr lang="cs-CZ" baseline="-25000" dirty="0">
              <a:solidFill>
                <a:schemeClr val="tx1"/>
              </a:solidFill>
            </a:endParaRPr>
          </a:p>
        </p:txBody>
      </p:sp>
      <p:sp>
        <p:nvSpPr>
          <p:cNvPr id="4" name="Ovál 3"/>
          <p:cNvSpPr/>
          <p:nvPr/>
        </p:nvSpPr>
        <p:spPr>
          <a:xfrm>
            <a:off x="3023728" y="36000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y</a:t>
            </a:r>
            <a:endParaRPr lang="cs-CZ" baseline="-25000" dirty="0">
              <a:solidFill>
                <a:schemeClr val="tx1"/>
              </a:solidFill>
            </a:endParaRPr>
          </a:p>
        </p:txBody>
      </p:sp>
      <p:sp>
        <p:nvSpPr>
          <p:cNvPr id="19" name="Ovál 18"/>
          <p:cNvSpPr/>
          <p:nvPr/>
        </p:nvSpPr>
        <p:spPr>
          <a:xfrm>
            <a:off x="187936" y="27000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x</a:t>
            </a:r>
            <a:r>
              <a:rPr lang="cs-CZ" baseline="-25000" dirty="0" smtClean="0">
                <a:solidFill>
                  <a:schemeClr val="tx1"/>
                </a:solidFill>
              </a:rPr>
              <a:t>2</a:t>
            </a:r>
            <a:endParaRPr lang="cs-CZ" baseline="-25000" dirty="0">
              <a:solidFill>
                <a:schemeClr val="tx1"/>
              </a:solidFill>
            </a:endParaRPr>
          </a:p>
        </p:txBody>
      </p:sp>
      <p:sp>
        <p:nvSpPr>
          <p:cNvPr id="20" name="Ovál 19"/>
          <p:cNvSpPr/>
          <p:nvPr/>
        </p:nvSpPr>
        <p:spPr>
          <a:xfrm>
            <a:off x="187936" y="18000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x</a:t>
            </a:r>
            <a:r>
              <a:rPr lang="cs-CZ" baseline="-25000" dirty="0" smtClean="0">
                <a:solidFill>
                  <a:schemeClr val="tx1"/>
                </a:solidFill>
              </a:rPr>
              <a:t>1</a:t>
            </a:r>
            <a:endParaRPr lang="cs-CZ" baseline="-25000" dirty="0">
              <a:solidFill>
                <a:schemeClr val="tx1"/>
              </a:solidFill>
            </a:endParaRPr>
          </a:p>
        </p:txBody>
      </p:sp>
      <p:sp>
        <p:nvSpPr>
          <p:cNvPr id="21" name="Ovál 20"/>
          <p:cNvSpPr/>
          <p:nvPr/>
        </p:nvSpPr>
        <p:spPr>
          <a:xfrm>
            <a:off x="187936" y="36000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x</a:t>
            </a:r>
            <a:r>
              <a:rPr lang="cs-CZ" baseline="-25000" dirty="0" smtClean="0">
                <a:solidFill>
                  <a:schemeClr val="tx1"/>
                </a:solidFill>
              </a:rPr>
              <a:t>3</a:t>
            </a:r>
            <a:endParaRPr lang="cs-CZ" baseline="-25000" dirty="0">
              <a:solidFill>
                <a:schemeClr val="tx1"/>
              </a:solidFill>
            </a:endParaRPr>
          </a:p>
        </p:txBody>
      </p:sp>
      <p:sp>
        <p:nvSpPr>
          <p:cNvPr id="23" name="Ovál 22"/>
          <p:cNvSpPr/>
          <p:nvPr/>
        </p:nvSpPr>
        <p:spPr>
          <a:xfrm>
            <a:off x="187936" y="45000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x</a:t>
            </a:r>
            <a:r>
              <a:rPr lang="cs-CZ" baseline="-25000" dirty="0" smtClean="0">
                <a:solidFill>
                  <a:schemeClr val="tx1"/>
                </a:solidFill>
              </a:rPr>
              <a:t>4</a:t>
            </a:r>
            <a:endParaRPr lang="cs-CZ" baseline="-25000" dirty="0">
              <a:solidFill>
                <a:schemeClr val="tx1"/>
              </a:solidFill>
            </a:endParaRPr>
          </a:p>
        </p:txBody>
      </p:sp>
      <p:sp>
        <p:nvSpPr>
          <p:cNvPr id="24" name="Ovál 23"/>
          <p:cNvSpPr/>
          <p:nvPr/>
        </p:nvSpPr>
        <p:spPr>
          <a:xfrm>
            <a:off x="187936" y="5400000"/>
            <a:ext cx="720000" cy="72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x</a:t>
            </a:r>
            <a:r>
              <a:rPr lang="cs-CZ" baseline="-25000" dirty="0" smtClean="0">
                <a:solidFill>
                  <a:schemeClr val="tx1"/>
                </a:solidFill>
              </a:rPr>
              <a:t>5</a:t>
            </a:r>
            <a:endParaRPr lang="cs-CZ" baseline="-25000" dirty="0">
              <a:solidFill>
                <a:schemeClr val="tx1"/>
              </a:solidFill>
            </a:endParaRPr>
          </a:p>
        </p:txBody>
      </p:sp>
      <p:sp>
        <p:nvSpPr>
          <p:cNvPr id="35" name="Obdélník 34"/>
          <p:cNvSpPr/>
          <p:nvPr/>
        </p:nvSpPr>
        <p:spPr>
          <a:xfrm>
            <a:off x="1046251" y="3176781"/>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w</a:t>
            </a:r>
            <a:r>
              <a:rPr lang="cs-CZ" baseline="-25000" dirty="0" smtClean="0">
                <a:solidFill>
                  <a:schemeClr val="tx1"/>
                </a:solidFill>
              </a:rPr>
              <a:t>2</a:t>
            </a:r>
            <a:endParaRPr lang="cs-CZ" baseline="-25000" dirty="0">
              <a:solidFill>
                <a:schemeClr val="tx1"/>
              </a:solidFill>
            </a:endParaRPr>
          </a:p>
        </p:txBody>
      </p:sp>
      <p:sp>
        <p:nvSpPr>
          <p:cNvPr id="36" name="Obdélník 35"/>
          <p:cNvSpPr/>
          <p:nvPr/>
        </p:nvSpPr>
        <p:spPr>
          <a:xfrm>
            <a:off x="1052032" y="3861048"/>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w</a:t>
            </a:r>
            <a:r>
              <a:rPr lang="cs-CZ" baseline="-25000" dirty="0" smtClean="0">
                <a:solidFill>
                  <a:schemeClr val="tx1"/>
                </a:solidFill>
              </a:rPr>
              <a:t>3</a:t>
            </a:r>
            <a:endParaRPr lang="cs-CZ" baseline="-25000" dirty="0">
              <a:solidFill>
                <a:schemeClr val="tx1"/>
              </a:solidFill>
            </a:endParaRPr>
          </a:p>
        </p:txBody>
      </p:sp>
      <p:sp>
        <p:nvSpPr>
          <p:cNvPr id="37" name="Obdélník 36"/>
          <p:cNvSpPr/>
          <p:nvPr/>
        </p:nvSpPr>
        <p:spPr>
          <a:xfrm>
            <a:off x="1046251" y="4581128"/>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w</a:t>
            </a:r>
            <a:r>
              <a:rPr lang="cs-CZ" baseline="-25000" dirty="0" smtClean="0">
                <a:solidFill>
                  <a:schemeClr val="tx1"/>
                </a:solidFill>
              </a:rPr>
              <a:t>4</a:t>
            </a:r>
            <a:endParaRPr lang="cs-CZ" baseline="-25000" dirty="0">
              <a:solidFill>
                <a:schemeClr val="tx1"/>
              </a:solidFill>
            </a:endParaRPr>
          </a:p>
        </p:txBody>
      </p:sp>
      <p:sp>
        <p:nvSpPr>
          <p:cNvPr id="38" name="Obdélník 37"/>
          <p:cNvSpPr/>
          <p:nvPr/>
        </p:nvSpPr>
        <p:spPr>
          <a:xfrm>
            <a:off x="1052032" y="5377178"/>
            <a:ext cx="72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i="1" dirty="0" smtClean="0">
                <a:solidFill>
                  <a:schemeClr val="tx1"/>
                </a:solidFill>
              </a:rPr>
              <a:t>w</a:t>
            </a:r>
            <a:r>
              <a:rPr lang="cs-CZ" baseline="-25000" dirty="0" smtClean="0">
                <a:solidFill>
                  <a:schemeClr val="tx1"/>
                </a:solidFill>
              </a:rPr>
              <a:t>5</a:t>
            </a:r>
            <a:endParaRPr lang="cs-CZ" baseline="-25000" dirty="0">
              <a:solidFill>
                <a:schemeClr val="tx1"/>
              </a:solidFill>
            </a:endParaRP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24</a:t>
            </a:fld>
            <a:endParaRPr lang="cs-CZ"/>
          </a:p>
        </p:txBody>
      </p:sp>
    </p:spTree>
    <p:extLst>
      <p:ext uri="{BB962C8B-B14F-4D97-AF65-F5344CB8AC3E}">
        <p14:creationId xmlns:p14="http://schemas.microsoft.com/office/powerpoint/2010/main" val="3047236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smtClean="0"/>
              <a:t>Delta Rule jako vzorec</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836712"/>
                <a:ext cx="8229600" cy="6021288"/>
              </a:xfrm>
            </p:spPr>
            <p:txBody>
              <a:bodyPr>
                <a:normAutofit lnSpcReduction="10000"/>
              </a:bodyPr>
              <a:lstStyle/>
              <a:p>
                <a14:m>
                  <m:oMath xmlns:m="http://schemas.openxmlformats.org/officeDocument/2006/math">
                    <m:r>
                      <a:rPr lang="cs-CZ" b="0" i="1" smtClean="0">
                        <a:latin typeface="Cambria Math"/>
                      </a:rPr>
                      <m:t>−</m:t>
                    </m:r>
                    <m:f>
                      <m:fPr>
                        <m:ctrlPr>
                          <a:rPr lang="cs-CZ" i="1" smtClean="0">
                            <a:latin typeface="Cambria Math"/>
                          </a:rPr>
                        </m:ctrlPr>
                      </m:fPr>
                      <m:num>
                        <m:r>
                          <a:rPr lang="cs-CZ" i="1" smtClean="0">
                            <a:latin typeface="Cambria Math"/>
                          </a:rPr>
                          <m:t>𝜕</m:t>
                        </m:r>
                        <m:r>
                          <a:rPr lang="cs-CZ" b="0" i="1" smtClean="0">
                            <a:latin typeface="Cambria Math"/>
                          </a:rPr>
                          <m:t>𝑒</m:t>
                        </m:r>
                      </m:num>
                      <m:den>
                        <m:r>
                          <a:rPr lang="cs-CZ" i="1" smtClean="0">
                            <a:latin typeface="Cambria Math"/>
                          </a:rPr>
                          <m:t>𝜕</m:t>
                        </m:r>
                        <m:sSub>
                          <m:sSubPr>
                            <m:ctrlPr>
                              <a:rPr lang="cs-CZ" b="0" i="1" smtClean="0">
                                <a:latin typeface="Cambria Math"/>
                              </a:rPr>
                            </m:ctrlPr>
                          </m:sSubPr>
                          <m:e>
                            <m:r>
                              <a:rPr lang="cs-CZ" i="1">
                                <a:latin typeface="Cambria Math"/>
                              </a:rPr>
                              <m:t>𝑤</m:t>
                            </m:r>
                          </m:e>
                          <m:sub>
                            <m:r>
                              <a:rPr lang="cs-CZ" b="0" i="1" smtClean="0">
                                <a:latin typeface="Cambria Math"/>
                              </a:rPr>
                              <m:t>𝑖</m:t>
                            </m:r>
                          </m:sub>
                        </m:sSub>
                      </m:den>
                    </m:f>
                    <m:r>
                      <a:rPr lang="cs-CZ" b="0" i="1" smtClean="0">
                        <a:latin typeface="Cambria Math"/>
                      </a:rPr>
                      <m:t>=−</m:t>
                    </m:r>
                    <m:f>
                      <m:fPr>
                        <m:ctrlPr>
                          <a:rPr lang="cs-CZ" b="0" i="1" smtClean="0">
                            <a:latin typeface="Cambria Math"/>
                          </a:rPr>
                        </m:ctrlPr>
                      </m:fPr>
                      <m:num>
                        <m:r>
                          <a:rPr lang="cs-CZ" b="0" i="1" smtClean="0">
                            <a:latin typeface="Cambria Math"/>
                          </a:rPr>
                          <m:t>𝜕</m:t>
                        </m:r>
                        <m:d>
                          <m:dPr>
                            <m:begChr m:val="["/>
                            <m:endChr m:val="]"/>
                            <m:ctrlPr>
                              <a:rPr lang="cs-CZ" b="0" i="1" smtClean="0">
                                <a:latin typeface="Cambria Math"/>
                              </a:rPr>
                            </m:ctrlPr>
                          </m:dPr>
                          <m:e>
                            <m:sSup>
                              <m:sSupPr>
                                <m:ctrlPr>
                                  <a:rPr lang="cs-CZ" b="0" i="1" smtClean="0">
                                    <a:latin typeface="Cambria Math"/>
                                  </a:rPr>
                                </m:ctrlPr>
                              </m:sSupPr>
                              <m:e>
                                <m:d>
                                  <m:dPr>
                                    <m:ctrlPr>
                                      <a:rPr lang="cs-CZ" i="1">
                                        <a:latin typeface="Cambria Math"/>
                                      </a:rPr>
                                    </m:ctrlPr>
                                  </m:dPr>
                                  <m:e>
                                    <m:acc>
                                      <m:accPr>
                                        <m:chr m:val="⃗"/>
                                        <m:ctrlPr>
                                          <a:rPr lang="cs-CZ" i="1">
                                            <a:latin typeface="Cambria Math"/>
                                          </a:rPr>
                                        </m:ctrlPr>
                                      </m:accPr>
                                      <m:e>
                                        <m:r>
                                          <a:rPr lang="cs-CZ" b="1">
                                            <a:latin typeface="Cambria Math"/>
                                          </a:rPr>
                                          <m:t>𝐱</m:t>
                                        </m:r>
                                      </m:e>
                                    </m:acc>
                                    <m:r>
                                      <a:rPr lang="cs-CZ" b="1" i="1" smtClean="0">
                                        <a:latin typeface="Cambria Math"/>
                                      </a:rPr>
                                      <m:t> </m:t>
                                    </m:r>
                                    <m:r>
                                      <a:rPr lang="cs-CZ" b="1" i="1">
                                        <a:latin typeface="Cambria Math"/>
                                        <a:ea typeface="Cambria Math"/>
                                      </a:rPr>
                                      <m:t>∙</m:t>
                                    </m:r>
                                    <m:r>
                                      <a:rPr lang="cs-CZ" b="1" i="1" smtClean="0">
                                        <a:latin typeface="Cambria Math"/>
                                        <a:ea typeface="Cambria Math"/>
                                      </a:rPr>
                                      <m:t> </m:t>
                                    </m:r>
                                    <m:acc>
                                      <m:accPr>
                                        <m:chr m:val="⃗"/>
                                        <m:ctrlPr>
                                          <a:rPr lang="cs-CZ" i="1">
                                            <a:latin typeface="Cambria Math"/>
                                          </a:rPr>
                                        </m:ctrlPr>
                                      </m:accPr>
                                      <m:e>
                                        <m:r>
                                          <a:rPr lang="cs-CZ" b="1">
                                            <a:latin typeface="Cambria Math"/>
                                          </a:rPr>
                                          <m:t>𝐰</m:t>
                                        </m:r>
                                      </m:e>
                                    </m:acc>
                                    <m:r>
                                      <a:rPr lang="cs-CZ" i="1">
                                        <a:latin typeface="Cambria Math"/>
                                      </a:rPr>
                                      <m:t>−</m:t>
                                    </m:r>
                                    <m:r>
                                      <a:rPr lang="cs-CZ" i="1">
                                        <a:latin typeface="Cambria Math"/>
                                      </a:rPr>
                                      <m:t>𝑡</m:t>
                                    </m:r>
                                  </m:e>
                                </m:d>
                              </m:e>
                              <m:sup>
                                <m:r>
                                  <a:rPr lang="cs-CZ" b="0" i="1" smtClean="0">
                                    <a:latin typeface="Cambria Math"/>
                                  </a:rPr>
                                  <m:t>2</m:t>
                                </m:r>
                              </m:sup>
                            </m:sSup>
                          </m:e>
                        </m:d>
                      </m:num>
                      <m:den>
                        <m:r>
                          <a:rPr lang="cs-CZ" b="0" i="1" smtClean="0">
                            <a:latin typeface="Cambria Math"/>
                          </a:rPr>
                          <m:t>𝜕</m:t>
                        </m:r>
                        <m:sSub>
                          <m:sSubPr>
                            <m:ctrlPr>
                              <a:rPr lang="cs-CZ" b="0" i="1" smtClean="0">
                                <a:latin typeface="Cambria Math"/>
                              </a:rPr>
                            </m:ctrlPr>
                          </m:sSubPr>
                          <m:e>
                            <m:r>
                              <a:rPr lang="cs-CZ" i="1">
                                <a:latin typeface="Cambria Math"/>
                              </a:rPr>
                              <m:t>𝑤</m:t>
                            </m:r>
                          </m:e>
                          <m:sub>
                            <m:r>
                              <a:rPr lang="cs-CZ" b="0" i="1" smtClean="0">
                                <a:latin typeface="Cambria Math"/>
                              </a:rPr>
                              <m:t>𝑖</m:t>
                            </m:r>
                          </m:sub>
                        </m:sSub>
                      </m:den>
                    </m:f>
                    <m:r>
                      <a:rPr lang="cs-CZ" b="0" i="1" smtClean="0">
                        <a:latin typeface="Cambria Math"/>
                      </a:rPr>
                      <m:t>=</m:t>
                    </m:r>
                    <m:r>
                      <a:rPr lang="cs-CZ" i="1">
                        <a:latin typeface="Cambria Math"/>
                      </a:rPr>
                      <m:t>−</m:t>
                    </m:r>
                    <m:f>
                      <m:fPr>
                        <m:ctrlPr>
                          <a:rPr lang="cs-CZ" i="1">
                            <a:latin typeface="Cambria Math"/>
                          </a:rPr>
                        </m:ctrlPr>
                      </m:fPr>
                      <m:num>
                        <m:r>
                          <a:rPr lang="cs-CZ" i="1">
                            <a:latin typeface="Cambria Math"/>
                          </a:rPr>
                          <m:t>𝜕</m:t>
                        </m:r>
                        <m:d>
                          <m:dPr>
                            <m:begChr m:val="["/>
                            <m:endChr m:val="]"/>
                            <m:ctrlPr>
                              <a:rPr lang="cs-CZ" i="1">
                                <a:latin typeface="Cambria Math"/>
                              </a:rPr>
                            </m:ctrlPr>
                          </m:dPr>
                          <m:e>
                            <m:sSup>
                              <m:sSupPr>
                                <m:ctrlPr>
                                  <a:rPr lang="cs-CZ" i="1">
                                    <a:latin typeface="Cambria Math"/>
                                  </a:rPr>
                                </m:ctrlPr>
                              </m:sSupPr>
                              <m:e>
                                <m:d>
                                  <m:dPr>
                                    <m:ctrlPr>
                                      <a:rPr lang="cs-CZ" i="1">
                                        <a:latin typeface="Cambria Math"/>
                                      </a:rPr>
                                    </m:ctrlPr>
                                  </m:dPr>
                                  <m:e>
                                    <m:r>
                                      <a:rPr lang="cs-CZ" i="1" smtClean="0">
                                        <a:latin typeface="Cambria Math"/>
                                      </a:rPr>
                                      <m:t>𝑦</m:t>
                                    </m:r>
                                    <m:r>
                                      <a:rPr lang="cs-CZ" i="1">
                                        <a:latin typeface="Cambria Math"/>
                                      </a:rPr>
                                      <m:t>−</m:t>
                                    </m:r>
                                    <m:r>
                                      <a:rPr lang="cs-CZ" i="1">
                                        <a:latin typeface="Cambria Math"/>
                                      </a:rPr>
                                      <m:t>𝑡</m:t>
                                    </m:r>
                                  </m:e>
                                </m:d>
                              </m:e>
                              <m:sup>
                                <m:r>
                                  <a:rPr lang="cs-CZ" i="1">
                                    <a:latin typeface="Cambria Math"/>
                                  </a:rPr>
                                  <m:t>2</m:t>
                                </m:r>
                              </m:sup>
                            </m:sSup>
                          </m:e>
                        </m:d>
                      </m:num>
                      <m:den>
                        <m:r>
                          <a:rPr lang="cs-CZ" i="1">
                            <a:latin typeface="Cambria Math"/>
                          </a:rPr>
                          <m:t>𝜕</m:t>
                        </m:r>
                        <m:sSub>
                          <m:sSubPr>
                            <m:ctrlPr>
                              <a:rPr lang="cs-CZ" i="1">
                                <a:latin typeface="Cambria Math"/>
                              </a:rPr>
                            </m:ctrlPr>
                          </m:sSubPr>
                          <m:e>
                            <m:r>
                              <a:rPr lang="cs-CZ" i="1">
                                <a:latin typeface="Cambria Math"/>
                              </a:rPr>
                              <m:t>𝑤</m:t>
                            </m:r>
                          </m:e>
                          <m:sub>
                            <m:r>
                              <a:rPr lang="cs-CZ" i="1">
                                <a:latin typeface="Cambria Math"/>
                              </a:rPr>
                              <m:t>𝑖</m:t>
                            </m:r>
                          </m:sub>
                        </m:sSub>
                      </m:den>
                    </m:f>
                    <m:r>
                      <a:rPr lang="cs-CZ" i="1">
                        <a:latin typeface="Cambria Math"/>
                      </a:rPr>
                      <m:t>=−</m:t>
                    </m:r>
                    <m:f>
                      <m:fPr>
                        <m:ctrlPr>
                          <a:rPr lang="cs-CZ" i="1">
                            <a:latin typeface="Cambria Math"/>
                          </a:rPr>
                        </m:ctrlPr>
                      </m:fPr>
                      <m:num>
                        <m:r>
                          <a:rPr lang="cs-CZ" i="1">
                            <a:latin typeface="Cambria Math"/>
                          </a:rPr>
                          <m:t>𝜕</m:t>
                        </m:r>
                        <m:d>
                          <m:dPr>
                            <m:begChr m:val="["/>
                            <m:endChr m:val="]"/>
                            <m:ctrlPr>
                              <a:rPr lang="cs-CZ" i="1">
                                <a:latin typeface="Cambria Math"/>
                              </a:rPr>
                            </m:ctrlPr>
                          </m:dPr>
                          <m:e>
                            <m:sSup>
                              <m:sSupPr>
                                <m:ctrlPr>
                                  <a:rPr lang="cs-CZ" i="1">
                                    <a:latin typeface="Cambria Math"/>
                                  </a:rPr>
                                </m:ctrlPr>
                              </m:sSupPr>
                              <m:e>
                                <m:d>
                                  <m:dPr>
                                    <m:ctrlPr>
                                      <a:rPr lang="cs-CZ" i="1">
                                        <a:latin typeface="Cambria Math"/>
                                      </a:rPr>
                                    </m:ctrlPr>
                                  </m:dPr>
                                  <m:e>
                                    <m:sSub>
                                      <m:sSubPr>
                                        <m:ctrlPr>
                                          <a:rPr lang="cs-CZ" i="1" smtClean="0">
                                            <a:latin typeface="Cambria Math"/>
                                          </a:rPr>
                                        </m:ctrlPr>
                                      </m:sSubPr>
                                      <m:e>
                                        <m:r>
                                          <a:rPr lang="cs-CZ" b="0" i="1" smtClean="0">
                                            <a:latin typeface="Cambria Math"/>
                                          </a:rPr>
                                          <m:t>𝑥</m:t>
                                        </m:r>
                                      </m:e>
                                      <m:sub>
                                        <m:r>
                                          <a:rPr lang="cs-CZ" b="0" i="1" smtClean="0">
                                            <a:latin typeface="Cambria Math"/>
                                          </a:rPr>
                                          <m:t>1</m:t>
                                        </m:r>
                                      </m:sub>
                                    </m:sSub>
                                    <m:r>
                                      <a:rPr lang="cs-CZ" i="1" smtClean="0">
                                        <a:latin typeface="Cambria Math"/>
                                        <a:ea typeface="Cambria Math"/>
                                      </a:rPr>
                                      <m:t>∙</m:t>
                                    </m:r>
                                    <m:r>
                                      <a:rPr lang="cs-CZ" b="0" i="1" smtClean="0">
                                        <a:latin typeface="Cambria Math"/>
                                        <a:ea typeface="Cambria Math"/>
                                      </a:rPr>
                                      <m:t> </m:t>
                                    </m:r>
                                    <m:sSub>
                                      <m:sSubPr>
                                        <m:ctrlPr>
                                          <a:rPr lang="cs-CZ" i="1">
                                            <a:latin typeface="Cambria Math"/>
                                          </a:rPr>
                                        </m:ctrlPr>
                                      </m:sSubPr>
                                      <m:e>
                                        <m:r>
                                          <a:rPr lang="cs-CZ" b="0" i="1" smtClean="0">
                                            <a:latin typeface="Cambria Math"/>
                                          </a:rPr>
                                          <m:t>𝑤</m:t>
                                        </m:r>
                                      </m:e>
                                      <m:sub>
                                        <m:r>
                                          <a:rPr lang="cs-CZ" i="1">
                                            <a:latin typeface="Cambria Math"/>
                                          </a:rPr>
                                          <m:t>1</m:t>
                                        </m:r>
                                      </m:sub>
                                    </m:sSub>
                                    <m:r>
                                      <a:rPr lang="cs-CZ" b="0" i="1" smtClean="0">
                                        <a:latin typeface="Cambria Math"/>
                                      </a:rPr>
                                      <m:t>+ </m:t>
                                    </m:r>
                                    <m:sSub>
                                      <m:sSubPr>
                                        <m:ctrlPr>
                                          <a:rPr lang="cs-CZ" i="1">
                                            <a:latin typeface="Cambria Math"/>
                                          </a:rPr>
                                        </m:ctrlPr>
                                      </m:sSubPr>
                                      <m:e>
                                        <m:r>
                                          <a:rPr lang="cs-CZ" i="1">
                                            <a:latin typeface="Cambria Math"/>
                                          </a:rPr>
                                          <m:t>𝑥</m:t>
                                        </m:r>
                                      </m:e>
                                      <m:sub>
                                        <m:r>
                                          <a:rPr lang="cs-CZ" b="0" i="1" smtClean="0">
                                            <a:latin typeface="Cambria Math"/>
                                          </a:rPr>
                                          <m:t>2</m:t>
                                        </m:r>
                                      </m:sub>
                                    </m:sSub>
                                    <m:r>
                                      <a:rPr lang="cs-CZ" b="0" i="1" smtClean="0">
                                        <a:latin typeface="Cambria Math"/>
                                      </a:rPr>
                                      <m:t> </m:t>
                                    </m:r>
                                    <m:r>
                                      <a:rPr lang="cs-CZ" i="1" smtClean="0">
                                        <a:latin typeface="Cambria Math"/>
                                        <a:ea typeface="Cambria Math"/>
                                      </a:rPr>
                                      <m:t>∙</m:t>
                                    </m:r>
                                    <m:r>
                                      <a:rPr lang="cs-CZ" b="0" i="1" smtClean="0">
                                        <a:latin typeface="Cambria Math"/>
                                        <a:ea typeface="Cambria Math"/>
                                      </a:rPr>
                                      <m:t> </m:t>
                                    </m:r>
                                    <m:sSub>
                                      <m:sSubPr>
                                        <m:ctrlPr>
                                          <a:rPr lang="cs-CZ" i="1">
                                            <a:latin typeface="Cambria Math"/>
                                          </a:rPr>
                                        </m:ctrlPr>
                                      </m:sSubPr>
                                      <m:e>
                                        <m:r>
                                          <a:rPr lang="cs-CZ" i="1">
                                            <a:latin typeface="Cambria Math"/>
                                          </a:rPr>
                                          <m:t>𝑤</m:t>
                                        </m:r>
                                      </m:e>
                                      <m:sub>
                                        <m:r>
                                          <a:rPr lang="cs-CZ" b="0" i="1" smtClean="0">
                                            <a:latin typeface="Cambria Math"/>
                                          </a:rPr>
                                          <m:t>2</m:t>
                                        </m:r>
                                      </m:sub>
                                    </m:sSub>
                                    <m:r>
                                      <a:rPr lang="cs-CZ" b="0" i="1" smtClean="0">
                                        <a:latin typeface="Cambria Math"/>
                                      </a:rPr>
                                      <m:t>+ … + </m:t>
                                    </m:r>
                                    <m:sSub>
                                      <m:sSubPr>
                                        <m:ctrlPr>
                                          <a:rPr lang="cs-CZ" i="1">
                                            <a:latin typeface="Cambria Math"/>
                                          </a:rPr>
                                        </m:ctrlPr>
                                      </m:sSubPr>
                                      <m:e>
                                        <m:r>
                                          <a:rPr lang="cs-CZ" i="1">
                                            <a:latin typeface="Cambria Math"/>
                                          </a:rPr>
                                          <m:t>𝑥</m:t>
                                        </m:r>
                                      </m:e>
                                      <m:sub>
                                        <m:r>
                                          <a:rPr lang="cs-CZ" b="0" i="1" smtClean="0">
                                            <a:latin typeface="Cambria Math"/>
                                          </a:rPr>
                                          <m:t>𝑖</m:t>
                                        </m:r>
                                      </m:sub>
                                    </m:sSub>
                                    <m:r>
                                      <a:rPr lang="cs-CZ" b="0" i="1" smtClean="0">
                                        <a:latin typeface="Cambria Math"/>
                                      </a:rPr>
                                      <m:t> </m:t>
                                    </m:r>
                                    <m:r>
                                      <a:rPr lang="cs-CZ" i="1" smtClean="0">
                                        <a:latin typeface="Cambria Math"/>
                                        <a:ea typeface="Cambria Math"/>
                                      </a:rPr>
                                      <m:t>∙</m:t>
                                    </m:r>
                                    <m:r>
                                      <a:rPr lang="cs-CZ" b="0" i="1" smtClean="0">
                                        <a:latin typeface="Cambria Math"/>
                                        <a:ea typeface="Cambria Math"/>
                                      </a:rPr>
                                      <m:t> </m:t>
                                    </m:r>
                                    <m:sSub>
                                      <m:sSubPr>
                                        <m:ctrlPr>
                                          <a:rPr lang="cs-CZ" i="1">
                                            <a:latin typeface="Cambria Math"/>
                                          </a:rPr>
                                        </m:ctrlPr>
                                      </m:sSubPr>
                                      <m:e>
                                        <m:r>
                                          <a:rPr lang="cs-CZ" i="1">
                                            <a:latin typeface="Cambria Math"/>
                                          </a:rPr>
                                          <m:t>𝑤</m:t>
                                        </m:r>
                                      </m:e>
                                      <m:sub>
                                        <m:r>
                                          <a:rPr lang="cs-CZ" b="0" i="1" smtClean="0">
                                            <a:latin typeface="Cambria Math"/>
                                          </a:rPr>
                                          <m:t>𝑖</m:t>
                                        </m:r>
                                      </m:sub>
                                    </m:sSub>
                                    <m:r>
                                      <a:rPr lang="cs-CZ" b="0" i="1" smtClean="0">
                                        <a:latin typeface="Cambria Math"/>
                                      </a:rPr>
                                      <m:t> − </m:t>
                                    </m:r>
                                    <m:r>
                                      <a:rPr lang="cs-CZ" i="1" smtClean="0">
                                        <a:latin typeface="Cambria Math"/>
                                      </a:rPr>
                                      <m:t>𝑡</m:t>
                                    </m:r>
                                  </m:e>
                                </m:d>
                              </m:e>
                              <m:sup>
                                <m:r>
                                  <a:rPr lang="cs-CZ" i="1">
                                    <a:latin typeface="Cambria Math"/>
                                  </a:rPr>
                                  <m:t>2</m:t>
                                </m:r>
                              </m:sup>
                            </m:sSup>
                          </m:e>
                        </m:d>
                      </m:num>
                      <m:den>
                        <m:r>
                          <a:rPr lang="cs-CZ" i="1">
                            <a:latin typeface="Cambria Math"/>
                          </a:rPr>
                          <m:t>𝜕</m:t>
                        </m:r>
                        <m:sSub>
                          <m:sSubPr>
                            <m:ctrlPr>
                              <a:rPr lang="cs-CZ" i="1">
                                <a:latin typeface="Cambria Math"/>
                              </a:rPr>
                            </m:ctrlPr>
                          </m:sSubPr>
                          <m:e>
                            <m:r>
                              <a:rPr lang="cs-CZ" i="1">
                                <a:latin typeface="Cambria Math"/>
                              </a:rPr>
                              <m:t>𝑤</m:t>
                            </m:r>
                          </m:e>
                          <m:sub>
                            <m:r>
                              <a:rPr lang="cs-CZ" i="1">
                                <a:latin typeface="Cambria Math"/>
                              </a:rPr>
                              <m:t>𝑖</m:t>
                            </m:r>
                          </m:sub>
                        </m:sSub>
                      </m:den>
                    </m:f>
                    <m:r>
                      <a:rPr lang="cs-CZ" b="0" i="1" smtClean="0">
                        <a:latin typeface="Cambria Math"/>
                      </a:rPr>
                      <m:t>=</m:t>
                    </m:r>
                  </m:oMath>
                </a14:m>
                <a:r>
                  <a:rPr lang="cs-CZ" b="0" i="1" dirty="0" smtClean="0">
                    <a:latin typeface="Cambria Math"/>
                  </a:rPr>
                  <a:t/>
                </a:r>
                <a:br>
                  <a:rPr lang="cs-CZ" b="0" i="1" dirty="0" smtClean="0">
                    <a:latin typeface="Cambria Math"/>
                  </a:rPr>
                </a:br>
                <a14:m>
                  <m:oMath xmlns:m="http://schemas.openxmlformats.org/officeDocument/2006/math">
                    <m:r>
                      <a:rPr lang="cs-CZ" b="0" i="1" smtClean="0">
                        <a:latin typeface="Cambria Math"/>
                      </a:rPr>
                      <m:t>−2</m:t>
                    </m:r>
                    <m:d>
                      <m:dPr>
                        <m:ctrlPr>
                          <a:rPr lang="cs-CZ" b="0" i="1" smtClean="0">
                            <a:latin typeface="Cambria Math"/>
                          </a:rPr>
                        </m:ctrlPr>
                      </m:dPr>
                      <m:e>
                        <m:r>
                          <a:rPr lang="cs-CZ" b="0" i="1" smtClean="0">
                            <a:latin typeface="Cambria Math"/>
                          </a:rPr>
                          <m:t>𝑦</m:t>
                        </m:r>
                        <m:r>
                          <a:rPr lang="cs-CZ" b="0" i="1" smtClean="0">
                            <a:latin typeface="Cambria Math"/>
                          </a:rPr>
                          <m:t>−</m:t>
                        </m:r>
                        <m:r>
                          <a:rPr lang="cs-CZ" b="0" i="1" smtClean="0">
                            <a:latin typeface="Cambria Math"/>
                          </a:rPr>
                          <m:t>𝑡</m:t>
                        </m:r>
                      </m:e>
                    </m:d>
                    <m:r>
                      <a:rPr lang="cs-CZ" b="0" i="1" smtClean="0">
                        <a:latin typeface="Cambria Math"/>
                        <a:ea typeface="Cambria Math"/>
                      </a:rPr>
                      <m:t>∙</m:t>
                    </m:r>
                    <m:sSub>
                      <m:sSubPr>
                        <m:ctrlPr>
                          <a:rPr lang="cs-CZ" b="0" i="1" smtClean="0">
                            <a:latin typeface="Cambria Math"/>
                            <a:ea typeface="Cambria Math"/>
                          </a:rPr>
                        </m:ctrlPr>
                      </m:sSubPr>
                      <m:e>
                        <m:r>
                          <a:rPr lang="cs-CZ" i="1">
                            <a:latin typeface="Cambria Math"/>
                            <a:ea typeface="Cambria Math"/>
                          </a:rPr>
                          <m:t>𝑥</m:t>
                        </m:r>
                      </m:e>
                      <m:sub>
                        <m:r>
                          <a:rPr lang="cs-CZ" b="0" i="1" smtClean="0">
                            <a:latin typeface="Cambria Math"/>
                            <a:ea typeface="Cambria Math"/>
                          </a:rPr>
                          <m:t>𝑖</m:t>
                        </m:r>
                      </m:sub>
                    </m:sSub>
                    <m:r>
                      <a:rPr lang="cs-CZ" b="0" i="1" smtClean="0">
                        <a:latin typeface="Cambria Math"/>
                        <a:ea typeface="Cambria Math"/>
                      </a:rPr>
                      <m:t>=</m:t>
                    </m:r>
                    <m:r>
                      <a:rPr lang="cs-CZ" b="0" i="1" smtClean="0">
                        <a:latin typeface="Cambria Math"/>
                        <a:ea typeface="Cambria Math"/>
                      </a:rPr>
                      <m:t>𝑟</m:t>
                    </m:r>
                    <m:r>
                      <a:rPr lang="cs-CZ" b="0" i="1" smtClean="0">
                        <a:latin typeface="Cambria Math"/>
                        <a:ea typeface="Cambria Math"/>
                      </a:rPr>
                      <m:t>∙</m:t>
                    </m:r>
                    <m:d>
                      <m:dPr>
                        <m:ctrlPr>
                          <a:rPr lang="cs-CZ" b="0" i="1" smtClean="0">
                            <a:latin typeface="Cambria Math"/>
                            <a:ea typeface="Cambria Math"/>
                          </a:rPr>
                        </m:ctrlPr>
                      </m:dPr>
                      <m:e>
                        <m:r>
                          <a:rPr lang="cs-CZ" b="0" i="1" smtClean="0">
                            <a:latin typeface="Cambria Math"/>
                            <a:ea typeface="Cambria Math"/>
                          </a:rPr>
                          <m:t>𝑡</m:t>
                        </m:r>
                        <m:r>
                          <a:rPr lang="cs-CZ" b="0" i="1" smtClean="0">
                            <a:latin typeface="Cambria Math"/>
                            <a:ea typeface="Cambria Math"/>
                          </a:rPr>
                          <m:t>−</m:t>
                        </m:r>
                        <m:r>
                          <a:rPr lang="cs-CZ" b="0" i="1" smtClean="0">
                            <a:latin typeface="Cambria Math"/>
                            <a:ea typeface="Cambria Math"/>
                          </a:rPr>
                          <m:t>𝑦</m:t>
                        </m:r>
                      </m:e>
                    </m:d>
                    <m:r>
                      <a:rPr lang="cs-CZ" b="0" i="1" smtClean="0">
                        <a:latin typeface="Cambria Math"/>
                        <a:ea typeface="Cambria Math"/>
                      </a:rPr>
                      <m:t>∙</m:t>
                    </m:r>
                    <m:sSub>
                      <m:sSubPr>
                        <m:ctrlPr>
                          <a:rPr lang="cs-CZ" b="0" i="1" smtClean="0">
                            <a:latin typeface="Cambria Math"/>
                            <a:ea typeface="Cambria Math"/>
                          </a:rPr>
                        </m:ctrlPr>
                      </m:sSubPr>
                      <m:e>
                        <m:r>
                          <a:rPr lang="cs-CZ" i="1">
                            <a:latin typeface="Cambria Math"/>
                            <a:ea typeface="Cambria Math"/>
                          </a:rPr>
                          <m:t>𝑥</m:t>
                        </m:r>
                      </m:e>
                      <m:sub>
                        <m:r>
                          <a:rPr lang="cs-CZ" b="0" i="1" smtClean="0">
                            <a:latin typeface="Cambria Math"/>
                            <a:ea typeface="Cambria Math"/>
                          </a:rPr>
                          <m:t>𝑖</m:t>
                        </m:r>
                      </m:sub>
                    </m:sSub>
                  </m:oMath>
                </a14:m>
                <a:r>
                  <a:rPr lang="cs-CZ" dirty="0" smtClean="0"/>
                  <a:t>, </a:t>
                </a:r>
                <a:br>
                  <a:rPr lang="cs-CZ" dirty="0" smtClean="0"/>
                </a:br>
                <a:r>
                  <a:rPr lang="cs-CZ" dirty="0" smtClean="0"/>
                  <a:t>kde</a:t>
                </a:r>
              </a:p>
              <a:p>
                <a14:m>
                  <m:oMath xmlns:m="http://schemas.openxmlformats.org/officeDocument/2006/math">
                    <m:r>
                      <a:rPr lang="cs-CZ" i="1">
                        <a:latin typeface="Cambria Math"/>
                        <a:ea typeface="Cambria Math"/>
                      </a:rPr>
                      <m:t>𝑟</m:t>
                    </m:r>
                  </m:oMath>
                </a14:m>
                <a:r>
                  <a:rPr lang="cs-CZ" dirty="0" smtClean="0"/>
                  <a:t> je parametr rychlosti učení, neboli kladné číslo, které nahradilo hodnotu 2,</a:t>
                </a:r>
              </a:p>
              <a:p>
                <a14:m>
                  <m:oMath xmlns:m="http://schemas.openxmlformats.org/officeDocument/2006/math">
                    <m:r>
                      <a:rPr lang="cs-CZ" i="1">
                        <a:latin typeface="Cambria Math"/>
                        <a:ea typeface="Cambria Math"/>
                      </a:rPr>
                      <m:t>𝑡</m:t>
                    </m:r>
                  </m:oMath>
                </a14:m>
                <a:r>
                  <a:rPr lang="cs-CZ" dirty="0" smtClean="0"/>
                  <a:t> je správný výstup, který musí být pro každý vstup znám, protože je to učení s dohledem,</a:t>
                </a:r>
              </a:p>
              <a:p>
                <a14:m>
                  <m:oMath xmlns:m="http://schemas.openxmlformats.org/officeDocument/2006/math">
                    <m:r>
                      <a:rPr lang="cs-CZ" i="1">
                        <a:latin typeface="Cambria Math"/>
                        <a:ea typeface="Cambria Math"/>
                      </a:rPr>
                      <m:t>𝑦</m:t>
                    </m:r>
                  </m:oMath>
                </a14:m>
                <a:r>
                  <a:rPr lang="cs-CZ" dirty="0" smtClean="0"/>
                  <a:t> je skutečný výstup a</a:t>
                </a:r>
              </a:p>
              <a:p>
                <a14:m>
                  <m:oMath xmlns:m="http://schemas.openxmlformats.org/officeDocument/2006/math">
                    <m:sSub>
                      <m:sSubPr>
                        <m:ctrlPr>
                          <a:rPr lang="cs-CZ" i="1" smtClean="0">
                            <a:latin typeface="Cambria Math"/>
                            <a:ea typeface="Cambria Math"/>
                          </a:rPr>
                        </m:ctrlPr>
                      </m:sSubPr>
                      <m:e>
                        <m:r>
                          <a:rPr lang="cs-CZ" i="1">
                            <a:latin typeface="Cambria Math"/>
                            <a:ea typeface="Cambria Math"/>
                          </a:rPr>
                          <m:t>𝑥</m:t>
                        </m:r>
                      </m:e>
                      <m:sub>
                        <m:r>
                          <a:rPr lang="cs-CZ" b="0" i="1" smtClean="0">
                            <a:latin typeface="Cambria Math"/>
                            <a:ea typeface="Cambria Math"/>
                          </a:rPr>
                          <m:t>𝑖</m:t>
                        </m:r>
                      </m:sub>
                    </m:sSub>
                  </m:oMath>
                </a14:m>
                <a:r>
                  <a:rPr lang="cs-CZ" dirty="0" smtClean="0"/>
                  <a:t> je </a:t>
                </a:r>
                <a14:m>
                  <m:oMath xmlns:m="http://schemas.openxmlformats.org/officeDocument/2006/math">
                    <m:r>
                      <a:rPr lang="cs-CZ" i="1">
                        <a:latin typeface="Cambria Math"/>
                        <a:ea typeface="Cambria Math"/>
                      </a:rPr>
                      <m:t>𝑖</m:t>
                    </m:r>
                  </m:oMath>
                </a14:m>
                <a:r>
                  <a:rPr lang="cs-CZ" dirty="0" smtClean="0"/>
                  <a:t>-</a:t>
                </a:r>
                <a:r>
                  <a:rPr lang="cs-CZ" dirty="0" err="1" smtClean="0"/>
                  <a:t>tá</a:t>
                </a:r>
                <a:r>
                  <a:rPr lang="cs-CZ" dirty="0" smtClean="0"/>
                  <a:t> složka vektoru vstupů do sítě </a:t>
                </a:r>
                <a14:m>
                  <m:oMath xmlns:m="http://schemas.openxmlformats.org/officeDocument/2006/math">
                    <m:acc>
                      <m:accPr>
                        <m:chr m:val="⃗"/>
                        <m:ctrlPr>
                          <a:rPr lang="cs-CZ" i="1">
                            <a:latin typeface="Cambria Math"/>
                          </a:rPr>
                        </m:ctrlPr>
                      </m:accPr>
                      <m:e>
                        <m:r>
                          <a:rPr lang="cs-CZ" b="1">
                            <a:latin typeface="Cambria Math"/>
                          </a:rPr>
                          <m:t>𝐱</m:t>
                        </m:r>
                      </m:e>
                    </m:acc>
                  </m:oMath>
                </a14:m>
                <a:r>
                  <a:rPr lang="cs-CZ" dirty="0" smtClean="0"/>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836712"/>
                <a:ext cx="8229600" cy="6021288"/>
              </a:xfrm>
              <a:blipFill rotWithShape="1">
                <a:blip r:embed="rId2"/>
                <a:stretch>
                  <a:fillRect/>
                </a:stretch>
              </a:blipFill>
            </p:spPr>
            <p:txBody>
              <a:bodyPr/>
              <a:lstStyle/>
              <a:p>
                <a:r>
                  <a:rPr lang="cs-CZ">
                    <a:noFill/>
                  </a:rPr>
                  <a:t> </a:t>
                </a:r>
              </a:p>
            </p:txBody>
          </p:sp>
        </mc:Fallback>
      </mc:AlternateContent>
      <p:sp>
        <p:nvSpPr>
          <p:cNvPr id="4" name="Zástupný symbol pro číslo snímku 3"/>
          <p:cNvSpPr>
            <a:spLocks noGrp="1"/>
          </p:cNvSpPr>
          <p:nvPr>
            <p:ph type="sldNum" sz="quarter" idx="12"/>
          </p:nvPr>
        </p:nvSpPr>
        <p:spPr/>
        <p:txBody>
          <a:bodyPr/>
          <a:lstStyle/>
          <a:p>
            <a:fld id="{AC57A5DF-1266-40EA-9282-1E66B9DE06C0}" type="slidenum">
              <a:rPr lang="cs-CZ" smtClean="0"/>
              <a:t>25</a:t>
            </a:fld>
            <a:endParaRPr lang="cs-CZ"/>
          </a:p>
        </p:txBody>
      </p:sp>
    </p:spTree>
    <p:extLst>
      <p:ext uri="{BB962C8B-B14F-4D97-AF65-F5344CB8AC3E}">
        <p14:creationId xmlns:p14="http://schemas.microsoft.com/office/powerpoint/2010/main" val="1287678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smtClean="0"/>
              <a:t>Delta Rule jako algoritmus</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836712"/>
                <a:ext cx="8229600" cy="6021288"/>
              </a:xfrm>
            </p:spPr>
            <p:txBody>
              <a:bodyPr>
                <a:normAutofit fontScale="62500" lnSpcReduction="20000"/>
              </a:bodyPr>
              <a:lstStyle/>
              <a:p>
                <a:r>
                  <a:rPr lang="cs-CZ" dirty="0" smtClean="0"/>
                  <a:t>Neuronová síť načte vstup </a:t>
                </a:r>
                <a14:m>
                  <m:oMath xmlns:m="http://schemas.openxmlformats.org/officeDocument/2006/math">
                    <m:acc>
                      <m:accPr>
                        <m:chr m:val="⃗"/>
                        <m:ctrlPr>
                          <a:rPr lang="cs-CZ" i="1">
                            <a:latin typeface="Cambria Math"/>
                          </a:rPr>
                        </m:ctrlPr>
                      </m:accPr>
                      <m:e>
                        <m:r>
                          <a:rPr lang="cs-CZ" b="1">
                            <a:latin typeface="Cambria Math"/>
                          </a:rPr>
                          <m:t>𝐱</m:t>
                        </m:r>
                      </m:e>
                    </m:acc>
                  </m:oMath>
                </a14:m>
                <a:r>
                  <a:rPr lang="cs-CZ" dirty="0" smtClean="0"/>
                  <a:t> a jeho správný výstup </a:t>
                </a:r>
                <a14:m>
                  <m:oMath xmlns:m="http://schemas.openxmlformats.org/officeDocument/2006/math">
                    <m:r>
                      <a:rPr lang="cs-CZ" i="1">
                        <a:latin typeface="Cambria Math"/>
                        <a:ea typeface="Cambria Math"/>
                      </a:rPr>
                      <m:t>𝑡</m:t>
                    </m:r>
                  </m:oMath>
                </a14:m>
                <a:endParaRPr lang="cs-CZ" dirty="0" smtClean="0"/>
              </a:p>
              <a:p>
                <a:pPr lvl="1"/>
                <a14:m>
                  <m:oMath xmlns:m="http://schemas.openxmlformats.org/officeDocument/2006/math">
                    <m:acc>
                      <m:accPr>
                        <m:chr m:val="⃗"/>
                        <m:ctrlPr>
                          <a:rPr lang="cs-CZ" i="1">
                            <a:latin typeface="Cambria Math"/>
                          </a:rPr>
                        </m:ctrlPr>
                      </m:accPr>
                      <m:e>
                        <m:r>
                          <a:rPr lang="cs-CZ" b="1">
                            <a:latin typeface="Cambria Math"/>
                          </a:rPr>
                          <m:t>𝐱</m:t>
                        </m:r>
                      </m:e>
                    </m:acc>
                  </m:oMath>
                </a14:m>
                <a:r>
                  <a:rPr lang="cs-CZ" dirty="0" smtClean="0"/>
                  <a:t> je i-tý klasifikovaný objekt a níže je místo </a:t>
                </a:r>
                <a14:m>
                  <m:oMath xmlns:m="http://schemas.openxmlformats.org/officeDocument/2006/math">
                    <m:r>
                      <a:rPr lang="cs-CZ" i="1">
                        <a:latin typeface="Cambria Math"/>
                        <a:ea typeface="Cambria Math"/>
                      </a:rPr>
                      <m:t>𝑡</m:t>
                    </m:r>
                  </m:oMath>
                </a14:m>
                <a:r>
                  <a:rPr lang="cs-CZ" dirty="0" smtClean="0"/>
                  <a:t> </a:t>
                </a:r>
                <a:r>
                  <a:rPr lang="pl-PL" dirty="0"/>
                  <a:t>spravny_vystup[i</a:t>
                </a:r>
                <a:r>
                  <a:rPr lang="pl-PL" dirty="0" smtClean="0"/>
                  <a:t>].</a:t>
                </a:r>
                <a:endParaRPr lang="cs-CZ" dirty="0" smtClean="0"/>
              </a:p>
              <a:p>
                <a:r>
                  <a:rPr lang="cs-CZ" dirty="0" smtClean="0"/>
                  <a:t>spočítá výstup</a:t>
                </a:r>
                <a:r>
                  <a:rPr lang="cs-CZ" dirty="0" smtClean="0">
                    <a:ea typeface="Cambria Math"/>
                  </a:rPr>
                  <a:t> </a:t>
                </a:r>
                <a14:m>
                  <m:oMath xmlns:m="http://schemas.openxmlformats.org/officeDocument/2006/math">
                    <m:r>
                      <a:rPr lang="cs-CZ" i="1">
                        <a:latin typeface="Cambria Math"/>
                        <a:ea typeface="Cambria Math"/>
                      </a:rPr>
                      <m:t>𝑦</m:t>
                    </m:r>
                  </m:oMath>
                </a14:m>
                <a:r>
                  <a:rPr lang="cs-CZ" dirty="0" smtClean="0"/>
                  <a:t> pomocí </a:t>
                </a:r>
                <a:r>
                  <a:rPr lang="cs-CZ" dirty="0" smtClean="0">
                    <a:hlinkClick r:id="rId2"/>
                  </a:rPr>
                  <a:t>schodovité funkce</a:t>
                </a:r>
                <a:endParaRPr lang="cs-CZ" dirty="0"/>
              </a:p>
              <a:p>
                <a:pPr lvl="1"/>
                <a:r>
                  <a:rPr lang="pl-PL" dirty="0"/>
                  <a:t>suma = 0</a:t>
                </a:r>
                <a:r>
                  <a:rPr lang="pl-PL" dirty="0" smtClean="0"/>
                  <a:t>; /* suma je </a:t>
                </a:r>
                <a14:m>
                  <m:oMath xmlns:m="http://schemas.openxmlformats.org/officeDocument/2006/math">
                    <m:acc>
                      <m:accPr>
                        <m:chr m:val="⃗"/>
                        <m:ctrlPr>
                          <a:rPr lang="cs-CZ" i="1">
                            <a:latin typeface="Cambria Math"/>
                          </a:rPr>
                        </m:ctrlPr>
                      </m:accPr>
                      <m:e>
                        <m:r>
                          <a:rPr lang="cs-CZ" b="1">
                            <a:latin typeface="Cambria Math"/>
                          </a:rPr>
                          <m:t>𝐱</m:t>
                        </m:r>
                      </m:e>
                    </m:acc>
                    <m:r>
                      <a:rPr lang="cs-CZ" b="1" i="1">
                        <a:latin typeface="Cambria Math"/>
                        <a:ea typeface="Cambria Math"/>
                      </a:rPr>
                      <m:t>∙</m:t>
                    </m:r>
                    <m:acc>
                      <m:accPr>
                        <m:chr m:val="⃗"/>
                        <m:ctrlPr>
                          <a:rPr lang="cs-CZ" i="1">
                            <a:latin typeface="Cambria Math"/>
                          </a:rPr>
                        </m:ctrlPr>
                      </m:accPr>
                      <m:e>
                        <m:r>
                          <a:rPr lang="cs-CZ" b="1">
                            <a:latin typeface="Cambria Math"/>
                          </a:rPr>
                          <m:t>𝐰</m:t>
                        </m:r>
                      </m:e>
                    </m:acc>
                  </m:oMath>
                </a14:m>
                <a:r>
                  <a:rPr lang="pl-PL" dirty="0" smtClean="0"/>
                  <a:t>. */</a:t>
                </a:r>
                <a:endParaRPr lang="pl-PL" dirty="0"/>
              </a:p>
              <a:p>
                <a:pPr lvl="1"/>
                <a:r>
                  <a:rPr lang="pl-PL" dirty="0" smtClean="0"/>
                  <a:t>for </a:t>
                </a:r>
                <a:r>
                  <a:rPr lang="pl-PL" dirty="0"/>
                  <a:t>(j = 0; j &lt; s; j++) {</a:t>
                </a:r>
              </a:p>
              <a:p>
                <a:pPr lvl="1"/>
                <a:r>
                  <a:rPr lang="pl-PL" dirty="0" smtClean="0"/>
                  <a:t>  suma </a:t>
                </a:r>
                <a:r>
                  <a:rPr lang="pl-PL" dirty="0"/>
                  <a:t>+= x[i][j] * w[j</a:t>
                </a:r>
                <a:r>
                  <a:rPr lang="pl-PL" dirty="0" smtClean="0"/>
                  <a:t>];</a:t>
                </a:r>
              </a:p>
              <a:p>
                <a:pPr lvl="1"/>
                <a:r>
                  <a:rPr lang="pl-PL" dirty="0"/>
                  <a:t> </a:t>
                </a:r>
                <a:r>
                  <a:rPr lang="pl-PL" dirty="0" smtClean="0"/>
                  <a:t> /* i je index řádku neboli klasifikovaného objektu. */</a:t>
                </a:r>
              </a:p>
              <a:p>
                <a:pPr lvl="1"/>
                <a:r>
                  <a:rPr lang="pl-PL" dirty="0"/>
                  <a:t> </a:t>
                </a:r>
                <a:r>
                  <a:rPr lang="pl-PL" dirty="0" smtClean="0"/>
                  <a:t> </a:t>
                </a:r>
                <a:r>
                  <a:rPr lang="pl-PL" dirty="0"/>
                  <a:t>/* </a:t>
                </a:r>
                <a:r>
                  <a:rPr lang="pl-PL" dirty="0" smtClean="0"/>
                  <a:t>j </a:t>
                </a:r>
                <a:r>
                  <a:rPr lang="pl-PL" dirty="0"/>
                  <a:t>je index </a:t>
                </a:r>
                <a:r>
                  <a:rPr lang="pl-PL" dirty="0" smtClean="0"/>
                  <a:t>sloupku </a:t>
                </a:r>
                <a:r>
                  <a:rPr lang="pl-PL" dirty="0"/>
                  <a:t>neboli </a:t>
                </a:r>
                <a:r>
                  <a:rPr lang="pl-PL" dirty="0" smtClean="0"/>
                  <a:t>j-tá vlastnost </a:t>
                </a:r>
                <a:r>
                  <a:rPr lang="pl-PL" dirty="0"/>
                  <a:t>objektu. </a:t>
                </a:r>
                <a:r>
                  <a:rPr lang="pl-PL" dirty="0" smtClean="0"/>
                  <a:t>*/</a:t>
                </a:r>
              </a:p>
              <a:p>
                <a:pPr lvl="1"/>
                <a:r>
                  <a:rPr lang="pl-PL" dirty="0" smtClean="0"/>
                  <a:t>  /* Na předchozím snímku byl místo indexu j index i. */</a:t>
                </a:r>
                <a:endParaRPr lang="pl-PL" dirty="0"/>
              </a:p>
              <a:p>
                <a:pPr lvl="1"/>
                <a:r>
                  <a:rPr lang="pl-PL" dirty="0"/>
                  <a:t> </a:t>
                </a:r>
                <a:r>
                  <a:rPr lang="pl-PL" dirty="0" smtClean="0"/>
                  <a:t> /* </a:t>
                </a:r>
                <a:r>
                  <a:rPr lang="pl-PL" dirty="0"/>
                  <a:t>s je délka vektoru </a:t>
                </a:r>
                <a14:m>
                  <m:oMath xmlns:m="http://schemas.openxmlformats.org/officeDocument/2006/math">
                    <m:acc>
                      <m:accPr>
                        <m:chr m:val="⃗"/>
                        <m:ctrlPr>
                          <a:rPr lang="cs-CZ" i="1">
                            <a:latin typeface="Cambria Math"/>
                          </a:rPr>
                        </m:ctrlPr>
                      </m:accPr>
                      <m:e>
                        <m:r>
                          <a:rPr lang="cs-CZ" b="1">
                            <a:latin typeface="Cambria Math"/>
                          </a:rPr>
                          <m:t>𝐱</m:t>
                        </m:r>
                      </m:e>
                    </m:acc>
                  </m:oMath>
                </a14:m>
                <a:r>
                  <a:rPr lang="pl-PL" dirty="0"/>
                  <a:t>. */</a:t>
                </a:r>
              </a:p>
              <a:p>
                <a:pPr lvl="1"/>
                <a:r>
                  <a:rPr lang="pl-PL" dirty="0"/>
                  <a:t> </a:t>
                </a:r>
                <a:r>
                  <a:rPr lang="pl-PL" dirty="0" smtClean="0"/>
                  <a:t>}</a:t>
                </a:r>
              </a:p>
              <a:p>
                <a:pPr lvl="1"/>
                <a:r>
                  <a:rPr lang="es-ES" dirty="0" smtClean="0"/>
                  <a:t>y </a:t>
                </a:r>
                <a:r>
                  <a:rPr lang="es-ES" dirty="0"/>
                  <a:t>= (suma &gt; 0) ? 1 : 0</a:t>
                </a:r>
                <a:r>
                  <a:rPr lang="es-ES" dirty="0" smtClean="0"/>
                  <a:t>;</a:t>
                </a:r>
                <a:r>
                  <a:rPr lang="cs-CZ" dirty="0" smtClean="0"/>
                  <a:t> /* schodovitá </a:t>
                </a:r>
                <a:r>
                  <a:rPr lang="cs-CZ" dirty="0"/>
                  <a:t>funkce pomocí </a:t>
                </a:r>
                <a:r>
                  <a:rPr lang="cs-CZ" dirty="0">
                    <a:hlinkClick r:id="rId3"/>
                  </a:rPr>
                  <a:t>ternárního operátoru</a:t>
                </a:r>
                <a:r>
                  <a:rPr lang="cs-CZ" dirty="0"/>
                  <a:t> */</a:t>
                </a:r>
                <a:endParaRPr lang="cs-CZ" dirty="0" smtClean="0"/>
              </a:p>
              <a:p>
                <a:r>
                  <a:rPr lang="cs-CZ" dirty="0" smtClean="0"/>
                  <a:t>upraví každou váhu podle vzorce </a:t>
                </a:r>
                <a14:m>
                  <m:oMath xmlns:m="http://schemas.openxmlformats.org/officeDocument/2006/math">
                    <m:sSub>
                      <m:sSubPr>
                        <m:ctrlPr>
                          <a:rPr lang="cs-CZ" i="1" smtClean="0">
                            <a:latin typeface="Cambria Math"/>
                          </a:rPr>
                        </m:ctrlPr>
                      </m:sSubPr>
                      <m:e>
                        <m:r>
                          <a:rPr lang="cs-CZ" b="0" i="1" smtClean="0">
                            <a:latin typeface="Cambria Math"/>
                          </a:rPr>
                          <m:t>𝑤</m:t>
                        </m:r>
                      </m:e>
                      <m:sub>
                        <m:r>
                          <a:rPr lang="cs-CZ" b="0" i="1" smtClean="0">
                            <a:latin typeface="Cambria Math"/>
                          </a:rPr>
                          <m:t>𝑗</m:t>
                        </m:r>
                      </m:sub>
                    </m:sSub>
                    <m:r>
                      <a:rPr lang="cs-CZ" b="0" i="1" smtClean="0">
                        <a:latin typeface="Cambria Math"/>
                      </a:rPr>
                      <m:t>=</m:t>
                    </m:r>
                    <m:sSub>
                      <m:sSubPr>
                        <m:ctrlPr>
                          <a:rPr lang="cs-CZ" i="1">
                            <a:latin typeface="Cambria Math"/>
                          </a:rPr>
                        </m:ctrlPr>
                      </m:sSubPr>
                      <m:e>
                        <m:r>
                          <a:rPr lang="cs-CZ" i="1">
                            <a:latin typeface="Cambria Math"/>
                          </a:rPr>
                          <m:t>𝑤</m:t>
                        </m:r>
                      </m:e>
                      <m:sub>
                        <m:r>
                          <a:rPr lang="cs-CZ" b="0" i="1" smtClean="0">
                            <a:latin typeface="Cambria Math"/>
                          </a:rPr>
                          <m:t>𝑗</m:t>
                        </m:r>
                      </m:sub>
                    </m:sSub>
                    <m:r>
                      <a:rPr lang="cs-CZ" b="0" i="1" smtClean="0">
                        <a:latin typeface="Cambria Math"/>
                      </a:rPr>
                      <m:t>+</m:t>
                    </m:r>
                    <m:r>
                      <a:rPr lang="cs-CZ" i="1">
                        <a:latin typeface="Cambria Math"/>
                        <a:ea typeface="Cambria Math"/>
                      </a:rPr>
                      <m:t>𝑟</m:t>
                    </m:r>
                    <m:r>
                      <a:rPr lang="cs-CZ" i="1">
                        <a:latin typeface="Cambria Math"/>
                        <a:ea typeface="Cambria Math"/>
                      </a:rPr>
                      <m:t>∙</m:t>
                    </m:r>
                    <m:d>
                      <m:dPr>
                        <m:ctrlPr>
                          <a:rPr lang="cs-CZ" i="1">
                            <a:latin typeface="Cambria Math"/>
                            <a:ea typeface="Cambria Math"/>
                          </a:rPr>
                        </m:ctrlPr>
                      </m:dPr>
                      <m:e>
                        <m:r>
                          <a:rPr lang="cs-CZ" i="1">
                            <a:latin typeface="Cambria Math"/>
                            <a:ea typeface="Cambria Math"/>
                          </a:rPr>
                          <m:t>𝑡</m:t>
                        </m:r>
                        <m:r>
                          <a:rPr lang="cs-CZ" i="1">
                            <a:latin typeface="Cambria Math"/>
                            <a:ea typeface="Cambria Math"/>
                          </a:rPr>
                          <m:t>−</m:t>
                        </m:r>
                        <m:r>
                          <a:rPr lang="cs-CZ" i="1">
                            <a:latin typeface="Cambria Math"/>
                            <a:ea typeface="Cambria Math"/>
                          </a:rPr>
                          <m:t>𝑦</m:t>
                        </m:r>
                      </m:e>
                    </m:d>
                    <m:r>
                      <a:rPr lang="cs-CZ" i="1">
                        <a:latin typeface="Cambria Math"/>
                        <a:ea typeface="Cambria Math"/>
                      </a:rPr>
                      <m:t>∙</m:t>
                    </m:r>
                    <m:sSub>
                      <m:sSubPr>
                        <m:ctrlPr>
                          <a:rPr lang="cs-CZ" i="1">
                            <a:latin typeface="Cambria Math"/>
                            <a:ea typeface="Cambria Math"/>
                          </a:rPr>
                        </m:ctrlPr>
                      </m:sSubPr>
                      <m:e>
                        <m:r>
                          <a:rPr lang="cs-CZ" i="1">
                            <a:latin typeface="Cambria Math"/>
                            <a:ea typeface="Cambria Math"/>
                          </a:rPr>
                          <m:t>𝑥</m:t>
                        </m:r>
                      </m:e>
                      <m:sub>
                        <m:r>
                          <a:rPr lang="cs-CZ" b="0" i="1" smtClean="0">
                            <a:latin typeface="Cambria Math"/>
                            <a:ea typeface="Cambria Math"/>
                          </a:rPr>
                          <m:t>𝑗</m:t>
                        </m:r>
                      </m:sub>
                    </m:sSub>
                  </m:oMath>
                </a14:m>
                <a:endParaRPr lang="cs-CZ" dirty="0" smtClean="0"/>
              </a:p>
              <a:p>
                <a:pPr lvl="1"/>
                <a:r>
                  <a:rPr lang="pl-PL" dirty="0"/>
                  <a:t>chyba = spravny_vystup[i] - y;</a:t>
                </a:r>
              </a:p>
              <a:p>
                <a:pPr lvl="1"/>
                <a:r>
                  <a:rPr lang="pl-PL" dirty="0" smtClean="0"/>
                  <a:t>for (j </a:t>
                </a:r>
                <a:r>
                  <a:rPr lang="pl-PL" dirty="0"/>
                  <a:t>= 0; </a:t>
                </a:r>
                <a:r>
                  <a:rPr lang="pl-PL" dirty="0" smtClean="0"/>
                  <a:t>j </a:t>
                </a:r>
                <a:r>
                  <a:rPr lang="pl-PL" dirty="0"/>
                  <a:t>&lt; s; </a:t>
                </a:r>
                <a:r>
                  <a:rPr lang="pl-PL" dirty="0" smtClean="0"/>
                  <a:t>j++) </a:t>
                </a:r>
                <a:r>
                  <a:rPr lang="pl-PL" dirty="0"/>
                  <a:t>{</a:t>
                </a:r>
              </a:p>
              <a:p>
                <a:pPr lvl="1"/>
                <a:r>
                  <a:rPr lang="pl-PL" dirty="0" smtClean="0"/>
                  <a:t>  w[j] </a:t>
                </a:r>
                <a:r>
                  <a:rPr lang="pl-PL" dirty="0"/>
                  <a:t>+= rychlost * chyba * x[i][j];</a:t>
                </a:r>
              </a:p>
              <a:p>
                <a:pPr lvl="1"/>
                <a:r>
                  <a:rPr lang="pl-PL" dirty="0" smtClean="0"/>
                  <a:t>}</a:t>
                </a:r>
              </a:p>
              <a:p>
                <a:r>
                  <a:rPr lang="pl-PL" dirty="0" smtClean="0"/>
                  <a:t>Vzhledem k monotonicitě schodovité funkce pravidlo Delta Rule funguje, i když při odvození je použit výstup sítě </a:t>
                </a:r>
                <a14:m>
                  <m:oMath xmlns:m="http://schemas.openxmlformats.org/officeDocument/2006/math">
                    <m:acc>
                      <m:accPr>
                        <m:chr m:val="⃗"/>
                        <m:ctrlPr>
                          <a:rPr lang="cs-CZ" i="1">
                            <a:latin typeface="Cambria Math"/>
                          </a:rPr>
                        </m:ctrlPr>
                      </m:accPr>
                      <m:e>
                        <m:r>
                          <a:rPr lang="cs-CZ" b="1">
                            <a:latin typeface="Cambria Math"/>
                          </a:rPr>
                          <m:t>𝐱</m:t>
                        </m:r>
                      </m:e>
                    </m:acc>
                    <m:r>
                      <a:rPr lang="cs-CZ" b="1" i="1">
                        <a:latin typeface="Cambria Math"/>
                        <a:ea typeface="Cambria Math"/>
                      </a:rPr>
                      <m:t>∙</m:t>
                    </m:r>
                    <m:acc>
                      <m:accPr>
                        <m:chr m:val="⃗"/>
                        <m:ctrlPr>
                          <a:rPr lang="cs-CZ" i="1">
                            <a:latin typeface="Cambria Math"/>
                          </a:rPr>
                        </m:ctrlPr>
                      </m:accPr>
                      <m:e>
                        <m:r>
                          <a:rPr lang="cs-CZ" b="1">
                            <a:latin typeface="Cambria Math"/>
                          </a:rPr>
                          <m:t>𝐰</m:t>
                        </m:r>
                      </m:e>
                    </m:acc>
                  </m:oMath>
                </a14:m>
                <a:r>
                  <a:rPr lang="cs-CZ" dirty="0" smtClean="0"/>
                  <a:t> a v algoritmu je použit výstup schodovité funkce s argumentem </a:t>
                </a:r>
                <a14:m>
                  <m:oMath xmlns:m="http://schemas.openxmlformats.org/officeDocument/2006/math">
                    <m:acc>
                      <m:accPr>
                        <m:chr m:val="⃗"/>
                        <m:ctrlPr>
                          <a:rPr lang="cs-CZ" i="1">
                            <a:latin typeface="Cambria Math"/>
                          </a:rPr>
                        </m:ctrlPr>
                      </m:accPr>
                      <m:e>
                        <m:r>
                          <a:rPr lang="cs-CZ" b="1">
                            <a:latin typeface="Cambria Math"/>
                          </a:rPr>
                          <m:t>𝐱</m:t>
                        </m:r>
                      </m:e>
                    </m:acc>
                    <m:r>
                      <a:rPr lang="cs-CZ" b="1" i="1">
                        <a:latin typeface="Cambria Math"/>
                        <a:ea typeface="Cambria Math"/>
                      </a:rPr>
                      <m:t>∙</m:t>
                    </m:r>
                    <m:acc>
                      <m:accPr>
                        <m:chr m:val="⃗"/>
                        <m:ctrlPr>
                          <a:rPr lang="cs-CZ" i="1">
                            <a:latin typeface="Cambria Math"/>
                          </a:rPr>
                        </m:ctrlPr>
                      </m:accPr>
                      <m:e>
                        <m:r>
                          <a:rPr lang="cs-CZ" b="1">
                            <a:latin typeface="Cambria Math"/>
                          </a:rPr>
                          <m:t>𝐰</m:t>
                        </m:r>
                      </m:e>
                    </m:acc>
                  </m:oMath>
                </a14:m>
                <a:r>
                  <a:rPr lang="cs-CZ" dirty="0" smtClean="0"/>
                  <a:t>.</a:t>
                </a: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836712"/>
                <a:ext cx="8229600" cy="6021288"/>
              </a:xfrm>
              <a:blipFill rotWithShape="1">
                <a:blip r:embed="rId4"/>
                <a:stretch>
                  <a:fillRect l="-593" t="-1417" r="-74"/>
                </a:stretch>
              </a:blipFill>
            </p:spPr>
            <p:txBody>
              <a:bodyPr/>
              <a:lstStyle/>
              <a:p>
                <a:r>
                  <a:rPr lang="cs-CZ">
                    <a:noFill/>
                  </a:rPr>
                  <a:t> </a:t>
                </a:r>
              </a:p>
            </p:txBody>
          </p:sp>
        </mc:Fallback>
      </mc:AlternateContent>
      <p:sp>
        <p:nvSpPr>
          <p:cNvPr id="4" name="Zástupný symbol pro číslo snímku 3"/>
          <p:cNvSpPr>
            <a:spLocks noGrp="1"/>
          </p:cNvSpPr>
          <p:nvPr>
            <p:ph type="sldNum" sz="quarter" idx="12"/>
          </p:nvPr>
        </p:nvSpPr>
        <p:spPr/>
        <p:txBody>
          <a:bodyPr/>
          <a:lstStyle/>
          <a:p>
            <a:fld id="{AC57A5DF-1266-40EA-9282-1E66B9DE06C0}" type="slidenum">
              <a:rPr lang="cs-CZ" smtClean="0"/>
              <a:t>26</a:t>
            </a:fld>
            <a:endParaRPr lang="cs-CZ"/>
          </a:p>
        </p:txBody>
      </p:sp>
    </p:spTree>
    <p:extLst>
      <p:ext uri="{BB962C8B-B14F-4D97-AF65-F5344CB8AC3E}">
        <p14:creationId xmlns:p14="http://schemas.microsoft.com/office/powerpoint/2010/main" val="900343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smtClean="0"/>
              <a:t>Co je algoritmus </a:t>
            </a:r>
            <a:r>
              <a:rPr lang="cs-CZ" dirty="0" err="1" smtClean="0">
                <a:hlinkClick r:id="rId2"/>
              </a:rPr>
              <a:t>BackPropagation</a:t>
            </a:r>
            <a:endParaRPr lang="cs-CZ" dirty="0"/>
          </a:p>
        </p:txBody>
      </p:sp>
      <p:sp>
        <p:nvSpPr>
          <p:cNvPr id="3" name="Zástupný symbol pro obsah 2"/>
          <p:cNvSpPr>
            <a:spLocks noGrp="1"/>
          </p:cNvSpPr>
          <p:nvPr>
            <p:ph idx="1"/>
          </p:nvPr>
        </p:nvSpPr>
        <p:spPr>
          <a:xfrm>
            <a:off x="457200" y="836712"/>
            <a:ext cx="8229600" cy="6021288"/>
          </a:xfrm>
        </p:spPr>
        <p:txBody>
          <a:bodyPr>
            <a:normAutofit lnSpcReduction="10000"/>
          </a:bodyPr>
          <a:lstStyle/>
          <a:p>
            <a:r>
              <a:rPr lang="cs-CZ" dirty="0" smtClean="0"/>
              <a:t>Zpětné šíření chyby od výstupní vrstvy k vahám mezi vstupní a následující vrstvou</a:t>
            </a:r>
          </a:p>
          <a:p>
            <a:r>
              <a:rPr lang="cs-CZ" dirty="0" smtClean="0"/>
              <a:t>Algoritmus pro učení vah sítě se vstupní vrstvou, výstupní vrstvou a alespoň jednou skrytou vrstvou neuronů</a:t>
            </a:r>
          </a:p>
          <a:p>
            <a:r>
              <a:rPr lang="cs-CZ" dirty="0" smtClean="0"/>
              <a:t>Taková síť může klasifikovat vstupní vektory do více než dvou tříd, pokud má více neuronů ve výstupní vrstvě.</a:t>
            </a:r>
          </a:p>
          <a:p>
            <a:r>
              <a:rPr lang="cs-CZ" dirty="0" smtClean="0"/>
              <a:t>Algoritmus využívá diferenciální počet a proto musí být v neuronech všech vrstev kromě vstupní vrstvy diferencovatelná aktivační funkce.</a:t>
            </a:r>
            <a:endParaRPr lang="cs-CZ" dirty="0"/>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27</a:t>
            </a:fld>
            <a:endParaRPr lang="cs-CZ"/>
          </a:p>
        </p:txBody>
      </p:sp>
    </p:spTree>
    <p:extLst>
      <p:ext uri="{BB962C8B-B14F-4D97-AF65-F5344CB8AC3E}">
        <p14:creationId xmlns:p14="http://schemas.microsoft.com/office/powerpoint/2010/main" val="3038392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normAutofit fontScale="90000"/>
          </a:bodyPr>
          <a:lstStyle/>
          <a:p>
            <a:r>
              <a:rPr lang="cs-CZ" dirty="0" smtClean="0"/>
              <a:t>Realizace algoritmu </a:t>
            </a:r>
            <a:r>
              <a:rPr lang="cs-CZ" dirty="0" err="1" smtClean="0">
                <a:hlinkClick r:id="rId2"/>
              </a:rPr>
              <a:t>BackPropagation</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836712"/>
                <a:ext cx="8229600" cy="6021288"/>
              </a:xfrm>
            </p:spPr>
            <p:txBody>
              <a:bodyPr>
                <a:normAutofit fontScale="85000" lnSpcReduction="20000"/>
              </a:bodyPr>
              <a:lstStyle/>
              <a:p>
                <a:r>
                  <a:rPr lang="cs-CZ" dirty="0" smtClean="0"/>
                  <a:t>Algoritmus využívá </a:t>
                </a:r>
                <a:r>
                  <a:rPr lang="cs-CZ" dirty="0" err="1" smtClean="0"/>
                  <a:t>Chain</a:t>
                </a:r>
                <a:r>
                  <a:rPr lang="cs-CZ" dirty="0" smtClean="0"/>
                  <a:t> Rule neboli derivaci složené funkce.</a:t>
                </a:r>
              </a:p>
              <a:p>
                <a:r>
                  <a:rPr lang="cs-CZ" dirty="0" smtClean="0"/>
                  <a:t>Výstupem </a:t>
                </a:r>
                <a:r>
                  <a:rPr lang="cs-CZ" smtClean="0"/>
                  <a:t>algoritmu je gradient </a:t>
                </a:r>
                <a:r>
                  <a:rPr lang="cs-CZ" dirty="0" smtClean="0"/>
                  <a:t>vah sítě, který je funkcí chyby sítě, která má jako vstup aktivační funkci, která má jako vstup sumu</a:t>
                </a:r>
                <a:r>
                  <a:rPr lang="cs-CZ" dirty="0"/>
                  <a:t> </a:t>
                </a:r>
                <a14:m>
                  <m:oMath xmlns:m="http://schemas.openxmlformats.org/officeDocument/2006/math">
                    <m:acc>
                      <m:accPr>
                        <m:chr m:val="⃗"/>
                        <m:ctrlPr>
                          <a:rPr lang="cs-CZ" i="1">
                            <a:latin typeface="Cambria Math"/>
                          </a:rPr>
                        </m:ctrlPr>
                      </m:accPr>
                      <m:e>
                        <m:r>
                          <a:rPr lang="cs-CZ" b="1">
                            <a:latin typeface="Cambria Math"/>
                          </a:rPr>
                          <m:t>𝐱</m:t>
                        </m:r>
                      </m:e>
                    </m:acc>
                    <m:r>
                      <a:rPr lang="cs-CZ" b="1" i="1">
                        <a:latin typeface="Cambria Math"/>
                        <a:ea typeface="Cambria Math"/>
                      </a:rPr>
                      <m:t>∙</m:t>
                    </m:r>
                    <m:acc>
                      <m:accPr>
                        <m:chr m:val="⃗"/>
                        <m:ctrlPr>
                          <a:rPr lang="cs-CZ" i="1">
                            <a:latin typeface="Cambria Math"/>
                          </a:rPr>
                        </m:ctrlPr>
                      </m:accPr>
                      <m:e>
                        <m:r>
                          <a:rPr lang="cs-CZ" b="1">
                            <a:latin typeface="Cambria Math"/>
                          </a:rPr>
                          <m:t>𝐰</m:t>
                        </m:r>
                      </m:e>
                    </m:acc>
                  </m:oMath>
                </a14:m>
                <a:r>
                  <a:rPr lang="cs-CZ" dirty="0" smtClean="0"/>
                  <a:t>.</a:t>
                </a:r>
              </a:p>
              <a:p>
                <a:r>
                  <a:rPr lang="cs-CZ" dirty="0" smtClean="0"/>
                  <a:t>Chyba na neuronu výstupní vrstvy = správný výstup – výstup sítě.</a:t>
                </a:r>
              </a:p>
              <a:p>
                <a:r>
                  <a:rPr lang="cs-CZ" dirty="0" smtClean="0"/>
                  <a:t>Chyba na neuronu předchozí skryté vrstvy = chyba na neuronu následující vrstvy * derivace aktivační funkce na následující vrstvě * váha mezi touto a následující vrstvou.</a:t>
                </a:r>
              </a:p>
              <a:p>
                <a:r>
                  <a:rPr lang="cs-CZ" dirty="0" smtClean="0"/>
                  <a:t>Gradient váhy = </a:t>
                </a:r>
                <a14:m>
                  <m:oMath xmlns:m="http://schemas.openxmlformats.org/officeDocument/2006/math">
                    <m:r>
                      <a:rPr lang="cs-CZ" i="1">
                        <a:latin typeface="Cambria Math"/>
                        <a:ea typeface="Cambria Math"/>
                      </a:rPr>
                      <m:t>𝑟</m:t>
                    </m:r>
                  </m:oMath>
                </a14:m>
                <a:r>
                  <a:rPr lang="cs-CZ" dirty="0" smtClean="0"/>
                  <a:t> * výstup z neuronu před vahou * derivace aktivační funkce na neuronu za vahou * </a:t>
                </a:r>
                <a:r>
                  <a:rPr lang="cs-CZ" dirty="0"/>
                  <a:t>chyba na neuronu za </a:t>
                </a:r>
                <a:r>
                  <a:rPr lang="cs-CZ" dirty="0" smtClean="0"/>
                  <a:t>vahou.</a:t>
                </a:r>
              </a:p>
              <a:p>
                <a:r>
                  <a:rPr lang="cs-CZ" dirty="0" smtClean="0"/>
                  <a:t>Gradient se přičte k váze.</a:t>
                </a:r>
              </a:p>
              <a:p>
                <a:pPr lvl="1"/>
                <a:r>
                  <a:rPr lang="cs-CZ" dirty="0" smtClean="0"/>
                  <a:t>Uděláme krok směrem k nejvyššímu klesání chyby.</a:t>
                </a: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836712"/>
                <a:ext cx="8229600" cy="6021288"/>
              </a:xfrm>
              <a:blipFill rotWithShape="1">
                <a:blip r:embed="rId3"/>
                <a:stretch>
                  <a:fillRect l="-1185" t="-2024" r="-1556"/>
                </a:stretch>
              </a:blipFill>
            </p:spPr>
            <p:txBody>
              <a:bodyPr/>
              <a:lstStyle/>
              <a:p>
                <a:r>
                  <a:rPr lang="cs-CZ">
                    <a:noFill/>
                  </a:rPr>
                  <a:t> </a:t>
                </a:r>
              </a:p>
            </p:txBody>
          </p:sp>
        </mc:Fallback>
      </mc:AlternateContent>
      <p:sp>
        <p:nvSpPr>
          <p:cNvPr id="4" name="Zástupný symbol pro číslo snímku 3"/>
          <p:cNvSpPr>
            <a:spLocks noGrp="1"/>
          </p:cNvSpPr>
          <p:nvPr>
            <p:ph type="sldNum" sz="quarter" idx="12"/>
          </p:nvPr>
        </p:nvSpPr>
        <p:spPr/>
        <p:txBody>
          <a:bodyPr/>
          <a:lstStyle/>
          <a:p>
            <a:fld id="{AC57A5DF-1266-40EA-9282-1E66B9DE06C0}" type="slidenum">
              <a:rPr lang="cs-CZ" smtClean="0"/>
              <a:t>28</a:t>
            </a:fld>
            <a:endParaRPr lang="cs-CZ"/>
          </a:p>
        </p:txBody>
      </p:sp>
    </p:spTree>
    <p:extLst>
      <p:ext uri="{BB962C8B-B14F-4D97-AF65-F5344CB8AC3E}">
        <p14:creationId xmlns:p14="http://schemas.microsoft.com/office/powerpoint/2010/main" val="1965822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normAutofit fontScale="90000"/>
          </a:bodyPr>
          <a:lstStyle/>
          <a:p>
            <a:r>
              <a:rPr lang="cs-CZ" dirty="0" smtClean="0"/>
              <a:t>Aplikace algoritmu </a:t>
            </a:r>
            <a:r>
              <a:rPr lang="cs-CZ" dirty="0" err="1" smtClean="0"/>
              <a:t>backpropagation</a:t>
            </a:r>
            <a:endParaRPr lang="cs-CZ" dirty="0"/>
          </a:p>
        </p:txBody>
      </p:sp>
      <p:sp>
        <p:nvSpPr>
          <p:cNvPr id="3" name="Zástupný symbol pro obsah 2"/>
          <p:cNvSpPr>
            <a:spLocks noGrp="1"/>
          </p:cNvSpPr>
          <p:nvPr>
            <p:ph idx="1"/>
          </p:nvPr>
        </p:nvSpPr>
        <p:spPr>
          <a:xfrm>
            <a:off x="457200" y="908720"/>
            <a:ext cx="8229600" cy="5949280"/>
          </a:xfrm>
        </p:spPr>
        <p:txBody>
          <a:bodyPr>
            <a:normAutofit fontScale="62500" lnSpcReduction="20000"/>
          </a:bodyPr>
          <a:lstStyle/>
          <a:p>
            <a:r>
              <a:rPr lang="cs-CZ" dirty="0" smtClean="0">
                <a:hlinkClick r:id="rId2" action="ppaction://hlinksldjump"/>
              </a:rPr>
              <a:t>Učení s dohledem</a:t>
            </a:r>
            <a:endParaRPr lang="cs-CZ" dirty="0" smtClean="0"/>
          </a:p>
          <a:p>
            <a:pPr lvl="1"/>
            <a:r>
              <a:rPr lang="cs-CZ" dirty="0" smtClean="0"/>
              <a:t>Neuronová síť se učí správně klasifikovat vektory do tříd, které jsou jí spolu s vektory předkládány.</a:t>
            </a:r>
          </a:p>
          <a:p>
            <a:pPr lvl="1"/>
            <a:r>
              <a:rPr lang="cs-CZ" dirty="0" smtClean="0"/>
              <a:t>Vstupem do výstupní vrstvy je obvykle </a:t>
            </a:r>
            <a:r>
              <a:rPr lang="cs-CZ" dirty="0" err="1" smtClean="0"/>
              <a:t>one</a:t>
            </a:r>
            <a:r>
              <a:rPr lang="cs-CZ" dirty="0" smtClean="0"/>
              <a:t>-hot vektor, například (0, 0, 1, 0, 0).</a:t>
            </a:r>
          </a:p>
          <a:p>
            <a:pPr lvl="2"/>
            <a:r>
              <a:rPr lang="cs-CZ" dirty="0" smtClean="0"/>
              <a:t>Délka </a:t>
            </a:r>
            <a:r>
              <a:rPr lang="cs-CZ" dirty="0" err="1" smtClean="0"/>
              <a:t>one</a:t>
            </a:r>
            <a:r>
              <a:rPr lang="cs-CZ" dirty="0" smtClean="0"/>
              <a:t>-hot vektoru je rovna počtu kategorií.</a:t>
            </a:r>
          </a:p>
          <a:p>
            <a:r>
              <a:rPr lang="cs-CZ" dirty="0" err="1" smtClean="0">
                <a:hlinkClick r:id="rId3"/>
              </a:rPr>
              <a:t>Autoencoder</a:t>
            </a:r>
            <a:endParaRPr lang="cs-CZ" dirty="0" smtClean="0"/>
          </a:p>
          <a:p>
            <a:pPr lvl="1"/>
            <a:r>
              <a:rPr lang="cs-CZ" dirty="0" smtClean="0"/>
              <a:t>Neuronová síť se učí klasifikovat vektory tak, aby na výstupu měla ty samé vektory.</a:t>
            </a:r>
          </a:p>
          <a:p>
            <a:pPr lvl="1"/>
            <a:r>
              <a:rPr lang="cs-CZ" dirty="0" smtClean="0"/>
              <a:t>Její vstupní a výstupní vrstva má tolik neuronů, kolik je délka vektorů.</a:t>
            </a:r>
          </a:p>
          <a:p>
            <a:pPr lvl="1"/>
            <a:r>
              <a:rPr lang="cs-CZ" dirty="0" smtClean="0"/>
              <a:t>Její prostřední vrstva má méně vektorů než vstupní a výstupní vrstva.</a:t>
            </a:r>
          </a:p>
          <a:p>
            <a:pPr lvl="1"/>
            <a:r>
              <a:rPr lang="cs-CZ" dirty="0" smtClean="0"/>
              <a:t>Aplikace:</a:t>
            </a:r>
          </a:p>
          <a:p>
            <a:pPr lvl="2"/>
            <a:r>
              <a:rPr lang="cs-CZ" dirty="0" smtClean="0"/>
              <a:t>redukce dimenzí pro kategorizaci bez dohledu</a:t>
            </a:r>
          </a:p>
          <a:p>
            <a:pPr lvl="2"/>
            <a:r>
              <a:rPr lang="cs-CZ" dirty="0" err="1" smtClean="0"/>
              <a:t>information</a:t>
            </a:r>
            <a:r>
              <a:rPr lang="cs-CZ" dirty="0" smtClean="0"/>
              <a:t> </a:t>
            </a:r>
            <a:r>
              <a:rPr lang="cs-CZ" dirty="0" err="1" smtClean="0"/>
              <a:t>retrieval</a:t>
            </a:r>
            <a:r>
              <a:rPr lang="cs-CZ" dirty="0" smtClean="0"/>
              <a:t>, </a:t>
            </a:r>
            <a:r>
              <a:rPr lang="cs-CZ" dirty="0" err="1" smtClean="0">
                <a:hlinkClick r:id="rId4"/>
              </a:rPr>
              <a:t>semantic</a:t>
            </a:r>
            <a:r>
              <a:rPr lang="cs-CZ" dirty="0" smtClean="0">
                <a:hlinkClick r:id="rId4"/>
              </a:rPr>
              <a:t> </a:t>
            </a:r>
            <a:r>
              <a:rPr lang="cs-CZ" dirty="0" err="1" smtClean="0">
                <a:hlinkClick r:id="rId4"/>
              </a:rPr>
              <a:t>hashing</a:t>
            </a:r>
            <a:endParaRPr lang="cs-CZ" dirty="0" smtClean="0"/>
          </a:p>
          <a:p>
            <a:pPr lvl="2"/>
            <a:r>
              <a:rPr lang="cs-CZ" dirty="0" smtClean="0"/>
              <a:t>detekce anomálií</a:t>
            </a:r>
          </a:p>
          <a:p>
            <a:pPr lvl="3"/>
            <a:r>
              <a:rPr lang="cs-CZ" dirty="0" smtClean="0"/>
              <a:t>Síť se učí normální případy (například snímky videa bez lidí) a takto naučená síť má větší chybu na anomálních případech.</a:t>
            </a:r>
          </a:p>
          <a:p>
            <a:pPr lvl="2"/>
            <a:r>
              <a:rPr lang="cs-CZ" dirty="0" smtClean="0"/>
              <a:t>komprese dat</a:t>
            </a:r>
          </a:p>
          <a:p>
            <a:r>
              <a:rPr lang="cs-CZ" dirty="0" smtClean="0">
                <a:hlinkClick r:id="rId5" action="ppaction://hlinksldjump"/>
              </a:rPr>
              <a:t>Učení bez dohledu</a:t>
            </a:r>
            <a:endParaRPr lang="cs-CZ" dirty="0" smtClean="0"/>
          </a:p>
          <a:p>
            <a:pPr lvl="1"/>
            <a:r>
              <a:rPr lang="cs-CZ" dirty="0" smtClean="0"/>
              <a:t>Neuronová síť rozdělí vektory do tolika kategorií, kolik má výstupních neuronů.</a:t>
            </a:r>
          </a:p>
          <a:p>
            <a:r>
              <a:rPr lang="cs-CZ" dirty="0" err="1" smtClean="0">
                <a:hlinkClick r:id="rId6"/>
              </a:rPr>
              <a:t>Embeddings</a:t>
            </a:r>
            <a:endParaRPr lang="cs-CZ" dirty="0" smtClean="0"/>
          </a:p>
          <a:p>
            <a:pPr lvl="1"/>
            <a:r>
              <a:rPr lang="cs-CZ" dirty="0" smtClean="0"/>
              <a:t>Neuronová síť vytvoří vektory reprezentující různé entity, typicky slova textu.</a:t>
            </a:r>
          </a:p>
          <a:p>
            <a:pPr lvl="1"/>
            <a:r>
              <a:rPr lang="cs-CZ" dirty="0" err="1" smtClean="0"/>
              <a:t>Embedding</a:t>
            </a:r>
            <a:r>
              <a:rPr lang="cs-CZ" dirty="0" smtClean="0"/>
              <a:t> </a:t>
            </a:r>
            <a:r>
              <a:rPr lang="cs-CZ" dirty="0" err="1" smtClean="0"/>
              <a:t>vector</a:t>
            </a:r>
            <a:r>
              <a:rPr lang="cs-CZ" dirty="0" smtClean="0"/>
              <a:t> je někdy nazýván </a:t>
            </a:r>
            <a:r>
              <a:rPr lang="cs-CZ" dirty="0" err="1" smtClean="0"/>
              <a:t>dense</a:t>
            </a:r>
            <a:r>
              <a:rPr lang="cs-CZ" dirty="0" smtClean="0"/>
              <a:t> nebo </a:t>
            </a:r>
            <a:r>
              <a:rPr lang="cs-CZ" dirty="0" err="1" smtClean="0">
                <a:hlinkClick r:id="rId7"/>
              </a:rPr>
              <a:t>distributed</a:t>
            </a:r>
            <a:r>
              <a:rPr lang="cs-CZ" dirty="0" smtClean="0">
                <a:hlinkClick r:id="rId7"/>
              </a:rPr>
              <a:t> </a:t>
            </a:r>
            <a:r>
              <a:rPr lang="cs-CZ" dirty="0" err="1" smtClean="0">
                <a:hlinkClick r:id="rId7"/>
              </a:rPr>
              <a:t>representation</a:t>
            </a:r>
            <a:r>
              <a:rPr lang="cs-CZ" dirty="0" smtClean="0"/>
              <a:t>.</a:t>
            </a:r>
          </a:p>
          <a:p>
            <a:pPr lvl="1"/>
            <a:r>
              <a:rPr lang="cs-CZ" dirty="0" smtClean="0"/>
              <a:t>Počet rozměrů vektoru je výrazně nižší než počet kategorií.</a:t>
            </a:r>
            <a:endParaRPr lang="cs-CZ" dirty="0"/>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29</a:t>
            </a:fld>
            <a:endParaRPr lang="cs-CZ"/>
          </a:p>
        </p:txBody>
      </p:sp>
    </p:spTree>
    <p:extLst>
      <p:ext uri="{BB962C8B-B14F-4D97-AF65-F5344CB8AC3E}">
        <p14:creationId xmlns:p14="http://schemas.microsoft.com/office/powerpoint/2010/main" val="301778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4"/>
            <a:ext cx="8229600" cy="1143000"/>
          </a:xfrm>
        </p:spPr>
        <p:txBody>
          <a:bodyPr/>
          <a:lstStyle/>
          <a:p>
            <a:r>
              <a:rPr lang="cs-CZ" dirty="0" smtClean="0"/>
              <a:t>Doporučená literatura - Články</a:t>
            </a:r>
            <a:endParaRPr lang="cs-CZ" dirty="0"/>
          </a:p>
        </p:txBody>
      </p:sp>
      <p:sp>
        <p:nvSpPr>
          <p:cNvPr id="3" name="Zástupný symbol pro obsah 2"/>
          <p:cNvSpPr>
            <a:spLocks noGrp="1"/>
          </p:cNvSpPr>
          <p:nvPr>
            <p:ph idx="1"/>
          </p:nvPr>
        </p:nvSpPr>
        <p:spPr>
          <a:xfrm>
            <a:off x="467544" y="908720"/>
            <a:ext cx="8229600" cy="5949280"/>
          </a:xfrm>
        </p:spPr>
        <p:txBody>
          <a:bodyPr>
            <a:normAutofit fontScale="62500" lnSpcReduction="20000"/>
          </a:bodyPr>
          <a:lstStyle/>
          <a:p>
            <a:r>
              <a:rPr lang="en-US" dirty="0" err="1" smtClean="0"/>
              <a:t>Yoshua</a:t>
            </a:r>
            <a:r>
              <a:rPr lang="en-US" dirty="0" smtClean="0"/>
              <a:t> </a:t>
            </a:r>
            <a:r>
              <a:rPr lang="en-US" dirty="0" err="1" smtClean="0"/>
              <a:t>Bengio</a:t>
            </a:r>
            <a:r>
              <a:rPr lang="en-US" dirty="0" smtClean="0"/>
              <a:t>, Yann </a:t>
            </a:r>
            <a:r>
              <a:rPr lang="en-US" dirty="0" err="1" smtClean="0"/>
              <a:t>Lecun</a:t>
            </a:r>
            <a:r>
              <a:rPr lang="en-US" dirty="0" smtClean="0"/>
              <a:t>, Geoffrey Hinton: Deep Learning for AI. </a:t>
            </a:r>
            <a:r>
              <a:rPr lang="en-US" i="1" dirty="0" smtClean="0"/>
              <a:t>Communications of the ACM</a:t>
            </a:r>
            <a:r>
              <a:rPr lang="en-US" dirty="0" smtClean="0"/>
              <a:t>. 2021, Vol. 64, No. 7, Pages 58–65. DOI: </a:t>
            </a:r>
            <a:r>
              <a:rPr lang="en-US" dirty="0" smtClean="0">
                <a:hlinkClick r:id="rId2"/>
              </a:rPr>
              <a:t>https://doi.org/10.1145/3448250</a:t>
            </a:r>
            <a:endParaRPr lang="en-US" dirty="0" smtClean="0"/>
          </a:p>
          <a:p>
            <a:r>
              <a:rPr lang="en-US" dirty="0" smtClean="0"/>
              <a:t>Marvin Minsky, Seymour A. </a:t>
            </a:r>
            <a:r>
              <a:rPr lang="en-US" dirty="0" err="1" smtClean="0"/>
              <a:t>Papert</a:t>
            </a:r>
            <a:r>
              <a:rPr lang="en-US" dirty="0" smtClean="0"/>
              <a:t>: </a:t>
            </a:r>
            <a:r>
              <a:rPr lang="en-US" i="1" dirty="0" err="1" smtClean="0"/>
              <a:t>Perceptrons</a:t>
            </a:r>
            <a:r>
              <a:rPr lang="en-US" i="1" dirty="0" smtClean="0"/>
              <a:t>: An Introduction to Computational Geometry</a:t>
            </a:r>
            <a:r>
              <a:rPr lang="en-US" dirty="0" smtClean="0"/>
              <a:t>. </a:t>
            </a:r>
            <a:r>
              <a:rPr lang="cs-CZ" dirty="0" err="1" smtClean="0"/>
              <a:t>The</a:t>
            </a:r>
            <a:r>
              <a:rPr lang="cs-CZ" dirty="0" smtClean="0"/>
              <a:t> </a:t>
            </a:r>
            <a:r>
              <a:rPr lang="en-US" dirty="0" smtClean="0"/>
              <a:t>MIT Press, 1969. Reissue 2017</a:t>
            </a:r>
            <a:r>
              <a:rPr lang="cs-CZ" dirty="0" smtClean="0"/>
              <a:t>.</a:t>
            </a:r>
            <a:r>
              <a:rPr lang="en-US" dirty="0" smtClean="0"/>
              <a:t> </a:t>
            </a:r>
            <a:r>
              <a:rPr lang="en-US" dirty="0"/>
              <a:t>ISBN electronic: </a:t>
            </a:r>
            <a:r>
              <a:rPr lang="en-US" dirty="0" smtClean="0"/>
              <a:t>978</a:t>
            </a:r>
            <a:r>
              <a:rPr lang="cs-CZ" dirty="0" smtClean="0"/>
              <a:t>-</a:t>
            </a:r>
            <a:r>
              <a:rPr lang="en-US" dirty="0" smtClean="0"/>
              <a:t>0</a:t>
            </a:r>
            <a:r>
              <a:rPr lang="cs-CZ" dirty="0" smtClean="0"/>
              <a:t>-</a:t>
            </a:r>
            <a:r>
              <a:rPr lang="en-US" dirty="0" smtClean="0"/>
              <a:t>262</a:t>
            </a:r>
            <a:r>
              <a:rPr lang="cs-CZ" dirty="0" smtClean="0"/>
              <a:t>-</a:t>
            </a:r>
            <a:r>
              <a:rPr lang="en-US" dirty="0" smtClean="0"/>
              <a:t>34393</a:t>
            </a:r>
            <a:r>
              <a:rPr lang="cs-CZ" dirty="0" smtClean="0"/>
              <a:t>-</a:t>
            </a:r>
            <a:r>
              <a:rPr lang="en-US" dirty="0" smtClean="0"/>
              <a:t>0</a:t>
            </a:r>
            <a:r>
              <a:rPr lang="en-US" dirty="0"/>
              <a:t>. DOI</a:t>
            </a:r>
            <a:r>
              <a:rPr lang="en-US" dirty="0" smtClean="0"/>
              <a:t>: </a:t>
            </a:r>
            <a:r>
              <a:rPr lang="en-US" dirty="0" smtClean="0">
                <a:hlinkClick r:id="rId3"/>
              </a:rPr>
              <a:t>https://doi.org/10.7551/mitpress/11301.001.0001</a:t>
            </a:r>
            <a:endParaRPr lang="en-US" dirty="0" smtClean="0"/>
          </a:p>
          <a:p>
            <a:r>
              <a:rPr lang="en-US" dirty="0" smtClean="0"/>
              <a:t>Bernard </a:t>
            </a:r>
            <a:r>
              <a:rPr lang="en-US" dirty="0" err="1" smtClean="0"/>
              <a:t>Widrow</a:t>
            </a:r>
            <a:r>
              <a:rPr lang="en-US" dirty="0" smtClean="0"/>
              <a:t>, Michael A. Lehr: 30 Years of Adaptive Neural Networks: Perceptron, </a:t>
            </a:r>
            <a:r>
              <a:rPr lang="en-US" dirty="0" err="1" smtClean="0"/>
              <a:t>Madaline</a:t>
            </a:r>
            <a:r>
              <a:rPr lang="en-US" dirty="0" smtClean="0"/>
              <a:t>, and Backpropagation. </a:t>
            </a:r>
            <a:r>
              <a:rPr lang="en-US" i="1" dirty="0" smtClean="0"/>
              <a:t>Proceedings of the IEEE</a:t>
            </a:r>
            <a:r>
              <a:rPr lang="cs-CZ" dirty="0" smtClean="0"/>
              <a:t>.</a:t>
            </a:r>
            <a:r>
              <a:rPr lang="en-US" dirty="0" smtClean="0"/>
              <a:t> 1990, Vol. 78, No. 9, Pages 1415–1442. DOI: </a:t>
            </a:r>
            <a:r>
              <a:rPr lang="en-US" dirty="0" smtClean="0">
                <a:hlinkClick r:id="rId4"/>
              </a:rPr>
              <a:t>https://doi.org/10.1109/5.58323</a:t>
            </a:r>
            <a:endParaRPr lang="cs-CZ" dirty="0" smtClean="0"/>
          </a:p>
          <a:p>
            <a:r>
              <a:rPr lang="en-US" dirty="0" smtClean="0"/>
              <a:t>Z</a:t>
            </a:r>
            <a:r>
              <a:rPr lang="en-US" dirty="0"/>
              <a:t>. </a:t>
            </a:r>
            <a:r>
              <a:rPr lang="en-US" dirty="0" err="1"/>
              <a:t>Fahimi</a:t>
            </a:r>
            <a:r>
              <a:rPr lang="en-US" dirty="0"/>
              <a:t>, M. R. </a:t>
            </a:r>
            <a:r>
              <a:rPr lang="en-US" dirty="0" err="1"/>
              <a:t>Mahmoodi</a:t>
            </a:r>
            <a:r>
              <a:rPr lang="en-US" dirty="0"/>
              <a:t>, H. </a:t>
            </a:r>
            <a:r>
              <a:rPr lang="en-US" dirty="0" err="1"/>
              <a:t>Nili</a:t>
            </a:r>
            <a:r>
              <a:rPr lang="en-US" dirty="0"/>
              <a:t>, Valentin </a:t>
            </a:r>
            <a:r>
              <a:rPr lang="en-US" dirty="0" err="1"/>
              <a:t>Polishchuk</a:t>
            </a:r>
            <a:r>
              <a:rPr lang="en-US" dirty="0"/>
              <a:t>, D. B. </a:t>
            </a:r>
            <a:r>
              <a:rPr lang="en-US" dirty="0" err="1"/>
              <a:t>Strukov</a:t>
            </a:r>
            <a:r>
              <a:rPr lang="en-US" dirty="0"/>
              <a:t>: Combinatorial optimization by weight annealing in </a:t>
            </a:r>
            <a:r>
              <a:rPr lang="en-US" dirty="0" err="1"/>
              <a:t>memristive</a:t>
            </a:r>
            <a:r>
              <a:rPr lang="en-US" dirty="0"/>
              <a:t> Hopfield networks. </a:t>
            </a:r>
            <a:r>
              <a:rPr lang="en-US" i="1" dirty="0"/>
              <a:t>Nature Scientific Reports</a:t>
            </a:r>
            <a:r>
              <a:rPr lang="en-US" dirty="0"/>
              <a:t>. 2021, Vol. 11. DOI: </a:t>
            </a:r>
            <a:r>
              <a:rPr lang="en-US" dirty="0">
                <a:hlinkClick r:id="rId5"/>
              </a:rPr>
              <a:t>https://doi.org/10.1038/s41598-020-78944-5</a:t>
            </a:r>
            <a:endParaRPr lang="en-US" dirty="0"/>
          </a:p>
          <a:p>
            <a:r>
              <a:rPr lang="en-US" dirty="0" smtClean="0"/>
              <a:t>Geoffrey </a:t>
            </a:r>
            <a:r>
              <a:rPr lang="en-US" dirty="0"/>
              <a:t>Everest </a:t>
            </a:r>
            <a:r>
              <a:rPr lang="en-US" dirty="0" smtClean="0"/>
              <a:t>Hinton </a:t>
            </a:r>
            <a:r>
              <a:rPr lang="en-US" dirty="0"/>
              <a:t>&amp; Terrence Joseph </a:t>
            </a:r>
            <a:r>
              <a:rPr lang="en-US" dirty="0" err="1" smtClean="0"/>
              <a:t>Sejnowski</a:t>
            </a:r>
            <a:r>
              <a:rPr lang="cs-CZ" dirty="0" smtClean="0"/>
              <a:t>:</a:t>
            </a:r>
            <a:r>
              <a:rPr lang="en-US" dirty="0" smtClean="0"/>
              <a:t> </a:t>
            </a:r>
            <a:r>
              <a:rPr lang="en-US" dirty="0"/>
              <a:t>Optimal perceptual inference. </a:t>
            </a:r>
            <a:r>
              <a:rPr lang="en-US" dirty="0" smtClean="0"/>
              <a:t>In</a:t>
            </a:r>
            <a:r>
              <a:rPr lang="cs-CZ" dirty="0" smtClean="0"/>
              <a:t>:</a:t>
            </a:r>
            <a:r>
              <a:rPr lang="en-US" dirty="0" smtClean="0"/>
              <a:t> </a:t>
            </a:r>
            <a:r>
              <a:rPr lang="en-US" i="1" dirty="0"/>
              <a:t>Proceedings of the IEEE conference on computer vision and pattern </a:t>
            </a:r>
            <a:r>
              <a:rPr lang="en-US" i="1" dirty="0" smtClean="0"/>
              <a:t>recognition</a:t>
            </a:r>
            <a:r>
              <a:rPr lang="cs-CZ" dirty="0" smtClean="0"/>
              <a:t>.</a:t>
            </a:r>
            <a:r>
              <a:rPr lang="en-US" dirty="0" smtClean="0"/>
              <a:t> 1983.</a:t>
            </a:r>
            <a:r>
              <a:rPr lang="cs-CZ" dirty="0" smtClean="0"/>
              <a:t> </a:t>
            </a:r>
            <a:r>
              <a:rPr lang="en-US" dirty="0" smtClean="0"/>
              <a:t>Washington</a:t>
            </a:r>
            <a:r>
              <a:rPr lang="en-US" dirty="0"/>
              <a:t>, </a:t>
            </a:r>
            <a:r>
              <a:rPr lang="en-US" dirty="0" smtClean="0"/>
              <a:t>DC</a:t>
            </a:r>
            <a:r>
              <a:rPr lang="cs-CZ" dirty="0" smtClean="0"/>
              <a:t>,</a:t>
            </a:r>
            <a:r>
              <a:rPr lang="en-US" dirty="0" smtClean="0"/>
              <a:t> </a:t>
            </a:r>
            <a:r>
              <a:rPr lang="cs-CZ" dirty="0" err="1" smtClean="0"/>
              <a:t>Pages</a:t>
            </a:r>
            <a:r>
              <a:rPr lang="en-US" dirty="0" smtClean="0"/>
              <a:t> 448–453.</a:t>
            </a:r>
            <a:r>
              <a:rPr lang="cs-CZ" dirty="0"/>
              <a:t> </a:t>
            </a:r>
            <a:r>
              <a:rPr lang="cs-CZ" dirty="0" smtClean="0">
                <a:hlinkClick r:id="rId6"/>
              </a:rPr>
              <a:t>https</a:t>
            </a:r>
            <a:r>
              <a:rPr lang="cs-CZ" dirty="0">
                <a:hlinkClick r:id="rId6"/>
              </a:rPr>
              <a:t>://</a:t>
            </a:r>
            <a:r>
              <a:rPr lang="cs-CZ" dirty="0" smtClean="0">
                <a:hlinkClick r:id="rId6"/>
              </a:rPr>
              <a:t>citeseerx.ist.psu.edu/document?repid=rep1&amp;type=pdf&amp;doi=b89e9f0cef5ace08946a7c07bf7284854c418445</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a:t>
            </a:fld>
            <a:endParaRPr lang="cs-CZ"/>
          </a:p>
        </p:txBody>
      </p:sp>
    </p:spTree>
    <p:extLst>
      <p:ext uri="{BB962C8B-B14F-4D97-AF65-F5344CB8AC3E}">
        <p14:creationId xmlns:p14="http://schemas.microsoft.com/office/powerpoint/2010/main" val="296541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smtClean="0"/>
              <a:t>Učení s dohledem</a:t>
            </a:r>
            <a:endParaRPr lang="cs-CZ" dirty="0"/>
          </a:p>
        </p:txBody>
      </p:sp>
      <p:sp>
        <p:nvSpPr>
          <p:cNvPr id="3" name="Zástupný symbol pro obsah 2"/>
          <p:cNvSpPr>
            <a:spLocks noGrp="1"/>
          </p:cNvSpPr>
          <p:nvPr>
            <p:ph idx="1"/>
          </p:nvPr>
        </p:nvSpPr>
        <p:spPr>
          <a:xfrm>
            <a:off x="457200" y="908720"/>
            <a:ext cx="8229600" cy="5949280"/>
          </a:xfrm>
        </p:spPr>
        <p:txBody>
          <a:bodyPr>
            <a:normAutofit fontScale="92500" lnSpcReduction="10000"/>
          </a:bodyPr>
          <a:lstStyle/>
          <a:p>
            <a:r>
              <a:rPr lang="cs-CZ" dirty="0"/>
              <a:t>Neuronová síť se učí správně klasifikovat vektory do tříd, které jsou jí spolu s vektory předkládány</a:t>
            </a:r>
            <a:r>
              <a:rPr lang="cs-CZ" dirty="0" smtClean="0"/>
              <a:t>.</a:t>
            </a:r>
          </a:p>
          <a:p>
            <a:r>
              <a:rPr lang="cs-CZ" dirty="0" smtClean="0"/>
              <a:t>Síť s jednou vrstvou (</a:t>
            </a:r>
            <a:r>
              <a:rPr lang="cs-CZ" dirty="0" err="1" smtClean="0">
                <a:hlinkClick r:id="rId2" action="ppaction://hlinksldjump"/>
              </a:rPr>
              <a:t>Perceptron</a:t>
            </a:r>
            <a:r>
              <a:rPr lang="cs-CZ" dirty="0" smtClean="0"/>
              <a:t>, </a:t>
            </a:r>
            <a:r>
              <a:rPr lang="cs-CZ" dirty="0" smtClean="0">
                <a:hlinkClick r:id="rId3" action="ppaction://hlinksldjump"/>
              </a:rPr>
              <a:t>ADALINE</a:t>
            </a:r>
            <a:r>
              <a:rPr lang="cs-CZ" dirty="0" smtClean="0"/>
              <a:t>) mohla mít jen jeden výstup a mohla tedy odlišit jen jednu třídu od všech ostatních.</a:t>
            </a:r>
          </a:p>
          <a:p>
            <a:pPr lvl="1"/>
            <a:r>
              <a:rPr lang="cs-CZ" dirty="0" smtClean="0"/>
              <a:t>Pro každou třídu musela být trénována jedna síť.</a:t>
            </a:r>
            <a:endParaRPr lang="cs-CZ" dirty="0"/>
          </a:p>
          <a:p>
            <a:r>
              <a:rPr lang="cs-CZ" dirty="0" smtClean="0"/>
              <a:t>Síť s více vrstvami může mít na výstupní vrstvě libovolný počet neuronů daný počtem tříd neboli kategorií, do kterých má vektory klasifikovat.</a:t>
            </a:r>
          </a:p>
          <a:p>
            <a:pPr lvl="1"/>
            <a:r>
              <a:rPr lang="cs-CZ" dirty="0" smtClean="0"/>
              <a:t>Mezi sousedními vrstvami je propojený každý neuron s každým a váhy jsou uloženy v matici.</a:t>
            </a:r>
          </a:p>
          <a:p>
            <a:r>
              <a:rPr lang="cs-CZ" dirty="0" smtClean="0"/>
              <a:t>Vstupem </a:t>
            </a:r>
            <a:r>
              <a:rPr lang="cs-CZ" dirty="0"/>
              <a:t>do výstupní vrstvy je obvykle </a:t>
            </a:r>
            <a:r>
              <a:rPr lang="cs-CZ" dirty="0" err="1"/>
              <a:t>one</a:t>
            </a:r>
            <a:r>
              <a:rPr lang="cs-CZ" dirty="0"/>
              <a:t>-hot vektor, například (0, 0, 1, 0, 0</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30</a:t>
            </a:fld>
            <a:endParaRPr lang="cs-CZ"/>
          </a:p>
        </p:txBody>
      </p:sp>
    </p:spTree>
    <p:extLst>
      <p:ext uri="{BB962C8B-B14F-4D97-AF65-F5344CB8AC3E}">
        <p14:creationId xmlns:p14="http://schemas.microsoft.com/office/powerpoint/2010/main" val="3079671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err="1" smtClean="0"/>
              <a:t>Trénovací</a:t>
            </a:r>
            <a:r>
              <a:rPr lang="cs-CZ" dirty="0" smtClean="0"/>
              <a:t> a testovací data</a:t>
            </a:r>
            <a:endParaRPr lang="cs-CZ" dirty="0"/>
          </a:p>
        </p:txBody>
      </p:sp>
      <p:sp>
        <p:nvSpPr>
          <p:cNvPr id="3" name="Zástupný symbol pro obsah 2"/>
          <p:cNvSpPr>
            <a:spLocks noGrp="1"/>
          </p:cNvSpPr>
          <p:nvPr>
            <p:ph idx="1"/>
          </p:nvPr>
        </p:nvSpPr>
        <p:spPr>
          <a:xfrm>
            <a:off x="457200" y="980728"/>
            <a:ext cx="8229600" cy="5877272"/>
          </a:xfrm>
        </p:spPr>
        <p:txBody>
          <a:bodyPr>
            <a:normAutofit fontScale="92500" lnSpcReduction="20000"/>
          </a:bodyPr>
          <a:lstStyle/>
          <a:p>
            <a:r>
              <a:rPr lang="cs-CZ" dirty="0" smtClean="0"/>
              <a:t>Cílem trénování neuronové sítě a jakéhokoliv jiného parametrického modelu je předvídat kategorie aktuálně </a:t>
            </a:r>
            <a:r>
              <a:rPr lang="cs-CZ" dirty="0"/>
              <a:t>pozorovaných </a:t>
            </a:r>
            <a:r>
              <a:rPr lang="cs-CZ" dirty="0" smtClean="0"/>
              <a:t>dat.</a:t>
            </a:r>
          </a:p>
          <a:p>
            <a:r>
              <a:rPr lang="cs-CZ" dirty="0" smtClean="0"/>
              <a:t>Před </a:t>
            </a:r>
            <a:r>
              <a:rPr lang="cs-CZ" dirty="0"/>
              <a:t>tím potřebujeme zhodnotit přesnost modelu. To se dělá tak, že se </a:t>
            </a:r>
            <a:r>
              <a:rPr lang="cs-CZ" dirty="0" smtClean="0"/>
              <a:t>dostupná </a:t>
            </a:r>
            <a:r>
              <a:rPr lang="cs-CZ" dirty="0"/>
              <a:t>data </a:t>
            </a:r>
            <a:r>
              <a:rPr lang="cs-CZ" dirty="0" smtClean="0"/>
              <a:t>ve formě ručně klasifikovaných vektorů rozdělí </a:t>
            </a:r>
            <a:r>
              <a:rPr lang="cs-CZ" dirty="0"/>
              <a:t>na dvě části zvané </a:t>
            </a:r>
            <a:r>
              <a:rPr lang="cs-CZ" i="1" dirty="0" err="1"/>
              <a:t>trénovací</a:t>
            </a:r>
            <a:r>
              <a:rPr lang="cs-CZ" dirty="0"/>
              <a:t> a </a:t>
            </a:r>
            <a:r>
              <a:rPr lang="cs-CZ" i="1" dirty="0"/>
              <a:t>testovací </a:t>
            </a:r>
            <a:r>
              <a:rPr lang="cs-CZ" i="1" dirty="0" smtClean="0"/>
              <a:t>data</a:t>
            </a:r>
            <a:r>
              <a:rPr lang="cs-CZ" dirty="0" smtClean="0"/>
              <a:t>.</a:t>
            </a:r>
          </a:p>
          <a:p>
            <a:r>
              <a:rPr lang="cs-CZ" dirty="0" smtClean="0"/>
              <a:t>Podle </a:t>
            </a:r>
            <a:r>
              <a:rPr lang="cs-CZ" dirty="0" err="1"/>
              <a:t>trénovacích</a:t>
            </a:r>
            <a:r>
              <a:rPr lang="cs-CZ" dirty="0"/>
              <a:t> dat se natrénuje model a na testovacích datech se vyhodnotí jeho přesnost</a:t>
            </a:r>
            <a:r>
              <a:rPr lang="cs-CZ" dirty="0" smtClean="0"/>
              <a:t>.</a:t>
            </a:r>
          </a:p>
          <a:p>
            <a:r>
              <a:rPr lang="cs-CZ" i="1" dirty="0" smtClean="0"/>
              <a:t>Přesnost</a:t>
            </a:r>
            <a:r>
              <a:rPr lang="cs-CZ" dirty="0" smtClean="0"/>
              <a:t> je podíl správně klasifikovaných vzorů na všech vzorech.</a:t>
            </a:r>
          </a:p>
          <a:p>
            <a:r>
              <a:rPr lang="cs-CZ" dirty="0" smtClean="0"/>
              <a:t>Čím větší přesnost má neuronová síť na testovacích datech, tím lépe se naučila </a:t>
            </a:r>
            <a:r>
              <a:rPr lang="cs-CZ" i="1" dirty="0" smtClean="0"/>
              <a:t>zobecňovat</a:t>
            </a:r>
            <a:r>
              <a:rPr lang="cs-CZ" dirty="0" smtClean="0"/>
              <a:t> to, co se naučila.</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31</a:t>
            </a:fld>
            <a:endParaRPr lang="cs-CZ"/>
          </a:p>
        </p:txBody>
      </p:sp>
    </p:spTree>
    <p:extLst>
      <p:ext uri="{BB962C8B-B14F-4D97-AF65-F5344CB8AC3E}">
        <p14:creationId xmlns:p14="http://schemas.microsoft.com/office/powerpoint/2010/main" val="1712290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smtClean="0"/>
              <a:t>Přetrénování neboli </a:t>
            </a:r>
            <a:r>
              <a:rPr lang="cs-CZ" dirty="0" err="1" smtClean="0"/>
              <a:t>overfitting</a:t>
            </a:r>
            <a:endParaRPr lang="cs-CZ" dirty="0"/>
          </a:p>
        </p:txBody>
      </p:sp>
      <p:sp>
        <p:nvSpPr>
          <p:cNvPr id="3" name="Zástupný symbol pro obsah 2"/>
          <p:cNvSpPr>
            <a:spLocks noGrp="1"/>
          </p:cNvSpPr>
          <p:nvPr>
            <p:ph idx="1"/>
          </p:nvPr>
        </p:nvSpPr>
        <p:spPr>
          <a:xfrm>
            <a:off x="457200" y="1196752"/>
            <a:ext cx="8229600" cy="5661248"/>
          </a:xfrm>
        </p:spPr>
        <p:txBody>
          <a:bodyPr>
            <a:normAutofit fontScale="70000" lnSpcReduction="20000"/>
          </a:bodyPr>
          <a:lstStyle/>
          <a:p>
            <a:r>
              <a:rPr lang="cs-CZ" dirty="0" smtClean="0"/>
              <a:t>Při trénování se </a:t>
            </a:r>
            <a:r>
              <a:rPr lang="cs-CZ" dirty="0"/>
              <a:t>přesnost neuronové sítě zvyšuje postupně. Potom je dobré průběžně sledovat jak přesnost </a:t>
            </a:r>
            <a:r>
              <a:rPr lang="cs-CZ" dirty="0" smtClean="0"/>
              <a:t>na </a:t>
            </a:r>
            <a:r>
              <a:rPr lang="cs-CZ" dirty="0" err="1"/>
              <a:t>trénovacích</a:t>
            </a:r>
            <a:r>
              <a:rPr lang="cs-CZ" dirty="0"/>
              <a:t> tak na testovacích </a:t>
            </a:r>
            <a:r>
              <a:rPr lang="cs-CZ" dirty="0" smtClean="0"/>
              <a:t>datech.</a:t>
            </a:r>
          </a:p>
          <a:p>
            <a:r>
              <a:rPr lang="cs-CZ" dirty="0" smtClean="0"/>
              <a:t>Typicky </a:t>
            </a:r>
            <a:r>
              <a:rPr lang="cs-CZ" dirty="0"/>
              <a:t>přesnost </a:t>
            </a:r>
            <a:r>
              <a:rPr lang="cs-CZ" dirty="0" smtClean="0"/>
              <a:t>na </a:t>
            </a:r>
            <a:r>
              <a:rPr lang="cs-CZ" dirty="0"/>
              <a:t>testovacích datech nejdříve stoupá a potom klesá. To je známka toho, že </a:t>
            </a:r>
            <a:r>
              <a:rPr lang="cs-CZ" dirty="0" smtClean="0"/>
              <a:t>neuronová síť začala být příliš přizpůsobena </a:t>
            </a:r>
            <a:r>
              <a:rPr lang="cs-CZ" dirty="0" err="1" smtClean="0"/>
              <a:t>trénovacím</a:t>
            </a:r>
            <a:r>
              <a:rPr lang="cs-CZ" dirty="0" smtClean="0"/>
              <a:t> </a:t>
            </a:r>
            <a:r>
              <a:rPr lang="cs-CZ" dirty="0"/>
              <a:t>datům tak, že zachycuje jejich specifika, která nejsou přítomná v testovacích </a:t>
            </a:r>
            <a:r>
              <a:rPr lang="cs-CZ" dirty="0" smtClean="0"/>
              <a:t>datech.</a:t>
            </a:r>
          </a:p>
          <a:p>
            <a:r>
              <a:rPr lang="cs-CZ" dirty="0" smtClean="0"/>
              <a:t>V </a:t>
            </a:r>
            <a:r>
              <a:rPr lang="cs-CZ" dirty="0"/>
              <a:t>okamžiku, kdy se začne přesnost </a:t>
            </a:r>
            <a:r>
              <a:rPr lang="cs-CZ" dirty="0" smtClean="0"/>
              <a:t>neuronové sítě na </a:t>
            </a:r>
            <a:r>
              <a:rPr lang="cs-CZ" dirty="0"/>
              <a:t>testovacích datech zhoršovat, by se mělo ukončit </a:t>
            </a:r>
            <a:r>
              <a:rPr lang="cs-CZ" dirty="0" smtClean="0"/>
              <a:t>trénování.</a:t>
            </a:r>
          </a:p>
          <a:p>
            <a:r>
              <a:rPr lang="cs-CZ" dirty="0" smtClean="0"/>
              <a:t>Další </a:t>
            </a:r>
            <a:r>
              <a:rPr lang="cs-CZ" dirty="0"/>
              <a:t>funkcí testovacích dat je tedy zabránění takzvanému </a:t>
            </a:r>
            <a:r>
              <a:rPr lang="cs-CZ" i="1" dirty="0"/>
              <a:t>přetrénování</a:t>
            </a:r>
            <a:r>
              <a:rPr lang="cs-CZ" dirty="0"/>
              <a:t> (</a:t>
            </a:r>
            <a:r>
              <a:rPr lang="cs-CZ" i="1" dirty="0" err="1"/>
              <a:t>overfitting</a:t>
            </a:r>
            <a:r>
              <a:rPr lang="cs-CZ" dirty="0"/>
              <a:t>) </a:t>
            </a:r>
            <a:r>
              <a:rPr lang="cs-CZ" dirty="0" smtClean="0"/>
              <a:t>modelu.</a:t>
            </a:r>
          </a:p>
          <a:p>
            <a:r>
              <a:rPr lang="cs-CZ" dirty="0" smtClean="0"/>
              <a:t>Jinou </a:t>
            </a:r>
            <a:r>
              <a:rPr lang="cs-CZ" dirty="0"/>
              <a:t>doporučovanou metodou jak zabránit přetrénování je snížit počet trénovaných parametrů modelu, když je to možné</a:t>
            </a:r>
            <a:r>
              <a:rPr lang="cs-CZ" dirty="0" smtClean="0"/>
              <a:t>.</a:t>
            </a:r>
          </a:p>
          <a:p>
            <a:pPr lvl="1"/>
            <a:r>
              <a:rPr lang="cs-CZ" dirty="0" smtClean="0"/>
              <a:t>To je však adekvátní jen u jednodušších parametrických metod, jako je regrese datových bodů funkcí, u níž hledáme parametry minimalizující čtverec chyb.</a:t>
            </a:r>
          </a:p>
          <a:p>
            <a:pPr lvl="1"/>
            <a:r>
              <a:rPr lang="cs-CZ" dirty="0" smtClean="0"/>
              <a:t>Neuronové sítě zpravidla lépe zobecňují, když mají více vrstev s více neurony, a tedy i mají více vah.</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32</a:t>
            </a:fld>
            <a:endParaRPr lang="cs-CZ"/>
          </a:p>
        </p:txBody>
      </p:sp>
    </p:spTree>
    <p:extLst>
      <p:ext uri="{BB962C8B-B14F-4D97-AF65-F5344CB8AC3E}">
        <p14:creationId xmlns:p14="http://schemas.microsoft.com/office/powerpoint/2010/main" val="3788797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fontScale="90000"/>
          </a:bodyPr>
          <a:lstStyle/>
          <a:p>
            <a:r>
              <a:rPr lang="cs-CZ" dirty="0" smtClean="0"/>
              <a:t>Data </a:t>
            </a:r>
            <a:r>
              <a:rPr lang="cs-CZ" dirty="0" err="1" smtClean="0"/>
              <a:t>trénovací</a:t>
            </a:r>
            <a:r>
              <a:rPr lang="cs-CZ" dirty="0" smtClean="0"/>
              <a:t>, testovací a validační</a:t>
            </a:r>
            <a:endParaRPr lang="cs-CZ" dirty="0"/>
          </a:p>
        </p:txBody>
      </p:sp>
      <p:sp>
        <p:nvSpPr>
          <p:cNvPr id="3" name="Zástupný symbol pro obsah 2"/>
          <p:cNvSpPr>
            <a:spLocks noGrp="1"/>
          </p:cNvSpPr>
          <p:nvPr>
            <p:ph idx="1"/>
          </p:nvPr>
        </p:nvSpPr>
        <p:spPr>
          <a:xfrm>
            <a:off x="457200" y="1052736"/>
            <a:ext cx="8229600" cy="5805264"/>
          </a:xfrm>
        </p:spPr>
        <p:txBody>
          <a:bodyPr>
            <a:normAutofit fontScale="85000" lnSpcReduction="10000"/>
          </a:bodyPr>
          <a:lstStyle/>
          <a:p>
            <a:r>
              <a:rPr lang="cs-CZ" dirty="0" smtClean="0"/>
              <a:t>S neuronovými sítěmi se při jejich trénování na stejných </a:t>
            </a:r>
            <a:r>
              <a:rPr lang="cs-CZ" i="1" dirty="0" err="1" smtClean="0"/>
              <a:t>trénovacích</a:t>
            </a:r>
            <a:r>
              <a:rPr lang="cs-CZ" i="1" dirty="0" smtClean="0"/>
              <a:t> datech </a:t>
            </a:r>
            <a:r>
              <a:rPr lang="cs-CZ" dirty="0" smtClean="0"/>
              <a:t>zpravidla experimentuje tak, že se mění jejich parametry (rychlost učení, aktivační funkce, počet vrstev a neuronů v nich…).</a:t>
            </a:r>
          </a:p>
          <a:p>
            <a:r>
              <a:rPr lang="cs-CZ" dirty="0" smtClean="0"/>
              <a:t>Potom se vybere ta varianta sítě, která dosáhla </a:t>
            </a:r>
            <a:r>
              <a:rPr lang="cs-CZ" dirty="0"/>
              <a:t>nejlepšího výsledku na testovacích </a:t>
            </a:r>
            <a:r>
              <a:rPr lang="cs-CZ" dirty="0" smtClean="0"/>
              <a:t>datech.</a:t>
            </a:r>
          </a:p>
          <a:p>
            <a:r>
              <a:rPr lang="cs-CZ" dirty="0" smtClean="0"/>
              <a:t>Tím </a:t>
            </a:r>
            <a:r>
              <a:rPr lang="cs-CZ" dirty="0"/>
              <a:t>se ale testovací data tak trochu </a:t>
            </a:r>
            <a:r>
              <a:rPr lang="cs-CZ" dirty="0" smtClean="0"/>
              <a:t>zatáhla </a:t>
            </a:r>
            <a:r>
              <a:rPr lang="cs-CZ" dirty="0"/>
              <a:t>do procesu </a:t>
            </a:r>
            <a:r>
              <a:rPr lang="cs-CZ" dirty="0" smtClean="0"/>
              <a:t>jejich modelování, </a:t>
            </a:r>
            <a:r>
              <a:rPr lang="cs-CZ" dirty="0"/>
              <a:t>takže poctivá prezentace výsledku výzkumu je možná pouze s použitím ještě jiných dat – skutečných </a:t>
            </a:r>
            <a:r>
              <a:rPr lang="cs-CZ" i="1" dirty="0"/>
              <a:t>testovacích </a:t>
            </a:r>
            <a:r>
              <a:rPr lang="cs-CZ" i="1" dirty="0" smtClean="0"/>
              <a:t>dat</a:t>
            </a:r>
            <a:r>
              <a:rPr lang="cs-CZ" dirty="0" smtClean="0"/>
              <a:t>.</a:t>
            </a:r>
          </a:p>
          <a:p>
            <a:r>
              <a:rPr lang="cs-CZ" dirty="0" smtClean="0"/>
              <a:t>Ta </a:t>
            </a:r>
            <a:r>
              <a:rPr lang="cs-CZ" dirty="0"/>
              <a:t>původní testovací data použitá pro výběr nejlepšího modelu jsou potom nazývána </a:t>
            </a:r>
            <a:r>
              <a:rPr lang="cs-CZ" i="1" dirty="0"/>
              <a:t>vývojová</a:t>
            </a:r>
            <a:r>
              <a:rPr lang="cs-CZ" dirty="0"/>
              <a:t> nebo </a:t>
            </a:r>
            <a:r>
              <a:rPr lang="cs-CZ" i="1" dirty="0"/>
              <a:t>validační data </a:t>
            </a:r>
            <a:r>
              <a:rPr lang="cs-CZ" dirty="0"/>
              <a:t>(</a:t>
            </a:r>
            <a:r>
              <a:rPr lang="cs-CZ" i="1" dirty="0" err="1"/>
              <a:t>development</a:t>
            </a:r>
            <a:r>
              <a:rPr lang="cs-CZ" i="1" dirty="0"/>
              <a:t> test set</a:t>
            </a:r>
            <a:r>
              <a:rPr lang="cs-CZ" dirty="0"/>
              <a:t>, </a:t>
            </a:r>
            <a:r>
              <a:rPr lang="cs-CZ" i="1" dirty="0" err="1"/>
              <a:t>devtest</a:t>
            </a:r>
            <a:r>
              <a:rPr lang="cs-CZ" i="1" dirty="0"/>
              <a:t> set</a:t>
            </a:r>
            <a:r>
              <a:rPr lang="cs-CZ" dirty="0"/>
              <a:t>, </a:t>
            </a:r>
            <a:r>
              <a:rPr lang="cs-CZ" i="1" dirty="0" err="1"/>
              <a:t>validation</a:t>
            </a:r>
            <a:r>
              <a:rPr lang="cs-CZ" i="1" dirty="0"/>
              <a:t> set</a:t>
            </a:r>
            <a:r>
              <a:rPr lang="cs-CZ" dirty="0"/>
              <a:t>).</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33</a:t>
            </a:fld>
            <a:endParaRPr lang="cs-CZ"/>
          </a:p>
        </p:txBody>
      </p:sp>
    </p:spTree>
    <p:extLst>
      <p:ext uri="{BB962C8B-B14F-4D97-AF65-F5344CB8AC3E}">
        <p14:creationId xmlns:p14="http://schemas.microsoft.com/office/powerpoint/2010/main" val="2613808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a:t>Vícevrstvá neuronová síť</a:t>
            </a:r>
          </a:p>
        </p:txBody>
      </p:sp>
      <p:sp>
        <p:nvSpPr>
          <p:cNvPr id="3" name="Zástupný symbol pro obsah 2"/>
          <p:cNvSpPr>
            <a:spLocks noGrp="1"/>
          </p:cNvSpPr>
          <p:nvPr>
            <p:ph idx="1"/>
          </p:nvPr>
        </p:nvSpPr>
        <p:spPr>
          <a:xfrm>
            <a:off x="457200" y="1196752"/>
            <a:ext cx="8229600" cy="5661248"/>
          </a:xfrm>
        </p:spPr>
        <p:txBody>
          <a:bodyPr>
            <a:normAutofit fontScale="77500" lnSpcReduction="20000"/>
          </a:bodyPr>
          <a:lstStyle/>
          <a:p>
            <a:r>
              <a:rPr lang="cs-CZ" dirty="0" err="1"/>
              <a:t>Feedforward</a:t>
            </a:r>
            <a:r>
              <a:rPr lang="cs-CZ" dirty="0"/>
              <a:t> </a:t>
            </a:r>
            <a:r>
              <a:rPr lang="cs-CZ" dirty="0" err="1"/>
              <a:t>neural</a:t>
            </a:r>
            <a:r>
              <a:rPr lang="cs-CZ" dirty="0"/>
              <a:t> network – dopředná neuronová síť</a:t>
            </a:r>
          </a:p>
          <a:p>
            <a:pPr lvl="1"/>
            <a:r>
              <a:rPr lang="cs-CZ" dirty="0"/>
              <a:t>Anglický název vyjadřuje to, že informace ze vstupního vektoru se šíří přes skryté vrstvy do výstupní vrstvy jedním směrem.</a:t>
            </a:r>
          </a:p>
          <a:p>
            <a:r>
              <a:rPr lang="cs-CZ" dirty="0"/>
              <a:t>Výstupem sítě je aktivace neuronů na výstupní vrstvě, která znamená určitou kategorii vstupního vektoru</a:t>
            </a:r>
            <a:r>
              <a:rPr lang="cs-CZ" dirty="0" smtClean="0"/>
              <a:t>.</a:t>
            </a:r>
          </a:p>
          <a:p>
            <a:r>
              <a:rPr lang="cs-CZ" dirty="0" smtClean="0"/>
              <a:t>Opačným </a:t>
            </a:r>
            <a:r>
              <a:rPr lang="cs-CZ" dirty="0"/>
              <a:t>směrem se v síti šíří informace o chybě, která je použita pro aktualizaci vah sítě tak, aby síť při dalším čtení stejného vstupu jej klasifikovala přesněji.</a:t>
            </a:r>
          </a:p>
          <a:p>
            <a:pPr lvl="1"/>
            <a:r>
              <a:rPr lang="cs-CZ" dirty="0"/>
              <a:t>To je algoritmus </a:t>
            </a:r>
            <a:r>
              <a:rPr lang="cs-CZ" dirty="0" err="1"/>
              <a:t>BackPropagation</a:t>
            </a:r>
            <a:r>
              <a:rPr lang="cs-CZ" dirty="0"/>
              <a:t>.</a:t>
            </a:r>
          </a:p>
          <a:p>
            <a:pPr lvl="1"/>
            <a:r>
              <a:rPr lang="cs-CZ" dirty="0"/>
              <a:t>Chyba byla zjištěna porovnáním výstupu sítě s kódováním pro správnou kategorii vstupního vektoru.</a:t>
            </a:r>
          </a:p>
          <a:p>
            <a:r>
              <a:rPr lang="cs-CZ" dirty="0"/>
              <a:t>Neurony sítě jsou uspořádány do vrstev.</a:t>
            </a:r>
          </a:p>
          <a:p>
            <a:r>
              <a:rPr lang="cs-CZ" dirty="0"/>
              <a:t>Sousední vrstvy mají neurony propojené maticí vah.</a:t>
            </a:r>
          </a:p>
          <a:p>
            <a:pPr lvl="1"/>
            <a:r>
              <a:rPr lang="cs-CZ" dirty="0"/>
              <a:t>Každý neuron má propojení se všemi neurony okolních vrstev.</a:t>
            </a:r>
          </a:p>
          <a:p>
            <a:pPr lvl="1"/>
            <a:r>
              <a:rPr lang="cs-CZ" dirty="0"/>
              <a:t>Rekurentní a konvoluční sítě mají některá propojení odlišná.</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34</a:t>
            </a:fld>
            <a:endParaRPr lang="cs-CZ"/>
          </a:p>
        </p:txBody>
      </p:sp>
    </p:spTree>
    <p:extLst>
      <p:ext uri="{BB962C8B-B14F-4D97-AF65-F5344CB8AC3E}">
        <p14:creationId xmlns:p14="http://schemas.microsoft.com/office/powerpoint/2010/main" val="2049403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1363"/>
            <a:ext cx="8229600" cy="1143000"/>
          </a:xfrm>
        </p:spPr>
        <p:txBody>
          <a:bodyPr>
            <a:normAutofit/>
          </a:bodyPr>
          <a:lstStyle/>
          <a:p>
            <a:r>
              <a:rPr lang="cs-CZ" dirty="0"/>
              <a:t>Učení s dohledem</a:t>
            </a:r>
          </a:p>
        </p:txBody>
      </p:sp>
      <p:sp>
        <p:nvSpPr>
          <p:cNvPr id="3" name="Zástupný symbol pro obsah 2"/>
          <p:cNvSpPr>
            <a:spLocks noGrp="1"/>
          </p:cNvSpPr>
          <p:nvPr>
            <p:ph idx="1"/>
          </p:nvPr>
        </p:nvSpPr>
        <p:spPr>
          <a:xfrm>
            <a:off x="457200" y="1052736"/>
            <a:ext cx="8229600" cy="5805264"/>
          </a:xfrm>
        </p:spPr>
        <p:txBody>
          <a:bodyPr>
            <a:normAutofit fontScale="70000" lnSpcReduction="20000"/>
          </a:bodyPr>
          <a:lstStyle/>
          <a:p>
            <a:r>
              <a:rPr lang="cs-CZ" dirty="0"/>
              <a:t>Je to nejčastější aplikace neuronových sítí, kdy se síť učí klasifikovat vektory do kategorií.</a:t>
            </a:r>
          </a:p>
          <a:p>
            <a:r>
              <a:rPr lang="cs-CZ" dirty="0"/>
              <a:t>Pro tento účel vznikají různé varianty sítí.</a:t>
            </a:r>
          </a:p>
          <a:p>
            <a:pPr lvl="1"/>
            <a:r>
              <a:rPr lang="cs-CZ" dirty="0"/>
              <a:t>Konvoluční</a:t>
            </a:r>
          </a:p>
          <a:p>
            <a:pPr lvl="2"/>
            <a:r>
              <a:rPr lang="cs-CZ" dirty="0"/>
              <a:t>Síť na vstupní vrstvě posouvá části vstupní vrstvy po vstupním vektoru v prostoru nebo čase, aby získala vstup, který je stejný pro různé odchylky v rámci stejné kategorie, například pro různé polohy objektu na obrázku.</a:t>
            </a:r>
          </a:p>
          <a:p>
            <a:pPr lvl="2"/>
            <a:r>
              <a:rPr lang="cs-CZ" dirty="0"/>
              <a:t>Na začátku neuronové sítě je několik dvojic konvoluční vrstvy a </a:t>
            </a:r>
            <a:r>
              <a:rPr lang="cs-CZ" dirty="0" err="1"/>
              <a:t>pooling</a:t>
            </a:r>
            <a:r>
              <a:rPr lang="cs-CZ" dirty="0"/>
              <a:t> vrstvy.</a:t>
            </a:r>
          </a:p>
          <a:p>
            <a:pPr lvl="3"/>
            <a:r>
              <a:rPr lang="cs-CZ" dirty="0"/>
              <a:t>Konvoluční vrstva vytvoří obrázek s polohami objektů, na které umí reagovat filtry.</a:t>
            </a:r>
          </a:p>
          <a:p>
            <a:pPr lvl="3"/>
            <a:r>
              <a:rPr lang="cs-CZ" dirty="0" err="1"/>
              <a:t>Pooling</a:t>
            </a:r>
            <a:r>
              <a:rPr lang="cs-CZ" dirty="0"/>
              <a:t> vrstva vytvoří menší obrázek s polohami objektů s větší invariancí objektů na poloze.</a:t>
            </a:r>
          </a:p>
          <a:p>
            <a:pPr lvl="3"/>
            <a:r>
              <a:rPr lang="cs-CZ" dirty="0"/>
              <a:t>Filtr je malá matice vah posouvající se po obrázku.</a:t>
            </a:r>
          </a:p>
          <a:p>
            <a:pPr lvl="2"/>
            <a:r>
              <a:rPr lang="cs-CZ" dirty="0"/>
              <a:t>klasifikace obrázků nebo zvuku</a:t>
            </a:r>
          </a:p>
          <a:p>
            <a:pPr lvl="1"/>
            <a:r>
              <a:rPr lang="cs-CZ" dirty="0"/>
              <a:t>Rekurentní</a:t>
            </a:r>
          </a:p>
          <a:p>
            <a:pPr lvl="2"/>
            <a:r>
              <a:rPr lang="cs-CZ" dirty="0"/>
              <a:t>Síť má navíc propojení mezi neurony ve stejné vrstvě.</a:t>
            </a:r>
          </a:p>
          <a:p>
            <a:pPr lvl="2"/>
            <a:r>
              <a:rPr lang="cs-CZ" dirty="0"/>
              <a:t>Přidaná propojení přijmou vstup, když je čten určitý vektor, a vyšlou jej až při vstupu následujícího vektoru do sítě, aby se v síti kombinovaly vstupy z více vstupních vektorů.</a:t>
            </a:r>
          </a:p>
          <a:p>
            <a:pPr lvl="2"/>
            <a:r>
              <a:rPr lang="cs-CZ" dirty="0"/>
              <a:t>predikce časových řad</a:t>
            </a:r>
          </a:p>
          <a:p>
            <a:pPr lvl="2"/>
            <a:r>
              <a:rPr lang="cs-CZ" dirty="0"/>
              <a:t>rozpoznání zvuku, například řeči</a:t>
            </a:r>
          </a:p>
          <a:p>
            <a:pPr lvl="2"/>
            <a:r>
              <a:rPr lang="cs-CZ" dirty="0"/>
              <a:t>zpracování textu, například překlad</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35</a:t>
            </a:fld>
            <a:endParaRPr lang="cs-CZ"/>
          </a:p>
        </p:txBody>
      </p:sp>
    </p:spTree>
    <p:extLst>
      <p:ext uri="{BB962C8B-B14F-4D97-AF65-F5344CB8AC3E}">
        <p14:creationId xmlns:p14="http://schemas.microsoft.com/office/powerpoint/2010/main" val="1306486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err="1"/>
              <a:t>Autoencoder</a:t>
            </a:r>
            <a:endParaRPr lang="cs-CZ" dirty="0"/>
          </a:p>
        </p:txBody>
      </p:sp>
      <p:sp>
        <p:nvSpPr>
          <p:cNvPr id="3" name="Zástupný symbol pro obsah 2"/>
          <p:cNvSpPr>
            <a:spLocks noGrp="1"/>
          </p:cNvSpPr>
          <p:nvPr>
            <p:ph idx="1"/>
          </p:nvPr>
        </p:nvSpPr>
        <p:spPr>
          <a:xfrm>
            <a:off x="457200" y="980728"/>
            <a:ext cx="8229600" cy="5877272"/>
          </a:xfrm>
        </p:spPr>
        <p:txBody>
          <a:bodyPr>
            <a:normAutofit fontScale="70000" lnSpcReduction="20000"/>
          </a:bodyPr>
          <a:lstStyle/>
          <a:p>
            <a:r>
              <a:rPr lang="cs-CZ" dirty="0"/>
              <a:t>Neuronová síť se učí klasifikovat vektory tak, aby na výstupu měla ty samé vektory.</a:t>
            </a:r>
          </a:p>
          <a:p>
            <a:r>
              <a:rPr lang="cs-CZ" dirty="0"/>
              <a:t>Její vstupní a výstupní vrstva má tolik neuronů, kolik je délka vektorů.</a:t>
            </a:r>
          </a:p>
          <a:p>
            <a:r>
              <a:rPr lang="cs-CZ" dirty="0"/>
              <a:t>Její prostřední vrstva má méně vektorů než vstupní a výstupní vrstva.</a:t>
            </a:r>
          </a:p>
          <a:p>
            <a:r>
              <a:rPr lang="cs-CZ" dirty="0"/>
              <a:t>Aplikace:</a:t>
            </a:r>
          </a:p>
          <a:p>
            <a:pPr lvl="1"/>
            <a:r>
              <a:rPr lang="cs-CZ" dirty="0"/>
              <a:t>redukce dimenzí pro kategorizaci bez dohledu</a:t>
            </a:r>
          </a:p>
          <a:p>
            <a:pPr lvl="2"/>
            <a:r>
              <a:rPr lang="cs-CZ" dirty="0"/>
              <a:t>Je to reprezentace vstupního vektoru na prostřední vrstvě.</a:t>
            </a:r>
          </a:p>
          <a:p>
            <a:pPr lvl="3"/>
            <a:r>
              <a:rPr lang="cs-CZ" dirty="0"/>
              <a:t>Chceme, aby reprezentace podobných objektů byly sobě blízké.</a:t>
            </a:r>
          </a:p>
          <a:p>
            <a:pPr lvl="1"/>
            <a:r>
              <a:rPr lang="cs-CZ" dirty="0" err="1"/>
              <a:t>information</a:t>
            </a:r>
            <a:r>
              <a:rPr lang="cs-CZ" dirty="0"/>
              <a:t> </a:t>
            </a:r>
            <a:r>
              <a:rPr lang="cs-CZ" dirty="0" err="1"/>
              <a:t>retrieval</a:t>
            </a:r>
            <a:r>
              <a:rPr lang="cs-CZ" dirty="0"/>
              <a:t>, </a:t>
            </a:r>
            <a:r>
              <a:rPr lang="cs-CZ" dirty="0" err="1"/>
              <a:t>semantic</a:t>
            </a:r>
            <a:r>
              <a:rPr lang="cs-CZ" dirty="0"/>
              <a:t> </a:t>
            </a:r>
            <a:r>
              <a:rPr lang="cs-CZ" dirty="0" err="1"/>
              <a:t>hashing</a:t>
            </a:r>
            <a:endParaRPr lang="cs-CZ" dirty="0"/>
          </a:p>
          <a:p>
            <a:pPr lvl="2"/>
            <a:r>
              <a:rPr lang="cs-CZ" dirty="0"/>
              <a:t>Reprezentace objektu na prostřední vrstvě může být v podobě binárního vektoru (</a:t>
            </a:r>
            <a:r>
              <a:rPr lang="cs-CZ" dirty="0" err="1"/>
              <a:t>hash</a:t>
            </a:r>
            <a:r>
              <a:rPr lang="cs-CZ" dirty="0"/>
              <a:t>).</a:t>
            </a:r>
          </a:p>
          <a:p>
            <a:pPr lvl="2"/>
            <a:r>
              <a:rPr lang="cs-CZ" dirty="0"/>
              <a:t>Tento vektor je přiřazen skupině podobných originálních objektů (dokumentů, obrázků).</a:t>
            </a:r>
          </a:p>
          <a:p>
            <a:pPr lvl="2"/>
            <a:r>
              <a:rPr lang="cs-CZ" dirty="0"/>
              <a:t>Změní-li se v tomto vektoru malé množství nul a jedniček, dostaneme vektor odkazující na trochu jiné podobné objekty.</a:t>
            </a:r>
          </a:p>
          <a:p>
            <a:pPr lvl="1"/>
            <a:r>
              <a:rPr lang="cs-CZ" dirty="0"/>
              <a:t>detekce anomálií</a:t>
            </a:r>
          </a:p>
          <a:p>
            <a:pPr lvl="2"/>
            <a:r>
              <a:rPr lang="cs-CZ" dirty="0"/>
              <a:t>Síť se učí normální případy (například snímky videa bez lidí) a takto naučená síť má větší chybu na výstupní vrstvě na anomálních případech.</a:t>
            </a:r>
          </a:p>
          <a:p>
            <a:pPr lvl="1"/>
            <a:r>
              <a:rPr lang="cs-CZ" dirty="0"/>
              <a:t>komprese dat</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36</a:t>
            </a:fld>
            <a:endParaRPr lang="cs-CZ"/>
          </a:p>
        </p:txBody>
      </p:sp>
    </p:spTree>
    <p:extLst>
      <p:ext uri="{BB962C8B-B14F-4D97-AF65-F5344CB8AC3E}">
        <p14:creationId xmlns:p14="http://schemas.microsoft.com/office/powerpoint/2010/main" val="467581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a:t>Učení bez dohledu</a:t>
            </a:r>
          </a:p>
        </p:txBody>
      </p:sp>
      <p:sp>
        <p:nvSpPr>
          <p:cNvPr id="3" name="Zástupný symbol pro obsah 2"/>
          <p:cNvSpPr>
            <a:spLocks noGrp="1"/>
          </p:cNvSpPr>
          <p:nvPr>
            <p:ph idx="1"/>
          </p:nvPr>
        </p:nvSpPr>
        <p:spPr>
          <a:xfrm>
            <a:off x="457200" y="980728"/>
            <a:ext cx="8229600" cy="5877272"/>
          </a:xfrm>
        </p:spPr>
        <p:txBody>
          <a:bodyPr>
            <a:normAutofit fontScale="62500" lnSpcReduction="20000"/>
          </a:bodyPr>
          <a:lstStyle/>
          <a:p>
            <a:r>
              <a:rPr lang="cs-CZ" dirty="0"/>
              <a:t>Neuronová síť rozdělí vektory do tolika kategorií, kolik má výstupních neuronů.</a:t>
            </a:r>
          </a:p>
          <a:p>
            <a:r>
              <a:rPr lang="cs-CZ" dirty="0"/>
              <a:t>Správný výstup pro vstupní vektor bude </a:t>
            </a:r>
            <a:r>
              <a:rPr lang="cs-CZ" dirty="0" err="1"/>
              <a:t>one</a:t>
            </a:r>
            <a:r>
              <a:rPr lang="cs-CZ" dirty="0"/>
              <a:t>-hot vektor s jedničkou na místě maximálního výstupu.</a:t>
            </a:r>
          </a:p>
          <a:p>
            <a:r>
              <a:rPr lang="cs-CZ" dirty="0"/>
              <a:t>Je to možné díky tomu, že na podobné vstupy, které obvykle patří do stejné kategorie, síť reaguje stejně.</a:t>
            </a:r>
          </a:p>
          <a:p>
            <a:r>
              <a:rPr lang="cs-CZ" dirty="0"/>
              <a:t>Vzory, které jsou nakonec klasifikovány do stejné kategorie, se mohou stejným způsobem zpracovat v jiné síti a získají se tak jejich podkategorie.</a:t>
            </a:r>
          </a:p>
          <a:p>
            <a:r>
              <a:rPr lang="cs-CZ" dirty="0">
                <a:hlinkClick r:id="rId2"/>
              </a:rPr>
              <a:t>https://</a:t>
            </a:r>
            <a:r>
              <a:rPr lang="cs-CZ" dirty="0" smtClean="0">
                <a:hlinkClick r:id="rId2"/>
              </a:rPr>
              <a:t>stackoverflow.com/questions/15514618/machine-learning-unsupervised-backpropagation</a:t>
            </a:r>
            <a:endParaRPr lang="cs-CZ" dirty="0" smtClean="0"/>
          </a:p>
          <a:p>
            <a:r>
              <a:rPr lang="cs-CZ" dirty="0" smtClean="0"/>
              <a:t>V současnosti je třeba se naučit klasifikovat velké množství objektů a tvorba </a:t>
            </a:r>
            <a:r>
              <a:rPr lang="cs-CZ" dirty="0" err="1" smtClean="0"/>
              <a:t>trénovacích</a:t>
            </a:r>
            <a:r>
              <a:rPr lang="cs-CZ" dirty="0" smtClean="0"/>
              <a:t> dat je drahá, proto se vyvíjejí </a:t>
            </a:r>
            <a:r>
              <a:rPr lang="cs-CZ" dirty="0" smtClean="0">
                <a:hlinkClick r:id="rId3"/>
              </a:rPr>
              <a:t>různé techniky</a:t>
            </a:r>
            <a:r>
              <a:rPr lang="cs-CZ" dirty="0" smtClean="0"/>
              <a:t> jak se učit z dat jen částečně správně klasifikovaných člověkem</a:t>
            </a:r>
            <a:r>
              <a:rPr lang="cs-CZ" dirty="0" smtClean="0"/>
              <a:t>.</a:t>
            </a:r>
          </a:p>
          <a:p>
            <a:r>
              <a:rPr lang="cs-CZ" dirty="0" err="1" smtClean="0"/>
              <a:t>Reinforcement</a:t>
            </a:r>
            <a:r>
              <a:rPr lang="cs-CZ" dirty="0" smtClean="0"/>
              <a:t> </a:t>
            </a:r>
            <a:r>
              <a:rPr lang="cs-CZ" dirty="0" err="1" smtClean="0"/>
              <a:t>learning</a:t>
            </a:r>
            <a:endParaRPr lang="cs-CZ" dirty="0" smtClean="0"/>
          </a:p>
          <a:p>
            <a:pPr lvl="1"/>
            <a:r>
              <a:rPr lang="cs-CZ" dirty="0" smtClean="0"/>
              <a:t>Síť si postupně tvoří data pro své učení na základě výsledku tahů, který přijde až po několika </a:t>
            </a:r>
            <a:r>
              <a:rPr lang="cs-CZ" dirty="0"/>
              <a:t>tazích</a:t>
            </a:r>
            <a:r>
              <a:rPr lang="cs-CZ" dirty="0" smtClean="0"/>
              <a:t>.</a:t>
            </a:r>
          </a:p>
          <a:p>
            <a:pPr lvl="1"/>
            <a:r>
              <a:rPr lang="cs-CZ" dirty="0"/>
              <a:t> </a:t>
            </a:r>
            <a:r>
              <a:rPr lang="cs-CZ" dirty="0" smtClean="0"/>
              <a:t>Viz </a:t>
            </a:r>
            <a:r>
              <a:rPr lang="cs-CZ" dirty="0"/>
              <a:t>např. </a:t>
            </a:r>
            <a:r>
              <a:rPr lang="cs-CZ" dirty="0" err="1"/>
              <a:t>Ethem</a:t>
            </a:r>
            <a:r>
              <a:rPr lang="cs-CZ" dirty="0"/>
              <a:t> </a:t>
            </a:r>
            <a:r>
              <a:rPr lang="cs-CZ" dirty="0" err="1"/>
              <a:t>Alpaydin</a:t>
            </a:r>
            <a:r>
              <a:rPr lang="cs-CZ" dirty="0"/>
              <a:t> (2020</a:t>
            </a:r>
            <a:r>
              <a:rPr lang="cs-CZ" dirty="0" smtClean="0"/>
              <a:t>).</a:t>
            </a:r>
          </a:p>
          <a:p>
            <a:r>
              <a:rPr lang="cs-CZ" dirty="0" err="1" smtClean="0"/>
              <a:t>Self-supervised</a:t>
            </a:r>
            <a:r>
              <a:rPr lang="cs-CZ" dirty="0" smtClean="0"/>
              <a:t> </a:t>
            </a:r>
            <a:r>
              <a:rPr lang="cs-CZ" dirty="0" err="1" smtClean="0"/>
              <a:t>learning</a:t>
            </a:r>
            <a:endParaRPr lang="cs-CZ" dirty="0" smtClean="0"/>
          </a:p>
          <a:p>
            <a:pPr lvl="1"/>
            <a:r>
              <a:rPr lang="cs-CZ" dirty="0" smtClean="0"/>
              <a:t>Síť zvaná </a:t>
            </a:r>
            <a:r>
              <a:rPr lang="cs-CZ" dirty="0" err="1" smtClean="0"/>
              <a:t>transformer</a:t>
            </a:r>
            <a:r>
              <a:rPr lang="cs-CZ" dirty="0" smtClean="0"/>
              <a:t> se učí z dat (typicky z textů) jejich zákonitosti.</a:t>
            </a:r>
          </a:p>
          <a:p>
            <a:pPr lvl="1"/>
            <a:r>
              <a:rPr lang="cs-CZ" dirty="0" smtClean="0"/>
              <a:t>Viz </a:t>
            </a:r>
            <a:r>
              <a:rPr lang="cs-CZ" dirty="0"/>
              <a:t>např. </a:t>
            </a:r>
            <a:r>
              <a:rPr lang="cs-CZ" dirty="0" err="1"/>
              <a:t>Kamath</a:t>
            </a:r>
            <a:r>
              <a:rPr lang="cs-CZ" dirty="0"/>
              <a:t> et al. (2022) a </a:t>
            </a:r>
            <a:r>
              <a:rPr lang="cs-CZ" dirty="0" err="1"/>
              <a:t>Tunstall</a:t>
            </a:r>
            <a:r>
              <a:rPr lang="cs-CZ" dirty="0"/>
              <a:t> et al. </a:t>
            </a:r>
            <a:r>
              <a:rPr lang="cs-CZ" dirty="0" smtClean="0"/>
              <a:t>(2022).</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37</a:t>
            </a:fld>
            <a:endParaRPr lang="cs-CZ"/>
          </a:p>
        </p:txBody>
      </p:sp>
    </p:spTree>
    <p:extLst>
      <p:ext uri="{BB962C8B-B14F-4D97-AF65-F5344CB8AC3E}">
        <p14:creationId xmlns:p14="http://schemas.microsoft.com/office/powerpoint/2010/main" val="2884943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normAutofit/>
          </a:bodyPr>
          <a:lstStyle/>
          <a:p>
            <a:r>
              <a:rPr lang="cs-CZ" dirty="0" err="1"/>
              <a:t>Embeddings</a:t>
            </a:r>
            <a:endParaRPr lang="cs-CZ" dirty="0"/>
          </a:p>
        </p:txBody>
      </p:sp>
      <p:sp>
        <p:nvSpPr>
          <p:cNvPr id="3" name="Zástupný symbol pro obsah 2"/>
          <p:cNvSpPr>
            <a:spLocks noGrp="1"/>
          </p:cNvSpPr>
          <p:nvPr>
            <p:ph idx="1"/>
          </p:nvPr>
        </p:nvSpPr>
        <p:spPr>
          <a:xfrm>
            <a:off x="457200" y="908720"/>
            <a:ext cx="8229600" cy="5949280"/>
          </a:xfrm>
        </p:spPr>
        <p:txBody>
          <a:bodyPr>
            <a:normAutofit fontScale="70000" lnSpcReduction="20000"/>
          </a:bodyPr>
          <a:lstStyle/>
          <a:p>
            <a:r>
              <a:rPr lang="cs-CZ" dirty="0"/>
              <a:t>Neuronová síť vytvoří vektory zvané </a:t>
            </a:r>
            <a:r>
              <a:rPr lang="cs-CZ" dirty="0" err="1"/>
              <a:t>embeddings</a:t>
            </a:r>
            <a:r>
              <a:rPr lang="cs-CZ" dirty="0"/>
              <a:t> reprezentující různé objekty, typicky slova textu, uživatele, hodnocené produkty.</a:t>
            </a:r>
          </a:p>
          <a:p>
            <a:r>
              <a:rPr lang="cs-CZ" i="1" dirty="0" err="1"/>
              <a:t>Embedding</a:t>
            </a:r>
            <a:r>
              <a:rPr lang="cs-CZ" i="1" dirty="0"/>
              <a:t> </a:t>
            </a:r>
            <a:r>
              <a:rPr lang="cs-CZ" i="1" dirty="0" err="1"/>
              <a:t>vector</a:t>
            </a:r>
            <a:r>
              <a:rPr lang="cs-CZ" i="1" dirty="0"/>
              <a:t> </a:t>
            </a:r>
            <a:r>
              <a:rPr lang="cs-CZ" dirty="0"/>
              <a:t>je někdy nazýván </a:t>
            </a:r>
            <a:r>
              <a:rPr lang="cs-CZ" i="1" dirty="0" err="1"/>
              <a:t>dense</a:t>
            </a:r>
            <a:r>
              <a:rPr lang="cs-CZ" dirty="0"/>
              <a:t> nebo </a:t>
            </a:r>
            <a:r>
              <a:rPr lang="cs-CZ" i="1" dirty="0" err="1"/>
              <a:t>distributed</a:t>
            </a:r>
            <a:r>
              <a:rPr lang="cs-CZ" i="1" dirty="0"/>
              <a:t> </a:t>
            </a:r>
            <a:r>
              <a:rPr lang="cs-CZ" i="1" dirty="0" err="1"/>
              <a:t>representation</a:t>
            </a:r>
            <a:r>
              <a:rPr lang="cs-CZ" dirty="0"/>
              <a:t>.</a:t>
            </a:r>
          </a:p>
          <a:p>
            <a:r>
              <a:rPr lang="cs-CZ" dirty="0"/>
              <a:t>Počet rozměrů vektoru je výrazně nižší než počet kategorií.</a:t>
            </a:r>
          </a:p>
          <a:p>
            <a:pPr lvl="1"/>
            <a:r>
              <a:rPr lang="cs-CZ" dirty="0"/>
              <a:t>To je hlavní výhoda oproti tradičnímu </a:t>
            </a:r>
            <a:r>
              <a:rPr lang="cs-CZ" dirty="0" err="1"/>
              <a:t>one</a:t>
            </a:r>
            <a:r>
              <a:rPr lang="cs-CZ" dirty="0"/>
              <a:t>-hot kódovaní.</a:t>
            </a:r>
          </a:p>
          <a:p>
            <a:pPr lvl="2"/>
            <a:r>
              <a:rPr lang="cs-CZ" dirty="0"/>
              <a:t>Slov ve slovníku, uživatelů sociální sítě nebo produktů jsou tisíce a to pro </a:t>
            </a:r>
            <a:r>
              <a:rPr lang="cs-CZ" dirty="0" err="1"/>
              <a:t>one</a:t>
            </a:r>
            <a:r>
              <a:rPr lang="cs-CZ" dirty="0"/>
              <a:t>-hot kódování znamená, že neuronová síť musí mít tisíce vstupních a výstupních neuronů</a:t>
            </a:r>
            <a:r>
              <a:rPr lang="cs-CZ" dirty="0" smtClean="0"/>
              <a:t>.</a:t>
            </a:r>
          </a:p>
          <a:p>
            <a:pPr lvl="2"/>
            <a:r>
              <a:rPr lang="cs-CZ" dirty="0" smtClean="0"/>
              <a:t>Výsledkem trénování již nejsou jen váhy neuronové sítě ale i </a:t>
            </a:r>
            <a:r>
              <a:rPr lang="cs-CZ" dirty="0" err="1" smtClean="0"/>
              <a:t>embedding</a:t>
            </a:r>
            <a:r>
              <a:rPr lang="cs-CZ" dirty="0" smtClean="0"/>
              <a:t> vektory, které se dají použít i samostatně například pro shlukovou analýzu.</a:t>
            </a:r>
            <a:endParaRPr lang="cs-CZ" dirty="0"/>
          </a:p>
          <a:p>
            <a:r>
              <a:rPr lang="cs-CZ" dirty="0"/>
              <a:t>Pro nové objekty</a:t>
            </a:r>
          </a:p>
          <a:p>
            <a:pPr lvl="1"/>
            <a:r>
              <a:rPr lang="cs-CZ" dirty="0"/>
              <a:t>se musí do sítě s </a:t>
            </a:r>
            <a:r>
              <a:rPr lang="cs-CZ" dirty="0" err="1"/>
              <a:t>one</a:t>
            </a:r>
            <a:r>
              <a:rPr lang="cs-CZ" dirty="0"/>
              <a:t>-hot kódováním přidat neurony a síť se musí vše učit znova.</a:t>
            </a:r>
          </a:p>
          <a:p>
            <a:pPr lvl="1"/>
            <a:r>
              <a:rPr lang="cs-CZ" dirty="0"/>
              <a:t>se vytvoří náhodně inicializované </a:t>
            </a:r>
            <a:r>
              <a:rPr lang="cs-CZ" dirty="0" err="1"/>
              <a:t>embeddings</a:t>
            </a:r>
            <a:r>
              <a:rPr lang="cs-CZ" dirty="0"/>
              <a:t>, které se postupně trénují spolu s ostatními, které jsou již vytrénované.</a:t>
            </a:r>
          </a:p>
          <a:p>
            <a:r>
              <a:rPr lang="cs-CZ" dirty="0"/>
              <a:t>Cílem trénování </a:t>
            </a:r>
            <a:r>
              <a:rPr lang="cs-CZ" dirty="0" err="1"/>
              <a:t>embedding</a:t>
            </a:r>
            <a:r>
              <a:rPr lang="cs-CZ" dirty="0"/>
              <a:t> vektorů je získat podobné </a:t>
            </a:r>
            <a:r>
              <a:rPr lang="cs-CZ" dirty="0" err="1"/>
              <a:t>embeddings</a:t>
            </a:r>
            <a:r>
              <a:rPr lang="cs-CZ" dirty="0"/>
              <a:t> pro podobné objekty.</a:t>
            </a:r>
          </a:p>
          <a:p>
            <a:pPr lvl="1"/>
            <a:r>
              <a:rPr lang="cs-CZ" dirty="0"/>
              <a:t>například slova často používaná ve stejném kontextu, uživatelé se stejným vkusem, produkty s podobným hodnocením od podobných uživatelů</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38</a:t>
            </a:fld>
            <a:endParaRPr lang="cs-CZ"/>
          </a:p>
        </p:txBody>
      </p:sp>
    </p:spTree>
    <p:extLst>
      <p:ext uri="{BB962C8B-B14F-4D97-AF65-F5344CB8AC3E}">
        <p14:creationId xmlns:p14="http://schemas.microsoft.com/office/powerpoint/2010/main" val="2043449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7638"/>
          </a:xfrm>
        </p:spPr>
        <p:txBody>
          <a:bodyPr>
            <a:normAutofit fontScale="90000"/>
          </a:bodyPr>
          <a:lstStyle/>
          <a:p>
            <a:r>
              <a:rPr lang="cs-CZ" dirty="0" err="1"/>
              <a:t>One</a:t>
            </a:r>
            <a:r>
              <a:rPr lang="cs-CZ" dirty="0"/>
              <a:t>-hot kódování versus </a:t>
            </a:r>
            <a:r>
              <a:rPr lang="cs-CZ" dirty="0" err="1"/>
              <a:t>Embeddings</a:t>
            </a:r>
            <a:r>
              <a:rPr lang="cs-CZ" dirty="0"/>
              <a:t> na příkladu </a:t>
            </a:r>
            <a:r>
              <a:rPr lang="cs-CZ" dirty="0" err="1"/>
              <a:t>doporučovacího</a:t>
            </a:r>
            <a:r>
              <a:rPr lang="cs-CZ" dirty="0"/>
              <a:t> systému</a:t>
            </a:r>
          </a:p>
        </p:txBody>
      </p:sp>
      <p:sp>
        <p:nvSpPr>
          <p:cNvPr id="3" name="Zástupný symbol pro obsah 2"/>
          <p:cNvSpPr>
            <a:spLocks noGrp="1"/>
          </p:cNvSpPr>
          <p:nvPr>
            <p:ph idx="1"/>
          </p:nvPr>
        </p:nvSpPr>
        <p:spPr/>
        <p:txBody>
          <a:bodyPr>
            <a:normAutofit fontScale="62500" lnSpcReduction="20000"/>
          </a:bodyPr>
          <a:lstStyle/>
          <a:p>
            <a:r>
              <a:rPr lang="cs-CZ" dirty="0" err="1"/>
              <a:t>One</a:t>
            </a:r>
            <a:r>
              <a:rPr lang="cs-CZ" dirty="0"/>
              <a:t>-hot vektory</a:t>
            </a:r>
          </a:p>
          <a:p>
            <a:pPr lvl="1"/>
            <a:r>
              <a:rPr lang="cs-CZ" dirty="0"/>
              <a:t>Neuronová síť na vstupu čte </a:t>
            </a:r>
            <a:r>
              <a:rPr lang="cs-CZ" dirty="0" err="1"/>
              <a:t>one</a:t>
            </a:r>
            <a:r>
              <a:rPr lang="cs-CZ" dirty="0"/>
              <a:t>-hot vektor uživatele a chybu pro úpravu vah získává porovnáním s </a:t>
            </a:r>
            <a:r>
              <a:rPr lang="cs-CZ" dirty="0" err="1"/>
              <a:t>one</a:t>
            </a:r>
            <a:r>
              <a:rPr lang="cs-CZ" dirty="0"/>
              <a:t>-hot vektorem hodnocení pro určitý film, který má místo jedničky počet bodů, který dal tento uživatel tomuto filmu.</a:t>
            </a:r>
          </a:p>
          <a:p>
            <a:pPr lvl="1"/>
            <a:r>
              <a:rPr lang="cs-CZ" dirty="0"/>
              <a:t>Naučená síť pro uživatele bude mít na výstupní vrstvě neurony pro filmy s nejvyšším hodnocením od tohoto uživatele s nejvyšší aktivací. Zároveň tam budou s vysokou aktivací i jim podobné filmy, které tento uživatel nehodnotil.</a:t>
            </a:r>
          </a:p>
          <a:p>
            <a:r>
              <a:rPr lang="cs-CZ" dirty="0" err="1"/>
              <a:t>Embeddings</a:t>
            </a:r>
            <a:endParaRPr lang="cs-CZ" dirty="0"/>
          </a:p>
          <a:p>
            <a:pPr lvl="1"/>
            <a:r>
              <a:rPr lang="cs-CZ" dirty="0"/>
              <a:t>Neuronová síť na vstupu čte </a:t>
            </a:r>
            <a:r>
              <a:rPr lang="cs-CZ" dirty="0" err="1"/>
              <a:t>embedding</a:t>
            </a:r>
            <a:r>
              <a:rPr lang="cs-CZ" dirty="0"/>
              <a:t> uživatele a </a:t>
            </a:r>
            <a:r>
              <a:rPr lang="cs-CZ" dirty="0" err="1"/>
              <a:t>embedding</a:t>
            </a:r>
            <a:r>
              <a:rPr lang="cs-CZ" dirty="0"/>
              <a:t> filmu a na výstupu čte počet bodů.</a:t>
            </a:r>
          </a:p>
          <a:p>
            <a:pPr lvl="1"/>
            <a:r>
              <a:rPr lang="cs-CZ" dirty="0"/>
              <a:t>Chyba sítě mezi správným počtem bodů a jejím výstupem je propagována zpět do vah a také do zpočátku náhodně inicializovaných </a:t>
            </a:r>
            <a:r>
              <a:rPr lang="cs-CZ" dirty="0" err="1"/>
              <a:t>embeddings</a:t>
            </a:r>
            <a:r>
              <a:rPr lang="cs-CZ" dirty="0"/>
              <a:t> vektorů.</a:t>
            </a:r>
          </a:p>
          <a:p>
            <a:pPr lvl="1"/>
            <a:r>
              <a:rPr lang="cs-CZ" dirty="0"/>
              <a:t>Výsledkem učení jsou kromě vah sítě také </a:t>
            </a:r>
            <a:r>
              <a:rPr lang="cs-CZ" dirty="0" err="1"/>
              <a:t>embeddings</a:t>
            </a:r>
            <a:r>
              <a:rPr lang="cs-CZ" dirty="0"/>
              <a:t>.</a:t>
            </a:r>
          </a:p>
          <a:p>
            <a:pPr lvl="1"/>
            <a:r>
              <a:rPr lang="cs-CZ" dirty="0"/>
              <a:t>Naučená síť odhadne hodnocení filmu uživatelem, který jej ještě nehodnotil.</a:t>
            </a:r>
          </a:p>
          <a:p>
            <a:pPr lvl="1"/>
            <a:r>
              <a:rPr lang="cs-CZ" dirty="0"/>
              <a:t>Z </a:t>
            </a:r>
            <a:r>
              <a:rPr lang="cs-CZ" dirty="0" err="1"/>
              <a:t>embeddings</a:t>
            </a:r>
            <a:r>
              <a:rPr lang="cs-CZ" dirty="0"/>
              <a:t> samotných se pomocí shlukové analýzy určí podobní uživatelé a podobné filmy a tak se může uživateli doporučit film, který je podobný filmům, které uživatel a jemu podobní uživatelé hodnotili vysokým počtem bodů.</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39</a:t>
            </a:fld>
            <a:endParaRPr lang="cs-CZ"/>
          </a:p>
        </p:txBody>
      </p:sp>
    </p:spTree>
    <p:extLst>
      <p:ext uri="{BB962C8B-B14F-4D97-AF65-F5344CB8AC3E}">
        <p14:creationId xmlns:p14="http://schemas.microsoft.com/office/powerpoint/2010/main" val="48994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a:t>Definice</a:t>
            </a:r>
          </a:p>
        </p:txBody>
      </p:sp>
      <p:sp>
        <p:nvSpPr>
          <p:cNvPr id="3" name="Zástupný symbol pro obsah 2"/>
          <p:cNvSpPr>
            <a:spLocks noGrp="1"/>
          </p:cNvSpPr>
          <p:nvPr>
            <p:ph idx="1"/>
          </p:nvPr>
        </p:nvSpPr>
        <p:spPr>
          <a:xfrm>
            <a:off x="457200" y="764704"/>
            <a:ext cx="8229600" cy="6093296"/>
          </a:xfrm>
        </p:spPr>
        <p:txBody>
          <a:bodyPr>
            <a:normAutofit fontScale="70000" lnSpcReduction="20000"/>
          </a:bodyPr>
          <a:lstStyle/>
          <a:p>
            <a:r>
              <a:rPr lang="cs-CZ" dirty="0" smtClean="0"/>
              <a:t>Dle </a:t>
            </a:r>
            <a:r>
              <a:rPr lang="cs-CZ" dirty="0" err="1"/>
              <a:t>Laurene</a:t>
            </a:r>
            <a:r>
              <a:rPr lang="cs-CZ" dirty="0"/>
              <a:t> </a:t>
            </a:r>
            <a:r>
              <a:rPr lang="cs-CZ" dirty="0" err="1" smtClean="0"/>
              <a:t>Fausett</a:t>
            </a:r>
            <a:r>
              <a:rPr lang="cs-CZ" dirty="0" smtClean="0"/>
              <a:t> (1993):</a:t>
            </a:r>
          </a:p>
          <a:p>
            <a:r>
              <a:rPr lang="cs-CZ" dirty="0" smtClean="0"/>
              <a:t>Umělá neuronová síť je systém pro zpracování informací, který má jisté vlastnosti společné s biologickými neuronovými sítěmi.</a:t>
            </a:r>
          </a:p>
          <a:p>
            <a:r>
              <a:rPr lang="cs-CZ" dirty="0" smtClean="0"/>
              <a:t>Umělé neuronové sítě byly vyvinuty jako zobecnění matematických modelů lidského chápání nebo neurovědy založené na předpokladech, že:</a:t>
            </a:r>
          </a:p>
          <a:p>
            <a:pPr lvl="1"/>
            <a:r>
              <a:rPr lang="cs-CZ" dirty="0" smtClean="0"/>
              <a:t>Zpracování informace probíhá v množství jednoduchých jednotek zvaných neurony.</a:t>
            </a:r>
          </a:p>
          <a:p>
            <a:pPr lvl="1"/>
            <a:r>
              <a:rPr lang="cs-CZ" dirty="0" smtClean="0"/>
              <a:t>Signály jsou předávány mezi neurony po spojích mezi nimi.</a:t>
            </a:r>
          </a:p>
          <a:p>
            <a:pPr lvl="1"/>
            <a:r>
              <a:rPr lang="cs-CZ" dirty="0" smtClean="0"/>
              <a:t>Každý spoj má svoji váhu, se kterou se většinou násobí předávaný signál.</a:t>
            </a:r>
          </a:p>
          <a:p>
            <a:pPr lvl="1"/>
            <a:r>
              <a:rPr lang="cs-CZ" dirty="0" smtClean="0"/>
              <a:t>Každý neuron transformuje svůj vstup na svůj výstup pomocí aktivační funkce.</a:t>
            </a:r>
          </a:p>
          <a:p>
            <a:pPr lvl="1"/>
            <a:r>
              <a:rPr lang="cs-CZ" dirty="0" smtClean="0"/>
              <a:t>Vstupem neuronu je suma vážených vstupních signálů jako reálné číslo.</a:t>
            </a:r>
          </a:p>
          <a:p>
            <a:r>
              <a:rPr lang="cs-CZ" dirty="0" smtClean="0"/>
              <a:t>Neuronová síť je charakterizována</a:t>
            </a:r>
          </a:p>
          <a:p>
            <a:pPr lvl="1"/>
            <a:r>
              <a:rPr lang="cs-CZ" dirty="0" smtClean="0"/>
              <a:t>způsobem propojení mezi neurony (architektura),</a:t>
            </a:r>
          </a:p>
          <a:p>
            <a:pPr lvl="1"/>
            <a:r>
              <a:rPr lang="cs-CZ" dirty="0" smtClean="0"/>
              <a:t>metodou stanovování vah na svých spojích (algoritmus učení) a</a:t>
            </a:r>
          </a:p>
          <a:p>
            <a:pPr lvl="1"/>
            <a:r>
              <a:rPr lang="cs-CZ" dirty="0" smtClean="0"/>
              <a:t>aktivačními funkcemi na svých neuronech.</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4</a:t>
            </a:fld>
            <a:endParaRPr lang="cs-CZ"/>
          </a:p>
        </p:txBody>
      </p:sp>
    </p:spTree>
    <p:extLst>
      <p:ext uri="{BB962C8B-B14F-4D97-AF65-F5344CB8AC3E}">
        <p14:creationId xmlns:p14="http://schemas.microsoft.com/office/powerpoint/2010/main" val="3700250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272"/>
            <a:ext cx="8229600" cy="1143000"/>
          </a:xfrm>
        </p:spPr>
        <p:txBody>
          <a:bodyPr/>
          <a:lstStyle/>
          <a:p>
            <a:r>
              <a:rPr lang="cs-CZ" dirty="0" smtClean="0"/>
              <a:t>Hluboké učení</a:t>
            </a:r>
            <a:endParaRPr lang="cs-CZ" dirty="0"/>
          </a:p>
        </p:txBody>
      </p:sp>
      <p:sp>
        <p:nvSpPr>
          <p:cNvPr id="3" name="Zástupný symbol pro obsah 2"/>
          <p:cNvSpPr>
            <a:spLocks noGrp="1"/>
          </p:cNvSpPr>
          <p:nvPr>
            <p:ph idx="1"/>
          </p:nvPr>
        </p:nvSpPr>
        <p:spPr>
          <a:xfrm>
            <a:off x="457200" y="1124744"/>
            <a:ext cx="8229600" cy="5001419"/>
          </a:xfrm>
        </p:spPr>
        <p:txBody>
          <a:bodyPr>
            <a:normAutofit fontScale="70000" lnSpcReduction="20000"/>
          </a:bodyPr>
          <a:lstStyle/>
          <a:p>
            <a:r>
              <a:rPr lang="cs-CZ" dirty="0" smtClean="0"/>
              <a:t>Hluboké učení je algoritmus pro učení vícevrstvé neuronové sítě, která má mnoho skrytých vrstev.</a:t>
            </a:r>
          </a:p>
          <a:p>
            <a:r>
              <a:rPr lang="cs-CZ" dirty="0" smtClean="0"/>
              <a:t>Před vznikem tohoto pojmu měly </a:t>
            </a:r>
            <a:r>
              <a:rPr lang="cs-CZ" dirty="0" err="1" smtClean="0"/>
              <a:t>dopředné</a:t>
            </a:r>
            <a:r>
              <a:rPr lang="cs-CZ" dirty="0" smtClean="0"/>
              <a:t> neuronové sítě jednu nebo dvě skryté vrstvy.</a:t>
            </a:r>
          </a:p>
          <a:p>
            <a:r>
              <a:rPr lang="cs-CZ" dirty="0" smtClean="0"/>
              <a:t>Důvod pro používání hlubokých neuronových sítí</a:t>
            </a:r>
          </a:p>
          <a:p>
            <a:pPr lvl="1"/>
            <a:r>
              <a:rPr lang="cs-CZ" dirty="0" err="1" smtClean="0"/>
              <a:t>Hornik</a:t>
            </a:r>
            <a:r>
              <a:rPr lang="cs-CZ" dirty="0" smtClean="0"/>
              <a:t> a kol. v článku </a:t>
            </a:r>
            <a:r>
              <a:rPr lang="cs-CZ" dirty="0">
                <a:hlinkClick r:id="rId2" tooltip="Persistent link using digital object identifier"/>
              </a:rPr>
              <a:t>https://</a:t>
            </a:r>
            <a:r>
              <a:rPr lang="cs-CZ" dirty="0" smtClean="0">
                <a:hlinkClick r:id="rId2" tooltip="Persistent link using digital object identifier"/>
              </a:rPr>
              <a:t>doi.org/10.1016/0893-6080(89)90020-8</a:t>
            </a:r>
            <a:r>
              <a:rPr lang="cs-CZ" dirty="0" smtClean="0"/>
              <a:t> teoreticky zdůvodnili, že </a:t>
            </a:r>
            <a:r>
              <a:rPr lang="cs-CZ" dirty="0" err="1" smtClean="0"/>
              <a:t>dopředná</a:t>
            </a:r>
            <a:r>
              <a:rPr lang="cs-CZ" dirty="0" smtClean="0"/>
              <a:t> neuronová síť s jednou skrytou vrstvou dokáže řešit libovolný problém klasifikace vektorů.</a:t>
            </a:r>
          </a:p>
          <a:p>
            <a:pPr lvl="1"/>
            <a:r>
              <a:rPr lang="cs-CZ" dirty="0" smtClean="0"/>
              <a:t>Při řešení klasifikačních problémů se však ukázalo, že je nemožné najít učící se algoritmus, který by vedl k vyřešení klasifikačního problému, i když síť měla architekturu (tedy dostatek neuronů na skryté vrstvě), která by jej se správnými vahami vyřešila.</a:t>
            </a:r>
          </a:p>
          <a:p>
            <a:pPr lvl="1"/>
            <a:r>
              <a:rPr lang="cs-CZ" dirty="0" smtClean="0"/>
              <a:t>Empiricky se postupně zjišťovalo, že sítě s více vrstvami se dovedou lépe učit, když mají více skrytých vrstev.</a:t>
            </a:r>
          </a:p>
          <a:p>
            <a:pPr lvl="2"/>
            <a:r>
              <a:rPr lang="cs-CZ" dirty="0" smtClean="0"/>
              <a:t>Síť dekomponuje problém na svých vrstvách na jeho části.</a:t>
            </a:r>
          </a:p>
          <a:p>
            <a:pPr lvl="2"/>
            <a:r>
              <a:rPr lang="cs-CZ" dirty="0" smtClean="0"/>
              <a:t>Síť na vrstvách blíže vstupu rozpoznává základní pojmy (například hrany obrázku, adekvátnost kontextu slova) a na dalších vrstvách z těchto konceptů komponuje abstraktnější pojmy (například zobrazený objekt, význam věty).</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40</a:t>
            </a:fld>
            <a:endParaRPr lang="cs-CZ"/>
          </a:p>
        </p:txBody>
      </p:sp>
    </p:spTree>
    <p:extLst>
      <p:ext uri="{BB962C8B-B14F-4D97-AF65-F5344CB8AC3E}">
        <p14:creationId xmlns:p14="http://schemas.microsoft.com/office/powerpoint/2010/main" val="2902320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smtClean="0"/>
              <a:t>Problémy hlubokého učení</a:t>
            </a:r>
            <a:endParaRPr lang="cs-CZ" dirty="0"/>
          </a:p>
        </p:txBody>
      </p:sp>
      <p:sp>
        <p:nvSpPr>
          <p:cNvPr id="3" name="Zástupný symbol pro obsah 2"/>
          <p:cNvSpPr>
            <a:spLocks noGrp="1"/>
          </p:cNvSpPr>
          <p:nvPr>
            <p:ph idx="1"/>
          </p:nvPr>
        </p:nvSpPr>
        <p:spPr>
          <a:xfrm>
            <a:off x="457200" y="1196752"/>
            <a:ext cx="8229600" cy="5661248"/>
          </a:xfrm>
        </p:spPr>
        <p:txBody>
          <a:bodyPr>
            <a:normAutofit fontScale="55000" lnSpcReduction="20000"/>
          </a:bodyPr>
          <a:lstStyle/>
          <a:p>
            <a:r>
              <a:rPr lang="cs-CZ" dirty="0" smtClean="0"/>
              <a:t>Mezi lety 1980–1995 vrcholila éra používaní mělkých neuronových sítí.</a:t>
            </a:r>
          </a:p>
          <a:p>
            <a:r>
              <a:rPr lang="cs-CZ" dirty="0" smtClean="0"/>
              <a:t>Potom se začaly využívat jiné metody, například SVM, viz </a:t>
            </a:r>
            <a:r>
              <a:rPr lang="cs-CZ" dirty="0" err="1" smtClean="0">
                <a:hlinkClick r:id="rId3"/>
              </a:rPr>
              <a:t>scikit-learn</a:t>
            </a:r>
            <a:r>
              <a:rPr lang="cs-CZ" dirty="0" smtClean="0"/>
              <a:t>, protože neuronové sítě nedovedly plnit očekávání investorů.</a:t>
            </a:r>
          </a:p>
          <a:p>
            <a:pPr lvl="1"/>
            <a:r>
              <a:rPr lang="cs-CZ" dirty="0" smtClean="0"/>
              <a:t>Při zpětném šíření chyby na vrstvách vzdálených od výstupu tato chyba příliš klesala. Tento problém se nazývá </a:t>
            </a:r>
            <a:r>
              <a:rPr lang="cs-CZ" i="1" dirty="0" err="1" smtClean="0"/>
              <a:t>vanishing</a:t>
            </a:r>
            <a:r>
              <a:rPr lang="cs-CZ" i="1" dirty="0" smtClean="0"/>
              <a:t> gradient</a:t>
            </a:r>
            <a:r>
              <a:rPr lang="cs-CZ" dirty="0" smtClean="0"/>
              <a:t>.</a:t>
            </a:r>
          </a:p>
          <a:p>
            <a:pPr lvl="2"/>
            <a:r>
              <a:rPr lang="cs-CZ" dirty="0" smtClean="0"/>
              <a:t>Gradient </a:t>
            </a:r>
            <a:r>
              <a:rPr lang="cs-CZ" dirty="0" err="1" smtClean="0"/>
              <a:t>sigmoidální</a:t>
            </a:r>
            <a:r>
              <a:rPr lang="cs-CZ" dirty="0" smtClean="0"/>
              <a:t> funkce </a:t>
            </a:r>
            <a:r>
              <a:rPr lang="cs-CZ" i="1" dirty="0" smtClean="0"/>
              <a:t>o</a:t>
            </a:r>
            <a:r>
              <a:rPr lang="cs-CZ" dirty="0" smtClean="0"/>
              <a:t>(1 – </a:t>
            </a:r>
            <a:r>
              <a:rPr lang="cs-CZ" i="1" dirty="0" smtClean="0"/>
              <a:t>o</a:t>
            </a:r>
            <a:r>
              <a:rPr lang="cs-CZ" dirty="0" smtClean="0"/>
              <a:t>) má maximum pro </a:t>
            </a:r>
            <a:r>
              <a:rPr lang="cs-CZ" i="1" dirty="0" smtClean="0"/>
              <a:t>o</a:t>
            </a:r>
            <a:r>
              <a:rPr lang="cs-CZ" dirty="0" smtClean="0"/>
              <a:t> = 0,5 rovné 0,25.</a:t>
            </a:r>
          </a:p>
          <a:p>
            <a:pPr lvl="2"/>
            <a:r>
              <a:rPr lang="cs-CZ" dirty="0" smtClean="0"/>
              <a:t>Protože je to mezi nulou a jedničkou a při propagaci sítí se násobí s hodnotami na předchozích vrstvách, tak se zmenšuje.</a:t>
            </a:r>
          </a:p>
          <a:p>
            <a:pPr lvl="1"/>
            <a:r>
              <a:rPr lang="cs-CZ" dirty="0" smtClean="0"/>
              <a:t>Vstup do neuronu příliš vzdálený od nuly může padnout do oblasti, kde je </a:t>
            </a:r>
            <a:r>
              <a:rPr lang="cs-CZ" dirty="0" err="1" smtClean="0"/>
              <a:t>sigmoidální</a:t>
            </a:r>
            <a:r>
              <a:rPr lang="cs-CZ" dirty="0" smtClean="0"/>
              <a:t> funkce příliš plochá a má téměř nulovou derivaci. (</a:t>
            </a:r>
            <a:r>
              <a:rPr lang="cs-CZ" i="1" dirty="0" err="1" smtClean="0"/>
              <a:t>saturating</a:t>
            </a:r>
            <a:r>
              <a:rPr lang="cs-CZ" i="1" dirty="0" smtClean="0"/>
              <a:t> gradient</a:t>
            </a:r>
            <a:r>
              <a:rPr lang="cs-CZ" dirty="0" smtClean="0"/>
              <a:t>)</a:t>
            </a:r>
          </a:p>
          <a:p>
            <a:pPr lvl="2"/>
            <a:r>
              <a:rPr lang="cs-CZ" dirty="0" smtClean="0"/>
              <a:t>Síť se proto přestane učit.</a:t>
            </a:r>
          </a:p>
          <a:p>
            <a:pPr lvl="1"/>
            <a:r>
              <a:rPr lang="cs-CZ" dirty="0" smtClean="0"/>
              <a:t>Předchozí problémy se často řeší použitím jiné přenosové funkce zvané </a:t>
            </a:r>
            <a:r>
              <a:rPr lang="cs-CZ" i="1" dirty="0" err="1" smtClean="0"/>
              <a:t>Rectified</a:t>
            </a:r>
            <a:r>
              <a:rPr lang="cs-CZ" i="1" dirty="0" smtClean="0"/>
              <a:t> </a:t>
            </a:r>
            <a:r>
              <a:rPr lang="cs-CZ" i="1" dirty="0" err="1" smtClean="0"/>
              <a:t>Linear</a:t>
            </a:r>
            <a:r>
              <a:rPr lang="cs-CZ" i="1" dirty="0" smtClean="0"/>
              <a:t> Unit</a:t>
            </a:r>
            <a:r>
              <a:rPr lang="cs-CZ" dirty="0" smtClean="0"/>
              <a:t> (</a:t>
            </a:r>
            <a:r>
              <a:rPr lang="cs-CZ" i="1" dirty="0" err="1" smtClean="0"/>
              <a:t>ReLU</a:t>
            </a:r>
            <a:r>
              <a:rPr lang="cs-CZ" dirty="0" smtClean="0"/>
              <a:t>) definované jako </a:t>
            </a:r>
            <a:r>
              <a:rPr lang="cs-CZ" dirty="0" err="1" smtClean="0"/>
              <a:t>max</a:t>
            </a:r>
            <a:r>
              <a:rPr lang="cs-CZ" dirty="0" smtClean="0"/>
              <a:t>(0, x), ale při tom vznikají dva problémy:</a:t>
            </a:r>
          </a:p>
          <a:p>
            <a:pPr lvl="2"/>
            <a:r>
              <a:rPr lang="cs-CZ" i="1" dirty="0" err="1" smtClean="0"/>
              <a:t>exploding</a:t>
            </a:r>
            <a:r>
              <a:rPr lang="cs-CZ" i="1" dirty="0" smtClean="0"/>
              <a:t> gradient</a:t>
            </a:r>
            <a:r>
              <a:rPr lang="cs-CZ" dirty="0" smtClean="0"/>
              <a:t> (explodující gradient)</a:t>
            </a:r>
          </a:p>
          <a:p>
            <a:pPr lvl="3"/>
            <a:r>
              <a:rPr lang="cs-CZ" dirty="0" smtClean="0"/>
              <a:t>Síť je nestabilní, tedy v průběhu učení se prudce zlepšuje a zase zhoršuje, protože </a:t>
            </a:r>
            <a:r>
              <a:rPr lang="cs-CZ" dirty="0" err="1" smtClean="0"/>
              <a:t>ReLU</a:t>
            </a:r>
            <a:r>
              <a:rPr lang="cs-CZ" dirty="0" smtClean="0"/>
              <a:t> je pro kladné vstupy do neuronu neomezená.</a:t>
            </a:r>
          </a:p>
          <a:p>
            <a:pPr lvl="2"/>
            <a:r>
              <a:rPr lang="cs-CZ" i="1" dirty="0" err="1" smtClean="0"/>
              <a:t>dying</a:t>
            </a:r>
            <a:r>
              <a:rPr lang="cs-CZ" i="1" dirty="0" smtClean="0"/>
              <a:t> </a:t>
            </a:r>
            <a:r>
              <a:rPr lang="cs-CZ" i="1" dirty="0" err="1" smtClean="0"/>
              <a:t>ReLU</a:t>
            </a:r>
            <a:r>
              <a:rPr lang="cs-CZ" i="1" dirty="0" smtClean="0"/>
              <a:t> </a:t>
            </a:r>
            <a:r>
              <a:rPr lang="cs-CZ" i="1" dirty="0" err="1" smtClean="0"/>
              <a:t>problem</a:t>
            </a:r>
            <a:r>
              <a:rPr lang="cs-CZ" dirty="0" smtClean="0"/>
              <a:t> (problém mrtvých neuronů)</a:t>
            </a:r>
          </a:p>
          <a:p>
            <a:pPr lvl="3"/>
            <a:r>
              <a:rPr lang="cs-CZ" dirty="0" smtClean="0"/>
              <a:t>Podobně jako u problému typu </a:t>
            </a:r>
            <a:r>
              <a:rPr lang="cs-CZ" i="1" dirty="0" err="1" smtClean="0"/>
              <a:t>vanishing</a:t>
            </a:r>
            <a:r>
              <a:rPr lang="cs-CZ" i="1" dirty="0" smtClean="0"/>
              <a:t> gradient</a:t>
            </a:r>
            <a:r>
              <a:rPr lang="cs-CZ" dirty="0" smtClean="0"/>
              <a:t> se síť přestane učit, protože pro záporné vstupy má </a:t>
            </a:r>
            <a:r>
              <a:rPr lang="cs-CZ" dirty="0" err="1" smtClean="0"/>
              <a:t>ReLU</a:t>
            </a:r>
            <a:r>
              <a:rPr lang="cs-CZ" dirty="0" smtClean="0"/>
              <a:t> nulový gradient, který se nemůže šířit.</a:t>
            </a:r>
          </a:p>
          <a:p>
            <a:r>
              <a:rPr lang="cs-CZ" dirty="0" smtClean="0"/>
              <a:t>Už od roku 2000 se začalo dařit tyto problémy různými způsoby řešit.</a:t>
            </a:r>
          </a:p>
          <a:p>
            <a:r>
              <a:rPr lang="cs-CZ" dirty="0" smtClean="0"/>
              <a:t>Od roku 2007 začaly být prakticky využívány hluboké neuronové sítě s výkonem na úlohách typu </a:t>
            </a:r>
            <a:r>
              <a:rPr lang="cs-CZ" dirty="0" err="1" smtClean="0"/>
              <a:t>narrow</a:t>
            </a:r>
            <a:r>
              <a:rPr lang="cs-CZ" dirty="0" smtClean="0"/>
              <a:t> AI srovnatelným s lidmi. Postupně v tomto pořadí:</a:t>
            </a:r>
          </a:p>
          <a:p>
            <a:pPr lvl="1"/>
            <a:r>
              <a:rPr lang="cs-CZ" dirty="0" smtClean="0"/>
              <a:t>rozpoznání rukou psaných znaků,</a:t>
            </a:r>
          </a:p>
          <a:p>
            <a:pPr lvl="1"/>
            <a:r>
              <a:rPr lang="cs-CZ" dirty="0" smtClean="0"/>
              <a:t>rozpoznání fotografií,</a:t>
            </a:r>
          </a:p>
          <a:p>
            <a:pPr lvl="1"/>
            <a:r>
              <a:rPr lang="cs-CZ" dirty="0" smtClean="0"/>
              <a:t>překlad textů.</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41</a:t>
            </a:fld>
            <a:endParaRPr lang="cs-CZ"/>
          </a:p>
        </p:txBody>
      </p:sp>
    </p:spTree>
    <p:extLst>
      <p:ext uri="{BB962C8B-B14F-4D97-AF65-F5344CB8AC3E}">
        <p14:creationId xmlns:p14="http://schemas.microsoft.com/office/powerpoint/2010/main" val="306748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smtClean="0"/>
              <a:t>Zlepšování výkonu mělkých sítí</a:t>
            </a:r>
            <a:endParaRPr lang="cs-CZ" dirty="0"/>
          </a:p>
        </p:txBody>
      </p:sp>
      <p:sp>
        <p:nvSpPr>
          <p:cNvPr id="3" name="Zástupný symbol pro obsah 2"/>
          <p:cNvSpPr>
            <a:spLocks noGrp="1"/>
          </p:cNvSpPr>
          <p:nvPr>
            <p:ph idx="1"/>
          </p:nvPr>
        </p:nvSpPr>
        <p:spPr>
          <a:xfrm>
            <a:off x="457200" y="1196752"/>
            <a:ext cx="8229600" cy="4929411"/>
          </a:xfrm>
        </p:spPr>
        <p:txBody>
          <a:bodyPr>
            <a:normAutofit fontScale="55000" lnSpcReduction="20000"/>
          </a:bodyPr>
          <a:lstStyle/>
          <a:p>
            <a:r>
              <a:rPr lang="cs-CZ" dirty="0" smtClean="0"/>
              <a:t>V současné době se tyto metody příliš nevyužívají, ale mohou sloužit jako rezervoár nápadů, které mohou přispět ke zlepšení hlubokého učení.</a:t>
            </a:r>
            <a:endParaRPr lang="cs-CZ" dirty="0"/>
          </a:p>
          <a:p>
            <a:r>
              <a:rPr lang="cs-CZ" dirty="0"/>
              <a:t>Aktivační funkce </a:t>
            </a:r>
            <a:r>
              <a:rPr lang="cs-CZ" i="1" dirty="0" smtClean="0"/>
              <a:t>hyperbolický tangens</a:t>
            </a:r>
            <a:r>
              <a:rPr lang="cs-CZ" dirty="0" smtClean="0"/>
              <a:t> </a:t>
            </a:r>
            <a:r>
              <a:rPr lang="cs-CZ" dirty="0"/>
              <a:t>(</a:t>
            </a:r>
            <a:r>
              <a:rPr lang="cs-CZ" i="1" dirty="0" err="1"/>
              <a:t>tanh</a:t>
            </a:r>
            <a:r>
              <a:rPr lang="cs-CZ" dirty="0" smtClean="0"/>
              <a:t>), nebo jiné změny její strmosti a výšky.</a:t>
            </a:r>
          </a:p>
          <a:p>
            <a:pPr lvl="1"/>
            <a:r>
              <a:rPr lang="cs-CZ" dirty="0" smtClean="0"/>
              <a:t>Má tejný tvar jako </a:t>
            </a:r>
            <a:r>
              <a:rPr lang="cs-CZ" dirty="0" err="1" smtClean="0"/>
              <a:t>sigmoidální</a:t>
            </a:r>
            <a:r>
              <a:rPr lang="cs-CZ" dirty="0" smtClean="0"/>
              <a:t> funkce, ale je symetrická podle počátku souřadnic.</a:t>
            </a:r>
          </a:p>
          <a:p>
            <a:pPr lvl="1"/>
            <a:r>
              <a:rPr lang="cs-CZ" dirty="0" smtClean="0"/>
              <a:t>Doporučuje se pro neurony ve skrytých vrstvách.</a:t>
            </a:r>
          </a:p>
          <a:p>
            <a:pPr lvl="1"/>
            <a:r>
              <a:rPr lang="cs-CZ" dirty="0" smtClean="0"/>
              <a:t>Na některých úlohách </a:t>
            </a:r>
            <a:r>
              <a:rPr lang="cs-CZ" dirty="0" smtClean="0">
                <a:hlinkClick r:id="rId3"/>
              </a:rPr>
              <a:t>rychleji konverguje</a:t>
            </a:r>
            <a:r>
              <a:rPr lang="cs-CZ" dirty="0" smtClean="0"/>
              <a:t>.</a:t>
            </a:r>
            <a:endParaRPr lang="cs-CZ" dirty="0"/>
          </a:p>
          <a:p>
            <a:r>
              <a:rPr lang="cs-CZ" dirty="0" err="1" smtClean="0"/>
              <a:t>Momentum</a:t>
            </a:r>
            <a:endParaRPr lang="cs-CZ" dirty="0" smtClean="0"/>
          </a:p>
          <a:p>
            <a:pPr lvl="1"/>
            <a:r>
              <a:rPr lang="cs-CZ" dirty="0" smtClean="0"/>
              <a:t>Váhy se mění ve směru, kterým je kombinace aktuálního směru a předchozího směru.</a:t>
            </a:r>
          </a:p>
          <a:p>
            <a:pPr lvl="1"/>
            <a:r>
              <a:rPr lang="cs-CZ" dirty="0" smtClean="0"/>
              <a:t>Může pomoci síti dostat se z lokálního minima tím, že síť setrvačností pokračuje ve správném směru učení.</a:t>
            </a:r>
          </a:p>
          <a:p>
            <a:r>
              <a:rPr lang="cs-CZ" dirty="0" smtClean="0"/>
              <a:t>Gradient </a:t>
            </a:r>
            <a:r>
              <a:rPr lang="cs-CZ" dirty="0" err="1" smtClean="0"/>
              <a:t>Descent</a:t>
            </a:r>
            <a:r>
              <a:rPr lang="cs-CZ" dirty="0" smtClean="0"/>
              <a:t> namísto častějšího </a:t>
            </a:r>
            <a:r>
              <a:rPr lang="cs-CZ" dirty="0" err="1" smtClean="0"/>
              <a:t>Stochastic</a:t>
            </a:r>
            <a:r>
              <a:rPr lang="cs-CZ" dirty="0" smtClean="0"/>
              <a:t> Gradient </a:t>
            </a:r>
            <a:r>
              <a:rPr lang="cs-CZ" dirty="0" err="1" smtClean="0"/>
              <a:t>Descent</a:t>
            </a:r>
            <a:r>
              <a:rPr lang="cs-CZ" dirty="0" smtClean="0"/>
              <a:t> (SDG)</a:t>
            </a:r>
          </a:p>
          <a:p>
            <a:pPr lvl="1"/>
            <a:r>
              <a:rPr lang="cs-CZ" dirty="0" smtClean="0"/>
              <a:t>Může plynuleji konvergovat, ale může také vést k explodujícímu gradientu a přetečení aktivační funkce, když se při průchodu dávkou naakumuluje příliš velký gradient.</a:t>
            </a:r>
            <a:endParaRPr lang="cs-CZ" dirty="0"/>
          </a:p>
          <a:p>
            <a:r>
              <a:rPr lang="cs-CZ" dirty="0" smtClean="0"/>
              <a:t>Adaptivní rychlost učení (</a:t>
            </a:r>
            <a:r>
              <a:rPr lang="cs-CZ" dirty="0" err="1" smtClean="0"/>
              <a:t>adaptive</a:t>
            </a:r>
            <a:r>
              <a:rPr lang="cs-CZ" dirty="0" smtClean="0"/>
              <a:t> </a:t>
            </a:r>
            <a:r>
              <a:rPr lang="cs-CZ" dirty="0" err="1" smtClean="0"/>
              <a:t>learning</a:t>
            </a:r>
            <a:r>
              <a:rPr lang="cs-CZ" dirty="0" smtClean="0"/>
              <a:t> </a:t>
            </a:r>
            <a:r>
              <a:rPr lang="cs-CZ" dirty="0" err="1" smtClean="0"/>
              <a:t>rate</a:t>
            </a:r>
            <a:r>
              <a:rPr lang="cs-CZ" dirty="0" smtClean="0"/>
              <a:t>) například </a:t>
            </a:r>
            <a:r>
              <a:rPr lang="cs-CZ" i="1" dirty="0" smtClean="0"/>
              <a:t>delta-bar-delta</a:t>
            </a:r>
          </a:p>
          <a:p>
            <a:pPr lvl="1"/>
            <a:r>
              <a:rPr lang="cs-CZ" dirty="0" smtClean="0"/>
              <a:t>Na základě gradientu v předchozím kroku učení se rychlost učení pro váhu</a:t>
            </a:r>
          </a:p>
          <a:p>
            <a:pPr lvl="2"/>
            <a:r>
              <a:rPr lang="cs-CZ" dirty="0" smtClean="0"/>
              <a:t>zvýší, když se má v daném kroku učení změnit stejným směrem,</a:t>
            </a:r>
          </a:p>
          <a:p>
            <a:pPr lvl="2"/>
            <a:r>
              <a:rPr lang="cs-CZ" dirty="0" smtClean="0"/>
              <a:t>sníží</a:t>
            </a:r>
            <a:r>
              <a:rPr lang="cs-CZ" dirty="0"/>
              <a:t>, když se má v daném kroku učení změnit </a:t>
            </a:r>
            <a:r>
              <a:rPr lang="cs-CZ" dirty="0" smtClean="0"/>
              <a:t>opačným směrem (váha osciluje).</a:t>
            </a:r>
          </a:p>
          <a:p>
            <a:r>
              <a:rPr lang="pl-PL" dirty="0" smtClean="0"/>
              <a:t>Zavedení </a:t>
            </a:r>
            <a:r>
              <a:rPr lang="pl-PL" dirty="0"/>
              <a:t>drobných poruch do </a:t>
            </a:r>
            <a:r>
              <a:rPr lang="pl-PL" dirty="0" smtClean="0"/>
              <a:t>vah</a:t>
            </a:r>
            <a:endParaRPr lang="cs-CZ" dirty="0"/>
          </a:p>
          <a:p>
            <a:pPr lvl="1"/>
            <a:r>
              <a:rPr lang="cs-CZ" dirty="0" smtClean="0"/>
              <a:t>Pokud učení uvízlo v lokálním minimu, může se tím z něj dostat.</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42</a:t>
            </a:fld>
            <a:endParaRPr lang="cs-CZ"/>
          </a:p>
        </p:txBody>
      </p:sp>
    </p:spTree>
    <p:extLst>
      <p:ext uri="{BB962C8B-B14F-4D97-AF65-F5344CB8AC3E}">
        <p14:creationId xmlns:p14="http://schemas.microsoft.com/office/powerpoint/2010/main" val="1996592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2817"/>
            <a:ext cx="8229600" cy="1143000"/>
          </a:xfrm>
        </p:spPr>
        <p:txBody>
          <a:bodyPr/>
          <a:lstStyle/>
          <a:p>
            <a:r>
              <a:rPr lang="cs-CZ" dirty="0"/>
              <a:t>Zlepšování výkonu </a:t>
            </a:r>
            <a:r>
              <a:rPr lang="cs-CZ" dirty="0" smtClean="0"/>
              <a:t>hlubokých sítí</a:t>
            </a:r>
            <a:endParaRPr lang="cs-CZ" dirty="0"/>
          </a:p>
        </p:txBody>
      </p:sp>
      <p:sp>
        <p:nvSpPr>
          <p:cNvPr id="3" name="Zástupný symbol pro obsah 2"/>
          <p:cNvSpPr>
            <a:spLocks noGrp="1"/>
          </p:cNvSpPr>
          <p:nvPr>
            <p:ph idx="1"/>
          </p:nvPr>
        </p:nvSpPr>
        <p:spPr>
          <a:xfrm>
            <a:off x="457200" y="1052736"/>
            <a:ext cx="8229600" cy="5805264"/>
          </a:xfrm>
        </p:spPr>
        <p:txBody>
          <a:bodyPr>
            <a:normAutofit fontScale="47500" lnSpcReduction="20000"/>
          </a:bodyPr>
          <a:lstStyle/>
          <a:p>
            <a:r>
              <a:rPr lang="cs-CZ" dirty="0" smtClean="0"/>
              <a:t>Tyto techniky jsou dnes je často nazývány </a:t>
            </a:r>
            <a:r>
              <a:rPr lang="cs-CZ" i="1" dirty="0" err="1" smtClean="0"/>
              <a:t>regularizace</a:t>
            </a:r>
            <a:r>
              <a:rPr lang="cs-CZ" dirty="0" smtClean="0"/>
              <a:t>.</a:t>
            </a:r>
          </a:p>
          <a:p>
            <a:r>
              <a:rPr lang="cs-CZ" dirty="0" smtClean="0"/>
              <a:t>Používání nesaturovaných </a:t>
            </a:r>
            <a:r>
              <a:rPr lang="cs-CZ" dirty="0" smtClean="0">
                <a:hlinkClick r:id="rId2"/>
              </a:rPr>
              <a:t>aktivačních funkcí</a:t>
            </a:r>
            <a:r>
              <a:rPr lang="cs-CZ" dirty="0" smtClean="0"/>
              <a:t>, tedy takových, jejichž derivace se daleko od nuly neblíží nule.</a:t>
            </a:r>
          </a:p>
          <a:p>
            <a:pPr lvl="1"/>
            <a:r>
              <a:rPr lang="cs-CZ" dirty="0"/>
              <a:t>Příkladem je </a:t>
            </a:r>
            <a:r>
              <a:rPr lang="cs-CZ" dirty="0" err="1" smtClean="0"/>
              <a:t>Rectified</a:t>
            </a:r>
            <a:r>
              <a:rPr lang="cs-CZ" dirty="0" smtClean="0"/>
              <a:t> </a:t>
            </a:r>
            <a:r>
              <a:rPr lang="cs-CZ" dirty="0" err="1"/>
              <a:t>Linear</a:t>
            </a:r>
            <a:r>
              <a:rPr lang="cs-CZ" dirty="0"/>
              <a:t> </a:t>
            </a:r>
            <a:r>
              <a:rPr lang="cs-CZ" dirty="0" smtClean="0"/>
              <a:t>Unit (</a:t>
            </a:r>
            <a:r>
              <a:rPr lang="cs-CZ" dirty="0" err="1" smtClean="0"/>
              <a:t>ReLU</a:t>
            </a:r>
            <a:r>
              <a:rPr lang="cs-CZ" dirty="0" smtClean="0"/>
              <a:t>)</a:t>
            </a:r>
          </a:p>
          <a:p>
            <a:pPr lvl="2"/>
            <a:r>
              <a:rPr lang="cs-CZ" dirty="0" smtClean="0"/>
              <a:t>Může způsobit jiné problémy, jako je odumírání neuronů, a vyžaduje speciální inicializaci vah neuronové sítě</a:t>
            </a:r>
            <a:r>
              <a:rPr lang="cs-CZ" dirty="0"/>
              <a:t>, doporučuje se </a:t>
            </a:r>
            <a:r>
              <a:rPr lang="cs-CZ" dirty="0" smtClean="0">
                <a:hlinkClick r:id="rId3"/>
              </a:rPr>
              <a:t>He </a:t>
            </a:r>
            <a:r>
              <a:rPr lang="cs-CZ" dirty="0" err="1" smtClean="0">
                <a:hlinkClick r:id="rId3"/>
              </a:rPr>
              <a:t>Weight</a:t>
            </a:r>
            <a:r>
              <a:rPr lang="cs-CZ" dirty="0" smtClean="0">
                <a:hlinkClick r:id="rId3"/>
              </a:rPr>
              <a:t> </a:t>
            </a:r>
            <a:r>
              <a:rPr lang="cs-CZ" dirty="0" err="1" smtClean="0">
                <a:hlinkClick r:id="rId3"/>
              </a:rPr>
              <a:t>Initialization</a:t>
            </a:r>
            <a:r>
              <a:rPr lang="cs-CZ" dirty="0" smtClean="0"/>
              <a:t>.</a:t>
            </a:r>
          </a:p>
          <a:p>
            <a:r>
              <a:rPr lang="cs-CZ" dirty="0" smtClean="0"/>
              <a:t>Periodické zkracování vah v průběhu učení (</a:t>
            </a:r>
            <a:r>
              <a:rPr lang="cs-CZ" i="1" dirty="0" err="1" smtClean="0"/>
              <a:t>weight</a:t>
            </a:r>
            <a:r>
              <a:rPr lang="cs-CZ" i="1" dirty="0" smtClean="0"/>
              <a:t> </a:t>
            </a:r>
            <a:r>
              <a:rPr lang="cs-CZ" i="1" dirty="0" err="1" smtClean="0"/>
              <a:t>decay</a:t>
            </a:r>
            <a:r>
              <a:rPr lang="cs-CZ" dirty="0" smtClean="0"/>
              <a:t>)</a:t>
            </a:r>
          </a:p>
          <a:p>
            <a:r>
              <a:rPr lang="cs-CZ" dirty="0" smtClean="0"/>
              <a:t>Zvětšení </a:t>
            </a:r>
            <a:r>
              <a:rPr lang="cs-CZ" dirty="0" err="1" smtClean="0"/>
              <a:t>trénovací</a:t>
            </a:r>
            <a:r>
              <a:rPr lang="cs-CZ" dirty="0" smtClean="0"/>
              <a:t> množiny generováním transformovaných obrázků nebo zavedením náhodných chyb do vstupních i výstupních vektorů (</a:t>
            </a:r>
            <a:r>
              <a:rPr lang="cs-CZ" i="1" dirty="0" err="1" smtClean="0"/>
              <a:t>dataset</a:t>
            </a:r>
            <a:r>
              <a:rPr lang="cs-CZ" i="1" dirty="0" smtClean="0"/>
              <a:t> </a:t>
            </a:r>
            <a:r>
              <a:rPr lang="cs-CZ" i="1" dirty="0" err="1"/>
              <a:t>augmentation</a:t>
            </a:r>
            <a:r>
              <a:rPr lang="cs-CZ" dirty="0" smtClean="0"/>
              <a:t>)</a:t>
            </a:r>
            <a:endParaRPr lang="cs-CZ" dirty="0"/>
          </a:p>
          <a:p>
            <a:r>
              <a:rPr lang="cs-CZ" dirty="0" smtClean="0"/>
              <a:t>Včasné ukončení trénování, když se zhoršuje výkon na testovacích datech</a:t>
            </a:r>
          </a:p>
          <a:p>
            <a:pPr lvl="1"/>
            <a:r>
              <a:rPr lang="cs-CZ" dirty="0" smtClean="0"/>
              <a:t>Používalo se už při učení mělkých sítí a pro další algoritmy s dohledem.</a:t>
            </a:r>
          </a:p>
          <a:p>
            <a:pPr lvl="1"/>
            <a:r>
              <a:rPr lang="cs-CZ" dirty="0" smtClean="0"/>
              <a:t>Dnes se nazývá </a:t>
            </a:r>
            <a:r>
              <a:rPr lang="cs-CZ" i="1" dirty="0" smtClean="0"/>
              <a:t>early </a:t>
            </a:r>
            <a:r>
              <a:rPr lang="cs-CZ" i="1" dirty="0" err="1" smtClean="0"/>
              <a:t>stopping</a:t>
            </a:r>
            <a:r>
              <a:rPr lang="cs-CZ" dirty="0" smtClean="0"/>
              <a:t>.</a:t>
            </a:r>
          </a:p>
          <a:p>
            <a:r>
              <a:rPr lang="cs-CZ" dirty="0" smtClean="0"/>
              <a:t>Sdílení parametrů</a:t>
            </a:r>
          </a:p>
          <a:p>
            <a:pPr lvl="1"/>
            <a:r>
              <a:rPr lang="cs-CZ" dirty="0" smtClean="0"/>
              <a:t>Některé váhy v neuronové síti, například váhy filtrů v konvoluční síti mohou být stejné pro různé konvoluce stejného filtru.</a:t>
            </a:r>
          </a:p>
          <a:p>
            <a:r>
              <a:rPr lang="cs-CZ" dirty="0" smtClean="0"/>
              <a:t>Řídké neuronové sítě</a:t>
            </a:r>
          </a:p>
          <a:p>
            <a:pPr lvl="1"/>
            <a:r>
              <a:rPr lang="cs-CZ" dirty="0" smtClean="0"/>
              <a:t>Síť nemusí mít všechny možné váhy mezi sousedními vrstvami.</a:t>
            </a:r>
          </a:p>
          <a:p>
            <a:pPr lvl="2"/>
            <a:r>
              <a:rPr lang="cs-CZ" dirty="0" smtClean="0"/>
              <a:t>Během učení si může sama síť vybrat jen určité neurony ve svých vrstvách, kudy půjdou signály.</a:t>
            </a:r>
          </a:p>
          <a:p>
            <a:pPr lvl="1"/>
            <a:r>
              <a:rPr lang="cs-CZ" dirty="0" smtClean="0"/>
              <a:t>Síť nemusí v jednom kroku trénovat všechny váhy nebo všechny neurony (</a:t>
            </a:r>
            <a:r>
              <a:rPr lang="cs-CZ" i="1" dirty="0" err="1" smtClean="0"/>
              <a:t>dropout</a:t>
            </a:r>
            <a:r>
              <a:rPr lang="cs-CZ" dirty="0" smtClean="0"/>
              <a:t>), ale náhodně je pro trénink vybírat.</a:t>
            </a:r>
          </a:p>
          <a:p>
            <a:pPr lvl="2"/>
            <a:r>
              <a:rPr lang="cs-CZ" dirty="0" smtClean="0"/>
              <a:t>Při trénovaní tak vznikají varianty sítě, které umí různá data.</a:t>
            </a:r>
          </a:p>
          <a:p>
            <a:pPr lvl="2"/>
            <a:r>
              <a:rPr lang="cs-CZ" dirty="0" smtClean="0"/>
              <a:t>Naučená síť využije všechny neurony a váhy a chová se jako průměr parciálních sítí, který by měl lépe zobecňovat.</a:t>
            </a:r>
          </a:p>
          <a:p>
            <a:r>
              <a:rPr lang="cs-CZ" dirty="0" smtClean="0"/>
              <a:t>Normalizace vstupních dat a vstupů do dalších vrstev (</a:t>
            </a:r>
            <a:r>
              <a:rPr lang="cs-CZ" i="1" dirty="0" err="1" smtClean="0"/>
              <a:t>batch</a:t>
            </a:r>
            <a:r>
              <a:rPr lang="cs-CZ" i="1" dirty="0" smtClean="0"/>
              <a:t> </a:t>
            </a:r>
            <a:r>
              <a:rPr lang="cs-CZ" i="1" dirty="0" err="1" smtClean="0"/>
              <a:t>normalization</a:t>
            </a:r>
            <a:r>
              <a:rPr lang="cs-CZ" dirty="0" smtClean="0"/>
              <a:t>, </a:t>
            </a:r>
            <a:r>
              <a:rPr lang="cs-CZ" i="1" dirty="0" err="1" smtClean="0"/>
              <a:t>batch</a:t>
            </a:r>
            <a:r>
              <a:rPr lang="cs-CZ" i="1" dirty="0" smtClean="0"/>
              <a:t> </a:t>
            </a:r>
            <a:r>
              <a:rPr lang="cs-CZ" i="1" dirty="0" err="1" smtClean="0"/>
              <a:t>norm</a:t>
            </a:r>
            <a:r>
              <a:rPr lang="cs-CZ" dirty="0" smtClean="0"/>
              <a:t>)</a:t>
            </a:r>
          </a:p>
          <a:p>
            <a:pPr lvl="1"/>
            <a:r>
              <a:rPr lang="cs-CZ" dirty="0" smtClean="0"/>
              <a:t>Data v </a:t>
            </a:r>
            <a:r>
              <a:rPr lang="cs-CZ" dirty="0" err="1" smtClean="0"/>
              <a:t>trénovací</a:t>
            </a:r>
            <a:r>
              <a:rPr lang="cs-CZ" dirty="0" smtClean="0"/>
              <a:t> dávce se transformují tak, aby měla stálý průměr a rozptyl.</a:t>
            </a:r>
          </a:p>
          <a:p>
            <a:pPr lvl="1"/>
            <a:r>
              <a:rPr lang="cs-CZ" dirty="0" smtClean="0"/>
              <a:t>Síť by tak měla ušetřit práci se svou transformací kvůli datům s měnícím se statistickým rozdělením.</a:t>
            </a:r>
          </a:p>
          <a:p>
            <a:pPr lvl="1"/>
            <a:r>
              <a:rPr lang="cs-CZ" dirty="0" smtClean="0"/>
              <a:t>Naučená síť při používání na neznámých datech však musí normalizovat i rozpoznávané vzory například s využitím </a:t>
            </a:r>
            <a:r>
              <a:rPr lang="cs-CZ" dirty="0" err="1" smtClean="0"/>
              <a:t>trénovacích</a:t>
            </a:r>
            <a:r>
              <a:rPr lang="cs-CZ" dirty="0" smtClean="0"/>
              <a:t> dat.</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43</a:t>
            </a:fld>
            <a:endParaRPr lang="cs-CZ"/>
          </a:p>
        </p:txBody>
      </p:sp>
    </p:spTree>
    <p:extLst>
      <p:ext uri="{BB962C8B-B14F-4D97-AF65-F5344CB8AC3E}">
        <p14:creationId xmlns:p14="http://schemas.microsoft.com/office/powerpoint/2010/main" val="2928629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Biologické neuronové sítě</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5</a:t>
            </a:fld>
            <a:endParaRPr lang="cs-CZ"/>
          </a:p>
        </p:txBody>
      </p:sp>
      <p:sp>
        <p:nvSpPr>
          <p:cNvPr id="3" name="Zástupný symbol pro obsah 2"/>
          <p:cNvSpPr>
            <a:spLocks noGrp="1"/>
          </p:cNvSpPr>
          <p:nvPr>
            <p:ph idx="1"/>
          </p:nvPr>
        </p:nvSpPr>
        <p:spPr>
          <a:xfrm>
            <a:off x="457200" y="3284984"/>
            <a:ext cx="8229600" cy="3573016"/>
          </a:xfrm>
        </p:spPr>
        <p:txBody>
          <a:bodyPr>
            <a:normAutofit fontScale="77500" lnSpcReduction="20000"/>
          </a:bodyPr>
          <a:lstStyle/>
          <a:p>
            <a:r>
              <a:rPr lang="cs-CZ" dirty="0" smtClean="0"/>
              <a:t>Neuron axonem vyšle elektrický signál, když napěťový gradient na jeho membráně přesáhne za krátký interval určitý práh.</a:t>
            </a:r>
          </a:p>
          <a:p>
            <a:pPr lvl="1"/>
            <a:r>
              <a:rPr lang="cs-CZ" dirty="0" smtClean="0"/>
              <a:t>To se stane buďto, když </a:t>
            </a:r>
            <a:r>
              <a:rPr lang="cs-CZ" dirty="0" smtClean="0">
                <a:hlinkClick r:id="rId2"/>
              </a:rPr>
              <a:t>přijme</a:t>
            </a:r>
            <a:r>
              <a:rPr lang="cs-CZ" dirty="0" smtClean="0"/>
              <a:t> dostatek vzruchů přes své dendrity od jiných neuronů nebo i od jediného rychle za sebou pálícího (vysílajícího signály) neuronu.</a:t>
            </a:r>
          </a:p>
          <a:p>
            <a:r>
              <a:rPr lang="cs-CZ" dirty="0" smtClean="0"/>
              <a:t>Mezi axonem a napojeným dendritem je synaptická štěrbina, do které se z axonového zakončení vylévají neurotransmitery, které působí</a:t>
            </a:r>
          </a:p>
          <a:p>
            <a:pPr lvl="1"/>
            <a:r>
              <a:rPr lang="cs-CZ" dirty="0" smtClean="0"/>
              <a:t>excitačně (signál se přenese) nebo</a:t>
            </a:r>
          </a:p>
          <a:p>
            <a:pPr lvl="1"/>
            <a:r>
              <a:rPr lang="cs-CZ" dirty="0" smtClean="0"/>
              <a:t>inhibičně (signál se nepřenese).</a:t>
            </a:r>
          </a:p>
        </p:txBody>
      </p:sp>
      <p:sp>
        <p:nvSpPr>
          <p:cNvPr id="6" name="Volný tvar 5"/>
          <p:cNvSpPr/>
          <p:nvPr/>
        </p:nvSpPr>
        <p:spPr>
          <a:xfrm>
            <a:off x="2990706" y="1227820"/>
            <a:ext cx="1718841" cy="1974707"/>
          </a:xfrm>
          <a:custGeom>
            <a:avLst/>
            <a:gdLst>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485209 w 1831199"/>
              <a:gd name="connsiteY53" fmla="*/ 521375 h 1936639"/>
              <a:gd name="connsiteX54" fmla="*/ 1509923 w 1831199"/>
              <a:gd name="connsiteY54" fmla="*/ 607873 h 1936639"/>
              <a:gd name="connsiteX55" fmla="*/ 1534636 w 1831199"/>
              <a:gd name="connsiteY55" fmla="*/ 694370 h 1936639"/>
              <a:gd name="connsiteX56" fmla="*/ 1559350 w 1831199"/>
              <a:gd name="connsiteY56" fmla="*/ 731440 h 1936639"/>
              <a:gd name="connsiteX57" fmla="*/ 1608777 w 1831199"/>
              <a:gd name="connsiteY57" fmla="*/ 780867 h 1936639"/>
              <a:gd name="connsiteX58" fmla="*/ 1645847 w 1831199"/>
              <a:gd name="connsiteY58" fmla="*/ 805581 h 1936639"/>
              <a:gd name="connsiteX59" fmla="*/ 1719988 w 1831199"/>
              <a:gd name="connsiteY59" fmla="*/ 830294 h 1936639"/>
              <a:gd name="connsiteX60" fmla="*/ 1757058 w 1831199"/>
              <a:gd name="connsiteY60" fmla="*/ 842651 h 1936639"/>
              <a:gd name="connsiteX61" fmla="*/ 1794128 w 1831199"/>
              <a:gd name="connsiteY61" fmla="*/ 855008 h 1936639"/>
              <a:gd name="connsiteX62" fmla="*/ 1831199 w 1831199"/>
              <a:gd name="connsiteY62" fmla="*/ 879721 h 1936639"/>
              <a:gd name="connsiteX63" fmla="*/ 1818842 w 1831199"/>
              <a:gd name="connsiteY63" fmla="*/ 978575 h 1936639"/>
              <a:gd name="connsiteX64" fmla="*/ 1781772 w 1831199"/>
              <a:gd name="connsiteY64" fmla="*/ 990932 h 1936639"/>
              <a:gd name="connsiteX65" fmla="*/ 1460496 w 1831199"/>
              <a:gd name="connsiteY65" fmla="*/ 1003289 h 1936639"/>
              <a:gd name="connsiteX66" fmla="*/ 1423426 w 1831199"/>
              <a:gd name="connsiteY66" fmla="*/ 1028003 h 1936639"/>
              <a:gd name="connsiteX67" fmla="*/ 1386355 w 1831199"/>
              <a:gd name="connsiteY67" fmla="*/ 1102143 h 1936639"/>
              <a:gd name="connsiteX68" fmla="*/ 1398712 w 1831199"/>
              <a:gd name="connsiteY68" fmla="*/ 1250424 h 1936639"/>
              <a:gd name="connsiteX69" fmla="*/ 1423426 w 1831199"/>
              <a:gd name="connsiteY69" fmla="*/ 1299851 h 1936639"/>
              <a:gd name="connsiteX70" fmla="*/ 1497566 w 1831199"/>
              <a:gd name="connsiteY70" fmla="*/ 1361635 h 1936639"/>
              <a:gd name="connsiteX71" fmla="*/ 1559350 w 1831199"/>
              <a:gd name="connsiteY71" fmla="*/ 1448132 h 1936639"/>
              <a:gd name="connsiteX72" fmla="*/ 1584063 w 1831199"/>
              <a:gd name="connsiteY72" fmla="*/ 1485203 h 1936639"/>
              <a:gd name="connsiteX73" fmla="*/ 1621134 w 1831199"/>
              <a:gd name="connsiteY73" fmla="*/ 1509916 h 1936639"/>
              <a:gd name="connsiteX74" fmla="*/ 1670561 w 1831199"/>
              <a:gd name="connsiteY74" fmla="*/ 1584057 h 1936639"/>
              <a:gd name="connsiteX75" fmla="*/ 1621134 w 1831199"/>
              <a:gd name="connsiteY75" fmla="*/ 1509916 h 1936639"/>
              <a:gd name="connsiteX76" fmla="*/ 1596420 w 1831199"/>
              <a:gd name="connsiteY76" fmla="*/ 1472846 h 1936639"/>
              <a:gd name="connsiteX77" fmla="*/ 1522280 w 1831199"/>
              <a:gd name="connsiteY77" fmla="*/ 1435775 h 1936639"/>
              <a:gd name="connsiteX78" fmla="*/ 1485209 w 1831199"/>
              <a:gd name="connsiteY78" fmla="*/ 1398705 h 1936639"/>
              <a:gd name="connsiteX79" fmla="*/ 1411069 w 1831199"/>
              <a:gd name="connsiteY79" fmla="*/ 1373992 h 1936639"/>
              <a:gd name="connsiteX80" fmla="*/ 1336928 w 1831199"/>
              <a:gd name="connsiteY80" fmla="*/ 1349278 h 1936639"/>
              <a:gd name="connsiteX81" fmla="*/ 1299858 w 1831199"/>
              <a:gd name="connsiteY81" fmla="*/ 1336921 h 1936639"/>
              <a:gd name="connsiteX82" fmla="*/ 1262788 w 1831199"/>
              <a:gd name="connsiteY82" fmla="*/ 1312208 h 1936639"/>
              <a:gd name="connsiteX83" fmla="*/ 1250431 w 1831199"/>
              <a:gd name="connsiteY83" fmla="*/ 1349278 h 1936639"/>
              <a:gd name="connsiteX84" fmla="*/ 1262788 w 1831199"/>
              <a:gd name="connsiteY84" fmla="*/ 1386348 h 1936639"/>
              <a:gd name="connsiteX85" fmla="*/ 1324572 w 1831199"/>
              <a:gd name="connsiteY85" fmla="*/ 1472846 h 1936639"/>
              <a:gd name="connsiteX86" fmla="*/ 1349285 w 1831199"/>
              <a:gd name="connsiteY86" fmla="*/ 1546986 h 1936639"/>
              <a:gd name="connsiteX87" fmla="*/ 1361642 w 1831199"/>
              <a:gd name="connsiteY87" fmla="*/ 1584057 h 1936639"/>
              <a:gd name="connsiteX88" fmla="*/ 1373999 w 1831199"/>
              <a:gd name="connsiteY88" fmla="*/ 1633484 h 1936639"/>
              <a:gd name="connsiteX89" fmla="*/ 1398712 w 1831199"/>
              <a:gd name="connsiteY89" fmla="*/ 1917689 h 1936639"/>
              <a:gd name="connsiteX90" fmla="*/ 1361642 w 1831199"/>
              <a:gd name="connsiteY90" fmla="*/ 1744694 h 1936639"/>
              <a:gd name="connsiteX91" fmla="*/ 1349285 w 1831199"/>
              <a:gd name="connsiteY91" fmla="*/ 1707624 h 1936639"/>
              <a:gd name="connsiteX92" fmla="*/ 1275145 w 1831199"/>
              <a:gd name="connsiteY92" fmla="*/ 1658197 h 1936639"/>
              <a:gd name="connsiteX93" fmla="*/ 1238074 w 1831199"/>
              <a:gd name="connsiteY93" fmla="*/ 1633484 h 1936639"/>
              <a:gd name="connsiteX94" fmla="*/ 1213361 w 1831199"/>
              <a:gd name="connsiteY94" fmla="*/ 1596413 h 1936639"/>
              <a:gd name="connsiteX95" fmla="*/ 1188647 w 1831199"/>
              <a:gd name="connsiteY95" fmla="*/ 1509916 h 1936639"/>
              <a:gd name="connsiteX96" fmla="*/ 1139220 w 1831199"/>
              <a:gd name="connsiteY96" fmla="*/ 1435775 h 1936639"/>
              <a:gd name="connsiteX97" fmla="*/ 990939 w 1831199"/>
              <a:gd name="connsiteY97" fmla="*/ 1423419 h 1936639"/>
              <a:gd name="connsiteX98" fmla="*/ 929155 w 1831199"/>
              <a:gd name="connsiteY98" fmla="*/ 1435775 h 1936639"/>
              <a:gd name="connsiteX99" fmla="*/ 904442 w 1831199"/>
              <a:gd name="connsiteY99" fmla="*/ 1472846 h 1936639"/>
              <a:gd name="connsiteX100" fmla="*/ 867372 w 1831199"/>
              <a:gd name="connsiteY100" fmla="*/ 1485203 h 1936639"/>
              <a:gd name="connsiteX101" fmla="*/ 830301 w 1831199"/>
              <a:gd name="connsiteY101" fmla="*/ 1571700 h 1936639"/>
              <a:gd name="connsiteX102" fmla="*/ 805588 w 1831199"/>
              <a:gd name="connsiteY102" fmla="*/ 1608770 h 1936639"/>
              <a:gd name="connsiteX103" fmla="*/ 780874 w 1831199"/>
              <a:gd name="connsiteY103" fmla="*/ 1682911 h 1936639"/>
              <a:gd name="connsiteX104" fmla="*/ 768517 w 1831199"/>
              <a:gd name="connsiteY104" fmla="*/ 1719981 h 1936639"/>
              <a:gd name="connsiteX105" fmla="*/ 756161 w 1831199"/>
              <a:gd name="connsiteY105" fmla="*/ 1781765 h 1936639"/>
              <a:gd name="connsiteX106" fmla="*/ 743804 w 1831199"/>
              <a:gd name="connsiteY106" fmla="*/ 1868262 h 1936639"/>
              <a:gd name="connsiteX107" fmla="*/ 731447 w 1831199"/>
              <a:gd name="connsiteY107" fmla="*/ 1905332 h 1936639"/>
              <a:gd name="connsiteX108" fmla="*/ 719090 w 1831199"/>
              <a:gd name="connsiteY108" fmla="*/ 1868262 h 1936639"/>
              <a:gd name="connsiteX109" fmla="*/ 694377 w 1831199"/>
              <a:gd name="connsiteY109" fmla="*/ 1831192 h 1936639"/>
              <a:gd name="connsiteX110" fmla="*/ 706734 w 1831199"/>
              <a:gd name="connsiteY110" fmla="*/ 1633484 h 1936639"/>
              <a:gd name="connsiteX111" fmla="*/ 731447 w 1831199"/>
              <a:gd name="connsiteY111" fmla="*/ 1596413 h 1936639"/>
              <a:gd name="connsiteX112" fmla="*/ 805588 w 1831199"/>
              <a:gd name="connsiteY112" fmla="*/ 1546986 h 1936639"/>
              <a:gd name="connsiteX113" fmla="*/ 842658 w 1831199"/>
              <a:gd name="connsiteY113" fmla="*/ 1472846 h 1936639"/>
              <a:gd name="connsiteX114" fmla="*/ 805588 w 1831199"/>
              <a:gd name="connsiteY114" fmla="*/ 1448132 h 1936639"/>
              <a:gd name="connsiteX115" fmla="*/ 743804 w 1831199"/>
              <a:gd name="connsiteY115" fmla="*/ 1398705 h 1936639"/>
              <a:gd name="connsiteX116" fmla="*/ 64182 w 1831199"/>
              <a:gd name="connsiteY116" fmla="*/ 1373992 h 1936639"/>
              <a:gd name="connsiteX117" fmla="*/ 2399 w 1831199"/>
              <a:gd name="connsiteY117" fmla="*/ 1324565 h 1936639"/>
              <a:gd name="connsiteX118" fmla="*/ 39469 w 1831199"/>
              <a:gd name="connsiteY118" fmla="*/ 1336921 h 1936639"/>
              <a:gd name="connsiteX119" fmla="*/ 286604 w 1831199"/>
              <a:gd name="connsiteY119" fmla="*/ 1324565 h 1936639"/>
              <a:gd name="connsiteX120" fmla="*/ 348388 w 1831199"/>
              <a:gd name="connsiteY120" fmla="*/ 1262781 h 1936639"/>
              <a:gd name="connsiteX121" fmla="*/ 385458 w 1831199"/>
              <a:gd name="connsiteY121" fmla="*/ 1238067 h 1936639"/>
              <a:gd name="connsiteX122" fmla="*/ 373101 w 1831199"/>
              <a:gd name="connsiteY122" fmla="*/ 1114500 h 1936639"/>
              <a:gd name="connsiteX123" fmla="*/ 298961 w 1831199"/>
              <a:gd name="connsiteY123" fmla="*/ 1065073 h 1936639"/>
              <a:gd name="connsiteX124" fmla="*/ 261890 w 1831199"/>
              <a:gd name="connsiteY124" fmla="*/ 1040359 h 1936639"/>
              <a:gd name="connsiteX125" fmla="*/ 237177 w 1831199"/>
              <a:gd name="connsiteY125" fmla="*/ 1003289 h 1936639"/>
              <a:gd name="connsiteX126" fmla="*/ 200107 w 1831199"/>
              <a:gd name="connsiteY126" fmla="*/ 867365 h 1936639"/>
              <a:gd name="connsiteX127" fmla="*/ 237177 w 1831199"/>
              <a:gd name="connsiteY127" fmla="*/ 892078 h 1936639"/>
              <a:gd name="connsiteX128" fmla="*/ 261890 w 1831199"/>
              <a:gd name="connsiteY128" fmla="*/ 929148 h 1936639"/>
              <a:gd name="connsiteX129" fmla="*/ 298961 w 1831199"/>
              <a:gd name="connsiteY129" fmla="*/ 953862 h 1936639"/>
              <a:gd name="connsiteX130" fmla="*/ 336031 w 1831199"/>
              <a:gd name="connsiteY130" fmla="*/ 1028003 h 1936639"/>
              <a:gd name="connsiteX131" fmla="*/ 373101 w 1831199"/>
              <a:gd name="connsiteY131" fmla="*/ 1040359 h 1936639"/>
              <a:gd name="connsiteX132" fmla="*/ 385458 w 1831199"/>
              <a:gd name="connsiteY132"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645847 w 1831199"/>
              <a:gd name="connsiteY57" fmla="*/ 805581 h 1936639"/>
              <a:gd name="connsiteX58" fmla="*/ 1719988 w 1831199"/>
              <a:gd name="connsiteY58" fmla="*/ 830294 h 1936639"/>
              <a:gd name="connsiteX59" fmla="*/ 1757058 w 1831199"/>
              <a:gd name="connsiteY59" fmla="*/ 842651 h 1936639"/>
              <a:gd name="connsiteX60" fmla="*/ 1794128 w 1831199"/>
              <a:gd name="connsiteY60" fmla="*/ 855008 h 1936639"/>
              <a:gd name="connsiteX61" fmla="*/ 1831199 w 1831199"/>
              <a:gd name="connsiteY61" fmla="*/ 879721 h 1936639"/>
              <a:gd name="connsiteX62" fmla="*/ 1818842 w 1831199"/>
              <a:gd name="connsiteY62" fmla="*/ 978575 h 1936639"/>
              <a:gd name="connsiteX63" fmla="*/ 1781772 w 1831199"/>
              <a:gd name="connsiteY63" fmla="*/ 990932 h 1936639"/>
              <a:gd name="connsiteX64" fmla="*/ 1460496 w 1831199"/>
              <a:gd name="connsiteY64" fmla="*/ 1003289 h 1936639"/>
              <a:gd name="connsiteX65" fmla="*/ 1423426 w 1831199"/>
              <a:gd name="connsiteY65" fmla="*/ 1028003 h 1936639"/>
              <a:gd name="connsiteX66" fmla="*/ 1386355 w 1831199"/>
              <a:gd name="connsiteY66" fmla="*/ 1102143 h 1936639"/>
              <a:gd name="connsiteX67" fmla="*/ 1398712 w 1831199"/>
              <a:gd name="connsiteY67" fmla="*/ 1250424 h 1936639"/>
              <a:gd name="connsiteX68" fmla="*/ 1423426 w 1831199"/>
              <a:gd name="connsiteY68" fmla="*/ 1299851 h 1936639"/>
              <a:gd name="connsiteX69" fmla="*/ 1497566 w 1831199"/>
              <a:gd name="connsiteY69" fmla="*/ 1361635 h 1936639"/>
              <a:gd name="connsiteX70" fmla="*/ 1559350 w 1831199"/>
              <a:gd name="connsiteY70" fmla="*/ 1448132 h 1936639"/>
              <a:gd name="connsiteX71" fmla="*/ 1584063 w 1831199"/>
              <a:gd name="connsiteY71" fmla="*/ 1485203 h 1936639"/>
              <a:gd name="connsiteX72" fmla="*/ 1621134 w 1831199"/>
              <a:gd name="connsiteY72" fmla="*/ 1509916 h 1936639"/>
              <a:gd name="connsiteX73" fmla="*/ 1670561 w 1831199"/>
              <a:gd name="connsiteY73" fmla="*/ 1584057 h 1936639"/>
              <a:gd name="connsiteX74" fmla="*/ 1621134 w 1831199"/>
              <a:gd name="connsiteY74" fmla="*/ 1509916 h 1936639"/>
              <a:gd name="connsiteX75" fmla="*/ 1596420 w 1831199"/>
              <a:gd name="connsiteY75" fmla="*/ 1472846 h 1936639"/>
              <a:gd name="connsiteX76" fmla="*/ 1522280 w 1831199"/>
              <a:gd name="connsiteY76" fmla="*/ 1435775 h 1936639"/>
              <a:gd name="connsiteX77" fmla="*/ 1485209 w 1831199"/>
              <a:gd name="connsiteY77" fmla="*/ 1398705 h 1936639"/>
              <a:gd name="connsiteX78" fmla="*/ 1411069 w 1831199"/>
              <a:gd name="connsiteY78" fmla="*/ 1373992 h 1936639"/>
              <a:gd name="connsiteX79" fmla="*/ 1336928 w 1831199"/>
              <a:gd name="connsiteY79" fmla="*/ 1349278 h 1936639"/>
              <a:gd name="connsiteX80" fmla="*/ 1299858 w 1831199"/>
              <a:gd name="connsiteY80" fmla="*/ 1336921 h 1936639"/>
              <a:gd name="connsiteX81" fmla="*/ 1262788 w 1831199"/>
              <a:gd name="connsiteY81" fmla="*/ 1312208 h 1936639"/>
              <a:gd name="connsiteX82" fmla="*/ 1250431 w 1831199"/>
              <a:gd name="connsiteY82" fmla="*/ 1349278 h 1936639"/>
              <a:gd name="connsiteX83" fmla="*/ 1262788 w 1831199"/>
              <a:gd name="connsiteY83" fmla="*/ 1386348 h 1936639"/>
              <a:gd name="connsiteX84" fmla="*/ 1324572 w 1831199"/>
              <a:gd name="connsiteY84" fmla="*/ 1472846 h 1936639"/>
              <a:gd name="connsiteX85" fmla="*/ 1349285 w 1831199"/>
              <a:gd name="connsiteY85" fmla="*/ 1546986 h 1936639"/>
              <a:gd name="connsiteX86" fmla="*/ 1361642 w 1831199"/>
              <a:gd name="connsiteY86" fmla="*/ 1584057 h 1936639"/>
              <a:gd name="connsiteX87" fmla="*/ 1373999 w 1831199"/>
              <a:gd name="connsiteY87" fmla="*/ 1633484 h 1936639"/>
              <a:gd name="connsiteX88" fmla="*/ 1398712 w 1831199"/>
              <a:gd name="connsiteY88" fmla="*/ 1917689 h 1936639"/>
              <a:gd name="connsiteX89" fmla="*/ 1361642 w 1831199"/>
              <a:gd name="connsiteY89" fmla="*/ 1744694 h 1936639"/>
              <a:gd name="connsiteX90" fmla="*/ 1349285 w 1831199"/>
              <a:gd name="connsiteY90" fmla="*/ 1707624 h 1936639"/>
              <a:gd name="connsiteX91" fmla="*/ 1275145 w 1831199"/>
              <a:gd name="connsiteY91" fmla="*/ 1658197 h 1936639"/>
              <a:gd name="connsiteX92" fmla="*/ 1238074 w 1831199"/>
              <a:gd name="connsiteY92" fmla="*/ 1633484 h 1936639"/>
              <a:gd name="connsiteX93" fmla="*/ 1213361 w 1831199"/>
              <a:gd name="connsiteY93" fmla="*/ 1596413 h 1936639"/>
              <a:gd name="connsiteX94" fmla="*/ 1188647 w 1831199"/>
              <a:gd name="connsiteY94" fmla="*/ 1509916 h 1936639"/>
              <a:gd name="connsiteX95" fmla="*/ 1139220 w 1831199"/>
              <a:gd name="connsiteY95" fmla="*/ 1435775 h 1936639"/>
              <a:gd name="connsiteX96" fmla="*/ 990939 w 1831199"/>
              <a:gd name="connsiteY96" fmla="*/ 1423419 h 1936639"/>
              <a:gd name="connsiteX97" fmla="*/ 929155 w 1831199"/>
              <a:gd name="connsiteY97" fmla="*/ 1435775 h 1936639"/>
              <a:gd name="connsiteX98" fmla="*/ 904442 w 1831199"/>
              <a:gd name="connsiteY98" fmla="*/ 1472846 h 1936639"/>
              <a:gd name="connsiteX99" fmla="*/ 867372 w 1831199"/>
              <a:gd name="connsiteY99" fmla="*/ 1485203 h 1936639"/>
              <a:gd name="connsiteX100" fmla="*/ 830301 w 1831199"/>
              <a:gd name="connsiteY100" fmla="*/ 1571700 h 1936639"/>
              <a:gd name="connsiteX101" fmla="*/ 805588 w 1831199"/>
              <a:gd name="connsiteY101" fmla="*/ 1608770 h 1936639"/>
              <a:gd name="connsiteX102" fmla="*/ 780874 w 1831199"/>
              <a:gd name="connsiteY102" fmla="*/ 1682911 h 1936639"/>
              <a:gd name="connsiteX103" fmla="*/ 768517 w 1831199"/>
              <a:gd name="connsiteY103" fmla="*/ 1719981 h 1936639"/>
              <a:gd name="connsiteX104" fmla="*/ 756161 w 1831199"/>
              <a:gd name="connsiteY104" fmla="*/ 1781765 h 1936639"/>
              <a:gd name="connsiteX105" fmla="*/ 743804 w 1831199"/>
              <a:gd name="connsiteY105" fmla="*/ 1868262 h 1936639"/>
              <a:gd name="connsiteX106" fmla="*/ 731447 w 1831199"/>
              <a:gd name="connsiteY106" fmla="*/ 1905332 h 1936639"/>
              <a:gd name="connsiteX107" fmla="*/ 719090 w 1831199"/>
              <a:gd name="connsiteY107" fmla="*/ 1868262 h 1936639"/>
              <a:gd name="connsiteX108" fmla="*/ 694377 w 1831199"/>
              <a:gd name="connsiteY108" fmla="*/ 1831192 h 1936639"/>
              <a:gd name="connsiteX109" fmla="*/ 706734 w 1831199"/>
              <a:gd name="connsiteY109" fmla="*/ 1633484 h 1936639"/>
              <a:gd name="connsiteX110" fmla="*/ 731447 w 1831199"/>
              <a:gd name="connsiteY110" fmla="*/ 1596413 h 1936639"/>
              <a:gd name="connsiteX111" fmla="*/ 805588 w 1831199"/>
              <a:gd name="connsiteY111" fmla="*/ 1546986 h 1936639"/>
              <a:gd name="connsiteX112" fmla="*/ 842658 w 1831199"/>
              <a:gd name="connsiteY112" fmla="*/ 1472846 h 1936639"/>
              <a:gd name="connsiteX113" fmla="*/ 805588 w 1831199"/>
              <a:gd name="connsiteY113" fmla="*/ 1448132 h 1936639"/>
              <a:gd name="connsiteX114" fmla="*/ 743804 w 1831199"/>
              <a:gd name="connsiteY114" fmla="*/ 1398705 h 1936639"/>
              <a:gd name="connsiteX115" fmla="*/ 64182 w 1831199"/>
              <a:gd name="connsiteY115" fmla="*/ 1373992 h 1936639"/>
              <a:gd name="connsiteX116" fmla="*/ 2399 w 1831199"/>
              <a:gd name="connsiteY116" fmla="*/ 1324565 h 1936639"/>
              <a:gd name="connsiteX117" fmla="*/ 39469 w 1831199"/>
              <a:gd name="connsiteY117" fmla="*/ 1336921 h 1936639"/>
              <a:gd name="connsiteX118" fmla="*/ 286604 w 1831199"/>
              <a:gd name="connsiteY118" fmla="*/ 1324565 h 1936639"/>
              <a:gd name="connsiteX119" fmla="*/ 348388 w 1831199"/>
              <a:gd name="connsiteY119" fmla="*/ 1262781 h 1936639"/>
              <a:gd name="connsiteX120" fmla="*/ 385458 w 1831199"/>
              <a:gd name="connsiteY120" fmla="*/ 1238067 h 1936639"/>
              <a:gd name="connsiteX121" fmla="*/ 373101 w 1831199"/>
              <a:gd name="connsiteY121" fmla="*/ 1114500 h 1936639"/>
              <a:gd name="connsiteX122" fmla="*/ 298961 w 1831199"/>
              <a:gd name="connsiteY122" fmla="*/ 1065073 h 1936639"/>
              <a:gd name="connsiteX123" fmla="*/ 261890 w 1831199"/>
              <a:gd name="connsiteY123" fmla="*/ 1040359 h 1936639"/>
              <a:gd name="connsiteX124" fmla="*/ 237177 w 1831199"/>
              <a:gd name="connsiteY124" fmla="*/ 1003289 h 1936639"/>
              <a:gd name="connsiteX125" fmla="*/ 200107 w 1831199"/>
              <a:gd name="connsiteY125" fmla="*/ 867365 h 1936639"/>
              <a:gd name="connsiteX126" fmla="*/ 237177 w 1831199"/>
              <a:gd name="connsiteY126" fmla="*/ 892078 h 1936639"/>
              <a:gd name="connsiteX127" fmla="*/ 261890 w 1831199"/>
              <a:gd name="connsiteY127" fmla="*/ 929148 h 1936639"/>
              <a:gd name="connsiteX128" fmla="*/ 298961 w 1831199"/>
              <a:gd name="connsiteY128" fmla="*/ 953862 h 1936639"/>
              <a:gd name="connsiteX129" fmla="*/ 336031 w 1831199"/>
              <a:gd name="connsiteY129" fmla="*/ 1028003 h 1936639"/>
              <a:gd name="connsiteX130" fmla="*/ 373101 w 1831199"/>
              <a:gd name="connsiteY130" fmla="*/ 1040359 h 1936639"/>
              <a:gd name="connsiteX131" fmla="*/ 385458 w 1831199"/>
              <a:gd name="connsiteY131"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794128 w 1831199"/>
              <a:gd name="connsiteY59" fmla="*/ 855008 h 1936639"/>
              <a:gd name="connsiteX60" fmla="*/ 1831199 w 1831199"/>
              <a:gd name="connsiteY60" fmla="*/ 879721 h 1936639"/>
              <a:gd name="connsiteX61" fmla="*/ 1818842 w 1831199"/>
              <a:gd name="connsiteY61" fmla="*/ 978575 h 1936639"/>
              <a:gd name="connsiteX62" fmla="*/ 1781772 w 1831199"/>
              <a:gd name="connsiteY62" fmla="*/ 990932 h 1936639"/>
              <a:gd name="connsiteX63" fmla="*/ 1460496 w 1831199"/>
              <a:gd name="connsiteY63" fmla="*/ 1003289 h 1936639"/>
              <a:gd name="connsiteX64" fmla="*/ 1423426 w 1831199"/>
              <a:gd name="connsiteY64" fmla="*/ 1028003 h 1936639"/>
              <a:gd name="connsiteX65" fmla="*/ 1386355 w 1831199"/>
              <a:gd name="connsiteY65" fmla="*/ 1102143 h 1936639"/>
              <a:gd name="connsiteX66" fmla="*/ 1398712 w 1831199"/>
              <a:gd name="connsiteY66" fmla="*/ 1250424 h 1936639"/>
              <a:gd name="connsiteX67" fmla="*/ 1423426 w 1831199"/>
              <a:gd name="connsiteY67" fmla="*/ 1299851 h 1936639"/>
              <a:gd name="connsiteX68" fmla="*/ 1497566 w 1831199"/>
              <a:gd name="connsiteY68" fmla="*/ 1361635 h 1936639"/>
              <a:gd name="connsiteX69" fmla="*/ 1559350 w 1831199"/>
              <a:gd name="connsiteY69" fmla="*/ 1448132 h 1936639"/>
              <a:gd name="connsiteX70" fmla="*/ 1584063 w 1831199"/>
              <a:gd name="connsiteY70" fmla="*/ 1485203 h 1936639"/>
              <a:gd name="connsiteX71" fmla="*/ 1621134 w 1831199"/>
              <a:gd name="connsiteY71" fmla="*/ 1509916 h 1936639"/>
              <a:gd name="connsiteX72" fmla="*/ 1670561 w 1831199"/>
              <a:gd name="connsiteY72" fmla="*/ 1584057 h 1936639"/>
              <a:gd name="connsiteX73" fmla="*/ 1621134 w 1831199"/>
              <a:gd name="connsiteY73" fmla="*/ 1509916 h 1936639"/>
              <a:gd name="connsiteX74" fmla="*/ 1596420 w 1831199"/>
              <a:gd name="connsiteY74" fmla="*/ 1472846 h 1936639"/>
              <a:gd name="connsiteX75" fmla="*/ 1522280 w 1831199"/>
              <a:gd name="connsiteY75" fmla="*/ 1435775 h 1936639"/>
              <a:gd name="connsiteX76" fmla="*/ 1485209 w 1831199"/>
              <a:gd name="connsiteY76" fmla="*/ 1398705 h 1936639"/>
              <a:gd name="connsiteX77" fmla="*/ 1411069 w 1831199"/>
              <a:gd name="connsiteY77" fmla="*/ 1373992 h 1936639"/>
              <a:gd name="connsiteX78" fmla="*/ 1336928 w 1831199"/>
              <a:gd name="connsiteY78" fmla="*/ 1349278 h 1936639"/>
              <a:gd name="connsiteX79" fmla="*/ 1299858 w 1831199"/>
              <a:gd name="connsiteY79" fmla="*/ 1336921 h 1936639"/>
              <a:gd name="connsiteX80" fmla="*/ 1262788 w 1831199"/>
              <a:gd name="connsiteY80" fmla="*/ 1312208 h 1936639"/>
              <a:gd name="connsiteX81" fmla="*/ 1250431 w 1831199"/>
              <a:gd name="connsiteY81" fmla="*/ 1349278 h 1936639"/>
              <a:gd name="connsiteX82" fmla="*/ 1262788 w 1831199"/>
              <a:gd name="connsiteY82" fmla="*/ 1386348 h 1936639"/>
              <a:gd name="connsiteX83" fmla="*/ 1324572 w 1831199"/>
              <a:gd name="connsiteY83" fmla="*/ 1472846 h 1936639"/>
              <a:gd name="connsiteX84" fmla="*/ 1349285 w 1831199"/>
              <a:gd name="connsiteY84" fmla="*/ 1546986 h 1936639"/>
              <a:gd name="connsiteX85" fmla="*/ 1361642 w 1831199"/>
              <a:gd name="connsiteY85" fmla="*/ 1584057 h 1936639"/>
              <a:gd name="connsiteX86" fmla="*/ 1373999 w 1831199"/>
              <a:gd name="connsiteY86" fmla="*/ 1633484 h 1936639"/>
              <a:gd name="connsiteX87" fmla="*/ 1398712 w 1831199"/>
              <a:gd name="connsiteY87" fmla="*/ 1917689 h 1936639"/>
              <a:gd name="connsiteX88" fmla="*/ 1361642 w 1831199"/>
              <a:gd name="connsiteY88" fmla="*/ 1744694 h 1936639"/>
              <a:gd name="connsiteX89" fmla="*/ 1349285 w 1831199"/>
              <a:gd name="connsiteY89" fmla="*/ 1707624 h 1936639"/>
              <a:gd name="connsiteX90" fmla="*/ 1275145 w 1831199"/>
              <a:gd name="connsiteY90" fmla="*/ 1658197 h 1936639"/>
              <a:gd name="connsiteX91" fmla="*/ 1238074 w 1831199"/>
              <a:gd name="connsiteY91" fmla="*/ 1633484 h 1936639"/>
              <a:gd name="connsiteX92" fmla="*/ 1213361 w 1831199"/>
              <a:gd name="connsiteY92" fmla="*/ 1596413 h 1936639"/>
              <a:gd name="connsiteX93" fmla="*/ 1188647 w 1831199"/>
              <a:gd name="connsiteY93" fmla="*/ 1509916 h 1936639"/>
              <a:gd name="connsiteX94" fmla="*/ 1139220 w 1831199"/>
              <a:gd name="connsiteY94" fmla="*/ 1435775 h 1936639"/>
              <a:gd name="connsiteX95" fmla="*/ 990939 w 1831199"/>
              <a:gd name="connsiteY95" fmla="*/ 1423419 h 1936639"/>
              <a:gd name="connsiteX96" fmla="*/ 929155 w 1831199"/>
              <a:gd name="connsiteY96" fmla="*/ 1435775 h 1936639"/>
              <a:gd name="connsiteX97" fmla="*/ 904442 w 1831199"/>
              <a:gd name="connsiteY97" fmla="*/ 1472846 h 1936639"/>
              <a:gd name="connsiteX98" fmla="*/ 867372 w 1831199"/>
              <a:gd name="connsiteY98" fmla="*/ 1485203 h 1936639"/>
              <a:gd name="connsiteX99" fmla="*/ 830301 w 1831199"/>
              <a:gd name="connsiteY99" fmla="*/ 1571700 h 1936639"/>
              <a:gd name="connsiteX100" fmla="*/ 805588 w 1831199"/>
              <a:gd name="connsiteY100" fmla="*/ 1608770 h 1936639"/>
              <a:gd name="connsiteX101" fmla="*/ 780874 w 1831199"/>
              <a:gd name="connsiteY101" fmla="*/ 1682911 h 1936639"/>
              <a:gd name="connsiteX102" fmla="*/ 768517 w 1831199"/>
              <a:gd name="connsiteY102" fmla="*/ 1719981 h 1936639"/>
              <a:gd name="connsiteX103" fmla="*/ 756161 w 1831199"/>
              <a:gd name="connsiteY103" fmla="*/ 1781765 h 1936639"/>
              <a:gd name="connsiteX104" fmla="*/ 743804 w 1831199"/>
              <a:gd name="connsiteY104" fmla="*/ 1868262 h 1936639"/>
              <a:gd name="connsiteX105" fmla="*/ 731447 w 1831199"/>
              <a:gd name="connsiteY105" fmla="*/ 1905332 h 1936639"/>
              <a:gd name="connsiteX106" fmla="*/ 719090 w 1831199"/>
              <a:gd name="connsiteY106" fmla="*/ 1868262 h 1936639"/>
              <a:gd name="connsiteX107" fmla="*/ 694377 w 1831199"/>
              <a:gd name="connsiteY107" fmla="*/ 1831192 h 1936639"/>
              <a:gd name="connsiteX108" fmla="*/ 706734 w 1831199"/>
              <a:gd name="connsiteY108" fmla="*/ 1633484 h 1936639"/>
              <a:gd name="connsiteX109" fmla="*/ 731447 w 1831199"/>
              <a:gd name="connsiteY109" fmla="*/ 1596413 h 1936639"/>
              <a:gd name="connsiteX110" fmla="*/ 805588 w 1831199"/>
              <a:gd name="connsiteY110" fmla="*/ 1546986 h 1936639"/>
              <a:gd name="connsiteX111" fmla="*/ 842658 w 1831199"/>
              <a:gd name="connsiteY111" fmla="*/ 1472846 h 1936639"/>
              <a:gd name="connsiteX112" fmla="*/ 805588 w 1831199"/>
              <a:gd name="connsiteY112" fmla="*/ 1448132 h 1936639"/>
              <a:gd name="connsiteX113" fmla="*/ 743804 w 1831199"/>
              <a:gd name="connsiteY113" fmla="*/ 1398705 h 1936639"/>
              <a:gd name="connsiteX114" fmla="*/ 64182 w 1831199"/>
              <a:gd name="connsiteY114" fmla="*/ 1373992 h 1936639"/>
              <a:gd name="connsiteX115" fmla="*/ 2399 w 1831199"/>
              <a:gd name="connsiteY115" fmla="*/ 1324565 h 1936639"/>
              <a:gd name="connsiteX116" fmla="*/ 39469 w 1831199"/>
              <a:gd name="connsiteY116" fmla="*/ 1336921 h 1936639"/>
              <a:gd name="connsiteX117" fmla="*/ 286604 w 1831199"/>
              <a:gd name="connsiteY117" fmla="*/ 1324565 h 1936639"/>
              <a:gd name="connsiteX118" fmla="*/ 348388 w 1831199"/>
              <a:gd name="connsiteY118" fmla="*/ 1262781 h 1936639"/>
              <a:gd name="connsiteX119" fmla="*/ 385458 w 1831199"/>
              <a:gd name="connsiteY119" fmla="*/ 1238067 h 1936639"/>
              <a:gd name="connsiteX120" fmla="*/ 373101 w 1831199"/>
              <a:gd name="connsiteY120" fmla="*/ 1114500 h 1936639"/>
              <a:gd name="connsiteX121" fmla="*/ 298961 w 1831199"/>
              <a:gd name="connsiteY121" fmla="*/ 1065073 h 1936639"/>
              <a:gd name="connsiteX122" fmla="*/ 261890 w 1831199"/>
              <a:gd name="connsiteY122" fmla="*/ 1040359 h 1936639"/>
              <a:gd name="connsiteX123" fmla="*/ 237177 w 1831199"/>
              <a:gd name="connsiteY123" fmla="*/ 1003289 h 1936639"/>
              <a:gd name="connsiteX124" fmla="*/ 200107 w 1831199"/>
              <a:gd name="connsiteY124" fmla="*/ 867365 h 1936639"/>
              <a:gd name="connsiteX125" fmla="*/ 237177 w 1831199"/>
              <a:gd name="connsiteY125" fmla="*/ 892078 h 1936639"/>
              <a:gd name="connsiteX126" fmla="*/ 261890 w 1831199"/>
              <a:gd name="connsiteY126" fmla="*/ 929148 h 1936639"/>
              <a:gd name="connsiteX127" fmla="*/ 298961 w 1831199"/>
              <a:gd name="connsiteY127" fmla="*/ 953862 h 1936639"/>
              <a:gd name="connsiteX128" fmla="*/ 336031 w 1831199"/>
              <a:gd name="connsiteY128" fmla="*/ 1028003 h 1936639"/>
              <a:gd name="connsiteX129" fmla="*/ 373101 w 1831199"/>
              <a:gd name="connsiteY129" fmla="*/ 1040359 h 1936639"/>
              <a:gd name="connsiteX130" fmla="*/ 385458 w 1831199"/>
              <a:gd name="connsiteY130"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423426 w 1831199"/>
              <a:gd name="connsiteY63" fmla="*/ 1028003 h 1936639"/>
              <a:gd name="connsiteX64" fmla="*/ 1386355 w 1831199"/>
              <a:gd name="connsiteY64" fmla="*/ 1102143 h 1936639"/>
              <a:gd name="connsiteX65" fmla="*/ 1398712 w 1831199"/>
              <a:gd name="connsiteY65" fmla="*/ 1250424 h 1936639"/>
              <a:gd name="connsiteX66" fmla="*/ 1423426 w 1831199"/>
              <a:gd name="connsiteY66" fmla="*/ 1299851 h 1936639"/>
              <a:gd name="connsiteX67" fmla="*/ 1497566 w 1831199"/>
              <a:gd name="connsiteY67" fmla="*/ 1361635 h 1936639"/>
              <a:gd name="connsiteX68" fmla="*/ 1559350 w 1831199"/>
              <a:gd name="connsiteY68" fmla="*/ 1448132 h 1936639"/>
              <a:gd name="connsiteX69" fmla="*/ 1584063 w 1831199"/>
              <a:gd name="connsiteY69" fmla="*/ 1485203 h 1936639"/>
              <a:gd name="connsiteX70" fmla="*/ 1621134 w 1831199"/>
              <a:gd name="connsiteY70" fmla="*/ 1509916 h 1936639"/>
              <a:gd name="connsiteX71" fmla="*/ 1670561 w 1831199"/>
              <a:gd name="connsiteY71" fmla="*/ 1584057 h 1936639"/>
              <a:gd name="connsiteX72" fmla="*/ 1621134 w 1831199"/>
              <a:gd name="connsiteY72" fmla="*/ 1509916 h 1936639"/>
              <a:gd name="connsiteX73" fmla="*/ 1596420 w 1831199"/>
              <a:gd name="connsiteY73" fmla="*/ 1472846 h 1936639"/>
              <a:gd name="connsiteX74" fmla="*/ 1522280 w 1831199"/>
              <a:gd name="connsiteY74" fmla="*/ 1435775 h 1936639"/>
              <a:gd name="connsiteX75" fmla="*/ 1485209 w 1831199"/>
              <a:gd name="connsiteY75" fmla="*/ 1398705 h 1936639"/>
              <a:gd name="connsiteX76" fmla="*/ 1411069 w 1831199"/>
              <a:gd name="connsiteY76" fmla="*/ 1373992 h 1936639"/>
              <a:gd name="connsiteX77" fmla="*/ 1336928 w 1831199"/>
              <a:gd name="connsiteY77" fmla="*/ 1349278 h 1936639"/>
              <a:gd name="connsiteX78" fmla="*/ 1299858 w 1831199"/>
              <a:gd name="connsiteY78" fmla="*/ 1336921 h 1936639"/>
              <a:gd name="connsiteX79" fmla="*/ 1262788 w 1831199"/>
              <a:gd name="connsiteY79" fmla="*/ 1312208 h 1936639"/>
              <a:gd name="connsiteX80" fmla="*/ 1250431 w 1831199"/>
              <a:gd name="connsiteY80" fmla="*/ 1349278 h 1936639"/>
              <a:gd name="connsiteX81" fmla="*/ 1262788 w 1831199"/>
              <a:gd name="connsiteY81" fmla="*/ 1386348 h 1936639"/>
              <a:gd name="connsiteX82" fmla="*/ 1324572 w 1831199"/>
              <a:gd name="connsiteY82" fmla="*/ 1472846 h 1936639"/>
              <a:gd name="connsiteX83" fmla="*/ 1349285 w 1831199"/>
              <a:gd name="connsiteY83" fmla="*/ 1546986 h 1936639"/>
              <a:gd name="connsiteX84" fmla="*/ 1361642 w 1831199"/>
              <a:gd name="connsiteY84" fmla="*/ 1584057 h 1936639"/>
              <a:gd name="connsiteX85" fmla="*/ 1373999 w 1831199"/>
              <a:gd name="connsiteY85" fmla="*/ 1633484 h 1936639"/>
              <a:gd name="connsiteX86" fmla="*/ 1398712 w 1831199"/>
              <a:gd name="connsiteY86" fmla="*/ 1917689 h 1936639"/>
              <a:gd name="connsiteX87" fmla="*/ 1361642 w 1831199"/>
              <a:gd name="connsiteY87" fmla="*/ 1744694 h 1936639"/>
              <a:gd name="connsiteX88" fmla="*/ 1349285 w 1831199"/>
              <a:gd name="connsiteY88" fmla="*/ 1707624 h 1936639"/>
              <a:gd name="connsiteX89" fmla="*/ 1275145 w 1831199"/>
              <a:gd name="connsiteY89" fmla="*/ 1658197 h 1936639"/>
              <a:gd name="connsiteX90" fmla="*/ 1238074 w 1831199"/>
              <a:gd name="connsiteY90" fmla="*/ 1633484 h 1936639"/>
              <a:gd name="connsiteX91" fmla="*/ 1213361 w 1831199"/>
              <a:gd name="connsiteY91" fmla="*/ 1596413 h 1936639"/>
              <a:gd name="connsiteX92" fmla="*/ 1188647 w 1831199"/>
              <a:gd name="connsiteY92" fmla="*/ 1509916 h 1936639"/>
              <a:gd name="connsiteX93" fmla="*/ 1139220 w 1831199"/>
              <a:gd name="connsiteY93" fmla="*/ 1435775 h 1936639"/>
              <a:gd name="connsiteX94" fmla="*/ 990939 w 1831199"/>
              <a:gd name="connsiteY94" fmla="*/ 1423419 h 1936639"/>
              <a:gd name="connsiteX95" fmla="*/ 929155 w 1831199"/>
              <a:gd name="connsiteY95" fmla="*/ 1435775 h 1936639"/>
              <a:gd name="connsiteX96" fmla="*/ 904442 w 1831199"/>
              <a:gd name="connsiteY96" fmla="*/ 1472846 h 1936639"/>
              <a:gd name="connsiteX97" fmla="*/ 867372 w 1831199"/>
              <a:gd name="connsiteY97" fmla="*/ 1485203 h 1936639"/>
              <a:gd name="connsiteX98" fmla="*/ 830301 w 1831199"/>
              <a:gd name="connsiteY98" fmla="*/ 1571700 h 1936639"/>
              <a:gd name="connsiteX99" fmla="*/ 805588 w 1831199"/>
              <a:gd name="connsiteY99" fmla="*/ 1608770 h 1936639"/>
              <a:gd name="connsiteX100" fmla="*/ 780874 w 1831199"/>
              <a:gd name="connsiteY100" fmla="*/ 1682911 h 1936639"/>
              <a:gd name="connsiteX101" fmla="*/ 768517 w 1831199"/>
              <a:gd name="connsiteY101" fmla="*/ 1719981 h 1936639"/>
              <a:gd name="connsiteX102" fmla="*/ 756161 w 1831199"/>
              <a:gd name="connsiteY102" fmla="*/ 1781765 h 1936639"/>
              <a:gd name="connsiteX103" fmla="*/ 743804 w 1831199"/>
              <a:gd name="connsiteY103" fmla="*/ 1868262 h 1936639"/>
              <a:gd name="connsiteX104" fmla="*/ 731447 w 1831199"/>
              <a:gd name="connsiteY104" fmla="*/ 1905332 h 1936639"/>
              <a:gd name="connsiteX105" fmla="*/ 719090 w 1831199"/>
              <a:gd name="connsiteY105" fmla="*/ 1868262 h 1936639"/>
              <a:gd name="connsiteX106" fmla="*/ 694377 w 1831199"/>
              <a:gd name="connsiteY106" fmla="*/ 1831192 h 1936639"/>
              <a:gd name="connsiteX107" fmla="*/ 706734 w 1831199"/>
              <a:gd name="connsiteY107" fmla="*/ 1633484 h 1936639"/>
              <a:gd name="connsiteX108" fmla="*/ 731447 w 1831199"/>
              <a:gd name="connsiteY108" fmla="*/ 1596413 h 1936639"/>
              <a:gd name="connsiteX109" fmla="*/ 805588 w 1831199"/>
              <a:gd name="connsiteY109" fmla="*/ 1546986 h 1936639"/>
              <a:gd name="connsiteX110" fmla="*/ 842658 w 1831199"/>
              <a:gd name="connsiteY110" fmla="*/ 1472846 h 1936639"/>
              <a:gd name="connsiteX111" fmla="*/ 805588 w 1831199"/>
              <a:gd name="connsiteY111" fmla="*/ 1448132 h 1936639"/>
              <a:gd name="connsiteX112" fmla="*/ 743804 w 1831199"/>
              <a:gd name="connsiteY112" fmla="*/ 1398705 h 1936639"/>
              <a:gd name="connsiteX113" fmla="*/ 64182 w 1831199"/>
              <a:gd name="connsiteY113" fmla="*/ 1373992 h 1936639"/>
              <a:gd name="connsiteX114" fmla="*/ 2399 w 1831199"/>
              <a:gd name="connsiteY114" fmla="*/ 1324565 h 1936639"/>
              <a:gd name="connsiteX115" fmla="*/ 39469 w 1831199"/>
              <a:gd name="connsiteY115" fmla="*/ 1336921 h 1936639"/>
              <a:gd name="connsiteX116" fmla="*/ 286604 w 1831199"/>
              <a:gd name="connsiteY116" fmla="*/ 1324565 h 1936639"/>
              <a:gd name="connsiteX117" fmla="*/ 348388 w 1831199"/>
              <a:gd name="connsiteY117" fmla="*/ 1262781 h 1936639"/>
              <a:gd name="connsiteX118" fmla="*/ 385458 w 1831199"/>
              <a:gd name="connsiteY118" fmla="*/ 1238067 h 1936639"/>
              <a:gd name="connsiteX119" fmla="*/ 373101 w 1831199"/>
              <a:gd name="connsiteY119" fmla="*/ 1114500 h 1936639"/>
              <a:gd name="connsiteX120" fmla="*/ 298961 w 1831199"/>
              <a:gd name="connsiteY120" fmla="*/ 1065073 h 1936639"/>
              <a:gd name="connsiteX121" fmla="*/ 261890 w 1831199"/>
              <a:gd name="connsiteY121" fmla="*/ 1040359 h 1936639"/>
              <a:gd name="connsiteX122" fmla="*/ 237177 w 1831199"/>
              <a:gd name="connsiteY122" fmla="*/ 1003289 h 1936639"/>
              <a:gd name="connsiteX123" fmla="*/ 200107 w 1831199"/>
              <a:gd name="connsiteY123" fmla="*/ 867365 h 1936639"/>
              <a:gd name="connsiteX124" fmla="*/ 237177 w 1831199"/>
              <a:gd name="connsiteY124" fmla="*/ 892078 h 1936639"/>
              <a:gd name="connsiteX125" fmla="*/ 261890 w 1831199"/>
              <a:gd name="connsiteY125" fmla="*/ 929148 h 1936639"/>
              <a:gd name="connsiteX126" fmla="*/ 298961 w 1831199"/>
              <a:gd name="connsiteY126" fmla="*/ 953862 h 1936639"/>
              <a:gd name="connsiteX127" fmla="*/ 336031 w 1831199"/>
              <a:gd name="connsiteY127" fmla="*/ 1028003 h 1936639"/>
              <a:gd name="connsiteX128" fmla="*/ 373101 w 1831199"/>
              <a:gd name="connsiteY128" fmla="*/ 1040359 h 1936639"/>
              <a:gd name="connsiteX129" fmla="*/ 385458 w 1831199"/>
              <a:gd name="connsiteY129"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23426 w 1831199"/>
              <a:gd name="connsiteY65" fmla="*/ 1299851 h 1936639"/>
              <a:gd name="connsiteX66" fmla="*/ 1497566 w 1831199"/>
              <a:gd name="connsiteY66" fmla="*/ 1361635 h 1936639"/>
              <a:gd name="connsiteX67" fmla="*/ 1559350 w 1831199"/>
              <a:gd name="connsiteY67" fmla="*/ 1448132 h 1936639"/>
              <a:gd name="connsiteX68" fmla="*/ 1584063 w 1831199"/>
              <a:gd name="connsiteY68" fmla="*/ 1485203 h 1936639"/>
              <a:gd name="connsiteX69" fmla="*/ 1621134 w 1831199"/>
              <a:gd name="connsiteY69" fmla="*/ 1509916 h 1936639"/>
              <a:gd name="connsiteX70" fmla="*/ 1670561 w 1831199"/>
              <a:gd name="connsiteY70" fmla="*/ 1584057 h 1936639"/>
              <a:gd name="connsiteX71" fmla="*/ 1621134 w 1831199"/>
              <a:gd name="connsiteY71" fmla="*/ 1509916 h 1936639"/>
              <a:gd name="connsiteX72" fmla="*/ 1596420 w 1831199"/>
              <a:gd name="connsiteY72" fmla="*/ 1472846 h 1936639"/>
              <a:gd name="connsiteX73" fmla="*/ 1522280 w 1831199"/>
              <a:gd name="connsiteY73" fmla="*/ 1435775 h 1936639"/>
              <a:gd name="connsiteX74" fmla="*/ 1485209 w 1831199"/>
              <a:gd name="connsiteY74" fmla="*/ 1398705 h 1936639"/>
              <a:gd name="connsiteX75" fmla="*/ 1411069 w 1831199"/>
              <a:gd name="connsiteY75" fmla="*/ 1373992 h 1936639"/>
              <a:gd name="connsiteX76" fmla="*/ 1336928 w 1831199"/>
              <a:gd name="connsiteY76" fmla="*/ 1349278 h 1936639"/>
              <a:gd name="connsiteX77" fmla="*/ 1299858 w 1831199"/>
              <a:gd name="connsiteY77" fmla="*/ 1336921 h 1936639"/>
              <a:gd name="connsiteX78" fmla="*/ 1262788 w 1831199"/>
              <a:gd name="connsiteY78" fmla="*/ 1312208 h 1936639"/>
              <a:gd name="connsiteX79" fmla="*/ 1250431 w 1831199"/>
              <a:gd name="connsiteY79" fmla="*/ 1349278 h 1936639"/>
              <a:gd name="connsiteX80" fmla="*/ 1262788 w 1831199"/>
              <a:gd name="connsiteY80" fmla="*/ 1386348 h 1936639"/>
              <a:gd name="connsiteX81" fmla="*/ 1324572 w 1831199"/>
              <a:gd name="connsiteY81" fmla="*/ 1472846 h 1936639"/>
              <a:gd name="connsiteX82" fmla="*/ 1349285 w 1831199"/>
              <a:gd name="connsiteY82" fmla="*/ 1546986 h 1936639"/>
              <a:gd name="connsiteX83" fmla="*/ 1361642 w 1831199"/>
              <a:gd name="connsiteY83" fmla="*/ 1584057 h 1936639"/>
              <a:gd name="connsiteX84" fmla="*/ 1373999 w 1831199"/>
              <a:gd name="connsiteY84" fmla="*/ 1633484 h 1936639"/>
              <a:gd name="connsiteX85" fmla="*/ 1398712 w 1831199"/>
              <a:gd name="connsiteY85" fmla="*/ 1917689 h 1936639"/>
              <a:gd name="connsiteX86" fmla="*/ 1361642 w 1831199"/>
              <a:gd name="connsiteY86" fmla="*/ 1744694 h 1936639"/>
              <a:gd name="connsiteX87" fmla="*/ 1349285 w 1831199"/>
              <a:gd name="connsiteY87" fmla="*/ 1707624 h 1936639"/>
              <a:gd name="connsiteX88" fmla="*/ 1275145 w 1831199"/>
              <a:gd name="connsiteY88" fmla="*/ 1658197 h 1936639"/>
              <a:gd name="connsiteX89" fmla="*/ 1238074 w 1831199"/>
              <a:gd name="connsiteY89" fmla="*/ 1633484 h 1936639"/>
              <a:gd name="connsiteX90" fmla="*/ 1213361 w 1831199"/>
              <a:gd name="connsiteY90" fmla="*/ 1596413 h 1936639"/>
              <a:gd name="connsiteX91" fmla="*/ 1188647 w 1831199"/>
              <a:gd name="connsiteY91" fmla="*/ 1509916 h 1936639"/>
              <a:gd name="connsiteX92" fmla="*/ 1139220 w 1831199"/>
              <a:gd name="connsiteY92" fmla="*/ 1435775 h 1936639"/>
              <a:gd name="connsiteX93" fmla="*/ 990939 w 1831199"/>
              <a:gd name="connsiteY93" fmla="*/ 1423419 h 1936639"/>
              <a:gd name="connsiteX94" fmla="*/ 929155 w 1831199"/>
              <a:gd name="connsiteY94" fmla="*/ 1435775 h 1936639"/>
              <a:gd name="connsiteX95" fmla="*/ 904442 w 1831199"/>
              <a:gd name="connsiteY95" fmla="*/ 1472846 h 1936639"/>
              <a:gd name="connsiteX96" fmla="*/ 867372 w 1831199"/>
              <a:gd name="connsiteY96" fmla="*/ 1485203 h 1936639"/>
              <a:gd name="connsiteX97" fmla="*/ 830301 w 1831199"/>
              <a:gd name="connsiteY97" fmla="*/ 1571700 h 1936639"/>
              <a:gd name="connsiteX98" fmla="*/ 805588 w 1831199"/>
              <a:gd name="connsiteY98" fmla="*/ 1608770 h 1936639"/>
              <a:gd name="connsiteX99" fmla="*/ 780874 w 1831199"/>
              <a:gd name="connsiteY99" fmla="*/ 1682911 h 1936639"/>
              <a:gd name="connsiteX100" fmla="*/ 768517 w 1831199"/>
              <a:gd name="connsiteY100" fmla="*/ 1719981 h 1936639"/>
              <a:gd name="connsiteX101" fmla="*/ 756161 w 1831199"/>
              <a:gd name="connsiteY101" fmla="*/ 1781765 h 1936639"/>
              <a:gd name="connsiteX102" fmla="*/ 743804 w 1831199"/>
              <a:gd name="connsiteY102" fmla="*/ 1868262 h 1936639"/>
              <a:gd name="connsiteX103" fmla="*/ 731447 w 1831199"/>
              <a:gd name="connsiteY103" fmla="*/ 1905332 h 1936639"/>
              <a:gd name="connsiteX104" fmla="*/ 719090 w 1831199"/>
              <a:gd name="connsiteY104" fmla="*/ 1868262 h 1936639"/>
              <a:gd name="connsiteX105" fmla="*/ 694377 w 1831199"/>
              <a:gd name="connsiteY105" fmla="*/ 1831192 h 1936639"/>
              <a:gd name="connsiteX106" fmla="*/ 706734 w 1831199"/>
              <a:gd name="connsiteY106" fmla="*/ 1633484 h 1936639"/>
              <a:gd name="connsiteX107" fmla="*/ 731447 w 1831199"/>
              <a:gd name="connsiteY107" fmla="*/ 1596413 h 1936639"/>
              <a:gd name="connsiteX108" fmla="*/ 805588 w 1831199"/>
              <a:gd name="connsiteY108" fmla="*/ 1546986 h 1936639"/>
              <a:gd name="connsiteX109" fmla="*/ 842658 w 1831199"/>
              <a:gd name="connsiteY109" fmla="*/ 1472846 h 1936639"/>
              <a:gd name="connsiteX110" fmla="*/ 805588 w 1831199"/>
              <a:gd name="connsiteY110" fmla="*/ 1448132 h 1936639"/>
              <a:gd name="connsiteX111" fmla="*/ 743804 w 1831199"/>
              <a:gd name="connsiteY111" fmla="*/ 1398705 h 1936639"/>
              <a:gd name="connsiteX112" fmla="*/ 64182 w 1831199"/>
              <a:gd name="connsiteY112" fmla="*/ 1373992 h 1936639"/>
              <a:gd name="connsiteX113" fmla="*/ 2399 w 1831199"/>
              <a:gd name="connsiteY113" fmla="*/ 1324565 h 1936639"/>
              <a:gd name="connsiteX114" fmla="*/ 39469 w 1831199"/>
              <a:gd name="connsiteY114" fmla="*/ 1336921 h 1936639"/>
              <a:gd name="connsiteX115" fmla="*/ 286604 w 1831199"/>
              <a:gd name="connsiteY115" fmla="*/ 1324565 h 1936639"/>
              <a:gd name="connsiteX116" fmla="*/ 348388 w 1831199"/>
              <a:gd name="connsiteY116" fmla="*/ 1262781 h 1936639"/>
              <a:gd name="connsiteX117" fmla="*/ 385458 w 1831199"/>
              <a:gd name="connsiteY117" fmla="*/ 1238067 h 1936639"/>
              <a:gd name="connsiteX118" fmla="*/ 373101 w 1831199"/>
              <a:gd name="connsiteY118" fmla="*/ 1114500 h 1936639"/>
              <a:gd name="connsiteX119" fmla="*/ 298961 w 1831199"/>
              <a:gd name="connsiteY119" fmla="*/ 1065073 h 1936639"/>
              <a:gd name="connsiteX120" fmla="*/ 261890 w 1831199"/>
              <a:gd name="connsiteY120" fmla="*/ 1040359 h 1936639"/>
              <a:gd name="connsiteX121" fmla="*/ 237177 w 1831199"/>
              <a:gd name="connsiteY121" fmla="*/ 1003289 h 1936639"/>
              <a:gd name="connsiteX122" fmla="*/ 200107 w 1831199"/>
              <a:gd name="connsiteY122" fmla="*/ 867365 h 1936639"/>
              <a:gd name="connsiteX123" fmla="*/ 237177 w 1831199"/>
              <a:gd name="connsiteY123" fmla="*/ 892078 h 1936639"/>
              <a:gd name="connsiteX124" fmla="*/ 261890 w 1831199"/>
              <a:gd name="connsiteY124" fmla="*/ 929148 h 1936639"/>
              <a:gd name="connsiteX125" fmla="*/ 298961 w 1831199"/>
              <a:gd name="connsiteY125" fmla="*/ 953862 h 1936639"/>
              <a:gd name="connsiteX126" fmla="*/ 336031 w 1831199"/>
              <a:gd name="connsiteY126" fmla="*/ 1028003 h 1936639"/>
              <a:gd name="connsiteX127" fmla="*/ 373101 w 1831199"/>
              <a:gd name="connsiteY127" fmla="*/ 1040359 h 1936639"/>
              <a:gd name="connsiteX128" fmla="*/ 385458 w 1831199"/>
              <a:gd name="connsiteY128"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23426 w 1831199"/>
              <a:gd name="connsiteY65" fmla="*/ 1299851 h 1936639"/>
              <a:gd name="connsiteX66" fmla="*/ 1497566 w 1831199"/>
              <a:gd name="connsiteY66" fmla="*/ 1361635 h 1936639"/>
              <a:gd name="connsiteX67" fmla="*/ 1559350 w 1831199"/>
              <a:gd name="connsiteY67" fmla="*/ 1448132 h 1936639"/>
              <a:gd name="connsiteX68" fmla="*/ 1584063 w 1831199"/>
              <a:gd name="connsiteY68" fmla="*/ 1485203 h 1936639"/>
              <a:gd name="connsiteX69" fmla="*/ 1621134 w 1831199"/>
              <a:gd name="connsiteY69" fmla="*/ 1509916 h 1936639"/>
              <a:gd name="connsiteX70" fmla="*/ 1670561 w 1831199"/>
              <a:gd name="connsiteY70" fmla="*/ 1584057 h 1936639"/>
              <a:gd name="connsiteX71" fmla="*/ 1621134 w 1831199"/>
              <a:gd name="connsiteY71" fmla="*/ 1509916 h 1936639"/>
              <a:gd name="connsiteX72" fmla="*/ 1596420 w 1831199"/>
              <a:gd name="connsiteY72" fmla="*/ 1472846 h 1936639"/>
              <a:gd name="connsiteX73" fmla="*/ 1522280 w 1831199"/>
              <a:gd name="connsiteY73" fmla="*/ 1435775 h 1936639"/>
              <a:gd name="connsiteX74" fmla="*/ 1485209 w 1831199"/>
              <a:gd name="connsiteY74" fmla="*/ 1398705 h 1936639"/>
              <a:gd name="connsiteX75" fmla="*/ 1411069 w 1831199"/>
              <a:gd name="connsiteY75" fmla="*/ 1373992 h 1936639"/>
              <a:gd name="connsiteX76" fmla="*/ 1336928 w 1831199"/>
              <a:gd name="connsiteY76" fmla="*/ 1349278 h 1936639"/>
              <a:gd name="connsiteX77" fmla="*/ 1299858 w 1831199"/>
              <a:gd name="connsiteY77" fmla="*/ 1336921 h 1936639"/>
              <a:gd name="connsiteX78" fmla="*/ 1262788 w 1831199"/>
              <a:gd name="connsiteY78" fmla="*/ 1312208 h 1936639"/>
              <a:gd name="connsiteX79" fmla="*/ 1250431 w 1831199"/>
              <a:gd name="connsiteY79" fmla="*/ 1349278 h 1936639"/>
              <a:gd name="connsiteX80" fmla="*/ 1262788 w 1831199"/>
              <a:gd name="connsiteY80" fmla="*/ 1386348 h 1936639"/>
              <a:gd name="connsiteX81" fmla="*/ 1324572 w 1831199"/>
              <a:gd name="connsiteY81" fmla="*/ 1472846 h 1936639"/>
              <a:gd name="connsiteX82" fmla="*/ 1349285 w 1831199"/>
              <a:gd name="connsiteY82" fmla="*/ 1546986 h 1936639"/>
              <a:gd name="connsiteX83" fmla="*/ 1361642 w 1831199"/>
              <a:gd name="connsiteY83" fmla="*/ 1584057 h 1936639"/>
              <a:gd name="connsiteX84" fmla="*/ 1373999 w 1831199"/>
              <a:gd name="connsiteY84" fmla="*/ 1633484 h 1936639"/>
              <a:gd name="connsiteX85" fmla="*/ 1398712 w 1831199"/>
              <a:gd name="connsiteY85" fmla="*/ 1917689 h 1936639"/>
              <a:gd name="connsiteX86" fmla="*/ 1361642 w 1831199"/>
              <a:gd name="connsiteY86" fmla="*/ 1744694 h 1936639"/>
              <a:gd name="connsiteX87" fmla="*/ 1349285 w 1831199"/>
              <a:gd name="connsiteY87" fmla="*/ 1707624 h 1936639"/>
              <a:gd name="connsiteX88" fmla="*/ 1275145 w 1831199"/>
              <a:gd name="connsiteY88" fmla="*/ 1658197 h 1936639"/>
              <a:gd name="connsiteX89" fmla="*/ 1238074 w 1831199"/>
              <a:gd name="connsiteY89" fmla="*/ 1633484 h 1936639"/>
              <a:gd name="connsiteX90" fmla="*/ 1213361 w 1831199"/>
              <a:gd name="connsiteY90" fmla="*/ 1596413 h 1936639"/>
              <a:gd name="connsiteX91" fmla="*/ 1188647 w 1831199"/>
              <a:gd name="connsiteY91" fmla="*/ 1509916 h 1936639"/>
              <a:gd name="connsiteX92" fmla="*/ 1139220 w 1831199"/>
              <a:gd name="connsiteY92" fmla="*/ 1435775 h 1936639"/>
              <a:gd name="connsiteX93" fmla="*/ 990939 w 1831199"/>
              <a:gd name="connsiteY93" fmla="*/ 1423419 h 1936639"/>
              <a:gd name="connsiteX94" fmla="*/ 929155 w 1831199"/>
              <a:gd name="connsiteY94" fmla="*/ 1435775 h 1936639"/>
              <a:gd name="connsiteX95" fmla="*/ 904442 w 1831199"/>
              <a:gd name="connsiteY95" fmla="*/ 1472846 h 1936639"/>
              <a:gd name="connsiteX96" fmla="*/ 867372 w 1831199"/>
              <a:gd name="connsiteY96" fmla="*/ 1485203 h 1936639"/>
              <a:gd name="connsiteX97" fmla="*/ 830301 w 1831199"/>
              <a:gd name="connsiteY97" fmla="*/ 1571700 h 1936639"/>
              <a:gd name="connsiteX98" fmla="*/ 805588 w 1831199"/>
              <a:gd name="connsiteY98" fmla="*/ 1608770 h 1936639"/>
              <a:gd name="connsiteX99" fmla="*/ 780874 w 1831199"/>
              <a:gd name="connsiteY99" fmla="*/ 1682911 h 1936639"/>
              <a:gd name="connsiteX100" fmla="*/ 768517 w 1831199"/>
              <a:gd name="connsiteY100" fmla="*/ 1719981 h 1936639"/>
              <a:gd name="connsiteX101" fmla="*/ 756161 w 1831199"/>
              <a:gd name="connsiteY101" fmla="*/ 1781765 h 1936639"/>
              <a:gd name="connsiteX102" fmla="*/ 743804 w 1831199"/>
              <a:gd name="connsiteY102" fmla="*/ 1868262 h 1936639"/>
              <a:gd name="connsiteX103" fmla="*/ 731447 w 1831199"/>
              <a:gd name="connsiteY103" fmla="*/ 1905332 h 1936639"/>
              <a:gd name="connsiteX104" fmla="*/ 719090 w 1831199"/>
              <a:gd name="connsiteY104" fmla="*/ 1868262 h 1936639"/>
              <a:gd name="connsiteX105" fmla="*/ 694377 w 1831199"/>
              <a:gd name="connsiteY105" fmla="*/ 1831192 h 1936639"/>
              <a:gd name="connsiteX106" fmla="*/ 706734 w 1831199"/>
              <a:gd name="connsiteY106" fmla="*/ 1633484 h 1936639"/>
              <a:gd name="connsiteX107" fmla="*/ 731447 w 1831199"/>
              <a:gd name="connsiteY107" fmla="*/ 1596413 h 1936639"/>
              <a:gd name="connsiteX108" fmla="*/ 805588 w 1831199"/>
              <a:gd name="connsiteY108" fmla="*/ 1546986 h 1936639"/>
              <a:gd name="connsiteX109" fmla="*/ 842658 w 1831199"/>
              <a:gd name="connsiteY109" fmla="*/ 1472846 h 1936639"/>
              <a:gd name="connsiteX110" fmla="*/ 805588 w 1831199"/>
              <a:gd name="connsiteY110" fmla="*/ 1448132 h 1936639"/>
              <a:gd name="connsiteX111" fmla="*/ 743804 w 1831199"/>
              <a:gd name="connsiteY111" fmla="*/ 1398705 h 1936639"/>
              <a:gd name="connsiteX112" fmla="*/ 64182 w 1831199"/>
              <a:gd name="connsiteY112" fmla="*/ 1373992 h 1936639"/>
              <a:gd name="connsiteX113" fmla="*/ 2399 w 1831199"/>
              <a:gd name="connsiteY113" fmla="*/ 1324565 h 1936639"/>
              <a:gd name="connsiteX114" fmla="*/ 39469 w 1831199"/>
              <a:gd name="connsiteY114" fmla="*/ 1336921 h 1936639"/>
              <a:gd name="connsiteX115" fmla="*/ 286604 w 1831199"/>
              <a:gd name="connsiteY115" fmla="*/ 1324565 h 1936639"/>
              <a:gd name="connsiteX116" fmla="*/ 348388 w 1831199"/>
              <a:gd name="connsiteY116" fmla="*/ 1262781 h 1936639"/>
              <a:gd name="connsiteX117" fmla="*/ 385458 w 1831199"/>
              <a:gd name="connsiteY117" fmla="*/ 1238067 h 1936639"/>
              <a:gd name="connsiteX118" fmla="*/ 373101 w 1831199"/>
              <a:gd name="connsiteY118" fmla="*/ 1114500 h 1936639"/>
              <a:gd name="connsiteX119" fmla="*/ 298961 w 1831199"/>
              <a:gd name="connsiteY119" fmla="*/ 1065073 h 1936639"/>
              <a:gd name="connsiteX120" fmla="*/ 261890 w 1831199"/>
              <a:gd name="connsiteY120" fmla="*/ 1040359 h 1936639"/>
              <a:gd name="connsiteX121" fmla="*/ 237177 w 1831199"/>
              <a:gd name="connsiteY121" fmla="*/ 1003289 h 1936639"/>
              <a:gd name="connsiteX122" fmla="*/ 200107 w 1831199"/>
              <a:gd name="connsiteY122" fmla="*/ 867365 h 1936639"/>
              <a:gd name="connsiteX123" fmla="*/ 237177 w 1831199"/>
              <a:gd name="connsiteY123" fmla="*/ 892078 h 1936639"/>
              <a:gd name="connsiteX124" fmla="*/ 261890 w 1831199"/>
              <a:gd name="connsiteY124" fmla="*/ 929148 h 1936639"/>
              <a:gd name="connsiteX125" fmla="*/ 298961 w 1831199"/>
              <a:gd name="connsiteY125" fmla="*/ 953862 h 1936639"/>
              <a:gd name="connsiteX126" fmla="*/ 336031 w 1831199"/>
              <a:gd name="connsiteY126" fmla="*/ 1028003 h 1936639"/>
              <a:gd name="connsiteX127" fmla="*/ 373101 w 1831199"/>
              <a:gd name="connsiteY127" fmla="*/ 1040359 h 1936639"/>
              <a:gd name="connsiteX128" fmla="*/ 385458 w 1831199"/>
              <a:gd name="connsiteY128"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23426 w 1831199"/>
              <a:gd name="connsiteY65" fmla="*/ 1299851 h 1936639"/>
              <a:gd name="connsiteX66" fmla="*/ 1497566 w 1831199"/>
              <a:gd name="connsiteY66" fmla="*/ 1361635 h 1936639"/>
              <a:gd name="connsiteX67" fmla="*/ 1559350 w 1831199"/>
              <a:gd name="connsiteY67" fmla="*/ 1448132 h 1936639"/>
              <a:gd name="connsiteX68" fmla="*/ 1584063 w 1831199"/>
              <a:gd name="connsiteY68" fmla="*/ 1485203 h 1936639"/>
              <a:gd name="connsiteX69" fmla="*/ 1621134 w 1831199"/>
              <a:gd name="connsiteY69" fmla="*/ 1509916 h 1936639"/>
              <a:gd name="connsiteX70" fmla="*/ 1670561 w 1831199"/>
              <a:gd name="connsiteY70" fmla="*/ 1584057 h 1936639"/>
              <a:gd name="connsiteX71" fmla="*/ 1621134 w 1831199"/>
              <a:gd name="connsiteY71" fmla="*/ 1509916 h 1936639"/>
              <a:gd name="connsiteX72" fmla="*/ 1596420 w 1831199"/>
              <a:gd name="connsiteY72" fmla="*/ 1472846 h 1936639"/>
              <a:gd name="connsiteX73" fmla="*/ 1522280 w 1831199"/>
              <a:gd name="connsiteY73" fmla="*/ 1435775 h 1936639"/>
              <a:gd name="connsiteX74" fmla="*/ 1485209 w 1831199"/>
              <a:gd name="connsiteY74" fmla="*/ 1398705 h 1936639"/>
              <a:gd name="connsiteX75" fmla="*/ 1411069 w 1831199"/>
              <a:gd name="connsiteY75" fmla="*/ 1373992 h 1936639"/>
              <a:gd name="connsiteX76" fmla="*/ 1336928 w 1831199"/>
              <a:gd name="connsiteY76" fmla="*/ 1349278 h 1936639"/>
              <a:gd name="connsiteX77" fmla="*/ 1299858 w 1831199"/>
              <a:gd name="connsiteY77" fmla="*/ 1336921 h 1936639"/>
              <a:gd name="connsiteX78" fmla="*/ 1262788 w 1831199"/>
              <a:gd name="connsiteY78" fmla="*/ 1312208 h 1936639"/>
              <a:gd name="connsiteX79" fmla="*/ 1250431 w 1831199"/>
              <a:gd name="connsiteY79" fmla="*/ 1349278 h 1936639"/>
              <a:gd name="connsiteX80" fmla="*/ 1262788 w 1831199"/>
              <a:gd name="connsiteY80" fmla="*/ 1386348 h 1936639"/>
              <a:gd name="connsiteX81" fmla="*/ 1324572 w 1831199"/>
              <a:gd name="connsiteY81" fmla="*/ 1472846 h 1936639"/>
              <a:gd name="connsiteX82" fmla="*/ 1349285 w 1831199"/>
              <a:gd name="connsiteY82" fmla="*/ 1546986 h 1936639"/>
              <a:gd name="connsiteX83" fmla="*/ 1361642 w 1831199"/>
              <a:gd name="connsiteY83" fmla="*/ 1584057 h 1936639"/>
              <a:gd name="connsiteX84" fmla="*/ 1373999 w 1831199"/>
              <a:gd name="connsiteY84" fmla="*/ 1633484 h 1936639"/>
              <a:gd name="connsiteX85" fmla="*/ 1398712 w 1831199"/>
              <a:gd name="connsiteY85" fmla="*/ 1917689 h 1936639"/>
              <a:gd name="connsiteX86" fmla="*/ 1361642 w 1831199"/>
              <a:gd name="connsiteY86" fmla="*/ 1744694 h 1936639"/>
              <a:gd name="connsiteX87" fmla="*/ 1349285 w 1831199"/>
              <a:gd name="connsiteY87" fmla="*/ 1707624 h 1936639"/>
              <a:gd name="connsiteX88" fmla="*/ 1275145 w 1831199"/>
              <a:gd name="connsiteY88" fmla="*/ 1658197 h 1936639"/>
              <a:gd name="connsiteX89" fmla="*/ 1238074 w 1831199"/>
              <a:gd name="connsiteY89" fmla="*/ 1633484 h 1936639"/>
              <a:gd name="connsiteX90" fmla="*/ 1213361 w 1831199"/>
              <a:gd name="connsiteY90" fmla="*/ 1596413 h 1936639"/>
              <a:gd name="connsiteX91" fmla="*/ 1188647 w 1831199"/>
              <a:gd name="connsiteY91" fmla="*/ 1509916 h 1936639"/>
              <a:gd name="connsiteX92" fmla="*/ 1139220 w 1831199"/>
              <a:gd name="connsiteY92" fmla="*/ 1435775 h 1936639"/>
              <a:gd name="connsiteX93" fmla="*/ 990939 w 1831199"/>
              <a:gd name="connsiteY93" fmla="*/ 1423419 h 1936639"/>
              <a:gd name="connsiteX94" fmla="*/ 929155 w 1831199"/>
              <a:gd name="connsiteY94" fmla="*/ 1435775 h 1936639"/>
              <a:gd name="connsiteX95" fmla="*/ 904442 w 1831199"/>
              <a:gd name="connsiteY95" fmla="*/ 1472846 h 1936639"/>
              <a:gd name="connsiteX96" fmla="*/ 867372 w 1831199"/>
              <a:gd name="connsiteY96" fmla="*/ 1485203 h 1936639"/>
              <a:gd name="connsiteX97" fmla="*/ 830301 w 1831199"/>
              <a:gd name="connsiteY97" fmla="*/ 1571700 h 1936639"/>
              <a:gd name="connsiteX98" fmla="*/ 805588 w 1831199"/>
              <a:gd name="connsiteY98" fmla="*/ 1608770 h 1936639"/>
              <a:gd name="connsiteX99" fmla="*/ 780874 w 1831199"/>
              <a:gd name="connsiteY99" fmla="*/ 1682911 h 1936639"/>
              <a:gd name="connsiteX100" fmla="*/ 768517 w 1831199"/>
              <a:gd name="connsiteY100" fmla="*/ 1719981 h 1936639"/>
              <a:gd name="connsiteX101" fmla="*/ 756161 w 1831199"/>
              <a:gd name="connsiteY101" fmla="*/ 1781765 h 1936639"/>
              <a:gd name="connsiteX102" fmla="*/ 743804 w 1831199"/>
              <a:gd name="connsiteY102" fmla="*/ 1868262 h 1936639"/>
              <a:gd name="connsiteX103" fmla="*/ 731447 w 1831199"/>
              <a:gd name="connsiteY103" fmla="*/ 1905332 h 1936639"/>
              <a:gd name="connsiteX104" fmla="*/ 719090 w 1831199"/>
              <a:gd name="connsiteY104" fmla="*/ 1868262 h 1936639"/>
              <a:gd name="connsiteX105" fmla="*/ 694377 w 1831199"/>
              <a:gd name="connsiteY105" fmla="*/ 1831192 h 1936639"/>
              <a:gd name="connsiteX106" fmla="*/ 706734 w 1831199"/>
              <a:gd name="connsiteY106" fmla="*/ 1633484 h 1936639"/>
              <a:gd name="connsiteX107" fmla="*/ 731447 w 1831199"/>
              <a:gd name="connsiteY107" fmla="*/ 1596413 h 1936639"/>
              <a:gd name="connsiteX108" fmla="*/ 805588 w 1831199"/>
              <a:gd name="connsiteY108" fmla="*/ 1546986 h 1936639"/>
              <a:gd name="connsiteX109" fmla="*/ 842658 w 1831199"/>
              <a:gd name="connsiteY109" fmla="*/ 1472846 h 1936639"/>
              <a:gd name="connsiteX110" fmla="*/ 805588 w 1831199"/>
              <a:gd name="connsiteY110" fmla="*/ 1448132 h 1936639"/>
              <a:gd name="connsiteX111" fmla="*/ 743804 w 1831199"/>
              <a:gd name="connsiteY111" fmla="*/ 1398705 h 1936639"/>
              <a:gd name="connsiteX112" fmla="*/ 64182 w 1831199"/>
              <a:gd name="connsiteY112" fmla="*/ 1373992 h 1936639"/>
              <a:gd name="connsiteX113" fmla="*/ 2399 w 1831199"/>
              <a:gd name="connsiteY113" fmla="*/ 1324565 h 1936639"/>
              <a:gd name="connsiteX114" fmla="*/ 39469 w 1831199"/>
              <a:gd name="connsiteY114" fmla="*/ 1336921 h 1936639"/>
              <a:gd name="connsiteX115" fmla="*/ 286604 w 1831199"/>
              <a:gd name="connsiteY115" fmla="*/ 1324565 h 1936639"/>
              <a:gd name="connsiteX116" fmla="*/ 348388 w 1831199"/>
              <a:gd name="connsiteY116" fmla="*/ 1262781 h 1936639"/>
              <a:gd name="connsiteX117" fmla="*/ 385458 w 1831199"/>
              <a:gd name="connsiteY117" fmla="*/ 1238067 h 1936639"/>
              <a:gd name="connsiteX118" fmla="*/ 373101 w 1831199"/>
              <a:gd name="connsiteY118" fmla="*/ 1114500 h 1936639"/>
              <a:gd name="connsiteX119" fmla="*/ 298961 w 1831199"/>
              <a:gd name="connsiteY119" fmla="*/ 1065073 h 1936639"/>
              <a:gd name="connsiteX120" fmla="*/ 261890 w 1831199"/>
              <a:gd name="connsiteY120" fmla="*/ 1040359 h 1936639"/>
              <a:gd name="connsiteX121" fmla="*/ 237177 w 1831199"/>
              <a:gd name="connsiteY121" fmla="*/ 1003289 h 1936639"/>
              <a:gd name="connsiteX122" fmla="*/ 200107 w 1831199"/>
              <a:gd name="connsiteY122" fmla="*/ 867365 h 1936639"/>
              <a:gd name="connsiteX123" fmla="*/ 237177 w 1831199"/>
              <a:gd name="connsiteY123" fmla="*/ 892078 h 1936639"/>
              <a:gd name="connsiteX124" fmla="*/ 261890 w 1831199"/>
              <a:gd name="connsiteY124" fmla="*/ 929148 h 1936639"/>
              <a:gd name="connsiteX125" fmla="*/ 298961 w 1831199"/>
              <a:gd name="connsiteY125" fmla="*/ 953862 h 1936639"/>
              <a:gd name="connsiteX126" fmla="*/ 336031 w 1831199"/>
              <a:gd name="connsiteY126" fmla="*/ 1028003 h 1936639"/>
              <a:gd name="connsiteX127" fmla="*/ 373101 w 1831199"/>
              <a:gd name="connsiteY127" fmla="*/ 1040359 h 1936639"/>
              <a:gd name="connsiteX128" fmla="*/ 385458 w 1831199"/>
              <a:gd name="connsiteY128"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24572 w 1831199"/>
              <a:gd name="connsiteY80" fmla="*/ 1472846 h 1936639"/>
              <a:gd name="connsiteX81" fmla="*/ 1349285 w 1831199"/>
              <a:gd name="connsiteY81" fmla="*/ 1546986 h 1936639"/>
              <a:gd name="connsiteX82" fmla="*/ 1361642 w 1831199"/>
              <a:gd name="connsiteY82" fmla="*/ 1584057 h 1936639"/>
              <a:gd name="connsiteX83" fmla="*/ 1373999 w 1831199"/>
              <a:gd name="connsiteY83" fmla="*/ 1633484 h 1936639"/>
              <a:gd name="connsiteX84" fmla="*/ 1398712 w 1831199"/>
              <a:gd name="connsiteY84" fmla="*/ 1917689 h 1936639"/>
              <a:gd name="connsiteX85" fmla="*/ 1361642 w 1831199"/>
              <a:gd name="connsiteY85" fmla="*/ 1744694 h 1936639"/>
              <a:gd name="connsiteX86" fmla="*/ 1349285 w 1831199"/>
              <a:gd name="connsiteY86" fmla="*/ 1707624 h 1936639"/>
              <a:gd name="connsiteX87" fmla="*/ 1275145 w 1831199"/>
              <a:gd name="connsiteY87" fmla="*/ 1658197 h 1936639"/>
              <a:gd name="connsiteX88" fmla="*/ 1238074 w 1831199"/>
              <a:gd name="connsiteY88" fmla="*/ 1633484 h 1936639"/>
              <a:gd name="connsiteX89" fmla="*/ 1213361 w 1831199"/>
              <a:gd name="connsiteY89" fmla="*/ 1596413 h 1936639"/>
              <a:gd name="connsiteX90" fmla="*/ 1188647 w 1831199"/>
              <a:gd name="connsiteY90" fmla="*/ 1509916 h 1936639"/>
              <a:gd name="connsiteX91" fmla="*/ 1139220 w 1831199"/>
              <a:gd name="connsiteY91" fmla="*/ 1435775 h 1936639"/>
              <a:gd name="connsiteX92" fmla="*/ 990939 w 1831199"/>
              <a:gd name="connsiteY92" fmla="*/ 1423419 h 1936639"/>
              <a:gd name="connsiteX93" fmla="*/ 929155 w 1831199"/>
              <a:gd name="connsiteY93" fmla="*/ 1435775 h 1936639"/>
              <a:gd name="connsiteX94" fmla="*/ 904442 w 1831199"/>
              <a:gd name="connsiteY94" fmla="*/ 1472846 h 1936639"/>
              <a:gd name="connsiteX95" fmla="*/ 867372 w 1831199"/>
              <a:gd name="connsiteY95" fmla="*/ 1485203 h 1936639"/>
              <a:gd name="connsiteX96" fmla="*/ 830301 w 1831199"/>
              <a:gd name="connsiteY96" fmla="*/ 1571700 h 1936639"/>
              <a:gd name="connsiteX97" fmla="*/ 805588 w 1831199"/>
              <a:gd name="connsiteY97" fmla="*/ 1608770 h 1936639"/>
              <a:gd name="connsiteX98" fmla="*/ 780874 w 1831199"/>
              <a:gd name="connsiteY98" fmla="*/ 1682911 h 1936639"/>
              <a:gd name="connsiteX99" fmla="*/ 768517 w 1831199"/>
              <a:gd name="connsiteY99" fmla="*/ 1719981 h 1936639"/>
              <a:gd name="connsiteX100" fmla="*/ 756161 w 1831199"/>
              <a:gd name="connsiteY100" fmla="*/ 1781765 h 1936639"/>
              <a:gd name="connsiteX101" fmla="*/ 743804 w 1831199"/>
              <a:gd name="connsiteY101" fmla="*/ 1868262 h 1936639"/>
              <a:gd name="connsiteX102" fmla="*/ 731447 w 1831199"/>
              <a:gd name="connsiteY102" fmla="*/ 1905332 h 1936639"/>
              <a:gd name="connsiteX103" fmla="*/ 719090 w 1831199"/>
              <a:gd name="connsiteY103" fmla="*/ 1868262 h 1936639"/>
              <a:gd name="connsiteX104" fmla="*/ 694377 w 1831199"/>
              <a:gd name="connsiteY104" fmla="*/ 1831192 h 1936639"/>
              <a:gd name="connsiteX105" fmla="*/ 706734 w 1831199"/>
              <a:gd name="connsiteY105" fmla="*/ 1633484 h 1936639"/>
              <a:gd name="connsiteX106" fmla="*/ 731447 w 1831199"/>
              <a:gd name="connsiteY106" fmla="*/ 1596413 h 1936639"/>
              <a:gd name="connsiteX107" fmla="*/ 805588 w 1831199"/>
              <a:gd name="connsiteY107" fmla="*/ 1546986 h 1936639"/>
              <a:gd name="connsiteX108" fmla="*/ 842658 w 1831199"/>
              <a:gd name="connsiteY108" fmla="*/ 1472846 h 1936639"/>
              <a:gd name="connsiteX109" fmla="*/ 805588 w 1831199"/>
              <a:gd name="connsiteY109" fmla="*/ 1448132 h 1936639"/>
              <a:gd name="connsiteX110" fmla="*/ 743804 w 1831199"/>
              <a:gd name="connsiteY110" fmla="*/ 1398705 h 1936639"/>
              <a:gd name="connsiteX111" fmla="*/ 64182 w 1831199"/>
              <a:gd name="connsiteY111" fmla="*/ 1373992 h 1936639"/>
              <a:gd name="connsiteX112" fmla="*/ 2399 w 1831199"/>
              <a:gd name="connsiteY112" fmla="*/ 1324565 h 1936639"/>
              <a:gd name="connsiteX113" fmla="*/ 39469 w 1831199"/>
              <a:gd name="connsiteY113" fmla="*/ 1336921 h 1936639"/>
              <a:gd name="connsiteX114" fmla="*/ 286604 w 1831199"/>
              <a:gd name="connsiteY114" fmla="*/ 1324565 h 1936639"/>
              <a:gd name="connsiteX115" fmla="*/ 348388 w 1831199"/>
              <a:gd name="connsiteY115" fmla="*/ 1262781 h 1936639"/>
              <a:gd name="connsiteX116" fmla="*/ 385458 w 1831199"/>
              <a:gd name="connsiteY116" fmla="*/ 1238067 h 1936639"/>
              <a:gd name="connsiteX117" fmla="*/ 373101 w 1831199"/>
              <a:gd name="connsiteY117" fmla="*/ 1114500 h 1936639"/>
              <a:gd name="connsiteX118" fmla="*/ 298961 w 1831199"/>
              <a:gd name="connsiteY118" fmla="*/ 1065073 h 1936639"/>
              <a:gd name="connsiteX119" fmla="*/ 261890 w 1831199"/>
              <a:gd name="connsiteY119" fmla="*/ 1040359 h 1936639"/>
              <a:gd name="connsiteX120" fmla="*/ 237177 w 1831199"/>
              <a:gd name="connsiteY120" fmla="*/ 1003289 h 1936639"/>
              <a:gd name="connsiteX121" fmla="*/ 200107 w 1831199"/>
              <a:gd name="connsiteY121" fmla="*/ 867365 h 1936639"/>
              <a:gd name="connsiteX122" fmla="*/ 237177 w 1831199"/>
              <a:gd name="connsiteY122" fmla="*/ 892078 h 1936639"/>
              <a:gd name="connsiteX123" fmla="*/ 261890 w 1831199"/>
              <a:gd name="connsiteY123" fmla="*/ 929148 h 1936639"/>
              <a:gd name="connsiteX124" fmla="*/ 298961 w 1831199"/>
              <a:gd name="connsiteY124" fmla="*/ 953862 h 1936639"/>
              <a:gd name="connsiteX125" fmla="*/ 336031 w 1831199"/>
              <a:gd name="connsiteY125" fmla="*/ 1028003 h 1936639"/>
              <a:gd name="connsiteX126" fmla="*/ 373101 w 1831199"/>
              <a:gd name="connsiteY126" fmla="*/ 1040359 h 1936639"/>
              <a:gd name="connsiteX127" fmla="*/ 385458 w 1831199"/>
              <a:gd name="connsiteY127"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49285 w 1831199"/>
              <a:gd name="connsiteY80" fmla="*/ 1546986 h 1936639"/>
              <a:gd name="connsiteX81" fmla="*/ 1361642 w 1831199"/>
              <a:gd name="connsiteY81" fmla="*/ 1584057 h 1936639"/>
              <a:gd name="connsiteX82" fmla="*/ 1373999 w 1831199"/>
              <a:gd name="connsiteY82" fmla="*/ 1633484 h 1936639"/>
              <a:gd name="connsiteX83" fmla="*/ 1398712 w 1831199"/>
              <a:gd name="connsiteY83" fmla="*/ 1917689 h 1936639"/>
              <a:gd name="connsiteX84" fmla="*/ 1361642 w 1831199"/>
              <a:gd name="connsiteY84" fmla="*/ 1744694 h 1936639"/>
              <a:gd name="connsiteX85" fmla="*/ 1349285 w 1831199"/>
              <a:gd name="connsiteY85" fmla="*/ 1707624 h 1936639"/>
              <a:gd name="connsiteX86" fmla="*/ 1275145 w 1831199"/>
              <a:gd name="connsiteY86" fmla="*/ 1658197 h 1936639"/>
              <a:gd name="connsiteX87" fmla="*/ 1238074 w 1831199"/>
              <a:gd name="connsiteY87" fmla="*/ 1633484 h 1936639"/>
              <a:gd name="connsiteX88" fmla="*/ 1213361 w 1831199"/>
              <a:gd name="connsiteY88" fmla="*/ 1596413 h 1936639"/>
              <a:gd name="connsiteX89" fmla="*/ 1188647 w 1831199"/>
              <a:gd name="connsiteY89" fmla="*/ 1509916 h 1936639"/>
              <a:gd name="connsiteX90" fmla="*/ 1139220 w 1831199"/>
              <a:gd name="connsiteY90" fmla="*/ 1435775 h 1936639"/>
              <a:gd name="connsiteX91" fmla="*/ 990939 w 1831199"/>
              <a:gd name="connsiteY91" fmla="*/ 1423419 h 1936639"/>
              <a:gd name="connsiteX92" fmla="*/ 929155 w 1831199"/>
              <a:gd name="connsiteY92" fmla="*/ 1435775 h 1936639"/>
              <a:gd name="connsiteX93" fmla="*/ 904442 w 1831199"/>
              <a:gd name="connsiteY93" fmla="*/ 1472846 h 1936639"/>
              <a:gd name="connsiteX94" fmla="*/ 867372 w 1831199"/>
              <a:gd name="connsiteY94" fmla="*/ 1485203 h 1936639"/>
              <a:gd name="connsiteX95" fmla="*/ 830301 w 1831199"/>
              <a:gd name="connsiteY95" fmla="*/ 1571700 h 1936639"/>
              <a:gd name="connsiteX96" fmla="*/ 805588 w 1831199"/>
              <a:gd name="connsiteY96" fmla="*/ 1608770 h 1936639"/>
              <a:gd name="connsiteX97" fmla="*/ 780874 w 1831199"/>
              <a:gd name="connsiteY97" fmla="*/ 1682911 h 1936639"/>
              <a:gd name="connsiteX98" fmla="*/ 768517 w 1831199"/>
              <a:gd name="connsiteY98" fmla="*/ 1719981 h 1936639"/>
              <a:gd name="connsiteX99" fmla="*/ 756161 w 1831199"/>
              <a:gd name="connsiteY99" fmla="*/ 1781765 h 1936639"/>
              <a:gd name="connsiteX100" fmla="*/ 743804 w 1831199"/>
              <a:gd name="connsiteY100" fmla="*/ 1868262 h 1936639"/>
              <a:gd name="connsiteX101" fmla="*/ 731447 w 1831199"/>
              <a:gd name="connsiteY101" fmla="*/ 1905332 h 1936639"/>
              <a:gd name="connsiteX102" fmla="*/ 719090 w 1831199"/>
              <a:gd name="connsiteY102" fmla="*/ 1868262 h 1936639"/>
              <a:gd name="connsiteX103" fmla="*/ 694377 w 1831199"/>
              <a:gd name="connsiteY103" fmla="*/ 1831192 h 1936639"/>
              <a:gd name="connsiteX104" fmla="*/ 706734 w 1831199"/>
              <a:gd name="connsiteY104" fmla="*/ 1633484 h 1936639"/>
              <a:gd name="connsiteX105" fmla="*/ 731447 w 1831199"/>
              <a:gd name="connsiteY105" fmla="*/ 1596413 h 1936639"/>
              <a:gd name="connsiteX106" fmla="*/ 805588 w 1831199"/>
              <a:gd name="connsiteY106" fmla="*/ 1546986 h 1936639"/>
              <a:gd name="connsiteX107" fmla="*/ 842658 w 1831199"/>
              <a:gd name="connsiteY107" fmla="*/ 1472846 h 1936639"/>
              <a:gd name="connsiteX108" fmla="*/ 805588 w 1831199"/>
              <a:gd name="connsiteY108" fmla="*/ 1448132 h 1936639"/>
              <a:gd name="connsiteX109" fmla="*/ 743804 w 1831199"/>
              <a:gd name="connsiteY109" fmla="*/ 1398705 h 1936639"/>
              <a:gd name="connsiteX110" fmla="*/ 64182 w 1831199"/>
              <a:gd name="connsiteY110" fmla="*/ 1373992 h 1936639"/>
              <a:gd name="connsiteX111" fmla="*/ 2399 w 1831199"/>
              <a:gd name="connsiteY111" fmla="*/ 1324565 h 1936639"/>
              <a:gd name="connsiteX112" fmla="*/ 39469 w 1831199"/>
              <a:gd name="connsiteY112" fmla="*/ 1336921 h 1936639"/>
              <a:gd name="connsiteX113" fmla="*/ 286604 w 1831199"/>
              <a:gd name="connsiteY113" fmla="*/ 1324565 h 1936639"/>
              <a:gd name="connsiteX114" fmla="*/ 348388 w 1831199"/>
              <a:gd name="connsiteY114" fmla="*/ 1262781 h 1936639"/>
              <a:gd name="connsiteX115" fmla="*/ 385458 w 1831199"/>
              <a:gd name="connsiteY115" fmla="*/ 1238067 h 1936639"/>
              <a:gd name="connsiteX116" fmla="*/ 373101 w 1831199"/>
              <a:gd name="connsiteY116" fmla="*/ 1114500 h 1936639"/>
              <a:gd name="connsiteX117" fmla="*/ 298961 w 1831199"/>
              <a:gd name="connsiteY117" fmla="*/ 1065073 h 1936639"/>
              <a:gd name="connsiteX118" fmla="*/ 261890 w 1831199"/>
              <a:gd name="connsiteY118" fmla="*/ 1040359 h 1936639"/>
              <a:gd name="connsiteX119" fmla="*/ 237177 w 1831199"/>
              <a:gd name="connsiteY119" fmla="*/ 1003289 h 1936639"/>
              <a:gd name="connsiteX120" fmla="*/ 200107 w 1831199"/>
              <a:gd name="connsiteY120" fmla="*/ 867365 h 1936639"/>
              <a:gd name="connsiteX121" fmla="*/ 237177 w 1831199"/>
              <a:gd name="connsiteY121" fmla="*/ 892078 h 1936639"/>
              <a:gd name="connsiteX122" fmla="*/ 261890 w 1831199"/>
              <a:gd name="connsiteY122" fmla="*/ 929148 h 1936639"/>
              <a:gd name="connsiteX123" fmla="*/ 298961 w 1831199"/>
              <a:gd name="connsiteY123" fmla="*/ 953862 h 1936639"/>
              <a:gd name="connsiteX124" fmla="*/ 336031 w 1831199"/>
              <a:gd name="connsiteY124" fmla="*/ 1028003 h 1936639"/>
              <a:gd name="connsiteX125" fmla="*/ 373101 w 1831199"/>
              <a:gd name="connsiteY125" fmla="*/ 1040359 h 1936639"/>
              <a:gd name="connsiteX126" fmla="*/ 385458 w 1831199"/>
              <a:gd name="connsiteY126"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49285 w 1831199"/>
              <a:gd name="connsiteY80" fmla="*/ 1546986 h 1936639"/>
              <a:gd name="connsiteX81" fmla="*/ 1361642 w 1831199"/>
              <a:gd name="connsiteY81" fmla="*/ 1584057 h 1936639"/>
              <a:gd name="connsiteX82" fmla="*/ 1373999 w 1831199"/>
              <a:gd name="connsiteY82" fmla="*/ 1633484 h 1936639"/>
              <a:gd name="connsiteX83" fmla="*/ 1398712 w 1831199"/>
              <a:gd name="connsiteY83" fmla="*/ 1917689 h 1936639"/>
              <a:gd name="connsiteX84" fmla="*/ 1361642 w 1831199"/>
              <a:gd name="connsiteY84" fmla="*/ 1744694 h 1936639"/>
              <a:gd name="connsiteX85" fmla="*/ 1349285 w 1831199"/>
              <a:gd name="connsiteY85" fmla="*/ 1707624 h 1936639"/>
              <a:gd name="connsiteX86" fmla="*/ 1275145 w 1831199"/>
              <a:gd name="connsiteY86" fmla="*/ 1658197 h 1936639"/>
              <a:gd name="connsiteX87" fmla="*/ 1238074 w 1831199"/>
              <a:gd name="connsiteY87" fmla="*/ 1633484 h 1936639"/>
              <a:gd name="connsiteX88" fmla="*/ 1213361 w 1831199"/>
              <a:gd name="connsiteY88" fmla="*/ 1596413 h 1936639"/>
              <a:gd name="connsiteX89" fmla="*/ 1188647 w 1831199"/>
              <a:gd name="connsiteY89" fmla="*/ 1509916 h 1936639"/>
              <a:gd name="connsiteX90" fmla="*/ 1139220 w 1831199"/>
              <a:gd name="connsiteY90" fmla="*/ 1435775 h 1936639"/>
              <a:gd name="connsiteX91" fmla="*/ 990939 w 1831199"/>
              <a:gd name="connsiteY91" fmla="*/ 1423419 h 1936639"/>
              <a:gd name="connsiteX92" fmla="*/ 929155 w 1831199"/>
              <a:gd name="connsiteY92" fmla="*/ 1435775 h 1936639"/>
              <a:gd name="connsiteX93" fmla="*/ 904442 w 1831199"/>
              <a:gd name="connsiteY93" fmla="*/ 1472846 h 1936639"/>
              <a:gd name="connsiteX94" fmla="*/ 867372 w 1831199"/>
              <a:gd name="connsiteY94" fmla="*/ 1485203 h 1936639"/>
              <a:gd name="connsiteX95" fmla="*/ 830301 w 1831199"/>
              <a:gd name="connsiteY95" fmla="*/ 1571700 h 1936639"/>
              <a:gd name="connsiteX96" fmla="*/ 780874 w 1831199"/>
              <a:gd name="connsiteY96" fmla="*/ 1682911 h 1936639"/>
              <a:gd name="connsiteX97" fmla="*/ 768517 w 1831199"/>
              <a:gd name="connsiteY97" fmla="*/ 1719981 h 1936639"/>
              <a:gd name="connsiteX98" fmla="*/ 756161 w 1831199"/>
              <a:gd name="connsiteY98" fmla="*/ 1781765 h 1936639"/>
              <a:gd name="connsiteX99" fmla="*/ 743804 w 1831199"/>
              <a:gd name="connsiteY99" fmla="*/ 1868262 h 1936639"/>
              <a:gd name="connsiteX100" fmla="*/ 731447 w 1831199"/>
              <a:gd name="connsiteY100" fmla="*/ 1905332 h 1936639"/>
              <a:gd name="connsiteX101" fmla="*/ 719090 w 1831199"/>
              <a:gd name="connsiteY101" fmla="*/ 1868262 h 1936639"/>
              <a:gd name="connsiteX102" fmla="*/ 694377 w 1831199"/>
              <a:gd name="connsiteY102" fmla="*/ 1831192 h 1936639"/>
              <a:gd name="connsiteX103" fmla="*/ 706734 w 1831199"/>
              <a:gd name="connsiteY103" fmla="*/ 1633484 h 1936639"/>
              <a:gd name="connsiteX104" fmla="*/ 731447 w 1831199"/>
              <a:gd name="connsiteY104" fmla="*/ 1596413 h 1936639"/>
              <a:gd name="connsiteX105" fmla="*/ 805588 w 1831199"/>
              <a:gd name="connsiteY105" fmla="*/ 1546986 h 1936639"/>
              <a:gd name="connsiteX106" fmla="*/ 842658 w 1831199"/>
              <a:gd name="connsiteY106" fmla="*/ 1472846 h 1936639"/>
              <a:gd name="connsiteX107" fmla="*/ 805588 w 1831199"/>
              <a:gd name="connsiteY107" fmla="*/ 1448132 h 1936639"/>
              <a:gd name="connsiteX108" fmla="*/ 743804 w 1831199"/>
              <a:gd name="connsiteY108" fmla="*/ 1398705 h 1936639"/>
              <a:gd name="connsiteX109" fmla="*/ 64182 w 1831199"/>
              <a:gd name="connsiteY109" fmla="*/ 1373992 h 1936639"/>
              <a:gd name="connsiteX110" fmla="*/ 2399 w 1831199"/>
              <a:gd name="connsiteY110" fmla="*/ 1324565 h 1936639"/>
              <a:gd name="connsiteX111" fmla="*/ 39469 w 1831199"/>
              <a:gd name="connsiteY111" fmla="*/ 1336921 h 1936639"/>
              <a:gd name="connsiteX112" fmla="*/ 286604 w 1831199"/>
              <a:gd name="connsiteY112" fmla="*/ 1324565 h 1936639"/>
              <a:gd name="connsiteX113" fmla="*/ 348388 w 1831199"/>
              <a:gd name="connsiteY113" fmla="*/ 1262781 h 1936639"/>
              <a:gd name="connsiteX114" fmla="*/ 385458 w 1831199"/>
              <a:gd name="connsiteY114" fmla="*/ 1238067 h 1936639"/>
              <a:gd name="connsiteX115" fmla="*/ 373101 w 1831199"/>
              <a:gd name="connsiteY115" fmla="*/ 1114500 h 1936639"/>
              <a:gd name="connsiteX116" fmla="*/ 298961 w 1831199"/>
              <a:gd name="connsiteY116" fmla="*/ 1065073 h 1936639"/>
              <a:gd name="connsiteX117" fmla="*/ 261890 w 1831199"/>
              <a:gd name="connsiteY117" fmla="*/ 1040359 h 1936639"/>
              <a:gd name="connsiteX118" fmla="*/ 237177 w 1831199"/>
              <a:gd name="connsiteY118" fmla="*/ 1003289 h 1936639"/>
              <a:gd name="connsiteX119" fmla="*/ 200107 w 1831199"/>
              <a:gd name="connsiteY119" fmla="*/ 867365 h 1936639"/>
              <a:gd name="connsiteX120" fmla="*/ 237177 w 1831199"/>
              <a:gd name="connsiteY120" fmla="*/ 892078 h 1936639"/>
              <a:gd name="connsiteX121" fmla="*/ 261890 w 1831199"/>
              <a:gd name="connsiteY121" fmla="*/ 929148 h 1936639"/>
              <a:gd name="connsiteX122" fmla="*/ 298961 w 1831199"/>
              <a:gd name="connsiteY122" fmla="*/ 953862 h 1936639"/>
              <a:gd name="connsiteX123" fmla="*/ 336031 w 1831199"/>
              <a:gd name="connsiteY123" fmla="*/ 1028003 h 1936639"/>
              <a:gd name="connsiteX124" fmla="*/ 373101 w 1831199"/>
              <a:gd name="connsiteY124" fmla="*/ 1040359 h 1936639"/>
              <a:gd name="connsiteX125" fmla="*/ 385458 w 1831199"/>
              <a:gd name="connsiteY125"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49285 w 1831199"/>
              <a:gd name="connsiteY80" fmla="*/ 1546986 h 1936639"/>
              <a:gd name="connsiteX81" fmla="*/ 1361642 w 1831199"/>
              <a:gd name="connsiteY81" fmla="*/ 1584057 h 1936639"/>
              <a:gd name="connsiteX82" fmla="*/ 1373999 w 1831199"/>
              <a:gd name="connsiteY82" fmla="*/ 1633484 h 1936639"/>
              <a:gd name="connsiteX83" fmla="*/ 1398712 w 1831199"/>
              <a:gd name="connsiteY83" fmla="*/ 1917689 h 1936639"/>
              <a:gd name="connsiteX84" fmla="*/ 1361642 w 1831199"/>
              <a:gd name="connsiteY84" fmla="*/ 1744694 h 1936639"/>
              <a:gd name="connsiteX85" fmla="*/ 1349285 w 1831199"/>
              <a:gd name="connsiteY85" fmla="*/ 1707624 h 1936639"/>
              <a:gd name="connsiteX86" fmla="*/ 1275145 w 1831199"/>
              <a:gd name="connsiteY86" fmla="*/ 1658197 h 1936639"/>
              <a:gd name="connsiteX87" fmla="*/ 1238074 w 1831199"/>
              <a:gd name="connsiteY87" fmla="*/ 1633484 h 1936639"/>
              <a:gd name="connsiteX88" fmla="*/ 1213361 w 1831199"/>
              <a:gd name="connsiteY88" fmla="*/ 1596413 h 1936639"/>
              <a:gd name="connsiteX89" fmla="*/ 1188647 w 1831199"/>
              <a:gd name="connsiteY89" fmla="*/ 1509916 h 1936639"/>
              <a:gd name="connsiteX90" fmla="*/ 1139220 w 1831199"/>
              <a:gd name="connsiteY90" fmla="*/ 1435775 h 1936639"/>
              <a:gd name="connsiteX91" fmla="*/ 990939 w 1831199"/>
              <a:gd name="connsiteY91" fmla="*/ 1423419 h 1936639"/>
              <a:gd name="connsiteX92" fmla="*/ 929155 w 1831199"/>
              <a:gd name="connsiteY92" fmla="*/ 1435775 h 1936639"/>
              <a:gd name="connsiteX93" fmla="*/ 904442 w 1831199"/>
              <a:gd name="connsiteY93" fmla="*/ 1472846 h 1936639"/>
              <a:gd name="connsiteX94" fmla="*/ 867372 w 1831199"/>
              <a:gd name="connsiteY94" fmla="*/ 1485203 h 1936639"/>
              <a:gd name="connsiteX95" fmla="*/ 830301 w 1831199"/>
              <a:gd name="connsiteY95" fmla="*/ 1571700 h 1936639"/>
              <a:gd name="connsiteX96" fmla="*/ 780874 w 1831199"/>
              <a:gd name="connsiteY96" fmla="*/ 1682911 h 1936639"/>
              <a:gd name="connsiteX97" fmla="*/ 768517 w 1831199"/>
              <a:gd name="connsiteY97" fmla="*/ 1719981 h 1936639"/>
              <a:gd name="connsiteX98" fmla="*/ 756161 w 1831199"/>
              <a:gd name="connsiteY98" fmla="*/ 1781765 h 1936639"/>
              <a:gd name="connsiteX99" fmla="*/ 743804 w 1831199"/>
              <a:gd name="connsiteY99" fmla="*/ 1868262 h 1936639"/>
              <a:gd name="connsiteX100" fmla="*/ 731447 w 1831199"/>
              <a:gd name="connsiteY100" fmla="*/ 1905332 h 1936639"/>
              <a:gd name="connsiteX101" fmla="*/ 719090 w 1831199"/>
              <a:gd name="connsiteY101" fmla="*/ 1868262 h 1936639"/>
              <a:gd name="connsiteX102" fmla="*/ 694377 w 1831199"/>
              <a:gd name="connsiteY102" fmla="*/ 1831192 h 1936639"/>
              <a:gd name="connsiteX103" fmla="*/ 706734 w 1831199"/>
              <a:gd name="connsiteY103" fmla="*/ 1633484 h 1936639"/>
              <a:gd name="connsiteX104" fmla="*/ 731447 w 1831199"/>
              <a:gd name="connsiteY104" fmla="*/ 1596413 h 1936639"/>
              <a:gd name="connsiteX105" fmla="*/ 805588 w 1831199"/>
              <a:gd name="connsiteY105" fmla="*/ 1546986 h 1936639"/>
              <a:gd name="connsiteX106" fmla="*/ 842658 w 1831199"/>
              <a:gd name="connsiteY106" fmla="*/ 1472846 h 1936639"/>
              <a:gd name="connsiteX107" fmla="*/ 805588 w 1831199"/>
              <a:gd name="connsiteY107" fmla="*/ 1448132 h 1936639"/>
              <a:gd name="connsiteX108" fmla="*/ 743804 w 1831199"/>
              <a:gd name="connsiteY108" fmla="*/ 1398705 h 1936639"/>
              <a:gd name="connsiteX109" fmla="*/ 64182 w 1831199"/>
              <a:gd name="connsiteY109" fmla="*/ 1373992 h 1936639"/>
              <a:gd name="connsiteX110" fmla="*/ 2399 w 1831199"/>
              <a:gd name="connsiteY110" fmla="*/ 1324565 h 1936639"/>
              <a:gd name="connsiteX111" fmla="*/ 39469 w 1831199"/>
              <a:gd name="connsiteY111" fmla="*/ 1336921 h 1936639"/>
              <a:gd name="connsiteX112" fmla="*/ 286604 w 1831199"/>
              <a:gd name="connsiteY112" fmla="*/ 1324565 h 1936639"/>
              <a:gd name="connsiteX113" fmla="*/ 348388 w 1831199"/>
              <a:gd name="connsiteY113" fmla="*/ 1262781 h 1936639"/>
              <a:gd name="connsiteX114" fmla="*/ 385458 w 1831199"/>
              <a:gd name="connsiteY114" fmla="*/ 1238067 h 1936639"/>
              <a:gd name="connsiteX115" fmla="*/ 373101 w 1831199"/>
              <a:gd name="connsiteY115" fmla="*/ 1114500 h 1936639"/>
              <a:gd name="connsiteX116" fmla="*/ 298961 w 1831199"/>
              <a:gd name="connsiteY116" fmla="*/ 1065073 h 1936639"/>
              <a:gd name="connsiteX117" fmla="*/ 261890 w 1831199"/>
              <a:gd name="connsiteY117" fmla="*/ 1040359 h 1936639"/>
              <a:gd name="connsiteX118" fmla="*/ 237177 w 1831199"/>
              <a:gd name="connsiteY118" fmla="*/ 1003289 h 1936639"/>
              <a:gd name="connsiteX119" fmla="*/ 200107 w 1831199"/>
              <a:gd name="connsiteY119" fmla="*/ 867365 h 1936639"/>
              <a:gd name="connsiteX120" fmla="*/ 237177 w 1831199"/>
              <a:gd name="connsiteY120" fmla="*/ 892078 h 1936639"/>
              <a:gd name="connsiteX121" fmla="*/ 261890 w 1831199"/>
              <a:gd name="connsiteY121" fmla="*/ 929148 h 1936639"/>
              <a:gd name="connsiteX122" fmla="*/ 298961 w 1831199"/>
              <a:gd name="connsiteY122" fmla="*/ 953862 h 1936639"/>
              <a:gd name="connsiteX123" fmla="*/ 373101 w 1831199"/>
              <a:gd name="connsiteY123" fmla="*/ 1040359 h 1936639"/>
              <a:gd name="connsiteX124" fmla="*/ 385458 w 1831199"/>
              <a:gd name="connsiteY124"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52723 w 1831199"/>
              <a:gd name="connsiteY42" fmla="*/ 175386 h 1936639"/>
              <a:gd name="connsiteX43" fmla="*/ 1089793 w 1831199"/>
              <a:gd name="connsiteY43" fmla="*/ 200100 h 1936639"/>
              <a:gd name="connsiteX44" fmla="*/ 1139220 w 1831199"/>
              <a:gd name="connsiteY44" fmla="*/ 311311 h 1936639"/>
              <a:gd name="connsiteX45" fmla="*/ 1213361 w 1831199"/>
              <a:gd name="connsiteY45" fmla="*/ 360738 h 1936639"/>
              <a:gd name="connsiteX46" fmla="*/ 1262788 w 1831199"/>
              <a:gd name="connsiteY46" fmla="*/ 348381 h 1936639"/>
              <a:gd name="connsiteX47" fmla="*/ 1275145 w 1831199"/>
              <a:gd name="connsiteY47" fmla="*/ 286597 h 1936639"/>
              <a:gd name="connsiteX48" fmla="*/ 1287501 w 1831199"/>
              <a:gd name="connsiteY48" fmla="*/ 237170 h 1936639"/>
              <a:gd name="connsiteX49" fmla="*/ 1398712 w 1831199"/>
              <a:gd name="connsiteY49" fmla="*/ 150673 h 1936639"/>
              <a:gd name="connsiteX50" fmla="*/ 1435782 w 1831199"/>
              <a:gd name="connsiteY50" fmla="*/ 125959 h 1936639"/>
              <a:gd name="connsiteX51" fmla="*/ 1472853 w 1831199"/>
              <a:gd name="connsiteY51" fmla="*/ 138316 h 1936639"/>
              <a:gd name="connsiteX52" fmla="*/ 1682917 w 1831199"/>
              <a:gd name="connsiteY52" fmla="*/ 422522 h 1936639"/>
              <a:gd name="connsiteX53" fmla="*/ 1534636 w 1831199"/>
              <a:gd name="connsiteY53" fmla="*/ 694370 h 1936639"/>
              <a:gd name="connsiteX54" fmla="*/ 1559350 w 1831199"/>
              <a:gd name="connsiteY54" fmla="*/ 731440 h 1936639"/>
              <a:gd name="connsiteX55" fmla="*/ 1608777 w 1831199"/>
              <a:gd name="connsiteY55" fmla="*/ 780867 h 1936639"/>
              <a:gd name="connsiteX56" fmla="*/ 1719988 w 1831199"/>
              <a:gd name="connsiteY56" fmla="*/ 830294 h 1936639"/>
              <a:gd name="connsiteX57" fmla="*/ 1757058 w 1831199"/>
              <a:gd name="connsiteY57" fmla="*/ 842651 h 1936639"/>
              <a:gd name="connsiteX58" fmla="*/ 1831199 w 1831199"/>
              <a:gd name="connsiteY58" fmla="*/ 879721 h 1936639"/>
              <a:gd name="connsiteX59" fmla="*/ 1818842 w 1831199"/>
              <a:gd name="connsiteY59" fmla="*/ 978575 h 1936639"/>
              <a:gd name="connsiteX60" fmla="*/ 1781772 w 1831199"/>
              <a:gd name="connsiteY60" fmla="*/ 990932 h 1936639"/>
              <a:gd name="connsiteX61" fmla="*/ 1460496 w 1831199"/>
              <a:gd name="connsiteY61" fmla="*/ 1003289 h 1936639"/>
              <a:gd name="connsiteX62" fmla="*/ 1386355 w 1831199"/>
              <a:gd name="connsiteY62" fmla="*/ 1102143 h 1936639"/>
              <a:gd name="connsiteX63" fmla="*/ 1398712 w 1831199"/>
              <a:gd name="connsiteY63" fmla="*/ 1250424 h 1936639"/>
              <a:gd name="connsiteX64" fmla="*/ 1497566 w 1831199"/>
              <a:gd name="connsiteY64" fmla="*/ 1361635 h 1936639"/>
              <a:gd name="connsiteX65" fmla="*/ 1559350 w 1831199"/>
              <a:gd name="connsiteY65" fmla="*/ 1448132 h 1936639"/>
              <a:gd name="connsiteX66" fmla="*/ 1584063 w 1831199"/>
              <a:gd name="connsiteY66" fmla="*/ 1485203 h 1936639"/>
              <a:gd name="connsiteX67" fmla="*/ 1621134 w 1831199"/>
              <a:gd name="connsiteY67" fmla="*/ 1509916 h 1936639"/>
              <a:gd name="connsiteX68" fmla="*/ 1670561 w 1831199"/>
              <a:gd name="connsiteY68" fmla="*/ 1584057 h 1936639"/>
              <a:gd name="connsiteX69" fmla="*/ 1621134 w 1831199"/>
              <a:gd name="connsiteY69" fmla="*/ 1509916 h 1936639"/>
              <a:gd name="connsiteX70" fmla="*/ 1596420 w 1831199"/>
              <a:gd name="connsiteY70" fmla="*/ 1472846 h 1936639"/>
              <a:gd name="connsiteX71" fmla="*/ 1522280 w 1831199"/>
              <a:gd name="connsiteY71" fmla="*/ 1435775 h 1936639"/>
              <a:gd name="connsiteX72" fmla="*/ 1485209 w 1831199"/>
              <a:gd name="connsiteY72" fmla="*/ 1398705 h 1936639"/>
              <a:gd name="connsiteX73" fmla="*/ 1411069 w 1831199"/>
              <a:gd name="connsiteY73" fmla="*/ 1373992 h 1936639"/>
              <a:gd name="connsiteX74" fmla="*/ 1336928 w 1831199"/>
              <a:gd name="connsiteY74" fmla="*/ 1349278 h 1936639"/>
              <a:gd name="connsiteX75" fmla="*/ 1299858 w 1831199"/>
              <a:gd name="connsiteY75" fmla="*/ 1336921 h 1936639"/>
              <a:gd name="connsiteX76" fmla="*/ 1262788 w 1831199"/>
              <a:gd name="connsiteY76" fmla="*/ 1312208 h 1936639"/>
              <a:gd name="connsiteX77" fmla="*/ 1250431 w 1831199"/>
              <a:gd name="connsiteY77" fmla="*/ 1349278 h 1936639"/>
              <a:gd name="connsiteX78" fmla="*/ 1262788 w 1831199"/>
              <a:gd name="connsiteY78" fmla="*/ 1386348 h 1936639"/>
              <a:gd name="connsiteX79" fmla="*/ 1349285 w 1831199"/>
              <a:gd name="connsiteY79" fmla="*/ 1546986 h 1936639"/>
              <a:gd name="connsiteX80" fmla="*/ 1361642 w 1831199"/>
              <a:gd name="connsiteY80" fmla="*/ 1584057 h 1936639"/>
              <a:gd name="connsiteX81" fmla="*/ 1373999 w 1831199"/>
              <a:gd name="connsiteY81" fmla="*/ 1633484 h 1936639"/>
              <a:gd name="connsiteX82" fmla="*/ 1398712 w 1831199"/>
              <a:gd name="connsiteY82" fmla="*/ 1917689 h 1936639"/>
              <a:gd name="connsiteX83" fmla="*/ 1361642 w 1831199"/>
              <a:gd name="connsiteY83" fmla="*/ 1744694 h 1936639"/>
              <a:gd name="connsiteX84" fmla="*/ 1349285 w 1831199"/>
              <a:gd name="connsiteY84" fmla="*/ 1707624 h 1936639"/>
              <a:gd name="connsiteX85" fmla="*/ 1275145 w 1831199"/>
              <a:gd name="connsiteY85" fmla="*/ 1658197 h 1936639"/>
              <a:gd name="connsiteX86" fmla="*/ 1238074 w 1831199"/>
              <a:gd name="connsiteY86" fmla="*/ 1633484 h 1936639"/>
              <a:gd name="connsiteX87" fmla="*/ 1213361 w 1831199"/>
              <a:gd name="connsiteY87" fmla="*/ 1596413 h 1936639"/>
              <a:gd name="connsiteX88" fmla="*/ 1188647 w 1831199"/>
              <a:gd name="connsiteY88" fmla="*/ 1509916 h 1936639"/>
              <a:gd name="connsiteX89" fmla="*/ 1139220 w 1831199"/>
              <a:gd name="connsiteY89" fmla="*/ 1435775 h 1936639"/>
              <a:gd name="connsiteX90" fmla="*/ 990939 w 1831199"/>
              <a:gd name="connsiteY90" fmla="*/ 1423419 h 1936639"/>
              <a:gd name="connsiteX91" fmla="*/ 929155 w 1831199"/>
              <a:gd name="connsiteY91" fmla="*/ 1435775 h 1936639"/>
              <a:gd name="connsiteX92" fmla="*/ 904442 w 1831199"/>
              <a:gd name="connsiteY92" fmla="*/ 1472846 h 1936639"/>
              <a:gd name="connsiteX93" fmla="*/ 867372 w 1831199"/>
              <a:gd name="connsiteY93" fmla="*/ 1485203 h 1936639"/>
              <a:gd name="connsiteX94" fmla="*/ 830301 w 1831199"/>
              <a:gd name="connsiteY94" fmla="*/ 1571700 h 1936639"/>
              <a:gd name="connsiteX95" fmla="*/ 780874 w 1831199"/>
              <a:gd name="connsiteY95" fmla="*/ 1682911 h 1936639"/>
              <a:gd name="connsiteX96" fmla="*/ 768517 w 1831199"/>
              <a:gd name="connsiteY96" fmla="*/ 1719981 h 1936639"/>
              <a:gd name="connsiteX97" fmla="*/ 756161 w 1831199"/>
              <a:gd name="connsiteY97" fmla="*/ 1781765 h 1936639"/>
              <a:gd name="connsiteX98" fmla="*/ 743804 w 1831199"/>
              <a:gd name="connsiteY98" fmla="*/ 1868262 h 1936639"/>
              <a:gd name="connsiteX99" fmla="*/ 731447 w 1831199"/>
              <a:gd name="connsiteY99" fmla="*/ 1905332 h 1936639"/>
              <a:gd name="connsiteX100" fmla="*/ 719090 w 1831199"/>
              <a:gd name="connsiteY100" fmla="*/ 1868262 h 1936639"/>
              <a:gd name="connsiteX101" fmla="*/ 694377 w 1831199"/>
              <a:gd name="connsiteY101" fmla="*/ 1831192 h 1936639"/>
              <a:gd name="connsiteX102" fmla="*/ 706734 w 1831199"/>
              <a:gd name="connsiteY102" fmla="*/ 1633484 h 1936639"/>
              <a:gd name="connsiteX103" fmla="*/ 731447 w 1831199"/>
              <a:gd name="connsiteY103" fmla="*/ 1596413 h 1936639"/>
              <a:gd name="connsiteX104" fmla="*/ 805588 w 1831199"/>
              <a:gd name="connsiteY104" fmla="*/ 1546986 h 1936639"/>
              <a:gd name="connsiteX105" fmla="*/ 842658 w 1831199"/>
              <a:gd name="connsiteY105" fmla="*/ 1472846 h 1936639"/>
              <a:gd name="connsiteX106" fmla="*/ 805588 w 1831199"/>
              <a:gd name="connsiteY106" fmla="*/ 1448132 h 1936639"/>
              <a:gd name="connsiteX107" fmla="*/ 743804 w 1831199"/>
              <a:gd name="connsiteY107" fmla="*/ 1398705 h 1936639"/>
              <a:gd name="connsiteX108" fmla="*/ 64182 w 1831199"/>
              <a:gd name="connsiteY108" fmla="*/ 1373992 h 1936639"/>
              <a:gd name="connsiteX109" fmla="*/ 2399 w 1831199"/>
              <a:gd name="connsiteY109" fmla="*/ 1324565 h 1936639"/>
              <a:gd name="connsiteX110" fmla="*/ 39469 w 1831199"/>
              <a:gd name="connsiteY110" fmla="*/ 1336921 h 1936639"/>
              <a:gd name="connsiteX111" fmla="*/ 286604 w 1831199"/>
              <a:gd name="connsiteY111" fmla="*/ 1324565 h 1936639"/>
              <a:gd name="connsiteX112" fmla="*/ 348388 w 1831199"/>
              <a:gd name="connsiteY112" fmla="*/ 1262781 h 1936639"/>
              <a:gd name="connsiteX113" fmla="*/ 385458 w 1831199"/>
              <a:gd name="connsiteY113" fmla="*/ 1238067 h 1936639"/>
              <a:gd name="connsiteX114" fmla="*/ 373101 w 1831199"/>
              <a:gd name="connsiteY114" fmla="*/ 1114500 h 1936639"/>
              <a:gd name="connsiteX115" fmla="*/ 298961 w 1831199"/>
              <a:gd name="connsiteY115" fmla="*/ 1065073 h 1936639"/>
              <a:gd name="connsiteX116" fmla="*/ 261890 w 1831199"/>
              <a:gd name="connsiteY116" fmla="*/ 1040359 h 1936639"/>
              <a:gd name="connsiteX117" fmla="*/ 237177 w 1831199"/>
              <a:gd name="connsiteY117" fmla="*/ 1003289 h 1936639"/>
              <a:gd name="connsiteX118" fmla="*/ 200107 w 1831199"/>
              <a:gd name="connsiteY118" fmla="*/ 867365 h 1936639"/>
              <a:gd name="connsiteX119" fmla="*/ 237177 w 1831199"/>
              <a:gd name="connsiteY119" fmla="*/ 892078 h 1936639"/>
              <a:gd name="connsiteX120" fmla="*/ 261890 w 1831199"/>
              <a:gd name="connsiteY120" fmla="*/ 929148 h 1936639"/>
              <a:gd name="connsiteX121" fmla="*/ 298961 w 1831199"/>
              <a:gd name="connsiteY121" fmla="*/ 953862 h 1936639"/>
              <a:gd name="connsiteX122" fmla="*/ 373101 w 1831199"/>
              <a:gd name="connsiteY122" fmla="*/ 1040359 h 1936639"/>
              <a:gd name="connsiteX123" fmla="*/ 385458 w 1831199"/>
              <a:gd name="connsiteY123"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89793 w 1831199"/>
              <a:gd name="connsiteY42" fmla="*/ 200100 h 1936639"/>
              <a:gd name="connsiteX43" fmla="*/ 1139220 w 1831199"/>
              <a:gd name="connsiteY43" fmla="*/ 311311 h 1936639"/>
              <a:gd name="connsiteX44" fmla="*/ 1213361 w 1831199"/>
              <a:gd name="connsiteY44" fmla="*/ 360738 h 1936639"/>
              <a:gd name="connsiteX45" fmla="*/ 1262788 w 1831199"/>
              <a:gd name="connsiteY45" fmla="*/ 348381 h 1936639"/>
              <a:gd name="connsiteX46" fmla="*/ 1275145 w 1831199"/>
              <a:gd name="connsiteY46" fmla="*/ 286597 h 1936639"/>
              <a:gd name="connsiteX47" fmla="*/ 1287501 w 1831199"/>
              <a:gd name="connsiteY47" fmla="*/ 237170 h 1936639"/>
              <a:gd name="connsiteX48" fmla="*/ 1398712 w 1831199"/>
              <a:gd name="connsiteY48" fmla="*/ 150673 h 1936639"/>
              <a:gd name="connsiteX49" fmla="*/ 1435782 w 1831199"/>
              <a:gd name="connsiteY49" fmla="*/ 125959 h 1936639"/>
              <a:gd name="connsiteX50" fmla="*/ 1472853 w 1831199"/>
              <a:gd name="connsiteY50" fmla="*/ 138316 h 1936639"/>
              <a:gd name="connsiteX51" fmla="*/ 1682917 w 1831199"/>
              <a:gd name="connsiteY51" fmla="*/ 422522 h 1936639"/>
              <a:gd name="connsiteX52" fmla="*/ 1534636 w 1831199"/>
              <a:gd name="connsiteY52" fmla="*/ 694370 h 1936639"/>
              <a:gd name="connsiteX53" fmla="*/ 1559350 w 1831199"/>
              <a:gd name="connsiteY53" fmla="*/ 731440 h 1936639"/>
              <a:gd name="connsiteX54" fmla="*/ 1608777 w 1831199"/>
              <a:gd name="connsiteY54" fmla="*/ 780867 h 1936639"/>
              <a:gd name="connsiteX55" fmla="*/ 1719988 w 1831199"/>
              <a:gd name="connsiteY55" fmla="*/ 830294 h 1936639"/>
              <a:gd name="connsiteX56" fmla="*/ 1757058 w 1831199"/>
              <a:gd name="connsiteY56" fmla="*/ 842651 h 1936639"/>
              <a:gd name="connsiteX57" fmla="*/ 1831199 w 1831199"/>
              <a:gd name="connsiteY57" fmla="*/ 879721 h 1936639"/>
              <a:gd name="connsiteX58" fmla="*/ 1818842 w 1831199"/>
              <a:gd name="connsiteY58" fmla="*/ 978575 h 1936639"/>
              <a:gd name="connsiteX59" fmla="*/ 1781772 w 1831199"/>
              <a:gd name="connsiteY59" fmla="*/ 990932 h 1936639"/>
              <a:gd name="connsiteX60" fmla="*/ 1460496 w 1831199"/>
              <a:gd name="connsiteY60" fmla="*/ 1003289 h 1936639"/>
              <a:gd name="connsiteX61" fmla="*/ 1386355 w 1831199"/>
              <a:gd name="connsiteY61" fmla="*/ 1102143 h 1936639"/>
              <a:gd name="connsiteX62" fmla="*/ 1398712 w 1831199"/>
              <a:gd name="connsiteY62" fmla="*/ 1250424 h 1936639"/>
              <a:gd name="connsiteX63" fmla="*/ 1497566 w 1831199"/>
              <a:gd name="connsiteY63" fmla="*/ 1361635 h 1936639"/>
              <a:gd name="connsiteX64" fmla="*/ 1559350 w 1831199"/>
              <a:gd name="connsiteY64" fmla="*/ 1448132 h 1936639"/>
              <a:gd name="connsiteX65" fmla="*/ 1584063 w 1831199"/>
              <a:gd name="connsiteY65" fmla="*/ 1485203 h 1936639"/>
              <a:gd name="connsiteX66" fmla="*/ 1621134 w 1831199"/>
              <a:gd name="connsiteY66" fmla="*/ 1509916 h 1936639"/>
              <a:gd name="connsiteX67" fmla="*/ 1670561 w 1831199"/>
              <a:gd name="connsiteY67" fmla="*/ 1584057 h 1936639"/>
              <a:gd name="connsiteX68" fmla="*/ 1621134 w 1831199"/>
              <a:gd name="connsiteY68" fmla="*/ 1509916 h 1936639"/>
              <a:gd name="connsiteX69" fmla="*/ 1596420 w 1831199"/>
              <a:gd name="connsiteY69" fmla="*/ 1472846 h 1936639"/>
              <a:gd name="connsiteX70" fmla="*/ 1522280 w 1831199"/>
              <a:gd name="connsiteY70" fmla="*/ 1435775 h 1936639"/>
              <a:gd name="connsiteX71" fmla="*/ 1485209 w 1831199"/>
              <a:gd name="connsiteY71" fmla="*/ 1398705 h 1936639"/>
              <a:gd name="connsiteX72" fmla="*/ 1411069 w 1831199"/>
              <a:gd name="connsiteY72" fmla="*/ 1373992 h 1936639"/>
              <a:gd name="connsiteX73" fmla="*/ 1336928 w 1831199"/>
              <a:gd name="connsiteY73" fmla="*/ 1349278 h 1936639"/>
              <a:gd name="connsiteX74" fmla="*/ 1299858 w 1831199"/>
              <a:gd name="connsiteY74" fmla="*/ 1336921 h 1936639"/>
              <a:gd name="connsiteX75" fmla="*/ 1262788 w 1831199"/>
              <a:gd name="connsiteY75" fmla="*/ 1312208 h 1936639"/>
              <a:gd name="connsiteX76" fmla="*/ 1250431 w 1831199"/>
              <a:gd name="connsiteY76" fmla="*/ 1349278 h 1936639"/>
              <a:gd name="connsiteX77" fmla="*/ 1262788 w 1831199"/>
              <a:gd name="connsiteY77" fmla="*/ 1386348 h 1936639"/>
              <a:gd name="connsiteX78" fmla="*/ 1349285 w 1831199"/>
              <a:gd name="connsiteY78" fmla="*/ 1546986 h 1936639"/>
              <a:gd name="connsiteX79" fmla="*/ 1361642 w 1831199"/>
              <a:gd name="connsiteY79" fmla="*/ 1584057 h 1936639"/>
              <a:gd name="connsiteX80" fmla="*/ 1373999 w 1831199"/>
              <a:gd name="connsiteY80" fmla="*/ 1633484 h 1936639"/>
              <a:gd name="connsiteX81" fmla="*/ 1398712 w 1831199"/>
              <a:gd name="connsiteY81" fmla="*/ 1917689 h 1936639"/>
              <a:gd name="connsiteX82" fmla="*/ 1361642 w 1831199"/>
              <a:gd name="connsiteY82" fmla="*/ 1744694 h 1936639"/>
              <a:gd name="connsiteX83" fmla="*/ 1349285 w 1831199"/>
              <a:gd name="connsiteY83" fmla="*/ 1707624 h 1936639"/>
              <a:gd name="connsiteX84" fmla="*/ 1275145 w 1831199"/>
              <a:gd name="connsiteY84" fmla="*/ 1658197 h 1936639"/>
              <a:gd name="connsiteX85" fmla="*/ 1238074 w 1831199"/>
              <a:gd name="connsiteY85" fmla="*/ 1633484 h 1936639"/>
              <a:gd name="connsiteX86" fmla="*/ 1213361 w 1831199"/>
              <a:gd name="connsiteY86" fmla="*/ 1596413 h 1936639"/>
              <a:gd name="connsiteX87" fmla="*/ 1188647 w 1831199"/>
              <a:gd name="connsiteY87" fmla="*/ 1509916 h 1936639"/>
              <a:gd name="connsiteX88" fmla="*/ 1139220 w 1831199"/>
              <a:gd name="connsiteY88" fmla="*/ 1435775 h 1936639"/>
              <a:gd name="connsiteX89" fmla="*/ 990939 w 1831199"/>
              <a:gd name="connsiteY89" fmla="*/ 1423419 h 1936639"/>
              <a:gd name="connsiteX90" fmla="*/ 929155 w 1831199"/>
              <a:gd name="connsiteY90" fmla="*/ 1435775 h 1936639"/>
              <a:gd name="connsiteX91" fmla="*/ 904442 w 1831199"/>
              <a:gd name="connsiteY91" fmla="*/ 1472846 h 1936639"/>
              <a:gd name="connsiteX92" fmla="*/ 867372 w 1831199"/>
              <a:gd name="connsiteY92" fmla="*/ 1485203 h 1936639"/>
              <a:gd name="connsiteX93" fmla="*/ 830301 w 1831199"/>
              <a:gd name="connsiteY93" fmla="*/ 1571700 h 1936639"/>
              <a:gd name="connsiteX94" fmla="*/ 780874 w 1831199"/>
              <a:gd name="connsiteY94" fmla="*/ 1682911 h 1936639"/>
              <a:gd name="connsiteX95" fmla="*/ 768517 w 1831199"/>
              <a:gd name="connsiteY95" fmla="*/ 1719981 h 1936639"/>
              <a:gd name="connsiteX96" fmla="*/ 756161 w 1831199"/>
              <a:gd name="connsiteY96" fmla="*/ 1781765 h 1936639"/>
              <a:gd name="connsiteX97" fmla="*/ 743804 w 1831199"/>
              <a:gd name="connsiteY97" fmla="*/ 1868262 h 1936639"/>
              <a:gd name="connsiteX98" fmla="*/ 731447 w 1831199"/>
              <a:gd name="connsiteY98" fmla="*/ 1905332 h 1936639"/>
              <a:gd name="connsiteX99" fmla="*/ 719090 w 1831199"/>
              <a:gd name="connsiteY99" fmla="*/ 1868262 h 1936639"/>
              <a:gd name="connsiteX100" fmla="*/ 694377 w 1831199"/>
              <a:gd name="connsiteY100" fmla="*/ 1831192 h 1936639"/>
              <a:gd name="connsiteX101" fmla="*/ 706734 w 1831199"/>
              <a:gd name="connsiteY101" fmla="*/ 1633484 h 1936639"/>
              <a:gd name="connsiteX102" fmla="*/ 731447 w 1831199"/>
              <a:gd name="connsiteY102" fmla="*/ 1596413 h 1936639"/>
              <a:gd name="connsiteX103" fmla="*/ 805588 w 1831199"/>
              <a:gd name="connsiteY103" fmla="*/ 1546986 h 1936639"/>
              <a:gd name="connsiteX104" fmla="*/ 842658 w 1831199"/>
              <a:gd name="connsiteY104" fmla="*/ 1472846 h 1936639"/>
              <a:gd name="connsiteX105" fmla="*/ 805588 w 1831199"/>
              <a:gd name="connsiteY105" fmla="*/ 1448132 h 1936639"/>
              <a:gd name="connsiteX106" fmla="*/ 743804 w 1831199"/>
              <a:gd name="connsiteY106" fmla="*/ 1398705 h 1936639"/>
              <a:gd name="connsiteX107" fmla="*/ 64182 w 1831199"/>
              <a:gd name="connsiteY107" fmla="*/ 1373992 h 1936639"/>
              <a:gd name="connsiteX108" fmla="*/ 2399 w 1831199"/>
              <a:gd name="connsiteY108" fmla="*/ 1324565 h 1936639"/>
              <a:gd name="connsiteX109" fmla="*/ 39469 w 1831199"/>
              <a:gd name="connsiteY109" fmla="*/ 1336921 h 1936639"/>
              <a:gd name="connsiteX110" fmla="*/ 286604 w 1831199"/>
              <a:gd name="connsiteY110" fmla="*/ 1324565 h 1936639"/>
              <a:gd name="connsiteX111" fmla="*/ 348388 w 1831199"/>
              <a:gd name="connsiteY111" fmla="*/ 1262781 h 1936639"/>
              <a:gd name="connsiteX112" fmla="*/ 385458 w 1831199"/>
              <a:gd name="connsiteY112" fmla="*/ 1238067 h 1936639"/>
              <a:gd name="connsiteX113" fmla="*/ 373101 w 1831199"/>
              <a:gd name="connsiteY113" fmla="*/ 1114500 h 1936639"/>
              <a:gd name="connsiteX114" fmla="*/ 298961 w 1831199"/>
              <a:gd name="connsiteY114" fmla="*/ 1065073 h 1936639"/>
              <a:gd name="connsiteX115" fmla="*/ 261890 w 1831199"/>
              <a:gd name="connsiteY115" fmla="*/ 1040359 h 1936639"/>
              <a:gd name="connsiteX116" fmla="*/ 237177 w 1831199"/>
              <a:gd name="connsiteY116" fmla="*/ 1003289 h 1936639"/>
              <a:gd name="connsiteX117" fmla="*/ 200107 w 1831199"/>
              <a:gd name="connsiteY117" fmla="*/ 867365 h 1936639"/>
              <a:gd name="connsiteX118" fmla="*/ 237177 w 1831199"/>
              <a:gd name="connsiteY118" fmla="*/ 892078 h 1936639"/>
              <a:gd name="connsiteX119" fmla="*/ 261890 w 1831199"/>
              <a:gd name="connsiteY119" fmla="*/ 929148 h 1936639"/>
              <a:gd name="connsiteX120" fmla="*/ 298961 w 1831199"/>
              <a:gd name="connsiteY120" fmla="*/ 953862 h 1936639"/>
              <a:gd name="connsiteX121" fmla="*/ 373101 w 1831199"/>
              <a:gd name="connsiteY121" fmla="*/ 1040359 h 1936639"/>
              <a:gd name="connsiteX122" fmla="*/ 385458 w 1831199"/>
              <a:gd name="connsiteY122"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89793 w 1831199"/>
              <a:gd name="connsiteY42" fmla="*/ 200100 h 1936639"/>
              <a:gd name="connsiteX43" fmla="*/ 1139220 w 1831199"/>
              <a:gd name="connsiteY43" fmla="*/ 311311 h 1936639"/>
              <a:gd name="connsiteX44" fmla="*/ 1213361 w 1831199"/>
              <a:gd name="connsiteY44" fmla="*/ 360738 h 1936639"/>
              <a:gd name="connsiteX45" fmla="*/ 1262788 w 1831199"/>
              <a:gd name="connsiteY45" fmla="*/ 348381 h 1936639"/>
              <a:gd name="connsiteX46" fmla="*/ 1275145 w 1831199"/>
              <a:gd name="connsiteY46" fmla="*/ 286597 h 1936639"/>
              <a:gd name="connsiteX47" fmla="*/ 1287501 w 1831199"/>
              <a:gd name="connsiteY47" fmla="*/ 237170 h 1936639"/>
              <a:gd name="connsiteX48" fmla="*/ 1398712 w 1831199"/>
              <a:gd name="connsiteY48" fmla="*/ 150673 h 1936639"/>
              <a:gd name="connsiteX49" fmla="*/ 1435782 w 1831199"/>
              <a:gd name="connsiteY49" fmla="*/ 125959 h 1936639"/>
              <a:gd name="connsiteX50" fmla="*/ 1472853 w 1831199"/>
              <a:gd name="connsiteY50" fmla="*/ 138316 h 1936639"/>
              <a:gd name="connsiteX51" fmla="*/ 1682917 w 1831199"/>
              <a:gd name="connsiteY51" fmla="*/ 422522 h 1936639"/>
              <a:gd name="connsiteX52" fmla="*/ 1534636 w 1831199"/>
              <a:gd name="connsiteY52" fmla="*/ 694370 h 1936639"/>
              <a:gd name="connsiteX53" fmla="*/ 1559350 w 1831199"/>
              <a:gd name="connsiteY53" fmla="*/ 731440 h 1936639"/>
              <a:gd name="connsiteX54" fmla="*/ 1608777 w 1831199"/>
              <a:gd name="connsiteY54" fmla="*/ 780867 h 1936639"/>
              <a:gd name="connsiteX55" fmla="*/ 1719988 w 1831199"/>
              <a:gd name="connsiteY55" fmla="*/ 830294 h 1936639"/>
              <a:gd name="connsiteX56" fmla="*/ 1757058 w 1831199"/>
              <a:gd name="connsiteY56" fmla="*/ 842651 h 1936639"/>
              <a:gd name="connsiteX57" fmla="*/ 1831199 w 1831199"/>
              <a:gd name="connsiteY57" fmla="*/ 879721 h 1936639"/>
              <a:gd name="connsiteX58" fmla="*/ 1818842 w 1831199"/>
              <a:gd name="connsiteY58" fmla="*/ 978575 h 1936639"/>
              <a:gd name="connsiteX59" fmla="*/ 1781772 w 1831199"/>
              <a:gd name="connsiteY59" fmla="*/ 990932 h 1936639"/>
              <a:gd name="connsiteX60" fmla="*/ 1460496 w 1831199"/>
              <a:gd name="connsiteY60" fmla="*/ 1003289 h 1936639"/>
              <a:gd name="connsiteX61" fmla="*/ 1386355 w 1831199"/>
              <a:gd name="connsiteY61" fmla="*/ 1102143 h 1936639"/>
              <a:gd name="connsiteX62" fmla="*/ 1398712 w 1831199"/>
              <a:gd name="connsiteY62" fmla="*/ 1250424 h 1936639"/>
              <a:gd name="connsiteX63" fmla="*/ 1497566 w 1831199"/>
              <a:gd name="connsiteY63" fmla="*/ 1361635 h 1936639"/>
              <a:gd name="connsiteX64" fmla="*/ 1559350 w 1831199"/>
              <a:gd name="connsiteY64" fmla="*/ 1448132 h 1936639"/>
              <a:gd name="connsiteX65" fmla="*/ 1584063 w 1831199"/>
              <a:gd name="connsiteY65" fmla="*/ 1485203 h 1936639"/>
              <a:gd name="connsiteX66" fmla="*/ 1621134 w 1831199"/>
              <a:gd name="connsiteY66" fmla="*/ 1509916 h 1936639"/>
              <a:gd name="connsiteX67" fmla="*/ 1670561 w 1831199"/>
              <a:gd name="connsiteY67" fmla="*/ 1584057 h 1936639"/>
              <a:gd name="connsiteX68" fmla="*/ 1621134 w 1831199"/>
              <a:gd name="connsiteY68" fmla="*/ 1509916 h 1936639"/>
              <a:gd name="connsiteX69" fmla="*/ 1596420 w 1831199"/>
              <a:gd name="connsiteY69" fmla="*/ 1472846 h 1936639"/>
              <a:gd name="connsiteX70" fmla="*/ 1522280 w 1831199"/>
              <a:gd name="connsiteY70" fmla="*/ 1435775 h 1936639"/>
              <a:gd name="connsiteX71" fmla="*/ 1485209 w 1831199"/>
              <a:gd name="connsiteY71" fmla="*/ 1398705 h 1936639"/>
              <a:gd name="connsiteX72" fmla="*/ 1411069 w 1831199"/>
              <a:gd name="connsiteY72" fmla="*/ 1373992 h 1936639"/>
              <a:gd name="connsiteX73" fmla="*/ 1336928 w 1831199"/>
              <a:gd name="connsiteY73" fmla="*/ 1349278 h 1936639"/>
              <a:gd name="connsiteX74" fmla="*/ 1299858 w 1831199"/>
              <a:gd name="connsiteY74" fmla="*/ 1336921 h 1936639"/>
              <a:gd name="connsiteX75" fmla="*/ 1262788 w 1831199"/>
              <a:gd name="connsiteY75" fmla="*/ 1312208 h 1936639"/>
              <a:gd name="connsiteX76" fmla="*/ 1250431 w 1831199"/>
              <a:gd name="connsiteY76" fmla="*/ 1349278 h 1936639"/>
              <a:gd name="connsiteX77" fmla="*/ 1262788 w 1831199"/>
              <a:gd name="connsiteY77" fmla="*/ 1386348 h 1936639"/>
              <a:gd name="connsiteX78" fmla="*/ 1349285 w 1831199"/>
              <a:gd name="connsiteY78" fmla="*/ 1546986 h 1936639"/>
              <a:gd name="connsiteX79" fmla="*/ 1361642 w 1831199"/>
              <a:gd name="connsiteY79" fmla="*/ 1584057 h 1936639"/>
              <a:gd name="connsiteX80" fmla="*/ 1373999 w 1831199"/>
              <a:gd name="connsiteY80" fmla="*/ 1633484 h 1936639"/>
              <a:gd name="connsiteX81" fmla="*/ 1398712 w 1831199"/>
              <a:gd name="connsiteY81" fmla="*/ 1917689 h 1936639"/>
              <a:gd name="connsiteX82" fmla="*/ 1361642 w 1831199"/>
              <a:gd name="connsiteY82" fmla="*/ 1744694 h 1936639"/>
              <a:gd name="connsiteX83" fmla="*/ 1349285 w 1831199"/>
              <a:gd name="connsiteY83" fmla="*/ 1707624 h 1936639"/>
              <a:gd name="connsiteX84" fmla="*/ 1275145 w 1831199"/>
              <a:gd name="connsiteY84" fmla="*/ 1658197 h 1936639"/>
              <a:gd name="connsiteX85" fmla="*/ 1238074 w 1831199"/>
              <a:gd name="connsiteY85" fmla="*/ 1633484 h 1936639"/>
              <a:gd name="connsiteX86" fmla="*/ 1213361 w 1831199"/>
              <a:gd name="connsiteY86" fmla="*/ 1596413 h 1936639"/>
              <a:gd name="connsiteX87" fmla="*/ 1188647 w 1831199"/>
              <a:gd name="connsiteY87" fmla="*/ 1509916 h 1936639"/>
              <a:gd name="connsiteX88" fmla="*/ 1139220 w 1831199"/>
              <a:gd name="connsiteY88" fmla="*/ 1435775 h 1936639"/>
              <a:gd name="connsiteX89" fmla="*/ 990939 w 1831199"/>
              <a:gd name="connsiteY89" fmla="*/ 1423419 h 1936639"/>
              <a:gd name="connsiteX90" fmla="*/ 929155 w 1831199"/>
              <a:gd name="connsiteY90" fmla="*/ 1435775 h 1936639"/>
              <a:gd name="connsiteX91" fmla="*/ 904442 w 1831199"/>
              <a:gd name="connsiteY91" fmla="*/ 1472846 h 1936639"/>
              <a:gd name="connsiteX92" fmla="*/ 867372 w 1831199"/>
              <a:gd name="connsiteY92" fmla="*/ 1485203 h 1936639"/>
              <a:gd name="connsiteX93" fmla="*/ 830301 w 1831199"/>
              <a:gd name="connsiteY93" fmla="*/ 1571700 h 1936639"/>
              <a:gd name="connsiteX94" fmla="*/ 780874 w 1831199"/>
              <a:gd name="connsiteY94" fmla="*/ 1682911 h 1936639"/>
              <a:gd name="connsiteX95" fmla="*/ 768517 w 1831199"/>
              <a:gd name="connsiteY95" fmla="*/ 1719981 h 1936639"/>
              <a:gd name="connsiteX96" fmla="*/ 756161 w 1831199"/>
              <a:gd name="connsiteY96" fmla="*/ 1781765 h 1936639"/>
              <a:gd name="connsiteX97" fmla="*/ 743804 w 1831199"/>
              <a:gd name="connsiteY97" fmla="*/ 1868262 h 1936639"/>
              <a:gd name="connsiteX98" fmla="*/ 731447 w 1831199"/>
              <a:gd name="connsiteY98" fmla="*/ 1905332 h 1936639"/>
              <a:gd name="connsiteX99" fmla="*/ 719090 w 1831199"/>
              <a:gd name="connsiteY99" fmla="*/ 1868262 h 1936639"/>
              <a:gd name="connsiteX100" fmla="*/ 694377 w 1831199"/>
              <a:gd name="connsiteY100" fmla="*/ 1831192 h 1936639"/>
              <a:gd name="connsiteX101" fmla="*/ 706734 w 1831199"/>
              <a:gd name="connsiteY101" fmla="*/ 1633484 h 1936639"/>
              <a:gd name="connsiteX102" fmla="*/ 731447 w 1831199"/>
              <a:gd name="connsiteY102" fmla="*/ 1596413 h 1936639"/>
              <a:gd name="connsiteX103" fmla="*/ 805588 w 1831199"/>
              <a:gd name="connsiteY103" fmla="*/ 1546986 h 1936639"/>
              <a:gd name="connsiteX104" fmla="*/ 842658 w 1831199"/>
              <a:gd name="connsiteY104" fmla="*/ 1472846 h 1936639"/>
              <a:gd name="connsiteX105" fmla="*/ 805588 w 1831199"/>
              <a:gd name="connsiteY105" fmla="*/ 1448132 h 1936639"/>
              <a:gd name="connsiteX106" fmla="*/ 743804 w 1831199"/>
              <a:gd name="connsiteY106" fmla="*/ 1398705 h 1936639"/>
              <a:gd name="connsiteX107" fmla="*/ 64182 w 1831199"/>
              <a:gd name="connsiteY107" fmla="*/ 1373992 h 1936639"/>
              <a:gd name="connsiteX108" fmla="*/ 2399 w 1831199"/>
              <a:gd name="connsiteY108" fmla="*/ 1324565 h 1936639"/>
              <a:gd name="connsiteX109" fmla="*/ 39469 w 1831199"/>
              <a:gd name="connsiteY109" fmla="*/ 1336921 h 1936639"/>
              <a:gd name="connsiteX110" fmla="*/ 286604 w 1831199"/>
              <a:gd name="connsiteY110" fmla="*/ 1324565 h 1936639"/>
              <a:gd name="connsiteX111" fmla="*/ 348388 w 1831199"/>
              <a:gd name="connsiteY111" fmla="*/ 1262781 h 1936639"/>
              <a:gd name="connsiteX112" fmla="*/ 385458 w 1831199"/>
              <a:gd name="connsiteY112" fmla="*/ 1238067 h 1936639"/>
              <a:gd name="connsiteX113" fmla="*/ 373101 w 1831199"/>
              <a:gd name="connsiteY113" fmla="*/ 1114500 h 1936639"/>
              <a:gd name="connsiteX114" fmla="*/ 298961 w 1831199"/>
              <a:gd name="connsiteY114" fmla="*/ 1065073 h 1936639"/>
              <a:gd name="connsiteX115" fmla="*/ 261890 w 1831199"/>
              <a:gd name="connsiteY115" fmla="*/ 1040359 h 1936639"/>
              <a:gd name="connsiteX116" fmla="*/ 237177 w 1831199"/>
              <a:gd name="connsiteY116" fmla="*/ 1003289 h 1936639"/>
              <a:gd name="connsiteX117" fmla="*/ 200107 w 1831199"/>
              <a:gd name="connsiteY117" fmla="*/ 867365 h 1936639"/>
              <a:gd name="connsiteX118" fmla="*/ 237177 w 1831199"/>
              <a:gd name="connsiteY118" fmla="*/ 892078 h 1936639"/>
              <a:gd name="connsiteX119" fmla="*/ 261890 w 1831199"/>
              <a:gd name="connsiteY119" fmla="*/ 929148 h 1936639"/>
              <a:gd name="connsiteX120" fmla="*/ 298961 w 1831199"/>
              <a:gd name="connsiteY120" fmla="*/ 953862 h 1936639"/>
              <a:gd name="connsiteX121" fmla="*/ 385458 w 1831199"/>
              <a:gd name="connsiteY121"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89793 w 1831199"/>
              <a:gd name="connsiteY42" fmla="*/ 200100 h 1936639"/>
              <a:gd name="connsiteX43" fmla="*/ 1139220 w 1831199"/>
              <a:gd name="connsiteY43" fmla="*/ 311311 h 1936639"/>
              <a:gd name="connsiteX44" fmla="*/ 1213361 w 1831199"/>
              <a:gd name="connsiteY44" fmla="*/ 360738 h 1936639"/>
              <a:gd name="connsiteX45" fmla="*/ 1262788 w 1831199"/>
              <a:gd name="connsiteY45" fmla="*/ 348381 h 1936639"/>
              <a:gd name="connsiteX46" fmla="*/ 1275145 w 1831199"/>
              <a:gd name="connsiteY46" fmla="*/ 286597 h 1936639"/>
              <a:gd name="connsiteX47" fmla="*/ 1287501 w 1831199"/>
              <a:gd name="connsiteY47" fmla="*/ 237170 h 1936639"/>
              <a:gd name="connsiteX48" fmla="*/ 1398712 w 1831199"/>
              <a:gd name="connsiteY48" fmla="*/ 150673 h 1936639"/>
              <a:gd name="connsiteX49" fmla="*/ 1435782 w 1831199"/>
              <a:gd name="connsiteY49" fmla="*/ 125959 h 1936639"/>
              <a:gd name="connsiteX50" fmla="*/ 1472853 w 1831199"/>
              <a:gd name="connsiteY50" fmla="*/ 138316 h 1936639"/>
              <a:gd name="connsiteX51" fmla="*/ 1682917 w 1831199"/>
              <a:gd name="connsiteY51" fmla="*/ 422522 h 1936639"/>
              <a:gd name="connsiteX52" fmla="*/ 1534636 w 1831199"/>
              <a:gd name="connsiteY52" fmla="*/ 694370 h 1936639"/>
              <a:gd name="connsiteX53" fmla="*/ 1559350 w 1831199"/>
              <a:gd name="connsiteY53" fmla="*/ 731440 h 1936639"/>
              <a:gd name="connsiteX54" fmla="*/ 1608777 w 1831199"/>
              <a:gd name="connsiteY54" fmla="*/ 780867 h 1936639"/>
              <a:gd name="connsiteX55" fmla="*/ 1719988 w 1831199"/>
              <a:gd name="connsiteY55" fmla="*/ 830294 h 1936639"/>
              <a:gd name="connsiteX56" fmla="*/ 1757058 w 1831199"/>
              <a:gd name="connsiteY56" fmla="*/ 842651 h 1936639"/>
              <a:gd name="connsiteX57" fmla="*/ 1831199 w 1831199"/>
              <a:gd name="connsiteY57" fmla="*/ 879721 h 1936639"/>
              <a:gd name="connsiteX58" fmla="*/ 1818842 w 1831199"/>
              <a:gd name="connsiteY58" fmla="*/ 978575 h 1936639"/>
              <a:gd name="connsiteX59" fmla="*/ 1781772 w 1831199"/>
              <a:gd name="connsiteY59" fmla="*/ 990932 h 1936639"/>
              <a:gd name="connsiteX60" fmla="*/ 1460496 w 1831199"/>
              <a:gd name="connsiteY60" fmla="*/ 1003289 h 1936639"/>
              <a:gd name="connsiteX61" fmla="*/ 1386355 w 1831199"/>
              <a:gd name="connsiteY61" fmla="*/ 1102143 h 1936639"/>
              <a:gd name="connsiteX62" fmla="*/ 1398712 w 1831199"/>
              <a:gd name="connsiteY62" fmla="*/ 1250424 h 1936639"/>
              <a:gd name="connsiteX63" fmla="*/ 1497566 w 1831199"/>
              <a:gd name="connsiteY63" fmla="*/ 1361635 h 1936639"/>
              <a:gd name="connsiteX64" fmla="*/ 1559350 w 1831199"/>
              <a:gd name="connsiteY64" fmla="*/ 1448132 h 1936639"/>
              <a:gd name="connsiteX65" fmla="*/ 1584063 w 1831199"/>
              <a:gd name="connsiteY65" fmla="*/ 1485203 h 1936639"/>
              <a:gd name="connsiteX66" fmla="*/ 1621134 w 1831199"/>
              <a:gd name="connsiteY66" fmla="*/ 1509916 h 1936639"/>
              <a:gd name="connsiteX67" fmla="*/ 1670561 w 1831199"/>
              <a:gd name="connsiteY67" fmla="*/ 1584057 h 1936639"/>
              <a:gd name="connsiteX68" fmla="*/ 1621134 w 1831199"/>
              <a:gd name="connsiteY68" fmla="*/ 1509916 h 1936639"/>
              <a:gd name="connsiteX69" fmla="*/ 1596420 w 1831199"/>
              <a:gd name="connsiteY69" fmla="*/ 1472846 h 1936639"/>
              <a:gd name="connsiteX70" fmla="*/ 1522280 w 1831199"/>
              <a:gd name="connsiteY70" fmla="*/ 1435775 h 1936639"/>
              <a:gd name="connsiteX71" fmla="*/ 1485209 w 1831199"/>
              <a:gd name="connsiteY71" fmla="*/ 1398705 h 1936639"/>
              <a:gd name="connsiteX72" fmla="*/ 1411069 w 1831199"/>
              <a:gd name="connsiteY72" fmla="*/ 1373992 h 1936639"/>
              <a:gd name="connsiteX73" fmla="*/ 1336928 w 1831199"/>
              <a:gd name="connsiteY73" fmla="*/ 1349278 h 1936639"/>
              <a:gd name="connsiteX74" fmla="*/ 1299858 w 1831199"/>
              <a:gd name="connsiteY74" fmla="*/ 1336921 h 1936639"/>
              <a:gd name="connsiteX75" fmla="*/ 1262788 w 1831199"/>
              <a:gd name="connsiteY75" fmla="*/ 1312208 h 1936639"/>
              <a:gd name="connsiteX76" fmla="*/ 1250431 w 1831199"/>
              <a:gd name="connsiteY76" fmla="*/ 1349278 h 1936639"/>
              <a:gd name="connsiteX77" fmla="*/ 1262788 w 1831199"/>
              <a:gd name="connsiteY77" fmla="*/ 1386348 h 1936639"/>
              <a:gd name="connsiteX78" fmla="*/ 1349285 w 1831199"/>
              <a:gd name="connsiteY78" fmla="*/ 1546986 h 1936639"/>
              <a:gd name="connsiteX79" fmla="*/ 1361642 w 1831199"/>
              <a:gd name="connsiteY79" fmla="*/ 1584057 h 1936639"/>
              <a:gd name="connsiteX80" fmla="*/ 1373999 w 1831199"/>
              <a:gd name="connsiteY80" fmla="*/ 1633484 h 1936639"/>
              <a:gd name="connsiteX81" fmla="*/ 1398712 w 1831199"/>
              <a:gd name="connsiteY81" fmla="*/ 1917689 h 1936639"/>
              <a:gd name="connsiteX82" fmla="*/ 1361642 w 1831199"/>
              <a:gd name="connsiteY82" fmla="*/ 1744694 h 1936639"/>
              <a:gd name="connsiteX83" fmla="*/ 1349285 w 1831199"/>
              <a:gd name="connsiteY83" fmla="*/ 1707624 h 1936639"/>
              <a:gd name="connsiteX84" fmla="*/ 1275145 w 1831199"/>
              <a:gd name="connsiteY84" fmla="*/ 1658197 h 1936639"/>
              <a:gd name="connsiteX85" fmla="*/ 1238074 w 1831199"/>
              <a:gd name="connsiteY85" fmla="*/ 1633484 h 1936639"/>
              <a:gd name="connsiteX86" fmla="*/ 1213361 w 1831199"/>
              <a:gd name="connsiteY86" fmla="*/ 1596413 h 1936639"/>
              <a:gd name="connsiteX87" fmla="*/ 1188647 w 1831199"/>
              <a:gd name="connsiteY87" fmla="*/ 1509916 h 1936639"/>
              <a:gd name="connsiteX88" fmla="*/ 1139220 w 1831199"/>
              <a:gd name="connsiteY88" fmla="*/ 1435775 h 1936639"/>
              <a:gd name="connsiteX89" fmla="*/ 990939 w 1831199"/>
              <a:gd name="connsiteY89" fmla="*/ 1423419 h 1936639"/>
              <a:gd name="connsiteX90" fmla="*/ 929155 w 1831199"/>
              <a:gd name="connsiteY90" fmla="*/ 1435775 h 1936639"/>
              <a:gd name="connsiteX91" fmla="*/ 904442 w 1831199"/>
              <a:gd name="connsiteY91" fmla="*/ 1472846 h 1936639"/>
              <a:gd name="connsiteX92" fmla="*/ 867372 w 1831199"/>
              <a:gd name="connsiteY92" fmla="*/ 1485203 h 1936639"/>
              <a:gd name="connsiteX93" fmla="*/ 830301 w 1831199"/>
              <a:gd name="connsiteY93" fmla="*/ 1571700 h 1936639"/>
              <a:gd name="connsiteX94" fmla="*/ 780874 w 1831199"/>
              <a:gd name="connsiteY94" fmla="*/ 1682911 h 1936639"/>
              <a:gd name="connsiteX95" fmla="*/ 768517 w 1831199"/>
              <a:gd name="connsiteY95" fmla="*/ 1719981 h 1936639"/>
              <a:gd name="connsiteX96" fmla="*/ 756161 w 1831199"/>
              <a:gd name="connsiteY96" fmla="*/ 1781765 h 1936639"/>
              <a:gd name="connsiteX97" fmla="*/ 743804 w 1831199"/>
              <a:gd name="connsiteY97" fmla="*/ 1868262 h 1936639"/>
              <a:gd name="connsiteX98" fmla="*/ 731447 w 1831199"/>
              <a:gd name="connsiteY98" fmla="*/ 1905332 h 1936639"/>
              <a:gd name="connsiteX99" fmla="*/ 719090 w 1831199"/>
              <a:gd name="connsiteY99" fmla="*/ 1868262 h 1936639"/>
              <a:gd name="connsiteX100" fmla="*/ 694377 w 1831199"/>
              <a:gd name="connsiteY100" fmla="*/ 1831192 h 1936639"/>
              <a:gd name="connsiteX101" fmla="*/ 706734 w 1831199"/>
              <a:gd name="connsiteY101" fmla="*/ 1633484 h 1936639"/>
              <a:gd name="connsiteX102" fmla="*/ 731447 w 1831199"/>
              <a:gd name="connsiteY102" fmla="*/ 1596413 h 1936639"/>
              <a:gd name="connsiteX103" fmla="*/ 805588 w 1831199"/>
              <a:gd name="connsiteY103" fmla="*/ 1546986 h 1936639"/>
              <a:gd name="connsiteX104" fmla="*/ 842658 w 1831199"/>
              <a:gd name="connsiteY104" fmla="*/ 1472846 h 1936639"/>
              <a:gd name="connsiteX105" fmla="*/ 805588 w 1831199"/>
              <a:gd name="connsiteY105" fmla="*/ 1448132 h 1936639"/>
              <a:gd name="connsiteX106" fmla="*/ 743804 w 1831199"/>
              <a:gd name="connsiteY106" fmla="*/ 1398705 h 1936639"/>
              <a:gd name="connsiteX107" fmla="*/ 64182 w 1831199"/>
              <a:gd name="connsiteY107" fmla="*/ 1373992 h 1936639"/>
              <a:gd name="connsiteX108" fmla="*/ 2399 w 1831199"/>
              <a:gd name="connsiteY108" fmla="*/ 1324565 h 1936639"/>
              <a:gd name="connsiteX109" fmla="*/ 39469 w 1831199"/>
              <a:gd name="connsiteY109" fmla="*/ 1336921 h 1936639"/>
              <a:gd name="connsiteX110" fmla="*/ 286604 w 1831199"/>
              <a:gd name="connsiteY110" fmla="*/ 1324565 h 1936639"/>
              <a:gd name="connsiteX111" fmla="*/ 348388 w 1831199"/>
              <a:gd name="connsiteY111" fmla="*/ 1262781 h 1936639"/>
              <a:gd name="connsiteX112" fmla="*/ 385458 w 1831199"/>
              <a:gd name="connsiteY112" fmla="*/ 1238067 h 1936639"/>
              <a:gd name="connsiteX113" fmla="*/ 373101 w 1831199"/>
              <a:gd name="connsiteY113" fmla="*/ 1114500 h 1936639"/>
              <a:gd name="connsiteX114" fmla="*/ 298961 w 1831199"/>
              <a:gd name="connsiteY114" fmla="*/ 1065073 h 1936639"/>
              <a:gd name="connsiteX115" fmla="*/ 261890 w 1831199"/>
              <a:gd name="connsiteY115" fmla="*/ 1040359 h 1936639"/>
              <a:gd name="connsiteX116" fmla="*/ 200107 w 1831199"/>
              <a:gd name="connsiteY116" fmla="*/ 867365 h 1936639"/>
              <a:gd name="connsiteX117" fmla="*/ 237177 w 1831199"/>
              <a:gd name="connsiteY117" fmla="*/ 892078 h 1936639"/>
              <a:gd name="connsiteX118" fmla="*/ 261890 w 1831199"/>
              <a:gd name="connsiteY118" fmla="*/ 929148 h 1936639"/>
              <a:gd name="connsiteX119" fmla="*/ 298961 w 1831199"/>
              <a:gd name="connsiteY119" fmla="*/ 953862 h 1936639"/>
              <a:gd name="connsiteX120" fmla="*/ 385458 w 1831199"/>
              <a:gd name="connsiteY120"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756161 w 1831199"/>
              <a:gd name="connsiteY13" fmla="*/ 397808 h 1936639"/>
              <a:gd name="connsiteX14" fmla="*/ 731447 w 1831199"/>
              <a:gd name="connsiteY14" fmla="*/ 360738 h 1936639"/>
              <a:gd name="connsiteX15" fmla="*/ 657307 w 1831199"/>
              <a:gd name="connsiteY15" fmla="*/ 336024 h 1936639"/>
              <a:gd name="connsiteX16" fmla="*/ 620236 w 1831199"/>
              <a:gd name="connsiteY16" fmla="*/ 323667 h 1936639"/>
              <a:gd name="connsiteX17" fmla="*/ 570809 w 1831199"/>
              <a:gd name="connsiteY17" fmla="*/ 311311 h 1936639"/>
              <a:gd name="connsiteX18" fmla="*/ 397815 w 1831199"/>
              <a:gd name="connsiteY18" fmla="*/ 274240 h 1936639"/>
              <a:gd name="connsiteX19" fmla="*/ 298961 w 1831199"/>
              <a:gd name="connsiteY19" fmla="*/ 150673 h 1936639"/>
              <a:gd name="connsiteX20" fmla="*/ 274247 w 1831199"/>
              <a:gd name="connsiteY20" fmla="*/ 113603 h 1936639"/>
              <a:gd name="connsiteX21" fmla="*/ 348388 w 1831199"/>
              <a:gd name="connsiteY21" fmla="*/ 138316 h 1936639"/>
              <a:gd name="connsiteX22" fmla="*/ 422528 w 1831199"/>
              <a:gd name="connsiteY22" fmla="*/ 187743 h 1936639"/>
              <a:gd name="connsiteX23" fmla="*/ 459599 w 1831199"/>
              <a:gd name="connsiteY23" fmla="*/ 200100 h 1936639"/>
              <a:gd name="connsiteX24" fmla="*/ 533739 w 1831199"/>
              <a:gd name="connsiteY24" fmla="*/ 249527 h 1936639"/>
              <a:gd name="connsiteX25" fmla="*/ 570809 w 1831199"/>
              <a:gd name="connsiteY25" fmla="*/ 261884 h 1936639"/>
              <a:gd name="connsiteX26" fmla="*/ 607880 w 1831199"/>
              <a:gd name="connsiteY26" fmla="*/ 286597 h 1936639"/>
              <a:gd name="connsiteX27" fmla="*/ 793231 w 1831199"/>
              <a:gd name="connsiteY27" fmla="*/ 298954 h 1936639"/>
              <a:gd name="connsiteX28" fmla="*/ 867372 w 1831199"/>
              <a:gd name="connsiteY28" fmla="*/ 323667 h 1936639"/>
              <a:gd name="connsiteX29" fmla="*/ 904442 w 1831199"/>
              <a:gd name="connsiteY29" fmla="*/ 336024 h 1936639"/>
              <a:gd name="connsiteX30" fmla="*/ 941512 w 1831199"/>
              <a:gd name="connsiteY30" fmla="*/ 360738 h 1936639"/>
              <a:gd name="connsiteX31" fmla="*/ 1003296 w 1831199"/>
              <a:gd name="connsiteY31" fmla="*/ 422521 h 1936639"/>
              <a:gd name="connsiteX32" fmla="*/ 1040366 w 1831199"/>
              <a:gd name="connsiteY32" fmla="*/ 410165 h 1936639"/>
              <a:gd name="connsiteX33" fmla="*/ 1028009 w 1831199"/>
              <a:gd name="connsiteY33" fmla="*/ 323667 h 1936639"/>
              <a:gd name="connsiteX34" fmla="*/ 1003296 w 1831199"/>
              <a:gd name="connsiteY34" fmla="*/ 249527 h 1936639"/>
              <a:gd name="connsiteX35" fmla="*/ 978582 w 1831199"/>
              <a:gd name="connsiteY35" fmla="*/ 175386 h 1936639"/>
              <a:gd name="connsiteX36" fmla="*/ 966226 w 1831199"/>
              <a:gd name="connsiteY36" fmla="*/ 125959 h 1936639"/>
              <a:gd name="connsiteX37" fmla="*/ 941512 w 1831199"/>
              <a:gd name="connsiteY37" fmla="*/ 51819 h 1936639"/>
              <a:gd name="connsiteX38" fmla="*/ 929155 w 1831199"/>
              <a:gd name="connsiteY38" fmla="*/ 2392 h 1936639"/>
              <a:gd name="connsiteX39" fmla="*/ 966226 w 1831199"/>
              <a:gd name="connsiteY39" fmla="*/ 27105 h 1936639"/>
              <a:gd name="connsiteX40" fmla="*/ 1028009 w 1831199"/>
              <a:gd name="connsiteY40" fmla="*/ 138316 h 1936639"/>
              <a:gd name="connsiteX41" fmla="*/ 1089793 w 1831199"/>
              <a:gd name="connsiteY41" fmla="*/ 200100 h 1936639"/>
              <a:gd name="connsiteX42" fmla="*/ 1139220 w 1831199"/>
              <a:gd name="connsiteY42" fmla="*/ 311311 h 1936639"/>
              <a:gd name="connsiteX43" fmla="*/ 1213361 w 1831199"/>
              <a:gd name="connsiteY43" fmla="*/ 360738 h 1936639"/>
              <a:gd name="connsiteX44" fmla="*/ 1262788 w 1831199"/>
              <a:gd name="connsiteY44" fmla="*/ 348381 h 1936639"/>
              <a:gd name="connsiteX45" fmla="*/ 1275145 w 1831199"/>
              <a:gd name="connsiteY45" fmla="*/ 286597 h 1936639"/>
              <a:gd name="connsiteX46" fmla="*/ 1287501 w 1831199"/>
              <a:gd name="connsiteY46" fmla="*/ 237170 h 1936639"/>
              <a:gd name="connsiteX47" fmla="*/ 1398712 w 1831199"/>
              <a:gd name="connsiteY47" fmla="*/ 150673 h 1936639"/>
              <a:gd name="connsiteX48" fmla="*/ 1435782 w 1831199"/>
              <a:gd name="connsiteY48" fmla="*/ 125959 h 1936639"/>
              <a:gd name="connsiteX49" fmla="*/ 1472853 w 1831199"/>
              <a:gd name="connsiteY49" fmla="*/ 138316 h 1936639"/>
              <a:gd name="connsiteX50" fmla="*/ 1682917 w 1831199"/>
              <a:gd name="connsiteY50" fmla="*/ 422522 h 1936639"/>
              <a:gd name="connsiteX51" fmla="*/ 1534636 w 1831199"/>
              <a:gd name="connsiteY51" fmla="*/ 694370 h 1936639"/>
              <a:gd name="connsiteX52" fmla="*/ 1559350 w 1831199"/>
              <a:gd name="connsiteY52" fmla="*/ 731440 h 1936639"/>
              <a:gd name="connsiteX53" fmla="*/ 1608777 w 1831199"/>
              <a:gd name="connsiteY53" fmla="*/ 780867 h 1936639"/>
              <a:gd name="connsiteX54" fmla="*/ 1719988 w 1831199"/>
              <a:gd name="connsiteY54" fmla="*/ 830294 h 1936639"/>
              <a:gd name="connsiteX55" fmla="*/ 1757058 w 1831199"/>
              <a:gd name="connsiteY55" fmla="*/ 842651 h 1936639"/>
              <a:gd name="connsiteX56" fmla="*/ 1831199 w 1831199"/>
              <a:gd name="connsiteY56" fmla="*/ 879721 h 1936639"/>
              <a:gd name="connsiteX57" fmla="*/ 1818842 w 1831199"/>
              <a:gd name="connsiteY57" fmla="*/ 978575 h 1936639"/>
              <a:gd name="connsiteX58" fmla="*/ 1781772 w 1831199"/>
              <a:gd name="connsiteY58" fmla="*/ 990932 h 1936639"/>
              <a:gd name="connsiteX59" fmla="*/ 1460496 w 1831199"/>
              <a:gd name="connsiteY59" fmla="*/ 1003289 h 1936639"/>
              <a:gd name="connsiteX60" fmla="*/ 1386355 w 1831199"/>
              <a:gd name="connsiteY60" fmla="*/ 1102143 h 1936639"/>
              <a:gd name="connsiteX61" fmla="*/ 1398712 w 1831199"/>
              <a:gd name="connsiteY61" fmla="*/ 1250424 h 1936639"/>
              <a:gd name="connsiteX62" fmla="*/ 1497566 w 1831199"/>
              <a:gd name="connsiteY62" fmla="*/ 1361635 h 1936639"/>
              <a:gd name="connsiteX63" fmla="*/ 1559350 w 1831199"/>
              <a:gd name="connsiteY63" fmla="*/ 1448132 h 1936639"/>
              <a:gd name="connsiteX64" fmla="*/ 1584063 w 1831199"/>
              <a:gd name="connsiteY64" fmla="*/ 1485203 h 1936639"/>
              <a:gd name="connsiteX65" fmla="*/ 1621134 w 1831199"/>
              <a:gd name="connsiteY65" fmla="*/ 1509916 h 1936639"/>
              <a:gd name="connsiteX66" fmla="*/ 1670561 w 1831199"/>
              <a:gd name="connsiteY66" fmla="*/ 1584057 h 1936639"/>
              <a:gd name="connsiteX67" fmla="*/ 1621134 w 1831199"/>
              <a:gd name="connsiteY67" fmla="*/ 1509916 h 1936639"/>
              <a:gd name="connsiteX68" fmla="*/ 1596420 w 1831199"/>
              <a:gd name="connsiteY68" fmla="*/ 1472846 h 1936639"/>
              <a:gd name="connsiteX69" fmla="*/ 1522280 w 1831199"/>
              <a:gd name="connsiteY69" fmla="*/ 1435775 h 1936639"/>
              <a:gd name="connsiteX70" fmla="*/ 1485209 w 1831199"/>
              <a:gd name="connsiteY70" fmla="*/ 1398705 h 1936639"/>
              <a:gd name="connsiteX71" fmla="*/ 1411069 w 1831199"/>
              <a:gd name="connsiteY71" fmla="*/ 1373992 h 1936639"/>
              <a:gd name="connsiteX72" fmla="*/ 1336928 w 1831199"/>
              <a:gd name="connsiteY72" fmla="*/ 1349278 h 1936639"/>
              <a:gd name="connsiteX73" fmla="*/ 1299858 w 1831199"/>
              <a:gd name="connsiteY73" fmla="*/ 1336921 h 1936639"/>
              <a:gd name="connsiteX74" fmla="*/ 1262788 w 1831199"/>
              <a:gd name="connsiteY74" fmla="*/ 1312208 h 1936639"/>
              <a:gd name="connsiteX75" fmla="*/ 1250431 w 1831199"/>
              <a:gd name="connsiteY75" fmla="*/ 1349278 h 1936639"/>
              <a:gd name="connsiteX76" fmla="*/ 1262788 w 1831199"/>
              <a:gd name="connsiteY76" fmla="*/ 1386348 h 1936639"/>
              <a:gd name="connsiteX77" fmla="*/ 1349285 w 1831199"/>
              <a:gd name="connsiteY77" fmla="*/ 1546986 h 1936639"/>
              <a:gd name="connsiteX78" fmla="*/ 1361642 w 1831199"/>
              <a:gd name="connsiteY78" fmla="*/ 1584057 h 1936639"/>
              <a:gd name="connsiteX79" fmla="*/ 1373999 w 1831199"/>
              <a:gd name="connsiteY79" fmla="*/ 1633484 h 1936639"/>
              <a:gd name="connsiteX80" fmla="*/ 1398712 w 1831199"/>
              <a:gd name="connsiteY80" fmla="*/ 1917689 h 1936639"/>
              <a:gd name="connsiteX81" fmla="*/ 1361642 w 1831199"/>
              <a:gd name="connsiteY81" fmla="*/ 1744694 h 1936639"/>
              <a:gd name="connsiteX82" fmla="*/ 1349285 w 1831199"/>
              <a:gd name="connsiteY82" fmla="*/ 1707624 h 1936639"/>
              <a:gd name="connsiteX83" fmla="*/ 1275145 w 1831199"/>
              <a:gd name="connsiteY83" fmla="*/ 1658197 h 1936639"/>
              <a:gd name="connsiteX84" fmla="*/ 1238074 w 1831199"/>
              <a:gd name="connsiteY84" fmla="*/ 1633484 h 1936639"/>
              <a:gd name="connsiteX85" fmla="*/ 1213361 w 1831199"/>
              <a:gd name="connsiteY85" fmla="*/ 1596413 h 1936639"/>
              <a:gd name="connsiteX86" fmla="*/ 1188647 w 1831199"/>
              <a:gd name="connsiteY86" fmla="*/ 1509916 h 1936639"/>
              <a:gd name="connsiteX87" fmla="*/ 1139220 w 1831199"/>
              <a:gd name="connsiteY87" fmla="*/ 1435775 h 1936639"/>
              <a:gd name="connsiteX88" fmla="*/ 990939 w 1831199"/>
              <a:gd name="connsiteY88" fmla="*/ 1423419 h 1936639"/>
              <a:gd name="connsiteX89" fmla="*/ 929155 w 1831199"/>
              <a:gd name="connsiteY89" fmla="*/ 1435775 h 1936639"/>
              <a:gd name="connsiteX90" fmla="*/ 904442 w 1831199"/>
              <a:gd name="connsiteY90" fmla="*/ 1472846 h 1936639"/>
              <a:gd name="connsiteX91" fmla="*/ 867372 w 1831199"/>
              <a:gd name="connsiteY91" fmla="*/ 1485203 h 1936639"/>
              <a:gd name="connsiteX92" fmla="*/ 830301 w 1831199"/>
              <a:gd name="connsiteY92" fmla="*/ 1571700 h 1936639"/>
              <a:gd name="connsiteX93" fmla="*/ 780874 w 1831199"/>
              <a:gd name="connsiteY93" fmla="*/ 1682911 h 1936639"/>
              <a:gd name="connsiteX94" fmla="*/ 768517 w 1831199"/>
              <a:gd name="connsiteY94" fmla="*/ 1719981 h 1936639"/>
              <a:gd name="connsiteX95" fmla="*/ 756161 w 1831199"/>
              <a:gd name="connsiteY95" fmla="*/ 1781765 h 1936639"/>
              <a:gd name="connsiteX96" fmla="*/ 743804 w 1831199"/>
              <a:gd name="connsiteY96" fmla="*/ 1868262 h 1936639"/>
              <a:gd name="connsiteX97" fmla="*/ 731447 w 1831199"/>
              <a:gd name="connsiteY97" fmla="*/ 1905332 h 1936639"/>
              <a:gd name="connsiteX98" fmla="*/ 719090 w 1831199"/>
              <a:gd name="connsiteY98" fmla="*/ 1868262 h 1936639"/>
              <a:gd name="connsiteX99" fmla="*/ 694377 w 1831199"/>
              <a:gd name="connsiteY99" fmla="*/ 1831192 h 1936639"/>
              <a:gd name="connsiteX100" fmla="*/ 706734 w 1831199"/>
              <a:gd name="connsiteY100" fmla="*/ 1633484 h 1936639"/>
              <a:gd name="connsiteX101" fmla="*/ 731447 w 1831199"/>
              <a:gd name="connsiteY101" fmla="*/ 1596413 h 1936639"/>
              <a:gd name="connsiteX102" fmla="*/ 805588 w 1831199"/>
              <a:gd name="connsiteY102" fmla="*/ 1546986 h 1936639"/>
              <a:gd name="connsiteX103" fmla="*/ 842658 w 1831199"/>
              <a:gd name="connsiteY103" fmla="*/ 1472846 h 1936639"/>
              <a:gd name="connsiteX104" fmla="*/ 805588 w 1831199"/>
              <a:gd name="connsiteY104" fmla="*/ 1448132 h 1936639"/>
              <a:gd name="connsiteX105" fmla="*/ 743804 w 1831199"/>
              <a:gd name="connsiteY105" fmla="*/ 1398705 h 1936639"/>
              <a:gd name="connsiteX106" fmla="*/ 64182 w 1831199"/>
              <a:gd name="connsiteY106" fmla="*/ 1373992 h 1936639"/>
              <a:gd name="connsiteX107" fmla="*/ 2399 w 1831199"/>
              <a:gd name="connsiteY107" fmla="*/ 1324565 h 1936639"/>
              <a:gd name="connsiteX108" fmla="*/ 39469 w 1831199"/>
              <a:gd name="connsiteY108" fmla="*/ 1336921 h 1936639"/>
              <a:gd name="connsiteX109" fmla="*/ 286604 w 1831199"/>
              <a:gd name="connsiteY109" fmla="*/ 1324565 h 1936639"/>
              <a:gd name="connsiteX110" fmla="*/ 348388 w 1831199"/>
              <a:gd name="connsiteY110" fmla="*/ 1262781 h 1936639"/>
              <a:gd name="connsiteX111" fmla="*/ 385458 w 1831199"/>
              <a:gd name="connsiteY111" fmla="*/ 1238067 h 1936639"/>
              <a:gd name="connsiteX112" fmla="*/ 373101 w 1831199"/>
              <a:gd name="connsiteY112" fmla="*/ 1114500 h 1936639"/>
              <a:gd name="connsiteX113" fmla="*/ 298961 w 1831199"/>
              <a:gd name="connsiteY113" fmla="*/ 1065073 h 1936639"/>
              <a:gd name="connsiteX114" fmla="*/ 261890 w 1831199"/>
              <a:gd name="connsiteY114" fmla="*/ 1040359 h 1936639"/>
              <a:gd name="connsiteX115" fmla="*/ 200107 w 1831199"/>
              <a:gd name="connsiteY115" fmla="*/ 867365 h 1936639"/>
              <a:gd name="connsiteX116" fmla="*/ 237177 w 1831199"/>
              <a:gd name="connsiteY116" fmla="*/ 892078 h 1936639"/>
              <a:gd name="connsiteX117" fmla="*/ 261890 w 1831199"/>
              <a:gd name="connsiteY117" fmla="*/ 929148 h 1936639"/>
              <a:gd name="connsiteX118" fmla="*/ 298961 w 1831199"/>
              <a:gd name="connsiteY118" fmla="*/ 953862 h 1936639"/>
              <a:gd name="connsiteX119" fmla="*/ 385458 w 1831199"/>
              <a:gd name="connsiteY119" fmla="*/ 1065073 h 1936639"/>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56161 w 1831199"/>
              <a:gd name="connsiteY13" fmla="*/ 398109 h 1936940"/>
              <a:gd name="connsiteX14" fmla="*/ 731447 w 1831199"/>
              <a:gd name="connsiteY14" fmla="*/ 361039 h 1936940"/>
              <a:gd name="connsiteX15" fmla="*/ 657307 w 1831199"/>
              <a:gd name="connsiteY15" fmla="*/ 336325 h 1936940"/>
              <a:gd name="connsiteX16" fmla="*/ 620236 w 1831199"/>
              <a:gd name="connsiteY16" fmla="*/ 323968 h 1936940"/>
              <a:gd name="connsiteX17" fmla="*/ 570809 w 1831199"/>
              <a:gd name="connsiteY17" fmla="*/ 311612 h 1936940"/>
              <a:gd name="connsiteX18" fmla="*/ 397815 w 1831199"/>
              <a:gd name="connsiteY18" fmla="*/ 274541 h 1936940"/>
              <a:gd name="connsiteX19" fmla="*/ 298961 w 1831199"/>
              <a:gd name="connsiteY19" fmla="*/ 150974 h 1936940"/>
              <a:gd name="connsiteX20" fmla="*/ 274247 w 1831199"/>
              <a:gd name="connsiteY20" fmla="*/ 113904 h 1936940"/>
              <a:gd name="connsiteX21" fmla="*/ 348388 w 1831199"/>
              <a:gd name="connsiteY21" fmla="*/ 138617 h 1936940"/>
              <a:gd name="connsiteX22" fmla="*/ 422528 w 1831199"/>
              <a:gd name="connsiteY22" fmla="*/ 188044 h 1936940"/>
              <a:gd name="connsiteX23" fmla="*/ 459599 w 1831199"/>
              <a:gd name="connsiteY23" fmla="*/ 200401 h 1936940"/>
              <a:gd name="connsiteX24" fmla="*/ 533739 w 1831199"/>
              <a:gd name="connsiteY24" fmla="*/ 249828 h 1936940"/>
              <a:gd name="connsiteX25" fmla="*/ 570809 w 1831199"/>
              <a:gd name="connsiteY25" fmla="*/ 262185 h 1936940"/>
              <a:gd name="connsiteX26" fmla="*/ 607880 w 1831199"/>
              <a:gd name="connsiteY26" fmla="*/ 286898 h 1936940"/>
              <a:gd name="connsiteX27" fmla="*/ 793231 w 1831199"/>
              <a:gd name="connsiteY27" fmla="*/ 299255 h 1936940"/>
              <a:gd name="connsiteX28" fmla="*/ 867372 w 1831199"/>
              <a:gd name="connsiteY28" fmla="*/ 323968 h 1936940"/>
              <a:gd name="connsiteX29" fmla="*/ 904442 w 1831199"/>
              <a:gd name="connsiteY29" fmla="*/ 336325 h 1936940"/>
              <a:gd name="connsiteX30" fmla="*/ 941512 w 1831199"/>
              <a:gd name="connsiteY30" fmla="*/ 361039 h 1936940"/>
              <a:gd name="connsiteX31" fmla="*/ 1003296 w 1831199"/>
              <a:gd name="connsiteY31" fmla="*/ 422822 h 1936940"/>
              <a:gd name="connsiteX32" fmla="*/ 1040366 w 1831199"/>
              <a:gd name="connsiteY32" fmla="*/ 410466 h 1936940"/>
              <a:gd name="connsiteX33" fmla="*/ 1028009 w 1831199"/>
              <a:gd name="connsiteY33" fmla="*/ 323968 h 1936940"/>
              <a:gd name="connsiteX34" fmla="*/ 1003296 w 1831199"/>
              <a:gd name="connsiteY34" fmla="*/ 249828 h 1936940"/>
              <a:gd name="connsiteX35" fmla="*/ 978582 w 1831199"/>
              <a:gd name="connsiteY35" fmla="*/ 175687 h 1936940"/>
              <a:gd name="connsiteX36" fmla="*/ 966226 w 1831199"/>
              <a:gd name="connsiteY36" fmla="*/ 126260 h 1936940"/>
              <a:gd name="connsiteX37" fmla="*/ 941512 w 1831199"/>
              <a:gd name="connsiteY37" fmla="*/ 52120 h 1936940"/>
              <a:gd name="connsiteX38" fmla="*/ 929155 w 1831199"/>
              <a:gd name="connsiteY38" fmla="*/ 2693 h 1936940"/>
              <a:gd name="connsiteX39" fmla="*/ 1028009 w 1831199"/>
              <a:gd name="connsiteY39" fmla="*/ 138617 h 1936940"/>
              <a:gd name="connsiteX40" fmla="*/ 1089793 w 1831199"/>
              <a:gd name="connsiteY40" fmla="*/ 200401 h 1936940"/>
              <a:gd name="connsiteX41" fmla="*/ 1139220 w 1831199"/>
              <a:gd name="connsiteY41" fmla="*/ 311612 h 1936940"/>
              <a:gd name="connsiteX42" fmla="*/ 1213361 w 1831199"/>
              <a:gd name="connsiteY42" fmla="*/ 361039 h 1936940"/>
              <a:gd name="connsiteX43" fmla="*/ 1262788 w 1831199"/>
              <a:gd name="connsiteY43" fmla="*/ 348682 h 1936940"/>
              <a:gd name="connsiteX44" fmla="*/ 1275145 w 1831199"/>
              <a:gd name="connsiteY44" fmla="*/ 286898 h 1936940"/>
              <a:gd name="connsiteX45" fmla="*/ 1287501 w 1831199"/>
              <a:gd name="connsiteY45" fmla="*/ 237471 h 1936940"/>
              <a:gd name="connsiteX46" fmla="*/ 1398712 w 1831199"/>
              <a:gd name="connsiteY46" fmla="*/ 150974 h 1936940"/>
              <a:gd name="connsiteX47" fmla="*/ 1435782 w 1831199"/>
              <a:gd name="connsiteY47" fmla="*/ 126260 h 1936940"/>
              <a:gd name="connsiteX48" fmla="*/ 1472853 w 1831199"/>
              <a:gd name="connsiteY48" fmla="*/ 138617 h 1936940"/>
              <a:gd name="connsiteX49" fmla="*/ 1682917 w 1831199"/>
              <a:gd name="connsiteY49" fmla="*/ 422823 h 1936940"/>
              <a:gd name="connsiteX50" fmla="*/ 1534636 w 1831199"/>
              <a:gd name="connsiteY50" fmla="*/ 694671 h 1936940"/>
              <a:gd name="connsiteX51" fmla="*/ 1559350 w 1831199"/>
              <a:gd name="connsiteY51" fmla="*/ 731741 h 1936940"/>
              <a:gd name="connsiteX52" fmla="*/ 1608777 w 1831199"/>
              <a:gd name="connsiteY52" fmla="*/ 781168 h 1936940"/>
              <a:gd name="connsiteX53" fmla="*/ 1719988 w 1831199"/>
              <a:gd name="connsiteY53" fmla="*/ 830595 h 1936940"/>
              <a:gd name="connsiteX54" fmla="*/ 1757058 w 1831199"/>
              <a:gd name="connsiteY54" fmla="*/ 842952 h 1936940"/>
              <a:gd name="connsiteX55" fmla="*/ 1831199 w 1831199"/>
              <a:gd name="connsiteY55" fmla="*/ 880022 h 1936940"/>
              <a:gd name="connsiteX56" fmla="*/ 1818842 w 1831199"/>
              <a:gd name="connsiteY56" fmla="*/ 978876 h 1936940"/>
              <a:gd name="connsiteX57" fmla="*/ 1781772 w 1831199"/>
              <a:gd name="connsiteY57" fmla="*/ 991233 h 1936940"/>
              <a:gd name="connsiteX58" fmla="*/ 1460496 w 1831199"/>
              <a:gd name="connsiteY58" fmla="*/ 1003590 h 1936940"/>
              <a:gd name="connsiteX59" fmla="*/ 1386355 w 1831199"/>
              <a:gd name="connsiteY59" fmla="*/ 1102444 h 1936940"/>
              <a:gd name="connsiteX60" fmla="*/ 1398712 w 1831199"/>
              <a:gd name="connsiteY60" fmla="*/ 1250725 h 1936940"/>
              <a:gd name="connsiteX61" fmla="*/ 1497566 w 1831199"/>
              <a:gd name="connsiteY61" fmla="*/ 1361936 h 1936940"/>
              <a:gd name="connsiteX62" fmla="*/ 1559350 w 1831199"/>
              <a:gd name="connsiteY62" fmla="*/ 1448433 h 1936940"/>
              <a:gd name="connsiteX63" fmla="*/ 1584063 w 1831199"/>
              <a:gd name="connsiteY63" fmla="*/ 1485504 h 1936940"/>
              <a:gd name="connsiteX64" fmla="*/ 1621134 w 1831199"/>
              <a:gd name="connsiteY64" fmla="*/ 1510217 h 1936940"/>
              <a:gd name="connsiteX65" fmla="*/ 1670561 w 1831199"/>
              <a:gd name="connsiteY65" fmla="*/ 1584358 h 1936940"/>
              <a:gd name="connsiteX66" fmla="*/ 1621134 w 1831199"/>
              <a:gd name="connsiteY66" fmla="*/ 1510217 h 1936940"/>
              <a:gd name="connsiteX67" fmla="*/ 1596420 w 1831199"/>
              <a:gd name="connsiteY67" fmla="*/ 1473147 h 1936940"/>
              <a:gd name="connsiteX68" fmla="*/ 1522280 w 1831199"/>
              <a:gd name="connsiteY68" fmla="*/ 1436076 h 1936940"/>
              <a:gd name="connsiteX69" fmla="*/ 1485209 w 1831199"/>
              <a:gd name="connsiteY69" fmla="*/ 1399006 h 1936940"/>
              <a:gd name="connsiteX70" fmla="*/ 1411069 w 1831199"/>
              <a:gd name="connsiteY70" fmla="*/ 1374293 h 1936940"/>
              <a:gd name="connsiteX71" fmla="*/ 1336928 w 1831199"/>
              <a:gd name="connsiteY71" fmla="*/ 1349579 h 1936940"/>
              <a:gd name="connsiteX72" fmla="*/ 1299858 w 1831199"/>
              <a:gd name="connsiteY72" fmla="*/ 1337222 h 1936940"/>
              <a:gd name="connsiteX73" fmla="*/ 1262788 w 1831199"/>
              <a:gd name="connsiteY73" fmla="*/ 1312509 h 1936940"/>
              <a:gd name="connsiteX74" fmla="*/ 1250431 w 1831199"/>
              <a:gd name="connsiteY74" fmla="*/ 1349579 h 1936940"/>
              <a:gd name="connsiteX75" fmla="*/ 1262788 w 1831199"/>
              <a:gd name="connsiteY75" fmla="*/ 1386649 h 1936940"/>
              <a:gd name="connsiteX76" fmla="*/ 1349285 w 1831199"/>
              <a:gd name="connsiteY76" fmla="*/ 1547287 h 1936940"/>
              <a:gd name="connsiteX77" fmla="*/ 1361642 w 1831199"/>
              <a:gd name="connsiteY77" fmla="*/ 1584358 h 1936940"/>
              <a:gd name="connsiteX78" fmla="*/ 1373999 w 1831199"/>
              <a:gd name="connsiteY78" fmla="*/ 1633785 h 1936940"/>
              <a:gd name="connsiteX79" fmla="*/ 1398712 w 1831199"/>
              <a:gd name="connsiteY79" fmla="*/ 1917990 h 1936940"/>
              <a:gd name="connsiteX80" fmla="*/ 1361642 w 1831199"/>
              <a:gd name="connsiteY80" fmla="*/ 1744995 h 1936940"/>
              <a:gd name="connsiteX81" fmla="*/ 1349285 w 1831199"/>
              <a:gd name="connsiteY81" fmla="*/ 1707925 h 1936940"/>
              <a:gd name="connsiteX82" fmla="*/ 1275145 w 1831199"/>
              <a:gd name="connsiteY82" fmla="*/ 1658498 h 1936940"/>
              <a:gd name="connsiteX83" fmla="*/ 1238074 w 1831199"/>
              <a:gd name="connsiteY83" fmla="*/ 1633785 h 1936940"/>
              <a:gd name="connsiteX84" fmla="*/ 1213361 w 1831199"/>
              <a:gd name="connsiteY84" fmla="*/ 1596714 h 1936940"/>
              <a:gd name="connsiteX85" fmla="*/ 1188647 w 1831199"/>
              <a:gd name="connsiteY85" fmla="*/ 1510217 h 1936940"/>
              <a:gd name="connsiteX86" fmla="*/ 1139220 w 1831199"/>
              <a:gd name="connsiteY86" fmla="*/ 1436076 h 1936940"/>
              <a:gd name="connsiteX87" fmla="*/ 990939 w 1831199"/>
              <a:gd name="connsiteY87" fmla="*/ 1423720 h 1936940"/>
              <a:gd name="connsiteX88" fmla="*/ 929155 w 1831199"/>
              <a:gd name="connsiteY88" fmla="*/ 1436076 h 1936940"/>
              <a:gd name="connsiteX89" fmla="*/ 904442 w 1831199"/>
              <a:gd name="connsiteY89" fmla="*/ 1473147 h 1936940"/>
              <a:gd name="connsiteX90" fmla="*/ 867372 w 1831199"/>
              <a:gd name="connsiteY90" fmla="*/ 1485504 h 1936940"/>
              <a:gd name="connsiteX91" fmla="*/ 830301 w 1831199"/>
              <a:gd name="connsiteY91" fmla="*/ 1572001 h 1936940"/>
              <a:gd name="connsiteX92" fmla="*/ 780874 w 1831199"/>
              <a:gd name="connsiteY92" fmla="*/ 1683212 h 1936940"/>
              <a:gd name="connsiteX93" fmla="*/ 768517 w 1831199"/>
              <a:gd name="connsiteY93" fmla="*/ 1720282 h 1936940"/>
              <a:gd name="connsiteX94" fmla="*/ 756161 w 1831199"/>
              <a:gd name="connsiteY94" fmla="*/ 1782066 h 1936940"/>
              <a:gd name="connsiteX95" fmla="*/ 743804 w 1831199"/>
              <a:gd name="connsiteY95" fmla="*/ 1868563 h 1936940"/>
              <a:gd name="connsiteX96" fmla="*/ 731447 w 1831199"/>
              <a:gd name="connsiteY96" fmla="*/ 1905633 h 1936940"/>
              <a:gd name="connsiteX97" fmla="*/ 719090 w 1831199"/>
              <a:gd name="connsiteY97" fmla="*/ 1868563 h 1936940"/>
              <a:gd name="connsiteX98" fmla="*/ 694377 w 1831199"/>
              <a:gd name="connsiteY98" fmla="*/ 1831493 h 1936940"/>
              <a:gd name="connsiteX99" fmla="*/ 706734 w 1831199"/>
              <a:gd name="connsiteY99" fmla="*/ 1633785 h 1936940"/>
              <a:gd name="connsiteX100" fmla="*/ 731447 w 1831199"/>
              <a:gd name="connsiteY100" fmla="*/ 1596714 h 1936940"/>
              <a:gd name="connsiteX101" fmla="*/ 805588 w 1831199"/>
              <a:gd name="connsiteY101" fmla="*/ 1547287 h 1936940"/>
              <a:gd name="connsiteX102" fmla="*/ 842658 w 1831199"/>
              <a:gd name="connsiteY102" fmla="*/ 1473147 h 1936940"/>
              <a:gd name="connsiteX103" fmla="*/ 805588 w 1831199"/>
              <a:gd name="connsiteY103" fmla="*/ 1448433 h 1936940"/>
              <a:gd name="connsiteX104" fmla="*/ 743804 w 1831199"/>
              <a:gd name="connsiteY104" fmla="*/ 1399006 h 1936940"/>
              <a:gd name="connsiteX105" fmla="*/ 64182 w 1831199"/>
              <a:gd name="connsiteY105" fmla="*/ 1374293 h 1936940"/>
              <a:gd name="connsiteX106" fmla="*/ 2399 w 1831199"/>
              <a:gd name="connsiteY106" fmla="*/ 1324866 h 1936940"/>
              <a:gd name="connsiteX107" fmla="*/ 39469 w 1831199"/>
              <a:gd name="connsiteY107" fmla="*/ 1337222 h 1936940"/>
              <a:gd name="connsiteX108" fmla="*/ 286604 w 1831199"/>
              <a:gd name="connsiteY108" fmla="*/ 1324866 h 1936940"/>
              <a:gd name="connsiteX109" fmla="*/ 348388 w 1831199"/>
              <a:gd name="connsiteY109" fmla="*/ 1263082 h 1936940"/>
              <a:gd name="connsiteX110" fmla="*/ 385458 w 1831199"/>
              <a:gd name="connsiteY110" fmla="*/ 1238368 h 1936940"/>
              <a:gd name="connsiteX111" fmla="*/ 373101 w 1831199"/>
              <a:gd name="connsiteY111" fmla="*/ 1114801 h 1936940"/>
              <a:gd name="connsiteX112" fmla="*/ 298961 w 1831199"/>
              <a:gd name="connsiteY112" fmla="*/ 1065374 h 1936940"/>
              <a:gd name="connsiteX113" fmla="*/ 261890 w 1831199"/>
              <a:gd name="connsiteY113" fmla="*/ 1040660 h 1936940"/>
              <a:gd name="connsiteX114" fmla="*/ 200107 w 1831199"/>
              <a:gd name="connsiteY114" fmla="*/ 867666 h 1936940"/>
              <a:gd name="connsiteX115" fmla="*/ 237177 w 1831199"/>
              <a:gd name="connsiteY115" fmla="*/ 892379 h 1936940"/>
              <a:gd name="connsiteX116" fmla="*/ 261890 w 1831199"/>
              <a:gd name="connsiteY116" fmla="*/ 929449 h 1936940"/>
              <a:gd name="connsiteX117" fmla="*/ 298961 w 1831199"/>
              <a:gd name="connsiteY117" fmla="*/ 954163 h 1936940"/>
              <a:gd name="connsiteX118" fmla="*/ 385458 w 1831199"/>
              <a:gd name="connsiteY118"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56161 w 1831199"/>
              <a:gd name="connsiteY13" fmla="*/ 398109 h 1936940"/>
              <a:gd name="connsiteX14" fmla="*/ 731447 w 1831199"/>
              <a:gd name="connsiteY14" fmla="*/ 361039 h 1936940"/>
              <a:gd name="connsiteX15" fmla="*/ 657307 w 1831199"/>
              <a:gd name="connsiteY15" fmla="*/ 336325 h 1936940"/>
              <a:gd name="connsiteX16" fmla="*/ 620236 w 1831199"/>
              <a:gd name="connsiteY16" fmla="*/ 323968 h 1936940"/>
              <a:gd name="connsiteX17" fmla="*/ 570809 w 1831199"/>
              <a:gd name="connsiteY17" fmla="*/ 311612 h 1936940"/>
              <a:gd name="connsiteX18" fmla="*/ 397815 w 1831199"/>
              <a:gd name="connsiteY18" fmla="*/ 274541 h 1936940"/>
              <a:gd name="connsiteX19" fmla="*/ 298961 w 1831199"/>
              <a:gd name="connsiteY19" fmla="*/ 150974 h 1936940"/>
              <a:gd name="connsiteX20" fmla="*/ 274247 w 1831199"/>
              <a:gd name="connsiteY20" fmla="*/ 113904 h 1936940"/>
              <a:gd name="connsiteX21" fmla="*/ 348388 w 1831199"/>
              <a:gd name="connsiteY21" fmla="*/ 138617 h 1936940"/>
              <a:gd name="connsiteX22" fmla="*/ 422528 w 1831199"/>
              <a:gd name="connsiteY22" fmla="*/ 188044 h 1936940"/>
              <a:gd name="connsiteX23" fmla="*/ 459599 w 1831199"/>
              <a:gd name="connsiteY23" fmla="*/ 200401 h 1936940"/>
              <a:gd name="connsiteX24" fmla="*/ 533739 w 1831199"/>
              <a:gd name="connsiteY24" fmla="*/ 249828 h 1936940"/>
              <a:gd name="connsiteX25" fmla="*/ 570809 w 1831199"/>
              <a:gd name="connsiteY25" fmla="*/ 262185 h 1936940"/>
              <a:gd name="connsiteX26" fmla="*/ 607880 w 1831199"/>
              <a:gd name="connsiteY26" fmla="*/ 286898 h 1936940"/>
              <a:gd name="connsiteX27" fmla="*/ 793231 w 1831199"/>
              <a:gd name="connsiteY27" fmla="*/ 299255 h 1936940"/>
              <a:gd name="connsiteX28" fmla="*/ 867372 w 1831199"/>
              <a:gd name="connsiteY28" fmla="*/ 323968 h 1936940"/>
              <a:gd name="connsiteX29" fmla="*/ 941512 w 1831199"/>
              <a:gd name="connsiteY29" fmla="*/ 361039 h 1936940"/>
              <a:gd name="connsiteX30" fmla="*/ 1003296 w 1831199"/>
              <a:gd name="connsiteY30" fmla="*/ 422822 h 1936940"/>
              <a:gd name="connsiteX31" fmla="*/ 1040366 w 1831199"/>
              <a:gd name="connsiteY31" fmla="*/ 410466 h 1936940"/>
              <a:gd name="connsiteX32" fmla="*/ 1028009 w 1831199"/>
              <a:gd name="connsiteY32" fmla="*/ 323968 h 1936940"/>
              <a:gd name="connsiteX33" fmla="*/ 1003296 w 1831199"/>
              <a:gd name="connsiteY33" fmla="*/ 249828 h 1936940"/>
              <a:gd name="connsiteX34" fmla="*/ 978582 w 1831199"/>
              <a:gd name="connsiteY34" fmla="*/ 175687 h 1936940"/>
              <a:gd name="connsiteX35" fmla="*/ 966226 w 1831199"/>
              <a:gd name="connsiteY35" fmla="*/ 126260 h 1936940"/>
              <a:gd name="connsiteX36" fmla="*/ 941512 w 1831199"/>
              <a:gd name="connsiteY36" fmla="*/ 52120 h 1936940"/>
              <a:gd name="connsiteX37" fmla="*/ 929155 w 1831199"/>
              <a:gd name="connsiteY37" fmla="*/ 2693 h 1936940"/>
              <a:gd name="connsiteX38" fmla="*/ 1028009 w 1831199"/>
              <a:gd name="connsiteY38" fmla="*/ 138617 h 1936940"/>
              <a:gd name="connsiteX39" fmla="*/ 1089793 w 1831199"/>
              <a:gd name="connsiteY39" fmla="*/ 200401 h 1936940"/>
              <a:gd name="connsiteX40" fmla="*/ 1139220 w 1831199"/>
              <a:gd name="connsiteY40" fmla="*/ 311612 h 1936940"/>
              <a:gd name="connsiteX41" fmla="*/ 1213361 w 1831199"/>
              <a:gd name="connsiteY41" fmla="*/ 361039 h 1936940"/>
              <a:gd name="connsiteX42" fmla="*/ 1262788 w 1831199"/>
              <a:gd name="connsiteY42" fmla="*/ 348682 h 1936940"/>
              <a:gd name="connsiteX43" fmla="*/ 1275145 w 1831199"/>
              <a:gd name="connsiteY43" fmla="*/ 286898 h 1936940"/>
              <a:gd name="connsiteX44" fmla="*/ 1287501 w 1831199"/>
              <a:gd name="connsiteY44" fmla="*/ 237471 h 1936940"/>
              <a:gd name="connsiteX45" fmla="*/ 1398712 w 1831199"/>
              <a:gd name="connsiteY45" fmla="*/ 150974 h 1936940"/>
              <a:gd name="connsiteX46" fmla="*/ 1435782 w 1831199"/>
              <a:gd name="connsiteY46" fmla="*/ 126260 h 1936940"/>
              <a:gd name="connsiteX47" fmla="*/ 1472853 w 1831199"/>
              <a:gd name="connsiteY47" fmla="*/ 138617 h 1936940"/>
              <a:gd name="connsiteX48" fmla="*/ 1682917 w 1831199"/>
              <a:gd name="connsiteY48" fmla="*/ 422823 h 1936940"/>
              <a:gd name="connsiteX49" fmla="*/ 1534636 w 1831199"/>
              <a:gd name="connsiteY49" fmla="*/ 694671 h 1936940"/>
              <a:gd name="connsiteX50" fmla="*/ 1559350 w 1831199"/>
              <a:gd name="connsiteY50" fmla="*/ 731741 h 1936940"/>
              <a:gd name="connsiteX51" fmla="*/ 1608777 w 1831199"/>
              <a:gd name="connsiteY51" fmla="*/ 781168 h 1936940"/>
              <a:gd name="connsiteX52" fmla="*/ 1719988 w 1831199"/>
              <a:gd name="connsiteY52" fmla="*/ 830595 h 1936940"/>
              <a:gd name="connsiteX53" fmla="*/ 1757058 w 1831199"/>
              <a:gd name="connsiteY53" fmla="*/ 842952 h 1936940"/>
              <a:gd name="connsiteX54" fmla="*/ 1831199 w 1831199"/>
              <a:gd name="connsiteY54" fmla="*/ 880022 h 1936940"/>
              <a:gd name="connsiteX55" fmla="*/ 1818842 w 1831199"/>
              <a:gd name="connsiteY55" fmla="*/ 978876 h 1936940"/>
              <a:gd name="connsiteX56" fmla="*/ 1781772 w 1831199"/>
              <a:gd name="connsiteY56" fmla="*/ 991233 h 1936940"/>
              <a:gd name="connsiteX57" fmla="*/ 1460496 w 1831199"/>
              <a:gd name="connsiteY57" fmla="*/ 1003590 h 1936940"/>
              <a:gd name="connsiteX58" fmla="*/ 1386355 w 1831199"/>
              <a:gd name="connsiteY58" fmla="*/ 1102444 h 1936940"/>
              <a:gd name="connsiteX59" fmla="*/ 1398712 w 1831199"/>
              <a:gd name="connsiteY59" fmla="*/ 1250725 h 1936940"/>
              <a:gd name="connsiteX60" fmla="*/ 1497566 w 1831199"/>
              <a:gd name="connsiteY60" fmla="*/ 1361936 h 1936940"/>
              <a:gd name="connsiteX61" fmla="*/ 1559350 w 1831199"/>
              <a:gd name="connsiteY61" fmla="*/ 1448433 h 1936940"/>
              <a:gd name="connsiteX62" fmla="*/ 1584063 w 1831199"/>
              <a:gd name="connsiteY62" fmla="*/ 1485504 h 1936940"/>
              <a:gd name="connsiteX63" fmla="*/ 1621134 w 1831199"/>
              <a:gd name="connsiteY63" fmla="*/ 1510217 h 1936940"/>
              <a:gd name="connsiteX64" fmla="*/ 1670561 w 1831199"/>
              <a:gd name="connsiteY64" fmla="*/ 1584358 h 1936940"/>
              <a:gd name="connsiteX65" fmla="*/ 1621134 w 1831199"/>
              <a:gd name="connsiteY65" fmla="*/ 1510217 h 1936940"/>
              <a:gd name="connsiteX66" fmla="*/ 1596420 w 1831199"/>
              <a:gd name="connsiteY66" fmla="*/ 1473147 h 1936940"/>
              <a:gd name="connsiteX67" fmla="*/ 1522280 w 1831199"/>
              <a:gd name="connsiteY67" fmla="*/ 1436076 h 1936940"/>
              <a:gd name="connsiteX68" fmla="*/ 1485209 w 1831199"/>
              <a:gd name="connsiteY68" fmla="*/ 1399006 h 1936940"/>
              <a:gd name="connsiteX69" fmla="*/ 1411069 w 1831199"/>
              <a:gd name="connsiteY69" fmla="*/ 1374293 h 1936940"/>
              <a:gd name="connsiteX70" fmla="*/ 1336928 w 1831199"/>
              <a:gd name="connsiteY70" fmla="*/ 1349579 h 1936940"/>
              <a:gd name="connsiteX71" fmla="*/ 1299858 w 1831199"/>
              <a:gd name="connsiteY71" fmla="*/ 1337222 h 1936940"/>
              <a:gd name="connsiteX72" fmla="*/ 1262788 w 1831199"/>
              <a:gd name="connsiteY72" fmla="*/ 1312509 h 1936940"/>
              <a:gd name="connsiteX73" fmla="*/ 1250431 w 1831199"/>
              <a:gd name="connsiteY73" fmla="*/ 1349579 h 1936940"/>
              <a:gd name="connsiteX74" fmla="*/ 1262788 w 1831199"/>
              <a:gd name="connsiteY74" fmla="*/ 1386649 h 1936940"/>
              <a:gd name="connsiteX75" fmla="*/ 1349285 w 1831199"/>
              <a:gd name="connsiteY75" fmla="*/ 1547287 h 1936940"/>
              <a:gd name="connsiteX76" fmla="*/ 1361642 w 1831199"/>
              <a:gd name="connsiteY76" fmla="*/ 1584358 h 1936940"/>
              <a:gd name="connsiteX77" fmla="*/ 1373999 w 1831199"/>
              <a:gd name="connsiteY77" fmla="*/ 1633785 h 1936940"/>
              <a:gd name="connsiteX78" fmla="*/ 1398712 w 1831199"/>
              <a:gd name="connsiteY78" fmla="*/ 1917990 h 1936940"/>
              <a:gd name="connsiteX79" fmla="*/ 1361642 w 1831199"/>
              <a:gd name="connsiteY79" fmla="*/ 1744995 h 1936940"/>
              <a:gd name="connsiteX80" fmla="*/ 1349285 w 1831199"/>
              <a:gd name="connsiteY80" fmla="*/ 1707925 h 1936940"/>
              <a:gd name="connsiteX81" fmla="*/ 1275145 w 1831199"/>
              <a:gd name="connsiteY81" fmla="*/ 1658498 h 1936940"/>
              <a:gd name="connsiteX82" fmla="*/ 1238074 w 1831199"/>
              <a:gd name="connsiteY82" fmla="*/ 1633785 h 1936940"/>
              <a:gd name="connsiteX83" fmla="*/ 1213361 w 1831199"/>
              <a:gd name="connsiteY83" fmla="*/ 1596714 h 1936940"/>
              <a:gd name="connsiteX84" fmla="*/ 1188647 w 1831199"/>
              <a:gd name="connsiteY84" fmla="*/ 1510217 h 1936940"/>
              <a:gd name="connsiteX85" fmla="*/ 1139220 w 1831199"/>
              <a:gd name="connsiteY85" fmla="*/ 1436076 h 1936940"/>
              <a:gd name="connsiteX86" fmla="*/ 990939 w 1831199"/>
              <a:gd name="connsiteY86" fmla="*/ 1423720 h 1936940"/>
              <a:gd name="connsiteX87" fmla="*/ 929155 w 1831199"/>
              <a:gd name="connsiteY87" fmla="*/ 1436076 h 1936940"/>
              <a:gd name="connsiteX88" fmla="*/ 904442 w 1831199"/>
              <a:gd name="connsiteY88" fmla="*/ 1473147 h 1936940"/>
              <a:gd name="connsiteX89" fmla="*/ 867372 w 1831199"/>
              <a:gd name="connsiteY89" fmla="*/ 1485504 h 1936940"/>
              <a:gd name="connsiteX90" fmla="*/ 830301 w 1831199"/>
              <a:gd name="connsiteY90" fmla="*/ 1572001 h 1936940"/>
              <a:gd name="connsiteX91" fmla="*/ 780874 w 1831199"/>
              <a:gd name="connsiteY91" fmla="*/ 1683212 h 1936940"/>
              <a:gd name="connsiteX92" fmla="*/ 768517 w 1831199"/>
              <a:gd name="connsiteY92" fmla="*/ 1720282 h 1936940"/>
              <a:gd name="connsiteX93" fmla="*/ 756161 w 1831199"/>
              <a:gd name="connsiteY93" fmla="*/ 1782066 h 1936940"/>
              <a:gd name="connsiteX94" fmla="*/ 743804 w 1831199"/>
              <a:gd name="connsiteY94" fmla="*/ 1868563 h 1936940"/>
              <a:gd name="connsiteX95" fmla="*/ 731447 w 1831199"/>
              <a:gd name="connsiteY95" fmla="*/ 1905633 h 1936940"/>
              <a:gd name="connsiteX96" fmla="*/ 719090 w 1831199"/>
              <a:gd name="connsiteY96" fmla="*/ 1868563 h 1936940"/>
              <a:gd name="connsiteX97" fmla="*/ 694377 w 1831199"/>
              <a:gd name="connsiteY97" fmla="*/ 1831493 h 1936940"/>
              <a:gd name="connsiteX98" fmla="*/ 706734 w 1831199"/>
              <a:gd name="connsiteY98" fmla="*/ 1633785 h 1936940"/>
              <a:gd name="connsiteX99" fmla="*/ 731447 w 1831199"/>
              <a:gd name="connsiteY99" fmla="*/ 1596714 h 1936940"/>
              <a:gd name="connsiteX100" fmla="*/ 805588 w 1831199"/>
              <a:gd name="connsiteY100" fmla="*/ 1547287 h 1936940"/>
              <a:gd name="connsiteX101" fmla="*/ 842658 w 1831199"/>
              <a:gd name="connsiteY101" fmla="*/ 1473147 h 1936940"/>
              <a:gd name="connsiteX102" fmla="*/ 805588 w 1831199"/>
              <a:gd name="connsiteY102" fmla="*/ 1448433 h 1936940"/>
              <a:gd name="connsiteX103" fmla="*/ 743804 w 1831199"/>
              <a:gd name="connsiteY103" fmla="*/ 1399006 h 1936940"/>
              <a:gd name="connsiteX104" fmla="*/ 64182 w 1831199"/>
              <a:gd name="connsiteY104" fmla="*/ 1374293 h 1936940"/>
              <a:gd name="connsiteX105" fmla="*/ 2399 w 1831199"/>
              <a:gd name="connsiteY105" fmla="*/ 1324866 h 1936940"/>
              <a:gd name="connsiteX106" fmla="*/ 39469 w 1831199"/>
              <a:gd name="connsiteY106" fmla="*/ 1337222 h 1936940"/>
              <a:gd name="connsiteX107" fmla="*/ 286604 w 1831199"/>
              <a:gd name="connsiteY107" fmla="*/ 1324866 h 1936940"/>
              <a:gd name="connsiteX108" fmla="*/ 348388 w 1831199"/>
              <a:gd name="connsiteY108" fmla="*/ 1263082 h 1936940"/>
              <a:gd name="connsiteX109" fmla="*/ 385458 w 1831199"/>
              <a:gd name="connsiteY109" fmla="*/ 1238368 h 1936940"/>
              <a:gd name="connsiteX110" fmla="*/ 373101 w 1831199"/>
              <a:gd name="connsiteY110" fmla="*/ 1114801 h 1936940"/>
              <a:gd name="connsiteX111" fmla="*/ 298961 w 1831199"/>
              <a:gd name="connsiteY111" fmla="*/ 1065374 h 1936940"/>
              <a:gd name="connsiteX112" fmla="*/ 261890 w 1831199"/>
              <a:gd name="connsiteY112" fmla="*/ 1040660 h 1936940"/>
              <a:gd name="connsiteX113" fmla="*/ 200107 w 1831199"/>
              <a:gd name="connsiteY113" fmla="*/ 867666 h 1936940"/>
              <a:gd name="connsiteX114" fmla="*/ 237177 w 1831199"/>
              <a:gd name="connsiteY114" fmla="*/ 892379 h 1936940"/>
              <a:gd name="connsiteX115" fmla="*/ 261890 w 1831199"/>
              <a:gd name="connsiteY115" fmla="*/ 929449 h 1936940"/>
              <a:gd name="connsiteX116" fmla="*/ 298961 w 1831199"/>
              <a:gd name="connsiteY116" fmla="*/ 954163 h 1936940"/>
              <a:gd name="connsiteX117" fmla="*/ 385458 w 1831199"/>
              <a:gd name="connsiteY117"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56161 w 1831199"/>
              <a:gd name="connsiteY13" fmla="*/ 398109 h 1936940"/>
              <a:gd name="connsiteX14" fmla="*/ 731447 w 1831199"/>
              <a:gd name="connsiteY14" fmla="*/ 361039 h 1936940"/>
              <a:gd name="connsiteX15" fmla="*/ 657307 w 1831199"/>
              <a:gd name="connsiteY15" fmla="*/ 336325 h 1936940"/>
              <a:gd name="connsiteX16" fmla="*/ 620236 w 1831199"/>
              <a:gd name="connsiteY16" fmla="*/ 323968 h 1936940"/>
              <a:gd name="connsiteX17" fmla="*/ 570809 w 1831199"/>
              <a:gd name="connsiteY17" fmla="*/ 311612 h 1936940"/>
              <a:gd name="connsiteX18" fmla="*/ 397815 w 1831199"/>
              <a:gd name="connsiteY18" fmla="*/ 274541 h 1936940"/>
              <a:gd name="connsiteX19" fmla="*/ 298961 w 1831199"/>
              <a:gd name="connsiteY19" fmla="*/ 150974 h 1936940"/>
              <a:gd name="connsiteX20" fmla="*/ 274247 w 1831199"/>
              <a:gd name="connsiteY20" fmla="*/ 113904 h 1936940"/>
              <a:gd name="connsiteX21" fmla="*/ 348388 w 1831199"/>
              <a:gd name="connsiteY21" fmla="*/ 138617 h 1936940"/>
              <a:gd name="connsiteX22" fmla="*/ 422528 w 1831199"/>
              <a:gd name="connsiteY22" fmla="*/ 188044 h 1936940"/>
              <a:gd name="connsiteX23" fmla="*/ 459599 w 1831199"/>
              <a:gd name="connsiteY23" fmla="*/ 200401 h 1936940"/>
              <a:gd name="connsiteX24" fmla="*/ 533739 w 1831199"/>
              <a:gd name="connsiteY24" fmla="*/ 249828 h 1936940"/>
              <a:gd name="connsiteX25" fmla="*/ 570809 w 1831199"/>
              <a:gd name="connsiteY25" fmla="*/ 262185 h 1936940"/>
              <a:gd name="connsiteX26" fmla="*/ 793231 w 1831199"/>
              <a:gd name="connsiteY26" fmla="*/ 299255 h 1936940"/>
              <a:gd name="connsiteX27" fmla="*/ 867372 w 1831199"/>
              <a:gd name="connsiteY27" fmla="*/ 323968 h 1936940"/>
              <a:gd name="connsiteX28" fmla="*/ 941512 w 1831199"/>
              <a:gd name="connsiteY28" fmla="*/ 361039 h 1936940"/>
              <a:gd name="connsiteX29" fmla="*/ 1003296 w 1831199"/>
              <a:gd name="connsiteY29" fmla="*/ 422822 h 1936940"/>
              <a:gd name="connsiteX30" fmla="*/ 1040366 w 1831199"/>
              <a:gd name="connsiteY30" fmla="*/ 410466 h 1936940"/>
              <a:gd name="connsiteX31" fmla="*/ 1028009 w 1831199"/>
              <a:gd name="connsiteY31" fmla="*/ 323968 h 1936940"/>
              <a:gd name="connsiteX32" fmla="*/ 1003296 w 1831199"/>
              <a:gd name="connsiteY32" fmla="*/ 249828 h 1936940"/>
              <a:gd name="connsiteX33" fmla="*/ 978582 w 1831199"/>
              <a:gd name="connsiteY33" fmla="*/ 175687 h 1936940"/>
              <a:gd name="connsiteX34" fmla="*/ 966226 w 1831199"/>
              <a:gd name="connsiteY34" fmla="*/ 126260 h 1936940"/>
              <a:gd name="connsiteX35" fmla="*/ 941512 w 1831199"/>
              <a:gd name="connsiteY35" fmla="*/ 52120 h 1936940"/>
              <a:gd name="connsiteX36" fmla="*/ 929155 w 1831199"/>
              <a:gd name="connsiteY36" fmla="*/ 2693 h 1936940"/>
              <a:gd name="connsiteX37" fmla="*/ 1028009 w 1831199"/>
              <a:gd name="connsiteY37" fmla="*/ 138617 h 1936940"/>
              <a:gd name="connsiteX38" fmla="*/ 1089793 w 1831199"/>
              <a:gd name="connsiteY38" fmla="*/ 200401 h 1936940"/>
              <a:gd name="connsiteX39" fmla="*/ 1139220 w 1831199"/>
              <a:gd name="connsiteY39" fmla="*/ 311612 h 1936940"/>
              <a:gd name="connsiteX40" fmla="*/ 1213361 w 1831199"/>
              <a:gd name="connsiteY40" fmla="*/ 361039 h 1936940"/>
              <a:gd name="connsiteX41" fmla="*/ 1262788 w 1831199"/>
              <a:gd name="connsiteY41" fmla="*/ 348682 h 1936940"/>
              <a:gd name="connsiteX42" fmla="*/ 1275145 w 1831199"/>
              <a:gd name="connsiteY42" fmla="*/ 286898 h 1936940"/>
              <a:gd name="connsiteX43" fmla="*/ 1287501 w 1831199"/>
              <a:gd name="connsiteY43" fmla="*/ 237471 h 1936940"/>
              <a:gd name="connsiteX44" fmla="*/ 1398712 w 1831199"/>
              <a:gd name="connsiteY44" fmla="*/ 150974 h 1936940"/>
              <a:gd name="connsiteX45" fmla="*/ 1435782 w 1831199"/>
              <a:gd name="connsiteY45" fmla="*/ 126260 h 1936940"/>
              <a:gd name="connsiteX46" fmla="*/ 1472853 w 1831199"/>
              <a:gd name="connsiteY46" fmla="*/ 138617 h 1936940"/>
              <a:gd name="connsiteX47" fmla="*/ 1682917 w 1831199"/>
              <a:gd name="connsiteY47" fmla="*/ 422823 h 1936940"/>
              <a:gd name="connsiteX48" fmla="*/ 1534636 w 1831199"/>
              <a:gd name="connsiteY48" fmla="*/ 694671 h 1936940"/>
              <a:gd name="connsiteX49" fmla="*/ 1559350 w 1831199"/>
              <a:gd name="connsiteY49" fmla="*/ 731741 h 1936940"/>
              <a:gd name="connsiteX50" fmla="*/ 1608777 w 1831199"/>
              <a:gd name="connsiteY50" fmla="*/ 781168 h 1936940"/>
              <a:gd name="connsiteX51" fmla="*/ 1719988 w 1831199"/>
              <a:gd name="connsiteY51" fmla="*/ 830595 h 1936940"/>
              <a:gd name="connsiteX52" fmla="*/ 1757058 w 1831199"/>
              <a:gd name="connsiteY52" fmla="*/ 842952 h 1936940"/>
              <a:gd name="connsiteX53" fmla="*/ 1831199 w 1831199"/>
              <a:gd name="connsiteY53" fmla="*/ 880022 h 1936940"/>
              <a:gd name="connsiteX54" fmla="*/ 1818842 w 1831199"/>
              <a:gd name="connsiteY54" fmla="*/ 978876 h 1936940"/>
              <a:gd name="connsiteX55" fmla="*/ 1781772 w 1831199"/>
              <a:gd name="connsiteY55" fmla="*/ 991233 h 1936940"/>
              <a:gd name="connsiteX56" fmla="*/ 1460496 w 1831199"/>
              <a:gd name="connsiteY56" fmla="*/ 1003590 h 1936940"/>
              <a:gd name="connsiteX57" fmla="*/ 1386355 w 1831199"/>
              <a:gd name="connsiteY57" fmla="*/ 1102444 h 1936940"/>
              <a:gd name="connsiteX58" fmla="*/ 1398712 w 1831199"/>
              <a:gd name="connsiteY58" fmla="*/ 1250725 h 1936940"/>
              <a:gd name="connsiteX59" fmla="*/ 1497566 w 1831199"/>
              <a:gd name="connsiteY59" fmla="*/ 1361936 h 1936940"/>
              <a:gd name="connsiteX60" fmla="*/ 1559350 w 1831199"/>
              <a:gd name="connsiteY60" fmla="*/ 1448433 h 1936940"/>
              <a:gd name="connsiteX61" fmla="*/ 1584063 w 1831199"/>
              <a:gd name="connsiteY61" fmla="*/ 1485504 h 1936940"/>
              <a:gd name="connsiteX62" fmla="*/ 1621134 w 1831199"/>
              <a:gd name="connsiteY62" fmla="*/ 1510217 h 1936940"/>
              <a:gd name="connsiteX63" fmla="*/ 1670561 w 1831199"/>
              <a:gd name="connsiteY63" fmla="*/ 1584358 h 1936940"/>
              <a:gd name="connsiteX64" fmla="*/ 1621134 w 1831199"/>
              <a:gd name="connsiteY64" fmla="*/ 1510217 h 1936940"/>
              <a:gd name="connsiteX65" fmla="*/ 1596420 w 1831199"/>
              <a:gd name="connsiteY65" fmla="*/ 1473147 h 1936940"/>
              <a:gd name="connsiteX66" fmla="*/ 1522280 w 1831199"/>
              <a:gd name="connsiteY66" fmla="*/ 1436076 h 1936940"/>
              <a:gd name="connsiteX67" fmla="*/ 1485209 w 1831199"/>
              <a:gd name="connsiteY67" fmla="*/ 1399006 h 1936940"/>
              <a:gd name="connsiteX68" fmla="*/ 1411069 w 1831199"/>
              <a:gd name="connsiteY68" fmla="*/ 1374293 h 1936940"/>
              <a:gd name="connsiteX69" fmla="*/ 1336928 w 1831199"/>
              <a:gd name="connsiteY69" fmla="*/ 1349579 h 1936940"/>
              <a:gd name="connsiteX70" fmla="*/ 1299858 w 1831199"/>
              <a:gd name="connsiteY70" fmla="*/ 1337222 h 1936940"/>
              <a:gd name="connsiteX71" fmla="*/ 1262788 w 1831199"/>
              <a:gd name="connsiteY71" fmla="*/ 1312509 h 1936940"/>
              <a:gd name="connsiteX72" fmla="*/ 1250431 w 1831199"/>
              <a:gd name="connsiteY72" fmla="*/ 1349579 h 1936940"/>
              <a:gd name="connsiteX73" fmla="*/ 1262788 w 1831199"/>
              <a:gd name="connsiteY73" fmla="*/ 1386649 h 1936940"/>
              <a:gd name="connsiteX74" fmla="*/ 1349285 w 1831199"/>
              <a:gd name="connsiteY74" fmla="*/ 1547287 h 1936940"/>
              <a:gd name="connsiteX75" fmla="*/ 1361642 w 1831199"/>
              <a:gd name="connsiteY75" fmla="*/ 1584358 h 1936940"/>
              <a:gd name="connsiteX76" fmla="*/ 1373999 w 1831199"/>
              <a:gd name="connsiteY76" fmla="*/ 1633785 h 1936940"/>
              <a:gd name="connsiteX77" fmla="*/ 1398712 w 1831199"/>
              <a:gd name="connsiteY77" fmla="*/ 1917990 h 1936940"/>
              <a:gd name="connsiteX78" fmla="*/ 1361642 w 1831199"/>
              <a:gd name="connsiteY78" fmla="*/ 1744995 h 1936940"/>
              <a:gd name="connsiteX79" fmla="*/ 1349285 w 1831199"/>
              <a:gd name="connsiteY79" fmla="*/ 1707925 h 1936940"/>
              <a:gd name="connsiteX80" fmla="*/ 1275145 w 1831199"/>
              <a:gd name="connsiteY80" fmla="*/ 1658498 h 1936940"/>
              <a:gd name="connsiteX81" fmla="*/ 1238074 w 1831199"/>
              <a:gd name="connsiteY81" fmla="*/ 1633785 h 1936940"/>
              <a:gd name="connsiteX82" fmla="*/ 1213361 w 1831199"/>
              <a:gd name="connsiteY82" fmla="*/ 1596714 h 1936940"/>
              <a:gd name="connsiteX83" fmla="*/ 1188647 w 1831199"/>
              <a:gd name="connsiteY83" fmla="*/ 1510217 h 1936940"/>
              <a:gd name="connsiteX84" fmla="*/ 1139220 w 1831199"/>
              <a:gd name="connsiteY84" fmla="*/ 1436076 h 1936940"/>
              <a:gd name="connsiteX85" fmla="*/ 990939 w 1831199"/>
              <a:gd name="connsiteY85" fmla="*/ 1423720 h 1936940"/>
              <a:gd name="connsiteX86" fmla="*/ 929155 w 1831199"/>
              <a:gd name="connsiteY86" fmla="*/ 1436076 h 1936940"/>
              <a:gd name="connsiteX87" fmla="*/ 904442 w 1831199"/>
              <a:gd name="connsiteY87" fmla="*/ 1473147 h 1936940"/>
              <a:gd name="connsiteX88" fmla="*/ 867372 w 1831199"/>
              <a:gd name="connsiteY88" fmla="*/ 1485504 h 1936940"/>
              <a:gd name="connsiteX89" fmla="*/ 830301 w 1831199"/>
              <a:gd name="connsiteY89" fmla="*/ 1572001 h 1936940"/>
              <a:gd name="connsiteX90" fmla="*/ 780874 w 1831199"/>
              <a:gd name="connsiteY90" fmla="*/ 1683212 h 1936940"/>
              <a:gd name="connsiteX91" fmla="*/ 768517 w 1831199"/>
              <a:gd name="connsiteY91" fmla="*/ 1720282 h 1936940"/>
              <a:gd name="connsiteX92" fmla="*/ 756161 w 1831199"/>
              <a:gd name="connsiteY92" fmla="*/ 1782066 h 1936940"/>
              <a:gd name="connsiteX93" fmla="*/ 743804 w 1831199"/>
              <a:gd name="connsiteY93" fmla="*/ 1868563 h 1936940"/>
              <a:gd name="connsiteX94" fmla="*/ 731447 w 1831199"/>
              <a:gd name="connsiteY94" fmla="*/ 1905633 h 1936940"/>
              <a:gd name="connsiteX95" fmla="*/ 719090 w 1831199"/>
              <a:gd name="connsiteY95" fmla="*/ 1868563 h 1936940"/>
              <a:gd name="connsiteX96" fmla="*/ 694377 w 1831199"/>
              <a:gd name="connsiteY96" fmla="*/ 1831493 h 1936940"/>
              <a:gd name="connsiteX97" fmla="*/ 706734 w 1831199"/>
              <a:gd name="connsiteY97" fmla="*/ 1633785 h 1936940"/>
              <a:gd name="connsiteX98" fmla="*/ 731447 w 1831199"/>
              <a:gd name="connsiteY98" fmla="*/ 1596714 h 1936940"/>
              <a:gd name="connsiteX99" fmla="*/ 805588 w 1831199"/>
              <a:gd name="connsiteY99" fmla="*/ 1547287 h 1936940"/>
              <a:gd name="connsiteX100" fmla="*/ 842658 w 1831199"/>
              <a:gd name="connsiteY100" fmla="*/ 1473147 h 1936940"/>
              <a:gd name="connsiteX101" fmla="*/ 805588 w 1831199"/>
              <a:gd name="connsiteY101" fmla="*/ 1448433 h 1936940"/>
              <a:gd name="connsiteX102" fmla="*/ 743804 w 1831199"/>
              <a:gd name="connsiteY102" fmla="*/ 1399006 h 1936940"/>
              <a:gd name="connsiteX103" fmla="*/ 64182 w 1831199"/>
              <a:gd name="connsiteY103" fmla="*/ 1374293 h 1936940"/>
              <a:gd name="connsiteX104" fmla="*/ 2399 w 1831199"/>
              <a:gd name="connsiteY104" fmla="*/ 1324866 h 1936940"/>
              <a:gd name="connsiteX105" fmla="*/ 39469 w 1831199"/>
              <a:gd name="connsiteY105" fmla="*/ 1337222 h 1936940"/>
              <a:gd name="connsiteX106" fmla="*/ 286604 w 1831199"/>
              <a:gd name="connsiteY106" fmla="*/ 1324866 h 1936940"/>
              <a:gd name="connsiteX107" fmla="*/ 348388 w 1831199"/>
              <a:gd name="connsiteY107" fmla="*/ 1263082 h 1936940"/>
              <a:gd name="connsiteX108" fmla="*/ 385458 w 1831199"/>
              <a:gd name="connsiteY108" fmla="*/ 1238368 h 1936940"/>
              <a:gd name="connsiteX109" fmla="*/ 373101 w 1831199"/>
              <a:gd name="connsiteY109" fmla="*/ 1114801 h 1936940"/>
              <a:gd name="connsiteX110" fmla="*/ 298961 w 1831199"/>
              <a:gd name="connsiteY110" fmla="*/ 1065374 h 1936940"/>
              <a:gd name="connsiteX111" fmla="*/ 261890 w 1831199"/>
              <a:gd name="connsiteY111" fmla="*/ 1040660 h 1936940"/>
              <a:gd name="connsiteX112" fmla="*/ 200107 w 1831199"/>
              <a:gd name="connsiteY112" fmla="*/ 867666 h 1936940"/>
              <a:gd name="connsiteX113" fmla="*/ 237177 w 1831199"/>
              <a:gd name="connsiteY113" fmla="*/ 892379 h 1936940"/>
              <a:gd name="connsiteX114" fmla="*/ 261890 w 1831199"/>
              <a:gd name="connsiteY114" fmla="*/ 929449 h 1936940"/>
              <a:gd name="connsiteX115" fmla="*/ 298961 w 1831199"/>
              <a:gd name="connsiteY115" fmla="*/ 954163 h 1936940"/>
              <a:gd name="connsiteX116" fmla="*/ 385458 w 1831199"/>
              <a:gd name="connsiteY116"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31447 w 1831199"/>
              <a:gd name="connsiteY13" fmla="*/ 361039 h 1936940"/>
              <a:gd name="connsiteX14" fmla="*/ 657307 w 1831199"/>
              <a:gd name="connsiteY14" fmla="*/ 336325 h 1936940"/>
              <a:gd name="connsiteX15" fmla="*/ 620236 w 1831199"/>
              <a:gd name="connsiteY15" fmla="*/ 323968 h 1936940"/>
              <a:gd name="connsiteX16" fmla="*/ 570809 w 1831199"/>
              <a:gd name="connsiteY16" fmla="*/ 311612 h 1936940"/>
              <a:gd name="connsiteX17" fmla="*/ 397815 w 1831199"/>
              <a:gd name="connsiteY17" fmla="*/ 274541 h 1936940"/>
              <a:gd name="connsiteX18" fmla="*/ 298961 w 1831199"/>
              <a:gd name="connsiteY18" fmla="*/ 150974 h 1936940"/>
              <a:gd name="connsiteX19" fmla="*/ 274247 w 1831199"/>
              <a:gd name="connsiteY19" fmla="*/ 113904 h 1936940"/>
              <a:gd name="connsiteX20" fmla="*/ 348388 w 1831199"/>
              <a:gd name="connsiteY20" fmla="*/ 138617 h 1936940"/>
              <a:gd name="connsiteX21" fmla="*/ 422528 w 1831199"/>
              <a:gd name="connsiteY21" fmla="*/ 188044 h 1936940"/>
              <a:gd name="connsiteX22" fmla="*/ 459599 w 1831199"/>
              <a:gd name="connsiteY22" fmla="*/ 200401 h 1936940"/>
              <a:gd name="connsiteX23" fmla="*/ 533739 w 1831199"/>
              <a:gd name="connsiteY23" fmla="*/ 249828 h 1936940"/>
              <a:gd name="connsiteX24" fmla="*/ 570809 w 1831199"/>
              <a:gd name="connsiteY24" fmla="*/ 262185 h 1936940"/>
              <a:gd name="connsiteX25" fmla="*/ 793231 w 1831199"/>
              <a:gd name="connsiteY25" fmla="*/ 299255 h 1936940"/>
              <a:gd name="connsiteX26" fmla="*/ 867372 w 1831199"/>
              <a:gd name="connsiteY26" fmla="*/ 323968 h 1936940"/>
              <a:gd name="connsiteX27" fmla="*/ 941512 w 1831199"/>
              <a:gd name="connsiteY27" fmla="*/ 361039 h 1936940"/>
              <a:gd name="connsiteX28" fmla="*/ 1003296 w 1831199"/>
              <a:gd name="connsiteY28" fmla="*/ 422822 h 1936940"/>
              <a:gd name="connsiteX29" fmla="*/ 1040366 w 1831199"/>
              <a:gd name="connsiteY29" fmla="*/ 410466 h 1936940"/>
              <a:gd name="connsiteX30" fmla="*/ 1028009 w 1831199"/>
              <a:gd name="connsiteY30" fmla="*/ 323968 h 1936940"/>
              <a:gd name="connsiteX31" fmla="*/ 1003296 w 1831199"/>
              <a:gd name="connsiteY31" fmla="*/ 249828 h 1936940"/>
              <a:gd name="connsiteX32" fmla="*/ 978582 w 1831199"/>
              <a:gd name="connsiteY32" fmla="*/ 175687 h 1936940"/>
              <a:gd name="connsiteX33" fmla="*/ 966226 w 1831199"/>
              <a:gd name="connsiteY33" fmla="*/ 126260 h 1936940"/>
              <a:gd name="connsiteX34" fmla="*/ 941512 w 1831199"/>
              <a:gd name="connsiteY34" fmla="*/ 52120 h 1936940"/>
              <a:gd name="connsiteX35" fmla="*/ 929155 w 1831199"/>
              <a:gd name="connsiteY35" fmla="*/ 2693 h 1936940"/>
              <a:gd name="connsiteX36" fmla="*/ 1028009 w 1831199"/>
              <a:gd name="connsiteY36" fmla="*/ 138617 h 1936940"/>
              <a:gd name="connsiteX37" fmla="*/ 1089793 w 1831199"/>
              <a:gd name="connsiteY37" fmla="*/ 200401 h 1936940"/>
              <a:gd name="connsiteX38" fmla="*/ 1139220 w 1831199"/>
              <a:gd name="connsiteY38" fmla="*/ 311612 h 1936940"/>
              <a:gd name="connsiteX39" fmla="*/ 1213361 w 1831199"/>
              <a:gd name="connsiteY39" fmla="*/ 361039 h 1936940"/>
              <a:gd name="connsiteX40" fmla="*/ 1262788 w 1831199"/>
              <a:gd name="connsiteY40" fmla="*/ 348682 h 1936940"/>
              <a:gd name="connsiteX41" fmla="*/ 1275145 w 1831199"/>
              <a:gd name="connsiteY41" fmla="*/ 286898 h 1936940"/>
              <a:gd name="connsiteX42" fmla="*/ 1287501 w 1831199"/>
              <a:gd name="connsiteY42" fmla="*/ 237471 h 1936940"/>
              <a:gd name="connsiteX43" fmla="*/ 1398712 w 1831199"/>
              <a:gd name="connsiteY43" fmla="*/ 150974 h 1936940"/>
              <a:gd name="connsiteX44" fmla="*/ 1435782 w 1831199"/>
              <a:gd name="connsiteY44" fmla="*/ 126260 h 1936940"/>
              <a:gd name="connsiteX45" fmla="*/ 1472853 w 1831199"/>
              <a:gd name="connsiteY45" fmla="*/ 138617 h 1936940"/>
              <a:gd name="connsiteX46" fmla="*/ 1682917 w 1831199"/>
              <a:gd name="connsiteY46" fmla="*/ 422823 h 1936940"/>
              <a:gd name="connsiteX47" fmla="*/ 1534636 w 1831199"/>
              <a:gd name="connsiteY47" fmla="*/ 694671 h 1936940"/>
              <a:gd name="connsiteX48" fmla="*/ 1559350 w 1831199"/>
              <a:gd name="connsiteY48" fmla="*/ 731741 h 1936940"/>
              <a:gd name="connsiteX49" fmla="*/ 1608777 w 1831199"/>
              <a:gd name="connsiteY49" fmla="*/ 781168 h 1936940"/>
              <a:gd name="connsiteX50" fmla="*/ 1719988 w 1831199"/>
              <a:gd name="connsiteY50" fmla="*/ 830595 h 1936940"/>
              <a:gd name="connsiteX51" fmla="*/ 1757058 w 1831199"/>
              <a:gd name="connsiteY51" fmla="*/ 842952 h 1936940"/>
              <a:gd name="connsiteX52" fmla="*/ 1831199 w 1831199"/>
              <a:gd name="connsiteY52" fmla="*/ 880022 h 1936940"/>
              <a:gd name="connsiteX53" fmla="*/ 1818842 w 1831199"/>
              <a:gd name="connsiteY53" fmla="*/ 978876 h 1936940"/>
              <a:gd name="connsiteX54" fmla="*/ 1781772 w 1831199"/>
              <a:gd name="connsiteY54" fmla="*/ 991233 h 1936940"/>
              <a:gd name="connsiteX55" fmla="*/ 1460496 w 1831199"/>
              <a:gd name="connsiteY55" fmla="*/ 1003590 h 1936940"/>
              <a:gd name="connsiteX56" fmla="*/ 1386355 w 1831199"/>
              <a:gd name="connsiteY56" fmla="*/ 1102444 h 1936940"/>
              <a:gd name="connsiteX57" fmla="*/ 1398712 w 1831199"/>
              <a:gd name="connsiteY57" fmla="*/ 1250725 h 1936940"/>
              <a:gd name="connsiteX58" fmla="*/ 1497566 w 1831199"/>
              <a:gd name="connsiteY58" fmla="*/ 1361936 h 1936940"/>
              <a:gd name="connsiteX59" fmla="*/ 1559350 w 1831199"/>
              <a:gd name="connsiteY59" fmla="*/ 1448433 h 1936940"/>
              <a:gd name="connsiteX60" fmla="*/ 1584063 w 1831199"/>
              <a:gd name="connsiteY60" fmla="*/ 1485504 h 1936940"/>
              <a:gd name="connsiteX61" fmla="*/ 1621134 w 1831199"/>
              <a:gd name="connsiteY61" fmla="*/ 1510217 h 1936940"/>
              <a:gd name="connsiteX62" fmla="*/ 1670561 w 1831199"/>
              <a:gd name="connsiteY62" fmla="*/ 1584358 h 1936940"/>
              <a:gd name="connsiteX63" fmla="*/ 1621134 w 1831199"/>
              <a:gd name="connsiteY63" fmla="*/ 1510217 h 1936940"/>
              <a:gd name="connsiteX64" fmla="*/ 1596420 w 1831199"/>
              <a:gd name="connsiteY64" fmla="*/ 1473147 h 1936940"/>
              <a:gd name="connsiteX65" fmla="*/ 1522280 w 1831199"/>
              <a:gd name="connsiteY65" fmla="*/ 1436076 h 1936940"/>
              <a:gd name="connsiteX66" fmla="*/ 1485209 w 1831199"/>
              <a:gd name="connsiteY66" fmla="*/ 1399006 h 1936940"/>
              <a:gd name="connsiteX67" fmla="*/ 1411069 w 1831199"/>
              <a:gd name="connsiteY67" fmla="*/ 1374293 h 1936940"/>
              <a:gd name="connsiteX68" fmla="*/ 1336928 w 1831199"/>
              <a:gd name="connsiteY68" fmla="*/ 1349579 h 1936940"/>
              <a:gd name="connsiteX69" fmla="*/ 1299858 w 1831199"/>
              <a:gd name="connsiteY69" fmla="*/ 1337222 h 1936940"/>
              <a:gd name="connsiteX70" fmla="*/ 1262788 w 1831199"/>
              <a:gd name="connsiteY70" fmla="*/ 1312509 h 1936940"/>
              <a:gd name="connsiteX71" fmla="*/ 1250431 w 1831199"/>
              <a:gd name="connsiteY71" fmla="*/ 1349579 h 1936940"/>
              <a:gd name="connsiteX72" fmla="*/ 1262788 w 1831199"/>
              <a:gd name="connsiteY72" fmla="*/ 1386649 h 1936940"/>
              <a:gd name="connsiteX73" fmla="*/ 1349285 w 1831199"/>
              <a:gd name="connsiteY73" fmla="*/ 1547287 h 1936940"/>
              <a:gd name="connsiteX74" fmla="*/ 1361642 w 1831199"/>
              <a:gd name="connsiteY74" fmla="*/ 1584358 h 1936940"/>
              <a:gd name="connsiteX75" fmla="*/ 1373999 w 1831199"/>
              <a:gd name="connsiteY75" fmla="*/ 1633785 h 1936940"/>
              <a:gd name="connsiteX76" fmla="*/ 1398712 w 1831199"/>
              <a:gd name="connsiteY76" fmla="*/ 1917990 h 1936940"/>
              <a:gd name="connsiteX77" fmla="*/ 1361642 w 1831199"/>
              <a:gd name="connsiteY77" fmla="*/ 1744995 h 1936940"/>
              <a:gd name="connsiteX78" fmla="*/ 1349285 w 1831199"/>
              <a:gd name="connsiteY78" fmla="*/ 1707925 h 1936940"/>
              <a:gd name="connsiteX79" fmla="*/ 1275145 w 1831199"/>
              <a:gd name="connsiteY79" fmla="*/ 1658498 h 1936940"/>
              <a:gd name="connsiteX80" fmla="*/ 1238074 w 1831199"/>
              <a:gd name="connsiteY80" fmla="*/ 1633785 h 1936940"/>
              <a:gd name="connsiteX81" fmla="*/ 1213361 w 1831199"/>
              <a:gd name="connsiteY81" fmla="*/ 1596714 h 1936940"/>
              <a:gd name="connsiteX82" fmla="*/ 1188647 w 1831199"/>
              <a:gd name="connsiteY82" fmla="*/ 1510217 h 1936940"/>
              <a:gd name="connsiteX83" fmla="*/ 1139220 w 1831199"/>
              <a:gd name="connsiteY83" fmla="*/ 1436076 h 1936940"/>
              <a:gd name="connsiteX84" fmla="*/ 990939 w 1831199"/>
              <a:gd name="connsiteY84" fmla="*/ 1423720 h 1936940"/>
              <a:gd name="connsiteX85" fmla="*/ 929155 w 1831199"/>
              <a:gd name="connsiteY85" fmla="*/ 1436076 h 1936940"/>
              <a:gd name="connsiteX86" fmla="*/ 904442 w 1831199"/>
              <a:gd name="connsiteY86" fmla="*/ 1473147 h 1936940"/>
              <a:gd name="connsiteX87" fmla="*/ 867372 w 1831199"/>
              <a:gd name="connsiteY87" fmla="*/ 1485504 h 1936940"/>
              <a:gd name="connsiteX88" fmla="*/ 830301 w 1831199"/>
              <a:gd name="connsiteY88" fmla="*/ 1572001 h 1936940"/>
              <a:gd name="connsiteX89" fmla="*/ 780874 w 1831199"/>
              <a:gd name="connsiteY89" fmla="*/ 1683212 h 1936940"/>
              <a:gd name="connsiteX90" fmla="*/ 768517 w 1831199"/>
              <a:gd name="connsiteY90" fmla="*/ 1720282 h 1936940"/>
              <a:gd name="connsiteX91" fmla="*/ 756161 w 1831199"/>
              <a:gd name="connsiteY91" fmla="*/ 1782066 h 1936940"/>
              <a:gd name="connsiteX92" fmla="*/ 743804 w 1831199"/>
              <a:gd name="connsiteY92" fmla="*/ 1868563 h 1936940"/>
              <a:gd name="connsiteX93" fmla="*/ 731447 w 1831199"/>
              <a:gd name="connsiteY93" fmla="*/ 1905633 h 1936940"/>
              <a:gd name="connsiteX94" fmla="*/ 719090 w 1831199"/>
              <a:gd name="connsiteY94" fmla="*/ 1868563 h 1936940"/>
              <a:gd name="connsiteX95" fmla="*/ 694377 w 1831199"/>
              <a:gd name="connsiteY95" fmla="*/ 1831493 h 1936940"/>
              <a:gd name="connsiteX96" fmla="*/ 706734 w 1831199"/>
              <a:gd name="connsiteY96" fmla="*/ 1633785 h 1936940"/>
              <a:gd name="connsiteX97" fmla="*/ 731447 w 1831199"/>
              <a:gd name="connsiteY97" fmla="*/ 1596714 h 1936940"/>
              <a:gd name="connsiteX98" fmla="*/ 805588 w 1831199"/>
              <a:gd name="connsiteY98" fmla="*/ 1547287 h 1936940"/>
              <a:gd name="connsiteX99" fmla="*/ 842658 w 1831199"/>
              <a:gd name="connsiteY99" fmla="*/ 1473147 h 1936940"/>
              <a:gd name="connsiteX100" fmla="*/ 805588 w 1831199"/>
              <a:gd name="connsiteY100" fmla="*/ 1448433 h 1936940"/>
              <a:gd name="connsiteX101" fmla="*/ 743804 w 1831199"/>
              <a:gd name="connsiteY101" fmla="*/ 1399006 h 1936940"/>
              <a:gd name="connsiteX102" fmla="*/ 64182 w 1831199"/>
              <a:gd name="connsiteY102" fmla="*/ 1374293 h 1936940"/>
              <a:gd name="connsiteX103" fmla="*/ 2399 w 1831199"/>
              <a:gd name="connsiteY103" fmla="*/ 1324866 h 1936940"/>
              <a:gd name="connsiteX104" fmla="*/ 39469 w 1831199"/>
              <a:gd name="connsiteY104" fmla="*/ 1337222 h 1936940"/>
              <a:gd name="connsiteX105" fmla="*/ 286604 w 1831199"/>
              <a:gd name="connsiteY105" fmla="*/ 1324866 h 1936940"/>
              <a:gd name="connsiteX106" fmla="*/ 348388 w 1831199"/>
              <a:gd name="connsiteY106" fmla="*/ 1263082 h 1936940"/>
              <a:gd name="connsiteX107" fmla="*/ 385458 w 1831199"/>
              <a:gd name="connsiteY107" fmla="*/ 1238368 h 1936940"/>
              <a:gd name="connsiteX108" fmla="*/ 373101 w 1831199"/>
              <a:gd name="connsiteY108" fmla="*/ 1114801 h 1936940"/>
              <a:gd name="connsiteX109" fmla="*/ 298961 w 1831199"/>
              <a:gd name="connsiteY109" fmla="*/ 1065374 h 1936940"/>
              <a:gd name="connsiteX110" fmla="*/ 261890 w 1831199"/>
              <a:gd name="connsiteY110" fmla="*/ 1040660 h 1936940"/>
              <a:gd name="connsiteX111" fmla="*/ 200107 w 1831199"/>
              <a:gd name="connsiteY111" fmla="*/ 867666 h 1936940"/>
              <a:gd name="connsiteX112" fmla="*/ 237177 w 1831199"/>
              <a:gd name="connsiteY112" fmla="*/ 892379 h 1936940"/>
              <a:gd name="connsiteX113" fmla="*/ 261890 w 1831199"/>
              <a:gd name="connsiteY113" fmla="*/ 929449 h 1936940"/>
              <a:gd name="connsiteX114" fmla="*/ 298961 w 1831199"/>
              <a:gd name="connsiteY114" fmla="*/ 954163 h 1936940"/>
              <a:gd name="connsiteX115" fmla="*/ 385458 w 1831199"/>
              <a:gd name="connsiteY115"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892085 w 1831199"/>
              <a:gd name="connsiteY9" fmla="*/ 558747 h 1936940"/>
              <a:gd name="connsiteX10" fmla="*/ 867372 w 1831199"/>
              <a:gd name="connsiteY10" fmla="*/ 521676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385458 w 1831199"/>
              <a:gd name="connsiteY106" fmla="*/ 1238368 h 1936940"/>
              <a:gd name="connsiteX107" fmla="*/ 373101 w 1831199"/>
              <a:gd name="connsiteY107" fmla="*/ 1114801 h 1936940"/>
              <a:gd name="connsiteX108" fmla="*/ 298961 w 1831199"/>
              <a:gd name="connsiteY108" fmla="*/ 1065374 h 1936940"/>
              <a:gd name="connsiteX109" fmla="*/ 261890 w 1831199"/>
              <a:gd name="connsiteY109" fmla="*/ 1040660 h 1936940"/>
              <a:gd name="connsiteX110" fmla="*/ 200107 w 1831199"/>
              <a:gd name="connsiteY110" fmla="*/ 867666 h 1936940"/>
              <a:gd name="connsiteX111" fmla="*/ 237177 w 1831199"/>
              <a:gd name="connsiteY111" fmla="*/ 892379 h 1936940"/>
              <a:gd name="connsiteX112" fmla="*/ 261890 w 1831199"/>
              <a:gd name="connsiteY112" fmla="*/ 929449 h 1936940"/>
              <a:gd name="connsiteX113" fmla="*/ 298961 w 1831199"/>
              <a:gd name="connsiteY113" fmla="*/ 954163 h 1936940"/>
              <a:gd name="connsiteX114" fmla="*/ 385458 w 1831199"/>
              <a:gd name="connsiteY114"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892085 w 1831199"/>
              <a:gd name="connsiteY9" fmla="*/ 558747 h 1936940"/>
              <a:gd name="connsiteX10" fmla="*/ 855015 w 1831199"/>
              <a:gd name="connsiteY10" fmla="*/ 484606 h 1936940"/>
              <a:gd name="connsiteX11" fmla="*/ 731447 w 1831199"/>
              <a:gd name="connsiteY11" fmla="*/ 361039 h 1936940"/>
              <a:gd name="connsiteX12" fmla="*/ 657307 w 1831199"/>
              <a:gd name="connsiteY12" fmla="*/ 336325 h 1936940"/>
              <a:gd name="connsiteX13" fmla="*/ 620236 w 1831199"/>
              <a:gd name="connsiteY13" fmla="*/ 323968 h 1936940"/>
              <a:gd name="connsiteX14" fmla="*/ 570809 w 1831199"/>
              <a:gd name="connsiteY14" fmla="*/ 311612 h 1936940"/>
              <a:gd name="connsiteX15" fmla="*/ 397815 w 1831199"/>
              <a:gd name="connsiteY15" fmla="*/ 274541 h 1936940"/>
              <a:gd name="connsiteX16" fmla="*/ 298961 w 1831199"/>
              <a:gd name="connsiteY16" fmla="*/ 150974 h 1936940"/>
              <a:gd name="connsiteX17" fmla="*/ 274247 w 1831199"/>
              <a:gd name="connsiteY17" fmla="*/ 113904 h 1936940"/>
              <a:gd name="connsiteX18" fmla="*/ 348388 w 1831199"/>
              <a:gd name="connsiteY18" fmla="*/ 138617 h 1936940"/>
              <a:gd name="connsiteX19" fmla="*/ 422528 w 1831199"/>
              <a:gd name="connsiteY19" fmla="*/ 188044 h 1936940"/>
              <a:gd name="connsiteX20" fmla="*/ 459599 w 1831199"/>
              <a:gd name="connsiteY20" fmla="*/ 200401 h 1936940"/>
              <a:gd name="connsiteX21" fmla="*/ 533739 w 1831199"/>
              <a:gd name="connsiteY21" fmla="*/ 249828 h 1936940"/>
              <a:gd name="connsiteX22" fmla="*/ 570809 w 1831199"/>
              <a:gd name="connsiteY22" fmla="*/ 262185 h 1936940"/>
              <a:gd name="connsiteX23" fmla="*/ 793231 w 1831199"/>
              <a:gd name="connsiteY23" fmla="*/ 299255 h 1936940"/>
              <a:gd name="connsiteX24" fmla="*/ 867372 w 1831199"/>
              <a:gd name="connsiteY24" fmla="*/ 323968 h 1936940"/>
              <a:gd name="connsiteX25" fmla="*/ 941512 w 1831199"/>
              <a:gd name="connsiteY25" fmla="*/ 361039 h 1936940"/>
              <a:gd name="connsiteX26" fmla="*/ 1003296 w 1831199"/>
              <a:gd name="connsiteY26" fmla="*/ 422822 h 1936940"/>
              <a:gd name="connsiteX27" fmla="*/ 1040366 w 1831199"/>
              <a:gd name="connsiteY27" fmla="*/ 410466 h 1936940"/>
              <a:gd name="connsiteX28" fmla="*/ 1028009 w 1831199"/>
              <a:gd name="connsiteY28" fmla="*/ 323968 h 1936940"/>
              <a:gd name="connsiteX29" fmla="*/ 1003296 w 1831199"/>
              <a:gd name="connsiteY29" fmla="*/ 249828 h 1936940"/>
              <a:gd name="connsiteX30" fmla="*/ 978582 w 1831199"/>
              <a:gd name="connsiteY30" fmla="*/ 175687 h 1936940"/>
              <a:gd name="connsiteX31" fmla="*/ 966226 w 1831199"/>
              <a:gd name="connsiteY31" fmla="*/ 126260 h 1936940"/>
              <a:gd name="connsiteX32" fmla="*/ 941512 w 1831199"/>
              <a:gd name="connsiteY32" fmla="*/ 52120 h 1936940"/>
              <a:gd name="connsiteX33" fmla="*/ 929155 w 1831199"/>
              <a:gd name="connsiteY33" fmla="*/ 2693 h 1936940"/>
              <a:gd name="connsiteX34" fmla="*/ 1028009 w 1831199"/>
              <a:gd name="connsiteY34" fmla="*/ 138617 h 1936940"/>
              <a:gd name="connsiteX35" fmla="*/ 1089793 w 1831199"/>
              <a:gd name="connsiteY35" fmla="*/ 200401 h 1936940"/>
              <a:gd name="connsiteX36" fmla="*/ 1139220 w 1831199"/>
              <a:gd name="connsiteY36" fmla="*/ 311612 h 1936940"/>
              <a:gd name="connsiteX37" fmla="*/ 1213361 w 1831199"/>
              <a:gd name="connsiteY37" fmla="*/ 361039 h 1936940"/>
              <a:gd name="connsiteX38" fmla="*/ 1262788 w 1831199"/>
              <a:gd name="connsiteY38" fmla="*/ 348682 h 1936940"/>
              <a:gd name="connsiteX39" fmla="*/ 1275145 w 1831199"/>
              <a:gd name="connsiteY39" fmla="*/ 286898 h 1936940"/>
              <a:gd name="connsiteX40" fmla="*/ 1287501 w 1831199"/>
              <a:gd name="connsiteY40" fmla="*/ 237471 h 1936940"/>
              <a:gd name="connsiteX41" fmla="*/ 1398712 w 1831199"/>
              <a:gd name="connsiteY41" fmla="*/ 150974 h 1936940"/>
              <a:gd name="connsiteX42" fmla="*/ 1435782 w 1831199"/>
              <a:gd name="connsiteY42" fmla="*/ 126260 h 1936940"/>
              <a:gd name="connsiteX43" fmla="*/ 1472853 w 1831199"/>
              <a:gd name="connsiteY43" fmla="*/ 138617 h 1936940"/>
              <a:gd name="connsiteX44" fmla="*/ 1682917 w 1831199"/>
              <a:gd name="connsiteY44" fmla="*/ 422823 h 1936940"/>
              <a:gd name="connsiteX45" fmla="*/ 1534636 w 1831199"/>
              <a:gd name="connsiteY45" fmla="*/ 694671 h 1936940"/>
              <a:gd name="connsiteX46" fmla="*/ 1559350 w 1831199"/>
              <a:gd name="connsiteY46" fmla="*/ 731741 h 1936940"/>
              <a:gd name="connsiteX47" fmla="*/ 1608777 w 1831199"/>
              <a:gd name="connsiteY47" fmla="*/ 781168 h 1936940"/>
              <a:gd name="connsiteX48" fmla="*/ 1719988 w 1831199"/>
              <a:gd name="connsiteY48" fmla="*/ 830595 h 1936940"/>
              <a:gd name="connsiteX49" fmla="*/ 1757058 w 1831199"/>
              <a:gd name="connsiteY49" fmla="*/ 842952 h 1936940"/>
              <a:gd name="connsiteX50" fmla="*/ 1831199 w 1831199"/>
              <a:gd name="connsiteY50" fmla="*/ 880022 h 1936940"/>
              <a:gd name="connsiteX51" fmla="*/ 1818842 w 1831199"/>
              <a:gd name="connsiteY51" fmla="*/ 978876 h 1936940"/>
              <a:gd name="connsiteX52" fmla="*/ 1781772 w 1831199"/>
              <a:gd name="connsiteY52" fmla="*/ 991233 h 1936940"/>
              <a:gd name="connsiteX53" fmla="*/ 1460496 w 1831199"/>
              <a:gd name="connsiteY53" fmla="*/ 1003590 h 1936940"/>
              <a:gd name="connsiteX54" fmla="*/ 1386355 w 1831199"/>
              <a:gd name="connsiteY54" fmla="*/ 1102444 h 1936940"/>
              <a:gd name="connsiteX55" fmla="*/ 1398712 w 1831199"/>
              <a:gd name="connsiteY55" fmla="*/ 1250725 h 1936940"/>
              <a:gd name="connsiteX56" fmla="*/ 1497566 w 1831199"/>
              <a:gd name="connsiteY56" fmla="*/ 1361936 h 1936940"/>
              <a:gd name="connsiteX57" fmla="*/ 1559350 w 1831199"/>
              <a:gd name="connsiteY57" fmla="*/ 1448433 h 1936940"/>
              <a:gd name="connsiteX58" fmla="*/ 1584063 w 1831199"/>
              <a:gd name="connsiteY58" fmla="*/ 1485504 h 1936940"/>
              <a:gd name="connsiteX59" fmla="*/ 1621134 w 1831199"/>
              <a:gd name="connsiteY59" fmla="*/ 1510217 h 1936940"/>
              <a:gd name="connsiteX60" fmla="*/ 1670561 w 1831199"/>
              <a:gd name="connsiteY60" fmla="*/ 1584358 h 1936940"/>
              <a:gd name="connsiteX61" fmla="*/ 1621134 w 1831199"/>
              <a:gd name="connsiteY61" fmla="*/ 1510217 h 1936940"/>
              <a:gd name="connsiteX62" fmla="*/ 1596420 w 1831199"/>
              <a:gd name="connsiteY62" fmla="*/ 1473147 h 1936940"/>
              <a:gd name="connsiteX63" fmla="*/ 1522280 w 1831199"/>
              <a:gd name="connsiteY63" fmla="*/ 1436076 h 1936940"/>
              <a:gd name="connsiteX64" fmla="*/ 1485209 w 1831199"/>
              <a:gd name="connsiteY64" fmla="*/ 1399006 h 1936940"/>
              <a:gd name="connsiteX65" fmla="*/ 1411069 w 1831199"/>
              <a:gd name="connsiteY65" fmla="*/ 1374293 h 1936940"/>
              <a:gd name="connsiteX66" fmla="*/ 1336928 w 1831199"/>
              <a:gd name="connsiteY66" fmla="*/ 1349579 h 1936940"/>
              <a:gd name="connsiteX67" fmla="*/ 1299858 w 1831199"/>
              <a:gd name="connsiteY67" fmla="*/ 1337222 h 1936940"/>
              <a:gd name="connsiteX68" fmla="*/ 1262788 w 1831199"/>
              <a:gd name="connsiteY68" fmla="*/ 1312509 h 1936940"/>
              <a:gd name="connsiteX69" fmla="*/ 1250431 w 1831199"/>
              <a:gd name="connsiteY69" fmla="*/ 1349579 h 1936940"/>
              <a:gd name="connsiteX70" fmla="*/ 1262788 w 1831199"/>
              <a:gd name="connsiteY70" fmla="*/ 1386649 h 1936940"/>
              <a:gd name="connsiteX71" fmla="*/ 1349285 w 1831199"/>
              <a:gd name="connsiteY71" fmla="*/ 1547287 h 1936940"/>
              <a:gd name="connsiteX72" fmla="*/ 1361642 w 1831199"/>
              <a:gd name="connsiteY72" fmla="*/ 1584358 h 1936940"/>
              <a:gd name="connsiteX73" fmla="*/ 1373999 w 1831199"/>
              <a:gd name="connsiteY73" fmla="*/ 1633785 h 1936940"/>
              <a:gd name="connsiteX74" fmla="*/ 1398712 w 1831199"/>
              <a:gd name="connsiteY74" fmla="*/ 1917990 h 1936940"/>
              <a:gd name="connsiteX75" fmla="*/ 1361642 w 1831199"/>
              <a:gd name="connsiteY75" fmla="*/ 1744995 h 1936940"/>
              <a:gd name="connsiteX76" fmla="*/ 1349285 w 1831199"/>
              <a:gd name="connsiteY76" fmla="*/ 1707925 h 1936940"/>
              <a:gd name="connsiteX77" fmla="*/ 1275145 w 1831199"/>
              <a:gd name="connsiteY77" fmla="*/ 1658498 h 1936940"/>
              <a:gd name="connsiteX78" fmla="*/ 1238074 w 1831199"/>
              <a:gd name="connsiteY78" fmla="*/ 1633785 h 1936940"/>
              <a:gd name="connsiteX79" fmla="*/ 1213361 w 1831199"/>
              <a:gd name="connsiteY79" fmla="*/ 1596714 h 1936940"/>
              <a:gd name="connsiteX80" fmla="*/ 1188647 w 1831199"/>
              <a:gd name="connsiteY80" fmla="*/ 1510217 h 1936940"/>
              <a:gd name="connsiteX81" fmla="*/ 1139220 w 1831199"/>
              <a:gd name="connsiteY81" fmla="*/ 1436076 h 1936940"/>
              <a:gd name="connsiteX82" fmla="*/ 990939 w 1831199"/>
              <a:gd name="connsiteY82" fmla="*/ 1423720 h 1936940"/>
              <a:gd name="connsiteX83" fmla="*/ 929155 w 1831199"/>
              <a:gd name="connsiteY83" fmla="*/ 1436076 h 1936940"/>
              <a:gd name="connsiteX84" fmla="*/ 904442 w 1831199"/>
              <a:gd name="connsiteY84" fmla="*/ 1473147 h 1936940"/>
              <a:gd name="connsiteX85" fmla="*/ 867372 w 1831199"/>
              <a:gd name="connsiteY85" fmla="*/ 1485504 h 1936940"/>
              <a:gd name="connsiteX86" fmla="*/ 830301 w 1831199"/>
              <a:gd name="connsiteY86" fmla="*/ 1572001 h 1936940"/>
              <a:gd name="connsiteX87" fmla="*/ 780874 w 1831199"/>
              <a:gd name="connsiteY87" fmla="*/ 1683212 h 1936940"/>
              <a:gd name="connsiteX88" fmla="*/ 768517 w 1831199"/>
              <a:gd name="connsiteY88" fmla="*/ 1720282 h 1936940"/>
              <a:gd name="connsiteX89" fmla="*/ 756161 w 1831199"/>
              <a:gd name="connsiteY89" fmla="*/ 1782066 h 1936940"/>
              <a:gd name="connsiteX90" fmla="*/ 743804 w 1831199"/>
              <a:gd name="connsiteY90" fmla="*/ 1868563 h 1936940"/>
              <a:gd name="connsiteX91" fmla="*/ 731447 w 1831199"/>
              <a:gd name="connsiteY91" fmla="*/ 1905633 h 1936940"/>
              <a:gd name="connsiteX92" fmla="*/ 719090 w 1831199"/>
              <a:gd name="connsiteY92" fmla="*/ 1868563 h 1936940"/>
              <a:gd name="connsiteX93" fmla="*/ 694377 w 1831199"/>
              <a:gd name="connsiteY93" fmla="*/ 1831493 h 1936940"/>
              <a:gd name="connsiteX94" fmla="*/ 706734 w 1831199"/>
              <a:gd name="connsiteY94" fmla="*/ 1633785 h 1936940"/>
              <a:gd name="connsiteX95" fmla="*/ 731447 w 1831199"/>
              <a:gd name="connsiteY95" fmla="*/ 1596714 h 1936940"/>
              <a:gd name="connsiteX96" fmla="*/ 805588 w 1831199"/>
              <a:gd name="connsiteY96" fmla="*/ 1547287 h 1936940"/>
              <a:gd name="connsiteX97" fmla="*/ 842658 w 1831199"/>
              <a:gd name="connsiteY97" fmla="*/ 1473147 h 1936940"/>
              <a:gd name="connsiteX98" fmla="*/ 805588 w 1831199"/>
              <a:gd name="connsiteY98" fmla="*/ 1448433 h 1936940"/>
              <a:gd name="connsiteX99" fmla="*/ 743804 w 1831199"/>
              <a:gd name="connsiteY99" fmla="*/ 1399006 h 1936940"/>
              <a:gd name="connsiteX100" fmla="*/ 64182 w 1831199"/>
              <a:gd name="connsiteY100" fmla="*/ 1374293 h 1936940"/>
              <a:gd name="connsiteX101" fmla="*/ 2399 w 1831199"/>
              <a:gd name="connsiteY101" fmla="*/ 1324866 h 1936940"/>
              <a:gd name="connsiteX102" fmla="*/ 39469 w 1831199"/>
              <a:gd name="connsiteY102" fmla="*/ 1337222 h 1936940"/>
              <a:gd name="connsiteX103" fmla="*/ 286604 w 1831199"/>
              <a:gd name="connsiteY103" fmla="*/ 1324866 h 1936940"/>
              <a:gd name="connsiteX104" fmla="*/ 348388 w 1831199"/>
              <a:gd name="connsiteY104" fmla="*/ 1263082 h 1936940"/>
              <a:gd name="connsiteX105" fmla="*/ 385458 w 1831199"/>
              <a:gd name="connsiteY105" fmla="*/ 1238368 h 1936940"/>
              <a:gd name="connsiteX106" fmla="*/ 373101 w 1831199"/>
              <a:gd name="connsiteY106" fmla="*/ 1114801 h 1936940"/>
              <a:gd name="connsiteX107" fmla="*/ 298961 w 1831199"/>
              <a:gd name="connsiteY107" fmla="*/ 1065374 h 1936940"/>
              <a:gd name="connsiteX108" fmla="*/ 261890 w 1831199"/>
              <a:gd name="connsiteY108" fmla="*/ 1040660 h 1936940"/>
              <a:gd name="connsiteX109" fmla="*/ 200107 w 1831199"/>
              <a:gd name="connsiteY109" fmla="*/ 867666 h 1936940"/>
              <a:gd name="connsiteX110" fmla="*/ 237177 w 1831199"/>
              <a:gd name="connsiteY110" fmla="*/ 892379 h 1936940"/>
              <a:gd name="connsiteX111" fmla="*/ 261890 w 1831199"/>
              <a:gd name="connsiteY111" fmla="*/ 929449 h 1936940"/>
              <a:gd name="connsiteX112" fmla="*/ 298961 w 1831199"/>
              <a:gd name="connsiteY112" fmla="*/ 954163 h 1936940"/>
              <a:gd name="connsiteX113" fmla="*/ 385458 w 1831199"/>
              <a:gd name="connsiteY113"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855015 w 1831199"/>
              <a:gd name="connsiteY9" fmla="*/ 484606 h 1936940"/>
              <a:gd name="connsiteX10" fmla="*/ 731447 w 1831199"/>
              <a:gd name="connsiteY10" fmla="*/ 361039 h 1936940"/>
              <a:gd name="connsiteX11" fmla="*/ 657307 w 1831199"/>
              <a:gd name="connsiteY11" fmla="*/ 336325 h 1936940"/>
              <a:gd name="connsiteX12" fmla="*/ 620236 w 1831199"/>
              <a:gd name="connsiteY12" fmla="*/ 323968 h 1936940"/>
              <a:gd name="connsiteX13" fmla="*/ 570809 w 1831199"/>
              <a:gd name="connsiteY13" fmla="*/ 311612 h 1936940"/>
              <a:gd name="connsiteX14" fmla="*/ 397815 w 1831199"/>
              <a:gd name="connsiteY14" fmla="*/ 274541 h 1936940"/>
              <a:gd name="connsiteX15" fmla="*/ 298961 w 1831199"/>
              <a:gd name="connsiteY15" fmla="*/ 150974 h 1936940"/>
              <a:gd name="connsiteX16" fmla="*/ 274247 w 1831199"/>
              <a:gd name="connsiteY16" fmla="*/ 113904 h 1936940"/>
              <a:gd name="connsiteX17" fmla="*/ 348388 w 1831199"/>
              <a:gd name="connsiteY17" fmla="*/ 138617 h 1936940"/>
              <a:gd name="connsiteX18" fmla="*/ 422528 w 1831199"/>
              <a:gd name="connsiteY18" fmla="*/ 188044 h 1936940"/>
              <a:gd name="connsiteX19" fmla="*/ 459599 w 1831199"/>
              <a:gd name="connsiteY19" fmla="*/ 200401 h 1936940"/>
              <a:gd name="connsiteX20" fmla="*/ 533739 w 1831199"/>
              <a:gd name="connsiteY20" fmla="*/ 249828 h 1936940"/>
              <a:gd name="connsiteX21" fmla="*/ 570809 w 1831199"/>
              <a:gd name="connsiteY21" fmla="*/ 262185 h 1936940"/>
              <a:gd name="connsiteX22" fmla="*/ 793231 w 1831199"/>
              <a:gd name="connsiteY22" fmla="*/ 299255 h 1936940"/>
              <a:gd name="connsiteX23" fmla="*/ 867372 w 1831199"/>
              <a:gd name="connsiteY23" fmla="*/ 323968 h 1936940"/>
              <a:gd name="connsiteX24" fmla="*/ 941512 w 1831199"/>
              <a:gd name="connsiteY24" fmla="*/ 361039 h 1936940"/>
              <a:gd name="connsiteX25" fmla="*/ 1003296 w 1831199"/>
              <a:gd name="connsiteY25" fmla="*/ 422822 h 1936940"/>
              <a:gd name="connsiteX26" fmla="*/ 1040366 w 1831199"/>
              <a:gd name="connsiteY26" fmla="*/ 410466 h 1936940"/>
              <a:gd name="connsiteX27" fmla="*/ 1028009 w 1831199"/>
              <a:gd name="connsiteY27" fmla="*/ 323968 h 1936940"/>
              <a:gd name="connsiteX28" fmla="*/ 1003296 w 1831199"/>
              <a:gd name="connsiteY28" fmla="*/ 249828 h 1936940"/>
              <a:gd name="connsiteX29" fmla="*/ 978582 w 1831199"/>
              <a:gd name="connsiteY29" fmla="*/ 175687 h 1936940"/>
              <a:gd name="connsiteX30" fmla="*/ 966226 w 1831199"/>
              <a:gd name="connsiteY30" fmla="*/ 126260 h 1936940"/>
              <a:gd name="connsiteX31" fmla="*/ 941512 w 1831199"/>
              <a:gd name="connsiteY31" fmla="*/ 52120 h 1936940"/>
              <a:gd name="connsiteX32" fmla="*/ 929155 w 1831199"/>
              <a:gd name="connsiteY32" fmla="*/ 2693 h 1936940"/>
              <a:gd name="connsiteX33" fmla="*/ 1028009 w 1831199"/>
              <a:gd name="connsiteY33" fmla="*/ 138617 h 1936940"/>
              <a:gd name="connsiteX34" fmla="*/ 1089793 w 1831199"/>
              <a:gd name="connsiteY34" fmla="*/ 200401 h 1936940"/>
              <a:gd name="connsiteX35" fmla="*/ 1139220 w 1831199"/>
              <a:gd name="connsiteY35" fmla="*/ 311612 h 1936940"/>
              <a:gd name="connsiteX36" fmla="*/ 1213361 w 1831199"/>
              <a:gd name="connsiteY36" fmla="*/ 361039 h 1936940"/>
              <a:gd name="connsiteX37" fmla="*/ 1262788 w 1831199"/>
              <a:gd name="connsiteY37" fmla="*/ 348682 h 1936940"/>
              <a:gd name="connsiteX38" fmla="*/ 1275145 w 1831199"/>
              <a:gd name="connsiteY38" fmla="*/ 286898 h 1936940"/>
              <a:gd name="connsiteX39" fmla="*/ 1287501 w 1831199"/>
              <a:gd name="connsiteY39" fmla="*/ 237471 h 1936940"/>
              <a:gd name="connsiteX40" fmla="*/ 1398712 w 1831199"/>
              <a:gd name="connsiteY40" fmla="*/ 150974 h 1936940"/>
              <a:gd name="connsiteX41" fmla="*/ 1435782 w 1831199"/>
              <a:gd name="connsiteY41" fmla="*/ 126260 h 1936940"/>
              <a:gd name="connsiteX42" fmla="*/ 1472853 w 1831199"/>
              <a:gd name="connsiteY42" fmla="*/ 138617 h 1936940"/>
              <a:gd name="connsiteX43" fmla="*/ 1682917 w 1831199"/>
              <a:gd name="connsiteY43" fmla="*/ 422823 h 1936940"/>
              <a:gd name="connsiteX44" fmla="*/ 1534636 w 1831199"/>
              <a:gd name="connsiteY44" fmla="*/ 694671 h 1936940"/>
              <a:gd name="connsiteX45" fmla="*/ 1559350 w 1831199"/>
              <a:gd name="connsiteY45" fmla="*/ 731741 h 1936940"/>
              <a:gd name="connsiteX46" fmla="*/ 1608777 w 1831199"/>
              <a:gd name="connsiteY46" fmla="*/ 781168 h 1936940"/>
              <a:gd name="connsiteX47" fmla="*/ 1719988 w 1831199"/>
              <a:gd name="connsiteY47" fmla="*/ 830595 h 1936940"/>
              <a:gd name="connsiteX48" fmla="*/ 1757058 w 1831199"/>
              <a:gd name="connsiteY48" fmla="*/ 842952 h 1936940"/>
              <a:gd name="connsiteX49" fmla="*/ 1831199 w 1831199"/>
              <a:gd name="connsiteY49" fmla="*/ 880022 h 1936940"/>
              <a:gd name="connsiteX50" fmla="*/ 1818842 w 1831199"/>
              <a:gd name="connsiteY50" fmla="*/ 978876 h 1936940"/>
              <a:gd name="connsiteX51" fmla="*/ 1781772 w 1831199"/>
              <a:gd name="connsiteY51" fmla="*/ 991233 h 1936940"/>
              <a:gd name="connsiteX52" fmla="*/ 1460496 w 1831199"/>
              <a:gd name="connsiteY52" fmla="*/ 1003590 h 1936940"/>
              <a:gd name="connsiteX53" fmla="*/ 1386355 w 1831199"/>
              <a:gd name="connsiteY53" fmla="*/ 1102444 h 1936940"/>
              <a:gd name="connsiteX54" fmla="*/ 1398712 w 1831199"/>
              <a:gd name="connsiteY54" fmla="*/ 1250725 h 1936940"/>
              <a:gd name="connsiteX55" fmla="*/ 1497566 w 1831199"/>
              <a:gd name="connsiteY55" fmla="*/ 1361936 h 1936940"/>
              <a:gd name="connsiteX56" fmla="*/ 1559350 w 1831199"/>
              <a:gd name="connsiteY56" fmla="*/ 1448433 h 1936940"/>
              <a:gd name="connsiteX57" fmla="*/ 1584063 w 1831199"/>
              <a:gd name="connsiteY57" fmla="*/ 1485504 h 1936940"/>
              <a:gd name="connsiteX58" fmla="*/ 1621134 w 1831199"/>
              <a:gd name="connsiteY58" fmla="*/ 1510217 h 1936940"/>
              <a:gd name="connsiteX59" fmla="*/ 1670561 w 1831199"/>
              <a:gd name="connsiteY59" fmla="*/ 1584358 h 1936940"/>
              <a:gd name="connsiteX60" fmla="*/ 1621134 w 1831199"/>
              <a:gd name="connsiteY60" fmla="*/ 1510217 h 1936940"/>
              <a:gd name="connsiteX61" fmla="*/ 1596420 w 1831199"/>
              <a:gd name="connsiteY61" fmla="*/ 1473147 h 1936940"/>
              <a:gd name="connsiteX62" fmla="*/ 1522280 w 1831199"/>
              <a:gd name="connsiteY62" fmla="*/ 1436076 h 1936940"/>
              <a:gd name="connsiteX63" fmla="*/ 1485209 w 1831199"/>
              <a:gd name="connsiteY63" fmla="*/ 1399006 h 1936940"/>
              <a:gd name="connsiteX64" fmla="*/ 1411069 w 1831199"/>
              <a:gd name="connsiteY64" fmla="*/ 1374293 h 1936940"/>
              <a:gd name="connsiteX65" fmla="*/ 1336928 w 1831199"/>
              <a:gd name="connsiteY65" fmla="*/ 1349579 h 1936940"/>
              <a:gd name="connsiteX66" fmla="*/ 1299858 w 1831199"/>
              <a:gd name="connsiteY66" fmla="*/ 1337222 h 1936940"/>
              <a:gd name="connsiteX67" fmla="*/ 1262788 w 1831199"/>
              <a:gd name="connsiteY67" fmla="*/ 1312509 h 1936940"/>
              <a:gd name="connsiteX68" fmla="*/ 1250431 w 1831199"/>
              <a:gd name="connsiteY68" fmla="*/ 1349579 h 1936940"/>
              <a:gd name="connsiteX69" fmla="*/ 1262788 w 1831199"/>
              <a:gd name="connsiteY69" fmla="*/ 1386649 h 1936940"/>
              <a:gd name="connsiteX70" fmla="*/ 1349285 w 1831199"/>
              <a:gd name="connsiteY70" fmla="*/ 1547287 h 1936940"/>
              <a:gd name="connsiteX71" fmla="*/ 1361642 w 1831199"/>
              <a:gd name="connsiteY71" fmla="*/ 1584358 h 1936940"/>
              <a:gd name="connsiteX72" fmla="*/ 1373999 w 1831199"/>
              <a:gd name="connsiteY72" fmla="*/ 1633785 h 1936940"/>
              <a:gd name="connsiteX73" fmla="*/ 1398712 w 1831199"/>
              <a:gd name="connsiteY73" fmla="*/ 1917990 h 1936940"/>
              <a:gd name="connsiteX74" fmla="*/ 1361642 w 1831199"/>
              <a:gd name="connsiteY74" fmla="*/ 1744995 h 1936940"/>
              <a:gd name="connsiteX75" fmla="*/ 1349285 w 1831199"/>
              <a:gd name="connsiteY75" fmla="*/ 1707925 h 1936940"/>
              <a:gd name="connsiteX76" fmla="*/ 1275145 w 1831199"/>
              <a:gd name="connsiteY76" fmla="*/ 1658498 h 1936940"/>
              <a:gd name="connsiteX77" fmla="*/ 1238074 w 1831199"/>
              <a:gd name="connsiteY77" fmla="*/ 1633785 h 1936940"/>
              <a:gd name="connsiteX78" fmla="*/ 1213361 w 1831199"/>
              <a:gd name="connsiteY78" fmla="*/ 1596714 h 1936940"/>
              <a:gd name="connsiteX79" fmla="*/ 1188647 w 1831199"/>
              <a:gd name="connsiteY79" fmla="*/ 1510217 h 1936940"/>
              <a:gd name="connsiteX80" fmla="*/ 1139220 w 1831199"/>
              <a:gd name="connsiteY80" fmla="*/ 1436076 h 1936940"/>
              <a:gd name="connsiteX81" fmla="*/ 990939 w 1831199"/>
              <a:gd name="connsiteY81" fmla="*/ 1423720 h 1936940"/>
              <a:gd name="connsiteX82" fmla="*/ 929155 w 1831199"/>
              <a:gd name="connsiteY82" fmla="*/ 1436076 h 1936940"/>
              <a:gd name="connsiteX83" fmla="*/ 904442 w 1831199"/>
              <a:gd name="connsiteY83" fmla="*/ 1473147 h 1936940"/>
              <a:gd name="connsiteX84" fmla="*/ 867372 w 1831199"/>
              <a:gd name="connsiteY84" fmla="*/ 1485504 h 1936940"/>
              <a:gd name="connsiteX85" fmla="*/ 830301 w 1831199"/>
              <a:gd name="connsiteY85" fmla="*/ 1572001 h 1936940"/>
              <a:gd name="connsiteX86" fmla="*/ 780874 w 1831199"/>
              <a:gd name="connsiteY86" fmla="*/ 1683212 h 1936940"/>
              <a:gd name="connsiteX87" fmla="*/ 768517 w 1831199"/>
              <a:gd name="connsiteY87" fmla="*/ 1720282 h 1936940"/>
              <a:gd name="connsiteX88" fmla="*/ 756161 w 1831199"/>
              <a:gd name="connsiteY88" fmla="*/ 1782066 h 1936940"/>
              <a:gd name="connsiteX89" fmla="*/ 743804 w 1831199"/>
              <a:gd name="connsiteY89" fmla="*/ 1868563 h 1936940"/>
              <a:gd name="connsiteX90" fmla="*/ 731447 w 1831199"/>
              <a:gd name="connsiteY90" fmla="*/ 1905633 h 1936940"/>
              <a:gd name="connsiteX91" fmla="*/ 719090 w 1831199"/>
              <a:gd name="connsiteY91" fmla="*/ 1868563 h 1936940"/>
              <a:gd name="connsiteX92" fmla="*/ 694377 w 1831199"/>
              <a:gd name="connsiteY92" fmla="*/ 1831493 h 1936940"/>
              <a:gd name="connsiteX93" fmla="*/ 706734 w 1831199"/>
              <a:gd name="connsiteY93" fmla="*/ 1633785 h 1936940"/>
              <a:gd name="connsiteX94" fmla="*/ 731447 w 1831199"/>
              <a:gd name="connsiteY94" fmla="*/ 1596714 h 1936940"/>
              <a:gd name="connsiteX95" fmla="*/ 805588 w 1831199"/>
              <a:gd name="connsiteY95" fmla="*/ 1547287 h 1936940"/>
              <a:gd name="connsiteX96" fmla="*/ 842658 w 1831199"/>
              <a:gd name="connsiteY96" fmla="*/ 1473147 h 1936940"/>
              <a:gd name="connsiteX97" fmla="*/ 805588 w 1831199"/>
              <a:gd name="connsiteY97" fmla="*/ 1448433 h 1936940"/>
              <a:gd name="connsiteX98" fmla="*/ 743804 w 1831199"/>
              <a:gd name="connsiteY98" fmla="*/ 1399006 h 1936940"/>
              <a:gd name="connsiteX99" fmla="*/ 64182 w 1831199"/>
              <a:gd name="connsiteY99" fmla="*/ 1374293 h 1936940"/>
              <a:gd name="connsiteX100" fmla="*/ 2399 w 1831199"/>
              <a:gd name="connsiteY100" fmla="*/ 1324866 h 1936940"/>
              <a:gd name="connsiteX101" fmla="*/ 39469 w 1831199"/>
              <a:gd name="connsiteY101" fmla="*/ 1337222 h 1936940"/>
              <a:gd name="connsiteX102" fmla="*/ 286604 w 1831199"/>
              <a:gd name="connsiteY102" fmla="*/ 1324866 h 1936940"/>
              <a:gd name="connsiteX103" fmla="*/ 348388 w 1831199"/>
              <a:gd name="connsiteY103" fmla="*/ 1263082 h 1936940"/>
              <a:gd name="connsiteX104" fmla="*/ 385458 w 1831199"/>
              <a:gd name="connsiteY104" fmla="*/ 1238368 h 1936940"/>
              <a:gd name="connsiteX105" fmla="*/ 373101 w 1831199"/>
              <a:gd name="connsiteY105" fmla="*/ 1114801 h 1936940"/>
              <a:gd name="connsiteX106" fmla="*/ 298961 w 1831199"/>
              <a:gd name="connsiteY106" fmla="*/ 1065374 h 1936940"/>
              <a:gd name="connsiteX107" fmla="*/ 261890 w 1831199"/>
              <a:gd name="connsiteY107" fmla="*/ 1040660 h 1936940"/>
              <a:gd name="connsiteX108" fmla="*/ 200107 w 1831199"/>
              <a:gd name="connsiteY108" fmla="*/ 867666 h 1936940"/>
              <a:gd name="connsiteX109" fmla="*/ 237177 w 1831199"/>
              <a:gd name="connsiteY109" fmla="*/ 892379 h 1936940"/>
              <a:gd name="connsiteX110" fmla="*/ 261890 w 1831199"/>
              <a:gd name="connsiteY110" fmla="*/ 929449 h 1936940"/>
              <a:gd name="connsiteX111" fmla="*/ 298961 w 1831199"/>
              <a:gd name="connsiteY111" fmla="*/ 954163 h 1936940"/>
              <a:gd name="connsiteX112" fmla="*/ 385458 w 1831199"/>
              <a:gd name="connsiteY112"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855015 w 1831199"/>
              <a:gd name="connsiteY8" fmla="*/ 484606 h 1936940"/>
              <a:gd name="connsiteX9" fmla="*/ 731447 w 1831199"/>
              <a:gd name="connsiteY9" fmla="*/ 361039 h 1936940"/>
              <a:gd name="connsiteX10" fmla="*/ 657307 w 1831199"/>
              <a:gd name="connsiteY10" fmla="*/ 336325 h 1936940"/>
              <a:gd name="connsiteX11" fmla="*/ 620236 w 1831199"/>
              <a:gd name="connsiteY11" fmla="*/ 323968 h 1936940"/>
              <a:gd name="connsiteX12" fmla="*/ 570809 w 1831199"/>
              <a:gd name="connsiteY12" fmla="*/ 311612 h 1936940"/>
              <a:gd name="connsiteX13" fmla="*/ 397815 w 1831199"/>
              <a:gd name="connsiteY13" fmla="*/ 274541 h 1936940"/>
              <a:gd name="connsiteX14" fmla="*/ 298961 w 1831199"/>
              <a:gd name="connsiteY14" fmla="*/ 150974 h 1936940"/>
              <a:gd name="connsiteX15" fmla="*/ 274247 w 1831199"/>
              <a:gd name="connsiteY15" fmla="*/ 113904 h 1936940"/>
              <a:gd name="connsiteX16" fmla="*/ 348388 w 1831199"/>
              <a:gd name="connsiteY16" fmla="*/ 138617 h 1936940"/>
              <a:gd name="connsiteX17" fmla="*/ 422528 w 1831199"/>
              <a:gd name="connsiteY17" fmla="*/ 188044 h 1936940"/>
              <a:gd name="connsiteX18" fmla="*/ 459599 w 1831199"/>
              <a:gd name="connsiteY18" fmla="*/ 200401 h 1936940"/>
              <a:gd name="connsiteX19" fmla="*/ 533739 w 1831199"/>
              <a:gd name="connsiteY19" fmla="*/ 249828 h 1936940"/>
              <a:gd name="connsiteX20" fmla="*/ 570809 w 1831199"/>
              <a:gd name="connsiteY20" fmla="*/ 262185 h 1936940"/>
              <a:gd name="connsiteX21" fmla="*/ 793231 w 1831199"/>
              <a:gd name="connsiteY21" fmla="*/ 299255 h 1936940"/>
              <a:gd name="connsiteX22" fmla="*/ 867372 w 1831199"/>
              <a:gd name="connsiteY22" fmla="*/ 323968 h 1936940"/>
              <a:gd name="connsiteX23" fmla="*/ 941512 w 1831199"/>
              <a:gd name="connsiteY23" fmla="*/ 361039 h 1936940"/>
              <a:gd name="connsiteX24" fmla="*/ 1003296 w 1831199"/>
              <a:gd name="connsiteY24" fmla="*/ 422822 h 1936940"/>
              <a:gd name="connsiteX25" fmla="*/ 1040366 w 1831199"/>
              <a:gd name="connsiteY25" fmla="*/ 410466 h 1936940"/>
              <a:gd name="connsiteX26" fmla="*/ 1028009 w 1831199"/>
              <a:gd name="connsiteY26" fmla="*/ 323968 h 1936940"/>
              <a:gd name="connsiteX27" fmla="*/ 1003296 w 1831199"/>
              <a:gd name="connsiteY27" fmla="*/ 249828 h 1936940"/>
              <a:gd name="connsiteX28" fmla="*/ 978582 w 1831199"/>
              <a:gd name="connsiteY28" fmla="*/ 175687 h 1936940"/>
              <a:gd name="connsiteX29" fmla="*/ 966226 w 1831199"/>
              <a:gd name="connsiteY29" fmla="*/ 126260 h 1936940"/>
              <a:gd name="connsiteX30" fmla="*/ 941512 w 1831199"/>
              <a:gd name="connsiteY30" fmla="*/ 52120 h 1936940"/>
              <a:gd name="connsiteX31" fmla="*/ 929155 w 1831199"/>
              <a:gd name="connsiteY31" fmla="*/ 2693 h 1936940"/>
              <a:gd name="connsiteX32" fmla="*/ 1028009 w 1831199"/>
              <a:gd name="connsiteY32" fmla="*/ 138617 h 1936940"/>
              <a:gd name="connsiteX33" fmla="*/ 1089793 w 1831199"/>
              <a:gd name="connsiteY33" fmla="*/ 200401 h 1936940"/>
              <a:gd name="connsiteX34" fmla="*/ 1139220 w 1831199"/>
              <a:gd name="connsiteY34" fmla="*/ 311612 h 1936940"/>
              <a:gd name="connsiteX35" fmla="*/ 1213361 w 1831199"/>
              <a:gd name="connsiteY35" fmla="*/ 361039 h 1936940"/>
              <a:gd name="connsiteX36" fmla="*/ 1262788 w 1831199"/>
              <a:gd name="connsiteY36" fmla="*/ 348682 h 1936940"/>
              <a:gd name="connsiteX37" fmla="*/ 1275145 w 1831199"/>
              <a:gd name="connsiteY37" fmla="*/ 286898 h 1936940"/>
              <a:gd name="connsiteX38" fmla="*/ 1287501 w 1831199"/>
              <a:gd name="connsiteY38" fmla="*/ 237471 h 1936940"/>
              <a:gd name="connsiteX39" fmla="*/ 1398712 w 1831199"/>
              <a:gd name="connsiteY39" fmla="*/ 150974 h 1936940"/>
              <a:gd name="connsiteX40" fmla="*/ 1435782 w 1831199"/>
              <a:gd name="connsiteY40" fmla="*/ 126260 h 1936940"/>
              <a:gd name="connsiteX41" fmla="*/ 1472853 w 1831199"/>
              <a:gd name="connsiteY41" fmla="*/ 138617 h 1936940"/>
              <a:gd name="connsiteX42" fmla="*/ 1682917 w 1831199"/>
              <a:gd name="connsiteY42" fmla="*/ 422823 h 1936940"/>
              <a:gd name="connsiteX43" fmla="*/ 1534636 w 1831199"/>
              <a:gd name="connsiteY43" fmla="*/ 694671 h 1936940"/>
              <a:gd name="connsiteX44" fmla="*/ 1559350 w 1831199"/>
              <a:gd name="connsiteY44" fmla="*/ 731741 h 1936940"/>
              <a:gd name="connsiteX45" fmla="*/ 1608777 w 1831199"/>
              <a:gd name="connsiteY45" fmla="*/ 781168 h 1936940"/>
              <a:gd name="connsiteX46" fmla="*/ 1719988 w 1831199"/>
              <a:gd name="connsiteY46" fmla="*/ 830595 h 1936940"/>
              <a:gd name="connsiteX47" fmla="*/ 1757058 w 1831199"/>
              <a:gd name="connsiteY47" fmla="*/ 842952 h 1936940"/>
              <a:gd name="connsiteX48" fmla="*/ 1831199 w 1831199"/>
              <a:gd name="connsiteY48" fmla="*/ 880022 h 1936940"/>
              <a:gd name="connsiteX49" fmla="*/ 1818842 w 1831199"/>
              <a:gd name="connsiteY49" fmla="*/ 978876 h 1936940"/>
              <a:gd name="connsiteX50" fmla="*/ 1781772 w 1831199"/>
              <a:gd name="connsiteY50" fmla="*/ 991233 h 1936940"/>
              <a:gd name="connsiteX51" fmla="*/ 1460496 w 1831199"/>
              <a:gd name="connsiteY51" fmla="*/ 1003590 h 1936940"/>
              <a:gd name="connsiteX52" fmla="*/ 1386355 w 1831199"/>
              <a:gd name="connsiteY52" fmla="*/ 1102444 h 1936940"/>
              <a:gd name="connsiteX53" fmla="*/ 1398712 w 1831199"/>
              <a:gd name="connsiteY53" fmla="*/ 1250725 h 1936940"/>
              <a:gd name="connsiteX54" fmla="*/ 1497566 w 1831199"/>
              <a:gd name="connsiteY54" fmla="*/ 1361936 h 1936940"/>
              <a:gd name="connsiteX55" fmla="*/ 1559350 w 1831199"/>
              <a:gd name="connsiteY55" fmla="*/ 1448433 h 1936940"/>
              <a:gd name="connsiteX56" fmla="*/ 1584063 w 1831199"/>
              <a:gd name="connsiteY56" fmla="*/ 1485504 h 1936940"/>
              <a:gd name="connsiteX57" fmla="*/ 1621134 w 1831199"/>
              <a:gd name="connsiteY57" fmla="*/ 1510217 h 1936940"/>
              <a:gd name="connsiteX58" fmla="*/ 1670561 w 1831199"/>
              <a:gd name="connsiteY58" fmla="*/ 1584358 h 1936940"/>
              <a:gd name="connsiteX59" fmla="*/ 1621134 w 1831199"/>
              <a:gd name="connsiteY59" fmla="*/ 1510217 h 1936940"/>
              <a:gd name="connsiteX60" fmla="*/ 1596420 w 1831199"/>
              <a:gd name="connsiteY60" fmla="*/ 1473147 h 1936940"/>
              <a:gd name="connsiteX61" fmla="*/ 1522280 w 1831199"/>
              <a:gd name="connsiteY61" fmla="*/ 1436076 h 1936940"/>
              <a:gd name="connsiteX62" fmla="*/ 1485209 w 1831199"/>
              <a:gd name="connsiteY62" fmla="*/ 1399006 h 1936940"/>
              <a:gd name="connsiteX63" fmla="*/ 1411069 w 1831199"/>
              <a:gd name="connsiteY63" fmla="*/ 1374293 h 1936940"/>
              <a:gd name="connsiteX64" fmla="*/ 1336928 w 1831199"/>
              <a:gd name="connsiteY64" fmla="*/ 1349579 h 1936940"/>
              <a:gd name="connsiteX65" fmla="*/ 1299858 w 1831199"/>
              <a:gd name="connsiteY65" fmla="*/ 1337222 h 1936940"/>
              <a:gd name="connsiteX66" fmla="*/ 1262788 w 1831199"/>
              <a:gd name="connsiteY66" fmla="*/ 1312509 h 1936940"/>
              <a:gd name="connsiteX67" fmla="*/ 1250431 w 1831199"/>
              <a:gd name="connsiteY67" fmla="*/ 1349579 h 1936940"/>
              <a:gd name="connsiteX68" fmla="*/ 1262788 w 1831199"/>
              <a:gd name="connsiteY68" fmla="*/ 1386649 h 1936940"/>
              <a:gd name="connsiteX69" fmla="*/ 1349285 w 1831199"/>
              <a:gd name="connsiteY69" fmla="*/ 1547287 h 1936940"/>
              <a:gd name="connsiteX70" fmla="*/ 1361642 w 1831199"/>
              <a:gd name="connsiteY70" fmla="*/ 1584358 h 1936940"/>
              <a:gd name="connsiteX71" fmla="*/ 1373999 w 1831199"/>
              <a:gd name="connsiteY71" fmla="*/ 1633785 h 1936940"/>
              <a:gd name="connsiteX72" fmla="*/ 1398712 w 1831199"/>
              <a:gd name="connsiteY72" fmla="*/ 1917990 h 1936940"/>
              <a:gd name="connsiteX73" fmla="*/ 1361642 w 1831199"/>
              <a:gd name="connsiteY73" fmla="*/ 1744995 h 1936940"/>
              <a:gd name="connsiteX74" fmla="*/ 1349285 w 1831199"/>
              <a:gd name="connsiteY74" fmla="*/ 1707925 h 1936940"/>
              <a:gd name="connsiteX75" fmla="*/ 1275145 w 1831199"/>
              <a:gd name="connsiteY75" fmla="*/ 1658498 h 1936940"/>
              <a:gd name="connsiteX76" fmla="*/ 1238074 w 1831199"/>
              <a:gd name="connsiteY76" fmla="*/ 1633785 h 1936940"/>
              <a:gd name="connsiteX77" fmla="*/ 1213361 w 1831199"/>
              <a:gd name="connsiteY77" fmla="*/ 1596714 h 1936940"/>
              <a:gd name="connsiteX78" fmla="*/ 1188647 w 1831199"/>
              <a:gd name="connsiteY78" fmla="*/ 1510217 h 1936940"/>
              <a:gd name="connsiteX79" fmla="*/ 1139220 w 1831199"/>
              <a:gd name="connsiteY79" fmla="*/ 1436076 h 1936940"/>
              <a:gd name="connsiteX80" fmla="*/ 990939 w 1831199"/>
              <a:gd name="connsiteY80" fmla="*/ 1423720 h 1936940"/>
              <a:gd name="connsiteX81" fmla="*/ 929155 w 1831199"/>
              <a:gd name="connsiteY81" fmla="*/ 1436076 h 1936940"/>
              <a:gd name="connsiteX82" fmla="*/ 904442 w 1831199"/>
              <a:gd name="connsiteY82" fmla="*/ 1473147 h 1936940"/>
              <a:gd name="connsiteX83" fmla="*/ 867372 w 1831199"/>
              <a:gd name="connsiteY83" fmla="*/ 1485504 h 1936940"/>
              <a:gd name="connsiteX84" fmla="*/ 830301 w 1831199"/>
              <a:gd name="connsiteY84" fmla="*/ 1572001 h 1936940"/>
              <a:gd name="connsiteX85" fmla="*/ 780874 w 1831199"/>
              <a:gd name="connsiteY85" fmla="*/ 1683212 h 1936940"/>
              <a:gd name="connsiteX86" fmla="*/ 768517 w 1831199"/>
              <a:gd name="connsiteY86" fmla="*/ 1720282 h 1936940"/>
              <a:gd name="connsiteX87" fmla="*/ 756161 w 1831199"/>
              <a:gd name="connsiteY87" fmla="*/ 1782066 h 1936940"/>
              <a:gd name="connsiteX88" fmla="*/ 743804 w 1831199"/>
              <a:gd name="connsiteY88" fmla="*/ 1868563 h 1936940"/>
              <a:gd name="connsiteX89" fmla="*/ 731447 w 1831199"/>
              <a:gd name="connsiteY89" fmla="*/ 1905633 h 1936940"/>
              <a:gd name="connsiteX90" fmla="*/ 719090 w 1831199"/>
              <a:gd name="connsiteY90" fmla="*/ 1868563 h 1936940"/>
              <a:gd name="connsiteX91" fmla="*/ 694377 w 1831199"/>
              <a:gd name="connsiteY91" fmla="*/ 1831493 h 1936940"/>
              <a:gd name="connsiteX92" fmla="*/ 706734 w 1831199"/>
              <a:gd name="connsiteY92" fmla="*/ 1633785 h 1936940"/>
              <a:gd name="connsiteX93" fmla="*/ 731447 w 1831199"/>
              <a:gd name="connsiteY93" fmla="*/ 1596714 h 1936940"/>
              <a:gd name="connsiteX94" fmla="*/ 805588 w 1831199"/>
              <a:gd name="connsiteY94" fmla="*/ 1547287 h 1936940"/>
              <a:gd name="connsiteX95" fmla="*/ 842658 w 1831199"/>
              <a:gd name="connsiteY95" fmla="*/ 1473147 h 1936940"/>
              <a:gd name="connsiteX96" fmla="*/ 805588 w 1831199"/>
              <a:gd name="connsiteY96" fmla="*/ 1448433 h 1936940"/>
              <a:gd name="connsiteX97" fmla="*/ 743804 w 1831199"/>
              <a:gd name="connsiteY97" fmla="*/ 1399006 h 1936940"/>
              <a:gd name="connsiteX98" fmla="*/ 64182 w 1831199"/>
              <a:gd name="connsiteY98" fmla="*/ 1374293 h 1936940"/>
              <a:gd name="connsiteX99" fmla="*/ 2399 w 1831199"/>
              <a:gd name="connsiteY99" fmla="*/ 1324866 h 1936940"/>
              <a:gd name="connsiteX100" fmla="*/ 39469 w 1831199"/>
              <a:gd name="connsiteY100" fmla="*/ 1337222 h 1936940"/>
              <a:gd name="connsiteX101" fmla="*/ 286604 w 1831199"/>
              <a:gd name="connsiteY101" fmla="*/ 1324866 h 1936940"/>
              <a:gd name="connsiteX102" fmla="*/ 348388 w 1831199"/>
              <a:gd name="connsiteY102" fmla="*/ 1263082 h 1936940"/>
              <a:gd name="connsiteX103" fmla="*/ 385458 w 1831199"/>
              <a:gd name="connsiteY103" fmla="*/ 1238368 h 1936940"/>
              <a:gd name="connsiteX104" fmla="*/ 373101 w 1831199"/>
              <a:gd name="connsiteY104" fmla="*/ 1114801 h 1936940"/>
              <a:gd name="connsiteX105" fmla="*/ 298961 w 1831199"/>
              <a:gd name="connsiteY105" fmla="*/ 1065374 h 1936940"/>
              <a:gd name="connsiteX106" fmla="*/ 261890 w 1831199"/>
              <a:gd name="connsiteY106" fmla="*/ 1040660 h 1936940"/>
              <a:gd name="connsiteX107" fmla="*/ 200107 w 1831199"/>
              <a:gd name="connsiteY107" fmla="*/ 867666 h 1936940"/>
              <a:gd name="connsiteX108" fmla="*/ 237177 w 1831199"/>
              <a:gd name="connsiteY108" fmla="*/ 892379 h 1936940"/>
              <a:gd name="connsiteX109" fmla="*/ 261890 w 1831199"/>
              <a:gd name="connsiteY109" fmla="*/ 929449 h 1936940"/>
              <a:gd name="connsiteX110" fmla="*/ 298961 w 1831199"/>
              <a:gd name="connsiteY110" fmla="*/ 954163 h 1936940"/>
              <a:gd name="connsiteX111" fmla="*/ 385458 w 1831199"/>
              <a:gd name="connsiteY111"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855015 w 1831199"/>
              <a:gd name="connsiteY8" fmla="*/ 484606 h 1936940"/>
              <a:gd name="connsiteX9" fmla="*/ 731447 w 1831199"/>
              <a:gd name="connsiteY9" fmla="*/ 361039 h 1936940"/>
              <a:gd name="connsiteX10" fmla="*/ 657307 w 1831199"/>
              <a:gd name="connsiteY10" fmla="*/ 336325 h 1936940"/>
              <a:gd name="connsiteX11" fmla="*/ 620236 w 1831199"/>
              <a:gd name="connsiteY11" fmla="*/ 323968 h 1936940"/>
              <a:gd name="connsiteX12" fmla="*/ 570809 w 1831199"/>
              <a:gd name="connsiteY12" fmla="*/ 311612 h 1936940"/>
              <a:gd name="connsiteX13" fmla="*/ 397815 w 1831199"/>
              <a:gd name="connsiteY13" fmla="*/ 274541 h 1936940"/>
              <a:gd name="connsiteX14" fmla="*/ 298961 w 1831199"/>
              <a:gd name="connsiteY14" fmla="*/ 150974 h 1936940"/>
              <a:gd name="connsiteX15" fmla="*/ 274247 w 1831199"/>
              <a:gd name="connsiteY15" fmla="*/ 113904 h 1936940"/>
              <a:gd name="connsiteX16" fmla="*/ 348388 w 1831199"/>
              <a:gd name="connsiteY16" fmla="*/ 138617 h 1936940"/>
              <a:gd name="connsiteX17" fmla="*/ 422528 w 1831199"/>
              <a:gd name="connsiteY17" fmla="*/ 188044 h 1936940"/>
              <a:gd name="connsiteX18" fmla="*/ 459599 w 1831199"/>
              <a:gd name="connsiteY18" fmla="*/ 200401 h 1936940"/>
              <a:gd name="connsiteX19" fmla="*/ 533739 w 1831199"/>
              <a:gd name="connsiteY19" fmla="*/ 249828 h 1936940"/>
              <a:gd name="connsiteX20" fmla="*/ 570809 w 1831199"/>
              <a:gd name="connsiteY20" fmla="*/ 262185 h 1936940"/>
              <a:gd name="connsiteX21" fmla="*/ 793231 w 1831199"/>
              <a:gd name="connsiteY21" fmla="*/ 299255 h 1936940"/>
              <a:gd name="connsiteX22" fmla="*/ 867372 w 1831199"/>
              <a:gd name="connsiteY22" fmla="*/ 323968 h 1936940"/>
              <a:gd name="connsiteX23" fmla="*/ 941512 w 1831199"/>
              <a:gd name="connsiteY23" fmla="*/ 361039 h 1936940"/>
              <a:gd name="connsiteX24" fmla="*/ 1003296 w 1831199"/>
              <a:gd name="connsiteY24" fmla="*/ 422822 h 1936940"/>
              <a:gd name="connsiteX25" fmla="*/ 1040366 w 1831199"/>
              <a:gd name="connsiteY25" fmla="*/ 410466 h 1936940"/>
              <a:gd name="connsiteX26" fmla="*/ 1028009 w 1831199"/>
              <a:gd name="connsiteY26" fmla="*/ 323968 h 1936940"/>
              <a:gd name="connsiteX27" fmla="*/ 1003296 w 1831199"/>
              <a:gd name="connsiteY27" fmla="*/ 249828 h 1936940"/>
              <a:gd name="connsiteX28" fmla="*/ 978582 w 1831199"/>
              <a:gd name="connsiteY28" fmla="*/ 175687 h 1936940"/>
              <a:gd name="connsiteX29" fmla="*/ 966226 w 1831199"/>
              <a:gd name="connsiteY29" fmla="*/ 126260 h 1936940"/>
              <a:gd name="connsiteX30" fmla="*/ 941512 w 1831199"/>
              <a:gd name="connsiteY30" fmla="*/ 52120 h 1936940"/>
              <a:gd name="connsiteX31" fmla="*/ 929155 w 1831199"/>
              <a:gd name="connsiteY31" fmla="*/ 2693 h 1936940"/>
              <a:gd name="connsiteX32" fmla="*/ 1028009 w 1831199"/>
              <a:gd name="connsiteY32" fmla="*/ 138617 h 1936940"/>
              <a:gd name="connsiteX33" fmla="*/ 1089793 w 1831199"/>
              <a:gd name="connsiteY33" fmla="*/ 200401 h 1936940"/>
              <a:gd name="connsiteX34" fmla="*/ 1139220 w 1831199"/>
              <a:gd name="connsiteY34" fmla="*/ 311612 h 1936940"/>
              <a:gd name="connsiteX35" fmla="*/ 1213361 w 1831199"/>
              <a:gd name="connsiteY35" fmla="*/ 361039 h 1936940"/>
              <a:gd name="connsiteX36" fmla="*/ 1262788 w 1831199"/>
              <a:gd name="connsiteY36" fmla="*/ 348682 h 1936940"/>
              <a:gd name="connsiteX37" fmla="*/ 1275145 w 1831199"/>
              <a:gd name="connsiteY37" fmla="*/ 286898 h 1936940"/>
              <a:gd name="connsiteX38" fmla="*/ 1287501 w 1831199"/>
              <a:gd name="connsiteY38" fmla="*/ 237471 h 1936940"/>
              <a:gd name="connsiteX39" fmla="*/ 1398712 w 1831199"/>
              <a:gd name="connsiteY39" fmla="*/ 150974 h 1936940"/>
              <a:gd name="connsiteX40" fmla="*/ 1435782 w 1831199"/>
              <a:gd name="connsiteY40" fmla="*/ 126260 h 1936940"/>
              <a:gd name="connsiteX41" fmla="*/ 1472853 w 1831199"/>
              <a:gd name="connsiteY41" fmla="*/ 138617 h 1936940"/>
              <a:gd name="connsiteX42" fmla="*/ 1682917 w 1831199"/>
              <a:gd name="connsiteY42" fmla="*/ 422823 h 1936940"/>
              <a:gd name="connsiteX43" fmla="*/ 1534636 w 1831199"/>
              <a:gd name="connsiteY43" fmla="*/ 694671 h 1936940"/>
              <a:gd name="connsiteX44" fmla="*/ 1559350 w 1831199"/>
              <a:gd name="connsiteY44" fmla="*/ 731741 h 1936940"/>
              <a:gd name="connsiteX45" fmla="*/ 1608777 w 1831199"/>
              <a:gd name="connsiteY45" fmla="*/ 781168 h 1936940"/>
              <a:gd name="connsiteX46" fmla="*/ 1719988 w 1831199"/>
              <a:gd name="connsiteY46" fmla="*/ 830595 h 1936940"/>
              <a:gd name="connsiteX47" fmla="*/ 1757058 w 1831199"/>
              <a:gd name="connsiteY47" fmla="*/ 842952 h 1936940"/>
              <a:gd name="connsiteX48" fmla="*/ 1831199 w 1831199"/>
              <a:gd name="connsiteY48" fmla="*/ 880022 h 1936940"/>
              <a:gd name="connsiteX49" fmla="*/ 1818842 w 1831199"/>
              <a:gd name="connsiteY49" fmla="*/ 978876 h 1936940"/>
              <a:gd name="connsiteX50" fmla="*/ 1781772 w 1831199"/>
              <a:gd name="connsiteY50" fmla="*/ 991233 h 1936940"/>
              <a:gd name="connsiteX51" fmla="*/ 1460496 w 1831199"/>
              <a:gd name="connsiteY51" fmla="*/ 1003590 h 1936940"/>
              <a:gd name="connsiteX52" fmla="*/ 1386355 w 1831199"/>
              <a:gd name="connsiteY52" fmla="*/ 1102444 h 1936940"/>
              <a:gd name="connsiteX53" fmla="*/ 1398712 w 1831199"/>
              <a:gd name="connsiteY53" fmla="*/ 1250725 h 1936940"/>
              <a:gd name="connsiteX54" fmla="*/ 1497566 w 1831199"/>
              <a:gd name="connsiteY54" fmla="*/ 1361936 h 1936940"/>
              <a:gd name="connsiteX55" fmla="*/ 1559350 w 1831199"/>
              <a:gd name="connsiteY55" fmla="*/ 1448433 h 1936940"/>
              <a:gd name="connsiteX56" fmla="*/ 1584063 w 1831199"/>
              <a:gd name="connsiteY56" fmla="*/ 1485504 h 1936940"/>
              <a:gd name="connsiteX57" fmla="*/ 1621134 w 1831199"/>
              <a:gd name="connsiteY57" fmla="*/ 1510217 h 1936940"/>
              <a:gd name="connsiteX58" fmla="*/ 1670561 w 1831199"/>
              <a:gd name="connsiteY58" fmla="*/ 1584358 h 1936940"/>
              <a:gd name="connsiteX59" fmla="*/ 1621134 w 1831199"/>
              <a:gd name="connsiteY59" fmla="*/ 1510217 h 1936940"/>
              <a:gd name="connsiteX60" fmla="*/ 1596420 w 1831199"/>
              <a:gd name="connsiteY60" fmla="*/ 1473147 h 1936940"/>
              <a:gd name="connsiteX61" fmla="*/ 1522280 w 1831199"/>
              <a:gd name="connsiteY61" fmla="*/ 1436076 h 1936940"/>
              <a:gd name="connsiteX62" fmla="*/ 1485209 w 1831199"/>
              <a:gd name="connsiteY62" fmla="*/ 1399006 h 1936940"/>
              <a:gd name="connsiteX63" fmla="*/ 1411069 w 1831199"/>
              <a:gd name="connsiteY63" fmla="*/ 1374293 h 1936940"/>
              <a:gd name="connsiteX64" fmla="*/ 1336928 w 1831199"/>
              <a:gd name="connsiteY64" fmla="*/ 1349579 h 1936940"/>
              <a:gd name="connsiteX65" fmla="*/ 1299858 w 1831199"/>
              <a:gd name="connsiteY65" fmla="*/ 1337222 h 1936940"/>
              <a:gd name="connsiteX66" fmla="*/ 1262788 w 1831199"/>
              <a:gd name="connsiteY66" fmla="*/ 1312509 h 1936940"/>
              <a:gd name="connsiteX67" fmla="*/ 1250431 w 1831199"/>
              <a:gd name="connsiteY67" fmla="*/ 1349579 h 1936940"/>
              <a:gd name="connsiteX68" fmla="*/ 1262788 w 1831199"/>
              <a:gd name="connsiteY68" fmla="*/ 1386649 h 1936940"/>
              <a:gd name="connsiteX69" fmla="*/ 1349285 w 1831199"/>
              <a:gd name="connsiteY69" fmla="*/ 1547287 h 1936940"/>
              <a:gd name="connsiteX70" fmla="*/ 1361642 w 1831199"/>
              <a:gd name="connsiteY70" fmla="*/ 1584358 h 1936940"/>
              <a:gd name="connsiteX71" fmla="*/ 1373999 w 1831199"/>
              <a:gd name="connsiteY71" fmla="*/ 1633785 h 1936940"/>
              <a:gd name="connsiteX72" fmla="*/ 1398712 w 1831199"/>
              <a:gd name="connsiteY72" fmla="*/ 1917990 h 1936940"/>
              <a:gd name="connsiteX73" fmla="*/ 1361642 w 1831199"/>
              <a:gd name="connsiteY73" fmla="*/ 1744995 h 1936940"/>
              <a:gd name="connsiteX74" fmla="*/ 1349285 w 1831199"/>
              <a:gd name="connsiteY74" fmla="*/ 1707925 h 1936940"/>
              <a:gd name="connsiteX75" fmla="*/ 1275145 w 1831199"/>
              <a:gd name="connsiteY75" fmla="*/ 1658498 h 1936940"/>
              <a:gd name="connsiteX76" fmla="*/ 1238074 w 1831199"/>
              <a:gd name="connsiteY76" fmla="*/ 1633785 h 1936940"/>
              <a:gd name="connsiteX77" fmla="*/ 1213361 w 1831199"/>
              <a:gd name="connsiteY77" fmla="*/ 1596714 h 1936940"/>
              <a:gd name="connsiteX78" fmla="*/ 1188647 w 1831199"/>
              <a:gd name="connsiteY78" fmla="*/ 1510217 h 1936940"/>
              <a:gd name="connsiteX79" fmla="*/ 1139220 w 1831199"/>
              <a:gd name="connsiteY79" fmla="*/ 1436076 h 1936940"/>
              <a:gd name="connsiteX80" fmla="*/ 990939 w 1831199"/>
              <a:gd name="connsiteY80" fmla="*/ 1423720 h 1936940"/>
              <a:gd name="connsiteX81" fmla="*/ 929155 w 1831199"/>
              <a:gd name="connsiteY81" fmla="*/ 1436076 h 1936940"/>
              <a:gd name="connsiteX82" fmla="*/ 904442 w 1831199"/>
              <a:gd name="connsiteY82" fmla="*/ 1473147 h 1936940"/>
              <a:gd name="connsiteX83" fmla="*/ 867372 w 1831199"/>
              <a:gd name="connsiteY83" fmla="*/ 1485504 h 1936940"/>
              <a:gd name="connsiteX84" fmla="*/ 830301 w 1831199"/>
              <a:gd name="connsiteY84" fmla="*/ 1572001 h 1936940"/>
              <a:gd name="connsiteX85" fmla="*/ 780874 w 1831199"/>
              <a:gd name="connsiteY85" fmla="*/ 1683212 h 1936940"/>
              <a:gd name="connsiteX86" fmla="*/ 768517 w 1831199"/>
              <a:gd name="connsiteY86" fmla="*/ 1720282 h 1936940"/>
              <a:gd name="connsiteX87" fmla="*/ 756161 w 1831199"/>
              <a:gd name="connsiteY87" fmla="*/ 1782066 h 1936940"/>
              <a:gd name="connsiteX88" fmla="*/ 743804 w 1831199"/>
              <a:gd name="connsiteY88" fmla="*/ 1868563 h 1936940"/>
              <a:gd name="connsiteX89" fmla="*/ 731447 w 1831199"/>
              <a:gd name="connsiteY89" fmla="*/ 1905633 h 1936940"/>
              <a:gd name="connsiteX90" fmla="*/ 719090 w 1831199"/>
              <a:gd name="connsiteY90" fmla="*/ 1868563 h 1936940"/>
              <a:gd name="connsiteX91" fmla="*/ 694377 w 1831199"/>
              <a:gd name="connsiteY91" fmla="*/ 1831493 h 1936940"/>
              <a:gd name="connsiteX92" fmla="*/ 706734 w 1831199"/>
              <a:gd name="connsiteY92" fmla="*/ 1633785 h 1936940"/>
              <a:gd name="connsiteX93" fmla="*/ 731447 w 1831199"/>
              <a:gd name="connsiteY93" fmla="*/ 1596714 h 1936940"/>
              <a:gd name="connsiteX94" fmla="*/ 805588 w 1831199"/>
              <a:gd name="connsiteY94" fmla="*/ 1547287 h 1936940"/>
              <a:gd name="connsiteX95" fmla="*/ 842658 w 1831199"/>
              <a:gd name="connsiteY95" fmla="*/ 1473147 h 1936940"/>
              <a:gd name="connsiteX96" fmla="*/ 805588 w 1831199"/>
              <a:gd name="connsiteY96" fmla="*/ 1448433 h 1936940"/>
              <a:gd name="connsiteX97" fmla="*/ 743804 w 1831199"/>
              <a:gd name="connsiteY97" fmla="*/ 1399006 h 1936940"/>
              <a:gd name="connsiteX98" fmla="*/ 64182 w 1831199"/>
              <a:gd name="connsiteY98" fmla="*/ 1374293 h 1936940"/>
              <a:gd name="connsiteX99" fmla="*/ 2399 w 1831199"/>
              <a:gd name="connsiteY99" fmla="*/ 1324866 h 1936940"/>
              <a:gd name="connsiteX100" fmla="*/ 39469 w 1831199"/>
              <a:gd name="connsiteY100" fmla="*/ 1337222 h 1936940"/>
              <a:gd name="connsiteX101" fmla="*/ 286604 w 1831199"/>
              <a:gd name="connsiteY101" fmla="*/ 1324866 h 1936940"/>
              <a:gd name="connsiteX102" fmla="*/ 348388 w 1831199"/>
              <a:gd name="connsiteY102" fmla="*/ 1263082 h 1936940"/>
              <a:gd name="connsiteX103" fmla="*/ 385458 w 1831199"/>
              <a:gd name="connsiteY103" fmla="*/ 1238368 h 1936940"/>
              <a:gd name="connsiteX104" fmla="*/ 373101 w 1831199"/>
              <a:gd name="connsiteY104" fmla="*/ 1114801 h 1936940"/>
              <a:gd name="connsiteX105" fmla="*/ 298961 w 1831199"/>
              <a:gd name="connsiteY105" fmla="*/ 1065374 h 1936940"/>
              <a:gd name="connsiteX106" fmla="*/ 261890 w 1831199"/>
              <a:gd name="connsiteY106" fmla="*/ 1040660 h 1936940"/>
              <a:gd name="connsiteX107" fmla="*/ 200107 w 1831199"/>
              <a:gd name="connsiteY107" fmla="*/ 867666 h 1936940"/>
              <a:gd name="connsiteX108" fmla="*/ 237177 w 1831199"/>
              <a:gd name="connsiteY108" fmla="*/ 892379 h 1936940"/>
              <a:gd name="connsiteX109" fmla="*/ 261890 w 1831199"/>
              <a:gd name="connsiteY109" fmla="*/ 929449 h 1936940"/>
              <a:gd name="connsiteX110" fmla="*/ 385458 w 1831199"/>
              <a:gd name="connsiteY110" fmla="*/ 1065374 h 1936940"/>
              <a:gd name="connsiteX0" fmla="*/ 385458 w 1831199"/>
              <a:gd name="connsiteY0" fmla="*/ 1065374 h 1936940"/>
              <a:gd name="connsiteX1" fmla="*/ 570809 w 1831199"/>
              <a:gd name="connsiteY1" fmla="*/ 1151871 h 1936940"/>
              <a:gd name="connsiteX2" fmla="*/ 892085 w 1831199"/>
              <a:gd name="connsiteY2" fmla="*/ 1139514 h 1936940"/>
              <a:gd name="connsiteX3" fmla="*/ 929155 w 1831199"/>
              <a:gd name="connsiteY3" fmla="*/ 1114801 h 1936940"/>
              <a:gd name="connsiteX4" fmla="*/ 941512 w 1831199"/>
              <a:gd name="connsiteY4" fmla="*/ 1077731 h 1936940"/>
              <a:gd name="connsiteX5" fmla="*/ 966226 w 1831199"/>
              <a:gd name="connsiteY5" fmla="*/ 1040660 h 1936940"/>
              <a:gd name="connsiteX6" fmla="*/ 966226 w 1831199"/>
              <a:gd name="connsiteY6" fmla="*/ 669958 h 1936940"/>
              <a:gd name="connsiteX7" fmla="*/ 855015 w 1831199"/>
              <a:gd name="connsiteY7" fmla="*/ 484606 h 1936940"/>
              <a:gd name="connsiteX8" fmla="*/ 731447 w 1831199"/>
              <a:gd name="connsiteY8" fmla="*/ 361039 h 1936940"/>
              <a:gd name="connsiteX9" fmla="*/ 657307 w 1831199"/>
              <a:gd name="connsiteY9" fmla="*/ 336325 h 1936940"/>
              <a:gd name="connsiteX10" fmla="*/ 620236 w 1831199"/>
              <a:gd name="connsiteY10" fmla="*/ 323968 h 1936940"/>
              <a:gd name="connsiteX11" fmla="*/ 570809 w 1831199"/>
              <a:gd name="connsiteY11" fmla="*/ 311612 h 1936940"/>
              <a:gd name="connsiteX12" fmla="*/ 397815 w 1831199"/>
              <a:gd name="connsiteY12" fmla="*/ 274541 h 1936940"/>
              <a:gd name="connsiteX13" fmla="*/ 298961 w 1831199"/>
              <a:gd name="connsiteY13" fmla="*/ 150974 h 1936940"/>
              <a:gd name="connsiteX14" fmla="*/ 274247 w 1831199"/>
              <a:gd name="connsiteY14" fmla="*/ 113904 h 1936940"/>
              <a:gd name="connsiteX15" fmla="*/ 348388 w 1831199"/>
              <a:gd name="connsiteY15" fmla="*/ 138617 h 1936940"/>
              <a:gd name="connsiteX16" fmla="*/ 422528 w 1831199"/>
              <a:gd name="connsiteY16" fmla="*/ 188044 h 1936940"/>
              <a:gd name="connsiteX17" fmla="*/ 459599 w 1831199"/>
              <a:gd name="connsiteY17" fmla="*/ 200401 h 1936940"/>
              <a:gd name="connsiteX18" fmla="*/ 533739 w 1831199"/>
              <a:gd name="connsiteY18" fmla="*/ 249828 h 1936940"/>
              <a:gd name="connsiteX19" fmla="*/ 570809 w 1831199"/>
              <a:gd name="connsiteY19" fmla="*/ 262185 h 1936940"/>
              <a:gd name="connsiteX20" fmla="*/ 793231 w 1831199"/>
              <a:gd name="connsiteY20" fmla="*/ 299255 h 1936940"/>
              <a:gd name="connsiteX21" fmla="*/ 867372 w 1831199"/>
              <a:gd name="connsiteY21" fmla="*/ 323968 h 1936940"/>
              <a:gd name="connsiteX22" fmla="*/ 941512 w 1831199"/>
              <a:gd name="connsiteY22" fmla="*/ 361039 h 1936940"/>
              <a:gd name="connsiteX23" fmla="*/ 1003296 w 1831199"/>
              <a:gd name="connsiteY23" fmla="*/ 422822 h 1936940"/>
              <a:gd name="connsiteX24" fmla="*/ 1040366 w 1831199"/>
              <a:gd name="connsiteY24" fmla="*/ 410466 h 1936940"/>
              <a:gd name="connsiteX25" fmla="*/ 1028009 w 1831199"/>
              <a:gd name="connsiteY25" fmla="*/ 323968 h 1936940"/>
              <a:gd name="connsiteX26" fmla="*/ 1003296 w 1831199"/>
              <a:gd name="connsiteY26" fmla="*/ 249828 h 1936940"/>
              <a:gd name="connsiteX27" fmla="*/ 978582 w 1831199"/>
              <a:gd name="connsiteY27" fmla="*/ 175687 h 1936940"/>
              <a:gd name="connsiteX28" fmla="*/ 966226 w 1831199"/>
              <a:gd name="connsiteY28" fmla="*/ 126260 h 1936940"/>
              <a:gd name="connsiteX29" fmla="*/ 941512 w 1831199"/>
              <a:gd name="connsiteY29" fmla="*/ 52120 h 1936940"/>
              <a:gd name="connsiteX30" fmla="*/ 929155 w 1831199"/>
              <a:gd name="connsiteY30" fmla="*/ 2693 h 1936940"/>
              <a:gd name="connsiteX31" fmla="*/ 1028009 w 1831199"/>
              <a:gd name="connsiteY31" fmla="*/ 138617 h 1936940"/>
              <a:gd name="connsiteX32" fmla="*/ 1089793 w 1831199"/>
              <a:gd name="connsiteY32" fmla="*/ 200401 h 1936940"/>
              <a:gd name="connsiteX33" fmla="*/ 1139220 w 1831199"/>
              <a:gd name="connsiteY33" fmla="*/ 311612 h 1936940"/>
              <a:gd name="connsiteX34" fmla="*/ 1213361 w 1831199"/>
              <a:gd name="connsiteY34" fmla="*/ 361039 h 1936940"/>
              <a:gd name="connsiteX35" fmla="*/ 1262788 w 1831199"/>
              <a:gd name="connsiteY35" fmla="*/ 348682 h 1936940"/>
              <a:gd name="connsiteX36" fmla="*/ 1275145 w 1831199"/>
              <a:gd name="connsiteY36" fmla="*/ 286898 h 1936940"/>
              <a:gd name="connsiteX37" fmla="*/ 1287501 w 1831199"/>
              <a:gd name="connsiteY37" fmla="*/ 237471 h 1936940"/>
              <a:gd name="connsiteX38" fmla="*/ 1398712 w 1831199"/>
              <a:gd name="connsiteY38" fmla="*/ 150974 h 1936940"/>
              <a:gd name="connsiteX39" fmla="*/ 1435782 w 1831199"/>
              <a:gd name="connsiteY39" fmla="*/ 126260 h 1936940"/>
              <a:gd name="connsiteX40" fmla="*/ 1472853 w 1831199"/>
              <a:gd name="connsiteY40" fmla="*/ 138617 h 1936940"/>
              <a:gd name="connsiteX41" fmla="*/ 1682917 w 1831199"/>
              <a:gd name="connsiteY41" fmla="*/ 422823 h 1936940"/>
              <a:gd name="connsiteX42" fmla="*/ 1534636 w 1831199"/>
              <a:gd name="connsiteY42" fmla="*/ 694671 h 1936940"/>
              <a:gd name="connsiteX43" fmla="*/ 1559350 w 1831199"/>
              <a:gd name="connsiteY43" fmla="*/ 731741 h 1936940"/>
              <a:gd name="connsiteX44" fmla="*/ 1608777 w 1831199"/>
              <a:gd name="connsiteY44" fmla="*/ 781168 h 1936940"/>
              <a:gd name="connsiteX45" fmla="*/ 1719988 w 1831199"/>
              <a:gd name="connsiteY45" fmla="*/ 830595 h 1936940"/>
              <a:gd name="connsiteX46" fmla="*/ 1757058 w 1831199"/>
              <a:gd name="connsiteY46" fmla="*/ 842952 h 1936940"/>
              <a:gd name="connsiteX47" fmla="*/ 1831199 w 1831199"/>
              <a:gd name="connsiteY47" fmla="*/ 880022 h 1936940"/>
              <a:gd name="connsiteX48" fmla="*/ 1818842 w 1831199"/>
              <a:gd name="connsiteY48" fmla="*/ 978876 h 1936940"/>
              <a:gd name="connsiteX49" fmla="*/ 1781772 w 1831199"/>
              <a:gd name="connsiteY49" fmla="*/ 991233 h 1936940"/>
              <a:gd name="connsiteX50" fmla="*/ 1460496 w 1831199"/>
              <a:gd name="connsiteY50" fmla="*/ 1003590 h 1936940"/>
              <a:gd name="connsiteX51" fmla="*/ 1386355 w 1831199"/>
              <a:gd name="connsiteY51" fmla="*/ 1102444 h 1936940"/>
              <a:gd name="connsiteX52" fmla="*/ 1398712 w 1831199"/>
              <a:gd name="connsiteY52" fmla="*/ 1250725 h 1936940"/>
              <a:gd name="connsiteX53" fmla="*/ 1497566 w 1831199"/>
              <a:gd name="connsiteY53" fmla="*/ 1361936 h 1936940"/>
              <a:gd name="connsiteX54" fmla="*/ 1559350 w 1831199"/>
              <a:gd name="connsiteY54" fmla="*/ 1448433 h 1936940"/>
              <a:gd name="connsiteX55" fmla="*/ 1584063 w 1831199"/>
              <a:gd name="connsiteY55" fmla="*/ 1485504 h 1936940"/>
              <a:gd name="connsiteX56" fmla="*/ 1621134 w 1831199"/>
              <a:gd name="connsiteY56" fmla="*/ 1510217 h 1936940"/>
              <a:gd name="connsiteX57" fmla="*/ 1670561 w 1831199"/>
              <a:gd name="connsiteY57" fmla="*/ 1584358 h 1936940"/>
              <a:gd name="connsiteX58" fmla="*/ 1621134 w 1831199"/>
              <a:gd name="connsiteY58" fmla="*/ 1510217 h 1936940"/>
              <a:gd name="connsiteX59" fmla="*/ 1596420 w 1831199"/>
              <a:gd name="connsiteY59" fmla="*/ 1473147 h 1936940"/>
              <a:gd name="connsiteX60" fmla="*/ 1522280 w 1831199"/>
              <a:gd name="connsiteY60" fmla="*/ 1436076 h 1936940"/>
              <a:gd name="connsiteX61" fmla="*/ 1485209 w 1831199"/>
              <a:gd name="connsiteY61" fmla="*/ 1399006 h 1936940"/>
              <a:gd name="connsiteX62" fmla="*/ 1411069 w 1831199"/>
              <a:gd name="connsiteY62" fmla="*/ 1374293 h 1936940"/>
              <a:gd name="connsiteX63" fmla="*/ 1336928 w 1831199"/>
              <a:gd name="connsiteY63" fmla="*/ 1349579 h 1936940"/>
              <a:gd name="connsiteX64" fmla="*/ 1299858 w 1831199"/>
              <a:gd name="connsiteY64" fmla="*/ 1337222 h 1936940"/>
              <a:gd name="connsiteX65" fmla="*/ 1262788 w 1831199"/>
              <a:gd name="connsiteY65" fmla="*/ 1312509 h 1936940"/>
              <a:gd name="connsiteX66" fmla="*/ 1250431 w 1831199"/>
              <a:gd name="connsiteY66" fmla="*/ 1349579 h 1936940"/>
              <a:gd name="connsiteX67" fmla="*/ 1262788 w 1831199"/>
              <a:gd name="connsiteY67" fmla="*/ 1386649 h 1936940"/>
              <a:gd name="connsiteX68" fmla="*/ 1349285 w 1831199"/>
              <a:gd name="connsiteY68" fmla="*/ 1547287 h 1936940"/>
              <a:gd name="connsiteX69" fmla="*/ 1361642 w 1831199"/>
              <a:gd name="connsiteY69" fmla="*/ 1584358 h 1936940"/>
              <a:gd name="connsiteX70" fmla="*/ 1373999 w 1831199"/>
              <a:gd name="connsiteY70" fmla="*/ 1633785 h 1936940"/>
              <a:gd name="connsiteX71" fmla="*/ 1398712 w 1831199"/>
              <a:gd name="connsiteY71" fmla="*/ 1917990 h 1936940"/>
              <a:gd name="connsiteX72" fmla="*/ 1361642 w 1831199"/>
              <a:gd name="connsiteY72" fmla="*/ 1744995 h 1936940"/>
              <a:gd name="connsiteX73" fmla="*/ 1349285 w 1831199"/>
              <a:gd name="connsiteY73" fmla="*/ 1707925 h 1936940"/>
              <a:gd name="connsiteX74" fmla="*/ 1275145 w 1831199"/>
              <a:gd name="connsiteY74" fmla="*/ 1658498 h 1936940"/>
              <a:gd name="connsiteX75" fmla="*/ 1238074 w 1831199"/>
              <a:gd name="connsiteY75" fmla="*/ 1633785 h 1936940"/>
              <a:gd name="connsiteX76" fmla="*/ 1213361 w 1831199"/>
              <a:gd name="connsiteY76" fmla="*/ 1596714 h 1936940"/>
              <a:gd name="connsiteX77" fmla="*/ 1188647 w 1831199"/>
              <a:gd name="connsiteY77" fmla="*/ 1510217 h 1936940"/>
              <a:gd name="connsiteX78" fmla="*/ 1139220 w 1831199"/>
              <a:gd name="connsiteY78" fmla="*/ 1436076 h 1936940"/>
              <a:gd name="connsiteX79" fmla="*/ 990939 w 1831199"/>
              <a:gd name="connsiteY79" fmla="*/ 1423720 h 1936940"/>
              <a:gd name="connsiteX80" fmla="*/ 929155 w 1831199"/>
              <a:gd name="connsiteY80" fmla="*/ 1436076 h 1936940"/>
              <a:gd name="connsiteX81" fmla="*/ 904442 w 1831199"/>
              <a:gd name="connsiteY81" fmla="*/ 1473147 h 1936940"/>
              <a:gd name="connsiteX82" fmla="*/ 867372 w 1831199"/>
              <a:gd name="connsiteY82" fmla="*/ 1485504 h 1936940"/>
              <a:gd name="connsiteX83" fmla="*/ 830301 w 1831199"/>
              <a:gd name="connsiteY83" fmla="*/ 1572001 h 1936940"/>
              <a:gd name="connsiteX84" fmla="*/ 780874 w 1831199"/>
              <a:gd name="connsiteY84" fmla="*/ 1683212 h 1936940"/>
              <a:gd name="connsiteX85" fmla="*/ 768517 w 1831199"/>
              <a:gd name="connsiteY85" fmla="*/ 1720282 h 1936940"/>
              <a:gd name="connsiteX86" fmla="*/ 756161 w 1831199"/>
              <a:gd name="connsiteY86" fmla="*/ 1782066 h 1936940"/>
              <a:gd name="connsiteX87" fmla="*/ 743804 w 1831199"/>
              <a:gd name="connsiteY87" fmla="*/ 1868563 h 1936940"/>
              <a:gd name="connsiteX88" fmla="*/ 731447 w 1831199"/>
              <a:gd name="connsiteY88" fmla="*/ 1905633 h 1936940"/>
              <a:gd name="connsiteX89" fmla="*/ 719090 w 1831199"/>
              <a:gd name="connsiteY89" fmla="*/ 1868563 h 1936940"/>
              <a:gd name="connsiteX90" fmla="*/ 694377 w 1831199"/>
              <a:gd name="connsiteY90" fmla="*/ 1831493 h 1936940"/>
              <a:gd name="connsiteX91" fmla="*/ 706734 w 1831199"/>
              <a:gd name="connsiteY91" fmla="*/ 1633785 h 1936940"/>
              <a:gd name="connsiteX92" fmla="*/ 731447 w 1831199"/>
              <a:gd name="connsiteY92" fmla="*/ 1596714 h 1936940"/>
              <a:gd name="connsiteX93" fmla="*/ 805588 w 1831199"/>
              <a:gd name="connsiteY93" fmla="*/ 1547287 h 1936940"/>
              <a:gd name="connsiteX94" fmla="*/ 842658 w 1831199"/>
              <a:gd name="connsiteY94" fmla="*/ 1473147 h 1936940"/>
              <a:gd name="connsiteX95" fmla="*/ 805588 w 1831199"/>
              <a:gd name="connsiteY95" fmla="*/ 1448433 h 1936940"/>
              <a:gd name="connsiteX96" fmla="*/ 743804 w 1831199"/>
              <a:gd name="connsiteY96" fmla="*/ 1399006 h 1936940"/>
              <a:gd name="connsiteX97" fmla="*/ 64182 w 1831199"/>
              <a:gd name="connsiteY97" fmla="*/ 1374293 h 1936940"/>
              <a:gd name="connsiteX98" fmla="*/ 2399 w 1831199"/>
              <a:gd name="connsiteY98" fmla="*/ 1324866 h 1936940"/>
              <a:gd name="connsiteX99" fmla="*/ 39469 w 1831199"/>
              <a:gd name="connsiteY99" fmla="*/ 1337222 h 1936940"/>
              <a:gd name="connsiteX100" fmla="*/ 286604 w 1831199"/>
              <a:gd name="connsiteY100" fmla="*/ 1324866 h 1936940"/>
              <a:gd name="connsiteX101" fmla="*/ 348388 w 1831199"/>
              <a:gd name="connsiteY101" fmla="*/ 1263082 h 1936940"/>
              <a:gd name="connsiteX102" fmla="*/ 385458 w 1831199"/>
              <a:gd name="connsiteY102" fmla="*/ 1238368 h 1936940"/>
              <a:gd name="connsiteX103" fmla="*/ 373101 w 1831199"/>
              <a:gd name="connsiteY103" fmla="*/ 1114801 h 1936940"/>
              <a:gd name="connsiteX104" fmla="*/ 298961 w 1831199"/>
              <a:gd name="connsiteY104" fmla="*/ 1065374 h 1936940"/>
              <a:gd name="connsiteX105" fmla="*/ 261890 w 1831199"/>
              <a:gd name="connsiteY105" fmla="*/ 1040660 h 1936940"/>
              <a:gd name="connsiteX106" fmla="*/ 200107 w 1831199"/>
              <a:gd name="connsiteY106" fmla="*/ 867666 h 1936940"/>
              <a:gd name="connsiteX107" fmla="*/ 237177 w 1831199"/>
              <a:gd name="connsiteY107" fmla="*/ 892379 h 1936940"/>
              <a:gd name="connsiteX108" fmla="*/ 261890 w 1831199"/>
              <a:gd name="connsiteY108" fmla="*/ 929449 h 1936940"/>
              <a:gd name="connsiteX109" fmla="*/ 385458 w 1831199"/>
              <a:gd name="connsiteY109" fmla="*/ 1065374 h 1936940"/>
              <a:gd name="connsiteX0" fmla="*/ 385458 w 1831199"/>
              <a:gd name="connsiteY0" fmla="*/ 1065374 h 1936940"/>
              <a:gd name="connsiteX1" fmla="*/ 570809 w 1831199"/>
              <a:gd name="connsiteY1" fmla="*/ 1151871 h 1936940"/>
              <a:gd name="connsiteX2" fmla="*/ 892085 w 1831199"/>
              <a:gd name="connsiteY2" fmla="*/ 1139514 h 1936940"/>
              <a:gd name="connsiteX3" fmla="*/ 929155 w 1831199"/>
              <a:gd name="connsiteY3" fmla="*/ 1114801 h 1936940"/>
              <a:gd name="connsiteX4" fmla="*/ 941512 w 1831199"/>
              <a:gd name="connsiteY4" fmla="*/ 1077731 h 1936940"/>
              <a:gd name="connsiteX5" fmla="*/ 966226 w 1831199"/>
              <a:gd name="connsiteY5" fmla="*/ 1040660 h 1936940"/>
              <a:gd name="connsiteX6" fmla="*/ 966226 w 1831199"/>
              <a:gd name="connsiteY6" fmla="*/ 669958 h 1936940"/>
              <a:gd name="connsiteX7" fmla="*/ 855015 w 1831199"/>
              <a:gd name="connsiteY7" fmla="*/ 484606 h 1936940"/>
              <a:gd name="connsiteX8" fmla="*/ 731447 w 1831199"/>
              <a:gd name="connsiteY8" fmla="*/ 361039 h 1936940"/>
              <a:gd name="connsiteX9" fmla="*/ 657307 w 1831199"/>
              <a:gd name="connsiteY9" fmla="*/ 336325 h 1936940"/>
              <a:gd name="connsiteX10" fmla="*/ 620236 w 1831199"/>
              <a:gd name="connsiteY10" fmla="*/ 323968 h 1936940"/>
              <a:gd name="connsiteX11" fmla="*/ 570809 w 1831199"/>
              <a:gd name="connsiteY11" fmla="*/ 311612 h 1936940"/>
              <a:gd name="connsiteX12" fmla="*/ 397815 w 1831199"/>
              <a:gd name="connsiteY12" fmla="*/ 274541 h 1936940"/>
              <a:gd name="connsiteX13" fmla="*/ 298961 w 1831199"/>
              <a:gd name="connsiteY13" fmla="*/ 150974 h 1936940"/>
              <a:gd name="connsiteX14" fmla="*/ 274247 w 1831199"/>
              <a:gd name="connsiteY14" fmla="*/ 113904 h 1936940"/>
              <a:gd name="connsiteX15" fmla="*/ 348388 w 1831199"/>
              <a:gd name="connsiteY15" fmla="*/ 138617 h 1936940"/>
              <a:gd name="connsiteX16" fmla="*/ 422528 w 1831199"/>
              <a:gd name="connsiteY16" fmla="*/ 188044 h 1936940"/>
              <a:gd name="connsiteX17" fmla="*/ 459599 w 1831199"/>
              <a:gd name="connsiteY17" fmla="*/ 200401 h 1936940"/>
              <a:gd name="connsiteX18" fmla="*/ 533739 w 1831199"/>
              <a:gd name="connsiteY18" fmla="*/ 249828 h 1936940"/>
              <a:gd name="connsiteX19" fmla="*/ 570809 w 1831199"/>
              <a:gd name="connsiteY19" fmla="*/ 262185 h 1936940"/>
              <a:gd name="connsiteX20" fmla="*/ 793231 w 1831199"/>
              <a:gd name="connsiteY20" fmla="*/ 299255 h 1936940"/>
              <a:gd name="connsiteX21" fmla="*/ 867372 w 1831199"/>
              <a:gd name="connsiteY21" fmla="*/ 323968 h 1936940"/>
              <a:gd name="connsiteX22" fmla="*/ 941512 w 1831199"/>
              <a:gd name="connsiteY22" fmla="*/ 361039 h 1936940"/>
              <a:gd name="connsiteX23" fmla="*/ 1003296 w 1831199"/>
              <a:gd name="connsiteY23" fmla="*/ 422822 h 1936940"/>
              <a:gd name="connsiteX24" fmla="*/ 1040366 w 1831199"/>
              <a:gd name="connsiteY24" fmla="*/ 410466 h 1936940"/>
              <a:gd name="connsiteX25" fmla="*/ 1028009 w 1831199"/>
              <a:gd name="connsiteY25" fmla="*/ 323968 h 1936940"/>
              <a:gd name="connsiteX26" fmla="*/ 1003296 w 1831199"/>
              <a:gd name="connsiteY26" fmla="*/ 249828 h 1936940"/>
              <a:gd name="connsiteX27" fmla="*/ 978582 w 1831199"/>
              <a:gd name="connsiteY27" fmla="*/ 175687 h 1936940"/>
              <a:gd name="connsiteX28" fmla="*/ 966226 w 1831199"/>
              <a:gd name="connsiteY28" fmla="*/ 126260 h 1936940"/>
              <a:gd name="connsiteX29" fmla="*/ 941512 w 1831199"/>
              <a:gd name="connsiteY29" fmla="*/ 52120 h 1936940"/>
              <a:gd name="connsiteX30" fmla="*/ 929155 w 1831199"/>
              <a:gd name="connsiteY30" fmla="*/ 2693 h 1936940"/>
              <a:gd name="connsiteX31" fmla="*/ 1028009 w 1831199"/>
              <a:gd name="connsiteY31" fmla="*/ 138617 h 1936940"/>
              <a:gd name="connsiteX32" fmla="*/ 1089793 w 1831199"/>
              <a:gd name="connsiteY32" fmla="*/ 200401 h 1936940"/>
              <a:gd name="connsiteX33" fmla="*/ 1139220 w 1831199"/>
              <a:gd name="connsiteY33" fmla="*/ 311612 h 1936940"/>
              <a:gd name="connsiteX34" fmla="*/ 1213361 w 1831199"/>
              <a:gd name="connsiteY34" fmla="*/ 361039 h 1936940"/>
              <a:gd name="connsiteX35" fmla="*/ 1262788 w 1831199"/>
              <a:gd name="connsiteY35" fmla="*/ 348682 h 1936940"/>
              <a:gd name="connsiteX36" fmla="*/ 1275145 w 1831199"/>
              <a:gd name="connsiteY36" fmla="*/ 286898 h 1936940"/>
              <a:gd name="connsiteX37" fmla="*/ 1287501 w 1831199"/>
              <a:gd name="connsiteY37" fmla="*/ 237471 h 1936940"/>
              <a:gd name="connsiteX38" fmla="*/ 1398712 w 1831199"/>
              <a:gd name="connsiteY38" fmla="*/ 150974 h 1936940"/>
              <a:gd name="connsiteX39" fmla="*/ 1435782 w 1831199"/>
              <a:gd name="connsiteY39" fmla="*/ 126260 h 1936940"/>
              <a:gd name="connsiteX40" fmla="*/ 1472853 w 1831199"/>
              <a:gd name="connsiteY40" fmla="*/ 138617 h 1936940"/>
              <a:gd name="connsiteX41" fmla="*/ 1682917 w 1831199"/>
              <a:gd name="connsiteY41" fmla="*/ 422823 h 1936940"/>
              <a:gd name="connsiteX42" fmla="*/ 1534636 w 1831199"/>
              <a:gd name="connsiteY42" fmla="*/ 694671 h 1936940"/>
              <a:gd name="connsiteX43" fmla="*/ 1559350 w 1831199"/>
              <a:gd name="connsiteY43" fmla="*/ 731741 h 1936940"/>
              <a:gd name="connsiteX44" fmla="*/ 1608777 w 1831199"/>
              <a:gd name="connsiteY44" fmla="*/ 781168 h 1936940"/>
              <a:gd name="connsiteX45" fmla="*/ 1719988 w 1831199"/>
              <a:gd name="connsiteY45" fmla="*/ 830595 h 1936940"/>
              <a:gd name="connsiteX46" fmla="*/ 1757058 w 1831199"/>
              <a:gd name="connsiteY46" fmla="*/ 842952 h 1936940"/>
              <a:gd name="connsiteX47" fmla="*/ 1831199 w 1831199"/>
              <a:gd name="connsiteY47" fmla="*/ 880022 h 1936940"/>
              <a:gd name="connsiteX48" fmla="*/ 1818842 w 1831199"/>
              <a:gd name="connsiteY48" fmla="*/ 978876 h 1936940"/>
              <a:gd name="connsiteX49" fmla="*/ 1781772 w 1831199"/>
              <a:gd name="connsiteY49" fmla="*/ 991233 h 1936940"/>
              <a:gd name="connsiteX50" fmla="*/ 1460496 w 1831199"/>
              <a:gd name="connsiteY50" fmla="*/ 1003590 h 1936940"/>
              <a:gd name="connsiteX51" fmla="*/ 1386355 w 1831199"/>
              <a:gd name="connsiteY51" fmla="*/ 1102444 h 1936940"/>
              <a:gd name="connsiteX52" fmla="*/ 1398712 w 1831199"/>
              <a:gd name="connsiteY52" fmla="*/ 1250725 h 1936940"/>
              <a:gd name="connsiteX53" fmla="*/ 1497566 w 1831199"/>
              <a:gd name="connsiteY53" fmla="*/ 1361936 h 1936940"/>
              <a:gd name="connsiteX54" fmla="*/ 1559350 w 1831199"/>
              <a:gd name="connsiteY54" fmla="*/ 1448433 h 1936940"/>
              <a:gd name="connsiteX55" fmla="*/ 1584063 w 1831199"/>
              <a:gd name="connsiteY55" fmla="*/ 1485504 h 1936940"/>
              <a:gd name="connsiteX56" fmla="*/ 1621134 w 1831199"/>
              <a:gd name="connsiteY56" fmla="*/ 1510217 h 1936940"/>
              <a:gd name="connsiteX57" fmla="*/ 1670561 w 1831199"/>
              <a:gd name="connsiteY57" fmla="*/ 1584358 h 1936940"/>
              <a:gd name="connsiteX58" fmla="*/ 1621134 w 1831199"/>
              <a:gd name="connsiteY58" fmla="*/ 1510217 h 1936940"/>
              <a:gd name="connsiteX59" fmla="*/ 1596420 w 1831199"/>
              <a:gd name="connsiteY59" fmla="*/ 1473147 h 1936940"/>
              <a:gd name="connsiteX60" fmla="*/ 1522280 w 1831199"/>
              <a:gd name="connsiteY60" fmla="*/ 1436076 h 1936940"/>
              <a:gd name="connsiteX61" fmla="*/ 1485209 w 1831199"/>
              <a:gd name="connsiteY61" fmla="*/ 1399006 h 1936940"/>
              <a:gd name="connsiteX62" fmla="*/ 1411069 w 1831199"/>
              <a:gd name="connsiteY62" fmla="*/ 1374293 h 1936940"/>
              <a:gd name="connsiteX63" fmla="*/ 1336928 w 1831199"/>
              <a:gd name="connsiteY63" fmla="*/ 1349579 h 1936940"/>
              <a:gd name="connsiteX64" fmla="*/ 1299858 w 1831199"/>
              <a:gd name="connsiteY64" fmla="*/ 1337222 h 1936940"/>
              <a:gd name="connsiteX65" fmla="*/ 1262788 w 1831199"/>
              <a:gd name="connsiteY65" fmla="*/ 1312509 h 1936940"/>
              <a:gd name="connsiteX66" fmla="*/ 1250431 w 1831199"/>
              <a:gd name="connsiteY66" fmla="*/ 1349579 h 1936940"/>
              <a:gd name="connsiteX67" fmla="*/ 1262788 w 1831199"/>
              <a:gd name="connsiteY67" fmla="*/ 1386649 h 1936940"/>
              <a:gd name="connsiteX68" fmla="*/ 1349285 w 1831199"/>
              <a:gd name="connsiteY68" fmla="*/ 1547287 h 1936940"/>
              <a:gd name="connsiteX69" fmla="*/ 1361642 w 1831199"/>
              <a:gd name="connsiteY69" fmla="*/ 1584358 h 1936940"/>
              <a:gd name="connsiteX70" fmla="*/ 1373999 w 1831199"/>
              <a:gd name="connsiteY70" fmla="*/ 1633785 h 1936940"/>
              <a:gd name="connsiteX71" fmla="*/ 1398712 w 1831199"/>
              <a:gd name="connsiteY71" fmla="*/ 1917990 h 1936940"/>
              <a:gd name="connsiteX72" fmla="*/ 1361642 w 1831199"/>
              <a:gd name="connsiteY72" fmla="*/ 1744995 h 1936940"/>
              <a:gd name="connsiteX73" fmla="*/ 1349285 w 1831199"/>
              <a:gd name="connsiteY73" fmla="*/ 1707925 h 1936940"/>
              <a:gd name="connsiteX74" fmla="*/ 1275145 w 1831199"/>
              <a:gd name="connsiteY74" fmla="*/ 1658498 h 1936940"/>
              <a:gd name="connsiteX75" fmla="*/ 1238074 w 1831199"/>
              <a:gd name="connsiteY75" fmla="*/ 1633785 h 1936940"/>
              <a:gd name="connsiteX76" fmla="*/ 1213361 w 1831199"/>
              <a:gd name="connsiteY76" fmla="*/ 1596714 h 1936940"/>
              <a:gd name="connsiteX77" fmla="*/ 1188647 w 1831199"/>
              <a:gd name="connsiteY77" fmla="*/ 1510217 h 1936940"/>
              <a:gd name="connsiteX78" fmla="*/ 1139220 w 1831199"/>
              <a:gd name="connsiteY78" fmla="*/ 1436076 h 1936940"/>
              <a:gd name="connsiteX79" fmla="*/ 990939 w 1831199"/>
              <a:gd name="connsiteY79" fmla="*/ 1423720 h 1936940"/>
              <a:gd name="connsiteX80" fmla="*/ 929155 w 1831199"/>
              <a:gd name="connsiteY80" fmla="*/ 1436076 h 1936940"/>
              <a:gd name="connsiteX81" fmla="*/ 904442 w 1831199"/>
              <a:gd name="connsiteY81" fmla="*/ 1473147 h 1936940"/>
              <a:gd name="connsiteX82" fmla="*/ 867372 w 1831199"/>
              <a:gd name="connsiteY82" fmla="*/ 1485504 h 1936940"/>
              <a:gd name="connsiteX83" fmla="*/ 830301 w 1831199"/>
              <a:gd name="connsiteY83" fmla="*/ 1572001 h 1936940"/>
              <a:gd name="connsiteX84" fmla="*/ 780874 w 1831199"/>
              <a:gd name="connsiteY84" fmla="*/ 1683212 h 1936940"/>
              <a:gd name="connsiteX85" fmla="*/ 768517 w 1831199"/>
              <a:gd name="connsiteY85" fmla="*/ 1720282 h 1936940"/>
              <a:gd name="connsiteX86" fmla="*/ 756161 w 1831199"/>
              <a:gd name="connsiteY86" fmla="*/ 1782066 h 1936940"/>
              <a:gd name="connsiteX87" fmla="*/ 743804 w 1831199"/>
              <a:gd name="connsiteY87" fmla="*/ 1868563 h 1936940"/>
              <a:gd name="connsiteX88" fmla="*/ 731447 w 1831199"/>
              <a:gd name="connsiteY88" fmla="*/ 1905633 h 1936940"/>
              <a:gd name="connsiteX89" fmla="*/ 719090 w 1831199"/>
              <a:gd name="connsiteY89" fmla="*/ 1868563 h 1936940"/>
              <a:gd name="connsiteX90" fmla="*/ 694377 w 1831199"/>
              <a:gd name="connsiteY90" fmla="*/ 1831493 h 1936940"/>
              <a:gd name="connsiteX91" fmla="*/ 706734 w 1831199"/>
              <a:gd name="connsiteY91" fmla="*/ 1633785 h 1936940"/>
              <a:gd name="connsiteX92" fmla="*/ 731447 w 1831199"/>
              <a:gd name="connsiteY92" fmla="*/ 1596714 h 1936940"/>
              <a:gd name="connsiteX93" fmla="*/ 805588 w 1831199"/>
              <a:gd name="connsiteY93" fmla="*/ 1547287 h 1936940"/>
              <a:gd name="connsiteX94" fmla="*/ 842658 w 1831199"/>
              <a:gd name="connsiteY94" fmla="*/ 1473147 h 1936940"/>
              <a:gd name="connsiteX95" fmla="*/ 805588 w 1831199"/>
              <a:gd name="connsiteY95" fmla="*/ 1448433 h 1936940"/>
              <a:gd name="connsiteX96" fmla="*/ 743804 w 1831199"/>
              <a:gd name="connsiteY96" fmla="*/ 1399006 h 1936940"/>
              <a:gd name="connsiteX97" fmla="*/ 64182 w 1831199"/>
              <a:gd name="connsiteY97" fmla="*/ 1374293 h 1936940"/>
              <a:gd name="connsiteX98" fmla="*/ 2399 w 1831199"/>
              <a:gd name="connsiteY98" fmla="*/ 1324866 h 1936940"/>
              <a:gd name="connsiteX99" fmla="*/ 39469 w 1831199"/>
              <a:gd name="connsiteY99" fmla="*/ 1337222 h 1936940"/>
              <a:gd name="connsiteX100" fmla="*/ 286604 w 1831199"/>
              <a:gd name="connsiteY100" fmla="*/ 1324866 h 1936940"/>
              <a:gd name="connsiteX101" fmla="*/ 348388 w 1831199"/>
              <a:gd name="connsiteY101" fmla="*/ 1263082 h 1936940"/>
              <a:gd name="connsiteX102" fmla="*/ 385458 w 1831199"/>
              <a:gd name="connsiteY102" fmla="*/ 1238368 h 1936940"/>
              <a:gd name="connsiteX103" fmla="*/ 373101 w 1831199"/>
              <a:gd name="connsiteY103" fmla="*/ 1114801 h 1936940"/>
              <a:gd name="connsiteX104" fmla="*/ 298961 w 1831199"/>
              <a:gd name="connsiteY104" fmla="*/ 1065374 h 1936940"/>
              <a:gd name="connsiteX105" fmla="*/ 200107 w 1831199"/>
              <a:gd name="connsiteY105" fmla="*/ 867666 h 1936940"/>
              <a:gd name="connsiteX106" fmla="*/ 237177 w 1831199"/>
              <a:gd name="connsiteY106" fmla="*/ 892379 h 1936940"/>
              <a:gd name="connsiteX107" fmla="*/ 261890 w 1831199"/>
              <a:gd name="connsiteY107" fmla="*/ 929449 h 1936940"/>
              <a:gd name="connsiteX108" fmla="*/ 385458 w 1831199"/>
              <a:gd name="connsiteY108" fmla="*/ 1065374 h 1936940"/>
              <a:gd name="connsiteX0" fmla="*/ 373101 w 1831199"/>
              <a:gd name="connsiteY0" fmla="*/ 1114801 h 1936940"/>
              <a:gd name="connsiteX1" fmla="*/ 298961 w 1831199"/>
              <a:gd name="connsiteY1" fmla="*/ 1065374 h 1936940"/>
              <a:gd name="connsiteX2" fmla="*/ 200107 w 1831199"/>
              <a:gd name="connsiteY2" fmla="*/ 867666 h 1936940"/>
              <a:gd name="connsiteX3" fmla="*/ 237177 w 1831199"/>
              <a:gd name="connsiteY3" fmla="*/ 892379 h 1936940"/>
              <a:gd name="connsiteX4" fmla="*/ 261890 w 1831199"/>
              <a:gd name="connsiteY4" fmla="*/ 929449 h 1936940"/>
              <a:gd name="connsiteX5" fmla="*/ 385458 w 1831199"/>
              <a:gd name="connsiteY5" fmla="*/ 1065374 h 1936940"/>
              <a:gd name="connsiteX6" fmla="*/ 570809 w 1831199"/>
              <a:gd name="connsiteY6" fmla="*/ 1151871 h 1936940"/>
              <a:gd name="connsiteX7" fmla="*/ 892085 w 1831199"/>
              <a:gd name="connsiteY7" fmla="*/ 1139514 h 1936940"/>
              <a:gd name="connsiteX8" fmla="*/ 929155 w 1831199"/>
              <a:gd name="connsiteY8" fmla="*/ 1114801 h 1936940"/>
              <a:gd name="connsiteX9" fmla="*/ 941512 w 1831199"/>
              <a:gd name="connsiteY9" fmla="*/ 1077731 h 1936940"/>
              <a:gd name="connsiteX10" fmla="*/ 966226 w 1831199"/>
              <a:gd name="connsiteY10" fmla="*/ 1040660 h 1936940"/>
              <a:gd name="connsiteX11" fmla="*/ 966226 w 1831199"/>
              <a:gd name="connsiteY11" fmla="*/ 669958 h 1936940"/>
              <a:gd name="connsiteX12" fmla="*/ 855015 w 1831199"/>
              <a:gd name="connsiteY12" fmla="*/ 484606 h 1936940"/>
              <a:gd name="connsiteX13" fmla="*/ 731447 w 1831199"/>
              <a:gd name="connsiteY13" fmla="*/ 361039 h 1936940"/>
              <a:gd name="connsiteX14" fmla="*/ 657307 w 1831199"/>
              <a:gd name="connsiteY14" fmla="*/ 336325 h 1936940"/>
              <a:gd name="connsiteX15" fmla="*/ 620236 w 1831199"/>
              <a:gd name="connsiteY15" fmla="*/ 323968 h 1936940"/>
              <a:gd name="connsiteX16" fmla="*/ 570809 w 1831199"/>
              <a:gd name="connsiteY16" fmla="*/ 311612 h 1936940"/>
              <a:gd name="connsiteX17" fmla="*/ 397815 w 1831199"/>
              <a:gd name="connsiteY17" fmla="*/ 274541 h 1936940"/>
              <a:gd name="connsiteX18" fmla="*/ 298961 w 1831199"/>
              <a:gd name="connsiteY18" fmla="*/ 150974 h 1936940"/>
              <a:gd name="connsiteX19" fmla="*/ 274247 w 1831199"/>
              <a:gd name="connsiteY19" fmla="*/ 113904 h 1936940"/>
              <a:gd name="connsiteX20" fmla="*/ 348388 w 1831199"/>
              <a:gd name="connsiteY20" fmla="*/ 138617 h 1936940"/>
              <a:gd name="connsiteX21" fmla="*/ 422528 w 1831199"/>
              <a:gd name="connsiteY21" fmla="*/ 188044 h 1936940"/>
              <a:gd name="connsiteX22" fmla="*/ 459599 w 1831199"/>
              <a:gd name="connsiteY22" fmla="*/ 200401 h 1936940"/>
              <a:gd name="connsiteX23" fmla="*/ 533739 w 1831199"/>
              <a:gd name="connsiteY23" fmla="*/ 249828 h 1936940"/>
              <a:gd name="connsiteX24" fmla="*/ 570809 w 1831199"/>
              <a:gd name="connsiteY24" fmla="*/ 262185 h 1936940"/>
              <a:gd name="connsiteX25" fmla="*/ 793231 w 1831199"/>
              <a:gd name="connsiteY25" fmla="*/ 299255 h 1936940"/>
              <a:gd name="connsiteX26" fmla="*/ 867372 w 1831199"/>
              <a:gd name="connsiteY26" fmla="*/ 323968 h 1936940"/>
              <a:gd name="connsiteX27" fmla="*/ 941512 w 1831199"/>
              <a:gd name="connsiteY27" fmla="*/ 361039 h 1936940"/>
              <a:gd name="connsiteX28" fmla="*/ 1003296 w 1831199"/>
              <a:gd name="connsiteY28" fmla="*/ 422822 h 1936940"/>
              <a:gd name="connsiteX29" fmla="*/ 1040366 w 1831199"/>
              <a:gd name="connsiteY29" fmla="*/ 410466 h 1936940"/>
              <a:gd name="connsiteX30" fmla="*/ 1028009 w 1831199"/>
              <a:gd name="connsiteY30" fmla="*/ 323968 h 1936940"/>
              <a:gd name="connsiteX31" fmla="*/ 1003296 w 1831199"/>
              <a:gd name="connsiteY31" fmla="*/ 249828 h 1936940"/>
              <a:gd name="connsiteX32" fmla="*/ 978582 w 1831199"/>
              <a:gd name="connsiteY32" fmla="*/ 175687 h 1936940"/>
              <a:gd name="connsiteX33" fmla="*/ 966226 w 1831199"/>
              <a:gd name="connsiteY33" fmla="*/ 126260 h 1936940"/>
              <a:gd name="connsiteX34" fmla="*/ 941512 w 1831199"/>
              <a:gd name="connsiteY34" fmla="*/ 52120 h 1936940"/>
              <a:gd name="connsiteX35" fmla="*/ 929155 w 1831199"/>
              <a:gd name="connsiteY35" fmla="*/ 2693 h 1936940"/>
              <a:gd name="connsiteX36" fmla="*/ 1028009 w 1831199"/>
              <a:gd name="connsiteY36" fmla="*/ 138617 h 1936940"/>
              <a:gd name="connsiteX37" fmla="*/ 1089793 w 1831199"/>
              <a:gd name="connsiteY37" fmla="*/ 200401 h 1936940"/>
              <a:gd name="connsiteX38" fmla="*/ 1139220 w 1831199"/>
              <a:gd name="connsiteY38" fmla="*/ 311612 h 1936940"/>
              <a:gd name="connsiteX39" fmla="*/ 1213361 w 1831199"/>
              <a:gd name="connsiteY39" fmla="*/ 361039 h 1936940"/>
              <a:gd name="connsiteX40" fmla="*/ 1262788 w 1831199"/>
              <a:gd name="connsiteY40" fmla="*/ 348682 h 1936940"/>
              <a:gd name="connsiteX41" fmla="*/ 1275145 w 1831199"/>
              <a:gd name="connsiteY41" fmla="*/ 286898 h 1936940"/>
              <a:gd name="connsiteX42" fmla="*/ 1287501 w 1831199"/>
              <a:gd name="connsiteY42" fmla="*/ 237471 h 1936940"/>
              <a:gd name="connsiteX43" fmla="*/ 1398712 w 1831199"/>
              <a:gd name="connsiteY43" fmla="*/ 150974 h 1936940"/>
              <a:gd name="connsiteX44" fmla="*/ 1435782 w 1831199"/>
              <a:gd name="connsiteY44" fmla="*/ 126260 h 1936940"/>
              <a:gd name="connsiteX45" fmla="*/ 1472853 w 1831199"/>
              <a:gd name="connsiteY45" fmla="*/ 138617 h 1936940"/>
              <a:gd name="connsiteX46" fmla="*/ 1682917 w 1831199"/>
              <a:gd name="connsiteY46" fmla="*/ 422823 h 1936940"/>
              <a:gd name="connsiteX47" fmla="*/ 1534636 w 1831199"/>
              <a:gd name="connsiteY47" fmla="*/ 694671 h 1936940"/>
              <a:gd name="connsiteX48" fmla="*/ 1559350 w 1831199"/>
              <a:gd name="connsiteY48" fmla="*/ 731741 h 1936940"/>
              <a:gd name="connsiteX49" fmla="*/ 1608777 w 1831199"/>
              <a:gd name="connsiteY49" fmla="*/ 781168 h 1936940"/>
              <a:gd name="connsiteX50" fmla="*/ 1719988 w 1831199"/>
              <a:gd name="connsiteY50" fmla="*/ 830595 h 1936940"/>
              <a:gd name="connsiteX51" fmla="*/ 1757058 w 1831199"/>
              <a:gd name="connsiteY51" fmla="*/ 842952 h 1936940"/>
              <a:gd name="connsiteX52" fmla="*/ 1831199 w 1831199"/>
              <a:gd name="connsiteY52" fmla="*/ 880022 h 1936940"/>
              <a:gd name="connsiteX53" fmla="*/ 1818842 w 1831199"/>
              <a:gd name="connsiteY53" fmla="*/ 978876 h 1936940"/>
              <a:gd name="connsiteX54" fmla="*/ 1781772 w 1831199"/>
              <a:gd name="connsiteY54" fmla="*/ 991233 h 1936940"/>
              <a:gd name="connsiteX55" fmla="*/ 1460496 w 1831199"/>
              <a:gd name="connsiteY55" fmla="*/ 1003590 h 1936940"/>
              <a:gd name="connsiteX56" fmla="*/ 1386355 w 1831199"/>
              <a:gd name="connsiteY56" fmla="*/ 1102444 h 1936940"/>
              <a:gd name="connsiteX57" fmla="*/ 1398712 w 1831199"/>
              <a:gd name="connsiteY57" fmla="*/ 1250725 h 1936940"/>
              <a:gd name="connsiteX58" fmla="*/ 1497566 w 1831199"/>
              <a:gd name="connsiteY58" fmla="*/ 1361936 h 1936940"/>
              <a:gd name="connsiteX59" fmla="*/ 1559350 w 1831199"/>
              <a:gd name="connsiteY59" fmla="*/ 1448433 h 1936940"/>
              <a:gd name="connsiteX60" fmla="*/ 1584063 w 1831199"/>
              <a:gd name="connsiteY60" fmla="*/ 1485504 h 1936940"/>
              <a:gd name="connsiteX61" fmla="*/ 1621134 w 1831199"/>
              <a:gd name="connsiteY61" fmla="*/ 1510217 h 1936940"/>
              <a:gd name="connsiteX62" fmla="*/ 1670561 w 1831199"/>
              <a:gd name="connsiteY62" fmla="*/ 1584358 h 1936940"/>
              <a:gd name="connsiteX63" fmla="*/ 1621134 w 1831199"/>
              <a:gd name="connsiteY63" fmla="*/ 1510217 h 1936940"/>
              <a:gd name="connsiteX64" fmla="*/ 1596420 w 1831199"/>
              <a:gd name="connsiteY64" fmla="*/ 1473147 h 1936940"/>
              <a:gd name="connsiteX65" fmla="*/ 1522280 w 1831199"/>
              <a:gd name="connsiteY65" fmla="*/ 1436076 h 1936940"/>
              <a:gd name="connsiteX66" fmla="*/ 1485209 w 1831199"/>
              <a:gd name="connsiteY66" fmla="*/ 1399006 h 1936940"/>
              <a:gd name="connsiteX67" fmla="*/ 1411069 w 1831199"/>
              <a:gd name="connsiteY67" fmla="*/ 1374293 h 1936940"/>
              <a:gd name="connsiteX68" fmla="*/ 1336928 w 1831199"/>
              <a:gd name="connsiteY68" fmla="*/ 1349579 h 1936940"/>
              <a:gd name="connsiteX69" fmla="*/ 1299858 w 1831199"/>
              <a:gd name="connsiteY69" fmla="*/ 1337222 h 1936940"/>
              <a:gd name="connsiteX70" fmla="*/ 1262788 w 1831199"/>
              <a:gd name="connsiteY70" fmla="*/ 1312509 h 1936940"/>
              <a:gd name="connsiteX71" fmla="*/ 1250431 w 1831199"/>
              <a:gd name="connsiteY71" fmla="*/ 1349579 h 1936940"/>
              <a:gd name="connsiteX72" fmla="*/ 1262788 w 1831199"/>
              <a:gd name="connsiteY72" fmla="*/ 1386649 h 1936940"/>
              <a:gd name="connsiteX73" fmla="*/ 1349285 w 1831199"/>
              <a:gd name="connsiteY73" fmla="*/ 1547287 h 1936940"/>
              <a:gd name="connsiteX74" fmla="*/ 1361642 w 1831199"/>
              <a:gd name="connsiteY74" fmla="*/ 1584358 h 1936940"/>
              <a:gd name="connsiteX75" fmla="*/ 1373999 w 1831199"/>
              <a:gd name="connsiteY75" fmla="*/ 1633785 h 1936940"/>
              <a:gd name="connsiteX76" fmla="*/ 1398712 w 1831199"/>
              <a:gd name="connsiteY76" fmla="*/ 1917990 h 1936940"/>
              <a:gd name="connsiteX77" fmla="*/ 1361642 w 1831199"/>
              <a:gd name="connsiteY77" fmla="*/ 1744995 h 1936940"/>
              <a:gd name="connsiteX78" fmla="*/ 1349285 w 1831199"/>
              <a:gd name="connsiteY78" fmla="*/ 1707925 h 1936940"/>
              <a:gd name="connsiteX79" fmla="*/ 1275145 w 1831199"/>
              <a:gd name="connsiteY79" fmla="*/ 1658498 h 1936940"/>
              <a:gd name="connsiteX80" fmla="*/ 1238074 w 1831199"/>
              <a:gd name="connsiteY80" fmla="*/ 1633785 h 1936940"/>
              <a:gd name="connsiteX81" fmla="*/ 1213361 w 1831199"/>
              <a:gd name="connsiteY81" fmla="*/ 1596714 h 1936940"/>
              <a:gd name="connsiteX82" fmla="*/ 1188647 w 1831199"/>
              <a:gd name="connsiteY82" fmla="*/ 1510217 h 1936940"/>
              <a:gd name="connsiteX83" fmla="*/ 1139220 w 1831199"/>
              <a:gd name="connsiteY83" fmla="*/ 1436076 h 1936940"/>
              <a:gd name="connsiteX84" fmla="*/ 990939 w 1831199"/>
              <a:gd name="connsiteY84" fmla="*/ 1423720 h 1936940"/>
              <a:gd name="connsiteX85" fmla="*/ 929155 w 1831199"/>
              <a:gd name="connsiteY85" fmla="*/ 1436076 h 1936940"/>
              <a:gd name="connsiteX86" fmla="*/ 904442 w 1831199"/>
              <a:gd name="connsiteY86" fmla="*/ 1473147 h 1936940"/>
              <a:gd name="connsiteX87" fmla="*/ 867372 w 1831199"/>
              <a:gd name="connsiteY87" fmla="*/ 1485504 h 1936940"/>
              <a:gd name="connsiteX88" fmla="*/ 830301 w 1831199"/>
              <a:gd name="connsiteY88" fmla="*/ 1572001 h 1936940"/>
              <a:gd name="connsiteX89" fmla="*/ 780874 w 1831199"/>
              <a:gd name="connsiteY89" fmla="*/ 1683212 h 1936940"/>
              <a:gd name="connsiteX90" fmla="*/ 768517 w 1831199"/>
              <a:gd name="connsiteY90" fmla="*/ 1720282 h 1936940"/>
              <a:gd name="connsiteX91" fmla="*/ 756161 w 1831199"/>
              <a:gd name="connsiteY91" fmla="*/ 1782066 h 1936940"/>
              <a:gd name="connsiteX92" fmla="*/ 743804 w 1831199"/>
              <a:gd name="connsiteY92" fmla="*/ 1868563 h 1936940"/>
              <a:gd name="connsiteX93" fmla="*/ 731447 w 1831199"/>
              <a:gd name="connsiteY93" fmla="*/ 1905633 h 1936940"/>
              <a:gd name="connsiteX94" fmla="*/ 719090 w 1831199"/>
              <a:gd name="connsiteY94" fmla="*/ 1868563 h 1936940"/>
              <a:gd name="connsiteX95" fmla="*/ 694377 w 1831199"/>
              <a:gd name="connsiteY95" fmla="*/ 1831493 h 1936940"/>
              <a:gd name="connsiteX96" fmla="*/ 706734 w 1831199"/>
              <a:gd name="connsiteY96" fmla="*/ 1633785 h 1936940"/>
              <a:gd name="connsiteX97" fmla="*/ 731447 w 1831199"/>
              <a:gd name="connsiteY97" fmla="*/ 1596714 h 1936940"/>
              <a:gd name="connsiteX98" fmla="*/ 805588 w 1831199"/>
              <a:gd name="connsiteY98" fmla="*/ 1547287 h 1936940"/>
              <a:gd name="connsiteX99" fmla="*/ 842658 w 1831199"/>
              <a:gd name="connsiteY99" fmla="*/ 1473147 h 1936940"/>
              <a:gd name="connsiteX100" fmla="*/ 805588 w 1831199"/>
              <a:gd name="connsiteY100" fmla="*/ 1448433 h 1936940"/>
              <a:gd name="connsiteX101" fmla="*/ 743804 w 1831199"/>
              <a:gd name="connsiteY101" fmla="*/ 1399006 h 1936940"/>
              <a:gd name="connsiteX102" fmla="*/ 64182 w 1831199"/>
              <a:gd name="connsiteY102" fmla="*/ 1374293 h 1936940"/>
              <a:gd name="connsiteX103" fmla="*/ 2399 w 1831199"/>
              <a:gd name="connsiteY103" fmla="*/ 1324866 h 1936940"/>
              <a:gd name="connsiteX104" fmla="*/ 39469 w 1831199"/>
              <a:gd name="connsiteY104" fmla="*/ 1337222 h 1936940"/>
              <a:gd name="connsiteX105" fmla="*/ 286604 w 1831199"/>
              <a:gd name="connsiteY105" fmla="*/ 1324866 h 1936940"/>
              <a:gd name="connsiteX106" fmla="*/ 348388 w 1831199"/>
              <a:gd name="connsiteY106" fmla="*/ 1263082 h 1936940"/>
              <a:gd name="connsiteX107" fmla="*/ 476898 w 1831199"/>
              <a:gd name="connsiteY107" fmla="*/ 1329808 h 1936940"/>
              <a:gd name="connsiteX0" fmla="*/ 373101 w 1831199"/>
              <a:gd name="connsiteY0" fmla="*/ 1114801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476898 w 1831199"/>
              <a:gd name="connsiteY106" fmla="*/ 1329808 h 1936940"/>
              <a:gd name="connsiteX0" fmla="*/ 200106 w 1831199"/>
              <a:gd name="connsiteY0" fmla="*/ 1102445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476898 w 1831199"/>
              <a:gd name="connsiteY106" fmla="*/ 1329808 h 1936940"/>
              <a:gd name="connsiteX0" fmla="*/ 200106 w 1831199"/>
              <a:gd name="connsiteY0" fmla="*/ 1102445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316260 w 1831199"/>
              <a:gd name="connsiteY106" fmla="*/ 1193883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316260 w 1831199"/>
              <a:gd name="connsiteY106" fmla="*/ 1193883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217406 w 1831199"/>
              <a:gd name="connsiteY106" fmla="*/ 1181527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52092 w 1831199"/>
              <a:gd name="connsiteY106" fmla="*/ 1181527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52092 w 1831199"/>
              <a:gd name="connsiteY106" fmla="*/ 1181527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92913 w 1831199"/>
              <a:gd name="connsiteY106" fmla="*/ 1140705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11270 w 1831199"/>
              <a:gd name="connsiteY106" fmla="*/ 1116212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8973 w 1831199"/>
              <a:gd name="connsiteY23" fmla="*/ 196870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11270 w 1831199"/>
              <a:gd name="connsiteY106" fmla="*/ 1116212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78973 w 1831199"/>
              <a:gd name="connsiteY22" fmla="*/ 196870 h 1936940"/>
              <a:gd name="connsiteX23" fmla="*/ 793231 w 1831199"/>
              <a:gd name="connsiteY23" fmla="*/ 299255 h 1936940"/>
              <a:gd name="connsiteX24" fmla="*/ 867372 w 1831199"/>
              <a:gd name="connsiteY24" fmla="*/ 323968 h 1936940"/>
              <a:gd name="connsiteX25" fmla="*/ 941512 w 1831199"/>
              <a:gd name="connsiteY25" fmla="*/ 361039 h 1936940"/>
              <a:gd name="connsiteX26" fmla="*/ 1003296 w 1831199"/>
              <a:gd name="connsiteY26" fmla="*/ 422822 h 1936940"/>
              <a:gd name="connsiteX27" fmla="*/ 1040366 w 1831199"/>
              <a:gd name="connsiteY27" fmla="*/ 410466 h 1936940"/>
              <a:gd name="connsiteX28" fmla="*/ 1028009 w 1831199"/>
              <a:gd name="connsiteY28" fmla="*/ 323968 h 1936940"/>
              <a:gd name="connsiteX29" fmla="*/ 1003296 w 1831199"/>
              <a:gd name="connsiteY29" fmla="*/ 249828 h 1936940"/>
              <a:gd name="connsiteX30" fmla="*/ 978582 w 1831199"/>
              <a:gd name="connsiteY30" fmla="*/ 175687 h 1936940"/>
              <a:gd name="connsiteX31" fmla="*/ 966226 w 1831199"/>
              <a:gd name="connsiteY31" fmla="*/ 126260 h 1936940"/>
              <a:gd name="connsiteX32" fmla="*/ 941512 w 1831199"/>
              <a:gd name="connsiteY32" fmla="*/ 52120 h 1936940"/>
              <a:gd name="connsiteX33" fmla="*/ 929155 w 1831199"/>
              <a:gd name="connsiteY33" fmla="*/ 2693 h 1936940"/>
              <a:gd name="connsiteX34" fmla="*/ 1028009 w 1831199"/>
              <a:gd name="connsiteY34" fmla="*/ 138617 h 1936940"/>
              <a:gd name="connsiteX35" fmla="*/ 1089793 w 1831199"/>
              <a:gd name="connsiteY35" fmla="*/ 200401 h 1936940"/>
              <a:gd name="connsiteX36" fmla="*/ 1139220 w 1831199"/>
              <a:gd name="connsiteY36" fmla="*/ 311612 h 1936940"/>
              <a:gd name="connsiteX37" fmla="*/ 1213361 w 1831199"/>
              <a:gd name="connsiteY37" fmla="*/ 361039 h 1936940"/>
              <a:gd name="connsiteX38" fmla="*/ 1262788 w 1831199"/>
              <a:gd name="connsiteY38" fmla="*/ 348682 h 1936940"/>
              <a:gd name="connsiteX39" fmla="*/ 1275145 w 1831199"/>
              <a:gd name="connsiteY39" fmla="*/ 286898 h 1936940"/>
              <a:gd name="connsiteX40" fmla="*/ 1287501 w 1831199"/>
              <a:gd name="connsiteY40" fmla="*/ 237471 h 1936940"/>
              <a:gd name="connsiteX41" fmla="*/ 1398712 w 1831199"/>
              <a:gd name="connsiteY41" fmla="*/ 150974 h 1936940"/>
              <a:gd name="connsiteX42" fmla="*/ 1435782 w 1831199"/>
              <a:gd name="connsiteY42" fmla="*/ 126260 h 1936940"/>
              <a:gd name="connsiteX43" fmla="*/ 1472853 w 1831199"/>
              <a:gd name="connsiteY43" fmla="*/ 138617 h 1936940"/>
              <a:gd name="connsiteX44" fmla="*/ 1682917 w 1831199"/>
              <a:gd name="connsiteY44" fmla="*/ 422823 h 1936940"/>
              <a:gd name="connsiteX45" fmla="*/ 1534636 w 1831199"/>
              <a:gd name="connsiteY45" fmla="*/ 694671 h 1936940"/>
              <a:gd name="connsiteX46" fmla="*/ 1559350 w 1831199"/>
              <a:gd name="connsiteY46" fmla="*/ 731741 h 1936940"/>
              <a:gd name="connsiteX47" fmla="*/ 1608777 w 1831199"/>
              <a:gd name="connsiteY47" fmla="*/ 781168 h 1936940"/>
              <a:gd name="connsiteX48" fmla="*/ 1719988 w 1831199"/>
              <a:gd name="connsiteY48" fmla="*/ 830595 h 1936940"/>
              <a:gd name="connsiteX49" fmla="*/ 1757058 w 1831199"/>
              <a:gd name="connsiteY49" fmla="*/ 842952 h 1936940"/>
              <a:gd name="connsiteX50" fmla="*/ 1831199 w 1831199"/>
              <a:gd name="connsiteY50" fmla="*/ 880022 h 1936940"/>
              <a:gd name="connsiteX51" fmla="*/ 1818842 w 1831199"/>
              <a:gd name="connsiteY51" fmla="*/ 978876 h 1936940"/>
              <a:gd name="connsiteX52" fmla="*/ 1781772 w 1831199"/>
              <a:gd name="connsiteY52" fmla="*/ 991233 h 1936940"/>
              <a:gd name="connsiteX53" fmla="*/ 1460496 w 1831199"/>
              <a:gd name="connsiteY53" fmla="*/ 1003590 h 1936940"/>
              <a:gd name="connsiteX54" fmla="*/ 1386355 w 1831199"/>
              <a:gd name="connsiteY54" fmla="*/ 1102444 h 1936940"/>
              <a:gd name="connsiteX55" fmla="*/ 1398712 w 1831199"/>
              <a:gd name="connsiteY55" fmla="*/ 1250725 h 1936940"/>
              <a:gd name="connsiteX56" fmla="*/ 1497566 w 1831199"/>
              <a:gd name="connsiteY56" fmla="*/ 1361936 h 1936940"/>
              <a:gd name="connsiteX57" fmla="*/ 1559350 w 1831199"/>
              <a:gd name="connsiteY57" fmla="*/ 1448433 h 1936940"/>
              <a:gd name="connsiteX58" fmla="*/ 1584063 w 1831199"/>
              <a:gd name="connsiteY58" fmla="*/ 1485504 h 1936940"/>
              <a:gd name="connsiteX59" fmla="*/ 1621134 w 1831199"/>
              <a:gd name="connsiteY59" fmla="*/ 1510217 h 1936940"/>
              <a:gd name="connsiteX60" fmla="*/ 1670561 w 1831199"/>
              <a:gd name="connsiteY60" fmla="*/ 1584358 h 1936940"/>
              <a:gd name="connsiteX61" fmla="*/ 1621134 w 1831199"/>
              <a:gd name="connsiteY61" fmla="*/ 1510217 h 1936940"/>
              <a:gd name="connsiteX62" fmla="*/ 1596420 w 1831199"/>
              <a:gd name="connsiteY62" fmla="*/ 1473147 h 1936940"/>
              <a:gd name="connsiteX63" fmla="*/ 1522280 w 1831199"/>
              <a:gd name="connsiteY63" fmla="*/ 1436076 h 1936940"/>
              <a:gd name="connsiteX64" fmla="*/ 1485209 w 1831199"/>
              <a:gd name="connsiteY64" fmla="*/ 1399006 h 1936940"/>
              <a:gd name="connsiteX65" fmla="*/ 1411069 w 1831199"/>
              <a:gd name="connsiteY65" fmla="*/ 1374293 h 1936940"/>
              <a:gd name="connsiteX66" fmla="*/ 1336928 w 1831199"/>
              <a:gd name="connsiteY66" fmla="*/ 1349579 h 1936940"/>
              <a:gd name="connsiteX67" fmla="*/ 1299858 w 1831199"/>
              <a:gd name="connsiteY67" fmla="*/ 1337222 h 1936940"/>
              <a:gd name="connsiteX68" fmla="*/ 1262788 w 1831199"/>
              <a:gd name="connsiteY68" fmla="*/ 1312509 h 1936940"/>
              <a:gd name="connsiteX69" fmla="*/ 1250431 w 1831199"/>
              <a:gd name="connsiteY69" fmla="*/ 1349579 h 1936940"/>
              <a:gd name="connsiteX70" fmla="*/ 1262788 w 1831199"/>
              <a:gd name="connsiteY70" fmla="*/ 1386649 h 1936940"/>
              <a:gd name="connsiteX71" fmla="*/ 1349285 w 1831199"/>
              <a:gd name="connsiteY71" fmla="*/ 1547287 h 1936940"/>
              <a:gd name="connsiteX72" fmla="*/ 1361642 w 1831199"/>
              <a:gd name="connsiteY72" fmla="*/ 1584358 h 1936940"/>
              <a:gd name="connsiteX73" fmla="*/ 1373999 w 1831199"/>
              <a:gd name="connsiteY73" fmla="*/ 1633785 h 1936940"/>
              <a:gd name="connsiteX74" fmla="*/ 1398712 w 1831199"/>
              <a:gd name="connsiteY74" fmla="*/ 1917990 h 1936940"/>
              <a:gd name="connsiteX75" fmla="*/ 1361642 w 1831199"/>
              <a:gd name="connsiteY75" fmla="*/ 1744995 h 1936940"/>
              <a:gd name="connsiteX76" fmla="*/ 1349285 w 1831199"/>
              <a:gd name="connsiteY76" fmla="*/ 1707925 h 1936940"/>
              <a:gd name="connsiteX77" fmla="*/ 1275145 w 1831199"/>
              <a:gd name="connsiteY77" fmla="*/ 1658498 h 1936940"/>
              <a:gd name="connsiteX78" fmla="*/ 1238074 w 1831199"/>
              <a:gd name="connsiteY78" fmla="*/ 1633785 h 1936940"/>
              <a:gd name="connsiteX79" fmla="*/ 1213361 w 1831199"/>
              <a:gd name="connsiteY79" fmla="*/ 1596714 h 1936940"/>
              <a:gd name="connsiteX80" fmla="*/ 1188647 w 1831199"/>
              <a:gd name="connsiteY80" fmla="*/ 1510217 h 1936940"/>
              <a:gd name="connsiteX81" fmla="*/ 1139220 w 1831199"/>
              <a:gd name="connsiteY81" fmla="*/ 1436076 h 1936940"/>
              <a:gd name="connsiteX82" fmla="*/ 990939 w 1831199"/>
              <a:gd name="connsiteY82" fmla="*/ 1423720 h 1936940"/>
              <a:gd name="connsiteX83" fmla="*/ 929155 w 1831199"/>
              <a:gd name="connsiteY83" fmla="*/ 1436076 h 1936940"/>
              <a:gd name="connsiteX84" fmla="*/ 904442 w 1831199"/>
              <a:gd name="connsiteY84" fmla="*/ 1473147 h 1936940"/>
              <a:gd name="connsiteX85" fmla="*/ 867372 w 1831199"/>
              <a:gd name="connsiteY85" fmla="*/ 1485504 h 1936940"/>
              <a:gd name="connsiteX86" fmla="*/ 830301 w 1831199"/>
              <a:gd name="connsiteY86" fmla="*/ 1572001 h 1936940"/>
              <a:gd name="connsiteX87" fmla="*/ 780874 w 1831199"/>
              <a:gd name="connsiteY87" fmla="*/ 1683212 h 1936940"/>
              <a:gd name="connsiteX88" fmla="*/ 768517 w 1831199"/>
              <a:gd name="connsiteY88" fmla="*/ 1720282 h 1936940"/>
              <a:gd name="connsiteX89" fmla="*/ 756161 w 1831199"/>
              <a:gd name="connsiteY89" fmla="*/ 1782066 h 1936940"/>
              <a:gd name="connsiteX90" fmla="*/ 743804 w 1831199"/>
              <a:gd name="connsiteY90" fmla="*/ 1868563 h 1936940"/>
              <a:gd name="connsiteX91" fmla="*/ 731447 w 1831199"/>
              <a:gd name="connsiteY91" fmla="*/ 1905633 h 1936940"/>
              <a:gd name="connsiteX92" fmla="*/ 719090 w 1831199"/>
              <a:gd name="connsiteY92" fmla="*/ 1868563 h 1936940"/>
              <a:gd name="connsiteX93" fmla="*/ 694377 w 1831199"/>
              <a:gd name="connsiteY93" fmla="*/ 1831493 h 1936940"/>
              <a:gd name="connsiteX94" fmla="*/ 706734 w 1831199"/>
              <a:gd name="connsiteY94" fmla="*/ 1633785 h 1936940"/>
              <a:gd name="connsiteX95" fmla="*/ 731447 w 1831199"/>
              <a:gd name="connsiteY95" fmla="*/ 1596714 h 1936940"/>
              <a:gd name="connsiteX96" fmla="*/ 805588 w 1831199"/>
              <a:gd name="connsiteY96" fmla="*/ 1547287 h 1936940"/>
              <a:gd name="connsiteX97" fmla="*/ 842658 w 1831199"/>
              <a:gd name="connsiteY97" fmla="*/ 1473147 h 1936940"/>
              <a:gd name="connsiteX98" fmla="*/ 805588 w 1831199"/>
              <a:gd name="connsiteY98" fmla="*/ 1448433 h 1936940"/>
              <a:gd name="connsiteX99" fmla="*/ 743804 w 1831199"/>
              <a:gd name="connsiteY99" fmla="*/ 1399006 h 1936940"/>
              <a:gd name="connsiteX100" fmla="*/ 64182 w 1831199"/>
              <a:gd name="connsiteY100" fmla="*/ 1374293 h 1936940"/>
              <a:gd name="connsiteX101" fmla="*/ 2399 w 1831199"/>
              <a:gd name="connsiteY101" fmla="*/ 1324866 h 1936940"/>
              <a:gd name="connsiteX102" fmla="*/ 39469 w 1831199"/>
              <a:gd name="connsiteY102" fmla="*/ 1337222 h 1936940"/>
              <a:gd name="connsiteX103" fmla="*/ 286604 w 1831199"/>
              <a:gd name="connsiteY103" fmla="*/ 1324866 h 1936940"/>
              <a:gd name="connsiteX104" fmla="*/ 348388 w 1831199"/>
              <a:gd name="connsiteY104" fmla="*/ 1263082 h 1936940"/>
              <a:gd name="connsiteX105" fmla="*/ 111270 w 1831199"/>
              <a:gd name="connsiteY105" fmla="*/ 1116212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578973 w 1831199"/>
              <a:gd name="connsiteY21" fmla="*/ 196870 h 1936940"/>
              <a:gd name="connsiteX22" fmla="*/ 793231 w 1831199"/>
              <a:gd name="connsiteY22" fmla="*/ 299255 h 1936940"/>
              <a:gd name="connsiteX23" fmla="*/ 867372 w 1831199"/>
              <a:gd name="connsiteY23" fmla="*/ 323968 h 1936940"/>
              <a:gd name="connsiteX24" fmla="*/ 941512 w 1831199"/>
              <a:gd name="connsiteY24" fmla="*/ 361039 h 1936940"/>
              <a:gd name="connsiteX25" fmla="*/ 1003296 w 1831199"/>
              <a:gd name="connsiteY25" fmla="*/ 422822 h 1936940"/>
              <a:gd name="connsiteX26" fmla="*/ 1040366 w 1831199"/>
              <a:gd name="connsiteY26" fmla="*/ 410466 h 1936940"/>
              <a:gd name="connsiteX27" fmla="*/ 1028009 w 1831199"/>
              <a:gd name="connsiteY27" fmla="*/ 323968 h 1936940"/>
              <a:gd name="connsiteX28" fmla="*/ 1003296 w 1831199"/>
              <a:gd name="connsiteY28" fmla="*/ 249828 h 1936940"/>
              <a:gd name="connsiteX29" fmla="*/ 978582 w 1831199"/>
              <a:gd name="connsiteY29" fmla="*/ 175687 h 1936940"/>
              <a:gd name="connsiteX30" fmla="*/ 966226 w 1831199"/>
              <a:gd name="connsiteY30" fmla="*/ 126260 h 1936940"/>
              <a:gd name="connsiteX31" fmla="*/ 941512 w 1831199"/>
              <a:gd name="connsiteY31" fmla="*/ 52120 h 1936940"/>
              <a:gd name="connsiteX32" fmla="*/ 929155 w 1831199"/>
              <a:gd name="connsiteY32" fmla="*/ 2693 h 1936940"/>
              <a:gd name="connsiteX33" fmla="*/ 1028009 w 1831199"/>
              <a:gd name="connsiteY33" fmla="*/ 138617 h 1936940"/>
              <a:gd name="connsiteX34" fmla="*/ 1089793 w 1831199"/>
              <a:gd name="connsiteY34" fmla="*/ 200401 h 1936940"/>
              <a:gd name="connsiteX35" fmla="*/ 1139220 w 1831199"/>
              <a:gd name="connsiteY35" fmla="*/ 311612 h 1936940"/>
              <a:gd name="connsiteX36" fmla="*/ 1213361 w 1831199"/>
              <a:gd name="connsiteY36" fmla="*/ 361039 h 1936940"/>
              <a:gd name="connsiteX37" fmla="*/ 1262788 w 1831199"/>
              <a:gd name="connsiteY37" fmla="*/ 348682 h 1936940"/>
              <a:gd name="connsiteX38" fmla="*/ 1275145 w 1831199"/>
              <a:gd name="connsiteY38" fmla="*/ 286898 h 1936940"/>
              <a:gd name="connsiteX39" fmla="*/ 1287501 w 1831199"/>
              <a:gd name="connsiteY39" fmla="*/ 237471 h 1936940"/>
              <a:gd name="connsiteX40" fmla="*/ 1398712 w 1831199"/>
              <a:gd name="connsiteY40" fmla="*/ 150974 h 1936940"/>
              <a:gd name="connsiteX41" fmla="*/ 1435782 w 1831199"/>
              <a:gd name="connsiteY41" fmla="*/ 126260 h 1936940"/>
              <a:gd name="connsiteX42" fmla="*/ 1472853 w 1831199"/>
              <a:gd name="connsiteY42" fmla="*/ 138617 h 1936940"/>
              <a:gd name="connsiteX43" fmla="*/ 1682917 w 1831199"/>
              <a:gd name="connsiteY43" fmla="*/ 422823 h 1936940"/>
              <a:gd name="connsiteX44" fmla="*/ 1534636 w 1831199"/>
              <a:gd name="connsiteY44" fmla="*/ 694671 h 1936940"/>
              <a:gd name="connsiteX45" fmla="*/ 1559350 w 1831199"/>
              <a:gd name="connsiteY45" fmla="*/ 731741 h 1936940"/>
              <a:gd name="connsiteX46" fmla="*/ 1608777 w 1831199"/>
              <a:gd name="connsiteY46" fmla="*/ 781168 h 1936940"/>
              <a:gd name="connsiteX47" fmla="*/ 1719988 w 1831199"/>
              <a:gd name="connsiteY47" fmla="*/ 830595 h 1936940"/>
              <a:gd name="connsiteX48" fmla="*/ 1757058 w 1831199"/>
              <a:gd name="connsiteY48" fmla="*/ 842952 h 1936940"/>
              <a:gd name="connsiteX49" fmla="*/ 1831199 w 1831199"/>
              <a:gd name="connsiteY49" fmla="*/ 880022 h 1936940"/>
              <a:gd name="connsiteX50" fmla="*/ 1818842 w 1831199"/>
              <a:gd name="connsiteY50" fmla="*/ 978876 h 1936940"/>
              <a:gd name="connsiteX51" fmla="*/ 1781772 w 1831199"/>
              <a:gd name="connsiteY51" fmla="*/ 991233 h 1936940"/>
              <a:gd name="connsiteX52" fmla="*/ 1460496 w 1831199"/>
              <a:gd name="connsiteY52" fmla="*/ 1003590 h 1936940"/>
              <a:gd name="connsiteX53" fmla="*/ 1386355 w 1831199"/>
              <a:gd name="connsiteY53" fmla="*/ 1102444 h 1936940"/>
              <a:gd name="connsiteX54" fmla="*/ 1398712 w 1831199"/>
              <a:gd name="connsiteY54" fmla="*/ 1250725 h 1936940"/>
              <a:gd name="connsiteX55" fmla="*/ 1497566 w 1831199"/>
              <a:gd name="connsiteY55" fmla="*/ 1361936 h 1936940"/>
              <a:gd name="connsiteX56" fmla="*/ 1559350 w 1831199"/>
              <a:gd name="connsiteY56" fmla="*/ 1448433 h 1936940"/>
              <a:gd name="connsiteX57" fmla="*/ 1584063 w 1831199"/>
              <a:gd name="connsiteY57" fmla="*/ 1485504 h 1936940"/>
              <a:gd name="connsiteX58" fmla="*/ 1621134 w 1831199"/>
              <a:gd name="connsiteY58" fmla="*/ 1510217 h 1936940"/>
              <a:gd name="connsiteX59" fmla="*/ 1670561 w 1831199"/>
              <a:gd name="connsiteY59" fmla="*/ 1584358 h 1936940"/>
              <a:gd name="connsiteX60" fmla="*/ 1621134 w 1831199"/>
              <a:gd name="connsiteY60" fmla="*/ 1510217 h 1936940"/>
              <a:gd name="connsiteX61" fmla="*/ 1596420 w 1831199"/>
              <a:gd name="connsiteY61" fmla="*/ 1473147 h 1936940"/>
              <a:gd name="connsiteX62" fmla="*/ 1522280 w 1831199"/>
              <a:gd name="connsiteY62" fmla="*/ 1436076 h 1936940"/>
              <a:gd name="connsiteX63" fmla="*/ 1485209 w 1831199"/>
              <a:gd name="connsiteY63" fmla="*/ 1399006 h 1936940"/>
              <a:gd name="connsiteX64" fmla="*/ 1411069 w 1831199"/>
              <a:gd name="connsiteY64" fmla="*/ 1374293 h 1936940"/>
              <a:gd name="connsiteX65" fmla="*/ 1336928 w 1831199"/>
              <a:gd name="connsiteY65" fmla="*/ 1349579 h 1936940"/>
              <a:gd name="connsiteX66" fmla="*/ 1299858 w 1831199"/>
              <a:gd name="connsiteY66" fmla="*/ 1337222 h 1936940"/>
              <a:gd name="connsiteX67" fmla="*/ 1262788 w 1831199"/>
              <a:gd name="connsiteY67" fmla="*/ 1312509 h 1936940"/>
              <a:gd name="connsiteX68" fmla="*/ 1250431 w 1831199"/>
              <a:gd name="connsiteY68" fmla="*/ 1349579 h 1936940"/>
              <a:gd name="connsiteX69" fmla="*/ 1262788 w 1831199"/>
              <a:gd name="connsiteY69" fmla="*/ 1386649 h 1936940"/>
              <a:gd name="connsiteX70" fmla="*/ 1349285 w 1831199"/>
              <a:gd name="connsiteY70" fmla="*/ 1547287 h 1936940"/>
              <a:gd name="connsiteX71" fmla="*/ 1361642 w 1831199"/>
              <a:gd name="connsiteY71" fmla="*/ 1584358 h 1936940"/>
              <a:gd name="connsiteX72" fmla="*/ 1373999 w 1831199"/>
              <a:gd name="connsiteY72" fmla="*/ 1633785 h 1936940"/>
              <a:gd name="connsiteX73" fmla="*/ 1398712 w 1831199"/>
              <a:gd name="connsiteY73" fmla="*/ 1917990 h 1936940"/>
              <a:gd name="connsiteX74" fmla="*/ 1361642 w 1831199"/>
              <a:gd name="connsiteY74" fmla="*/ 1744995 h 1936940"/>
              <a:gd name="connsiteX75" fmla="*/ 1349285 w 1831199"/>
              <a:gd name="connsiteY75" fmla="*/ 1707925 h 1936940"/>
              <a:gd name="connsiteX76" fmla="*/ 1275145 w 1831199"/>
              <a:gd name="connsiteY76" fmla="*/ 1658498 h 1936940"/>
              <a:gd name="connsiteX77" fmla="*/ 1238074 w 1831199"/>
              <a:gd name="connsiteY77" fmla="*/ 1633785 h 1936940"/>
              <a:gd name="connsiteX78" fmla="*/ 1213361 w 1831199"/>
              <a:gd name="connsiteY78" fmla="*/ 1596714 h 1936940"/>
              <a:gd name="connsiteX79" fmla="*/ 1188647 w 1831199"/>
              <a:gd name="connsiteY79" fmla="*/ 1510217 h 1936940"/>
              <a:gd name="connsiteX80" fmla="*/ 1139220 w 1831199"/>
              <a:gd name="connsiteY80" fmla="*/ 1436076 h 1936940"/>
              <a:gd name="connsiteX81" fmla="*/ 990939 w 1831199"/>
              <a:gd name="connsiteY81" fmla="*/ 1423720 h 1936940"/>
              <a:gd name="connsiteX82" fmla="*/ 929155 w 1831199"/>
              <a:gd name="connsiteY82" fmla="*/ 1436076 h 1936940"/>
              <a:gd name="connsiteX83" fmla="*/ 904442 w 1831199"/>
              <a:gd name="connsiteY83" fmla="*/ 1473147 h 1936940"/>
              <a:gd name="connsiteX84" fmla="*/ 867372 w 1831199"/>
              <a:gd name="connsiteY84" fmla="*/ 1485504 h 1936940"/>
              <a:gd name="connsiteX85" fmla="*/ 830301 w 1831199"/>
              <a:gd name="connsiteY85" fmla="*/ 1572001 h 1936940"/>
              <a:gd name="connsiteX86" fmla="*/ 780874 w 1831199"/>
              <a:gd name="connsiteY86" fmla="*/ 1683212 h 1936940"/>
              <a:gd name="connsiteX87" fmla="*/ 768517 w 1831199"/>
              <a:gd name="connsiteY87" fmla="*/ 1720282 h 1936940"/>
              <a:gd name="connsiteX88" fmla="*/ 756161 w 1831199"/>
              <a:gd name="connsiteY88" fmla="*/ 1782066 h 1936940"/>
              <a:gd name="connsiteX89" fmla="*/ 743804 w 1831199"/>
              <a:gd name="connsiteY89" fmla="*/ 1868563 h 1936940"/>
              <a:gd name="connsiteX90" fmla="*/ 731447 w 1831199"/>
              <a:gd name="connsiteY90" fmla="*/ 1905633 h 1936940"/>
              <a:gd name="connsiteX91" fmla="*/ 719090 w 1831199"/>
              <a:gd name="connsiteY91" fmla="*/ 1868563 h 1936940"/>
              <a:gd name="connsiteX92" fmla="*/ 694377 w 1831199"/>
              <a:gd name="connsiteY92" fmla="*/ 1831493 h 1936940"/>
              <a:gd name="connsiteX93" fmla="*/ 706734 w 1831199"/>
              <a:gd name="connsiteY93" fmla="*/ 1633785 h 1936940"/>
              <a:gd name="connsiteX94" fmla="*/ 731447 w 1831199"/>
              <a:gd name="connsiteY94" fmla="*/ 1596714 h 1936940"/>
              <a:gd name="connsiteX95" fmla="*/ 805588 w 1831199"/>
              <a:gd name="connsiteY95" fmla="*/ 1547287 h 1936940"/>
              <a:gd name="connsiteX96" fmla="*/ 842658 w 1831199"/>
              <a:gd name="connsiteY96" fmla="*/ 1473147 h 1936940"/>
              <a:gd name="connsiteX97" fmla="*/ 805588 w 1831199"/>
              <a:gd name="connsiteY97" fmla="*/ 1448433 h 1936940"/>
              <a:gd name="connsiteX98" fmla="*/ 743804 w 1831199"/>
              <a:gd name="connsiteY98" fmla="*/ 1399006 h 1936940"/>
              <a:gd name="connsiteX99" fmla="*/ 64182 w 1831199"/>
              <a:gd name="connsiteY99" fmla="*/ 1374293 h 1936940"/>
              <a:gd name="connsiteX100" fmla="*/ 2399 w 1831199"/>
              <a:gd name="connsiteY100" fmla="*/ 1324866 h 1936940"/>
              <a:gd name="connsiteX101" fmla="*/ 39469 w 1831199"/>
              <a:gd name="connsiteY101" fmla="*/ 1337222 h 1936940"/>
              <a:gd name="connsiteX102" fmla="*/ 286604 w 1831199"/>
              <a:gd name="connsiteY102" fmla="*/ 1324866 h 1936940"/>
              <a:gd name="connsiteX103" fmla="*/ 348388 w 1831199"/>
              <a:gd name="connsiteY103" fmla="*/ 1263082 h 1936940"/>
              <a:gd name="connsiteX104" fmla="*/ 111270 w 1831199"/>
              <a:gd name="connsiteY104" fmla="*/ 1116212 h 1936940"/>
              <a:gd name="connsiteX0" fmla="*/ 167959 w 1873192"/>
              <a:gd name="connsiteY0" fmla="*/ 1114802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0" fmla="*/ 127137 w 1873192"/>
              <a:gd name="connsiteY0" fmla="*/ 984173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0" fmla="*/ 127137 w 1873192"/>
              <a:gd name="connsiteY0" fmla="*/ 984173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105" fmla="*/ 127137 w 1873192"/>
              <a:gd name="connsiteY105" fmla="*/ 984173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105" fmla="*/ 53658 w 1873192"/>
              <a:gd name="connsiteY105"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773440 w 1873192"/>
              <a:gd name="connsiteY93" fmla="*/ 1596714 h 1936940"/>
              <a:gd name="connsiteX94" fmla="*/ 847581 w 1873192"/>
              <a:gd name="connsiteY94" fmla="*/ 1547287 h 1936940"/>
              <a:gd name="connsiteX95" fmla="*/ 884651 w 1873192"/>
              <a:gd name="connsiteY95" fmla="*/ 1473147 h 1936940"/>
              <a:gd name="connsiteX96" fmla="*/ 847581 w 1873192"/>
              <a:gd name="connsiteY96" fmla="*/ 1448433 h 1936940"/>
              <a:gd name="connsiteX97" fmla="*/ 785797 w 1873192"/>
              <a:gd name="connsiteY97" fmla="*/ 1399006 h 1936940"/>
              <a:gd name="connsiteX98" fmla="*/ 106175 w 1873192"/>
              <a:gd name="connsiteY98" fmla="*/ 1374293 h 1936940"/>
              <a:gd name="connsiteX99" fmla="*/ 44392 w 1873192"/>
              <a:gd name="connsiteY99" fmla="*/ 1324866 h 1936940"/>
              <a:gd name="connsiteX100" fmla="*/ 81462 w 1873192"/>
              <a:gd name="connsiteY100" fmla="*/ 1337222 h 1936940"/>
              <a:gd name="connsiteX101" fmla="*/ 328597 w 1873192"/>
              <a:gd name="connsiteY101" fmla="*/ 1324866 h 1936940"/>
              <a:gd name="connsiteX102" fmla="*/ 390381 w 1873192"/>
              <a:gd name="connsiteY102" fmla="*/ 1263082 h 1936940"/>
              <a:gd name="connsiteX103" fmla="*/ 30799 w 1873192"/>
              <a:gd name="connsiteY103" fmla="*/ 1034569 h 1936940"/>
              <a:gd name="connsiteX104" fmla="*/ 53658 w 1873192"/>
              <a:gd name="connsiteY104"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847581 w 1873192"/>
              <a:gd name="connsiteY93" fmla="*/ 1547287 h 1936940"/>
              <a:gd name="connsiteX94" fmla="*/ 884651 w 1873192"/>
              <a:gd name="connsiteY94" fmla="*/ 1473147 h 1936940"/>
              <a:gd name="connsiteX95" fmla="*/ 847581 w 1873192"/>
              <a:gd name="connsiteY95" fmla="*/ 1448433 h 1936940"/>
              <a:gd name="connsiteX96" fmla="*/ 785797 w 1873192"/>
              <a:gd name="connsiteY96" fmla="*/ 1399006 h 1936940"/>
              <a:gd name="connsiteX97" fmla="*/ 106175 w 1873192"/>
              <a:gd name="connsiteY97" fmla="*/ 1374293 h 1936940"/>
              <a:gd name="connsiteX98" fmla="*/ 44392 w 1873192"/>
              <a:gd name="connsiteY98" fmla="*/ 1324866 h 1936940"/>
              <a:gd name="connsiteX99" fmla="*/ 81462 w 1873192"/>
              <a:gd name="connsiteY99" fmla="*/ 1337222 h 1936940"/>
              <a:gd name="connsiteX100" fmla="*/ 328597 w 1873192"/>
              <a:gd name="connsiteY100" fmla="*/ 1324866 h 1936940"/>
              <a:gd name="connsiteX101" fmla="*/ 390381 w 1873192"/>
              <a:gd name="connsiteY101" fmla="*/ 1263082 h 1936940"/>
              <a:gd name="connsiteX102" fmla="*/ 30799 w 1873192"/>
              <a:gd name="connsiteY102" fmla="*/ 1034569 h 1936940"/>
              <a:gd name="connsiteX103" fmla="*/ 53658 w 1873192"/>
              <a:gd name="connsiteY103"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884651 w 1873192"/>
              <a:gd name="connsiteY93" fmla="*/ 1473147 h 1936940"/>
              <a:gd name="connsiteX94" fmla="*/ 847581 w 1873192"/>
              <a:gd name="connsiteY94" fmla="*/ 1448433 h 1936940"/>
              <a:gd name="connsiteX95" fmla="*/ 785797 w 1873192"/>
              <a:gd name="connsiteY95" fmla="*/ 1399006 h 1936940"/>
              <a:gd name="connsiteX96" fmla="*/ 106175 w 1873192"/>
              <a:gd name="connsiteY96" fmla="*/ 1374293 h 1936940"/>
              <a:gd name="connsiteX97" fmla="*/ 44392 w 1873192"/>
              <a:gd name="connsiteY97" fmla="*/ 1324866 h 1936940"/>
              <a:gd name="connsiteX98" fmla="*/ 81462 w 1873192"/>
              <a:gd name="connsiteY98" fmla="*/ 1337222 h 1936940"/>
              <a:gd name="connsiteX99" fmla="*/ 328597 w 1873192"/>
              <a:gd name="connsiteY99" fmla="*/ 1324866 h 1936940"/>
              <a:gd name="connsiteX100" fmla="*/ 390381 w 1873192"/>
              <a:gd name="connsiteY100" fmla="*/ 1263082 h 1936940"/>
              <a:gd name="connsiteX101" fmla="*/ 30799 w 1873192"/>
              <a:gd name="connsiteY101" fmla="*/ 1034569 h 1936940"/>
              <a:gd name="connsiteX102" fmla="*/ 53658 w 1873192"/>
              <a:gd name="connsiteY102"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847581 w 1873192"/>
              <a:gd name="connsiteY93" fmla="*/ 1448433 h 1936940"/>
              <a:gd name="connsiteX94" fmla="*/ 785797 w 1873192"/>
              <a:gd name="connsiteY94" fmla="*/ 1399006 h 1936940"/>
              <a:gd name="connsiteX95" fmla="*/ 106175 w 1873192"/>
              <a:gd name="connsiteY95" fmla="*/ 1374293 h 1936940"/>
              <a:gd name="connsiteX96" fmla="*/ 44392 w 1873192"/>
              <a:gd name="connsiteY96" fmla="*/ 1324866 h 1936940"/>
              <a:gd name="connsiteX97" fmla="*/ 81462 w 1873192"/>
              <a:gd name="connsiteY97" fmla="*/ 1337222 h 1936940"/>
              <a:gd name="connsiteX98" fmla="*/ 328597 w 1873192"/>
              <a:gd name="connsiteY98" fmla="*/ 1324866 h 1936940"/>
              <a:gd name="connsiteX99" fmla="*/ 390381 w 1873192"/>
              <a:gd name="connsiteY99" fmla="*/ 1263082 h 1936940"/>
              <a:gd name="connsiteX100" fmla="*/ 30799 w 1873192"/>
              <a:gd name="connsiteY100" fmla="*/ 1034569 h 1936940"/>
              <a:gd name="connsiteX101" fmla="*/ 53658 w 1873192"/>
              <a:gd name="connsiteY101"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55354 w 1873192"/>
              <a:gd name="connsiteY77" fmla="*/ 1596714 h 1936940"/>
              <a:gd name="connsiteX78" fmla="*/ 1230640 w 1873192"/>
              <a:gd name="connsiteY78" fmla="*/ 1510217 h 1936940"/>
              <a:gd name="connsiteX79" fmla="*/ 1181213 w 1873192"/>
              <a:gd name="connsiteY79" fmla="*/ 1436076 h 1936940"/>
              <a:gd name="connsiteX80" fmla="*/ 971148 w 1873192"/>
              <a:gd name="connsiteY80" fmla="*/ 1436076 h 1936940"/>
              <a:gd name="connsiteX81" fmla="*/ 946435 w 1873192"/>
              <a:gd name="connsiteY81" fmla="*/ 1473147 h 1936940"/>
              <a:gd name="connsiteX82" fmla="*/ 909365 w 1873192"/>
              <a:gd name="connsiteY82" fmla="*/ 1485504 h 1936940"/>
              <a:gd name="connsiteX83" fmla="*/ 872294 w 1873192"/>
              <a:gd name="connsiteY83" fmla="*/ 1572001 h 1936940"/>
              <a:gd name="connsiteX84" fmla="*/ 822867 w 1873192"/>
              <a:gd name="connsiteY84" fmla="*/ 1683212 h 1936940"/>
              <a:gd name="connsiteX85" fmla="*/ 810510 w 1873192"/>
              <a:gd name="connsiteY85" fmla="*/ 1720282 h 1936940"/>
              <a:gd name="connsiteX86" fmla="*/ 798154 w 1873192"/>
              <a:gd name="connsiteY86" fmla="*/ 1782066 h 1936940"/>
              <a:gd name="connsiteX87" fmla="*/ 785797 w 1873192"/>
              <a:gd name="connsiteY87" fmla="*/ 1868563 h 1936940"/>
              <a:gd name="connsiteX88" fmla="*/ 773440 w 1873192"/>
              <a:gd name="connsiteY88" fmla="*/ 1905633 h 1936940"/>
              <a:gd name="connsiteX89" fmla="*/ 761083 w 1873192"/>
              <a:gd name="connsiteY89" fmla="*/ 1868563 h 1936940"/>
              <a:gd name="connsiteX90" fmla="*/ 736370 w 1873192"/>
              <a:gd name="connsiteY90" fmla="*/ 1831493 h 1936940"/>
              <a:gd name="connsiteX91" fmla="*/ 748727 w 1873192"/>
              <a:gd name="connsiteY91" fmla="*/ 1633785 h 1936940"/>
              <a:gd name="connsiteX92" fmla="*/ 847581 w 1873192"/>
              <a:gd name="connsiteY92" fmla="*/ 1448433 h 1936940"/>
              <a:gd name="connsiteX93" fmla="*/ 785797 w 1873192"/>
              <a:gd name="connsiteY93" fmla="*/ 1399006 h 1936940"/>
              <a:gd name="connsiteX94" fmla="*/ 106175 w 1873192"/>
              <a:gd name="connsiteY94" fmla="*/ 1374293 h 1936940"/>
              <a:gd name="connsiteX95" fmla="*/ 44392 w 1873192"/>
              <a:gd name="connsiteY95" fmla="*/ 1324866 h 1936940"/>
              <a:gd name="connsiteX96" fmla="*/ 81462 w 1873192"/>
              <a:gd name="connsiteY96" fmla="*/ 1337222 h 1936940"/>
              <a:gd name="connsiteX97" fmla="*/ 328597 w 1873192"/>
              <a:gd name="connsiteY97" fmla="*/ 1324866 h 1936940"/>
              <a:gd name="connsiteX98" fmla="*/ 390381 w 1873192"/>
              <a:gd name="connsiteY98" fmla="*/ 1263082 h 1936940"/>
              <a:gd name="connsiteX99" fmla="*/ 30799 w 1873192"/>
              <a:gd name="connsiteY99" fmla="*/ 1034569 h 1936940"/>
              <a:gd name="connsiteX100" fmla="*/ 53658 w 1873192"/>
              <a:gd name="connsiteY100" fmla="*/ 853544 h 1936940"/>
              <a:gd name="connsiteX0" fmla="*/ 53658 w 1873192"/>
              <a:gd name="connsiteY0" fmla="*/ 853544 h 1917990"/>
              <a:gd name="connsiteX1" fmla="*/ 242100 w 1873192"/>
              <a:gd name="connsiteY1" fmla="*/ 867666 h 1917990"/>
              <a:gd name="connsiteX2" fmla="*/ 279170 w 1873192"/>
              <a:gd name="connsiteY2" fmla="*/ 892379 h 1917990"/>
              <a:gd name="connsiteX3" fmla="*/ 303883 w 1873192"/>
              <a:gd name="connsiteY3" fmla="*/ 929449 h 1917990"/>
              <a:gd name="connsiteX4" fmla="*/ 427451 w 1873192"/>
              <a:gd name="connsiteY4" fmla="*/ 1065374 h 1917990"/>
              <a:gd name="connsiteX5" fmla="*/ 612802 w 1873192"/>
              <a:gd name="connsiteY5" fmla="*/ 1151871 h 1917990"/>
              <a:gd name="connsiteX6" fmla="*/ 934078 w 1873192"/>
              <a:gd name="connsiteY6" fmla="*/ 1139514 h 1917990"/>
              <a:gd name="connsiteX7" fmla="*/ 971148 w 1873192"/>
              <a:gd name="connsiteY7" fmla="*/ 1114801 h 1917990"/>
              <a:gd name="connsiteX8" fmla="*/ 983505 w 1873192"/>
              <a:gd name="connsiteY8" fmla="*/ 1077731 h 1917990"/>
              <a:gd name="connsiteX9" fmla="*/ 1008219 w 1873192"/>
              <a:gd name="connsiteY9" fmla="*/ 1040660 h 1917990"/>
              <a:gd name="connsiteX10" fmla="*/ 1008219 w 1873192"/>
              <a:gd name="connsiteY10" fmla="*/ 669958 h 1917990"/>
              <a:gd name="connsiteX11" fmla="*/ 897008 w 1873192"/>
              <a:gd name="connsiteY11" fmla="*/ 484606 h 1917990"/>
              <a:gd name="connsiteX12" fmla="*/ 773440 w 1873192"/>
              <a:gd name="connsiteY12" fmla="*/ 361039 h 1917990"/>
              <a:gd name="connsiteX13" fmla="*/ 699300 w 1873192"/>
              <a:gd name="connsiteY13" fmla="*/ 336325 h 1917990"/>
              <a:gd name="connsiteX14" fmla="*/ 662229 w 1873192"/>
              <a:gd name="connsiteY14" fmla="*/ 323968 h 1917990"/>
              <a:gd name="connsiteX15" fmla="*/ 612802 w 1873192"/>
              <a:gd name="connsiteY15" fmla="*/ 311612 h 1917990"/>
              <a:gd name="connsiteX16" fmla="*/ 439808 w 1873192"/>
              <a:gd name="connsiteY16" fmla="*/ 274541 h 1917990"/>
              <a:gd name="connsiteX17" fmla="*/ 340954 w 1873192"/>
              <a:gd name="connsiteY17" fmla="*/ 150974 h 1917990"/>
              <a:gd name="connsiteX18" fmla="*/ 316240 w 1873192"/>
              <a:gd name="connsiteY18" fmla="*/ 113904 h 1917990"/>
              <a:gd name="connsiteX19" fmla="*/ 390381 w 1873192"/>
              <a:gd name="connsiteY19" fmla="*/ 138617 h 1917990"/>
              <a:gd name="connsiteX20" fmla="*/ 464521 w 1873192"/>
              <a:gd name="connsiteY20" fmla="*/ 188044 h 1917990"/>
              <a:gd name="connsiteX21" fmla="*/ 620966 w 1873192"/>
              <a:gd name="connsiteY21" fmla="*/ 196870 h 1917990"/>
              <a:gd name="connsiteX22" fmla="*/ 835224 w 1873192"/>
              <a:gd name="connsiteY22" fmla="*/ 299255 h 1917990"/>
              <a:gd name="connsiteX23" fmla="*/ 909365 w 1873192"/>
              <a:gd name="connsiteY23" fmla="*/ 323968 h 1917990"/>
              <a:gd name="connsiteX24" fmla="*/ 983505 w 1873192"/>
              <a:gd name="connsiteY24" fmla="*/ 361039 h 1917990"/>
              <a:gd name="connsiteX25" fmla="*/ 1045289 w 1873192"/>
              <a:gd name="connsiteY25" fmla="*/ 422822 h 1917990"/>
              <a:gd name="connsiteX26" fmla="*/ 1082359 w 1873192"/>
              <a:gd name="connsiteY26" fmla="*/ 410466 h 1917990"/>
              <a:gd name="connsiteX27" fmla="*/ 1070002 w 1873192"/>
              <a:gd name="connsiteY27" fmla="*/ 323968 h 1917990"/>
              <a:gd name="connsiteX28" fmla="*/ 1045289 w 1873192"/>
              <a:gd name="connsiteY28" fmla="*/ 249828 h 1917990"/>
              <a:gd name="connsiteX29" fmla="*/ 1020575 w 1873192"/>
              <a:gd name="connsiteY29" fmla="*/ 175687 h 1917990"/>
              <a:gd name="connsiteX30" fmla="*/ 1008219 w 1873192"/>
              <a:gd name="connsiteY30" fmla="*/ 126260 h 1917990"/>
              <a:gd name="connsiteX31" fmla="*/ 983505 w 1873192"/>
              <a:gd name="connsiteY31" fmla="*/ 52120 h 1917990"/>
              <a:gd name="connsiteX32" fmla="*/ 971148 w 1873192"/>
              <a:gd name="connsiteY32" fmla="*/ 2693 h 1917990"/>
              <a:gd name="connsiteX33" fmla="*/ 1070002 w 1873192"/>
              <a:gd name="connsiteY33" fmla="*/ 138617 h 1917990"/>
              <a:gd name="connsiteX34" fmla="*/ 1131786 w 1873192"/>
              <a:gd name="connsiteY34" fmla="*/ 200401 h 1917990"/>
              <a:gd name="connsiteX35" fmla="*/ 1181213 w 1873192"/>
              <a:gd name="connsiteY35" fmla="*/ 311612 h 1917990"/>
              <a:gd name="connsiteX36" fmla="*/ 1255354 w 1873192"/>
              <a:gd name="connsiteY36" fmla="*/ 361039 h 1917990"/>
              <a:gd name="connsiteX37" fmla="*/ 1304781 w 1873192"/>
              <a:gd name="connsiteY37" fmla="*/ 348682 h 1917990"/>
              <a:gd name="connsiteX38" fmla="*/ 1317138 w 1873192"/>
              <a:gd name="connsiteY38" fmla="*/ 286898 h 1917990"/>
              <a:gd name="connsiteX39" fmla="*/ 1329494 w 1873192"/>
              <a:gd name="connsiteY39" fmla="*/ 237471 h 1917990"/>
              <a:gd name="connsiteX40" fmla="*/ 1440705 w 1873192"/>
              <a:gd name="connsiteY40" fmla="*/ 150974 h 1917990"/>
              <a:gd name="connsiteX41" fmla="*/ 1477775 w 1873192"/>
              <a:gd name="connsiteY41" fmla="*/ 126260 h 1917990"/>
              <a:gd name="connsiteX42" fmla="*/ 1514846 w 1873192"/>
              <a:gd name="connsiteY42" fmla="*/ 138617 h 1917990"/>
              <a:gd name="connsiteX43" fmla="*/ 1724910 w 1873192"/>
              <a:gd name="connsiteY43" fmla="*/ 422823 h 1917990"/>
              <a:gd name="connsiteX44" fmla="*/ 1576629 w 1873192"/>
              <a:gd name="connsiteY44" fmla="*/ 694671 h 1917990"/>
              <a:gd name="connsiteX45" fmla="*/ 1601343 w 1873192"/>
              <a:gd name="connsiteY45" fmla="*/ 731741 h 1917990"/>
              <a:gd name="connsiteX46" fmla="*/ 1650770 w 1873192"/>
              <a:gd name="connsiteY46" fmla="*/ 781168 h 1917990"/>
              <a:gd name="connsiteX47" fmla="*/ 1761981 w 1873192"/>
              <a:gd name="connsiteY47" fmla="*/ 830595 h 1917990"/>
              <a:gd name="connsiteX48" fmla="*/ 1799051 w 1873192"/>
              <a:gd name="connsiteY48" fmla="*/ 842952 h 1917990"/>
              <a:gd name="connsiteX49" fmla="*/ 1873192 w 1873192"/>
              <a:gd name="connsiteY49" fmla="*/ 880022 h 1917990"/>
              <a:gd name="connsiteX50" fmla="*/ 1860835 w 1873192"/>
              <a:gd name="connsiteY50" fmla="*/ 978876 h 1917990"/>
              <a:gd name="connsiteX51" fmla="*/ 1823765 w 1873192"/>
              <a:gd name="connsiteY51" fmla="*/ 991233 h 1917990"/>
              <a:gd name="connsiteX52" fmla="*/ 1502489 w 1873192"/>
              <a:gd name="connsiteY52" fmla="*/ 1003590 h 1917990"/>
              <a:gd name="connsiteX53" fmla="*/ 1428348 w 1873192"/>
              <a:gd name="connsiteY53" fmla="*/ 1102444 h 1917990"/>
              <a:gd name="connsiteX54" fmla="*/ 1440705 w 1873192"/>
              <a:gd name="connsiteY54" fmla="*/ 1250725 h 1917990"/>
              <a:gd name="connsiteX55" fmla="*/ 1539559 w 1873192"/>
              <a:gd name="connsiteY55" fmla="*/ 1361936 h 1917990"/>
              <a:gd name="connsiteX56" fmla="*/ 1601343 w 1873192"/>
              <a:gd name="connsiteY56" fmla="*/ 1448433 h 1917990"/>
              <a:gd name="connsiteX57" fmla="*/ 1626056 w 1873192"/>
              <a:gd name="connsiteY57" fmla="*/ 1485504 h 1917990"/>
              <a:gd name="connsiteX58" fmla="*/ 1663127 w 1873192"/>
              <a:gd name="connsiteY58" fmla="*/ 1510217 h 1917990"/>
              <a:gd name="connsiteX59" fmla="*/ 1712554 w 1873192"/>
              <a:gd name="connsiteY59" fmla="*/ 1584358 h 1917990"/>
              <a:gd name="connsiteX60" fmla="*/ 1663127 w 1873192"/>
              <a:gd name="connsiteY60" fmla="*/ 1510217 h 1917990"/>
              <a:gd name="connsiteX61" fmla="*/ 1638413 w 1873192"/>
              <a:gd name="connsiteY61" fmla="*/ 1473147 h 1917990"/>
              <a:gd name="connsiteX62" fmla="*/ 1564273 w 1873192"/>
              <a:gd name="connsiteY62" fmla="*/ 1436076 h 1917990"/>
              <a:gd name="connsiteX63" fmla="*/ 1527202 w 1873192"/>
              <a:gd name="connsiteY63" fmla="*/ 1399006 h 1917990"/>
              <a:gd name="connsiteX64" fmla="*/ 1453062 w 1873192"/>
              <a:gd name="connsiteY64" fmla="*/ 1374293 h 1917990"/>
              <a:gd name="connsiteX65" fmla="*/ 1378921 w 1873192"/>
              <a:gd name="connsiteY65" fmla="*/ 1349579 h 1917990"/>
              <a:gd name="connsiteX66" fmla="*/ 1341851 w 1873192"/>
              <a:gd name="connsiteY66" fmla="*/ 1337222 h 1917990"/>
              <a:gd name="connsiteX67" fmla="*/ 1304781 w 1873192"/>
              <a:gd name="connsiteY67" fmla="*/ 1312509 h 1917990"/>
              <a:gd name="connsiteX68" fmla="*/ 1292424 w 1873192"/>
              <a:gd name="connsiteY68" fmla="*/ 1349579 h 1917990"/>
              <a:gd name="connsiteX69" fmla="*/ 1304781 w 1873192"/>
              <a:gd name="connsiteY69" fmla="*/ 1386649 h 1917990"/>
              <a:gd name="connsiteX70" fmla="*/ 1391278 w 1873192"/>
              <a:gd name="connsiteY70" fmla="*/ 1547287 h 1917990"/>
              <a:gd name="connsiteX71" fmla="*/ 1403635 w 1873192"/>
              <a:gd name="connsiteY71" fmla="*/ 1584358 h 1917990"/>
              <a:gd name="connsiteX72" fmla="*/ 1440705 w 1873192"/>
              <a:gd name="connsiteY72" fmla="*/ 1917990 h 1917990"/>
              <a:gd name="connsiteX73" fmla="*/ 1403635 w 1873192"/>
              <a:gd name="connsiteY73" fmla="*/ 1744995 h 1917990"/>
              <a:gd name="connsiteX74" fmla="*/ 1391278 w 1873192"/>
              <a:gd name="connsiteY74" fmla="*/ 1707925 h 1917990"/>
              <a:gd name="connsiteX75" fmla="*/ 1317138 w 1873192"/>
              <a:gd name="connsiteY75" fmla="*/ 1658498 h 1917990"/>
              <a:gd name="connsiteX76" fmla="*/ 1255354 w 1873192"/>
              <a:gd name="connsiteY76" fmla="*/ 1596714 h 1917990"/>
              <a:gd name="connsiteX77" fmla="*/ 1230640 w 1873192"/>
              <a:gd name="connsiteY77" fmla="*/ 1510217 h 1917990"/>
              <a:gd name="connsiteX78" fmla="*/ 1181213 w 1873192"/>
              <a:gd name="connsiteY78" fmla="*/ 1436076 h 1917990"/>
              <a:gd name="connsiteX79" fmla="*/ 971148 w 1873192"/>
              <a:gd name="connsiteY79" fmla="*/ 1436076 h 1917990"/>
              <a:gd name="connsiteX80" fmla="*/ 946435 w 1873192"/>
              <a:gd name="connsiteY80" fmla="*/ 1473147 h 1917990"/>
              <a:gd name="connsiteX81" fmla="*/ 909365 w 1873192"/>
              <a:gd name="connsiteY81" fmla="*/ 1485504 h 1917990"/>
              <a:gd name="connsiteX82" fmla="*/ 872294 w 1873192"/>
              <a:gd name="connsiteY82" fmla="*/ 1572001 h 1917990"/>
              <a:gd name="connsiteX83" fmla="*/ 822867 w 1873192"/>
              <a:gd name="connsiteY83" fmla="*/ 1683212 h 1917990"/>
              <a:gd name="connsiteX84" fmla="*/ 810510 w 1873192"/>
              <a:gd name="connsiteY84" fmla="*/ 1720282 h 1917990"/>
              <a:gd name="connsiteX85" fmla="*/ 798154 w 1873192"/>
              <a:gd name="connsiteY85" fmla="*/ 1782066 h 1917990"/>
              <a:gd name="connsiteX86" fmla="*/ 785797 w 1873192"/>
              <a:gd name="connsiteY86" fmla="*/ 1868563 h 1917990"/>
              <a:gd name="connsiteX87" fmla="*/ 773440 w 1873192"/>
              <a:gd name="connsiteY87" fmla="*/ 1905633 h 1917990"/>
              <a:gd name="connsiteX88" fmla="*/ 761083 w 1873192"/>
              <a:gd name="connsiteY88" fmla="*/ 1868563 h 1917990"/>
              <a:gd name="connsiteX89" fmla="*/ 736370 w 1873192"/>
              <a:gd name="connsiteY89" fmla="*/ 1831493 h 1917990"/>
              <a:gd name="connsiteX90" fmla="*/ 748727 w 1873192"/>
              <a:gd name="connsiteY90" fmla="*/ 1633785 h 1917990"/>
              <a:gd name="connsiteX91" fmla="*/ 847581 w 1873192"/>
              <a:gd name="connsiteY91" fmla="*/ 1448433 h 1917990"/>
              <a:gd name="connsiteX92" fmla="*/ 785797 w 1873192"/>
              <a:gd name="connsiteY92" fmla="*/ 1399006 h 1917990"/>
              <a:gd name="connsiteX93" fmla="*/ 106175 w 1873192"/>
              <a:gd name="connsiteY93" fmla="*/ 1374293 h 1917990"/>
              <a:gd name="connsiteX94" fmla="*/ 44392 w 1873192"/>
              <a:gd name="connsiteY94" fmla="*/ 1324866 h 1917990"/>
              <a:gd name="connsiteX95" fmla="*/ 81462 w 1873192"/>
              <a:gd name="connsiteY95" fmla="*/ 1337222 h 1917990"/>
              <a:gd name="connsiteX96" fmla="*/ 328597 w 1873192"/>
              <a:gd name="connsiteY96" fmla="*/ 1324866 h 1917990"/>
              <a:gd name="connsiteX97" fmla="*/ 390381 w 1873192"/>
              <a:gd name="connsiteY97" fmla="*/ 1263082 h 1917990"/>
              <a:gd name="connsiteX98" fmla="*/ 30799 w 1873192"/>
              <a:gd name="connsiteY98" fmla="*/ 1034569 h 1917990"/>
              <a:gd name="connsiteX99" fmla="*/ 53658 w 1873192"/>
              <a:gd name="connsiteY99" fmla="*/ 853544 h 1917990"/>
              <a:gd name="connsiteX0" fmla="*/ 53658 w 1873192"/>
              <a:gd name="connsiteY0" fmla="*/ 853544 h 1919565"/>
              <a:gd name="connsiteX1" fmla="*/ 242100 w 1873192"/>
              <a:gd name="connsiteY1" fmla="*/ 867666 h 1919565"/>
              <a:gd name="connsiteX2" fmla="*/ 279170 w 1873192"/>
              <a:gd name="connsiteY2" fmla="*/ 892379 h 1919565"/>
              <a:gd name="connsiteX3" fmla="*/ 303883 w 1873192"/>
              <a:gd name="connsiteY3" fmla="*/ 929449 h 1919565"/>
              <a:gd name="connsiteX4" fmla="*/ 427451 w 1873192"/>
              <a:gd name="connsiteY4" fmla="*/ 1065374 h 1919565"/>
              <a:gd name="connsiteX5" fmla="*/ 612802 w 1873192"/>
              <a:gd name="connsiteY5" fmla="*/ 1151871 h 1919565"/>
              <a:gd name="connsiteX6" fmla="*/ 934078 w 1873192"/>
              <a:gd name="connsiteY6" fmla="*/ 1139514 h 1919565"/>
              <a:gd name="connsiteX7" fmla="*/ 971148 w 1873192"/>
              <a:gd name="connsiteY7" fmla="*/ 1114801 h 1919565"/>
              <a:gd name="connsiteX8" fmla="*/ 983505 w 1873192"/>
              <a:gd name="connsiteY8" fmla="*/ 1077731 h 1919565"/>
              <a:gd name="connsiteX9" fmla="*/ 1008219 w 1873192"/>
              <a:gd name="connsiteY9" fmla="*/ 1040660 h 1919565"/>
              <a:gd name="connsiteX10" fmla="*/ 1008219 w 1873192"/>
              <a:gd name="connsiteY10" fmla="*/ 669958 h 1919565"/>
              <a:gd name="connsiteX11" fmla="*/ 897008 w 1873192"/>
              <a:gd name="connsiteY11" fmla="*/ 484606 h 1919565"/>
              <a:gd name="connsiteX12" fmla="*/ 773440 w 1873192"/>
              <a:gd name="connsiteY12" fmla="*/ 361039 h 1919565"/>
              <a:gd name="connsiteX13" fmla="*/ 699300 w 1873192"/>
              <a:gd name="connsiteY13" fmla="*/ 336325 h 1919565"/>
              <a:gd name="connsiteX14" fmla="*/ 662229 w 1873192"/>
              <a:gd name="connsiteY14" fmla="*/ 323968 h 1919565"/>
              <a:gd name="connsiteX15" fmla="*/ 612802 w 1873192"/>
              <a:gd name="connsiteY15" fmla="*/ 311612 h 1919565"/>
              <a:gd name="connsiteX16" fmla="*/ 439808 w 1873192"/>
              <a:gd name="connsiteY16" fmla="*/ 274541 h 1919565"/>
              <a:gd name="connsiteX17" fmla="*/ 340954 w 1873192"/>
              <a:gd name="connsiteY17" fmla="*/ 150974 h 1919565"/>
              <a:gd name="connsiteX18" fmla="*/ 316240 w 1873192"/>
              <a:gd name="connsiteY18" fmla="*/ 113904 h 1919565"/>
              <a:gd name="connsiteX19" fmla="*/ 390381 w 1873192"/>
              <a:gd name="connsiteY19" fmla="*/ 138617 h 1919565"/>
              <a:gd name="connsiteX20" fmla="*/ 464521 w 1873192"/>
              <a:gd name="connsiteY20" fmla="*/ 188044 h 1919565"/>
              <a:gd name="connsiteX21" fmla="*/ 620966 w 1873192"/>
              <a:gd name="connsiteY21" fmla="*/ 196870 h 1919565"/>
              <a:gd name="connsiteX22" fmla="*/ 835224 w 1873192"/>
              <a:gd name="connsiteY22" fmla="*/ 299255 h 1919565"/>
              <a:gd name="connsiteX23" fmla="*/ 909365 w 1873192"/>
              <a:gd name="connsiteY23" fmla="*/ 323968 h 1919565"/>
              <a:gd name="connsiteX24" fmla="*/ 983505 w 1873192"/>
              <a:gd name="connsiteY24" fmla="*/ 361039 h 1919565"/>
              <a:gd name="connsiteX25" fmla="*/ 1045289 w 1873192"/>
              <a:gd name="connsiteY25" fmla="*/ 422822 h 1919565"/>
              <a:gd name="connsiteX26" fmla="*/ 1082359 w 1873192"/>
              <a:gd name="connsiteY26" fmla="*/ 410466 h 1919565"/>
              <a:gd name="connsiteX27" fmla="*/ 1070002 w 1873192"/>
              <a:gd name="connsiteY27" fmla="*/ 323968 h 1919565"/>
              <a:gd name="connsiteX28" fmla="*/ 1045289 w 1873192"/>
              <a:gd name="connsiteY28" fmla="*/ 249828 h 1919565"/>
              <a:gd name="connsiteX29" fmla="*/ 1020575 w 1873192"/>
              <a:gd name="connsiteY29" fmla="*/ 175687 h 1919565"/>
              <a:gd name="connsiteX30" fmla="*/ 1008219 w 1873192"/>
              <a:gd name="connsiteY30" fmla="*/ 126260 h 1919565"/>
              <a:gd name="connsiteX31" fmla="*/ 983505 w 1873192"/>
              <a:gd name="connsiteY31" fmla="*/ 52120 h 1919565"/>
              <a:gd name="connsiteX32" fmla="*/ 971148 w 1873192"/>
              <a:gd name="connsiteY32" fmla="*/ 2693 h 1919565"/>
              <a:gd name="connsiteX33" fmla="*/ 1070002 w 1873192"/>
              <a:gd name="connsiteY33" fmla="*/ 138617 h 1919565"/>
              <a:gd name="connsiteX34" fmla="*/ 1131786 w 1873192"/>
              <a:gd name="connsiteY34" fmla="*/ 200401 h 1919565"/>
              <a:gd name="connsiteX35" fmla="*/ 1181213 w 1873192"/>
              <a:gd name="connsiteY35" fmla="*/ 311612 h 1919565"/>
              <a:gd name="connsiteX36" fmla="*/ 1255354 w 1873192"/>
              <a:gd name="connsiteY36" fmla="*/ 361039 h 1919565"/>
              <a:gd name="connsiteX37" fmla="*/ 1304781 w 1873192"/>
              <a:gd name="connsiteY37" fmla="*/ 348682 h 1919565"/>
              <a:gd name="connsiteX38" fmla="*/ 1317138 w 1873192"/>
              <a:gd name="connsiteY38" fmla="*/ 286898 h 1919565"/>
              <a:gd name="connsiteX39" fmla="*/ 1329494 w 1873192"/>
              <a:gd name="connsiteY39" fmla="*/ 237471 h 1919565"/>
              <a:gd name="connsiteX40" fmla="*/ 1440705 w 1873192"/>
              <a:gd name="connsiteY40" fmla="*/ 150974 h 1919565"/>
              <a:gd name="connsiteX41" fmla="*/ 1477775 w 1873192"/>
              <a:gd name="connsiteY41" fmla="*/ 126260 h 1919565"/>
              <a:gd name="connsiteX42" fmla="*/ 1514846 w 1873192"/>
              <a:gd name="connsiteY42" fmla="*/ 138617 h 1919565"/>
              <a:gd name="connsiteX43" fmla="*/ 1724910 w 1873192"/>
              <a:gd name="connsiteY43" fmla="*/ 422823 h 1919565"/>
              <a:gd name="connsiteX44" fmla="*/ 1576629 w 1873192"/>
              <a:gd name="connsiteY44" fmla="*/ 694671 h 1919565"/>
              <a:gd name="connsiteX45" fmla="*/ 1601343 w 1873192"/>
              <a:gd name="connsiteY45" fmla="*/ 731741 h 1919565"/>
              <a:gd name="connsiteX46" fmla="*/ 1650770 w 1873192"/>
              <a:gd name="connsiteY46" fmla="*/ 781168 h 1919565"/>
              <a:gd name="connsiteX47" fmla="*/ 1761981 w 1873192"/>
              <a:gd name="connsiteY47" fmla="*/ 830595 h 1919565"/>
              <a:gd name="connsiteX48" fmla="*/ 1799051 w 1873192"/>
              <a:gd name="connsiteY48" fmla="*/ 842952 h 1919565"/>
              <a:gd name="connsiteX49" fmla="*/ 1873192 w 1873192"/>
              <a:gd name="connsiteY49" fmla="*/ 880022 h 1919565"/>
              <a:gd name="connsiteX50" fmla="*/ 1860835 w 1873192"/>
              <a:gd name="connsiteY50" fmla="*/ 978876 h 1919565"/>
              <a:gd name="connsiteX51" fmla="*/ 1823765 w 1873192"/>
              <a:gd name="connsiteY51" fmla="*/ 991233 h 1919565"/>
              <a:gd name="connsiteX52" fmla="*/ 1502489 w 1873192"/>
              <a:gd name="connsiteY52" fmla="*/ 1003590 h 1919565"/>
              <a:gd name="connsiteX53" fmla="*/ 1428348 w 1873192"/>
              <a:gd name="connsiteY53" fmla="*/ 1102444 h 1919565"/>
              <a:gd name="connsiteX54" fmla="*/ 1440705 w 1873192"/>
              <a:gd name="connsiteY54" fmla="*/ 1250725 h 1919565"/>
              <a:gd name="connsiteX55" fmla="*/ 1539559 w 1873192"/>
              <a:gd name="connsiteY55" fmla="*/ 1361936 h 1919565"/>
              <a:gd name="connsiteX56" fmla="*/ 1601343 w 1873192"/>
              <a:gd name="connsiteY56" fmla="*/ 1448433 h 1919565"/>
              <a:gd name="connsiteX57" fmla="*/ 1626056 w 1873192"/>
              <a:gd name="connsiteY57" fmla="*/ 1485504 h 1919565"/>
              <a:gd name="connsiteX58" fmla="*/ 1663127 w 1873192"/>
              <a:gd name="connsiteY58" fmla="*/ 1510217 h 1919565"/>
              <a:gd name="connsiteX59" fmla="*/ 1712554 w 1873192"/>
              <a:gd name="connsiteY59" fmla="*/ 1584358 h 1919565"/>
              <a:gd name="connsiteX60" fmla="*/ 1663127 w 1873192"/>
              <a:gd name="connsiteY60" fmla="*/ 1510217 h 1919565"/>
              <a:gd name="connsiteX61" fmla="*/ 1638413 w 1873192"/>
              <a:gd name="connsiteY61" fmla="*/ 1473147 h 1919565"/>
              <a:gd name="connsiteX62" fmla="*/ 1564273 w 1873192"/>
              <a:gd name="connsiteY62" fmla="*/ 1436076 h 1919565"/>
              <a:gd name="connsiteX63" fmla="*/ 1527202 w 1873192"/>
              <a:gd name="connsiteY63" fmla="*/ 1399006 h 1919565"/>
              <a:gd name="connsiteX64" fmla="*/ 1453062 w 1873192"/>
              <a:gd name="connsiteY64" fmla="*/ 1374293 h 1919565"/>
              <a:gd name="connsiteX65" fmla="*/ 1378921 w 1873192"/>
              <a:gd name="connsiteY65" fmla="*/ 1349579 h 1919565"/>
              <a:gd name="connsiteX66" fmla="*/ 1341851 w 1873192"/>
              <a:gd name="connsiteY66" fmla="*/ 1337222 h 1919565"/>
              <a:gd name="connsiteX67" fmla="*/ 1304781 w 1873192"/>
              <a:gd name="connsiteY67" fmla="*/ 1312509 h 1919565"/>
              <a:gd name="connsiteX68" fmla="*/ 1292424 w 1873192"/>
              <a:gd name="connsiteY68" fmla="*/ 1349579 h 1919565"/>
              <a:gd name="connsiteX69" fmla="*/ 1304781 w 1873192"/>
              <a:gd name="connsiteY69" fmla="*/ 1386649 h 1919565"/>
              <a:gd name="connsiteX70" fmla="*/ 1391278 w 1873192"/>
              <a:gd name="connsiteY70" fmla="*/ 1547287 h 1919565"/>
              <a:gd name="connsiteX71" fmla="*/ 1403635 w 1873192"/>
              <a:gd name="connsiteY71" fmla="*/ 1584358 h 1919565"/>
              <a:gd name="connsiteX72" fmla="*/ 1440705 w 1873192"/>
              <a:gd name="connsiteY72" fmla="*/ 1917990 h 1919565"/>
              <a:gd name="connsiteX73" fmla="*/ 1391278 w 1873192"/>
              <a:gd name="connsiteY73" fmla="*/ 1707925 h 1919565"/>
              <a:gd name="connsiteX74" fmla="*/ 1317138 w 1873192"/>
              <a:gd name="connsiteY74" fmla="*/ 1658498 h 1919565"/>
              <a:gd name="connsiteX75" fmla="*/ 1255354 w 1873192"/>
              <a:gd name="connsiteY75" fmla="*/ 1596714 h 1919565"/>
              <a:gd name="connsiteX76" fmla="*/ 1230640 w 1873192"/>
              <a:gd name="connsiteY76" fmla="*/ 1510217 h 1919565"/>
              <a:gd name="connsiteX77" fmla="*/ 1181213 w 1873192"/>
              <a:gd name="connsiteY77" fmla="*/ 1436076 h 1919565"/>
              <a:gd name="connsiteX78" fmla="*/ 971148 w 1873192"/>
              <a:gd name="connsiteY78" fmla="*/ 1436076 h 1919565"/>
              <a:gd name="connsiteX79" fmla="*/ 946435 w 1873192"/>
              <a:gd name="connsiteY79" fmla="*/ 1473147 h 1919565"/>
              <a:gd name="connsiteX80" fmla="*/ 909365 w 1873192"/>
              <a:gd name="connsiteY80" fmla="*/ 1485504 h 1919565"/>
              <a:gd name="connsiteX81" fmla="*/ 872294 w 1873192"/>
              <a:gd name="connsiteY81" fmla="*/ 1572001 h 1919565"/>
              <a:gd name="connsiteX82" fmla="*/ 822867 w 1873192"/>
              <a:gd name="connsiteY82" fmla="*/ 1683212 h 1919565"/>
              <a:gd name="connsiteX83" fmla="*/ 810510 w 1873192"/>
              <a:gd name="connsiteY83" fmla="*/ 1720282 h 1919565"/>
              <a:gd name="connsiteX84" fmla="*/ 798154 w 1873192"/>
              <a:gd name="connsiteY84" fmla="*/ 1782066 h 1919565"/>
              <a:gd name="connsiteX85" fmla="*/ 785797 w 1873192"/>
              <a:gd name="connsiteY85" fmla="*/ 1868563 h 1919565"/>
              <a:gd name="connsiteX86" fmla="*/ 773440 w 1873192"/>
              <a:gd name="connsiteY86" fmla="*/ 1905633 h 1919565"/>
              <a:gd name="connsiteX87" fmla="*/ 761083 w 1873192"/>
              <a:gd name="connsiteY87" fmla="*/ 1868563 h 1919565"/>
              <a:gd name="connsiteX88" fmla="*/ 736370 w 1873192"/>
              <a:gd name="connsiteY88" fmla="*/ 1831493 h 1919565"/>
              <a:gd name="connsiteX89" fmla="*/ 748727 w 1873192"/>
              <a:gd name="connsiteY89" fmla="*/ 1633785 h 1919565"/>
              <a:gd name="connsiteX90" fmla="*/ 847581 w 1873192"/>
              <a:gd name="connsiteY90" fmla="*/ 1448433 h 1919565"/>
              <a:gd name="connsiteX91" fmla="*/ 785797 w 1873192"/>
              <a:gd name="connsiteY91" fmla="*/ 1399006 h 1919565"/>
              <a:gd name="connsiteX92" fmla="*/ 106175 w 1873192"/>
              <a:gd name="connsiteY92" fmla="*/ 1374293 h 1919565"/>
              <a:gd name="connsiteX93" fmla="*/ 44392 w 1873192"/>
              <a:gd name="connsiteY93" fmla="*/ 1324866 h 1919565"/>
              <a:gd name="connsiteX94" fmla="*/ 81462 w 1873192"/>
              <a:gd name="connsiteY94" fmla="*/ 1337222 h 1919565"/>
              <a:gd name="connsiteX95" fmla="*/ 328597 w 1873192"/>
              <a:gd name="connsiteY95" fmla="*/ 1324866 h 1919565"/>
              <a:gd name="connsiteX96" fmla="*/ 390381 w 1873192"/>
              <a:gd name="connsiteY96" fmla="*/ 1263082 h 1919565"/>
              <a:gd name="connsiteX97" fmla="*/ 30799 w 1873192"/>
              <a:gd name="connsiteY97" fmla="*/ 1034569 h 1919565"/>
              <a:gd name="connsiteX98" fmla="*/ 53658 w 1873192"/>
              <a:gd name="connsiteY98" fmla="*/ 853544 h 1919565"/>
              <a:gd name="connsiteX0" fmla="*/ 53658 w 1873192"/>
              <a:gd name="connsiteY0" fmla="*/ 853544 h 1921243"/>
              <a:gd name="connsiteX1" fmla="*/ 242100 w 1873192"/>
              <a:gd name="connsiteY1" fmla="*/ 867666 h 1921243"/>
              <a:gd name="connsiteX2" fmla="*/ 279170 w 1873192"/>
              <a:gd name="connsiteY2" fmla="*/ 892379 h 1921243"/>
              <a:gd name="connsiteX3" fmla="*/ 303883 w 1873192"/>
              <a:gd name="connsiteY3" fmla="*/ 929449 h 1921243"/>
              <a:gd name="connsiteX4" fmla="*/ 427451 w 1873192"/>
              <a:gd name="connsiteY4" fmla="*/ 1065374 h 1921243"/>
              <a:gd name="connsiteX5" fmla="*/ 612802 w 1873192"/>
              <a:gd name="connsiteY5" fmla="*/ 1151871 h 1921243"/>
              <a:gd name="connsiteX6" fmla="*/ 934078 w 1873192"/>
              <a:gd name="connsiteY6" fmla="*/ 1139514 h 1921243"/>
              <a:gd name="connsiteX7" fmla="*/ 971148 w 1873192"/>
              <a:gd name="connsiteY7" fmla="*/ 1114801 h 1921243"/>
              <a:gd name="connsiteX8" fmla="*/ 983505 w 1873192"/>
              <a:gd name="connsiteY8" fmla="*/ 1077731 h 1921243"/>
              <a:gd name="connsiteX9" fmla="*/ 1008219 w 1873192"/>
              <a:gd name="connsiteY9" fmla="*/ 1040660 h 1921243"/>
              <a:gd name="connsiteX10" fmla="*/ 1008219 w 1873192"/>
              <a:gd name="connsiteY10" fmla="*/ 669958 h 1921243"/>
              <a:gd name="connsiteX11" fmla="*/ 897008 w 1873192"/>
              <a:gd name="connsiteY11" fmla="*/ 484606 h 1921243"/>
              <a:gd name="connsiteX12" fmla="*/ 773440 w 1873192"/>
              <a:gd name="connsiteY12" fmla="*/ 361039 h 1921243"/>
              <a:gd name="connsiteX13" fmla="*/ 699300 w 1873192"/>
              <a:gd name="connsiteY13" fmla="*/ 336325 h 1921243"/>
              <a:gd name="connsiteX14" fmla="*/ 662229 w 1873192"/>
              <a:gd name="connsiteY14" fmla="*/ 323968 h 1921243"/>
              <a:gd name="connsiteX15" fmla="*/ 612802 w 1873192"/>
              <a:gd name="connsiteY15" fmla="*/ 311612 h 1921243"/>
              <a:gd name="connsiteX16" fmla="*/ 439808 w 1873192"/>
              <a:gd name="connsiteY16" fmla="*/ 274541 h 1921243"/>
              <a:gd name="connsiteX17" fmla="*/ 340954 w 1873192"/>
              <a:gd name="connsiteY17" fmla="*/ 150974 h 1921243"/>
              <a:gd name="connsiteX18" fmla="*/ 316240 w 1873192"/>
              <a:gd name="connsiteY18" fmla="*/ 113904 h 1921243"/>
              <a:gd name="connsiteX19" fmla="*/ 390381 w 1873192"/>
              <a:gd name="connsiteY19" fmla="*/ 138617 h 1921243"/>
              <a:gd name="connsiteX20" fmla="*/ 464521 w 1873192"/>
              <a:gd name="connsiteY20" fmla="*/ 188044 h 1921243"/>
              <a:gd name="connsiteX21" fmla="*/ 620966 w 1873192"/>
              <a:gd name="connsiteY21" fmla="*/ 196870 h 1921243"/>
              <a:gd name="connsiteX22" fmla="*/ 835224 w 1873192"/>
              <a:gd name="connsiteY22" fmla="*/ 299255 h 1921243"/>
              <a:gd name="connsiteX23" fmla="*/ 909365 w 1873192"/>
              <a:gd name="connsiteY23" fmla="*/ 323968 h 1921243"/>
              <a:gd name="connsiteX24" fmla="*/ 983505 w 1873192"/>
              <a:gd name="connsiteY24" fmla="*/ 361039 h 1921243"/>
              <a:gd name="connsiteX25" fmla="*/ 1045289 w 1873192"/>
              <a:gd name="connsiteY25" fmla="*/ 422822 h 1921243"/>
              <a:gd name="connsiteX26" fmla="*/ 1082359 w 1873192"/>
              <a:gd name="connsiteY26" fmla="*/ 410466 h 1921243"/>
              <a:gd name="connsiteX27" fmla="*/ 1070002 w 1873192"/>
              <a:gd name="connsiteY27" fmla="*/ 323968 h 1921243"/>
              <a:gd name="connsiteX28" fmla="*/ 1045289 w 1873192"/>
              <a:gd name="connsiteY28" fmla="*/ 249828 h 1921243"/>
              <a:gd name="connsiteX29" fmla="*/ 1020575 w 1873192"/>
              <a:gd name="connsiteY29" fmla="*/ 175687 h 1921243"/>
              <a:gd name="connsiteX30" fmla="*/ 1008219 w 1873192"/>
              <a:gd name="connsiteY30" fmla="*/ 126260 h 1921243"/>
              <a:gd name="connsiteX31" fmla="*/ 983505 w 1873192"/>
              <a:gd name="connsiteY31" fmla="*/ 52120 h 1921243"/>
              <a:gd name="connsiteX32" fmla="*/ 971148 w 1873192"/>
              <a:gd name="connsiteY32" fmla="*/ 2693 h 1921243"/>
              <a:gd name="connsiteX33" fmla="*/ 1070002 w 1873192"/>
              <a:gd name="connsiteY33" fmla="*/ 138617 h 1921243"/>
              <a:gd name="connsiteX34" fmla="*/ 1131786 w 1873192"/>
              <a:gd name="connsiteY34" fmla="*/ 200401 h 1921243"/>
              <a:gd name="connsiteX35" fmla="*/ 1181213 w 1873192"/>
              <a:gd name="connsiteY35" fmla="*/ 311612 h 1921243"/>
              <a:gd name="connsiteX36" fmla="*/ 1255354 w 1873192"/>
              <a:gd name="connsiteY36" fmla="*/ 361039 h 1921243"/>
              <a:gd name="connsiteX37" fmla="*/ 1304781 w 1873192"/>
              <a:gd name="connsiteY37" fmla="*/ 348682 h 1921243"/>
              <a:gd name="connsiteX38" fmla="*/ 1317138 w 1873192"/>
              <a:gd name="connsiteY38" fmla="*/ 286898 h 1921243"/>
              <a:gd name="connsiteX39" fmla="*/ 1329494 w 1873192"/>
              <a:gd name="connsiteY39" fmla="*/ 237471 h 1921243"/>
              <a:gd name="connsiteX40" fmla="*/ 1440705 w 1873192"/>
              <a:gd name="connsiteY40" fmla="*/ 150974 h 1921243"/>
              <a:gd name="connsiteX41" fmla="*/ 1477775 w 1873192"/>
              <a:gd name="connsiteY41" fmla="*/ 126260 h 1921243"/>
              <a:gd name="connsiteX42" fmla="*/ 1514846 w 1873192"/>
              <a:gd name="connsiteY42" fmla="*/ 138617 h 1921243"/>
              <a:gd name="connsiteX43" fmla="*/ 1724910 w 1873192"/>
              <a:gd name="connsiteY43" fmla="*/ 422823 h 1921243"/>
              <a:gd name="connsiteX44" fmla="*/ 1576629 w 1873192"/>
              <a:gd name="connsiteY44" fmla="*/ 694671 h 1921243"/>
              <a:gd name="connsiteX45" fmla="*/ 1601343 w 1873192"/>
              <a:gd name="connsiteY45" fmla="*/ 731741 h 1921243"/>
              <a:gd name="connsiteX46" fmla="*/ 1650770 w 1873192"/>
              <a:gd name="connsiteY46" fmla="*/ 781168 h 1921243"/>
              <a:gd name="connsiteX47" fmla="*/ 1761981 w 1873192"/>
              <a:gd name="connsiteY47" fmla="*/ 830595 h 1921243"/>
              <a:gd name="connsiteX48" fmla="*/ 1799051 w 1873192"/>
              <a:gd name="connsiteY48" fmla="*/ 842952 h 1921243"/>
              <a:gd name="connsiteX49" fmla="*/ 1873192 w 1873192"/>
              <a:gd name="connsiteY49" fmla="*/ 880022 h 1921243"/>
              <a:gd name="connsiteX50" fmla="*/ 1860835 w 1873192"/>
              <a:gd name="connsiteY50" fmla="*/ 978876 h 1921243"/>
              <a:gd name="connsiteX51" fmla="*/ 1823765 w 1873192"/>
              <a:gd name="connsiteY51" fmla="*/ 991233 h 1921243"/>
              <a:gd name="connsiteX52" fmla="*/ 1502489 w 1873192"/>
              <a:gd name="connsiteY52" fmla="*/ 1003590 h 1921243"/>
              <a:gd name="connsiteX53" fmla="*/ 1428348 w 1873192"/>
              <a:gd name="connsiteY53" fmla="*/ 1102444 h 1921243"/>
              <a:gd name="connsiteX54" fmla="*/ 1440705 w 1873192"/>
              <a:gd name="connsiteY54" fmla="*/ 1250725 h 1921243"/>
              <a:gd name="connsiteX55" fmla="*/ 1539559 w 1873192"/>
              <a:gd name="connsiteY55" fmla="*/ 1361936 h 1921243"/>
              <a:gd name="connsiteX56" fmla="*/ 1601343 w 1873192"/>
              <a:gd name="connsiteY56" fmla="*/ 1448433 h 1921243"/>
              <a:gd name="connsiteX57" fmla="*/ 1626056 w 1873192"/>
              <a:gd name="connsiteY57" fmla="*/ 1485504 h 1921243"/>
              <a:gd name="connsiteX58" fmla="*/ 1663127 w 1873192"/>
              <a:gd name="connsiteY58" fmla="*/ 1510217 h 1921243"/>
              <a:gd name="connsiteX59" fmla="*/ 1712554 w 1873192"/>
              <a:gd name="connsiteY59" fmla="*/ 1584358 h 1921243"/>
              <a:gd name="connsiteX60" fmla="*/ 1663127 w 1873192"/>
              <a:gd name="connsiteY60" fmla="*/ 1510217 h 1921243"/>
              <a:gd name="connsiteX61" fmla="*/ 1638413 w 1873192"/>
              <a:gd name="connsiteY61" fmla="*/ 1473147 h 1921243"/>
              <a:gd name="connsiteX62" fmla="*/ 1564273 w 1873192"/>
              <a:gd name="connsiteY62" fmla="*/ 1436076 h 1921243"/>
              <a:gd name="connsiteX63" fmla="*/ 1527202 w 1873192"/>
              <a:gd name="connsiteY63" fmla="*/ 1399006 h 1921243"/>
              <a:gd name="connsiteX64" fmla="*/ 1453062 w 1873192"/>
              <a:gd name="connsiteY64" fmla="*/ 1374293 h 1921243"/>
              <a:gd name="connsiteX65" fmla="*/ 1378921 w 1873192"/>
              <a:gd name="connsiteY65" fmla="*/ 1349579 h 1921243"/>
              <a:gd name="connsiteX66" fmla="*/ 1341851 w 1873192"/>
              <a:gd name="connsiteY66" fmla="*/ 1337222 h 1921243"/>
              <a:gd name="connsiteX67" fmla="*/ 1304781 w 1873192"/>
              <a:gd name="connsiteY67" fmla="*/ 1312509 h 1921243"/>
              <a:gd name="connsiteX68" fmla="*/ 1292424 w 1873192"/>
              <a:gd name="connsiteY68" fmla="*/ 1349579 h 1921243"/>
              <a:gd name="connsiteX69" fmla="*/ 1304781 w 1873192"/>
              <a:gd name="connsiteY69" fmla="*/ 1386649 h 1921243"/>
              <a:gd name="connsiteX70" fmla="*/ 1391278 w 1873192"/>
              <a:gd name="connsiteY70" fmla="*/ 1547287 h 1921243"/>
              <a:gd name="connsiteX71" fmla="*/ 1403635 w 1873192"/>
              <a:gd name="connsiteY71" fmla="*/ 1584358 h 1921243"/>
              <a:gd name="connsiteX72" fmla="*/ 1440705 w 1873192"/>
              <a:gd name="connsiteY72" fmla="*/ 1917990 h 1921243"/>
              <a:gd name="connsiteX73" fmla="*/ 1334128 w 1873192"/>
              <a:gd name="connsiteY73" fmla="*/ 1748746 h 1921243"/>
              <a:gd name="connsiteX74" fmla="*/ 1317138 w 1873192"/>
              <a:gd name="connsiteY74" fmla="*/ 1658498 h 1921243"/>
              <a:gd name="connsiteX75" fmla="*/ 1255354 w 1873192"/>
              <a:gd name="connsiteY75" fmla="*/ 1596714 h 1921243"/>
              <a:gd name="connsiteX76" fmla="*/ 1230640 w 1873192"/>
              <a:gd name="connsiteY76" fmla="*/ 1510217 h 1921243"/>
              <a:gd name="connsiteX77" fmla="*/ 1181213 w 1873192"/>
              <a:gd name="connsiteY77" fmla="*/ 1436076 h 1921243"/>
              <a:gd name="connsiteX78" fmla="*/ 971148 w 1873192"/>
              <a:gd name="connsiteY78" fmla="*/ 1436076 h 1921243"/>
              <a:gd name="connsiteX79" fmla="*/ 946435 w 1873192"/>
              <a:gd name="connsiteY79" fmla="*/ 1473147 h 1921243"/>
              <a:gd name="connsiteX80" fmla="*/ 909365 w 1873192"/>
              <a:gd name="connsiteY80" fmla="*/ 1485504 h 1921243"/>
              <a:gd name="connsiteX81" fmla="*/ 872294 w 1873192"/>
              <a:gd name="connsiteY81" fmla="*/ 1572001 h 1921243"/>
              <a:gd name="connsiteX82" fmla="*/ 822867 w 1873192"/>
              <a:gd name="connsiteY82" fmla="*/ 1683212 h 1921243"/>
              <a:gd name="connsiteX83" fmla="*/ 810510 w 1873192"/>
              <a:gd name="connsiteY83" fmla="*/ 1720282 h 1921243"/>
              <a:gd name="connsiteX84" fmla="*/ 798154 w 1873192"/>
              <a:gd name="connsiteY84" fmla="*/ 1782066 h 1921243"/>
              <a:gd name="connsiteX85" fmla="*/ 785797 w 1873192"/>
              <a:gd name="connsiteY85" fmla="*/ 1868563 h 1921243"/>
              <a:gd name="connsiteX86" fmla="*/ 773440 w 1873192"/>
              <a:gd name="connsiteY86" fmla="*/ 1905633 h 1921243"/>
              <a:gd name="connsiteX87" fmla="*/ 761083 w 1873192"/>
              <a:gd name="connsiteY87" fmla="*/ 1868563 h 1921243"/>
              <a:gd name="connsiteX88" fmla="*/ 736370 w 1873192"/>
              <a:gd name="connsiteY88" fmla="*/ 1831493 h 1921243"/>
              <a:gd name="connsiteX89" fmla="*/ 748727 w 1873192"/>
              <a:gd name="connsiteY89" fmla="*/ 1633785 h 1921243"/>
              <a:gd name="connsiteX90" fmla="*/ 847581 w 1873192"/>
              <a:gd name="connsiteY90" fmla="*/ 1448433 h 1921243"/>
              <a:gd name="connsiteX91" fmla="*/ 785797 w 1873192"/>
              <a:gd name="connsiteY91" fmla="*/ 1399006 h 1921243"/>
              <a:gd name="connsiteX92" fmla="*/ 106175 w 1873192"/>
              <a:gd name="connsiteY92" fmla="*/ 1374293 h 1921243"/>
              <a:gd name="connsiteX93" fmla="*/ 44392 w 1873192"/>
              <a:gd name="connsiteY93" fmla="*/ 1324866 h 1921243"/>
              <a:gd name="connsiteX94" fmla="*/ 81462 w 1873192"/>
              <a:gd name="connsiteY94" fmla="*/ 1337222 h 1921243"/>
              <a:gd name="connsiteX95" fmla="*/ 328597 w 1873192"/>
              <a:gd name="connsiteY95" fmla="*/ 1324866 h 1921243"/>
              <a:gd name="connsiteX96" fmla="*/ 390381 w 1873192"/>
              <a:gd name="connsiteY96" fmla="*/ 1263082 h 1921243"/>
              <a:gd name="connsiteX97" fmla="*/ 30799 w 1873192"/>
              <a:gd name="connsiteY97" fmla="*/ 1034569 h 1921243"/>
              <a:gd name="connsiteX98" fmla="*/ 53658 w 1873192"/>
              <a:gd name="connsiteY98" fmla="*/ 853544 h 1921243"/>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71148 w 1873192"/>
              <a:gd name="connsiteY7" fmla="*/ 1115459 h 1921901"/>
              <a:gd name="connsiteX8" fmla="*/ 983505 w 1873192"/>
              <a:gd name="connsiteY8" fmla="*/ 1078389 h 1921901"/>
              <a:gd name="connsiteX9" fmla="*/ 1008219 w 1873192"/>
              <a:gd name="connsiteY9" fmla="*/ 1041318 h 1921901"/>
              <a:gd name="connsiteX10" fmla="*/ 1008219 w 1873192"/>
              <a:gd name="connsiteY10" fmla="*/ 670616 h 1921901"/>
              <a:gd name="connsiteX11" fmla="*/ 897008 w 1873192"/>
              <a:gd name="connsiteY11" fmla="*/ 485264 h 1921901"/>
              <a:gd name="connsiteX12" fmla="*/ 773440 w 1873192"/>
              <a:gd name="connsiteY12" fmla="*/ 361697 h 1921901"/>
              <a:gd name="connsiteX13" fmla="*/ 699300 w 1873192"/>
              <a:gd name="connsiteY13" fmla="*/ 336983 h 1921901"/>
              <a:gd name="connsiteX14" fmla="*/ 662229 w 1873192"/>
              <a:gd name="connsiteY14" fmla="*/ 324626 h 1921901"/>
              <a:gd name="connsiteX15" fmla="*/ 612802 w 1873192"/>
              <a:gd name="connsiteY15" fmla="*/ 312270 h 1921901"/>
              <a:gd name="connsiteX16" fmla="*/ 439808 w 1873192"/>
              <a:gd name="connsiteY16" fmla="*/ 275199 h 1921901"/>
              <a:gd name="connsiteX17" fmla="*/ 340954 w 1873192"/>
              <a:gd name="connsiteY17" fmla="*/ 151632 h 1921901"/>
              <a:gd name="connsiteX18" fmla="*/ 316240 w 1873192"/>
              <a:gd name="connsiteY18" fmla="*/ 114562 h 1921901"/>
              <a:gd name="connsiteX19" fmla="*/ 390381 w 1873192"/>
              <a:gd name="connsiteY19" fmla="*/ 139275 h 1921901"/>
              <a:gd name="connsiteX20" fmla="*/ 464521 w 1873192"/>
              <a:gd name="connsiteY20" fmla="*/ 188702 h 1921901"/>
              <a:gd name="connsiteX21" fmla="*/ 620966 w 1873192"/>
              <a:gd name="connsiteY21" fmla="*/ 197528 h 1921901"/>
              <a:gd name="connsiteX22" fmla="*/ 835224 w 1873192"/>
              <a:gd name="connsiteY22" fmla="*/ 299913 h 1921901"/>
              <a:gd name="connsiteX23" fmla="*/ 909365 w 1873192"/>
              <a:gd name="connsiteY23" fmla="*/ 324626 h 1921901"/>
              <a:gd name="connsiteX24" fmla="*/ 983505 w 1873192"/>
              <a:gd name="connsiteY24" fmla="*/ 361697 h 1921901"/>
              <a:gd name="connsiteX25" fmla="*/ 1045289 w 1873192"/>
              <a:gd name="connsiteY25" fmla="*/ 423480 h 1921901"/>
              <a:gd name="connsiteX26" fmla="*/ 1082359 w 1873192"/>
              <a:gd name="connsiteY26" fmla="*/ 411124 h 1921901"/>
              <a:gd name="connsiteX27" fmla="*/ 1070002 w 1873192"/>
              <a:gd name="connsiteY27" fmla="*/ 324626 h 1921901"/>
              <a:gd name="connsiteX28" fmla="*/ 1045289 w 1873192"/>
              <a:gd name="connsiteY28" fmla="*/ 250486 h 1921901"/>
              <a:gd name="connsiteX29" fmla="*/ 1020575 w 1873192"/>
              <a:gd name="connsiteY29" fmla="*/ 176345 h 1921901"/>
              <a:gd name="connsiteX30" fmla="*/ 983505 w 1873192"/>
              <a:gd name="connsiteY30" fmla="*/ 52778 h 1921901"/>
              <a:gd name="connsiteX31" fmla="*/ 971148 w 1873192"/>
              <a:gd name="connsiteY31" fmla="*/ 3351 h 1921901"/>
              <a:gd name="connsiteX32" fmla="*/ 1070002 w 1873192"/>
              <a:gd name="connsiteY32" fmla="*/ 139275 h 1921901"/>
              <a:gd name="connsiteX33" fmla="*/ 1131786 w 1873192"/>
              <a:gd name="connsiteY33" fmla="*/ 201059 h 1921901"/>
              <a:gd name="connsiteX34" fmla="*/ 1181213 w 1873192"/>
              <a:gd name="connsiteY34" fmla="*/ 312270 h 1921901"/>
              <a:gd name="connsiteX35" fmla="*/ 1255354 w 1873192"/>
              <a:gd name="connsiteY35" fmla="*/ 361697 h 1921901"/>
              <a:gd name="connsiteX36" fmla="*/ 1304781 w 1873192"/>
              <a:gd name="connsiteY36" fmla="*/ 349340 h 1921901"/>
              <a:gd name="connsiteX37" fmla="*/ 1317138 w 1873192"/>
              <a:gd name="connsiteY37" fmla="*/ 287556 h 1921901"/>
              <a:gd name="connsiteX38" fmla="*/ 1329494 w 1873192"/>
              <a:gd name="connsiteY38" fmla="*/ 238129 h 1921901"/>
              <a:gd name="connsiteX39" fmla="*/ 1440705 w 1873192"/>
              <a:gd name="connsiteY39" fmla="*/ 151632 h 1921901"/>
              <a:gd name="connsiteX40" fmla="*/ 1477775 w 1873192"/>
              <a:gd name="connsiteY40" fmla="*/ 126918 h 1921901"/>
              <a:gd name="connsiteX41" fmla="*/ 1514846 w 1873192"/>
              <a:gd name="connsiteY41" fmla="*/ 139275 h 1921901"/>
              <a:gd name="connsiteX42" fmla="*/ 1724910 w 1873192"/>
              <a:gd name="connsiteY42" fmla="*/ 423481 h 1921901"/>
              <a:gd name="connsiteX43" fmla="*/ 1576629 w 1873192"/>
              <a:gd name="connsiteY43" fmla="*/ 695329 h 1921901"/>
              <a:gd name="connsiteX44" fmla="*/ 1601343 w 1873192"/>
              <a:gd name="connsiteY44" fmla="*/ 732399 h 1921901"/>
              <a:gd name="connsiteX45" fmla="*/ 1650770 w 1873192"/>
              <a:gd name="connsiteY45" fmla="*/ 781826 h 1921901"/>
              <a:gd name="connsiteX46" fmla="*/ 1761981 w 1873192"/>
              <a:gd name="connsiteY46" fmla="*/ 831253 h 1921901"/>
              <a:gd name="connsiteX47" fmla="*/ 1799051 w 1873192"/>
              <a:gd name="connsiteY47" fmla="*/ 843610 h 1921901"/>
              <a:gd name="connsiteX48" fmla="*/ 1873192 w 1873192"/>
              <a:gd name="connsiteY48" fmla="*/ 880680 h 1921901"/>
              <a:gd name="connsiteX49" fmla="*/ 1860835 w 1873192"/>
              <a:gd name="connsiteY49" fmla="*/ 979534 h 1921901"/>
              <a:gd name="connsiteX50" fmla="*/ 1823765 w 1873192"/>
              <a:gd name="connsiteY50" fmla="*/ 991891 h 1921901"/>
              <a:gd name="connsiteX51" fmla="*/ 1502489 w 1873192"/>
              <a:gd name="connsiteY51" fmla="*/ 1004248 h 1921901"/>
              <a:gd name="connsiteX52" fmla="*/ 1428348 w 1873192"/>
              <a:gd name="connsiteY52" fmla="*/ 1103102 h 1921901"/>
              <a:gd name="connsiteX53" fmla="*/ 1440705 w 1873192"/>
              <a:gd name="connsiteY53" fmla="*/ 1251383 h 1921901"/>
              <a:gd name="connsiteX54" fmla="*/ 1539559 w 1873192"/>
              <a:gd name="connsiteY54" fmla="*/ 1362594 h 1921901"/>
              <a:gd name="connsiteX55" fmla="*/ 1601343 w 1873192"/>
              <a:gd name="connsiteY55" fmla="*/ 1449091 h 1921901"/>
              <a:gd name="connsiteX56" fmla="*/ 1626056 w 1873192"/>
              <a:gd name="connsiteY56" fmla="*/ 1486162 h 1921901"/>
              <a:gd name="connsiteX57" fmla="*/ 1663127 w 1873192"/>
              <a:gd name="connsiteY57" fmla="*/ 1510875 h 1921901"/>
              <a:gd name="connsiteX58" fmla="*/ 1712554 w 1873192"/>
              <a:gd name="connsiteY58" fmla="*/ 1585016 h 1921901"/>
              <a:gd name="connsiteX59" fmla="*/ 1663127 w 1873192"/>
              <a:gd name="connsiteY59" fmla="*/ 1510875 h 1921901"/>
              <a:gd name="connsiteX60" fmla="*/ 1638413 w 1873192"/>
              <a:gd name="connsiteY60" fmla="*/ 1473805 h 1921901"/>
              <a:gd name="connsiteX61" fmla="*/ 1564273 w 1873192"/>
              <a:gd name="connsiteY61" fmla="*/ 1436734 h 1921901"/>
              <a:gd name="connsiteX62" fmla="*/ 1527202 w 1873192"/>
              <a:gd name="connsiteY62" fmla="*/ 1399664 h 1921901"/>
              <a:gd name="connsiteX63" fmla="*/ 1453062 w 1873192"/>
              <a:gd name="connsiteY63" fmla="*/ 1374951 h 1921901"/>
              <a:gd name="connsiteX64" fmla="*/ 1378921 w 1873192"/>
              <a:gd name="connsiteY64" fmla="*/ 1350237 h 1921901"/>
              <a:gd name="connsiteX65" fmla="*/ 1341851 w 1873192"/>
              <a:gd name="connsiteY65" fmla="*/ 1337880 h 1921901"/>
              <a:gd name="connsiteX66" fmla="*/ 1304781 w 1873192"/>
              <a:gd name="connsiteY66" fmla="*/ 1313167 h 1921901"/>
              <a:gd name="connsiteX67" fmla="*/ 1292424 w 1873192"/>
              <a:gd name="connsiteY67" fmla="*/ 1350237 h 1921901"/>
              <a:gd name="connsiteX68" fmla="*/ 1304781 w 1873192"/>
              <a:gd name="connsiteY68" fmla="*/ 1387307 h 1921901"/>
              <a:gd name="connsiteX69" fmla="*/ 1391278 w 1873192"/>
              <a:gd name="connsiteY69" fmla="*/ 1547945 h 1921901"/>
              <a:gd name="connsiteX70" fmla="*/ 1403635 w 1873192"/>
              <a:gd name="connsiteY70" fmla="*/ 1585016 h 1921901"/>
              <a:gd name="connsiteX71" fmla="*/ 1440705 w 1873192"/>
              <a:gd name="connsiteY71" fmla="*/ 1918648 h 1921901"/>
              <a:gd name="connsiteX72" fmla="*/ 1334128 w 1873192"/>
              <a:gd name="connsiteY72" fmla="*/ 1749404 h 1921901"/>
              <a:gd name="connsiteX73" fmla="*/ 1317138 w 1873192"/>
              <a:gd name="connsiteY73" fmla="*/ 1659156 h 1921901"/>
              <a:gd name="connsiteX74" fmla="*/ 1255354 w 1873192"/>
              <a:gd name="connsiteY74" fmla="*/ 1597372 h 1921901"/>
              <a:gd name="connsiteX75" fmla="*/ 1230640 w 1873192"/>
              <a:gd name="connsiteY75" fmla="*/ 1510875 h 1921901"/>
              <a:gd name="connsiteX76" fmla="*/ 1181213 w 1873192"/>
              <a:gd name="connsiteY76" fmla="*/ 1436734 h 1921901"/>
              <a:gd name="connsiteX77" fmla="*/ 971148 w 1873192"/>
              <a:gd name="connsiteY77" fmla="*/ 1436734 h 1921901"/>
              <a:gd name="connsiteX78" fmla="*/ 946435 w 1873192"/>
              <a:gd name="connsiteY78" fmla="*/ 1473805 h 1921901"/>
              <a:gd name="connsiteX79" fmla="*/ 909365 w 1873192"/>
              <a:gd name="connsiteY79" fmla="*/ 1486162 h 1921901"/>
              <a:gd name="connsiteX80" fmla="*/ 872294 w 1873192"/>
              <a:gd name="connsiteY80" fmla="*/ 1572659 h 1921901"/>
              <a:gd name="connsiteX81" fmla="*/ 822867 w 1873192"/>
              <a:gd name="connsiteY81" fmla="*/ 1683870 h 1921901"/>
              <a:gd name="connsiteX82" fmla="*/ 810510 w 1873192"/>
              <a:gd name="connsiteY82" fmla="*/ 1720940 h 1921901"/>
              <a:gd name="connsiteX83" fmla="*/ 798154 w 1873192"/>
              <a:gd name="connsiteY83" fmla="*/ 1782724 h 1921901"/>
              <a:gd name="connsiteX84" fmla="*/ 785797 w 1873192"/>
              <a:gd name="connsiteY84" fmla="*/ 1869221 h 1921901"/>
              <a:gd name="connsiteX85" fmla="*/ 773440 w 1873192"/>
              <a:gd name="connsiteY85" fmla="*/ 1906291 h 1921901"/>
              <a:gd name="connsiteX86" fmla="*/ 761083 w 1873192"/>
              <a:gd name="connsiteY86" fmla="*/ 1869221 h 1921901"/>
              <a:gd name="connsiteX87" fmla="*/ 736370 w 1873192"/>
              <a:gd name="connsiteY87" fmla="*/ 1832151 h 1921901"/>
              <a:gd name="connsiteX88" fmla="*/ 748727 w 1873192"/>
              <a:gd name="connsiteY88" fmla="*/ 1634443 h 1921901"/>
              <a:gd name="connsiteX89" fmla="*/ 847581 w 1873192"/>
              <a:gd name="connsiteY89" fmla="*/ 1449091 h 1921901"/>
              <a:gd name="connsiteX90" fmla="*/ 785797 w 1873192"/>
              <a:gd name="connsiteY90" fmla="*/ 1399664 h 1921901"/>
              <a:gd name="connsiteX91" fmla="*/ 106175 w 1873192"/>
              <a:gd name="connsiteY91" fmla="*/ 1374951 h 1921901"/>
              <a:gd name="connsiteX92" fmla="*/ 44392 w 1873192"/>
              <a:gd name="connsiteY92" fmla="*/ 1325524 h 1921901"/>
              <a:gd name="connsiteX93" fmla="*/ 81462 w 1873192"/>
              <a:gd name="connsiteY93" fmla="*/ 1337880 h 1921901"/>
              <a:gd name="connsiteX94" fmla="*/ 328597 w 1873192"/>
              <a:gd name="connsiteY94" fmla="*/ 1325524 h 1921901"/>
              <a:gd name="connsiteX95" fmla="*/ 390381 w 1873192"/>
              <a:gd name="connsiteY95" fmla="*/ 1263740 h 1921901"/>
              <a:gd name="connsiteX96" fmla="*/ 30799 w 1873192"/>
              <a:gd name="connsiteY96" fmla="*/ 1035227 h 1921901"/>
              <a:gd name="connsiteX97" fmla="*/ 53658 w 1873192"/>
              <a:gd name="connsiteY97"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71148 w 1873192"/>
              <a:gd name="connsiteY7" fmla="*/ 1115459 h 1921901"/>
              <a:gd name="connsiteX8" fmla="*/ 983505 w 1873192"/>
              <a:gd name="connsiteY8" fmla="*/ 1078389 h 1921901"/>
              <a:gd name="connsiteX9" fmla="*/ 1008219 w 1873192"/>
              <a:gd name="connsiteY9" fmla="*/ 1041318 h 1921901"/>
              <a:gd name="connsiteX10" fmla="*/ 1008219 w 1873192"/>
              <a:gd name="connsiteY10" fmla="*/ 670616 h 1921901"/>
              <a:gd name="connsiteX11" fmla="*/ 897008 w 1873192"/>
              <a:gd name="connsiteY11" fmla="*/ 485264 h 1921901"/>
              <a:gd name="connsiteX12" fmla="*/ 773440 w 1873192"/>
              <a:gd name="connsiteY12" fmla="*/ 361697 h 1921901"/>
              <a:gd name="connsiteX13" fmla="*/ 699300 w 1873192"/>
              <a:gd name="connsiteY13" fmla="*/ 336983 h 1921901"/>
              <a:gd name="connsiteX14" fmla="*/ 662229 w 1873192"/>
              <a:gd name="connsiteY14" fmla="*/ 324626 h 1921901"/>
              <a:gd name="connsiteX15" fmla="*/ 612802 w 1873192"/>
              <a:gd name="connsiteY15" fmla="*/ 312270 h 1921901"/>
              <a:gd name="connsiteX16" fmla="*/ 439808 w 1873192"/>
              <a:gd name="connsiteY16" fmla="*/ 275199 h 1921901"/>
              <a:gd name="connsiteX17" fmla="*/ 340954 w 1873192"/>
              <a:gd name="connsiteY17" fmla="*/ 151632 h 1921901"/>
              <a:gd name="connsiteX18" fmla="*/ 316240 w 1873192"/>
              <a:gd name="connsiteY18" fmla="*/ 114562 h 1921901"/>
              <a:gd name="connsiteX19" fmla="*/ 390381 w 1873192"/>
              <a:gd name="connsiteY19" fmla="*/ 139275 h 1921901"/>
              <a:gd name="connsiteX20" fmla="*/ 464521 w 1873192"/>
              <a:gd name="connsiteY20" fmla="*/ 188702 h 1921901"/>
              <a:gd name="connsiteX21" fmla="*/ 620966 w 1873192"/>
              <a:gd name="connsiteY21" fmla="*/ 197528 h 1921901"/>
              <a:gd name="connsiteX22" fmla="*/ 835224 w 1873192"/>
              <a:gd name="connsiteY22" fmla="*/ 299913 h 1921901"/>
              <a:gd name="connsiteX23" fmla="*/ 909365 w 1873192"/>
              <a:gd name="connsiteY23" fmla="*/ 324626 h 1921901"/>
              <a:gd name="connsiteX24" fmla="*/ 983505 w 1873192"/>
              <a:gd name="connsiteY24" fmla="*/ 361697 h 1921901"/>
              <a:gd name="connsiteX25" fmla="*/ 1045289 w 1873192"/>
              <a:gd name="connsiteY25" fmla="*/ 423480 h 1921901"/>
              <a:gd name="connsiteX26" fmla="*/ 1082359 w 1873192"/>
              <a:gd name="connsiteY26" fmla="*/ 411124 h 1921901"/>
              <a:gd name="connsiteX27" fmla="*/ 1070002 w 1873192"/>
              <a:gd name="connsiteY27" fmla="*/ 324626 h 1921901"/>
              <a:gd name="connsiteX28" fmla="*/ 1045289 w 1873192"/>
              <a:gd name="connsiteY28" fmla="*/ 250486 h 1921901"/>
              <a:gd name="connsiteX29" fmla="*/ 1020575 w 1873192"/>
              <a:gd name="connsiteY29" fmla="*/ 176345 h 1921901"/>
              <a:gd name="connsiteX30" fmla="*/ 983505 w 1873192"/>
              <a:gd name="connsiteY30" fmla="*/ 52778 h 1921901"/>
              <a:gd name="connsiteX31" fmla="*/ 971148 w 1873192"/>
              <a:gd name="connsiteY31" fmla="*/ 3351 h 1921901"/>
              <a:gd name="connsiteX32" fmla="*/ 1070002 w 1873192"/>
              <a:gd name="connsiteY32" fmla="*/ 139275 h 1921901"/>
              <a:gd name="connsiteX33" fmla="*/ 1131786 w 1873192"/>
              <a:gd name="connsiteY33" fmla="*/ 201059 h 1921901"/>
              <a:gd name="connsiteX34" fmla="*/ 1181213 w 1873192"/>
              <a:gd name="connsiteY34" fmla="*/ 312270 h 1921901"/>
              <a:gd name="connsiteX35" fmla="*/ 1304781 w 1873192"/>
              <a:gd name="connsiteY35" fmla="*/ 349340 h 1921901"/>
              <a:gd name="connsiteX36" fmla="*/ 1317138 w 1873192"/>
              <a:gd name="connsiteY36" fmla="*/ 287556 h 1921901"/>
              <a:gd name="connsiteX37" fmla="*/ 1329494 w 1873192"/>
              <a:gd name="connsiteY37" fmla="*/ 238129 h 1921901"/>
              <a:gd name="connsiteX38" fmla="*/ 1440705 w 1873192"/>
              <a:gd name="connsiteY38" fmla="*/ 151632 h 1921901"/>
              <a:gd name="connsiteX39" fmla="*/ 1477775 w 1873192"/>
              <a:gd name="connsiteY39" fmla="*/ 126918 h 1921901"/>
              <a:gd name="connsiteX40" fmla="*/ 1514846 w 1873192"/>
              <a:gd name="connsiteY40" fmla="*/ 139275 h 1921901"/>
              <a:gd name="connsiteX41" fmla="*/ 1724910 w 1873192"/>
              <a:gd name="connsiteY41" fmla="*/ 423481 h 1921901"/>
              <a:gd name="connsiteX42" fmla="*/ 1576629 w 1873192"/>
              <a:gd name="connsiteY42" fmla="*/ 695329 h 1921901"/>
              <a:gd name="connsiteX43" fmla="*/ 1601343 w 1873192"/>
              <a:gd name="connsiteY43" fmla="*/ 732399 h 1921901"/>
              <a:gd name="connsiteX44" fmla="*/ 1650770 w 1873192"/>
              <a:gd name="connsiteY44" fmla="*/ 781826 h 1921901"/>
              <a:gd name="connsiteX45" fmla="*/ 1761981 w 1873192"/>
              <a:gd name="connsiteY45" fmla="*/ 831253 h 1921901"/>
              <a:gd name="connsiteX46" fmla="*/ 1799051 w 1873192"/>
              <a:gd name="connsiteY46" fmla="*/ 843610 h 1921901"/>
              <a:gd name="connsiteX47" fmla="*/ 1873192 w 1873192"/>
              <a:gd name="connsiteY47" fmla="*/ 880680 h 1921901"/>
              <a:gd name="connsiteX48" fmla="*/ 1860835 w 1873192"/>
              <a:gd name="connsiteY48" fmla="*/ 979534 h 1921901"/>
              <a:gd name="connsiteX49" fmla="*/ 1823765 w 1873192"/>
              <a:gd name="connsiteY49" fmla="*/ 991891 h 1921901"/>
              <a:gd name="connsiteX50" fmla="*/ 1502489 w 1873192"/>
              <a:gd name="connsiteY50" fmla="*/ 1004248 h 1921901"/>
              <a:gd name="connsiteX51" fmla="*/ 1428348 w 1873192"/>
              <a:gd name="connsiteY51" fmla="*/ 1103102 h 1921901"/>
              <a:gd name="connsiteX52" fmla="*/ 1440705 w 1873192"/>
              <a:gd name="connsiteY52" fmla="*/ 1251383 h 1921901"/>
              <a:gd name="connsiteX53" fmla="*/ 1539559 w 1873192"/>
              <a:gd name="connsiteY53" fmla="*/ 1362594 h 1921901"/>
              <a:gd name="connsiteX54" fmla="*/ 1601343 w 1873192"/>
              <a:gd name="connsiteY54" fmla="*/ 1449091 h 1921901"/>
              <a:gd name="connsiteX55" fmla="*/ 1626056 w 1873192"/>
              <a:gd name="connsiteY55" fmla="*/ 1486162 h 1921901"/>
              <a:gd name="connsiteX56" fmla="*/ 1663127 w 1873192"/>
              <a:gd name="connsiteY56" fmla="*/ 1510875 h 1921901"/>
              <a:gd name="connsiteX57" fmla="*/ 1712554 w 1873192"/>
              <a:gd name="connsiteY57" fmla="*/ 1585016 h 1921901"/>
              <a:gd name="connsiteX58" fmla="*/ 1663127 w 1873192"/>
              <a:gd name="connsiteY58" fmla="*/ 1510875 h 1921901"/>
              <a:gd name="connsiteX59" fmla="*/ 1638413 w 1873192"/>
              <a:gd name="connsiteY59" fmla="*/ 1473805 h 1921901"/>
              <a:gd name="connsiteX60" fmla="*/ 1564273 w 1873192"/>
              <a:gd name="connsiteY60" fmla="*/ 1436734 h 1921901"/>
              <a:gd name="connsiteX61" fmla="*/ 1527202 w 1873192"/>
              <a:gd name="connsiteY61" fmla="*/ 1399664 h 1921901"/>
              <a:gd name="connsiteX62" fmla="*/ 1453062 w 1873192"/>
              <a:gd name="connsiteY62" fmla="*/ 1374951 h 1921901"/>
              <a:gd name="connsiteX63" fmla="*/ 1378921 w 1873192"/>
              <a:gd name="connsiteY63" fmla="*/ 1350237 h 1921901"/>
              <a:gd name="connsiteX64" fmla="*/ 1341851 w 1873192"/>
              <a:gd name="connsiteY64" fmla="*/ 1337880 h 1921901"/>
              <a:gd name="connsiteX65" fmla="*/ 1304781 w 1873192"/>
              <a:gd name="connsiteY65" fmla="*/ 1313167 h 1921901"/>
              <a:gd name="connsiteX66" fmla="*/ 1292424 w 1873192"/>
              <a:gd name="connsiteY66" fmla="*/ 1350237 h 1921901"/>
              <a:gd name="connsiteX67" fmla="*/ 1304781 w 1873192"/>
              <a:gd name="connsiteY67" fmla="*/ 1387307 h 1921901"/>
              <a:gd name="connsiteX68" fmla="*/ 1391278 w 1873192"/>
              <a:gd name="connsiteY68" fmla="*/ 1547945 h 1921901"/>
              <a:gd name="connsiteX69" fmla="*/ 1403635 w 1873192"/>
              <a:gd name="connsiteY69" fmla="*/ 1585016 h 1921901"/>
              <a:gd name="connsiteX70" fmla="*/ 1440705 w 1873192"/>
              <a:gd name="connsiteY70" fmla="*/ 1918648 h 1921901"/>
              <a:gd name="connsiteX71" fmla="*/ 1334128 w 1873192"/>
              <a:gd name="connsiteY71" fmla="*/ 1749404 h 1921901"/>
              <a:gd name="connsiteX72" fmla="*/ 1317138 w 1873192"/>
              <a:gd name="connsiteY72" fmla="*/ 1659156 h 1921901"/>
              <a:gd name="connsiteX73" fmla="*/ 1255354 w 1873192"/>
              <a:gd name="connsiteY73" fmla="*/ 1597372 h 1921901"/>
              <a:gd name="connsiteX74" fmla="*/ 1230640 w 1873192"/>
              <a:gd name="connsiteY74" fmla="*/ 1510875 h 1921901"/>
              <a:gd name="connsiteX75" fmla="*/ 1181213 w 1873192"/>
              <a:gd name="connsiteY75" fmla="*/ 1436734 h 1921901"/>
              <a:gd name="connsiteX76" fmla="*/ 971148 w 1873192"/>
              <a:gd name="connsiteY76" fmla="*/ 1436734 h 1921901"/>
              <a:gd name="connsiteX77" fmla="*/ 946435 w 1873192"/>
              <a:gd name="connsiteY77" fmla="*/ 1473805 h 1921901"/>
              <a:gd name="connsiteX78" fmla="*/ 909365 w 1873192"/>
              <a:gd name="connsiteY78" fmla="*/ 1486162 h 1921901"/>
              <a:gd name="connsiteX79" fmla="*/ 872294 w 1873192"/>
              <a:gd name="connsiteY79" fmla="*/ 1572659 h 1921901"/>
              <a:gd name="connsiteX80" fmla="*/ 822867 w 1873192"/>
              <a:gd name="connsiteY80" fmla="*/ 1683870 h 1921901"/>
              <a:gd name="connsiteX81" fmla="*/ 810510 w 1873192"/>
              <a:gd name="connsiteY81" fmla="*/ 1720940 h 1921901"/>
              <a:gd name="connsiteX82" fmla="*/ 798154 w 1873192"/>
              <a:gd name="connsiteY82" fmla="*/ 1782724 h 1921901"/>
              <a:gd name="connsiteX83" fmla="*/ 785797 w 1873192"/>
              <a:gd name="connsiteY83" fmla="*/ 1869221 h 1921901"/>
              <a:gd name="connsiteX84" fmla="*/ 773440 w 1873192"/>
              <a:gd name="connsiteY84" fmla="*/ 1906291 h 1921901"/>
              <a:gd name="connsiteX85" fmla="*/ 761083 w 1873192"/>
              <a:gd name="connsiteY85" fmla="*/ 1869221 h 1921901"/>
              <a:gd name="connsiteX86" fmla="*/ 736370 w 1873192"/>
              <a:gd name="connsiteY86" fmla="*/ 1832151 h 1921901"/>
              <a:gd name="connsiteX87" fmla="*/ 748727 w 1873192"/>
              <a:gd name="connsiteY87" fmla="*/ 1634443 h 1921901"/>
              <a:gd name="connsiteX88" fmla="*/ 847581 w 1873192"/>
              <a:gd name="connsiteY88" fmla="*/ 1449091 h 1921901"/>
              <a:gd name="connsiteX89" fmla="*/ 785797 w 1873192"/>
              <a:gd name="connsiteY89" fmla="*/ 1399664 h 1921901"/>
              <a:gd name="connsiteX90" fmla="*/ 106175 w 1873192"/>
              <a:gd name="connsiteY90" fmla="*/ 1374951 h 1921901"/>
              <a:gd name="connsiteX91" fmla="*/ 44392 w 1873192"/>
              <a:gd name="connsiteY91" fmla="*/ 1325524 h 1921901"/>
              <a:gd name="connsiteX92" fmla="*/ 81462 w 1873192"/>
              <a:gd name="connsiteY92" fmla="*/ 1337880 h 1921901"/>
              <a:gd name="connsiteX93" fmla="*/ 328597 w 1873192"/>
              <a:gd name="connsiteY93" fmla="*/ 1325524 h 1921901"/>
              <a:gd name="connsiteX94" fmla="*/ 390381 w 1873192"/>
              <a:gd name="connsiteY94" fmla="*/ 1263740 h 1921901"/>
              <a:gd name="connsiteX95" fmla="*/ 30799 w 1873192"/>
              <a:gd name="connsiteY95" fmla="*/ 1035227 h 1921901"/>
              <a:gd name="connsiteX96" fmla="*/ 53658 w 1873192"/>
              <a:gd name="connsiteY96"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650770 w 1873192"/>
              <a:gd name="connsiteY43" fmla="*/ 781826 h 1921901"/>
              <a:gd name="connsiteX44" fmla="*/ 1761981 w 1873192"/>
              <a:gd name="connsiteY44" fmla="*/ 831253 h 1921901"/>
              <a:gd name="connsiteX45" fmla="*/ 1799051 w 1873192"/>
              <a:gd name="connsiteY45" fmla="*/ 843610 h 1921901"/>
              <a:gd name="connsiteX46" fmla="*/ 1873192 w 1873192"/>
              <a:gd name="connsiteY46" fmla="*/ 880680 h 1921901"/>
              <a:gd name="connsiteX47" fmla="*/ 1860835 w 1873192"/>
              <a:gd name="connsiteY47" fmla="*/ 979534 h 1921901"/>
              <a:gd name="connsiteX48" fmla="*/ 1823765 w 1873192"/>
              <a:gd name="connsiteY48" fmla="*/ 991891 h 1921901"/>
              <a:gd name="connsiteX49" fmla="*/ 1502489 w 1873192"/>
              <a:gd name="connsiteY49" fmla="*/ 1004248 h 1921901"/>
              <a:gd name="connsiteX50" fmla="*/ 1428348 w 1873192"/>
              <a:gd name="connsiteY50" fmla="*/ 1103102 h 1921901"/>
              <a:gd name="connsiteX51" fmla="*/ 1440705 w 1873192"/>
              <a:gd name="connsiteY51" fmla="*/ 1251383 h 1921901"/>
              <a:gd name="connsiteX52" fmla="*/ 1539559 w 1873192"/>
              <a:gd name="connsiteY52" fmla="*/ 1362594 h 1921901"/>
              <a:gd name="connsiteX53" fmla="*/ 1601343 w 1873192"/>
              <a:gd name="connsiteY53" fmla="*/ 1449091 h 1921901"/>
              <a:gd name="connsiteX54" fmla="*/ 1626056 w 1873192"/>
              <a:gd name="connsiteY54" fmla="*/ 1486162 h 1921901"/>
              <a:gd name="connsiteX55" fmla="*/ 1663127 w 1873192"/>
              <a:gd name="connsiteY55" fmla="*/ 1510875 h 1921901"/>
              <a:gd name="connsiteX56" fmla="*/ 1712554 w 1873192"/>
              <a:gd name="connsiteY56" fmla="*/ 1585016 h 1921901"/>
              <a:gd name="connsiteX57" fmla="*/ 1663127 w 1873192"/>
              <a:gd name="connsiteY57" fmla="*/ 1510875 h 1921901"/>
              <a:gd name="connsiteX58" fmla="*/ 1638413 w 1873192"/>
              <a:gd name="connsiteY58" fmla="*/ 1473805 h 1921901"/>
              <a:gd name="connsiteX59" fmla="*/ 1564273 w 1873192"/>
              <a:gd name="connsiteY59" fmla="*/ 1436734 h 1921901"/>
              <a:gd name="connsiteX60" fmla="*/ 1527202 w 1873192"/>
              <a:gd name="connsiteY60" fmla="*/ 1399664 h 1921901"/>
              <a:gd name="connsiteX61" fmla="*/ 1453062 w 1873192"/>
              <a:gd name="connsiteY61" fmla="*/ 1374951 h 1921901"/>
              <a:gd name="connsiteX62" fmla="*/ 1378921 w 1873192"/>
              <a:gd name="connsiteY62" fmla="*/ 1350237 h 1921901"/>
              <a:gd name="connsiteX63" fmla="*/ 1341851 w 1873192"/>
              <a:gd name="connsiteY63" fmla="*/ 1337880 h 1921901"/>
              <a:gd name="connsiteX64" fmla="*/ 1304781 w 1873192"/>
              <a:gd name="connsiteY64" fmla="*/ 1313167 h 1921901"/>
              <a:gd name="connsiteX65" fmla="*/ 1292424 w 1873192"/>
              <a:gd name="connsiteY65" fmla="*/ 1350237 h 1921901"/>
              <a:gd name="connsiteX66" fmla="*/ 1304781 w 1873192"/>
              <a:gd name="connsiteY66" fmla="*/ 1387307 h 1921901"/>
              <a:gd name="connsiteX67" fmla="*/ 1391278 w 1873192"/>
              <a:gd name="connsiteY67" fmla="*/ 1547945 h 1921901"/>
              <a:gd name="connsiteX68" fmla="*/ 1403635 w 1873192"/>
              <a:gd name="connsiteY68" fmla="*/ 1585016 h 1921901"/>
              <a:gd name="connsiteX69" fmla="*/ 1440705 w 1873192"/>
              <a:gd name="connsiteY69" fmla="*/ 1918648 h 1921901"/>
              <a:gd name="connsiteX70" fmla="*/ 1334128 w 1873192"/>
              <a:gd name="connsiteY70" fmla="*/ 1749404 h 1921901"/>
              <a:gd name="connsiteX71" fmla="*/ 1317138 w 1873192"/>
              <a:gd name="connsiteY71" fmla="*/ 1659156 h 1921901"/>
              <a:gd name="connsiteX72" fmla="*/ 1255354 w 1873192"/>
              <a:gd name="connsiteY72" fmla="*/ 1597372 h 1921901"/>
              <a:gd name="connsiteX73" fmla="*/ 1230640 w 1873192"/>
              <a:gd name="connsiteY73" fmla="*/ 1510875 h 1921901"/>
              <a:gd name="connsiteX74" fmla="*/ 1181213 w 1873192"/>
              <a:gd name="connsiteY74" fmla="*/ 1436734 h 1921901"/>
              <a:gd name="connsiteX75" fmla="*/ 971148 w 1873192"/>
              <a:gd name="connsiteY75" fmla="*/ 1436734 h 1921901"/>
              <a:gd name="connsiteX76" fmla="*/ 946435 w 1873192"/>
              <a:gd name="connsiteY76" fmla="*/ 1473805 h 1921901"/>
              <a:gd name="connsiteX77" fmla="*/ 909365 w 1873192"/>
              <a:gd name="connsiteY77" fmla="*/ 1486162 h 1921901"/>
              <a:gd name="connsiteX78" fmla="*/ 872294 w 1873192"/>
              <a:gd name="connsiteY78" fmla="*/ 1572659 h 1921901"/>
              <a:gd name="connsiteX79" fmla="*/ 822867 w 1873192"/>
              <a:gd name="connsiteY79" fmla="*/ 1683870 h 1921901"/>
              <a:gd name="connsiteX80" fmla="*/ 810510 w 1873192"/>
              <a:gd name="connsiteY80" fmla="*/ 1720940 h 1921901"/>
              <a:gd name="connsiteX81" fmla="*/ 798154 w 1873192"/>
              <a:gd name="connsiteY81" fmla="*/ 1782724 h 1921901"/>
              <a:gd name="connsiteX82" fmla="*/ 785797 w 1873192"/>
              <a:gd name="connsiteY82" fmla="*/ 1869221 h 1921901"/>
              <a:gd name="connsiteX83" fmla="*/ 773440 w 1873192"/>
              <a:gd name="connsiteY83" fmla="*/ 1906291 h 1921901"/>
              <a:gd name="connsiteX84" fmla="*/ 761083 w 1873192"/>
              <a:gd name="connsiteY84" fmla="*/ 1869221 h 1921901"/>
              <a:gd name="connsiteX85" fmla="*/ 736370 w 1873192"/>
              <a:gd name="connsiteY85" fmla="*/ 1832151 h 1921901"/>
              <a:gd name="connsiteX86" fmla="*/ 748727 w 1873192"/>
              <a:gd name="connsiteY86" fmla="*/ 1634443 h 1921901"/>
              <a:gd name="connsiteX87" fmla="*/ 847581 w 1873192"/>
              <a:gd name="connsiteY87" fmla="*/ 1449091 h 1921901"/>
              <a:gd name="connsiteX88" fmla="*/ 785797 w 1873192"/>
              <a:gd name="connsiteY88" fmla="*/ 1399664 h 1921901"/>
              <a:gd name="connsiteX89" fmla="*/ 106175 w 1873192"/>
              <a:gd name="connsiteY89" fmla="*/ 1374951 h 1921901"/>
              <a:gd name="connsiteX90" fmla="*/ 44392 w 1873192"/>
              <a:gd name="connsiteY90" fmla="*/ 1325524 h 1921901"/>
              <a:gd name="connsiteX91" fmla="*/ 81462 w 1873192"/>
              <a:gd name="connsiteY91" fmla="*/ 1337880 h 1921901"/>
              <a:gd name="connsiteX92" fmla="*/ 328597 w 1873192"/>
              <a:gd name="connsiteY92" fmla="*/ 1325524 h 1921901"/>
              <a:gd name="connsiteX93" fmla="*/ 390381 w 1873192"/>
              <a:gd name="connsiteY93" fmla="*/ 1263740 h 1921901"/>
              <a:gd name="connsiteX94" fmla="*/ 30799 w 1873192"/>
              <a:gd name="connsiteY94" fmla="*/ 1035227 h 1921901"/>
              <a:gd name="connsiteX95" fmla="*/ 53658 w 1873192"/>
              <a:gd name="connsiteY95"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761981 w 1873192"/>
              <a:gd name="connsiteY43" fmla="*/ 831253 h 1921901"/>
              <a:gd name="connsiteX44" fmla="*/ 1799051 w 1873192"/>
              <a:gd name="connsiteY44" fmla="*/ 843610 h 1921901"/>
              <a:gd name="connsiteX45" fmla="*/ 1873192 w 1873192"/>
              <a:gd name="connsiteY45" fmla="*/ 880680 h 1921901"/>
              <a:gd name="connsiteX46" fmla="*/ 1860835 w 1873192"/>
              <a:gd name="connsiteY46" fmla="*/ 979534 h 1921901"/>
              <a:gd name="connsiteX47" fmla="*/ 1823765 w 1873192"/>
              <a:gd name="connsiteY47" fmla="*/ 991891 h 1921901"/>
              <a:gd name="connsiteX48" fmla="*/ 1502489 w 1873192"/>
              <a:gd name="connsiteY48" fmla="*/ 1004248 h 1921901"/>
              <a:gd name="connsiteX49" fmla="*/ 1428348 w 1873192"/>
              <a:gd name="connsiteY49" fmla="*/ 1103102 h 1921901"/>
              <a:gd name="connsiteX50" fmla="*/ 1440705 w 1873192"/>
              <a:gd name="connsiteY50" fmla="*/ 1251383 h 1921901"/>
              <a:gd name="connsiteX51" fmla="*/ 1539559 w 1873192"/>
              <a:gd name="connsiteY51" fmla="*/ 1362594 h 1921901"/>
              <a:gd name="connsiteX52" fmla="*/ 1601343 w 1873192"/>
              <a:gd name="connsiteY52" fmla="*/ 1449091 h 1921901"/>
              <a:gd name="connsiteX53" fmla="*/ 1626056 w 1873192"/>
              <a:gd name="connsiteY53" fmla="*/ 1486162 h 1921901"/>
              <a:gd name="connsiteX54" fmla="*/ 1663127 w 1873192"/>
              <a:gd name="connsiteY54" fmla="*/ 1510875 h 1921901"/>
              <a:gd name="connsiteX55" fmla="*/ 1712554 w 1873192"/>
              <a:gd name="connsiteY55" fmla="*/ 1585016 h 1921901"/>
              <a:gd name="connsiteX56" fmla="*/ 1663127 w 1873192"/>
              <a:gd name="connsiteY56" fmla="*/ 1510875 h 1921901"/>
              <a:gd name="connsiteX57" fmla="*/ 1638413 w 1873192"/>
              <a:gd name="connsiteY57" fmla="*/ 1473805 h 1921901"/>
              <a:gd name="connsiteX58" fmla="*/ 1564273 w 1873192"/>
              <a:gd name="connsiteY58" fmla="*/ 1436734 h 1921901"/>
              <a:gd name="connsiteX59" fmla="*/ 1527202 w 1873192"/>
              <a:gd name="connsiteY59" fmla="*/ 1399664 h 1921901"/>
              <a:gd name="connsiteX60" fmla="*/ 1453062 w 1873192"/>
              <a:gd name="connsiteY60" fmla="*/ 1374951 h 1921901"/>
              <a:gd name="connsiteX61" fmla="*/ 1378921 w 1873192"/>
              <a:gd name="connsiteY61" fmla="*/ 1350237 h 1921901"/>
              <a:gd name="connsiteX62" fmla="*/ 1341851 w 1873192"/>
              <a:gd name="connsiteY62" fmla="*/ 1337880 h 1921901"/>
              <a:gd name="connsiteX63" fmla="*/ 1304781 w 1873192"/>
              <a:gd name="connsiteY63" fmla="*/ 1313167 h 1921901"/>
              <a:gd name="connsiteX64" fmla="*/ 1292424 w 1873192"/>
              <a:gd name="connsiteY64" fmla="*/ 1350237 h 1921901"/>
              <a:gd name="connsiteX65" fmla="*/ 1304781 w 1873192"/>
              <a:gd name="connsiteY65" fmla="*/ 1387307 h 1921901"/>
              <a:gd name="connsiteX66" fmla="*/ 1391278 w 1873192"/>
              <a:gd name="connsiteY66" fmla="*/ 1547945 h 1921901"/>
              <a:gd name="connsiteX67" fmla="*/ 1403635 w 1873192"/>
              <a:gd name="connsiteY67" fmla="*/ 1585016 h 1921901"/>
              <a:gd name="connsiteX68" fmla="*/ 1440705 w 1873192"/>
              <a:gd name="connsiteY68" fmla="*/ 1918648 h 1921901"/>
              <a:gd name="connsiteX69" fmla="*/ 1334128 w 1873192"/>
              <a:gd name="connsiteY69" fmla="*/ 1749404 h 1921901"/>
              <a:gd name="connsiteX70" fmla="*/ 1317138 w 1873192"/>
              <a:gd name="connsiteY70" fmla="*/ 1659156 h 1921901"/>
              <a:gd name="connsiteX71" fmla="*/ 1255354 w 1873192"/>
              <a:gd name="connsiteY71" fmla="*/ 1597372 h 1921901"/>
              <a:gd name="connsiteX72" fmla="*/ 1230640 w 1873192"/>
              <a:gd name="connsiteY72" fmla="*/ 1510875 h 1921901"/>
              <a:gd name="connsiteX73" fmla="*/ 1181213 w 1873192"/>
              <a:gd name="connsiteY73" fmla="*/ 1436734 h 1921901"/>
              <a:gd name="connsiteX74" fmla="*/ 971148 w 1873192"/>
              <a:gd name="connsiteY74" fmla="*/ 1436734 h 1921901"/>
              <a:gd name="connsiteX75" fmla="*/ 946435 w 1873192"/>
              <a:gd name="connsiteY75" fmla="*/ 1473805 h 1921901"/>
              <a:gd name="connsiteX76" fmla="*/ 909365 w 1873192"/>
              <a:gd name="connsiteY76" fmla="*/ 1486162 h 1921901"/>
              <a:gd name="connsiteX77" fmla="*/ 872294 w 1873192"/>
              <a:gd name="connsiteY77" fmla="*/ 1572659 h 1921901"/>
              <a:gd name="connsiteX78" fmla="*/ 822867 w 1873192"/>
              <a:gd name="connsiteY78" fmla="*/ 1683870 h 1921901"/>
              <a:gd name="connsiteX79" fmla="*/ 810510 w 1873192"/>
              <a:gd name="connsiteY79" fmla="*/ 1720940 h 1921901"/>
              <a:gd name="connsiteX80" fmla="*/ 798154 w 1873192"/>
              <a:gd name="connsiteY80" fmla="*/ 1782724 h 1921901"/>
              <a:gd name="connsiteX81" fmla="*/ 785797 w 1873192"/>
              <a:gd name="connsiteY81" fmla="*/ 1869221 h 1921901"/>
              <a:gd name="connsiteX82" fmla="*/ 773440 w 1873192"/>
              <a:gd name="connsiteY82" fmla="*/ 1906291 h 1921901"/>
              <a:gd name="connsiteX83" fmla="*/ 761083 w 1873192"/>
              <a:gd name="connsiteY83" fmla="*/ 1869221 h 1921901"/>
              <a:gd name="connsiteX84" fmla="*/ 736370 w 1873192"/>
              <a:gd name="connsiteY84" fmla="*/ 1832151 h 1921901"/>
              <a:gd name="connsiteX85" fmla="*/ 748727 w 1873192"/>
              <a:gd name="connsiteY85" fmla="*/ 1634443 h 1921901"/>
              <a:gd name="connsiteX86" fmla="*/ 847581 w 1873192"/>
              <a:gd name="connsiteY86" fmla="*/ 1449091 h 1921901"/>
              <a:gd name="connsiteX87" fmla="*/ 785797 w 1873192"/>
              <a:gd name="connsiteY87" fmla="*/ 1399664 h 1921901"/>
              <a:gd name="connsiteX88" fmla="*/ 106175 w 1873192"/>
              <a:gd name="connsiteY88" fmla="*/ 1374951 h 1921901"/>
              <a:gd name="connsiteX89" fmla="*/ 44392 w 1873192"/>
              <a:gd name="connsiteY89" fmla="*/ 1325524 h 1921901"/>
              <a:gd name="connsiteX90" fmla="*/ 81462 w 1873192"/>
              <a:gd name="connsiteY90" fmla="*/ 1337880 h 1921901"/>
              <a:gd name="connsiteX91" fmla="*/ 328597 w 1873192"/>
              <a:gd name="connsiteY91" fmla="*/ 1325524 h 1921901"/>
              <a:gd name="connsiteX92" fmla="*/ 390381 w 1873192"/>
              <a:gd name="connsiteY92" fmla="*/ 1263740 h 1921901"/>
              <a:gd name="connsiteX93" fmla="*/ 30799 w 1873192"/>
              <a:gd name="connsiteY93" fmla="*/ 1035227 h 1921901"/>
              <a:gd name="connsiteX94" fmla="*/ 53658 w 1873192"/>
              <a:gd name="connsiteY94"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761981 w 1873192"/>
              <a:gd name="connsiteY43" fmla="*/ 831253 h 1921901"/>
              <a:gd name="connsiteX44" fmla="*/ 1799051 w 1873192"/>
              <a:gd name="connsiteY44" fmla="*/ 843610 h 1921901"/>
              <a:gd name="connsiteX45" fmla="*/ 1873192 w 1873192"/>
              <a:gd name="connsiteY45" fmla="*/ 880680 h 1921901"/>
              <a:gd name="connsiteX46" fmla="*/ 1860835 w 1873192"/>
              <a:gd name="connsiteY46" fmla="*/ 979534 h 1921901"/>
              <a:gd name="connsiteX47" fmla="*/ 1823765 w 1873192"/>
              <a:gd name="connsiteY47" fmla="*/ 991891 h 1921901"/>
              <a:gd name="connsiteX48" fmla="*/ 1502489 w 1873192"/>
              <a:gd name="connsiteY48" fmla="*/ 1004248 h 1921901"/>
              <a:gd name="connsiteX49" fmla="*/ 1428348 w 1873192"/>
              <a:gd name="connsiteY49" fmla="*/ 1103102 h 1921901"/>
              <a:gd name="connsiteX50" fmla="*/ 1440705 w 1873192"/>
              <a:gd name="connsiteY50" fmla="*/ 1251383 h 1921901"/>
              <a:gd name="connsiteX51" fmla="*/ 1539559 w 1873192"/>
              <a:gd name="connsiteY51" fmla="*/ 1362594 h 1921901"/>
              <a:gd name="connsiteX52" fmla="*/ 1601343 w 1873192"/>
              <a:gd name="connsiteY52" fmla="*/ 1449091 h 1921901"/>
              <a:gd name="connsiteX53" fmla="*/ 1626056 w 1873192"/>
              <a:gd name="connsiteY53" fmla="*/ 1486162 h 1921901"/>
              <a:gd name="connsiteX54" fmla="*/ 1663127 w 1873192"/>
              <a:gd name="connsiteY54" fmla="*/ 1510875 h 1921901"/>
              <a:gd name="connsiteX55" fmla="*/ 1712554 w 1873192"/>
              <a:gd name="connsiteY55" fmla="*/ 1585016 h 1921901"/>
              <a:gd name="connsiteX56" fmla="*/ 1663127 w 1873192"/>
              <a:gd name="connsiteY56" fmla="*/ 1510875 h 1921901"/>
              <a:gd name="connsiteX57" fmla="*/ 1638413 w 1873192"/>
              <a:gd name="connsiteY57" fmla="*/ 1473805 h 1921901"/>
              <a:gd name="connsiteX58" fmla="*/ 1564273 w 1873192"/>
              <a:gd name="connsiteY58" fmla="*/ 1436734 h 1921901"/>
              <a:gd name="connsiteX59" fmla="*/ 1527202 w 1873192"/>
              <a:gd name="connsiteY59" fmla="*/ 1399664 h 1921901"/>
              <a:gd name="connsiteX60" fmla="*/ 1453062 w 1873192"/>
              <a:gd name="connsiteY60" fmla="*/ 1374951 h 1921901"/>
              <a:gd name="connsiteX61" fmla="*/ 1378921 w 1873192"/>
              <a:gd name="connsiteY61" fmla="*/ 1350237 h 1921901"/>
              <a:gd name="connsiteX62" fmla="*/ 1341851 w 1873192"/>
              <a:gd name="connsiteY62" fmla="*/ 1337880 h 1921901"/>
              <a:gd name="connsiteX63" fmla="*/ 1304781 w 1873192"/>
              <a:gd name="connsiteY63" fmla="*/ 1313167 h 1921901"/>
              <a:gd name="connsiteX64" fmla="*/ 1292424 w 1873192"/>
              <a:gd name="connsiteY64" fmla="*/ 1350237 h 1921901"/>
              <a:gd name="connsiteX65" fmla="*/ 1304781 w 1873192"/>
              <a:gd name="connsiteY65" fmla="*/ 1387307 h 1921901"/>
              <a:gd name="connsiteX66" fmla="*/ 1391278 w 1873192"/>
              <a:gd name="connsiteY66" fmla="*/ 1547945 h 1921901"/>
              <a:gd name="connsiteX67" fmla="*/ 1403635 w 1873192"/>
              <a:gd name="connsiteY67" fmla="*/ 1585016 h 1921901"/>
              <a:gd name="connsiteX68" fmla="*/ 1440705 w 1873192"/>
              <a:gd name="connsiteY68" fmla="*/ 1918648 h 1921901"/>
              <a:gd name="connsiteX69" fmla="*/ 1334128 w 1873192"/>
              <a:gd name="connsiteY69" fmla="*/ 1749404 h 1921901"/>
              <a:gd name="connsiteX70" fmla="*/ 1317138 w 1873192"/>
              <a:gd name="connsiteY70" fmla="*/ 1659156 h 1921901"/>
              <a:gd name="connsiteX71" fmla="*/ 1255354 w 1873192"/>
              <a:gd name="connsiteY71" fmla="*/ 1597372 h 1921901"/>
              <a:gd name="connsiteX72" fmla="*/ 1230640 w 1873192"/>
              <a:gd name="connsiteY72" fmla="*/ 1510875 h 1921901"/>
              <a:gd name="connsiteX73" fmla="*/ 1181213 w 1873192"/>
              <a:gd name="connsiteY73" fmla="*/ 1436734 h 1921901"/>
              <a:gd name="connsiteX74" fmla="*/ 971148 w 1873192"/>
              <a:gd name="connsiteY74" fmla="*/ 1436734 h 1921901"/>
              <a:gd name="connsiteX75" fmla="*/ 946435 w 1873192"/>
              <a:gd name="connsiteY75" fmla="*/ 1473805 h 1921901"/>
              <a:gd name="connsiteX76" fmla="*/ 909365 w 1873192"/>
              <a:gd name="connsiteY76" fmla="*/ 1486162 h 1921901"/>
              <a:gd name="connsiteX77" fmla="*/ 872294 w 1873192"/>
              <a:gd name="connsiteY77" fmla="*/ 1572659 h 1921901"/>
              <a:gd name="connsiteX78" fmla="*/ 822867 w 1873192"/>
              <a:gd name="connsiteY78" fmla="*/ 1683870 h 1921901"/>
              <a:gd name="connsiteX79" fmla="*/ 810510 w 1873192"/>
              <a:gd name="connsiteY79" fmla="*/ 1720940 h 1921901"/>
              <a:gd name="connsiteX80" fmla="*/ 798154 w 1873192"/>
              <a:gd name="connsiteY80" fmla="*/ 1782724 h 1921901"/>
              <a:gd name="connsiteX81" fmla="*/ 785797 w 1873192"/>
              <a:gd name="connsiteY81" fmla="*/ 1869221 h 1921901"/>
              <a:gd name="connsiteX82" fmla="*/ 773440 w 1873192"/>
              <a:gd name="connsiteY82" fmla="*/ 1906291 h 1921901"/>
              <a:gd name="connsiteX83" fmla="*/ 761083 w 1873192"/>
              <a:gd name="connsiteY83" fmla="*/ 1869221 h 1921901"/>
              <a:gd name="connsiteX84" fmla="*/ 736370 w 1873192"/>
              <a:gd name="connsiteY84" fmla="*/ 1832151 h 1921901"/>
              <a:gd name="connsiteX85" fmla="*/ 748727 w 1873192"/>
              <a:gd name="connsiteY85" fmla="*/ 1634443 h 1921901"/>
              <a:gd name="connsiteX86" fmla="*/ 847581 w 1873192"/>
              <a:gd name="connsiteY86" fmla="*/ 1449091 h 1921901"/>
              <a:gd name="connsiteX87" fmla="*/ 785797 w 1873192"/>
              <a:gd name="connsiteY87" fmla="*/ 1399664 h 1921901"/>
              <a:gd name="connsiteX88" fmla="*/ 106175 w 1873192"/>
              <a:gd name="connsiteY88" fmla="*/ 1374951 h 1921901"/>
              <a:gd name="connsiteX89" fmla="*/ 44392 w 1873192"/>
              <a:gd name="connsiteY89" fmla="*/ 1325524 h 1921901"/>
              <a:gd name="connsiteX90" fmla="*/ 81462 w 1873192"/>
              <a:gd name="connsiteY90" fmla="*/ 1337880 h 1921901"/>
              <a:gd name="connsiteX91" fmla="*/ 328597 w 1873192"/>
              <a:gd name="connsiteY91" fmla="*/ 1325524 h 1921901"/>
              <a:gd name="connsiteX92" fmla="*/ 390381 w 1873192"/>
              <a:gd name="connsiteY92" fmla="*/ 1263740 h 1921901"/>
              <a:gd name="connsiteX93" fmla="*/ 30799 w 1873192"/>
              <a:gd name="connsiteY93" fmla="*/ 1035227 h 1921901"/>
              <a:gd name="connsiteX94" fmla="*/ 53658 w 1873192"/>
              <a:gd name="connsiteY94"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761981 w 1873192"/>
              <a:gd name="connsiteY43" fmla="*/ 831253 h 1921901"/>
              <a:gd name="connsiteX44" fmla="*/ 1873192 w 1873192"/>
              <a:gd name="connsiteY44" fmla="*/ 880680 h 1921901"/>
              <a:gd name="connsiteX45" fmla="*/ 1860835 w 1873192"/>
              <a:gd name="connsiteY45" fmla="*/ 979534 h 1921901"/>
              <a:gd name="connsiteX46" fmla="*/ 1823765 w 1873192"/>
              <a:gd name="connsiteY46" fmla="*/ 991891 h 1921901"/>
              <a:gd name="connsiteX47" fmla="*/ 1502489 w 1873192"/>
              <a:gd name="connsiteY47" fmla="*/ 1004248 h 1921901"/>
              <a:gd name="connsiteX48" fmla="*/ 1428348 w 1873192"/>
              <a:gd name="connsiteY48" fmla="*/ 1103102 h 1921901"/>
              <a:gd name="connsiteX49" fmla="*/ 1440705 w 1873192"/>
              <a:gd name="connsiteY49" fmla="*/ 1251383 h 1921901"/>
              <a:gd name="connsiteX50" fmla="*/ 1539559 w 1873192"/>
              <a:gd name="connsiteY50" fmla="*/ 1362594 h 1921901"/>
              <a:gd name="connsiteX51" fmla="*/ 1601343 w 1873192"/>
              <a:gd name="connsiteY51" fmla="*/ 1449091 h 1921901"/>
              <a:gd name="connsiteX52" fmla="*/ 1626056 w 1873192"/>
              <a:gd name="connsiteY52" fmla="*/ 1486162 h 1921901"/>
              <a:gd name="connsiteX53" fmla="*/ 1663127 w 1873192"/>
              <a:gd name="connsiteY53" fmla="*/ 1510875 h 1921901"/>
              <a:gd name="connsiteX54" fmla="*/ 1712554 w 1873192"/>
              <a:gd name="connsiteY54" fmla="*/ 1585016 h 1921901"/>
              <a:gd name="connsiteX55" fmla="*/ 1663127 w 1873192"/>
              <a:gd name="connsiteY55" fmla="*/ 1510875 h 1921901"/>
              <a:gd name="connsiteX56" fmla="*/ 1638413 w 1873192"/>
              <a:gd name="connsiteY56" fmla="*/ 1473805 h 1921901"/>
              <a:gd name="connsiteX57" fmla="*/ 1564273 w 1873192"/>
              <a:gd name="connsiteY57" fmla="*/ 1436734 h 1921901"/>
              <a:gd name="connsiteX58" fmla="*/ 1527202 w 1873192"/>
              <a:gd name="connsiteY58" fmla="*/ 1399664 h 1921901"/>
              <a:gd name="connsiteX59" fmla="*/ 1453062 w 1873192"/>
              <a:gd name="connsiteY59" fmla="*/ 1374951 h 1921901"/>
              <a:gd name="connsiteX60" fmla="*/ 1378921 w 1873192"/>
              <a:gd name="connsiteY60" fmla="*/ 1350237 h 1921901"/>
              <a:gd name="connsiteX61" fmla="*/ 1341851 w 1873192"/>
              <a:gd name="connsiteY61" fmla="*/ 1337880 h 1921901"/>
              <a:gd name="connsiteX62" fmla="*/ 1304781 w 1873192"/>
              <a:gd name="connsiteY62" fmla="*/ 1313167 h 1921901"/>
              <a:gd name="connsiteX63" fmla="*/ 1292424 w 1873192"/>
              <a:gd name="connsiteY63" fmla="*/ 1350237 h 1921901"/>
              <a:gd name="connsiteX64" fmla="*/ 1304781 w 1873192"/>
              <a:gd name="connsiteY64" fmla="*/ 1387307 h 1921901"/>
              <a:gd name="connsiteX65" fmla="*/ 1391278 w 1873192"/>
              <a:gd name="connsiteY65" fmla="*/ 1547945 h 1921901"/>
              <a:gd name="connsiteX66" fmla="*/ 1403635 w 1873192"/>
              <a:gd name="connsiteY66" fmla="*/ 1585016 h 1921901"/>
              <a:gd name="connsiteX67" fmla="*/ 1440705 w 1873192"/>
              <a:gd name="connsiteY67" fmla="*/ 1918648 h 1921901"/>
              <a:gd name="connsiteX68" fmla="*/ 1334128 w 1873192"/>
              <a:gd name="connsiteY68" fmla="*/ 1749404 h 1921901"/>
              <a:gd name="connsiteX69" fmla="*/ 1317138 w 1873192"/>
              <a:gd name="connsiteY69" fmla="*/ 1659156 h 1921901"/>
              <a:gd name="connsiteX70" fmla="*/ 1255354 w 1873192"/>
              <a:gd name="connsiteY70" fmla="*/ 1597372 h 1921901"/>
              <a:gd name="connsiteX71" fmla="*/ 1230640 w 1873192"/>
              <a:gd name="connsiteY71" fmla="*/ 1510875 h 1921901"/>
              <a:gd name="connsiteX72" fmla="*/ 1181213 w 1873192"/>
              <a:gd name="connsiteY72" fmla="*/ 1436734 h 1921901"/>
              <a:gd name="connsiteX73" fmla="*/ 971148 w 1873192"/>
              <a:gd name="connsiteY73" fmla="*/ 1436734 h 1921901"/>
              <a:gd name="connsiteX74" fmla="*/ 946435 w 1873192"/>
              <a:gd name="connsiteY74" fmla="*/ 1473805 h 1921901"/>
              <a:gd name="connsiteX75" fmla="*/ 909365 w 1873192"/>
              <a:gd name="connsiteY75" fmla="*/ 1486162 h 1921901"/>
              <a:gd name="connsiteX76" fmla="*/ 872294 w 1873192"/>
              <a:gd name="connsiteY76" fmla="*/ 1572659 h 1921901"/>
              <a:gd name="connsiteX77" fmla="*/ 822867 w 1873192"/>
              <a:gd name="connsiteY77" fmla="*/ 1683870 h 1921901"/>
              <a:gd name="connsiteX78" fmla="*/ 810510 w 1873192"/>
              <a:gd name="connsiteY78" fmla="*/ 1720940 h 1921901"/>
              <a:gd name="connsiteX79" fmla="*/ 798154 w 1873192"/>
              <a:gd name="connsiteY79" fmla="*/ 1782724 h 1921901"/>
              <a:gd name="connsiteX80" fmla="*/ 785797 w 1873192"/>
              <a:gd name="connsiteY80" fmla="*/ 1869221 h 1921901"/>
              <a:gd name="connsiteX81" fmla="*/ 773440 w 1873192"/>
              <a:gd name="connsiteY81" fmla="*/ 1906291 h 1921901"/>
              <a:gd name="connsiteX82" fmla="*/ 761083 w 1873192"/>
              <a:gd name="connsiteY82" fmla="*/ 1869221 h 1921901"/>
              <a:gd name="connsiteX83" fmla="*/ 736370 w 1873192"/>
              <a:gd name="connsiteY83" fmla="*/ 1832151 h 1921901"/>
              <a:gd name="connsiteX84" fmla="*/ 748727 w 1873192"/>
              <a:gd name="connsiteY84" fmla="*/ 1634443 h 1921901"/>
              <a:gd name="connsiteX85" fmla="*/ 847581 w 1873192"/>
              <a:gd name="connsiteY85" fmla="*/ 1449091 h 1921901"/>
              <a:gd name="connsiteX86" fmla="*/ 785797 w 1873192"/>
              <a:gd name="connsiteY86" fmla="*/ 1399664 h 1921901"/>
              <a:gd name="connsiteX87" fmla="*/ 106175 w 1873192"/>
              <a:gd name="connsiteY87" fmla="*/ 1374951 h 1921901"/>
              <a:gd name="connsiteX88" fmla="*/ 44392 w 1873192"/>
              <a:gd name="connsiteY88" fmla="*/ 1325524 h 1921901"/>
              <a:gd name="connsiteX89" fmla="*/ 81462 w 1873192"/>
              <a:gd name="connsiteY89" fmla="*/ 1337880 h 1921901"/>
              <a:gd name="connsiteX90" fmla="*/ 328597 w 1873192"/>
              <a:gd name="connsiteY90" fmla="*/ 1325524 h 1921901"/>
              <a:gd name="connsiteX91" fmla="*/ 390381 w 1873192"/>
              <a:gd name="connsiteY91" fmla="*/ 1263740 h 1921901"/>
              <a:gd name="connsiteX92" fmla="*/ 30799 w 1873192"/>
              <a:gd name="connsiteY92" fmla="*/ 1035227 h 1921901"/>
              <a:gd name="connsiteX93" fmla="*/ 53658 w 1873192"/>
              <a:gd name="connsiteY93" fmla="*/ 854202 h 1921901"/>
              <a:gd name="connsiteX0" fmla="*/ 53658 w 1890812"/>
              <a:gd name="connsiteY0" fmla="*/ 854202 h 1921901"/>
              <a:gd name="connsiteX1" fmla="*/ 242100 w 1890812"/>
              <a:gd name="connsiteY1" fmla="*/ 868324 h 1921901"/>
              <a:gd name="connsiteX2" fmla="*/ 279170 w 1890812"/>
              <a:gd name="connsiteY2" fmla="*/ 893037 h 1921901"/>
              <a:gd name="connsiteX3" fmla="*/ 303883 w 1890812"/>
              <a:gd name="connsiteY3" fmla="*/ 930107 h 1921901"/>
              <a:gd name="connsiteX4" fmla="*/ 427451 w 1890812"/>
              <a:gd name="connsiteY4" fmla="*/ 1066032 h 1921901"/>
              <a:gd name="connsiteX5" fmla="*/ 612802 w 1890812"/>
              <a:gd name="connsiteY5" fmla="*/ 1152529 h 1921901"/>
              <a:gd name="connsiteX6" fmla="*/ 934078 w 1890812"/>
              <a:gd name="connsiteY6" fmla="*/ 1140172 h 1921901"/>
              <a:gd name="connsiteX7" fmla="*/ 983505 w 1890812"/>
              <a:gd name="connsiteY7" fmla="*/ 1078389 h 1921901"/>
              <a:gd name="connsiteX8" fmla="*/ 1008219 w 1890812"/>
              <a:gd name="connsiteY8" fmla="*/ 1041318 h 1921901"/>
              <a:gd name="connsiteX9" fmla="*/ 1008219 w 1890812"/>
              <a:gd name="connsiteY9" fmla="*/ 670616 h 1921901"/>
              <a:gd name="connsiteX10" fmla="*/ 897008 w 1890812"/>
              <a:gd name="connsiteY10" fmla="*/ 485264 h 1921901"/>
              <a:gd name="connsiteX11" fmla="*/ 773440 w 1890812"/>
              <a:gd name="connsiteY11" fmla="*/ 361697 h 1921901"/>
              <a:gd name="connsiteX12" fmla="*/ 699300 w 1890812"/>
              <a:gd name="connsiteY12" fmla="*/ 336983 h 1921901"/>
              <a:gd name="connsiteX13" fmla="*/ 662229 w 1890812"/>
              <a:gd name="connsiteY13" fmla="*/ 324626 h 1921901"/>
              <a:gd name="connsiteX14" fmla="*/ 612802 w 1890812"/>
              <a:gd name="connsiteY14" fmla="*/ 312270 h 1921901"/>
              <a:gd name="connsiteX15" fmla="*/ 439808 w 1890812"/>
              <a:gd name="connsiteY15" fmla="*/ 275199 h 1921901"/>
              <a:gd name="connsiteX16" fmla="*/ 340954 w 1890812"/>
              <a:gd name="connsiteY16" fmla="*/ 151632 h 1921901"/>
              <a:gd name="connsiteX17" fmla="*/ 316240 w 1890812"/>
              <a:gd name="connsiteY17" fmla="*/ 114562 h 1921901"/>
              <a:gd name="connsiteX18" fmla="*/ 390381 w 1890812"/>
              <a:gd name="connsiteY18" fmla="*/ 139275 h 1921901"/>
              <a:gd name="connsiteX19" fmla="*/ 464521 w 1890812"/>
              <a:gd name="connsiteY19" fmla="*/ 188702 h 1921901"/>
              <a:gd name="connsiteX20" fmla="*/ 620966 w 1890812"/>
              <a:gd name="connsiteY20" fmla="*/ 197528 h 1921901"/>
              <a:gd name="connsiteX21" fmla="*/ 835224 w 1890812"/>
              <a:gd name="connsiteY21" fmla="*/ 299913 h 1921901"/>
              <a:gd name="connsiteX22" fmla="*/ 909365 w 1890812"/>
              <a:gd name="connsiteY22" fmla="*/ 324626 h 1921901"/>
              <a:gd name="connsiteX23" fmla="*/ 983505 w 1890812"/>
              <a:gd name="connsiteY23" fmla="*/ 361697 h 1921901"/>
              <a:gd name="connsiteX24" fmla="*/ 1045289 w 1890812"/>
              <a:gd name="connsiteY24" fmla="*/ 423480 h 1921901"/>
              <a:gd name="connsiteX25" fmla="*/ 1082359 w 1890812"/>
              <a:gd name="connsiteY25" fmla="*/ 411124 h 1921901"/>
              <a:gd name="connsiteX26" fmla="*/ 1070002 w 1890812"/>
              <a:gd name="connsiteY26" fmla="*/ 324626 h 1921901"/>
              <a:gd name="connsiteX27" fmla="*/ 1045289 w 1890812"/>
              <a:gd name="connsiteY27" fmla="*/ 250486 h 1921901"/>
              <a:gd name="connsiteX28" fmla="*/ 1020575 w 1890812"/>
              <a:gd name="connsiteY28" fmla="*/ 176345 h 1921901"/>
              <a:gd name="connsiteX29" fmla="*/ 983505 w 1890812"/>
              <a:gd name="connsiteY29" fmla="*/ 52778 h 1921901"/>
              <a:gd name="connsiteX30" fmla="*/ 971148 w 1890812"/>
              <a:gd name="connsiteY30" fmla="*/ 3351 h 1921901"/>
              <a:gd name="connsiteX31" fmla="*/ 1070002 w 1890812"/>
              <a:gd name="connsiteY31" fmla="*/ 139275 h 1921901"/>
              <a:gd name="connsiteX32" fmla="*/ 1131786 w 1890812"/>
              <a:gd name="connsiteY32" fmla="*/ 201059 h 1921901"/>
              <a:gd name="connsiteX33" fmla="*/ 1181213 w 1890812"/>
              <a:gd name="connsiteY33" fmla="*/ 312270 h 1921901"/>
              <a:gd name="connsiteX34" fmla="*/ 1304781 w 1890812"/>
              <a:gd name="connsiteY34" fmla="*/ 349340 h 1921901"/>
              <a:gd name="connsiteX35" fmla="*/ 1317138 w 1890812"/>
              <a:gd name="connsiteY35" fmla="*/ 287556 h 1921901"/>
              <a:gd name="connsiteX36" fmla="*/ 1329494 w 1890812"/>
              <a:gd name="connsiteY36" fmla="*/ 238129 h 1921901"/>
              <a:gd name="connsiteX37" fmla="*/ 1440705 w 1890812"/>
              <a:gd name="connsiteY37" fmla="*/ 151632 h 1921901"/>
              <a:gd name="connsiteX38" fmla="*/ 1477775 w 1890812"/>
              <a:gd name="connsiteY38" fmla="*/ 126918 h 1921901"/>
              <a:gd name="connsiteX39" fmla="*/ 1514846 w 1890812"/>
              <a:gd name="connsiteY39" fmla="*/ 139275 h 1921901"/>
              <a:gd name="connsiteX40" fmla="*/ 1724910 w 1890812"/>
              <a:gd name="connsiteY40" fmla="*/ 423481 h 1921901"/>
              <a:gd name="connsiteX41" fmla="*/ 1576629 w 1890812"/>
              <a:gd name="connsiteY41" fmla="*/ 695329 h 1921901"/>
              <a:gd name="connsiteX42" fmla="*/ 1601343 w 1890812"/>
              <a:gd name="connsiteY42" fmla="*/ 732399 h 1921901"/>
              <a:gd name="connsiteX43" fmla="*/ 1761981 w 1890812"/>
              <a:gd name="connsiteY43" fmla="*/ 831253 h 1921901"/>
              <a:gd name="connsiteX44" fmla="*/ 1873192 w 1890812"/>
              <a:gd name="connsiteY44" fmla="*/ 880680 h 1921901"/>
              <a:gd name="connsiteX45" fmla="*/ 1860835 w 1890812"/>
              <a:gd name="connsiteY45" fmla="*/ 979534 h 1921901"/>
              <a:gd name="connsiteX46" fmla="*/ 1502489 w 1890812"/>
              <a:gd name="connsiteY46" fmla="*/ 1004248 h 1921901"/>
              <a:gd name="connsiteX47" fmla="*/ 1428348 w 1890812"/>
              <a:gd name="connsiteY47" fmla="*/ 1103102 h 1921901"/>
              <a:gd name="connsiteX48" fmla="*/ 1440705 w 1890812"/>
              <a:gd name="connsiteY48" fmla="*/ 1251383 h 1921901"/>
              <a:gd name="connsiteX49" fmla="*/ 1539559 w 1890812"/>
              <a:gd name="connsiteY49" fmla="*/ 1362594 h 1921901"/>
              <a:gd name="connsiteX50" fmla="*/ 1601343 w 1890812"/>
              <a:gd name="connsiteY50" fmla="*/ 1449091 h 1921901"/>
              <a:gd name="connsiteX51" fmla="*/ 1626056 w 1890812"/>
              <a:gd name="connsiteY51" fmla="*/ 1486162 h 1921901"/>
              <a:gd name="connsiteX52" fmla="*/ 1663127 w 1890812"/>
              <a:gd name="connsiteY52" fmla="*/ 1510875 h 1921901"/>
              <a:gd name="connsiteX53" fmla="*/ 1712554 w 1890812"/>
              <a:gd name="connsiteY53" fmla="*/ 1585016 h 1921901"/>
              <a:gd name="connsiteX54" fmla="*/ 1663127 w 1890812"/>
              <a:gd name="connsiteY54" fmla="*/ 1510875 h 1921901"/>
              <a:gd name="connsiteX55" fmla="*/ 1638413 w 1890812"/>
              <a:gd name="connsiteY55" fmla="*/ 1473805 h 1921901"/>
              <a:gd name="connsiteX56" fmla="*/ 1564273 w 1890812"/>
              <a:gd name="connsiteY56" fmla="*/ 1436734 h 1921901"/>
              <a:gd name="connsiteX57" fmla="*/ 1527202 w 1890812"/>
              <a:gd name="connsiteY57" fmla="*/ 1399664 h 1921901"/>
              <a:gd name="connsiteX58" fmla="*/ 1453062 w 1890812"/>
              <a:gd name="connsiteY58" fmla="*/ 1374951 h 1921901"/>
              <a:gd name="connsiteX59" fmla="*/ 1378921 w 1890812"/>
              <a:gd name="connsiteY59" fmla="*/ 1350237 h 1921901"/>
              <a:gd name="connsiteX60" fmla="*/ 1341851 w 1890812"/>
              <a:gd name="connsiteY60" fmla="*/ 1337880 h 1921901"/>
              <a:gd name="connsiteX61" fmla="*/ 1304781 w 1890812"/>
              <a:gd name="connsiteY61" fmla="*/ 1313167 h 1921901"/>
              <a:gd name="connsiteX62" fmla="*/ 1292424 w 1890812"/>
              <a:gd name="connsiteY62" fmla="*/ 1350237 h 1921901"/>
              <a:gd name="connsiteX63" fmla="*/ 1304781 w 1890812"/>
              <a:gd name="connsiteY63" fmla="*/ 1387307 h 1921901"/>
              <a:gd name="connsiteX64" fmla="*/ 1391278 w 1890812"/>
              <a:gd name="connsiteY64" fmla="*/ 1547945 h 1921901"/>
              <a:gd name="connsiteX65" fmla="*/ 1403635 w 1890812"/>
              <a:gd name="connsiteY65" fmla="*/ 1585016 h 1921901"/>
              <a:gd name="connsiteX66" fmla="*/ 1440705 w 1890812"/>
              <a:gd name="connsiteY66" fmla="*/ 1918648 h 1921901"/>
              <a:gd name="connsiteX67" fmla="*/ 1334128 w 1890812"/>
              <a:gd name="connsiteY67" fmla="*/ 1749404 h 1921901"/>
              <a:gd name="connsiteX68" fmla="*/ 1317138 w 1890812"/>
              <a:gd name="connsiteY68" fmla="*/ 1659156 h 1921901"/>
              <a:gd name="connsiteX69" fmla="*/ 1255354 w 1890812"/>
              <a:gd name="connsiteY69" fmla="*/ 1597372 h 1921901"/>
              <a:gd name="connsiteX70" fmla="*/ 1230640 w 1890812"/>
              <a:gd name="connsiteY70" fmla="*/ 1510875 h 1921901"/>
              <a:gd name="connsiteX71" fmla="*/ 1181213 w 1890812"/>
              <a:gd name="connsiteY71" fmla="*/ 1436734 h 1921901"/>
              <a:gd name="connsiteX72" fmla="*/ 971148 w 1890812"/>
              <a:gd name="connsiteY72" fmla="*/ 1436734 h 1921901"/>
              <a:gd name="connsiteX73" fmla="*/ 946435 w 1890812"/>
              <a:gd name="connsiteY73" fmla="*/ 1473805 h 1921901"/>
              <a:gd name="connsiteX74" fmla="*/ 909365 w 1890812"/>
              <a:gd name="connsiteY74" fmla="*/ 1486162 h 1921901"/>
              <a:gd name="connsiteX75" fmla="*/ 872294 w 1890812"/>
              <a:gd name="connsiteY75" fmla="*/ 1572659 h 1921901"/>
              <a:gd name="connsiteX76" fmla="*/ 822867 w 1890812"/>
              <a:gd name="connsiteY76" fmla="*/ 1683870 h 1921901"/>
              <a:gd name="connsiteX77" fmla="*/ 810510 w 1890812"/>
              <a:gd name="connsiteY77" fmla="*/ 1720940 h 1921901"/>
              <a:gd name="connsiteX78" fmla="*/ 798154 w 1890812"/>
              <a:gd name="connsiteY78" fmla="*/ 1782724 h 1921901"/>
              <a:gd name="connsiteX79" fmla="*/ 785797 w 1890812"/>
              <a:gd name="connsiteY79" fmla="*/ 1869221 h 1921901"/>
              <a:gd name="connsiteX80" fmla="*/ 773440 w 1890812"/>
              <a:gd name="connsiteY80" fmla="*/ 1906291 h 1921901"/>
              <a:gd name="connsiteX81" fmla="*/ 761083 w 1890812"/>
              <a:gd name="connsiteY81" fmla="*/ 1869221 h 1921901"/>
              <a:gd name="connsiteX82" fmla="*/ 736370 w 1890812"/>
              <a:gd name="connsiteY82" fmla="*/ 1832151 h 1921901"/>
              <a:gd name="connsiteX83" fmla="*/ 748727 w 1890812"/>
              <a:gd name="connsiteY83" fmla="*/ 1634443 h 1921901"/>
              <a:gd name="connsiteX84" fmla="*/ 847581 w 1890812"/>
              <a:gd name="connsiteY84" fmla="*/ 1449091 h 1921901"/>
              <a:gd name="connsiteX85" fmla="*/ 785797 w 1890812"/>
              <a:gd name="connsiteY85" fmla="*/ 1399664 h 1921901"/>
              <a:gd name="connsiteX86" fmla="*/ 106175 w 1890812"/>
              <a:gd name="connsiteY86" fmla="*/ 1374951 h 1921901"/>
              <a:gd name="connsiteX87" fmla="*/ 44392 w 1890812"/>
              <a:gd name="connsiteY87" fmla="*/ 1325524 h 1921901"/>
              <a:gd name="connsiteX88" fmla="*/ 81462 w 1890812"/>
              <a:gd name="connsiteY88" fmla="*/ 1337880 h 1921901"/>
              <a:gd name="connsiteX89" fmla="*/ 328597 w 1890812"/>
              <a:gd name="connsiteY89" fmla="*/ 1325524 h 1921901"/>
              <a:gd name="connsiteX90" fmla="*/ 390381 w 1890812"/>
              <a:gd name="connsiteY90" fmla="*/ 1263740 h 1921901"/>
              <a:gd name="connsiteX91" fmla="*/ 30799 w 1890812"/>
              <a:gd name="connsiteY91" fmla="*/ 1035227 h 1921901"/>
              <a:gd name="connsiteX92" fmla="*/ 53658 w 1890812"/>
              <a:gd name="connsiteY92"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983505 w 2019623"/>
              <a:gd name="connsiteY7" fmla="*/ 1078389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62229 w 2019623"/>
              <a:gd name="connsiteY13" fmla="*/ 324626 h 1921901"/>
              <a:gd name="connsiteX14" fmla="*/ 612802 w 2019623"/>
              <a:gd name="connsiteY14" fmla="*/ 312270 h 1921901"/>
              <a:gd name="connsiteX15" fmla="*/ 439808 w 2019623"/>
              <a:gd name="connsiteY15" fmla="*/ 275199 h 1921901"/>
              <a:gd name="connsiteX16" fmla="*/ 340954 w 2019623"/>
              <a:gd name="connsiteY16" fmla="*/ 151632 h 1921901"/>
              <a:gd name="connsiteX17" fmla="*/ 316240 w 2019623"/>
              <a:gd name="connsiteY17" fmla="*/ 114562 h 1921901"/>
              <a:gd name="connsiteX18" fmla="*/ 390381 w 2019623"/>
              <a:gd name="connsiteY18" fmla="*/ 139275 h 1921901"/>
              <a:gd name="connsiteX19" fmla="*/ 464521 w 2019623"/>
              <a:gd name="connsiteY19" fmla="*/ 188702 h 1921901"/>
              <a:gd name="connsiteX20" fmla="*/ 620966 w 2019623"/>
              <a:gd name="connsiteY20" fmla="*/ 197528 h 1921901"/>
              <a:gd name="connsiteX21" fmla="*/ 835224 w 2019623"/>
              <a:gd name="connsiteY21" fmla="*/ 299913 h 1921901"/>
              <a:gd name="connsiteX22" fmla="*/ 909365 w 2019623"/>
              <a:gd name="connsiteY22" fmla="*/ 324626 h 1921901"/>
              <a:gd name="connsiteX23" fmla="*/ 983505 w 2019623"/>
              <a:gd name="connsiteY23" fmla="*/ 361697 h 1921901"/>
              <a:gd name="connsiteX24" fmla="*/ 1045289 w 2019623"/>
              <a:gd name="connsiteY24" fmla="*/ 423480 h 1921901"/>
              <a:gd name="connsiteX25" fmla="*/ 1082359 w 2019623"/>
              <a:gd name="connsiteY25" fmla="*/ 411124 h 1921901"/>
              <a:gd name="connsiteX26" fmla="*/ 1070002 w 2019623"/>
              <a:gd name="connsiteY26" fmla="*/ 324626 h 1921901"/>
              <a:gd name="connsiteX27" fmla="*/ 1045289 w 2019623"/>
              <a:gd name="connsiteY27" fmla="*/ 250486 h 1921901"/>
              <a:gd name="connsiteX28" fmla="*/ 1020575 w 2019623"/>
              <a:gd name="connsiteY28" fmla="*/ 176345 h 1921901"/>
              <a:gd name="connsiteX29" fmla="*/ 983505 w 2019623"/>
              <a:gd name="connsiteY29" fmla="*/ 52778 h 1921901"/>
              <a:gd name="connsiteX30" fmla="*/ 971148 w 2019623"/>
              <a:gd name="connsiteY30" fmla="*/ 3351 h 1921901"/>
              <a:gd name="connsiteX31" fmla="*/ 1070002 w 2019623"/>
              <a:gd name="connsiteY31" fmla="*/ 139275 h 1921901"/>
              <a:gd name="connsiteX32" fmla="*/ 1131786 w 2019623"/>
              <a:gd name="connsiteY32" fmla="*/ 201059 h 1921901"/>
              <a:gd name="connsiteX33" fmla="*/ 1181213 w 2019623"/>
              <a:gd name="connsiteY33" fmla="*/ 312270 h 1921901"/>
              <a:gd name="connsiteX34" fmla="*/ 1304781 w 2019623"/>
              <a:gd name="connsiteY34" fmla="*/ 349340 h 1921901"/>
              <a:gd name="connsiteX35" fmla="*/ 1317138 w 2019623"/>
              <a:gd name="connsiteY35" fmla="*/ 287556 h 1921901"/>
              <a:gd name="connsiteX36" fmla="*/ 1329494 w 2019623"/>
              <a:gd name="connsiteY36" fmla="*/ 238129 h 1921901"/>
              <a:gd name="connsiteX37" fmla="*/ 1440705 w 2019623"/>
              <a:gd name="connsiteY37" fmla="*/ 151632 h 1921901"/>
              <a:gd name="connsiteX38" fmla="*/ 1477775 w 2019623"/>
              <a:gd name="connsiteY38" fmla="*/ 126918 h 1921901"/>
              <a:gd name="connsiteX39" fmla="*/ 1514846 w 2019623"/>
              <a:gd name="connsiteY39" fmla="*/ 139275 h 1921901"/>
              <a:gd name="connsiteX40" fmla="*/ 1724910 w 2019623"/>
              <a:gd name="connsiteY40" fmla="*/ 423481 h 1921901"/>
              <a:gd name="connsiteX41" fmla="*/ 1576629 w 2019623"/>
              <a:gd name="connsiteY41" fmla="*/ 695329 h 1921901"/>
              <a:gd name="connsiteX42" fmla="*/ 1601343 w 2019623"/>
              <a:gd name="connsiteY42" fmla="*/ 732399 h 1921901"/>
              <a:gd name="connsiteX43" fmla="*/ 1761981 w 2019623"/>
              <a:gd name="connsiteY43" fmla="*/ 831253 h 1921901"/>
              <a:gd name="connsiteX44" fmla="*/ 1873192 w 2019623"/>
              <a:gd name="connsiteY44" fmla="*/ 880680 h 1921901"/>
              <a:gd name="connsiteX45" fmla="*/ 2007792 w 2019623"/>
              <a:gd name="connsiteY45" fmla="*/ 1110163 h 1921901"/>
              <a:gd name="connsiteX46" fmla="*/ 1502489 w 2019623"/>
              <a:gd name="connsiteY46" fmla="*/ 1004248 h 1921901"/>
              <a:gd name="connsiteX47" fmla="*/ 1428348 w 2019623"/>
              <a:gd name="connsiteY47" fmla="*/ 1103102 h 1921901"/>
              <a:gd name="connsiteX48" fmla="*/ 1440705 w 2019623"/>
              <a:gd name="connsiteY48" fmla="*/ 1251383 h 1921901"/>
              <a:gd name="connsiteX49" fmla="*/ 1539559 w 2019623"/>
              <a:gd name="connsiteY49" fmla="*/ 1362594 h 1921901"/>
              <a:gd name="connsiteX50" fmla="*/ 1601343 w 2019623"/>
              <a:gd name="connsiteY50" fmla="*/ 1449091 h 1921901"/>
              <a:gd name="connsiteX51" fmla="*/ 1626056 w 2019623"/>
              <a:gd name="connsiteY51" fmla="*/ 1486162 h 1921901"/>
              <a:gd name="connsiteX52" fmla="*/ 1663127 w 2019623"/>
              <a:gd name="connsiteY52" fmla="*/ 1510875 h 1921901"/>
              <a:gd name="connsiteX53" fmla="*/ 1712554 w 2019623"/>
              <a:gd name="connsiteY53" fmla="*/ 1585016 h 1921901"/>
              <a:gd name="connsiteX54" fmla="*/ 1663127 w 2019623"/>
              <a:gd name="connsiteY54" fmla="*/ 1510875 h 1921901"/>
              <a:gd name="connsiteX55" fmla="*/ 1638413 w 2019623"/>
              <a:gd name="connsiteY55" fmla="*/ 1473805 h 1921901"/>
              <a:gd name="connsiteX56" fmla="*/ 1564273 w 2019623"/>
              <a:gd name="connsiteY56" fmla="*/ 1436734 h 1921901"/>
              <a:gd name="connsiteX57" fmla="*/ 1527202 w 2019623"/>
              <a:gd name="connsiteY57" fmla="*/ 1399664 h 1921901"/>
              <a:gd name="connsiteX58" fmla="*/ 1453062 w 2019623"/>
              <a:gd name="connsiteY58" fmla="*/ 1374951 h 1921901"/>
              <a:gd name="connsiteX59" fmla="*/ 1378921 w 2019623"/>
              <a:gd name="connsiteY59" fmla="*/ 1350237 h 1921901"/>
              <a:gd name="connsiteX60" fmla="*/ 1341851 w 2019623"/>
              <a:gd name="connsiteY60" fmla="*/ 1337880 h 1921901"/>
              <a:gd name="connsiteX61" fmla="*/ 1304781 w 2019623"/>
              <a:gd name="connsiteY61" fmla="*/ 1313167 h 1921901"/>
              <a:gd name="connsiteX62" fmla="*/ 1292424 w 2019623"/>
              <a:gd name="connsiteY62" fmla="*/ 1350237 h 1921901"/>
              <a:gd name="connsiteX63" fmla="*/ 1304781 w 2019623"/>
              <a:gd name="connsiteY63" fmla="*/ 1387307 h 1921901"/>
              <a:gd name="connsiteX64" fmla="*/ 1391278 w 2019623"/>
              <a:gd name="connsiteY64" fmla="*/ 1547945 h 1921901"/>
              <a:gd name="connsiteX65" fmla="*/ 1403635 w 2019623"/>
              <a:gd name="connsiteY65" fmla="*/ 1585016 h 1921901"/>
              <a:gd name="connsiteX66" fmla="*/ 1440705 w 2019623"/>
              <a:gd name="connsiteY66" fmla="*/ 1918648 h 1921901"/>
              <a:gd name="connsiteX67" fmla="*/ 1334128 w 2019623"/>
              <a:gd name="connsiteY67" fmla="*/ 1749404 h 1921901"/>
              <a:gd name="connsiteX68" fmla="*/ 1317138 w 2019623"/>
              <a:gd name="connsiteY68" fmla="*/ 1659156 h 1921901"/>
              <a:gd name="connsiteX69" fmla="*/ 1255354 w 2019623"/>
              <a:gd name="connsiteY69" fmla="*/ 1597372 h 1921901"/>
              <a:gd name="connsiteX70" fmla="*/ 1230640 w 2019623"/>
              <a:gd name="connsiteY70" fmla="*/ 1510875 h 1921901"/>
              <a:gd name="connsiteX71" fmla="*/ 1181213 w 2019623"/>
              <a:gd name="connsiteY71" fmla="*/ 1436734 h 1921901"/>
              <a:gd name="connsiteX72" fmla="*/ 971148 w 2019623"/>
              <a:gd name="connsiteY72" fmla="*/ 1436734 h 1921901"/>
              <a:gd name="connsiteX73" fmla="*/ 946435 w 2019623"/>
              <a:gd name="connsiteY73" fmla="*/ 1473805 h 1921901"/>
              <a:gd name="connsiteX74" fmla="*/ 909365 w 2019623"/>
              <a:gd name="connsiteY74" fmla="*/ 1486162 h 1921901"/>
              <a:gd name="connsiteX75" fmla="*/ 872294 w 2019623"/>
              <a:gd name="connsiteY75" fmla="*/ 1572659 h 1921901"/>
              <a:gd name="connsiteX76" fmla="*/ 822867 w 2019623"/>
              <a:gd name="connsiteY76" fmla="*/ 1683870 h 1921901"/>
              <a:gd name="connsiteX77" fmla="*/ 810510 w 2019623"/>
              <a:gd name="connsiteY77" fmla="*/ 1720940 h 1921901"/>
              <a:gd name="connsiteX78" fmla="*/ 798154 w 2019623"/>
              <a:gd name="connsiteY78" fmla="*/ 1782724 h 1921901"/>
              <a:gd name="connsiteX79" fmla="*/ 785797 w 2019623"/>
              <a:gd name="connsiteY79" fmla="*/ 1869221 h 1921901"/>
              <a:gd name="connsiteX80" fmla="*/ 773440 w 2019623"/>
              <a:gd name="connsiteY80" fmla="*/ 1906291 h 1921901"/>
              <a:gd name="connsiteX81" fmla="*/ 761083 w 2019623"/>
              <a:gd name="connsiteY81" fmla="*/ 1869221 h 1921901"/>
              <a:gd name="connsiteX82" fmla="*/ 736370 w 2019623"/>
              <a:gd name="connsiteY82" fmla="*/ 1832151 h 1921901"/>
              <a:gd name="connsiteX83" fmla="*/ 748727 w 2019623"/>
              <a:gd name="connsiteY83" fmla="*/ 1634443 h 1921901"/>
              <a:gd name="connsiteX84" fmla="*/ 847581 w 2019623"/>
              <a:gd name="connsiteY84" fmla="*/ 1449091 h 1921901"/>
              <a:gd name="connsiteX85" fmla="*/ 785797 w 2019623"/>
              <a:gd name="connsiteY85" fmla="*/ 1399664 h 1921901"/>
              <a:gd name="connsiteX86" fmla="*/ 106175 w 2019623"/>
              <a:gd name="connsiteY86" fmla="*/ 1374951 h 1921901"/>
              <a:gd name="connsiteX87" fmla="*/ 44392 w 2019623"/>
              <a:gd name="connsiteY87" fmla="*/ 1325524 h 1921901"/>
              <a:gd name="connsiteX88" fmla="*/ 81462 w 2019623"/>
              <a:gd name="connsiteY88" fmla="*/ 1337880 h 1921901"/>
              <a:gd name="connsiteX89" fmla="*/ 328597 w 2019623"/>
              <a:gd name="connsiteY89" fmla="*/ 1325524 h 1921901"/>
              <a:gd name="connsiteX90" fmla="*/ 390381 w 2019623"/>
              <a:gd name="connsiteY90" fmla="*/ 1263740 h 1921901"/>
              <a:gd name="connsiteX91" fmla="*/ 30799 w 2019623"/>
              <a:gd name="connsiteY91" fmla="*/ 1035227 h 1921901"/>
              <a:gd name="connsiteX92" fmla="*/ 53658 w 2019623"/>
              <a:gd name="connsiteY92"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722248 w 2019623"/>
              <a:gd name="connsiteY7" fmla="*/ 817132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62229 w 2019623"/>
              <a:gd name="connsiteY13" fmla="*/ 324626 h 1921901"/>
              <a:gd name="connsiteX14" fmla="*/ 612802 w 2019623"/>
              <a:gd name="connsiteY14" fmla="*/ 312270 h 1921901"/>
              <a:gd name="connsiteX15" fmla="*/ 439808 w 2019623"/>
              <a:gd name="connsiteY15" fmla="*/ 275199 h 1921901"/>
              <a:gd name="connsiteX16" fmla="*/ 340954 w 2019623"/>
              <a:gd name="connsiteY16" fmla="*/ 151632 h 1921901"/>
              <a:gd name="connsiteX17" fmla="*/ 316240 w 2019623"/>
              <a:gd name="connsiteY17" fmla="*/ 114562 h 1921901"/>
              <a:gd name="connsiteX18" fmla="*/ 390381 w 2019623"/>
              <a:gd name="connsiteY18" fmla="*/ 139275 h 1921901"/>
              <a:gd name="connsiteX19" fmla="*/ 464521 w 2019623"/>
              <a:gd name="connsiteY19" fmla="*/ 188702 h 1921901"/>
              <a:gd name="connsiteX20" fmla="*/ 620966 w 2019623"/>
              <a:gd name="connsiteY20" fmla="*/ 197528 h 1921901"/>
              <a:gd name="connsiteX21" fmla="*/ 835224 w 2019623"/>
              <a:gd name="connsiteY21" fmla="*/ 299913 h 1921901"/>
              <a:gd name="connsiteX22" fmla="*/ 909365 w 2019623"/>
              <a:gd name="connsiteY22" fmla="*/ 324626 h 1921901"/>
              <a:gd name="connsiteX23" fmla="*/ 983505 w 2019623"/>
              <a:gd name="connsiteY23" fmla="*/ 361697 h 1921901"/>
              <a:gd name="connsiteX24" fmla="*/ 1045289 w 2019623"/>
              <a:gd name="connsiteY24" fmla="*/ 423480 h 1921901"/>
              <a:gd name="connsiteX25" fmla="*/ 1082359 w 2019623"/>
              <a:gd name="connsiteY25" fmla="*/ 411124 h 1921901"/>
              <a:gd name="connsiteX26" fmla="*/ 1070002 w 2019623"/>
              <a:gd name="connsiteY26" fmla="*/ 324626 h 1921901"/>
              <a:gd name="connsiteX27" fmla="*/ 1045289 w 2019623"/>
              <a:gd name="connsiteY27" fmla="*/ 250486 h 1921901"/>
              <a:gd name="connsiteX28" fmla="*/ 1020575 w 2019623"/>
              <a:gd name="connsiteY28" fmla="*/ 176345 h 1921901"/>
              <a:gd name="connsiteX29" fmla="*/ 983505 w 2019623"/>
              <a:gd name="connsiteY29" fmla="*/ 52778 h 1921901"/>
              <a:gd name="connsiteX30" fmla="*/ 971148 w 2019623"/>
              <a:gd name="connsiteY30" fmla="*/ 3351 h 1921901"/>
              <a:gd name="connsiteX31" fmla="*/ 1070002 w 2019623"/>
              <a:gd name="connsiteY31" fmla="*/ 139275 h 1921901"/>
              <a:gd name="connsiteX32" fmla="*/ 1131786 w 2019623"/>
              <a:gd name="connsiteY32" fmla="*/ 201059 h 1921901"/>
              <a:gd name="connsiteX33" fmla="*/ 1181213 w 2019623"/>
              <a:gd name="connsiteY33" fmla="*/ 312270 h 1921901"/>
              <a:gd name="connsiteX34" fmla="*/ 1304781 w 2019623"/>
              <a:gd name="connsiteY34" fmla="*/ 349340 h 1921901"/>
              <a:gd name="connsiteX35" fmla="*/ 1317138 w 2019623"/>
              <a:gd name="connsiteY35" fmla="*/ 287556 h 1921901"/>
              <a:gd name="connsiteX36" fmla="*/ 1329494 w 2019623"/>
              <a:gd name="connsiteY36" fmla="*/ 238129 h 1921901"/>
              <a:gd name="connsiteX37" fmla="*/ 1440705 w 2019623"/>
              <a:gd name="connsiteY37" fmla="*/ 151632 h 1921901"/>
              <a:gd name="connsiteX38" fmla="*/ 1477775 w 2019623"/>
              <a:gd name="connsiteY38" fmla="*/ 126918 h 1921901"/>
              <a:gd name="connsiteX39" fmla="*/ 1514846 w 2019623"/>
              <a:gd name="connsiteY39" fmla="*/ 139275 h 1921901"/>
              <a:gd name="connsiteX40" fmla="*/ 1724910 w 2019623"/>
              <a:gd name="connsiteY40" fmla="*/ 423481 h 1921901"/>
              <a:gd name="connsiteX41" fmla="*/ 1576629 w 2019623"/>
              <a:gd name="connsiteY41" fmla="*/ 695329 h 1921901"/>
              <a:gd name="connsiteX42" fmla="*/ 1601343 w 2019623"/>
              <a:gd name="connsiteY42" fmla="*/ 732399 h 1921901"/>
              <a:gd name="connsiteX43" fmla="*/ 1761981 w 2019623"/>
              <a:gd name="connsiteY43" fmla="*/ 831253 h 1921901"/>
              <a:gd name="connsiteX44" fmla="*/ 1873192 w 2019623"/>
              <a:gd name="connsiteY44" fmla="*/ 880680 h 1921901"/>
              <a:gd name="connsiteX45" fmla="*/ 2007792 w 2019623"/>
              <a:gd name="connsiteY45" fmla="*/ 1110163 h 1921901"/>
              <a:gd name="connsiteX46" fmla="*/ 1502489 w 2019623"/>
              <a:gd name="connsiteY46" fmla="*/ 1004248 h 1921901"/>
              <a:gd name="connsiteX47" fmla="*/ 1428348 w 2019623"/>
              <a:gd name="connsiteY47" fmla="*/ 1103102 h 1921901"/>
              <a:gd name="connsiteX48" fmla="*/ 1440705 w 2019623"/>
              <a:gd name="connsiteY48" fmla="*/ 1251383 h 1921901"/>
              <a:gd name="connsiteX49" fmla="*/ 1539559 w 2019623"/>
              <a:gd name="connsiteY49" fmla="*/ 1362594 h 1921901"/>
              <a:gd name="connsiteX50" fmla="*/ 1601343 w 2019623"/>
              <a:gd name="connsiteY50" fmla="*/ 1449091 h 1921901"/>
              <a:gd name="connsiteX51" fmla="*/ 1626056 w 2019623"/>
              <a:gd name="connsiteY51" fmla="*/ 1486162 h 1921901"/>
              <a:gd name="connsiteX52" fmla="*/ 1663127 w 2019623"/>
              <a:gd name="connsiteY52" fmla="*/ 1510875 h 1921901"/>
              <a:gd name="connsiteX53" fmla="*/ 1712554 w 2019623"/>
              <a:gd name="connsiteY53" fmla="*/ 1585016 h 1921901"/>
              <a:gd name="connsiteX54" fmla="*/ 1663127 w 2019623"/>
              <a:gd name="connsiteY54" fmla="*/ 1510875 h 1921901"/>
              <a:gd name="connsiteX55" fmla="*/ 1638413 w 2019623"/>
              <a:gd name="connsiteY55" fmla="*/ 1473805 h 1921901"/>
              <a:gd name="connsiteX56" fmla="*/ 1564273 w 2019623"/>
              <a:gd name="connsiteY56" fmla="*/ 1436734 h 1921901"/>
              <a:gd name="connsiteX57" fmla="*/ 1527202 w 2019623"/>
              <a:gd name="connsiteY57" fmla="*/ 1399664 h 1921901"/>
              <a:gd name="connsiteX58" fmla="*/ 1453062 w 2019623"/>
              <a:gd name="connsiteY58" fmla="*/ 1374951 h 1921901"/>
              <a:gd name="connsiteX59" fmla="*/ 1378921 w 2019623"/>
              <a:gd name="connsiteY59" fmla="*/ 1350237 h 1921901"/>
              <a:gd name="connsiteX60" fmla="*/ 1341851 w 2019623"/>
              <a:gd name="connsiteY60" fmla="*/ 1337880 h 1921901"/>
              <a:gd name="connsiteX61" fmla="*/ 1304781 w 2019623"/>
              <a:gd name="connsiteY61" fmla="*/ 1313167 h 1921901"/>
              <a:gd name="connsiteX62" fmla="*/ 1292424 w 2019623"/>
              <a:gd name="connsiteY62" fmla="*/ 1350237 h 1921901"/>
              <a:gd name="connsiteX63" fmla="*/ 1304781 w 2019623"/>
              <a:gd name="connsiteY63" fmla="*/ 1387307 h 1921901"/>
              <a:gd name="connsiteX64" fmla="*/ 1391278 w 2019623"/>
              <a:gd name="connsiteY64" fmla="*/ 1547945 h 1921901"/>
              <a:gd name="connsiteX65" fmla="*/ 1403635 w 2019623"/>
              <a:gd name="connsiteY65" fmla="*/ 1585016 h 1921901"/>
              <a:gd name="connsiteX66" fmla="*/ 1440705 w 2019623"/>
              <a:gd name="connsiteY66" fmla="*/ 1918648 h 1921901"/>
              <a:gd name="connsiteX67" fmla="*/ 1334128 w 2019623"/>
              <a:gd name="connsiteY67" fmla="*/ 1749404 h 1921901"/>
              <a:gd name="connsiteX68" fmla="*/ 1317138 w 2019623"/>
              <a:gd name="connsiteY68" fmla="*/ 1659156 h 1921901"/>
              <a:gd name="connsiteX69" fmla="*/ 1255354 w 2019623"/>
              <a:gd name="connsiteY69" fmla="*/ 1597372 h 1921901"/>
              <a:gd name="connsiteX70" fmla="*/ 1230640 w 2019623"/>
              <a:gd name="connsiteY70" fmla="*/ 1510875 h 1921901"/>
              <a:gd name="connsiteX71" fmla="*/ 1181213 w 2019623"/>
              <a:gd name="connsiteY71" fmla="*/ 1436734 h 1921901"/>
              <a:gd name="connsiteX72" fmla="*/ 971148 w 2019623"/>
              <a:gd name="connsiteY72" fmla="*/ 1436734 h 1921901"/>
              <a:gd name="connsiteX73" fmla="*/ 946435 w 2019623"/>
              <a:gd name="connsiteY73" fmla="*/ 1473805 h 1921901"/>
              <a:gd name="connsiteX74" fmla="*/ 909365 w 2019623"/>
              <a:gd name="connsiteY74" fmla="*/ 1486162 h 1921901"/>
              <a:gd name="connsiteX75" fmla="*/ 872294 w 2019623"/>
              <a:gd name="connsiteY75" fmla="*/ 1572659 h 1921901"/>
              <a:gd name="connsiteX76" fmla="*/ 822867 w 2019623"/>
              <a:gd name="connsiteY76" fmla="*/ 1683870 h 1921901"/>
              <a:gd name="connsiteX77" fmla="*/ 810510 w 2019623"/>
              <a:gd name="connsiteY77" fmla="*/ 1720940 h 1921901"/>
              <a:gd name="connsiteX78" fmla="*/ 798154 w 2019623"/>
              <a:gd name="connsiteY78" fmla="*/ 1782724 h 1921901"/>
              <a:gd name="connsiteX79" fmla="*/ 785797 w 2019623"/>
              <a:gd name="connsiteY79" fmla="*/ 1869221 h 1921901"/>
              <a:gd name="connsiteX80" fmla="*/ 773440 w 2019623"/>
              <a:gd name="connsiteY80" fmla="*/ 1906291 h 1921901"/>
              <a:gd name="connsiteX81" fmla="*/ 761083 w 2019623"/>
              <a:gd name="connsiteY81" fmla="*/ 1869221 h 1921901"/>
              <a:gd name="connsiteX82" fmla="*/ 736370 w 2019623"/>
              <a:gd name="connsiteY82" fmla="*/ 1832151 h 1921901"/>
              <a:gd name="connsiteX83" fmla="*/ 748727 w 2019623"/>
              <a:gd name="connsiteY83" fmla="*/ 1634443 h 1921901"/>
              <a:gd name="connsiteX84" fmla="*/ 847581 w 2019623"/>
              <a:gd name="connsiteY84" fmla="*/ 1449091 h 1921901"/>
              <a:gd name="connsiteX85" fmla="*/ 785797 w 2019623"/>
              <a:gd name="connsiteY85" fmla="*/ 1399664 h 1921901"/>
              <a:gd name="connsiteX86" fmla="*/ 106175 w 2019623"/>
              <a:gd name="connsiteY86" fmla="*/ 1374951 h 1921901"/>
              <a:gd name="connsiteX87" fmla="*/ 44392 w 2019623"/>
              <a:gd name="connsiteY87" fmla="*/ 1325524 h 1921901"/>
              <a:gd name="connsiteX88" fmla="*/ 81462 w 2019623"/>
              <a:gd name="connsiteY88" fmla="*/ 1337880 h 1921901"/>
              <a:gd name="connsiteX89" fmla="*/ 328597 w 2019623"/>
              <a:gd name="connsiteY89" fmla="*/ 1325524 h 1921901"/>
              <a:gd name="connsiteX90" fmla="*/ 390381 w 2019623"/>
              <a:gd name="connsiteY90" fmla="*/ 1263740 h 1921901"/>
              <a:gd name="connsiteX91" fmla="*/ 30799 w 2019623"/>
              <a:gd name="connsiteY91" fmla="*/ 1035227 h 1921901"/>
              <a:gd name="connsiteX92" fmla="*/ 53658 w 2019623"/>
              <a:gd name="connsiteY92"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722248 w 2019623"/>
              <a:gd name="connsiteY7" fmla="*/ 817132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62229 w 2019623"/>
              <a:gd name="connsiteY13" fmla="*/ 324626 h 1921901"/>
              <a:gd name="connsiteX14" fmla="*/ 612802 w 2019623"/>
              <a:gd name="connsiteY14" fmla="*/ 312270 h 1921901"/>
              <a:gd name="connsiteX15" fmla="*/ 439808 w 2019623"/>
              <a:gd name="connsiteY15" fmla="*/ 275199 h 1921901"/>
              <a:gd name="connsiteX16" fmla="*/ 316240 w 2019623"/>
              <a:gd name="connsiteY16" fmla="*/ 114562 h 1921901"/>
              <a:gd name="connsiteX17" fmla="*/ 390381 w 2019623"/>
              <a:gd name="connsiteY17" fmla="*/ 139275 h 1921901"/>
              <a:gd name="connsiteX18" fmla="*/ 464521 w 2019623"/>
              <a:gd name="connsiteY18" fmla="*/ 188702 h 1921901"/>
              <a:gd name="connsiteX19" fmla="*/ 620966 w 2019623"/>
              <a:gd name="connsiteY19" fmla="*/ 197528 h 1921901"/>
              <a:gd name="connsiteX20" fmla="*/ 835224 w 2019623"/>
              <a:gd name="connsiteY20" fmla="*/ 299913 h 1921901"/>
              <a:gd name="connsiteX21" fmla="*/ 909365 w 2019623"/>
              <a:gd name="connsiteY21" fmla="*/ 324626 h 1921901"/>
              <a:gd name="connsiteX22" fmla="*/ 983505 w 2019623"/>
              <a:gd name="connsiteY22" fmla="*/ 361697 h 1921901"/>
              <a:gd name="connsiteX23" fmla="*/ 1045289 w 2019623"/>
              <a:gd name="connsiteY23" fmla="*/ 423480 h 1921901"/>
              <a:gd name="connsiteX24" fmla="*/ 1082359 w 2019623"/>
              <a:gd name="connsiteY24" fmla="*/ 411124 h 1921901"/>
              <a:gd name="connsiteX25" fmla="*/ 1070002 w 2019623"/>
              <a:gd name="connsiteY25" fmla="*/ 324626 h 1921901"/>
              <a:gd name="connsiteX26" fmla="*/ 1045289 w 2019623"/>
              <a:gd name="connsiteY26" fmla="*/ 250486 h 1921901"/>
              <a:gd name="connsiteX27" fmla="*/ 1020575 w 2019623"/>
              <a:gd name="connsiteY27" fmla="*/ 176345 h 1921901"/>
              <a:gd name="connsiteX28" fmla="*/ 983505 w 2019623"/>
              <a:gd name="connsiteY28" fmla="*/ 52778 h 1921901"/>
              <a:gd name="connsiteX29" fmla="*/ 971148 w 2019623"/>
              <a:gd name="connsiteY29" fmla="*/ 3351 h 1921901"/>
              <a:gd name="connsiteX30" fmla="*/ 1070002 w 2019623"/>
              <a:gd name="connsiteY30" fmla="*/ 139275 h 1921901"/>
              <a:gd name="connsiteX31" fmla="*/ 1131786 w 2019623"/>
              <a:gd name="connsiteY31" fmla="*/ 201059 h 1921901"/>
              <a:gd name="connsiteX32" fmla="*/ 1181213 w 2019623"/>
              <a:gd name="connsiteY32" fmla="*/ 312270 h 1921901"/>
              <a:gd name="connsiteX33" fmla="*/ 1304781 w 2019623"/>
              <a:gd name="connsiteY33" fmla="*/ 349340 h 1921901"/>
              <a:gd name="connsiteX34" fmla="*/ 1317138 w 2019623"/>
              <a:gd name="connsiteY34" fmla="*/ 287556 h 1921901"/>
              <a:gd name="connsiteX35" fmla="*/ 1329494 w 2019623"/>
              <a:gd name="connsiteY35" fmla="*/ 238129 h 1921901"/>
              <a:gd name="connsiteX36" fmla="*/ 1440705 w 2019623"/>
              <a:gd name="connsiteY36" fmla="*/ 151632 h 1921901"/>
              <a:gd name="connsiteX37" fmla="*/ 1477775 w 2019623"/>
              <a:gd name="connsiteY37" fmla="*/ 126918 h 1921901"/>
              <a:gd name="connsiteX38" fmla="*/ 1514846 w 2019623"/>
              <a:gd name="connsiteY38" fmla="*/ 139275 h 1921901"/>
              <a:gd name="connsiteX39" fmla="*/ 1724910 w 2019623"/>
              <a:gd name="connsiteY39" fmla="*/ 423481 h 1921901"/>
              <a:gd name="connsiteX40" fmla="*/ 1576629 w 2019623"/>
              <a:gd name="connsiteY40" fmla="*/ 695329 h 1921901"/>
              <a:gd name="connsiteX41" fmla="*/ 1601343 w 2019623"/>
              <a:gd name="connsiteY41" fmla="*/ 732399 h 1921901"/>
              <a:gd name="connsiteX42" fmla="*/ 1761981 w 2019623"/>
              <a:gd name="connsiteY42" fmla="*/ 831253 h 1921901"/>
              <a:gd name="connsiteX43" fmla="*/ 1873192 w 2019623"/>
              <a:gd name="connsiteY43" fmla="*/ 880680 h 1921901"/>
              <a:gd name="connsiteX44" fmla="*/ 2007792 w 2019623"/>
              <a:gd name="connsiteY44" fmla="*/ 1110163 h 1921901"/>
              <a:gd name="connsiteX45" fmla="*/ 1502489 w 2019623"/>
              <a:gd name="connsiteY45" fmla="*/ 1004248 h 1921901"/>
              <a:gd name="connsiteX46" fmla="*/ 1428348 w 2019623"/>
              <a:gd name="connsiteY46" fmla="*/ 1103102 h 1921901"/>
              <a:gd name="connsiteX47" fmla="*/ 1440705 w 2019623"/>
              <a:gd name="connsiteY47" fmla="*/ 1251383 h 1921901"/>
              <a:gd name="connsiteX48" fmla="*/ 1539559 w 2019623"/>
              <a:gd name="connsiteY48" fmla="*/ 1362594 h 1921901"/>
              <a:gd name="connsiteX49" fmla="*/ 1601343 w 2019623"/>
              <a:gd name="connsiteY49" fmla="*/ 1449091 h 1921901"/>
              <a:gd name="connsiteX50" fmla="*/ 1626056 w 2019623"/>
              <a:gd name="connsiteY50" fmla="*/ 1486162 h 1921901"/>
              <a:gd name="connsiteX51" fmla="*/ 1663127 w 2019623"/>
              <a:gd name="connsiteY51" fmla="*/ 1510875 h 1921901"/>
              <a:gd name="connsiteX52" fmla="*/ 1712554 w 2019623"/>
              <a:gd name="connsiteY52" fmla="*/ 1585016 h 1921901"/>
              <a:gd name="connsiteX53" fmla="*/ 1663127 w 2019623"/>
              <a:gd name="connsiteY53" fmla="*/ 1510875 h 1921901"/>
              <a:gd name="connsiteX54" fmla="*/ 1638413 w 2019623"/>
              <a:gd name="connsiteY54" fmla="*/ 1473805 h 1921901"/>
              <a:gd name="connsiteX55" fmla="*/ 1564273 w 2019623"/>
              <a:gd name="connsiteY55" fmla="*/ 1436734 h 1921901"/>
              <a:gd name="connsiteX56" fmla="*/ 1527202 w 2019623"/>
              <a:gd name="connsiteY56" fmla="*/ 1399664 h 1921901"/>
              <a:gd name="connsiteX57" fmla="*/ 1453062 w 2019623"/>
              <a:gd name="connsiteY57" fmla="*/ 1374951 h 1921901"/>
              <a:gd name="connsiteX58" fmla="*/ 1378921 w 2019623"/>
              <a:gd name="connsiteY58" fmla="*/ 1350237 h 1921901"/>
              <a:gd name="connsiteX59" fmla="*/ 1341851 w 2019623"/>
              <a:gd name="connsiteY59" fmla="*/ 1337880 h 1921901"/>
              <a:gd name="connsiteX60" fmla="*/ 1304781 w 2019623"/>
              <a:gd name="connsiteY60" fmla="*/ 1313167 h 1921901"/>
              <a:gd name="connsiteX61" fmla="*/ 1292424 w 2019623"/>
              <a:gd name="connsiteY61" fmla="*/ 1350237 h 1921901"/>
              <a:gd name="connsiteX62" fmla="*/ 1304781 w 2019623"/>
              <a:gd name="connsiteY62" fmla="*/ 1387307 h 1921901"/>
              <a:gd name="connsiteX63" fmla="*/ 1391278 w 2019623"/>
              <a:gd name="connsiteY63" fmla="*/ 1547945 h 1921901"/>
              <a:gd name="connsiteX64" fmla="*/ 1403635 w 2019623"/>
              <a:gd name="connsiteY64" fmla="*/ 1585016 h 1921901"/>
              <a:gd name="connsiteX65" fmla="*/ 1440705 w 2019623"/>
              <a:gd name="connsiteY65" fmla="*/ 1918648 h 1921901"/>
              <a:gd name="connsiteX66" fmla="*/ 1334128 w 2019623"/>
              <a:gd name="connsiteY66" fmla="*/ 1749404 h 1921901"/>
              <a:gd name="connsiteX67" fmla="*/ 1317138 w 2019623"/>
              <a:gd name="connsiteY67" fmla="*/ 1659156 h 1921901"/>
              <a:gd name="connsiteX68" fmla="*/ 1255354 w 2019623"/>
              <a:gd name="connsiteY68" fmla="*/ 1597372 h 1921901"/>
              <a:gd name="connsiteX69" fmla="*/ 1230640 w 2019623"/>
              <a:gd name="connsiteY69" fmla="*/ 1510875 h 1921901"/>
              <a:gd name="connsiteX70" fmla="*/ 1181213 w 2019623"/>
              <a:gd name="connsiteY70" fmla="*/ 1436734 h 1921901"/>
              <a:gd name="connsiteX71" fmla="*/ 971148 w 2019623"/>
              <a:gd name="connsiteY71" fmla="*/ 1436734 h 1921901"/>
              <a:gd name="connsiteX72" fmla="*/ 946435 w 2019623"/>
              <a:gd name="connsiteY72" fmla="*/ 1473805 h 1921901"/>
              <a:gd name="connsiteX73" fmla="*/ 909365 w 2019623"/>
              <a:gd name="connsiteY73" fmla="*/ 1486162 h 1921901"/>
              <a:gd name="connsiteX74" fmla="*/ 872294 w 2019623"/>
              <a:gd name="connsiteY74" fmla="*/ 1572659 h 1921901"/>
              <a:gd name="connsiteX75" fmla="*/ 822867 w 2019623"/>
              <a:gd name="connsiteY75" fmla="*/ 1683870 h 1921901"/>
              <a:gd name="connsiteX76" fmla="*/ 810510 w 2019623"/>
              <a:gd name="connsiteY76" fmla="*/ 1720940 h 1921901"/>
              <a:gd name="connsiteX77" fmla="*/ 798154 w 2019623"/>
              <a:gd name="connsiteY77" fmla="*/ 1782724 h 1921901"/>
              <a:gd name="connsiteX78" fmla="*/ 785797 w 2019623"/>
              <a:gd name="connsiteY78" fmla="*/ 1869221 h 1921901"/>
              <a:gd name="connsiteX79" fmla="*/ 773440 w 2019623"/>
              <a:gd name="connsiteY79" fmla="*/ 1906291 h 1921901"/>
              <a:gd name="connsiteX80" fmla="*/ 761083 w 2019623"/>
              <a:gd name="connsiteY80" fmla="*/ 1869221 h 1921901"/>
              <a:gd name="connsiteX81" fmla="*/ 736370 w 2019623"/>
              <a:gd name="connsiteY81" fmla="*/ 1832151 h 1921901"/>
              <a:gd name="connsiteX82" fmla="*/ 748727 w 2019623"/>
              <a:gd name="connsiteY82" fmla="*/ 1634443 h 1921901"/>
              <a:gd name="connsiteX83" fmla="*/ 847581 w 2019623"/>
              <a:gd name="connsiteY83" fmla="*/ 1449091 h 1921901"/>
              <a:gd name="connsiteX84" fmla="*/ 785797 w 2019623"/>
              <a:gd name="connsiteY84" fmla="*/ 1399664 h 1921901"/>
              <a:gd name="connsiteX85" fmla="*/ 106175 w 2019623"/>
              <a:gd name="connsiteY85" fmla="*/ 1374951 h 1921901"/>
              <a:gd name="connsiteX86" fmla="*/ 44392 w 2019623"/>
              <a:gd name="connsiteY86" fmla="*/ 1325524 h 1921901"/>
              <a:gd name="connsiteX87" fmla="*/ 81462 w 2019623"/>
              <a:gd name="connsiteY87" fmla="*/ 1337880 h 1921901"/>
              <a:gd name="connsiteX88" fmla="*/ 328597 w 2019623"/>
              <a:gd name="connsiteY88" fmla="*/ 1325524 h 1921901"/>
              <a:gd name="connsiteX89" fmla="*/ 390381 w 2019623"/>
              <a:gd name="connsiteY89" fmla="*/ 1263740 h 1921901"/>
              <a:gd name="connsiteX90" fmla="*/ 30799 w 2019623"/>
              <a:gd name="connsiteY90" fmla="*/ 1035227 h 1921901"/>
              <a:gd name="connsiteX91" fmla="*/ 53658 w 2019623"/>
              <a:gd name="connsiteY91"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722248 w 2019623"/>
              <a:gd name="connsiteY7" fmla="*/ 817132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12802 w 2019623"/>
              <a:gd name="connsiteY13" fmla="*/ 312270 h 1921901"/>
              <a:gd name="connsiteX14" fmla="*/ 439808 w 2019623"/>
              <a:gd name="connsiteY14" fmla="*/ 275199 h 1921901"/>
              <a:gd name="connsiteX15" fmla="*/ 316240 w 2019623"/>
              <a:gd name="connsiteY15" fmla="*/ 114562 h 1921901"/>
              <a:gd name="connsiteX16" fmla="*/ 390381 w 2019623"/>
              <a:gd name="connsiteY16" fmla="*/ 139275 h 1921901"/>
              <a:gd name="connsiteX17" fmla="*/ 464521 w 2019623"/>
              <a:gd name="connsiteY17" fmla="*/ 188702 h 1921901"/>
              <a:gd name="connsiteX18" fmla="*/ 620966 w 2019623"/>
              <a:gd name="connsiteY18" fmla="*/ 197528 h 1921901"/>
              <a:gd name="connsiteX19" fmla="*/ 835224 w 2019623"/>
              <a:gd name="connsiteY19" fmla="*/ 299913 h 1921901"/>
              <a:gd name="connsiteX20" fmla="*/ 909365 w 2019623"/>
              <a:gd name="connsiteY20" fmla="*/ 324626 h 1921901"/>
              <a:gd name="connsiteX21" fmla="*/ 983505 w 2019623"/>
              <a:gd name="connsiteY21" fmla="*/ 361697 h 1921901"/>
              <a:gd name="connsiteX22" fmla="*/ 1045289 w 2019623"/>
              <a:gd name="connsiteY22" fmla="*/ 423480 h 1921901"/>
              <a:gd name="connsiteX23" fmla="*/ 1082359 w 2019623"/>
              <a:gd name="connsiteY23" fmla="*/ 411124 h 1921901"/>
              <a:gd name="connsiteX24" fmla="*/ 1070002 w 2019623"/>
              <a:gd name="connsiteY24" fmla="*/ 324626 h 1921901"/>
              <a:gd name="connsiteX25" fmla="*/ 1045289 w 2019623"/>
              <a:gd name="connsiteY25" fmla="*/ 250486 h 1921901"/>
              <a:gd name="connsiteX26" fmla="*/ 1020575 w 2019623"/>
              <a:gd name="connsiteY26" fmla="*/ 176345 h 1921901"/>
              <a:gd name="connsiteX27" fmla="*/ 983505 w 2019623"/>
              <a:gd name="connsiteY27" fmla="*/ 52778 h 1921901"/>
              <a:gd name="connsiteX28" fmla="*/ 971148 w 2019623"/>
              <a:gd name="connsiteY28" fmla="*/ 3351 h 1921901"/>
              <a:gd name="connsiteX29" fmla="*/ 1070002 w 2019623"/>
              <a:gd name="connsiteY29" fmla="*/ 139275 h 1921901"/>
              <a:gd name="connsiteX30" fmla="*/ 1131786 w 2019623"/>
              <a:gd name="connsiteY30" fmla="*/ 201059 h 1921901"/>
              <a:gd name="connsiteX31" fmla="*/ 1181213 w 2019623"/>
              <a:gd name="connsiteY31" fmla="*/ 312270 h 1921901"/>
              <a:gd name="connsiteX32" fmla="*/ 1304781 w 2019623"/>
              <a:gd name="connsiteY32" fmla="*/ 349340 h 1921901"/>
              <a:gd name="connsiteX33" fmla="*/ 1317138 w 2019623"/>
              <a:gd name="connsiteY33" fmla="*/ 287556 h 1921901"/>
              <a:gd name="connsiteX34" fmla="*/ 1329494 w 2019623"/>
              <a:gd name="connsiteY34" fmla="*/ 238129 h 1921901"/>
              <a:gd name="connsiteX35" fmla="*/ 1440705 w 2019623"/>
              <a:gd name="connsiteY35" fmla="*/ 151632 h 1921901"/>
              <a:gd name="connsiteX36" fmla="*/ 1477775 w 2019623"/>
              <a:gd name="connsiteY36" fmla="*/ 126918 h 1921901"/>
              <a:gd name="connsiteX37" fmla="*/ 1514846 w 2019623"/>
              <a:gd name="connsiteY37" fmla="*/ 139275 h 1921901"/>
              <a:gd name="connsiteX38" fmla="*/ 1724910 w 2019623"/>
              <a:gd name="connsiteY38" fmla="*/ 423481 h 1921901"/>
              <a:gd name="connsiteX39" fmla="*/ 1576629 w 2019623"/>
              <a:gd name="connsiteY39" fmla="*/ 695329 h 1921901"/>
              <a:gd name="connsiteX40" fmla="*/ 1601343 w 2019623"/>
              <a:gd name="connsiteY40" fmla="*/ 732399 h 1921901"/>
              <a:gd name="connsiteX41" fmla="*/ 1761981 w 2019623"/>
              <a:gd name="connsiteY41" fmla="*/ 831253 h 1921901"/>
              <a:gd name="connsiteX42" fmla="*/ 1873192 w 2019623"/>
              <a:gd name="connsiteY42" fmla="*/ 880680 h 1921901"/>
              <a:gd name="connsiteX43" fmla="*/ 2007792 w 2019623"/>
              <a:gd name="connsiteY43" fmla="*/ 1110163 h 1921901"/>
              <a:gd name="connsiteX44" fmla="*/ 1502489 w 2019623"/>
              <a:gd name="connsiteY44" fmla="*/ 1004248 h 1921901"/>
              <a:gd name="connsiteX45" fmla="*/ 1428348 w 2019623"/>
              <a:gd name="connsiteY45" fmla="*/ 1103102 h 1921901"/>
              <a:gd name="connsiteX46" fmla="*/ 1440705 w 2019623"/>
              <a:gd name="connsiteY46" fmla="*/ 1251383 h 1921901"/>
              <a:gd name="connsiteX47" fmla="*/ 1539559 w 2019623"/>
              <a:gd name="connsiteY47" fmla="*/ 1362594 h 1921901"/>
              <a:gd name="connsiteX48" fmla="*/ 1601343 w 2019623"/>
              <a:gd name="connsiteY48" fmla="*/ 1449091 h 1921901"/>
              <a:gd name="connsiteX49" fmla="*/ 1626056 w 2019623"/>
              <a:gd name="connsiteY49" fmla="*/ 1486162 h 1921901"/>
              <a:gd name="connsiteX50" fmla="*/ 1663127 w 2019623"/>
              <a:gd name="connsiteY50" fmla="*/ 1510875 h 1921901"/>
              <a:gd name="connsiteX51" fmla="*/ 1712554 w 2019623"/>
              <a:gd name="connsiteY51" fmla="*/ 1585016 h 1921901"/>
              <a:gd name="connsiteX52" fmla="*/ 1663127 w 2019623"/>
              <a:gd name="connsiteY52" fmla="*/ 1510875 h 1921901"/>
              <a:gd name="connsiteX53" fmla="*/ 1638413 w 2019623"/>
              <a:gd name="connsiteY53" fmla="*/ 1473805 h 1921901"/>
              <a:gd name="connsiteX54" fmla="*/ 1564273 w 2019623"/>
              <a:gd name="connsiteY54" fmla="*/ 1436734 h 1921901"/>
              <a:gd name="connsiteX55" fmla="*/ 1527202 w 2019623"/>
              <a:gd name="connsiteY55" fmla="*/ 1399664 h 1921901"/>
              <a:gd name="connsiteX56" fmla="*/ 1453062 w 2019623"/>
              <a:gd name="connsiteY56" fmla="*/ 1374951 h 1921901"/>
              <a:gd name="connsiteX57" fmla="*/ 1378921 w 2019623"/>
              <a:gd name="connsiteY57" fmla="*/ 1350237 h 1921901"/>
              <a:gd name="connsiteX58" fmla="*/ 1341851 w 2019623"/>
              <a:gd name="connsiteY58" fmla="*/ 1337880 h 1921901"/>
              <a:gd name="connsiteX59" fmla="*/ 1304781 w 2019623"/>
              <a:gd name="connsiteY59" fmla="*/ 1313167 h 1921901"/>
              <a:gd name="connsiteX60" fmla="*/ 1292424 w 2019623"/>
              <a:gd name="connsiteY60" fmla="*/ 1350237 h 1921901"/>
              <a:gd name="connsiteX61" fmla="*/ 1304781 w 2019623"/>
              <a:gd name="connsiteY61" fmla="*/ 1387307 h 1921901"/>
              <a:gd name="connsiteX62" fmla="*/ 1391278 w 2019623"/>
              <a:gd name="connsiteY62" fmla="*/ 1547945 h 1921901"/>
              <a:gd name="connsiteX63" fmla="*/ 1403635 w 2019623"/>
              <a:gd name="connsiteY63" fmla="*/ 1585016 h 1921901"/>
              <a:gd name="connsiteX64" fmla="*/ 1440705 w 2019623"/>
              <a:gd name="connsiteY64" fmla="*/ 1918648 h 1921901"/>
              <a:gd name="connsiteX65" fmla="*/ 1334128 w 2019623"/>
              <a:gd name="connsiteY65" fmla="*/ 1749404 h 1921901"/>
              <a:gd name="connsiteX66" fmla="*/ 1317138 w 2019623"/>
              <a:gd name="connsiteY66" fmla="*/ 1659156 h 1921901"/>
              <a:gd name="connsiteX67" fmla="*/ 1255354 w 2019623"/>
              <a:gd name="connsiteY67" fmla="*/ 1597372 h 1921901"/>
              <a:gd name="connsiteX68" fmla="*/ 1230640 w 2019623"/>
              <a:gd name="connsiteY68" fmla="*/ 1510875 h 1921901"/>
              <a:gd name="connsiteX69" fmla="*/ 1181213 w 2019623"/>
              <a:gd name="connsiteY69" fmla="*/ 1436734 h 1921901"/>
              <a:gd name="connsiteX70" fmla="*/ 971148 w 2019623"/>
              <a:gd name="connsiteY70" fmla="*/ 1436734 h 1921901"/>
              <a:gd name="connsiteX71" fmla="*/ 946435 w 2019623"/>
              <a:gd name="connsiteY71" fmla="*/ 1473805 h 1921901"/>
              <a:gd name="connsiteX72" fmla="*/ 909365 w 2019623"/>
              <a:gd name="connsiteY72" fmla="*/ 1486162 h 1921901"/>
              <a:gd name="connsiteX73" fmla="*/ 872294 w 2019623"/>
              <a:gd name="connsiteY73" fmla="*/ 1572659 h 1921901"/>
              <a:gd name="connsiteX74" fmla="*/ 822867 w 2019623"/>
              <a:gd name="connsiteY74" fmla="*/ 1683870 h 1921901"/>
              <a:gd name="connsiteX75" fmla="*/ 810510 w 2019623"/>
              <a:gd name="connsiteY75" fmla="*/ 1720940 h 1921901"/>
              <a:gd name="connsiteX76" fmla="*/ 798154 w 2019623"/>
              <a:gd name="connsiteY76" fmla="*/ 1782724 h 1921901"/>
              <a:gd name="connsiteX77" fmla="*/ 785797 w 2019623"/>
              <a:gd name="connsiteY77" fmla="*/ 1869221 h 1921901"/>
              <a:gd name="connsiteX78" fmla="*/ 773440 w 2019623"/>
              <a:gd name="connsiteY78" fmla="*/ 1906291 h 1921901"/>
              <a:gd name="connsiteX79" fmla="*/ 761083 w 2019623"/>
              <a:gd name="connsiteY79" fmla="*/ 1869221 h 1921901"/>
              <a:gd name="connsiteX80" fmla="*/ 736370 w 2019623"/>
              <a:gd name="connsiteY80" fmla="*/ 1832151 h 1921901"/>
              <a:gd name="connsiteX81" fmla="*/ 748727 w 2019623"/>
              <a:gd name="connsiteY81" fmla="*/ 1634443 h 1921901"/>
              <a:gd name="connsiteX82" fmla="*/ 847581 w 2019623"/>
              <a:gd name="connsiteY82" fmla="*/ 1449091 h 1921901"/>
              <a:gd name="connsiteX83" fmla="*/ 785797 w 2019623"/>
              <a:gd name="connsiteY83" fmla="*/ 1399664 h 1921901"/>
              <a:gd name="connsiteX84" fmla="*/ 106175 w 2019623"/>
              <a:gd name="connsiteY84" fmla="*/ 1374951 h 1921901"/>
              <a:gd name="connsiteX85" fmla="*/ 44392 w 2019623"/>
              <a:gd name="connsiteY85" fmla="*/ 1325524 h 1921901"/>
              <a:gd name="connsiteX86" fmla="*/ 81462 w 2019623"/>
              <a:gd name="connsiteY86" fmla="*/ 1337880 h 1921901"/>
              <a:gd name="connsiteX87" fmla="*/ 328597 w 2019623"/>
              <a:gd name="connsiteY87" fmla="*/ 1325524 h 1921901"/>
              <a:gd name="connsiteX88" fmla="*/ 390381 w 2019623"/>
              <a:gd name="connsiteY88" fmla="*/ 1263740 h 1921901"/>
              <a:gd name="connsiteX89" fmla="*/ 30799 w 2019623"/>
              <a:gd name="connsiteY89" fmla="*/ 1035227 h 1921901"/>
              <a:gd name="connsiteX90" fmla="*/ 53658 w 2019623"/>
              <a:gd name="connsiteY90" fmla="*/ 854202 h 1921901"/>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17138 w 2019623"/>
              <a:gd name="connsiteY32" fmla="*/ 284458 h 1918803"/>
              <a:gd name="connsiteX33" fmla="*/ 1329494 w 2019623"/>
              <a:gd name="connsiteY33" fmla="*/ 235031 h 1918803"/>
              <a:gd name="connsiteX34" fmla="*/ 1440705 w 2019623"/>
              <a:gd name="connsiteY34" fmla="*/ 148534 h 1918803"/>
              <a:gd name="connsiteX35" fmla="*/ 1477775 w 2019623"/>
              <a:gd name="connsiteY35" fmla="*/ 123820 h 1918803"/>
              <a:gd name="connsiteX36" fmla="*/ 1514846 w 2019623"/>
              <a:gd name="connsiteY36" fmla="*/ 136177 h 1918803"/>
              <a:gd name="connsiteX37" fmla="*/ 1724910 w 2019623"/>
              <a:gd name="connsiteY37" fmla="*/ 420383 h 1918803"/>
              <a:gd name="connsiteX38" fmla="*/ 1576629 w 2019623"/>
              <a:gd name="connsiteY38" fmla="*/ 692231 h 1918803"/>
              <a:gd name="connsiteX39" fmla="*/ 1601343 w 2019623"/>
              <a:gd name="connsiteY39" fmla="*/ 729301 h 1918803"/>
              <a:gd name="connsiteX40" fmla="*/ 1761981 w 2019623"/>
              <a:gd name="connsiteY40" fmla="*/ 828155 h 1918803"/>
              <a:gd name="connsiteX41" fmla="*/ 1873192 w 2019623"/>
              <a:gd name="connsiteY41" fmla="*/ 877582 h 1918803"/>
              <a:gd name="connsiteX42" fmla="*/ 2007792 w 2019623"/>
              <a:gd name="connsiteY42" fmla="*/ 1107065 h 1918803"/>
              <a:gd name="connsiteX43" fmla="*/ 1502489 w 2019623"/>
              <a:gd name="connsiteY43" fmla="*/ 1001150 h 1918803"/>
              <a:gd name="connsiteX44" fmla="*/ 1428348 w 2019623"/>
              <a:gd name="connsiteY44" fmla="*/ 1100004 h 1918803"/>
              <a:gd name="connsiteX45" fmla="*/ 1440705 w 2019623"/>
              <a:gd name="connsiteY45" fmla="*/ 1248285 h 1918803"/>
              <a:gd name="connsiteX46" fmla="*/ 1539559 w 2019623"/>
              <a:gd name="connsiteY46" fmla="*/ 1359496 h 1918803"/>
              <a:gd name="connsiteX47" fmla="*/ 1601343 w 2019623"/>
              <a:gd name="connsiteY47" fmla="*/ 1445993 h 1918803"/>
              <a:gd name="connsiteX48" fmla="*/ 1626056 w 2019623"/>
              <a:gd name="connsiteY48" fmla="*/ 1483064 h 1918803"/>
              <a:gd name="connsiteX49" fmla="*/ 1663127 w 2019623"/>
              <a:gd name="connsiteY49" fmla="*/ 1507777 h 1918803"/>
              <a:gd name="connsiteX50" fmla="*/ 1712554 w 2019623"/>
              <a:gd name="connsiteY50" fmla="*/ 1581918 h 1918803"/>
              <a:gd name="connsiteX51" fmla="*/ 1663127 w 2019623"/>
              <a:gd name="connsiteY51" fmla="*/ 1507777 h 1918803"/>
              <a:gd name="connsiteX52" fmla="*/ 1638413 w 2019623"/>
              <a:gd name="connsiteY52" fmla="*/ 1470707 h 1918803"/>
              <a:gd name="connsiteX53" fmla="*/ 1564273 w 2019623"/>
              <a:gd name="connsiteY53" fmla="*/ 1433636 h 1918803"/>
              <a:gd name="connsiteX54" fmla="*/ 1527202 w 2019623"/>
              <a:gd name="connsiteY54" fmla="*/ 1396566 h 1918803"/>
              <a:gd name="connsiteX55" fmla="*/ 1453062 w 2019623"/>
              <a:gd name="connsiteY55" fmla="*/ 1371853 h 1918803"/>
              <a:gd name="connsiteX56" fmla="*/ 1378921 w 2019623"/>
              <a:gd name="connsiteY56" fmla="*/ 1347139 h 1918803"/>
              <a:gd name="connsiteX57" fmla="*/ 1341851 w 2019623"/>
              <a:gd name="connsiteY57" fmla="*/ 1334782 h 1918803"/>
              <a:gd name="connsiteX58" fmla="*/ 1304781 w 2019623"/>
              <a:gd name="connsiteY58" fmla="*/ 1310069 h 1918803"/>
              <a:gd name="connsiteX59" fmla="*/ 1292424 w 2019623"/>
              <a:gd name="connsiteY59" fmla="*/ 1347139 h 1918803"/>
              <a:gd name="connsiteX60" fmla="*/ 1304781 w 2019623"/>
              <a:gd name="connsiteY60" fmla="*/ 1384209 h 1918803"/>
              <a:gd name="connsiteX61" fmla="*/ 1391278 w 2019623"/>
              <a:gd name="connsiteY61" fmla="*/ 1544847 h 1918803"/>
              <a:gd name="connsiteX62" fmla="*/ 1403635 w 2019623"/>
              <a:gd name="connsiteY62" fmla="*/ 1581918 h 1918803"/>
              <a:gd name="connsiteX63" fmla="*/ 1440705 w 2019623"/>
              <a:gd name="connsiteY63" fmla="*/ 1915550 h 1918803"/>
              <a:gd name="connsiteX64" fmla="*/ 1334128 w 2019623"/>
              <a:gd name="connsiteY64" fmla="*/ 1746306 h 1918803"/>
              <a:gd name="connsiteX65" fmla="*/ 1317138 w 2019623"/>
              <a:gd name="connsiteY65" fmla="*/ 1656058 h 1918803"/>
              <a:gd name="connsiteX66" fmla="*/ 1255354 w 2019623"/>
              <a:gd name="connsiteY66" fmla="*/ 1594274 h 1918803"/>
              <a:gd name="connsiteX67" fmla="*/ 1230640 w 2019623"/>
              <a:gd name="connsiteY67" fmla="*/ 1507777 h 1918803"/>
              <a:gd name="connsiteX68" fmla="*/ 1181213 w 2019623"/>
              <a:gd name="connsiteY68" fmla="*/ 1433636 h 1918803"/>
              <a:gd name="connsiteX69" fmla="*/ 971148 w 2019623"/>
              <a:gd name="connsiteY69" fmla="*/ 1433636 h 1918803"/>
              <a:gd name="connsiteX70" fmla="*/ 946435 w 2019623"/>
              <a:gd name="connsiteY70" fmla="*/ 1470707 h 1918803"/>
              <a:gd name="connsiteX71" fmla="*/ 909365 w 2019623"/>
              <a:gd name="connsiteY71" fmla="*/ 1483064 h 1918803"/>
              <a:gd name="connsiteX72" fmla="*/ 872294 w 2019623"/>
              <a:gd name="connsiteY72" fmla="*/ 1569561 h 1918803"/>
              <a:gd name="connsiteX73" fmla="*/ 822867 w 2019623"/>
              <a:gd name="connsiteY73" fmla="*/ 1680772 h 1918803"/>
              <a:gd name="connsiteX74" fmla="*/ 810510 w 2019623"/>
              <a:gd name="connsiteY74" fmla="*/ 1717842 h 1918803"/>
              <a:gd name="connsiteX75" fmla="*/ 798154 w 2019623"/>
              <a:gd name="connsiteY75" fmla="*/ 1779626 h 1918803"/>
              <a:gd name="connsiteX76" fmla="*/ 785797 w 2019623"/>
              <a:gd name="connsiteY76" fmla="*/ 1866123 h 1918803"/>
              <a:gd name="connsiteX77" fmla="*/ 773440 w 2019623"/>
              <a:gd name="connsiteY77" fmla="*/ 1903193 h 1918803"/>
              <a:gd name="connsiteX78" fmla="*/ 761083 w 2019623"/>
              <a:gd name="connsiteY78" fmla="*/ 1866123 h 1918803"/>
              <a:gd name="connsiteX79" fmla="*/ 736370 w 2019623"/>
              <a:gd name="connsiteY79" fmla="*/ 1829053 h 1918803"/>
              <a:gd name="connsiteX80" fmla="*/ 748727 w 2019623"/>
              <a:gd name="connsiteY80" fmla="*/ 1631345 h 1918803"/>
              <a:gd name="connsiteX81" fmla="*/ 847581 w 2019623"/>
              <a:gd name="connsiteY81" fmla="*/ 1445993 h 1918803"/>
              <a:gd name="connsiteX82" fmla="*/ 785797 w 2019623"/>
              <a:gd name="connsiteY82" fmla="*/ 1396566 h 1918803"/>
              <a:gd name="connsiteX83" fmla="*/ 106175 w 2019623"/>
              <a:gd name="connsiteY83" fmla="*/ 1371853 h 1918803"/>
              <a:gd name="connsiteX84" fmla="*/ 44392 w 2019623"/>
              <a:gd name="connsiteY84" fmla="*/ 1322426 h 1918803"/>
              <a:gd name="connsiteX85" fmla="*/ 81462 w 2019623"/>
              <a:gd name="connsiteY85" fmla="*/ 1334782 h 1918803"/>
              <a:gd name="connsiteX86" fmla="*/ 328597 w 2019623"/>
              <a:gd name="connsiteY86" fmla="*/ 1322426 h 1918803"/>
              <a:gd name="connsiteX87" fmla="*/ 390381 w 2019623"/>
              <a:gd name="connsiteY87" fmla="*/ 1260642 h 1918803"/>
              <a:gd name="connsiteX88" fmla="*/ 30799 w 2019623"/>
              <a:gd name="connsiteY88" fmla="*/ 1032129 h 1918803"/>
              <a:gd name="connsiteX89" fmla="*/ 53658 w 2019623"/>
              <a:gd name="connsiteY89"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638413 w 2019623"/>
              <a:gd name="connsiteY51" fmla="*/ 1470707 h 1918803"/>
              <a:gd name="connsiteX52" fmla="*/ 1564273 w 2019623"/>
              <a:gd name="connsiteY52" fmla="*/ 1433636 h 1918803"/>
              <a:gd name="connsiteX53" fmla="*/ 1527202 w 2019623"/>
              <a:gd name="connsiteY53" fmla="*/ 1396566 h 1918803"/>
              <a:gd name="connsiteX54" fmla="*/ 1453062 w 2019623"/>
              <a:gd name="connsiteY54" fmla="*/ 1371853 h 1918803"/>
              <a:gd name="connsiteX55" fmla="*/ 1378921 w 2019623"/>
              <a:gd name="connsiteY55" fmla="*/ 1347139 h 1918803"/>
              <a:gd name="connsiteX56" fmla="*/ 1341851 w 2019623"/>
              <a:gd name="connsiteY56" fmla="*/ 1334782 h 1918803"/>
              <a:gd name="connsiteX57" fmla="*/ 1304781 w 2019623"/>
              <a:gd name="connsiteY57" fmla="*/ 1310069 h 1918803"/>
              <a:gd name="connsiteX58" fmla="*/ 1292424 w 2019623"/>
              <a:gd name="connsiteY58" fmla="*/ 1347139 h 1918803"/>
              <a:gd name="connsiteX59" fmla="*/ 1304781 w 2019623"/>
              <a:gd name="connsiteY59" fmla="*/ 1384209 h 1918803"/>
              <a:gd name="connsiteX60" fmla="*/ 1391278 w 2019623"/>
              <a:gd name="connsiteY60" fmla="*/ 1544847 h 1918803"/>
              <a:gd name="connsiteX61" fmla="*/ 1403635 w 2019623"/>
              <a:gd name="connsiteY61" fmla="*/ 1581918 h 1918803"/>
              <a:gd name="connsiteX62" fmla="*/ 1440705 w 2019623"/>
              <a:gd name="connsiteY62" fmla="*/ 1915550 h 1918803"/>
              <a:gd name="connsiteX63" fmla="*/ 1334128 w 2019623"/>
              <a:gd name="connsiteY63" fmla="*/ 1746306 h 1918803"/>
              <a:gd name="connsiteX64" fmla="*/ 1317138 w 2019623"/>
              <a:gd name="connsiteY64" fmla="*/ 1656058 h 1918803"/>
              <a:gd name="connsiteX65" fmla="*/ 1255354 w 2019623"/>
              <a:gd name="connsiteY65" fmla="*/ 1594274 h 1918803"/>
              <a:gd name="connsiteX66" fmla="*/ 1230640 w 2019623"/>
              <a:gd name="connsiteY66" fmla="*/ 1507777 h 1918803"/>
              <a:gd name="connsiteX67" fmla="*/ 1181213 w 2019623"/>
              <a:gd name="connsiteY67" fmla="*/ 1433636 h 1918803"/>
              <a:gd name="connsiteX68" fmla="*/ 971148 w 2019623"/>
              <a:gd name="connsiteY68" fmla="*/ 1433636 h 1918803"/>
              <a:gd name="connsiteX69" fmla="*/ 946435 w 2019623"/>
              <a:gd name="connsiteY69" fmla="*/ 1470707 h 1918803"/>
              <a:gd name="connsiteX70" fmla="*/ 909365 w 2019623"/>
              <a:gd name="connsiteY70" fmla="*/ 1483064 h 1918803"/>
              <a:gd name="connsiteX71" fmla="*/ 872294 w 2019623"/>
              <a:gd name="connsiteY71" fmla="*/ 1569561 h 1918803"/>
              <a:gd name="connsiteX72" fmla="*/ 822867 w 2019623"/>
              <a:gd name="connsiteY72" fmla="*/ 1680772 h 1918803"/>
              <a:gd name="connsiteX73" fmla="*/ 810510 w 2019623"/>
              <a:gd name="connsiteY73" fmla="*/ 1717842 h 1918803"/>
              <a:gd name="connsiteX74" fmla="*/ 798154 w 2019623"/>
              <a:gd name="connsiteY74" fmla="*/ 1779626 h 1918803"/>
              <a:gd name="connsiteX75" fmla="*/ 785797 w 2019623"/>
              <a:gd name="connsiteY75" fmla="*/ 1866123 h 1918803"/>
              <a:gd name="connsiteX76" fmla="*/ 773440 w 2019623"/>
              <a:gd name="connsiteY76" fmla="*/ 1903193 h 1918803"/>
              <a:gd name="connsiteX77" fmla="*/ 761083 w 2019623"/>
              <a:gd name="connsiteY77" fmla="*/ 1866123 h 1918803"/>
              <a:gd name="connsiteX78" fmla="*/ 736370 w 2019623"/>
              <a:gd name="connsiteY78" fmla="*/ 1829053 h 1918803"/>
              <a:gd name="connsiteX79" fmla="*/ 748727 w 2019623"/>
              <a:gd name="connsiteY79" fmla="*/ 1631345 h 1918803"/>
              <a:gd name="connsiteX80" fmla="*/ 847581 w 2019623"/>
              <a:gd name="connsiteY80" fmla="*/ 1445993 h 1918803"/>
              <a:gd name="connsiteX81" fmla="*/ 785797 w 2019623"/>
              <a:gd name="connsiteY81" fmla="*/ 1396566 h 1918803"/>
              <a:gd name="connsiteX82" fmla="*/ 106175 w 2019623"/>
              <a:gd name="connsiteY82" fmla="*/ 1371853 h 1918803"/>
              <a:gd name="connsiteX83" fmla="*/ 44392 w 2019623"/>
              <a:gd name="connsiteY83" fmla="*/ 1322426 h 1918803"/>
              <a:gd name="connsiteX84" fmla="*/ 81462 w 2019623"/>
              <a:gd name="connsiteY84" fmla="*/ 1334782 h 1918803"/>
              <a:gd name="connsiteX85" fmla="*/ 328597 w 2019623"/>
              <a:gd name="connsiteY85" fmla="*/ 1322426 h 1918803"/>
              <a:gd name="connsiteX86" fmla="*/ 390381 w 2019623"/>
              <a:gd name="connsiteY86" fmla="*/ 1260642 h 1918803"/>
              <a:gd name="connsiteX87" fmla="*/ 30799 w 2019623"/>
              <a:gd name="connsiteY87" fmla="*/ 1032129 h 1918803"/>
              <a:gd name="connsiteX88" fmla="*/ 53658 w 2019623"/>
              <a:gd name="connsiteY88"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638413 w 2019623"/>
              <a:gd name="connsiteY51" fmla="*/ 1470707 h 1918803"/>
              <a:gd name="connsiteX52" fmla="*/ 1564273 w 2019623"/>
              <a:gd name="connsiteY52" fmla="*/ 1433636 h 1918803"/>
              <a:gd name="connsiteX53" fmla="*/ 1527202 w 2019623"/>
              <a:gd name="connsiteY53" fmla="*/ 1396566 h 1918803"/>
              <a:gd name="connsiteX54" fmla="*/ 1453062 w 2019623"/>
              <a:gd name="connsiteY54" fmla="*/ 1371853 h 1918803"/>
              <a:gd name="connsiteX55" fmla="*/ 1341851 w 2019623"/>
              <a:gd name="connsiteY55" fmla="*/ 1334782 h 1918803"/>
              <a:gd name="connsiteX56" fmla="*/ 1304781 w 2019623"/>
              <a:gd name="connsiteY56" fmla="*/ 1310069 h 1918803"/>
              <a:gd name="connsiteX57" fmla="*/ 1292424 w 2019623"/>
              <a:gd name="connsiteY57" fmla="*/ 1347139 h 1918803"/>
              <a:gd name="connsiteX58" fmla="*/ 1304781 w 2019623"/>
              <a:gd name="connsiteY58" fmla="*/ 1384209 h 1918803"/>
              <a:gd name="connsiteX59" fmla="*/ 1391278 w 2019623"/>
              <a:gd name="connsiteY59" fmla="*/ 1544847 h 1918803"/>
              <a:gd name="connsiteX60" fmla="*/ 1403635 w 2019623"/>
              <a:gd name="connsiteY60" fmla="*/ 1581918 h 1918803"/>
              <a:gd name="connsiteX61" fmla="*/ 1440705 w 2019623"/>
              <a:gd name="connsiteY61" fmla="*/ 1915550 h 1918803"/>
              <a:gd name="connsiteX62" fmla="*/ 1334128 w 2019623"/>
              <a:gd name="connsiteY62" fmla="*/ 1746306 h 1918803"/>
              <a:gd name="connsiteX63" fmla="*/ 1317138 w 2019623"/>
              <a:gd name="connsiteY63" fmla="*/ 1656058 h 1918803"/>
              <a:gd name="connsiteX64" fmla="*/ 1255354 w 2019623"/>
              <a:gd name="connsiteY64" fmla="*/ 1594274 h 1918803"/>
              <a:gd name="connsiteX65" fmla="*/ 1230640 w 2019623"/>
              <a:gd name="connsiteY65" fmla="*/ 1507777 h 1918803"/>
              <a:gd name="connsiteX66" fmla="*/ 1181213 w 2019623"/>
              <a:gd name="connsiteY66" fmla="*/ 1433636 h 1918803"/>
              <a:gd name="connsiteX67" fmla="*/ 971148 w 2019623"/>
              <a:gd name="connsiteY67" fmla="*/ 1433636 h 1918803"/>
              <a:gd name="connsiteX68" fmla="*/ 946435 w 2019623"/>
              <a:gd name="connsiteY68" fmla="*/ 1470707 h 1918803"/>
              <a:gd name="connsiteX69" fmla="*/ 909365 w 2019623"/>
              <a:gd name="connsiteY69" fmla="*/ 1483064 h 1918803"/>
              <a:gd name="connsiteX70" fmla="*/ 872294 w 2019623"/>
              <a:gd name="connsiteY70" fmla="*/ 1569561 h 1918803"/>
              <a:gd name="connsiteX71" fmla="*/ 822867 w 2019623"/>
              <a:gd name="connsiteY71" fmla="*/ 1680772 h 1918803"/>
              <a:gd name="connsiteX72" fmla="*/ 810510 w 2019623"/>
              <a:gd name="connsiteY72" fmla="*/ 1717842 h 1918803"/>
              <a:gd name="connsiteX73" fmla="*/ 798154 w 2019623"/>
              <a:gd name="connsiteY73" fmla="*/ 1779626 h 1918803"/>
              <a:gd name="connsiteX74" fmla="*/ 785797 w 2019623"/>
              <a:gd name="connsiteY74" fmla="*/ 1866123 h 1918803"/>
              <a:gd name="connsiteX75" fmla="*/ 773440 w 2019623"/>
              <a:gd name="connsiteY75" fmla="*/ 1903193 h 1918803"/>
              <a:gd name="connsiteX76" fmla="*/ 761083 w 2019623"/>
              <a:gd name="connsiteY76" fmla="*/ 1866123 h 1918803"/>
              <a:gd name="connsiteX77" fmla="*/ 736370 w 2019623"/>
              <a:gd name="connsiteY77" fmla="*/ 1829053 h 1918803"/>
              <a:gd name="connsiteX78" fmla="*/ 748727 w 2019623"/>
              <a:gd name="connsiteY78" fmla="*/ 1631345 h 1918803"/>
              <a:gd name="connsiteX79" fmla="*/ 847581 w 2019623"/>
              <a:gd name="connsiteY79" fmla="*/ 1445993 h 1918803"/>
              <a:gd name="connsiteX80" fmla="*/ 785797 w 2019623"/>
              <a:gd name="connsiteY80" fmla="*/ 1396566 h 1918803"/>
              <a:gd name="connsiteX81" fmla="*/ 106175 w 2019623"/>
              <a:gd name="connsiteY81" fmla="*/ 1371853 h 1918803"/>
              <a:gd name="connsiteX82" fmla="*/ 44392 w 2019623"/>
              <a:gd name="connsiteY82" fmla="*/ 1322426 h 1918803"/>
              <a:gd name="connsiteX83" fmla="*/ 81462 w 2019623"/>
              <a:gd name="connsiteY83" fmla="*/ 1334782 h 1918803"/>
              <a:gd name="connsiteX84" fmla="*/ 328597 w 2019623"/>
              <a:gd name="connsiteY84" fmla="*/ 1322426 h 1918803"/>
              <a:gd name="connsiteX85" fmla="*/ 390381 w 2019623"/>
              <a:gd name="connsiteY85" fmla="*/ 1260642 h 1918803"/>
              <a:gd name="connsiteX86" fmla="*/ 30799 w 2019623"/>
              <a:gd name="connsiteY86" fmla="*/ 1032129 h 1918803"/>
              <a:gd name="connsiteX87" fmla="*/ 53658 w 2019623"/>
              <a:gd name="connsiteY87"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564273 w 2019623"/>
              <a:gd name="connsiteY51" fmla="*/ 1433636 h 1918803"/>
              <a:gd name="connsiteX52" fmla="*/ 1527202 w 2019623"/>
              <a:gd name="connsiteY52" fmla="*/ 1396566 h 1918803"/>
              <a:gd name="connsiteX53" fmla="*/ 1453062 w 2019623"/>
              <a:gd name="connsiteY53" fmla="*/ 1371853 h 1918803"/>
              <a:gd name="connsiteX54" fmla="*/ 1341851 w 2019623"/>
              <a:gd name="connsiteY54" fmla="*/ 1334782 h 1918803"/>
              <a:gd name="connsiteX55" fmla="*/ 1304781 w 2019623"/>
              <a:gd name="connsiteY55" fmla="*/ 1310069 h 1918803"/>
              <a:gd name="connsiteX56" fmla="*/ 1292424 w 2019623"/>
              <a:gd name="connsiteY56" fmla="*/ 1347139 h 1918803"/>
              <a:gd name="connsiteX57" fmla="*/ 1304781 w 2019623"/>
              <a:gd name="connsiteY57" fmla="*/ 1384209 h 1918803"/>
              <a:gd name="connsiteX58" fmla="*/ 1391278 w 2019623"/>
              <a:gd name="connsiteY58" fmla="*/ 1544847 h 1918803"/>
              <a:gd name="connsiteX59" fmla="*/ 1403635 w 2019623"/>
              <a:gd name="connsiteY59" fmla="*/ 1581918 h 1918803"/>
              <a:gd name="connsiteX60" fmla="*/ 1440705 w 2019623"/>
              <a:gd name="connsiteY60" fmla="*/ 1915550 h 1918803"/>
              <a:gd name="connsiteX61" fmla="*/ 1334128 w 2019623"/>
              <a:gd name="connsiteY61" fmla="*/ 1746306 h 1918803"/>
              <a:gd name="connsiteX62" fmla="*/ 1317138 w 2019623"/>
              <a:gd name="connsiteY62" fmla="*/ 1656058 h 1918803"/>
              <a:gd name="connsiteX63" fmla="*/ 1255354 w 2019623"/>
              <a:gd name="connsiteY63" fmla="*/ 1594274 h 1918803"/>
              <a:gd name="connsiteX64" fmla="*/ 1230640 w 2019623"/>
              <a:gd name="connsiteY64" fmla="*/ 1507777 h 1918803"/>
              <a:gd name="connsiteX65" fmla="*/ 1181213 w 2019623"/>
              <a:gd name="connsiteY65" fmla="*/ 1433636 h 1918803"/>
              <a:gd name="connsiteX66" fmla="*/ 971148 w 2019623"/>
              <a:gd name="connsiteY66" fmla="*/ 1433636 h 1918803"/>
              <a:gd name="connsiteX67" fmla="*/ 946435 w 2019623"/>
              <a:gd name="connsiteY67" fmla="*/ 1470707 h 1918803"/>
              <a:gd name="connsiteX68" fmla="*/ 909365 w 2019623"/>
              <a:gd name="connsiteY68" fmla="*/ 1483064 h 1918803"/>
              <a:gd name="connsiteX69" fmla="*/ 872294 w 2019623"/>
              <a:gd name="connsiteY69" fmla="*/ 1569561 h 1918803"/>
              <a:gd name="connsiteX70" fmla="*/ 822867 w 2019623"/>
              <a:gd name="connsiteY70" fmla="*/ 1680772 h 1918803"/>
              <a:gd name="connsiteX71" fmla="*/ 810510 w 2019623"/>
              <a:gd name="connsiteY71" fmla="*/ 1717842 h 1918803"/>
              <a:gd name="connsiteX72" fmla="*/ 798154 w 2019623"/>
              <a:gd name="connsiteY72" fmla="*/ 1779626 h 1918803"/>
              <a:gd name="connsiteX73" fmla="*/ 785797 w 2019623"/>
              <a:gd name="connsiteY73" fmla="*/ 1866123 h 1918803"/>
              <a:gd name="connsiteX74" fmla="*/ 773440 w 2019623"/>
              <a:gd name="connsiteY74" fmla="*/ 1903193 h 1918803"/>
              <a:gd name="connsiteX75" fmla="*/ 761083 w 2019623"/>
              <a:gd name="connsiteY75" fmla="*/ 1866123 h 1918803"/>
              <a:gd name="connsiteX76" fmla="*/ 736370 w 2019623"/>
              <a:gd name="connsiteY76" fmla="*/ 1829053 h 1918803"/>
              <a:gd name="connsiteX77" fmla="*/ 748727 w 2019623"/>
              <a:gd name="connsiteY77" fmla="*/ 1631345 h 1918803"/>
              <a:gd name="connsiteX78" fmla="*/ 847581 w 2019623"/>
              <a:gd name="connsiteY78" fmla="*/ 1445993 h 1918803"/>
              <a:gd name="connsiteX79" fmla="*/ 785797 w 2019623"/>
              <a:gd name="connsiteY79" fmla="*/ 1396566 h 1918803"/>
              <a:gd name="connsiteX80" fmla="*/ 106175 w 2019623"/>
              <a:gd name="connsiteY80" fmla="*/ 1371853 h 1918803"/>
              <a:gd name="connsiteX81" fmla="*/ 44392 w 2019623"/>
              <a:gd name="connsiteY81" fmla="*/ 1322426 h 1918803"/>
              <a:gd name="connsiteX82" fmla="*/ 81462 w 2019623"/>
              <a:gd name="connsiteY82" fmla="*/ 1334782 h 1918803"/>
              <a:gd name="connsiteX83" fmla="*/ 328597 w 2019623"/>
              <a:gd name="connsiteY83" fmla="*/ 1322426 h 1918803"/>
              <a:gd name="connsiteX84" fmla="*/ 390381 w 2019623"/>
              <a:gd name="connsiteY84" fmla="*/ 1260642 h 1918803"/>
              <a:gd name="connsiteX85" fmla="*/ 30799 w 2019623"/>
              <a:gd name="connsiteY85" fmla="*/ 1032129 h 1918803"/>
              <a:gd name="connsiteX86" fmla="*/ 53658 w 2019623"/>
              <a:gd name="connsiteY86"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564273 w 2019623"/>
              <a:gd name="connsiteY51" fmla="*/ 1433636 h 1918803"/>
              <a:gd name="connsiteX52" fmla="*/ 1453062 w 2019623"/>
              <a:gd name="connsiteY52" fmla="*/ 1371853 h 1918803"/>
              <a:gd name="connsiteX53" fmla="*/ 1341851 w 2019623"/>
              <a:gd name="connsiteY53" fmla="*/ 1334782 h 1918803"/>
              <a:gd name="connsiteX54" fmla="*/ 1304781 w 2019623"/>
              <a:gd name="connsiteY54" fmla="*/ 1310069 h 1918803"/>
              <a:gd name="connsiteX55" fmla="*/ 1292424 w 2019623"/>
              <a:gd name="connsiteY55" fmla="*/ 1347139 h 1918803"/>
              <a:gd name="connsiteX56" fmla="*/ 1304781 w 2019623"/>
              <a:gd name="connsiteY56" fmla="*/ 1384209 h 1918803"/>
              <a:gd name="connsiteX57" fmla="*/ 1391278 w 2019623"/>
              <a:gd name="connsiteY57" fmla="*/ 1544847 h 1918803"/>
              <a:gd name="connsiteX58" fmla="*/ 1403635 w 2019623"/>
              <a:gd name="connsiteY58" fmla="*/ 1581918 h 1918803"/>
              <a:gd name="connsiteX59" fmla="*/ 1440705 w 2019623"/>
              <a:gd name="connsiteY59" fmla="*/ 1915550 h 1918803"/>
              <a:gd name="connsiteX60" fmla="*/ 1334128 w 2019623"/>
              <a:gd name="connsiteY60" fmla="*/ 1746306 h 1918803"/>
              <a:gd name="connsiteX61" fmla="*/ 1317138 w 2019623"/>
              <a:gd name="connsiteY61" fmla="*/ 1656058 h 1918803"/>
              <a:gd name="connsiteX62" fmla="*/ 1255354 w 2019623"/>
              <a:gd name="connsiteY62" fmla="*/ 1594274 h 1918803"/>
              <a:gd name="connsiteX63" fmla="*/ 1230640 w 2019623"/>
              <a:gd name="connsiteY63" fmla="*/ 1507777 h 1918803"/>
              <a:gd name="connsiteX64" fmla="*/ 1181213 w 2019623"/>
              <a:gd name="connsiteY64" fmla="*/ 1433636 h 1918803"/>
              <a:gd name="connsiteX65" fmla="*/ 971148 w 2019623"/>
              <a:gd name="connsiteY65" fmla="*/ 1433636 h 1918803"/>
              <a:gd name="connsiteX66" fmla="*/ 946435 w 2019623"/>
              <a:gd name="connsiteY66" fmla="*/ 1470707 h 1918803"/>
              <a:gd name="connsiteX67" fmla="*/ 909365 w 2019623"/>
              <a:gd name="connsiteY67" fmla="*/ 1483064 h 1918803"/>
              <a:gd name="connsiteX68" fmla="*/ 872294 w 2019623"/>
              <a:gd name="connsiteY68" fmla="*/ 1569561 h 1918803"/>
              <a:gd name="connsiteX69" fmla="*/ 822867 w 2019623"/>
              <a:gd name="connsiteY69" fmla="*/ 1680772 h 1918803"/>
              <a:gd name="connsiteX70" fmla="*/ 810510 w 2019623"/>
              <a:gd name="connsiteY70" fmla="*/ 1717842 h 1918803"/>
              <a:gd name="connsiteX71" fmla="*/ 798154 w 2019623"/>
              <a:gd name="connsiteY71" fmla="*/ 1779626 h 1918803"/>
              <a:gd name="connsiteX72" fmla="*/ 785797 w 2019623"/>
              <a:gd name="connsiteY72" fmla="*/ 1866123 h 1918803"/>
              <a:gd name="connsiteX73" fmla="*/ 773440 w 2019623"/>
              <a:gd name="connsiteY73" fmla="*/ 1903193 h 1918803"/>
              <a:gd name="connsiteX74" fmla="*/ 761083 w 2019623"/>
              <a:gd name="connsiteY74" fmla="*/ 1866123 h 1918803"/>
              <a:gd name="connsiteX75" fmla="*/ 736370 w 2019623"/>
              <a:gd name="connsiteY75" fmla="*/ 1829053 h 1918803"/>
              <a:gd name="connsiteX76" fmla="*/ 748727 w 2019623"/>
              <a:gd name="connsiteY76" fmla="*/ 1631345 h 1918803"/>
              <a:gd name="connsiteX77" fmla="*/ 847581 w 2019623"/>
              <a:gd name="connsiteY77" fmla="*/ 1445993 h 1918803"/>
              <a:gd name="connsiteX78" fmla="*/ 785797 w 2019623"/>
              <a:gd name="connsiteY78" fmla="*/ 1396566 h 1918803"/>
              <a:gd name="connsiteX79" fmla="*/ 106175 w 2019623"/>
              <a:gd name="connsiteY79" fmla="*/ 1371853 h 1918803"/>
              <a:gd name="connsiteX80" fmla="*/ 44392 w 2019623"/>
              <a:gd name="connsiteY80" fmla="*/ 1322426 h 1918803"/>
              <a:gd name="connsiteX81" fmla="*/ 81462 w 2019623"/>
              <a:gd name="connsiteY81" fmla="*/ 1334782 h 1918803"/>
              <a:gd name="connsiteX82" fmla="*/ 328597 w 2019623"/>
              <a:gd name="connsiteY82" fmla="*/ 1322426 h 1918803"/>
              <a:gd name="connsiteX83" fmla="*/ 390381 w 2019623"/>
              <a:gd name="connsiteY83" fmla="*/ 1260642 h 1918803"/>
              <a:gd name="connsiteX84" fmla="*/ 30799 w 2019623"/>
              <a:gd name="connsiteY84" fmla="*/ 1032129 h 1918803"/>
              <a:gd name="connsiteX85" fmla="*/ 53658 w 2019623"/>
              <a:gd name="connsiteY85"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63127 w 2019623"/>
              <a:gd name="connsiteY47" fmla="*/ 1507777 h 1918803"/>
              <a:gd name="connsiteX48" fmla="*/ 1712554 w 2019623"/>
              <a:gd name="connsiteY48" fmla="*/ 1581918 h 1918803"/>
              <a:gd name="connsiteX49" fmla="*/ 1663127 w 2019623"/>
              <a:gd name="connsiteY49" fmla="*/ 1507777 h 1918803"/>
              <a:gd name="connsiteX50" fmla="*/ 1564273 w 2019623"/>
              <a:gd name="connsiteY50" fmla="*/ 1433636 h 1918803"/>
              <a:gd name="connsiteX51" fmla="*/ 1453062 w 2019623"/>
              <a:gd name="connsiteY51" fmla="*/ 1371853 h 1918803"/>
              <a:gd name="connsiteX52" fmla="*/ 1341851 w 2019623"/>
              <a:gd name="connsiteY52" fmla="*/ 1334782 h 1918803"/>
              <a:gd name="connsiteX53" fmla="*/ 1304781 w 2019623"/>
              <a:gd name="connsiteY53" fmla="*/ 1310069 h 1918803"/>
              <a:gd name="connsiteX54" fmla="*/ 1292424 w 2019623"/>
              <a:gd name="connsiteY54" fmla="*/ 1347139 h 1918803"/>
              <a:gd name="connsiteX55" fmla="*/ 1304781 w 2019623"/>
              <a:gd name="connsiteY55" fmla="*/ 1384209 h 1918803"/>
              <a:gd name="connsiteX56" fmla="*/ 1391278 w 2019623"/>
              <a:gd name="connsiteY56" fmla="*/ 1544847 h 1918803"/>
              <a:gd name="connsiteX57" fmla="*/ 1403635 w 2019623"/>
              <a:gd name="connsiteY57" fmla="*/ 1581918 h 1918803"/>
              <a:gd name="connsiteX58" fmla="*/ 1440705 w 2019623"/>
              <a:gd name="connsiteY58" fmla="*/ 1915550 h 1918803"/>
              <a:gd name="connsiteX59" fmla="*/ 1334128 w 2019623"/>
              <a:gd name="connsiteY59" fmla="*/ 1746306 h 1918803"/>
              <a:gd name="connsiteX60" fmla="*/ 1317138 w 2019623"/>
              <a:gd name="connsiteY60" fmla="*/ 1656058 h 1918803"/>
              <a:gd name="connsiteX61" fmla="*/ 1255354 w 2019623"/>
              <a:gd name="connsiteY61" fmla="*/ 1594274 h 1918803"/>
              <a:gd name="connsiteX62" fmla="*/ 1230640 w 2019623"/>
              <a:gd name="connsiteY62" fmla="*/ 1507777 h 1918803"/>
              <a:gd name="connsiteX63" fmla="*/ 1181213 w 2019623"/>
              <a:gd name="connsiteY63" fmla="*/ 1433636 h 1918803"/>
              <a:gd name="connsiteX64" fmla="*/ 971148 w 2019623"/>
              <a:gd name="connsiteY64" fmla="*/ 1433636 h 1918803"/>
              <a:gd name="connsiteX65" fmla="*/ 946435 w 2019623"/>
              <a:gd name="connsiteY65" fmla="*/ 1470707 h 1918803"/>
              <a:gd name="connsiteX66" fmla="*/ 909365 w 2019623"/>
              <a:gd name="connsiteY66" fmla="*/ 1483064 h 1918803"/>
              <a:gd name="connsiteX67" fmla="*/ 872294 w 2019623"/>
              <a:gd name="connsiteY67" fmla="*/ 1569561 h 1918803"/>
              <a:gd name="connsiteX68" fmla="*/ 822867 w 2019623"/>
              <a:gd name="connsiteY68" fmla="*/ 1680772 h 1918803"/>
              <a:gd name="connsiteX69" fmla="*/ 810510 w 2019623"/>
              <a:gd name="connsiteY69" fmla="*/ 1717842 h 1918803"/>
              <a:gd name="connsiteX70" fmla="*/ 798154 w 2019623"/>
              <a:gd name="connsiteY70" fmla="*/ 1779626 h 1918803"/>
              <a:gd name="connsiteX71" fmla="*/ 785797 w 2019623"/>
              <a:gd name="connsiteY71" fmla="*/ 1866123 h 1918803"/>
              <a:gd name="connsiteX72" fmla="*/ 773440 w 2019623"/>
              <a:gd name="connsiteY72" fmla="*/ 1903193 h 1918803"/>
              <a:gd name="connsiteX73" fmla="*/ 761083 w 2019623"/>
              <a:gd name="connsiteY73" fmla="*/ 1866123 h 1918803"/>
              <a:gd name="connsiteX74" fmla="*/ 736370 w 2019623"/>
              <a:gd name="connsiteY74" fmla="*/ 1829053 h 1918803"/>
              <a:gd name="connsiteX75" fmla="*/ 748727 w 2019623"/>
              <a:gd name="connsiteY75" fmla="*/ 1631345 h 1918803"/>
              <a:gd name="connsiteX76" fmla="*/ 847581 w 2019623"/>
              <a:gd name="connsiteY76" fmla="*/ 1445993 h 1918803"/>
              <a:gd name="connsiteX77" fmla="*/ 785797 w 2019623"/>
              <a:gd name="connsiteY77" fmla="*/ 1396566 h 1918803"/>
              <a:gd name="connsiteX78" fmla="*/ 106175 w 2019623"/>
              <a:gd name="connsiteY78" fmla="*/ 1371853 h 1918803"/>
              <a:gd name="connsiteX79" fmla="*/ 44392 w 2019623"/>
              <a:gd name="connsiteY79" fmla="*/ 1322426 h 1918803"/>
              <a:gd name="connsiteX80" fmla="*/ 81462 w 2019623"/>
              <a:gd name="connsiteY80" fmla="*/ 1334782 h 1918803"/>
              <a:gd name="connsiteX81" fmla="*/ 328597 w 2019623"/>
              <a:gd name="connsiteY81" fmla="*/ 1322426 h 1918803"/>
              <a:gd name="connsiteX82" fmla="*/ 390381 w 2019623"/>
              <a:gd name="connsiteY82" fmla="*/ 1260642 h 1918803"/>
              <a:gd name="connsiteX83" fmla="*/ 30799 w 2019623"/>
              <a:gd name="connsiteY83" fmla="*/ 1032129 h 1918803"/>
              <a:gd name="connsiteX84" fmla="*/ 53658 w 2019623"/>
              <a:gd name="connsiteY84"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663127 w 2019623"/>
              <a:gd name="connsiteY48" fmla="*/ 1507777 h 1918803"/>
              <a:gd name="connsiteX49" fmla="*/ 1564273 w 2019623"/>
              <a:gd name="connsiteY49" fmla="*/ 1433636 h 1918803"/>
              <a:gd name="connsiteX50" fmla="*/ 1453062 w 2019623"/>
              <a:gd name="connsiteY50" fmla="*/ 1371853 h 1918803"/>
              <a:gd name="connsiteX51" fmla="*/ 1341851 w 2019623"/>
              <a:gd name="connsiteY51" fmla="*/ 1334782 h 1918803"/>
              <a:gd name="connsiteX52" fmla="*/ 1304781 w 2019623"/>
              <a:gd name="connsiteY52" fmla="*/ 1310069 h 1918803"/>
              <a:gd name="connsiteX53" fmla="*/ 1292424 w 2019623"/>
              <a:gd name="connsiteY53" fmla="*/ 1347139 h 1918803"/>
              <a:gd name="connsiteX54" fmla="*/ 1304781 w 2019623"/>
              <a:gd name="connsiteY54" fmla="*/ 1384209 h 1918803"/>
              <a:gd name="connsiteX55" fmla="*/ 1391278 w 2019623"/>
              <a:gd name="connsiteY55" fmla="*/ 1544847 h 1918803"/>
              <a:gd name="connsiteX56" fmla="*/ 1403635 w 2019623"/>
              <a:gd name="connsiteY56" fmla="*/ 1581918 h 1918803"/>
              <a:gd name="connsiteX57" fmla="*/ 1440705 w 2019623"/>
              <a:gd name="connsiteY57" fmla="*/ 1915550 h 1918803"/>
              <a:gd name="connsiteX58" fmla="*/ 1334128 w 2019623"/>
              <a:gd name="connsiteY58" fmla="*/ 1746306 h 1918803"/>
              <a:gd name="connsiteX59" fmla="*/ 1317138 w 2019623"/>
              <a:gd name="connsiteY59" fmla="*/ 1656058 h 1918803"/>
              <a:gd name="connsiteX60" fmla="*/ 1255354 w 2019623"/>
              <a:gd name="connsiteY60" fmla="*/ 1594274 h 1918803"/>
              <a:gd name="connsiteX61" fmla="*/ 1230640 w 2019623"/>
              <a:gd name="connsiteY61" fmla="*/ 1507777 h 1918803"/>
              <a:gd name="connsiteX62" fmla="*/ 1181213 w 2019623"/>
              <a:gd name="connsiteY62" fmla="*/ 1433636 h 1918803"/>
              <a:gd name="connsiteX63" fmla="*/ 971148 w 2019623"/>
              <a:gd name="connsiteY63" fmla="*/ 1433636 h 1918803"/>
              <a:gd name="connsiteX64" fmla="*/ 946435 w 2019623"/>
              <a:gd name="connsiteY64" fmla="*/ 1470707 h 1918803"/>
              <a:gd name="connsiteX65" fmla="*/ 909365 w 2019623"/>
              <a:gd name="connsiteY65" fmla="*/ 1483064 h 1918803"/>
              <a:gd name="connsiteX66" fmla="*/ 872294 w 2019623"/>
              <a:gd name="connsiteY66" fmla="*/ 1569561 h 1918803"/>
              <a:gd name="connsiteX67" fmla="*/ 822867 w 2019623"/>
              <a:gd name="connsiteY67" fmla="*/ 1680772 h 1918803"/>
              <a:gd name="connsiteX68" fmla="*/ 810510 w 2019623"/>
              <a:gd name="connsiteY68" fmla="*/ 1717842 h 1918803"/>
              <a:gd name="connsiteX69" fmla="*/ 798154 w 2019623"/>
              <a:gd name="connsiteY69" fmla="*/ 1779626 h 1918803"/>
              <a:gd name="connsiteX70" fmla="*/ 785797 w 2019623"/>
              <a:gd name="connsiteY70" fmla="*/ 1866123 h 1918803"/>
              <a:gd name="connsiteX71" fmla="*/ 773440 w 2019623"/>
              <a:gd name="connsiteY71" fmla="*/ 1903193 h 1918803"/>
              <a:gd name="connsiteX72" fmla="*/ 761083 w 2019623"/>
              <a:gd name="connsiteY72" fmla="*/ 1866123 h 1918803"/>
              <a:gd name="connsiteX73" fmla="*/ 736370 w 2019623"/>
              <a:gd name="connsiteY73" fmla="*/ 1829053 h 1918803"/>
              <a:gd name="connsiteX74" fmla="*/ 748727 w 2019623"/>
              <a:gd name="connsiteY74" fmla="*/ 1631345 h 1918803"/>
              <a:gd name="connsiteX75" fmla="*/ 847581 w 2019623"/>
              <a:gd name="connsiteY75" fmla="*/ 1445993 h 1918803"/>
              <a:gd name="connsiteX76" fmla="*/ 785797 w 2019623"/>
              <a:gd name="connsiteY76" fmla="*/ 1396566 h 1918803"/>
              <a:gd name="connsiteX77" fmla="*/ 106175 w 2019623"/>
              <a:gd name="connsiteY77" fmla="*/ 1371853 h 1918803"/>
              <a:gd name="connsiteX78" fmla="*/ 44392 w 2019623"/>
              <a:gd name="connsiteY78" fmla="*/ 1322426 h 1918803"/>
              <a:gd name="connsiteX79" fmla="*/ 81462 w 2019623"/>
              <a:gd name="connsiteY79" fmla="*/ 1334782 h 1918803"/>
              <a:gd name="connsiteX80" fmla="*/ 328597 w 2019623"/>
              <a:gd name="connsiteY80" fmla="*/ 1322426 h 1918803"/>
              <a:gd name="connsiteX81" fmla="*/ 390381 w 2019623"/>
              <a:gd name="connsiteY81" fmla="*/ 1260642 h 1918803"/>
              <a:gd name="connsiteX82" fmla="*/ 30799 w 2019623"/>
              <a:gd name="connsiteY82" fmla="*/ 1032129 h 1918803"/>
              <a:gd name="connsiteX83" fmla="*/ 53658 w 2019623"/>
              <a:gd name="connsiteY83"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663127 w 2019623"/>
              <a:gd name="connsiteY48" fmla="*/ 1507777 h 1918803"/>
              <a:gd name="connsiteX49" fmla="*/ 1564273 w 2019623"/>
              <a:gd name="connsiteY49" fmla="*/ 1498950 h 1918803"/>
              <a:gd name="connsiteX50" fmla="*/ 1453062 w 2019623"/>
              <a:gd name="connsiteY50" fmla="*/ 1371853 h 1918803"/>
              <a:gd name="connsiteX51" fmla="*/ 1341851 w 2019623"/>
              <a:gd name="connsiteY51" fmla="*/ 1334782 h 1918803"/>
              <a:gd name="connsiteX52" fmla="*/ 1304781 w 2019623"/>
              <a:gd name="connsiteY52" fmla="*/ 1310069 h 1918803"/>
              <a:gd name="connsiteX53" fmla="*/ 1292424 w 2019623"/>
              <a:gd name="connsiteY53" fmla="*/ 1347139 h 1918803"/>
              <a:gd name="connsiteX54" fmla="*/ 1304781 w 2019623"/>
              <a:gd name="connsiteY54" fmla="*/ 1384209 h 1918803"/>
              <a:gd name="connsiteX55" fmla="*/ 1391278 w 2019623"/>
              <a:gd name="connsiteY55" fmla="*/ 1544847 h 1918803"/>
              <a:gd name="connsiteX56" fmla="*/ 1403635 w 2019623"/>
              <a:gd name="connsiteY56" fmla="*/ 1581918 h 1918803"/>
              <a:gd name="connsiteX57" fmla="*/ 1440705 w 2019623"/>
              <a:gd name="connsiteY57" fmla="*/ 1915550 h 1918803"/>
              <a:gd name="connsiteX58" fmla="*/ 1334128 w 2019623"/>
              <a:gd name="connsiteY58" fmla="*/ 1746306 h 1918803"/>
              <a:gd name="connsiteX59" fmla="*/ 1317138 w 2019623"/>
              <a:gd name="connsiteY59" fmla="*/ 1656058 h 1918803"/>
              <a:gd name="connsiteX60" fmla="*/ 1255354 w 2019623"/>
              <a:gd name="connsiteY60" fmla="*/ 1594274 h 1918803"/>
              <a:gd name="connsiteX61" fmla="*/ 1230640 w 2019623"/>
              <a:gd name="connsiteY61" fmla="*/ 1507777 h 1918803"/>
              <a:gd name="connsiteX62" fmla="*/ 1181213 w 2019623"/>
              <a:gd name="connsiteY62" fmla="*/ 1433636 h 1918803"/>
              <a:gd name="connsiteX63" fmla="*/ 971148 w 2019623"/>
              <a:gd name="connsiteY63" fmla="*/ 1433636 h 1918803"/>
              <a:gd name="connsiteX64" fmla="*/ 946435 w 2019623"/>
              <a:gd name="connsiteY64" fmla="*/ 1470707 h 1918803"/>
              <a:gd name="connsiteX65" fmla="*/ 909365 w 2019623"/>
              <a:gd name="connsiteY65" fmla="*/ 1483064 h 1918803"/>
              <a:gd name="connsiteX66" fmla="*/ 872294 w 2019623"/>
              <a:gd name="connsiteY66" fmla="*/ 1569561 h 1918803"/>
              <a:gd name="connsiteX67" fmla="*/ 822867 w 2019623"/>
              <a:gd name="connsiteY67" fmla="*/ 1680772 h 1918803"/>
              <a:gd name="connsiteX68" fmla="*/ 810510 w 2019623"/>
              <a:gd name="connsiteY68" fmla="*/ 1717842 h 1918803"/>
              <a:gd name="connsiteX69" fmla="*/ 798154 w 2019623"/>
              <a:gd name="connsiteY69" fmla="*/ 1779626 h 1918803"/>
              <a:gd name="connsiteX70" fmla="*/ 785797 w 2019623"/>
              <a:gd name="connsiteY70" fmla="*/ 1866123 h 1918803"/>
              <a:gd name="connsiteX71" fmla="*/ 773440 w 2019623"/>
              <a:gd name="connsiteY71" fmla="*/ 1903193 h 1918803"/>
              <a:gd name="connsiteX72" fmla="*/ 761083 w 2019623"/>
              <a:gd name="connsiteY72" fmla="*/ 1866123 h 1918803"/>
              <a:gd name="connsiteX73" fmla="*/ 736370 w 2019623"/>
              <a:gd name="connsiteY73" fmla="*/ 1829053 h 1918803"/>
              <a:gd name="connsiteX74" fmla="*/ 748727 w 2019623"/>
              <a:gd name="connsiteY74" fmla="*/ 1631345 h 1918803"/>
              <a:gd name="connsiteX75" fmla="*/ 847581 w 2019623"/>
              <a:gd name="connsiteY75" fmla="*/ 1445993 h 1918803"/>
              <a:gd name="connsiteX76" fmla="*/ 785797 w 2019623"/>
              <a:gd name="connsiteY76" fmla="*/ 1396566 h 1918803"/>
              <a:gd name="connsiteX77" fmla="*/ 106175 w 2019623"/>
              <a:gd name="connsiteY77" fmla="*/ 1371853 h 1918803"/>
              <a:gd name="connsiteX78" fmla="*/ 44392 w 2019623"/>
              <a:gd name="connsiteY78" fmla="*/ 1322426 h 1918803"/>
              <a:gd name="connsiteX79" fmla="*/ 81462 w 2019623"/>
              <a:gd name="connsiteY79" fmla="*/ 1334782 h 1918803"/>
              <a:gd name="connsiteX80" fmla="*/ 328597 w 2019623"/>
              <a:gd name="connsiteY80" fmla="*/ 1322426 h 1918803"/>
              <a:gd name="connsiteX81" fmla="*/ 390381 w 2019623"/>
              <a:gd name="connsiteY81" fmla="*/ 1260642 h 1918803"/>
              <a:gd name="connsiteX82" fmla="*/ 30799 w 2019623"/>
              <a:gd name="connsiteY82" fmla="*/ 1032129 h 1918803"/>
              <a:gd name="connsiteX83" fmla="*/ 53658 w 2019623"/>
              <a:gd name="connsiteY83"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810510 w 2019623"/>
              <a:gd name="connsiteY67" fmla="*/ 1717842 h 1918803"/>
              <a:gd name="connsiteX68" fmla="*/ 798154 w 2019623"/>
              <a:gd name="connsiteY68" fmla="*/ 1779626 h 1918803"/>
              <a:gd name="connsiteX69" fmla="*/ 785797 w 2019623"/>
              <a:gd name="connsiteY69" fmla="*/ 1866123 h 1918803"/>
              <a:gd name="connsiteX70" fmla="*/ 773440 w 2019623"/>
              <a:gd name="connsiteY70" fmla="*/ 1903193 h 1918803"/>
              <a:gd name="connsiteX71" fmla="*/ 761083 w 2019623"/>
              <a:gd name="connsiteY71" fmla="*/ 1866123 h 1918803"/>
              <a:gd name="connsiteX72" fmla="*/ 736370 w 2019623"/>
              <a:gd name="connsiteY72" fmla="*/ 1829053 h 1918803"/>
              <a:gd name="connsiteX73" fmla="*/ 748727 w 2019623"/>
              <a:gd name="connsiteY73" fmla="*/ 1631345 h 1918803"/>
              <a:gd name="connsiteX74" fmla="*/ 847581 w 2019623"/>
              <a:gd name="connsiteY74" fmla="*/ 1445993 h 1918803"/>
              <a:gd name="connsiteX75" fmla="*/ 785797 w 2019623"/>
              <a:gd name="connsiteY75" fmla="*/ 1396566 h 1918803"/>
              <a:gd name="connsiteX76" fmla="*/ 106175 w 2019623"/>
              <a:gd name="connsiteY76" fmla="*/ 1371853 h 1918803"/>
              <a:gd name="connsiteX77" fmla="*/ 44392 w 2019623"/>
              <a:gd name="connsiteY77" fmla="*/ 1322426 h 1918803"/>
              <a:gd name="connsiteX78" fmla="*/ 81462 w 2019623"/>
              <a:gd name="connsiteY78" fmla="*/ 1334782 h 1918803"/>
              <a:gd name="connsiteX79" fmla="*/ 328597 w 2019623"/>
              <a:gd name="connsiteY79" fmla="*/ 1322426 h 1918803"/>
              <a:gd name="connsiteX80" fmla="*/ 390381 w 2019623"/>
              <a:gd name="connsiteY80" fmla="*/ 1260642 h 1918803"/>
              <a:gd name="connsiteX81" fmla="*/ 30799 w 2019623"/>
              <a:gd name="connsiteY81" fmla="*/ 1032129 h 1918803"/>
              <a:gd name="connsiteX82" fmla="*/ 53658 w 2019623"/>
              <a:gd name="connsiteY82"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810510 w 2019623"/>
              <a:gd name="connsiteY67" fmla="*/ 1717842 h 1918803"/>
              <a:gd name="connsiteX68" fmla="*/ 785797 w 2019623"/>
              <a:gd name="connsiteY68" fmla="*/ 1866123 h 1918803"/>
              <a:gd name="connsiteX69" fmla="*/ 773440 w 2019623"/>
              <a:gd name="connsiteY69" fmla="*/ 1903193 h 1918803"/>
              <a:gd name="connsiteX70" fmla="*/ 761083 w 2019623"/>
              <a:gd name="connsiteY70" fmla="*/ 1866123 h 1918803"/>
              <a:gd name="connsiteX71" fmla="*/ 736370 w 2019623"/>
              <a:gd name="connsiteY71" fmla="*/ 1829053 h 1918803"/>
              <a:gd name="connsiteX72" fmla="*/ 748727 w 2019623"/>
              <a:gd name="connsiteY72" fmla="*/ 1631345 h 1918803"/>
              <a:gd name="connsiteX73" fmla="*/ 847581 w 2019623"/>
              <a:gd name="connsiteY73" fmla="*/ 1445993 h 1918803"/>
              <a:gd name="connsiteX74" fmla="*/ 785797 w 2019623"/>
              <a:gd name="connsiteY74" fmla="*/ 1396566 h 1918803"/>
              <a:gd name="connsiteX75" fmla="*/ 106175 w 2019623"/>
              <a:gd name="connsiteY75" fmla="*/ 1371853 h 1918803"/>
              <a:gd name="connsiteX76" fmla="*/ 44392 w 2019623"/>
              <a:gd name="connsiteY76" fmla="*/ 1322426 h 1918803"/>
              <a:gd name="connsiteX77" fmla="*/ 81462 w 2019623"/>
              <a:gd name="connsiteY77" fmla="*/ 1334782 h 1918803"/>
              <a:gd name="connsiteX78" fmla="*/ 328597 w 2019623"/>
              <a:gd name="connsiteY78" fmla="*/ 1322426 h 1918803"/>
              <a:gd name="connsiteX79" fmla="*/ 390381 w 2019623"/>
              <a:gd name="connsiteY79" fmla="*/ 1260642 h 1918803"/>
              <a:gd name="connsiteX80" fmla="*/ 30799 w 2019623"/>
              <a:gd name="connsiteY80" fmla="*/ 1032129 h 1918803"/>
              <a:gd name="connsiteX81" fmla="*/ 53658 w 2019623"/>
              <a:gd name="connsiteY81"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134419 w 2019623"/>
              <a:gd name="connsiteY7" fmla="*/ 389491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134419 w 2019623"/>
              <a:gd name="connsiteY7" fmla="*/ 389491 h 1918803"/>
              <a:gd name="connsiteX8" fmla="*/ 861262 w 2019623"/>
              <a:gd name="connsiteY8" fmla="*/ 776963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803450 w 2019623"/>
              <a:gd name="connsiteY6" fmla="*/ 892145 h 1918803"/>
              <a:gd name="connsiteX7" fmla="*/ 134419 w 2019623"/>
              <a:gd name="connsiteY7" fmla="*/ 389491 h 1918803"/>
              <a:gd name="connsiteX8" fmla="*/ 861262 w 2019623"/>
              <a:gd name="connsiteY8" fmla="*/ 776963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11666 w 1977631"/>
              <a:gd name="connsiteY0" fmla="*/ 851104 h 1918803"/>
              <a:gd name="connsiteX1" fmla="*/ 200108 w 1977631"/>
              <a:gd name="connsiteY1" fmla="*/ 865226 h 1918803"/>
              <a:gd name="connsiteX2" fmla="*/ 237178 w 1977631"/>
              <a:gd name="connsiteY2" fmla="*/ 889939 h 1918803"/>
              <a:gd name="connsiteX3" fmla="*/ 261891 w 1977631"/>
              <a:gd name="connsiteY3" fmla="*/ 927009 h 1918803"/>
              <a:gd name="connsiteX4" fmla="*/ 385459 w 1977631"/>
              <a:gd name="connsiteY4" fmla="*/ 1062934 h 1918803"/>
              <a:gd name="connsiteX5" fmla="*/ 570810 w 1977631"/>
              <a:gd name="connsiteY5" fmla="*/ 1149431 h 1918803"/>
              <a:gd name="connsiteX6" fmla="*/ 761458 w 1977631"/>
              <a:gd name="connsiteY6" fmla="*/ 892145 h 1918803"/>
              <a:gd name="connsiteX7" fmla="*/ 92427 w 1977631"/>
              <a:gd name="connsiteY7" fmla="*/ 389491 h 1918803"/>
              <a:gd name="connsiteX8" fmla="*/ 819270 w 1977631"/>
              <a:gd name="connsiteY8" fmla="*/ 776963 h 1918803"/>
              <a:gd name="connsiteX9" fmla="*/ 966227 w 1977631"/>
              <a:gd name="connsiteY9" fmla="*/ 667518 h 1918803"/>
              <a:gd name="connsiteX10" fmla="*/ 855016 w 1977631"/>
              <a:gd name="connsiteY10" fmla="*/ 482166 h 1918803"/>
              <a:gd name="connsiteX11" fmla="*/ 731448 w 1977631"/>
              <a:gd name="connsiteY11" fmla="*/ 358599 h 1918803"/>
              <a:gd name="connsiteX12" fmla="*/ 657308 w 1977631"/>
              <a:gd name="connsiteY12" fmla="*/ 333885 h 1918803"/>
              <a:gd name="connsiteX13" fmla="*/ 570810 w 1977631"/>
              <a:gd name="connsiteY13" fmla="*/ 309172 h 1918803"/>
              <a:gd name="connsiteX14" fmla="*/ 397816 w 1977631"/>
              <a:gd name="connsiteY14" fmla="*/ 272101 h 1918803"/>
              <a:gd name="connsiteX15" fmla="*/ 274248 w 1977631"/>
              <a:gd name="connsiteY15" fmla="*/ 111464 h 1918803"/>
              <a:gd name="connsiteX16" fmla="*/ 348389 w 1977631"/>
              <a:gd name="connsiteY16" fmla="*/ 136177 h 1918803"/>
              <a:gd name="connsiteX17" fmla="*/ 422529 w 1977631"/>
              <a:gd name="connsiteY17" fmla="*/ 185604 h 1918803"/>
              <a:gd name="connsiteX18" fmla="*/ 578974 w 1977631"/>
              <a:gd name="connsiteY18" fmla="*/ 194430 h 1918803"/>
              <a:gd name="connsiteX19" fmla="*/ 793232 w 1977631"/>
              <a:gd name="connsiteY19" fmla="*/ 296815 h 1918803"/>
              <a:gd name="connsiteX20" fmla="*/ 867373 w 1977631"/>
              <a:gd name="connsiteY20" fmla="*/ 321528 h 1918803"/>
              <a:gd name="connsiteX21" fmla="*/ 941513 w 1977631"/>
              <a:gd name="connsiteY21" fmla="*/ 358599 h 1918803"/>
              <a:gd name="connsiteX22" fmla="*/ 1003297 w 1977631"/>
              <a:gd name="connsiteY22" fmla="*/ 420382 h 1918803"/>
              <a:gd name="connsiteX23" fmla="*/ 1040367 w 1977631"/>
              <a:gd name="connsiteY23" fmla="*/ 408026 h 1918803"/>
              <a:gd name="connsiteX24" fmla="*/ 1028010 w 1977631"/>
              <a:gd name="connsiteY24" fmla="*/ 321528 h 1918803"/>
              <a:gd name="connsiteX25" fmla="*/ 1003297 w 1977631"/>
              <a:gd name="connsiteY25" fmla="*/ 247388 h 1918803"/>
              <a:gd name="connsiteX26" fmla="*/ 978583 w 1977631"/>
              <a:gd name="connsiteY26" fmla="*/ 173247 h 1918803"/>
              <a:gd name="connsiteX27" fmla="*/ 929156 w 1977631"/>
              <a:gd name="connsiteY27" fmla="*/ 253 h 1918803"/>
              <a:gd name="connsiteX28" fmla="*/ 1028010 w 1977631"/>
              <a:gd name="connsiteY28" fmla="*/ 136177 h 1918803"/>
              <a:gd name="connsiteX29" fmla="*/ 1089794 w 1977631"/>
              <a:gd name="connsiteY29" fmla="*/ 197961 h 1918803"/>
              <a:gd name="connsiteX30" fmla="*/ 1139221 w 1977631"/>
              <a:gd name="connsiteY30" fmla="*/ 309172 h 1918803"/>
              <a:gd name="connsiteX31" fmla="*/ 1262789 w 1977631"/>
              <a:gd name="connsiteY31" fmla="*/ 346242 h 1918803"/>
              <a:gd name="connsiteX32" fmla="*/ 1287502 w 1977631"/>
              <a:gd name="connsiteY32" fmla="*/ 235031 h 1918803"/>
              <a:gd name="connsiteX33" fmla="*/ 1398713 w 1977631"/>
              <a:gd name="connsiteY33" fmla="*/ 148534 h 1918803"/>
              <a:gd name="connsiteX34" fmla="*/ 1435783 w 1977631"/>
              <a:gd name="connsiteY34" fmla="*/ 123820 h 1918803"/>
              <a:gd name="connsiteX35" fmla="*/ 1472854 w 1977631"/>
              <a:gd name="connsiteY35" fmla="*/ 136177 h 1918803"/>
              <a:gd name="connsiteX36" fmla="*/ 1682918 w 1977631"/>
              <a:gd name="connsiteY36" fmla="*/ 420383 h 1918803"/>
              <a:gd name="connsiteX37" fmla="*/ 1534637 w 1977631"/>
              <a:gd name="connsiteY37" fmla="*/ 692231 h 1918803"/>
              <a:gd name="connsiteX38" fmla="*/ 1559351 w 1977631"/>
              <a:gd name="connsiteY38" fmla="*/ 729301 h 1918803"/>
              <a:gd name="connsiteX39" fmla="*/ 1719989 w 1977631"/>
              <a:gd name="connsiteY39" fmla="*/ 828155 h 1918803"/>
              <a:gd name="connsiteX40" fmla="*/ 1831200 w 1977631"/>
              <a:gd name="connsiteY40" fmla="*/ 877582 h 1918803"/>
              <a:gd name="connsiteX41" fmla="*/ 1965800 w 1977631"/>
              <a:gd name="connsiteY41" fmla="*/ 1107065 h 1918803"/>
              <a:gd name="connsiteX42" fmla="*/ 1460497 w 1977631"/>
              <a:gd name="connsiteY42" fmla="*/ 1001150 h 1918803"/>
              <a:gd name="connsiteX43" fmla="*/ 1386356 w 1977631"/>
              <a:gd name="connsiteY43" fmla="*/ 1100004 h 1918803"/>
              <a:gd name="connsiteX44" fmla="*/ 1398713 w 1977631"/>
              <a:gd name="connsiteY44" fmla="*/ 1248285 h 1918803"/>
              <a:gd name="connsiteX45" fmla="*/ 1497567 w 1977631"/>
              <a:gd name="connsiteY45" fmla="*/ 1359496 h 1918803"/>
              <a:gd name="connsiteX46" fmla="*/ 1621135 w 1977631"/>
              <a:gd name="connsiteY46" fmla="*/ 1507777 h 1918803"/>
              <a:gd name="connsiteX47" fmla="*/ 1670562 w 1977631"/>
              <a:gd name="connsiteY47" fmla="*/ 1581918 h 1918803"/>
              <a:gd name="connsiteX48" fmla="*/ 1522281 w 1977631"/>
              <a:gd name="connsiteY48" fmla="*/ 1498950 h 1918803"/>
              <a:gd name="connsiteX49" fmla="*/ 1411070 w 1977631"/>
              <a:gd name="connsiteY49" fmla="*/ 1371853 h 1918803"/>
              <a:gd name="connsiteX50" fmla="*/ 1299859 w 1977631"/>
              <a:gd name="connsiteY50" fmla="*/ 1334782 h 1918803"/>
              <a:gd name="connsiteX51" fmla="*/ 1262789 w 1977631"/>
              <a:gd name="connsiteY51" fmla="*/ 1310069 h 1918803"/>
              <a:gd name="connsiteX52" fmla="*/ 1250432 w 1977631"/>
              <a:gd name="connsiteY52" fmla="*/ 1347139 h 1918803"/>
              <a:gd name="connsiteX53" fmla="*/ 1262789 w 1977631"/>
              <a:gd name="connsiteY53" fmla="*/ 1384209 h 1918803"/>
              <a:gd name="connsiteX54" fmla="*/ 1349286 w 1977631"/>
              <a:gd name="connsiteY54" fmla="*/ 1544847 h 1918803"/>
              <a:gd name="connsiteX55" fmla="*/ 1361643 w 1977631"/>
              <a:gd name="connsiteY55" fmla="*/ 1581918 h 1918803"/>
              <a:gd name="connsiteX56" fmla="*/ 1398713 w 1977631"/>
              <a:gd name="connsiteY56" fmla="*/ 1915550 h 1918803"/>
              <a:gd name="connsiteX57" fmla="*/ 1292136 w 1977631"/>
              <a:gd name="connsiteY57" fmla="*/ 1746306 h 1918803"/>
              <a:gd name="connsiteX58" fmla="*/ 1275146 w 1977631"/>
              <a:gd name="connsiteY58" fmla="*/ 1656058 h 1918803"/>
              <a:gd name="connsiteX59" fmla="*/ 1213362 w 1977631"/>
              <a:gd name="connsiteY59" fmla="*/ 1594274 h 1918803"/>
              <a:gd name="connsiteX60" fmla="*/ 1188648 w 1977631"/>
              <a:gd name="connsiteY60" fmla="*/ 1507777 h 1918803"/>
              <a:gd name="connsiteX61" fmla="*/ 1139221 w 1977631"/>
              <a:gd name="connsiteY61" fmla="*/ 1433636 h 1918803"/>
              <a:gd name="connsiteX62" fmla="*/ 929156 w 1977631"/>
              <a:gd name="connsiteY62" fmla="*/ 1433636 h 1918803"/>
              <a:gd name="connsiteX63" fmla="*/ 904443 w 1977631"/>
              <a:gd name="connsiteY63" fmla="*/ 1470707 h 1918803"/>
              <a:gd name="connsiteX64" fmla="*/ 867373 w 1977631"/>
              <a:gd name="connsiteY64" fmla="*/ 1483064 h 1918803"/>
              <a:gd name="connsiteX65" fmla="*/ 830302 w 1977631"/>
              <a:gd name="connsiteY65" fmla="*/ 1569561 h 1918803"/>
              <a:gd name="connsiteX66" fmla="*/ 780875 w 1977631"/>
              <a:gd name="connsiteY66" fmla="*/ 1680772 h 1918803"/>
              <a:gd name="connsiteX67" fmla="*/ 743805 w 1977631"/>
              <a:gd name="connsiteY67" fmla="*/ 1866123 h 1918803"/>
              <a:gd name="connsiteX68" fmla="*/ 731448 w 1977631"/>
              <a:gd name="connsiteY68" fmla="*/ 1903193 h 1918803"/>
              <a:gd name="connsiteX69" fmla="*/ 719091 w 1977631"/>
              <a:gd name="connsiteY69" fmla="*/ 1866123 h 1918803"/>
              <a:gd name="connsiteX70" fmla="*/ 694378 w 1977631"/>
              <a:gd name="connsiteY70" fmla="*/ 1829053 h 1918803"/>
              <a:gd name="connsiteX71" fmla="*/ 706735 w 1977631"/>
              <a:gd name="connsiteY71" fmla="*/ 1631345 h 1918803"/>
              <a:gd name="connsiteX72" fmla="*/ 805589 w 1977631"/>
              <a:gd name="connsiteY72" fmla="*/ 1445993 h 1918803"/>
              <a:gd name="connsiteX73" fmla="*/ 743805 w 1977631"/>
              <a:gd name="connsiteY73" fmla="*/ 1396566 h 1918803"/>
              <a:gd name="connsiteX74" fmla="*/ 64183 w 1977631"/>
              <a:gd name="connsiteY74" fmla="*/ 1371853 h 1918803"/>
              <a:gd name="connsiteX75" fmla="*/ 2400 w 1977631"/>
              <a:gd name="connsiteY75" fmla="*/ 1322426 h 1918803"/>
              <a:gd name="connsiteX76" fmla="*/ 39470 w 1977631"/>
              <a:gd name="connsiteY76" fmla="*/ 1334782 h 1918803"/>
              <a:gd name="connsiteX77" fmla="*/ 286605 w 1977631"/>
              <a:gd name="connsiteY77" fmla="*/ 1322426 h 1918803"/>
              <a:gd name="connsiteX78" fmla="*/ 348389 w 1977631"/>
              <a:gd name="connsiteY78" fmla="*/ 1260642 h 1918803"/>
              <a:gd name="connsiteX79" fmla="*/ 397022 w 1977631"/>
              <a:gd name="connsiteY79" fmla="*/ 1187251 h 1918803"/>
              <a:gd name="connsiteX80" fmla="*/ 11666 w 1977631"/>
              <a:gd name="connsiteY80" fmla="*/ 851104 h 1918803"/>
              <a:gd name="connsiteX0" fmla="*/ 55893 w 2021858"/>
              <a:gd name="connsiteY0" fmla="*/ 851104 h 1918803"/>
              <a:gd name="connsiteX1" fmla="*/ 244335 w 2021858"/>
              <a:gd name="connsiteY1" fmla="*/ 865226 h 1918803"/>
              <a:gd name="connsiteX2" fmla="*/ 281405 w 2021858"/>
              <a:gd name="connsiteY2" fmla="*/ 889939 h 1918803"/>
              <a:gd name="connsiteX3" fmla="*/ 306118 w 2021858"/>
              <a:gd name="connsiteY3" fmla="*/ 927009 h 1918803"/>
              <a:gd name="connsiteX4" fmla="*/ 429686 w 2021858"/>
              <a:gd name="connsiteY4" fmla="*/ 1062934 h 1918803"/>
              <a:gd name="connsiteX5" fmla="*/ 615037 w 2021858"/>
              <a:gd name="connsiteY5" fmla="*/ 1149431 h 1918803"/>
              <a:gd name="connsiteX6" fmla="*/ 805685 w 2021858"/>
              <a:gd name="connsiteY6" fmla="*/ 892145 h 1918803"/>
              <a:gd name="connsiteX7" fmla="*/ 136654 w 2021858"/>
              <a:gd name="connsiteY7" fmla="*/ 389491 h 1918803"/>
              <a:gd name="connsiteX8" fmla="*/ 863497 w 2021858"/>
              <a:gd name="connsiteY8" fmla="*/ 776963 h 1918803"/>
              <a:gd name="connsiteX9" fmla="*/ 1010454 w 2021858"/>
              <a:gd name="connsiteY9" fmla="*/ 667518 h 1918803"/>
              <a:gd name="connsiteX10" fmla="*/ 899243 w 2021858"/>
              <a:gd name="connsiteY10" fmla="*/ 482166 h 1918803"/>
              <a:gd name="connsiteX11" fmla="*/ 775675 w 2021858"/>
              <a:gd name="connsiteY11" fmla="*/ 358599 h 1918803"/>
              <a:gd name="connsiteX12" fmla="*/ 701535 w 2021858"/>
              <a:gd name="connsiteY12" fmla="*/ 333885 h 1918803"/>
              <a:gd name="connsiteX13" fmla="*/ 615037 w 2021858"/>
              <a:gd name="connsiteY13" fmla="*/ 309172 h 1918803"/>
              <a:gd name="connsiteX14" fmla="*/ 442043 w 2021858"/>
              <a:gd name="connsiteY14" fmla="*/ 272101 h 1918803"/>
              <a:gd name="connsiteX15" fmla="*/ 318475 w 2021858"/>
              <a:gd name="connsiteY15" fmla="*/ 111464 h 1918803"/>
              <a:gd name="connsiteX16" fmla="*/ 392616 w 2021858"/>
              <a:gd name="connsiteY16" fmla="*/ 136177 h 1918803"/>
              <a:gd name="connsiteX17" fmla="*/ 466756 w 2021858"/>
              <a:gd name="connsiteY17" fmla="*/ 185604 h 1918803"/>
              <a:gd name="connsiteX18" fmla="*/ 623201 w 2021858"/>
              <a:gd name="connsiteY18" fmla="*/ 194430 h 1918803"/>
              <a:gd name="connsiteX19" fmla="*/ 837459 w 2021858"/>
              <a:gd name="connsiteY19" fmla="*/ 296815 h 1918803"/>
              <a:gd name="connsiteX20" fmla="*/ 911600 w 2021858"/>
              <a:gd name="connsiteY20" fmla="*/ 321528 h 1918803"/>
              <a:gd name="connsiteX21" fmla="*/ 985740 w 2021858"/>
              <a:gd name="connsiteY21" fmla="*/ 358599 h 1918803"/>
              <a:gd name="connsiteX22" fmla="*/ 1047524 w 2021858"/>
              <a:gd name="connsiteY22" fmla="*/ 420382 h 1918803"/>
              <a:gd name="connsiteX23" fmla="*/ 1084594 w 2021858"/>
              <a:gd name="connsiteY23" fmla="*/ 408026 h 1918803"/>
              <a:gd name="connsiteX24" fmla="*/ 1072237 w 2021858"/>
              <a:gd name="connsiteY24" fmla="*/ 321528 h 1918803"/>
              <a:gd name="connsiteX25" fmla="*/ 1047524 w 2021858"/>
              <a:gd name="connsiteY25" fmla="*/ 247388 h 1918803"/>
              <a:gd name="connsiteX26" fmla="*/ 1022810 w 2021858"/>
              <a:gd name="connsiteY26" fmla="*/ 173247 h 1918803"/>
              <a:gd name="connsiteX27" fmla="*/ 973383 w 2021858"/>
              <a:gd name="connsiteY27" fmla="*/ 253 h 1918803"/>
              <a:gd name="connsiteX28" fmla="*/ 1072237 w 2021858"/>
              <a:gd name="connsiteY28" fmla="*/ 136177 h 1918803"/>
              <a:gd name="connsiteX29" fmla="*/ 1134021 w 2021858"/>
              <a:gd name="connsiteY29" fmla="*/ 197961 h 1918803"/>
              <a:gd name="connsiteX30" fmla="*/ 1183448 w 2021858"/>
              <a:gd name="connsiteY30" fmla="*/ 309172 h 1918803"/>
              <a:gd name="connsiteX31" fmla="*/ 1307016 w 2021858"/>
              <a:gd name="connsiteY31" fmla="*/ 346242 h 1918803"/>
              <a:gd name="connsiteX32" fmla="*/ 1331729 w 2021858"/>
              <a:gd name="connsiteY32" fmla="*/ 235031 h 1918803"/>
              <a:gd name="connsiteX33" fmla="*/ 1442940 w 2021858"/>
              <a:gd name="connsiteY33" fmla="*/ 148534 h 1918803"/>
              <a:gd name="connsiteX34" fmla="*/ 1480010 w 2021858"/>
              <a:gd name="connsiteY34" fmla="*/ 123820 h 1918803"/>
              <a:gd name="connsiteX35" fmla="*/ 1517081 w 2021858"/>
              <a:gd name="connsiteY35" fmla="*/ 136177 h 1918803"/>
              <a:gd name="connsiteX36" fmla="*/ 1727145 w 2021858"/>
              <a:gd name="connsiteY36" fmla="*/ 420383 h 1918803"/>
              <a:gd name="connsiteX37" fmla="*/ 1578864 w 2021858"/>
              <a:gd name="connsiteY37" fmla="*/ 692231 h 1918803"/>
              <a:gd name="connsiteX38" fmla="*/ 1603578 w 2021858"/>
              <a:gd name="connsiteY38" fmla="*/ 729301 h 1918803"/>
              <a:gd name="connsiteX39" fmla="*/ 1764216 w 2021858"/>
              <a:gd name="connsiteY39" fmla="*/ 828155 h 1918803"/>
              <a:gd name="connsiteX40" fmla="*/ 1875427 w 2021858"/>
              <a:gd name="connsiteY40" fmla="*/ 877582 h 1918803"/>
              <a:gd name="connsiteX41" fmla="*/ 2010027 w 2021858"/>
              <a:gd name="connsiteY41" fmla="*/ 1107065 h 1918803"/>
              <a:gd name="connsiteX42" fmla="*/ 1504724 w 2021858"/>
              <a:gd name="connsiteY42" fmla="*/ 1001150 h 1918803"/>
              <a:gd name="connsiteX43" fmla="*/ 1430583 w 2021858"/>
              <a:gd name="connsiteY43" fmla="*/ 1100004 h 1918803"/>
              <a:gd name="connsiteX44" fmla="*/ 1442940 w 2021858"/>
              <a:gd name="connsiteY44" fmla="*/ 1248285 h 1918803"/>
              <a:gd name="connsiteX45" fmla="*/ 1541794 w 2021858"/>
              <a:gd name="connsiteY45" fmla="*/ 1359496 h 1918803"/>
              <a:gd name="connsiteX46" fmla="*/ 1665362 w 2021858"/>
              <a:gd name="connsiteY46" fmla="*/ 1507777 h 1918803"/>
              <a:gd name="connsiteX47" fmla="*/ 1714789 w 2021858"/>
              <a:gd name="connsiteY47" fmla="*/ 1581918 h 1918803"/>
              <a:gd name="connsiteX48" fmla="*/ 1566508 w 2021858"/>
              <a:gd name="connsiteY48" fmla="*/ 1498950 h 1918803"/>
              <a:gd name="connsiteX49" fmla="*/ 1455297 w 2021858"/>
              <a:gd name="connsiteY49" fmla="*/ 1371853 h 1918803"/>
              <a:gd name="connsiteX50" fmla="*/ 1344086 w 2021858"/>
              <a:gd name="connsiteY50" fmla="*/ 1334782 h 1918803"/>
              <a:gd name="connsiteX51" fmla="*/ 1307016 w 2021858"/>
              <a:gd name="connsiteY51" fmla="*/ 1310069 h 1918803"/>
              <a:gd name="connsiteX52" fmla="*/ 1294659 w 2021858"/>
              <a:gd name="connsiteY52" fmla="*/ 1347139 h 1918803"/>
              <a:gd name="connsiteX53" fmla="*/ 1307016 w 2021858"/>
              <a:gd name="connsiteY53" fmla="*/ 1384209 h 1918803"/>
              <a:gd name="connsiteX54" fmla="*/ 1393513 w 2021858"/>
              <a:gd name="connsiteY54" fmla="*/ 1544847 h 1918803"/>
              <a:gd name="connsiteX55" fmla="*/ 1405870 w 2021858"/>
              <a:gd name="connsiteY55" fmla="*/ 1581918 h 1918803"/>
              <a:gd name="connsiteX56" fmla="*/ 1442940 w 2021858"/>
              <a:gd name="connsiteY56" fmla="*/ 1915550 h 1918803"/>
              <a:gd name="connsiteX57" fmla="*/ 1336363 w 2021858"/>
              <a:gd name="connsiteY57" fmla="*/ 1746306 h 1918803"/>
              <a:gd name="connsiteX58" fmla="*/ 1319373 w 2021858"/>
              <a:gd name="connsiteY58" fmla="*/ 1656058 h 1918803"/>
              <a:gd name="connsiteX59" fmla="*/ 1257589 w 2021858"/>
              <a:gd name="connsiteY59" fmla="*/ 1594274 h 1918803"/>
              <a:gd name="connsiteX60" fmla="*/ 1232875 w 2021858"/>
              <a:gd name="connsiteY60" fmla="*/ 1507777 h 1918803"/>
              <a:gd name="connsiteX61" fmla="*/ 1183448 w 2021858"/>
              <a:gd name="connsiteY61" fmla="*/ 1433636 h 1918803"/>
              <a:gd name="connsiteX62" fmla="*/ 973383 w 2021858"/>
              <a:gd name="connsiteY62" fmla="*/ 1433636 h 1918803"/>
              <a:gd name="connsiteX63" fmla="*/ 948670 w 2021858"/>
              <a:gd name="connsiteY63" fmla="*/ 1470707 h 1918803"/>
              <a:gd name="connsiteX64" fmla="*/ 911600 w 2021858"/>
              <a:gd name="connsiteY64" fmla="*/ 1483064 h 1918803"/>
              <a:gd name="connsiteX65" fmla="*/ 874529 w 2021858"/>
              <a:gd name="connsiteY65" fmla="*/ 1569561 h 1918803"/>
              <a:gd name="connsiteX66" fmla="*/ 825102 w 2021858"/>
              <a:gd name="connsiteY66" fmla="*/ 1680772 h 1918803"/>
              <a:gd name="connsiteX67" fmla="*/ 788032 w 2021858"/>
              <a:gd name="connsiteY67" fmla="*/ 1866123 h 1918803"/>
              <a:gd name="connsiteX68" fmla="*/ 775675 w 2021858"/>
              <a:gd name="connsiteY68" fmla="*/ 1903193 h 1918803"/>
              <a:gd name="connsiteX69" fmla="*/ 763318 w 2021858"/>
              <a:gd name="connsiteY69" fmla="*/ 1866123 h 1918803"/>
              <a:gd name="connsiteX70" fmla="*/ 738605 w 2021858"/>
              <a:gd name="connsiteY70" fmla="*/ 1829053 h 1918803"/>
              <a:gd name="connsiteX71" fmla="*/ 750962 w 2021858"/>
              <a:gd name="connsiteY71" fmla="*/ 1631345 h 1918803"/>
              <a:gd name="connsiteX72" fmla="*/ 849816 w 2021858"/>
              <a:gd name="connsiteY72" fmla="*/ 1445993 h 1918803"/>
              <a:gd name="connsiteX73" fmla="*/ 788032 w 2021858"/>
              <a:gd name="connsiteY73" fmla="*/ 1396566 h 1918803"/>
              <a:gd name="connsiteX74" fmla="*/ 108410 w 2021858"/>
              <a:gd name="connsiteY74" fmla="*/ 1371853 h 1918803"/>
              <a:gd name="connsiteX75" fmla="*/ 46627 w 2021858"/>
              <a:gd name="connsiteY75" fmla="*/ 1322426 h 1918803"/>
              <a:gd name="connsiteX76" fmla="*/ 83697 w 2021858"/>
              <a:gd name="connsiteY76" fmla="*/ 1334782 h 1918803"/>
              <a:gd name="connsiteX77" fmla="*/ 330832 w 2021858"/>
              <a:gd name="connsiteY77" fmla="*/ 1322426 h 1918803"/>
              <a:gd name="connsiteX78" fmla="*/ 731 w 2021858"/>
              <a:gd name="connsiteY78" fmla="*/ 1081028 h 1918803"/>
              <a:gd name="connsiteX79" fmla="*/ 441249 w 2021858"/>
              <a:gd name="connsiteY79" fmla="*/ 1187251 h 1918803"/>
              <a:gd name="connsiteX80" fmla="*/ 55893 w 2021858"/>
              <a:gd name="connsiteY80" fmla="*/ 851104 h 1918803"/>
              <a:gd name="connsiteX0" fmla="*/ 55893 w 2021858"/>
              <a:gd name="connsiteY0" fmla="*/ 851104 h 1918803"/>
              <a:gd name="connsiteX1" fmla="*/ 244335 w 2021858"/>
              <a:gd name="connsiteY1" fmla="*/ 865226 h 1918803"/>
              <a:gd name="connsiteX2" fmla="*/ 306118 w 2021858"/>
              <a:gd name="connsiteY2" fmla="*/ 927009 h 1918803"/>
              <a:gd name="connsiteX3" fmla="*/ 429686 w 2021858"/>
              <a:gd name="connsiteY3" fmla="*/ 1062934 h 1918803"/>
              <a:gd name="connsiteX4" fmla="*/ 615037 w 2021858"/>
              <a:gd name="connsiteY4" fmla="*/ 1149431 h 1918803"/>
              <a:gd name="connsiteX5" fmla="*/ 805685 w 2021858"/>
              <a:gd name="connsiteY5" fmla="*/ 892145 h 1918803"/>
              <a:gd name="connsiteX6" fmla="*/ 136654 w 2021858"/>
              <a:gd name="connsiteY6" fmla="*/ 389491 h 1918803"/>
              <a:gd name="connsiteX7" fmla="*/ 863497 w 2021858"/>
              <a:gd name="connsiteY7" fmla="*/ 776963 h 1918803"/>
              <a:gd name="connsiteX8" fmla="*/ 1010454 w 2021858"/>
              <a:gd name="connsiteY8" fmla="*/ 667518 h 1918803"/>
              <a:gd name="connsiteX9" fmla="*/ 899243 w 2021858"/>
              <a:gd name="connsiteY9" fmla="*/ 482166 h 1918803"/>
              <a:gd name="connsiteX10" fmla="*/ 775675 w 2021858"/>
              <a:gd name="connsiteY10" fmla="*/ 358599 h 1918803"/>
              <a:gd name="connsiteX11" fmla="*/ 701535 w 2021858"/>
              <a:gd name="connsiteY11" fmla="*/ 333885 h 1918803"/>
              <a:gd name="connsiteX12" fmla="*/ 615037 w 2021858"/>
              <a:gd name="connsiteY12" fmla="*/ 309172 h 1918803"/>
              <a:gd name="connsiteX13" fmla="*/ 442043 w 2021858"/>
              <a:gd name="connsiteY13" fmla="*/ 272101 h 1918803"/>
              <a:gd name="connsiteX14" fmla="*/ 318475 w 2021858"/>
              <a:gd name="connsiteY14" fmla="*/ 111464 h 1918803"/>
              <a:gd name="connsiteX15" fmla="*/ 392616 w 2021858"/>
              <a:gd name="connsiteY15" fmla="*/ 136177 h 1918803"/>
              <a:gd name="connsiteX16" fmla="*/ 466756 w 2021858"/>
              <a:gd name="connsiteY16" fmla="*/ 185604 h 1918803"/>
              <a:gd name="connsiteX17" fmla="*/ 623201 w 2021858"/>
              <a:gd name="connsiteY17" fmla="*/ 194430 h 1918803"/>
              <a:gd name="connsiteX18" fmla="*/ 837459 w 2021858"/>
              <a:gd name="connsiteY18" fmla="*/ 296815 h 1918803"/>
              <a:gd name="connsiteX19" fmla="*/ 911600 w 2021858"/>
              <a:gd name="connsiteY19" fmla="*/ 321528 h 1918803"/>
              <a:gd name="connsiteX20" fmla="*/ 985740 w 2021858"/>
              <a:gd name="connsiteY20" fmla="*/ 358599 h 1918803"/>
              <a:gd name="connsiteX21" fmla="*/ 1047524 w 2021858"/>
              <a:gd name="connsiteY21" fmla="*/ 420382 h 1918803"/>
              <a:gd name="connsiteX22" fmla="*/ 1084594 w 2021858"/>
              <a:gd name="connsiteY22" fmla="*/ 408026 h 1918803"/>
              <a:gd name="connsiteX23" fmla="*/ 1072237 w 2021858"/>
              <a:gd name="connsiteY23" fmla="*/ 321528 h 1918803"/>
              <a:gd name="connsiteX24" fmla="*/ 1047524 w 2021858"/>
              <a:gd name="connsiteY24" fmla="*/ 247388 h 1918803"/>
              <a:gd name="connsiteX25" fmla="*/ 1022810 w 2021858"/>
              <a:gd name="connsiteY25" fmla="*/ 173247 h 1918803"/>
              <a:gd name="connsiteX26" fmla="*/ 973383 w 2021858"/>
              <a:gd name="connsiteY26" fmla="*/ 253 h 1918803"/>
              <a:gd name="connsiteX27" fmla="*/ 1072237 w 2021858"/>
              <a:gd name="connsiteY27" fmla="*/ 136177 h 1918803"/>
              <a:gd name="connsiteX28" fmla="*/ 1134021 w 2021858"/>
              <a:gd name="connsiteY28" fmla="*/ 197961 h 1918803"/>
              <a:gd name="connsiteX29" fmla="*/ 1183448 w 2021858"/>
              <a:gd name="connsiteY29" fmla="*/ 309172 h 1918803"/>
              <a:gd name="connsiteX30" fmla="*/ 1307016 w 2021858"/>
              <a:gd name="connsiteY30" fmla="*/ 346242 h 1918803"/>
              <a:gd name="connsiteX31" fmla="*/ 1331729 w 2021858"/>
              <a:gd name="connsiteY31" fmla="*/ 235031 h 1918803"/>
              <a:gd name="connsiteX32" fmla="*/ 1442940 w 2021858"/>
              <a:gd name="connsiteY32" fmla="*/ 148534 h 1918803"/>
              <a:gd name="connsiteX33" fmla="*/ 1480010 w 2021858"/>
              <a:gd name="connsiteY33" fmla="*/ 123820 h 1918803"/>
              <a:gd name="connsiteX34" fmla="*/ 1517081 w 2021858"/>
              <a:gd name="connsiteY34" fmla="*/ 136177 h 1918803"/>
              <a:gd name="connsiteX35" fmla="*/ 1727145 w 2021858"/>
              <a:gd name="connsiteY35" fmla="*/ 420383 h 1918803"/>
              <a:gd name="connsiteX36" fmla="*/ 1578864 w 2021858"/>
              <a:gd name="connsiteY36" fmla="*/ 692231 h 1918803"/>
              <a:gd name="connsiteX37" fmla="*/ 1603578 w 2021858"/>
              <a:gd name="connsiteY37" fmla="*/ 729301 h 1918803"/>
              <a:gd name="connsiteX38" fmla="*/ 1764216 w 2021858"/>
              <a:gd name="connsiteY38" fmla="*/ 828155 h 1918803"/>
              <a:gd name="connsiteX39" fmla="*/ 1875427 w 2021858"/>
              <a:gd name="connsiteY39" fmla="*/ 877582 h 1918803"/>
              <a:gd name="connsiteX40" fmla="*/ 2010027 w 2021858"/>
              <a:gd name="connsiteY40" fmla="*/ 1107065 h 1918803"/>
              <a:gd name="connsiteX41" fmla="*/ 1504724 w 2021858"/>
              <a:gd name="connsiteY41" fmla="*/ 1001150 h 1918803"/>
              <a:gd name="connsiteX42" fmla="*/ 1430583 w 2021858"/>
              <a:gd name="connsiteY42" fmla="*/ 1100004 h 1918803"/>
              <a:gd name="connsiteX43" fmla="*/ 1442940 w 2021858"/>
              <a:gd name="connsiteY43" fmla="*/ 1248285 h 1918803"/>
              <a:gd name="connsiteX44" fmla="*/ 1541794 w 2021858"/>
              <a:gd name="connsiteY44" fmla="*/ 1359496 h 1918803"/>
              <a:gd name="connsiteX45" fmla="*/ 1665362 w 2021858"/>
              <a:gd name="connsiteY45" fmla="*/ 1507777 h 1918803"/>
              <a:gd name="connsiteX46" fmla="*/ 1714789 w 2021858"/>
              <a:gd name="connsiteY46" fmla="*/ 1581918 h 1918803"/>
              <a:gd name="connsiteX47" fmla="*/ 1566508 w 2021858"/>
              <a:gd name="connsiteY47" fmla="*/ 1498950 h 1918803"/>
              <a:gd name="connsiteX48" fmla="*/ 1455297 w 2021858"/>
              <a:gd name="connsiteY48" fmla="*/ 1371853 h 1918803"/>
              <a:gd name="connsiteX49" fmla="*/ 1344086 w 2021858"/>
              <a:gd name="connsiteY49" fmla="*/ 1334782 h 1918803"/>
              <a:gd name="connsiteX50" fmla="*/ 1307016 w 2021858"/>
              <a:gd name="connsiteY50" fmla="*/ 1310069 h 1918803"/>
              <a:gd name="connsiteX51" fmla="*/ 1294659 w 2021858"/>
              <a:gd name="connsiteY51" fmla="*/ 1347139 h 1918803"/>
              <a:gd name="connsiteX52" fmla="*/ 1307016 w 2021858"/>
              <a:gd name="connsiteY52" fmla="*/ 1384209 h 1918803"/>
              <a:gd name="connsiteX53" fmla="*/ 1393513 w 2021858"/>
              <a:gd name="connsiteY53" fmla="*/ 1544847 h 1918803"/>
              <a:gd name="connsiteX54" fmla="*/ 1405870 w 2021858"/>
              <a:gd name="connsiteY54" fmla="*/ 1581918 h 1918803"/>
              <a:gd name="connsiteX55" fmla="*/ 1442940 w 2021858"/>
              <a:gd name="connsiteY55" fmla="*/ 1915550 h 1918803"/>
              <a:gd name="connsiteX56" fmla="*/ 1336363 w 2021858"/>
              <a:gd name="connsiteY56" fmla="*/ 1746306 h 1918803"/>
              <a:gd name="connsiteX57" fmla="*/ 1319373 w 2021858"/>
              <a:gd name="connsiteY57" fmla="*/ 1656058 h 1918803"/>
              <a:gd name="connsiteX58" fmla="*/ 1257589 w 2021858"/>
              <a:gd name="connsiteY58" fmla="*/ 1594274 h 1918803"/>
              <a:gd name="connsiteX59" fmla="*/ 1232875 w 2021858"/>
              <a:gd name="connsiteY59" fmla="*/ 1507777 h 1918803"/>
              <a:gd name="connsiteX60" fmla="*/ 1183448 w 2021858"/>
              <a:gd name="connsiteY60" fmla="*/ 1433636 h 1918803"/>
              <a:gd name="connsiteX61" fmla="*/ 973383 w 2021858"/>
              <a:gd name="connsiteY61" fmla="*/ 1433636 h 1918803"/>
              <a:gd name="connsiteX62" fmla="*/ 948670 w 2021858"/>
              <a:gd name="connsiteY62" fmla="*/ 1470707 h 1918803"/>
              <a:gd name="connsiteX63" fmla="*/ 911600 w 2021858"/>
              <a:gd name="connsiteY63" fmla="*/ 1483064 h 1918803"/>
              <a:gd name="connsiteX64" fmla="*/ 874529 w 2021858"/>
              <a:gd name="connsiteY64" fmla="*/ 1569561 h 1918803"/>
              <a:gd name="connsiteX65" fmla="*/ 825102 w 2021858"/>
              <a:gd name="connsiteY65" fmla="*/ 1680772 h 1918803"/>
              <a:gd name="connsiteX66" fmla="*/ 788032 w 2021858"/>
              <a:gd name="connsiteY66" fmla="*/ 1866123 h 1918803"/>
              <a:gd name="connsiteX67" fmla="*/ 775675 w 2021858"/>
              <a:gd name="connsiteY67" fmla="*/ 1903193 h 1918803"/>
              <a:gd name="connsiteX68" fmla="*/ 763318 w 2021858"/>
              <a:gd name="connsiteY68" fmla="*/ 1866123 h 1918803"/>
              <a:gd name="connsiteX69" fmla="*/ 738605 w 2021858"/>
              <a:gd name="connsiteY69" fmla="*/ 1829053 h 1918803"/>
              <a:gd name="connsiteX70" fmla="*/ 750962 w 2021858"/>
              <a:gd name="connsiteY70" fmla="*/ 1631345 h 1918803"/>
              <a:gd name="connsiteX71" fmla="*/ 849816 w 2021858"/>
              <a:gd name="connsiteY71" fmla="*/ 1445993 h 1918803"/>
              <a:gd name="connsiteX72" fmla="*/ 788032 w 2021858"/>
              <a:gd name="connsiteY72" fmla="*/ 1396566 h 1918803"/>
              <a:gd name="connsiteX73" fmla="*/ 108410 w 2021858"/>
              <a:gd name="connsiteY73" fmla="*/ 1371853 h 1918803"/>
              <a:gd name="connsiteX74" fmla="*/ 46627 w 2021858"/>
              <a:gd name="connsiteY74" fmla="*/ 1322426 h 1918803"/>
              <a:gd name="connsiteX75" fmla="*/ 83697 w 2021858"/>
              <a:gd name="connsiteY75" fmla="*/ 1334782 h 1918803"/>
              <a:gd name="connsiteX76" fmla="*/ 330832 w 2021858"/>
              <a:gd name="connsiteY76" fmla="*/ 1322426 h 1918803"/>
              <a:gd name="connsiteX77" fmla="*/ 731 w 2021858"/>
              <a:gd name="connsiteY77" fmla="*/ 1081028 h 1918803"/>
              <a:gd name="connsiteX78" fmla="*/ 441249 w 2021858"/>
              <a:gd name="connsiteY78" fmla="*/ 1187251 h 1918803"/>
              <a:gd name="connsiteX79" fmla="*/ 55893 w 2021858"/>
              <a:gd name="connsiteY79" fmla="*/ 851104 h 1918803"/>
              <a:gd name="connsiteX0" fmla="*/ 55893 w 2021858"/>
              <a:gd name="connsiteY0" fmla="*/ 851104 h 1918803"/>
              <a:gd name="connsiteX1" fmla="*/ 244335 w 2021858"/>
              <a:gd name="connsiteY1" fmla="*/ 865226 h 1918803"/>
              <a:gd name="connsiteX2" fmla="*/ 429686 w 2021858"/>
              <a:gd name="connsiteY2" fmla="*/ 1062934 h 1918803"/>
              <a:gd name="connsiteX3" fmla="*/ 615037 w 2021858"/>
              <a:gd name="connsiteY3" fmla="*/ 1149431 h 1918803"/>
              <a:gd name="connsiteX4" fmla="*/ 805685 w 2021858"/>
              <a:gd name="connsiteY4" fmla="*/ 892145 h 1918803"/>
              <a:gd name="connsiteX5" fmla="*/ 136654 w 2021858"/>
              <a:gd name="connsiteY5" fmla="*/ 389491 h 1918803"/>
              <a:gd name="connsiteX6" fmla="*/ 863497 w 2021858"/>
              <a:gd name="connsiteY6" fmla="*/ 776963 h 1918803"/>
              <a:gd name="connsiteX7" fmla="*/ 1010454 w 2021858"/>
              <a:gd name="connsiteY7" fmla="*/ 667518 h 1918803"/>
              <a:gd name="connsiteX8" fmla="*/ 899243 w 2021858"/>
              <a:gd name="connsiteY8" fmla="*/ 482166 h 1918803"/>
              <a:gd name="connsiteX9" fmla="*/ 775675 w 2021858"/>
              <a:gd name="connsiteY9" fmla="*/ 358599 h 1918803"/>
              <a:gd name="connsiteX10" fmla="*/ 701535 w 2021858"/>
              <a:gd name="connsiteY10" fmla="*/ 333885 h 1918803"/>
              <a:gd name="connsiteX11" fmla="*/ 615037 w 2021858"/>
              <a:gd name="connsiteY11" fmla="*/ 309172 h 1918803"/>
              <a:gd name="connsiteX12" fmla="*/ 442043 w 2021858"/>
              <a:gd name="connsiteY12" fmla="*/ 272101 h 1918803"/>
              <a:gd name="connsiteX13" fmla="*/ 318475 w 2021858"/>
              <a:gd name="connsiteY13" fmla="*/ 111464 h 1918803"/>
              <a:gd name="connsiteX14" fmla="*/ 392616 w 2021858"/>
              <a:gd name="connsiteY14" fmla="*/ 136177 h 1918803"/>
              <a:gd name="connsiteX15" fmla="*/ 466756 w 2021858"/>
              <a:gd name="connsiteY15" fmla="*/ 185604 h 1918803"/>
              <a:gd name="connsiteX16" fmla="*/ 623201 w 2021858"/>
              <a:gd name="connsiteY16" fmla="*/ 194430 h 1918803"/>
              <a:gd name="connsiteX17" fmla="*/ 837459 w 2021858"/>
              <a:gd name="connsiteY17" fmla="*/ 296815 h 1918803"/>
              <a:gd name="connsiteX18" fmla="*/ 911600 w 2021858"/>
              <a:gd name="connsiteY18" fmla="*/ 321528 h 1918803"/>
              <a:gd name="connsiteX19" fmla="*/ 985740 w 2021858"/>
              <a:gd name="connsiteY19" fmla="*/ 358599 h 1918803"/>
              <a:gd name="connsiteX20" fmla="*/ 1047524 w 2021858"/>
              <a:gd name="connsiteY20" fmla="*/ 420382 h 1918803"/>
              <a:gd name="connsiteX21" fmla="*/ 1084594 w 2021858"/>
              <a:gd name="connsiteY21" fmla="*/ 408026 h 1918803"/>
              <a:gd name="connsiteX22" fmla="*/ 1072237 w 2021858"/>
              <a:gd name="connsiteY22" fmla="*/ 321528 h 1918803"/>
              <a:gd name="connsiteX23" fmla="*/ 1047524 w 2021858"/>
              <a:gd name="connsiteY23" fmla="*/ 247388 h 1918803"/>
              <a:gd name="connsiteX24" fmla="*/ 1022810 w 2021858"/>
              <a:gd name="connsiteY24" fmla="*/ 173247 h 1918803"/>
              <a:gd name="connsiteX25" fmla="*/ 973383 w 2021858"/>
              <a:gd name="connsiteY25" fmla="*/ 253 h 1918803"/>
              <a:gd name="connsiteX26" fmla="*/ 1072237 w 2021858"/>
              <a:gd name="connsiteY26" fmla="*/ 136177 h 1918803"/>
              <a:gd name="connsiteX27" fmla="*/ 1134021 w 2021858"/>
              <a:gd name="connsiteY27" fmla="*/ 197961 h 1918803"/>
              <a:gd name="connsiteX28" fmla="*/ 1183448 w 2021858"/>
              <a:gd name="connsiteY28" fmla="*/ 309172 h 1918803"/>
              <a:gd name="connsiteX29" fmla="*/ 1307016 w 2021858"/>
              <a:gd name="connsiteY29" fmla="*/ 346242 h 1918803"/>
              <a:gd name="connsiteX30" fmla="*/ 1331729 w 2021858"/>
              <a:gd name="connsiteY30" fmla="*/ 235031 h 1918803"/>
              <a:gd name="connsiteX31" fmla="*/ 1442940 w 2021858"/>
              <a:gd name="connsiteY31" fmla="*/ 148534 h 1918803"/>
              <a:gd name="connsiteX32" fmla="*/ 1480010 w 2021858"/>
              <a:gd name="connsiteY32" fmla="*/ 123820 h 1918803"/>
              <a:gd name="connsiteX33" fmla="*/ 1517081 w 2021858"/>
              <a:gd name="connsiteY33" fmla="*/ 136177 h 1918803"/>
              <a:gd name="connsiteX34" fmla="*/ 1727145 w 2021858"/>
              <a:gd name="connsiteY34" fmla="*/ 420383 h 1918803"/>
              <a:gd name="connsiteX35" fmla="*/ 1578864 w 2021858"/>
              <a:gd name="connsiteY35" fmla="*/ 692231 h 1918803"/>
              <a:gd name="connsiteX36" fmla="*/ 1603578 w 2021858"/>
              <a:gd name="connsiteY36" fmla="*/ 729301 h 1918803"/>
              <a:gd name="connsiteX37" fmla="*/ 1764216 w 2021858"/>
              <a:gd name="connsiteY37" fmla="*/ 828155 h 1918803"/>
              <a:gd name="connsiteX38" fmla="*/ 1875427 w 2021858"/>
              <a:gd name="connsiteY38" fmla="*/ 877582 h 1918803"/>
              <a:gd name="connsiteX39" fmla="*/ 2010027 w 2021858"/>
              <a:gd name="connsiteY39" fmla="*/ 1107065 h 1918803"/>
              <a:gd name="connsiteX40" fmla="*/ 1504724 w 2021858"/>
              <a:gd name="connsiteY40" fmla="*/ 1001150 h 1918803"/>
              <a:gd name="connsiteX41" fmla="*/ 1430583 w 2021858"/>
              <a:gd name="connsiteY41" fmla="*/ 1100004 h 1918803"/>
              <a:gd name="connsiteX42" fmla="*/ 1442940 w 2021858"/>
              <a:gd name="connsiteY42" fmla="*/ 1248285 h 1918803"/>
              <a:gd name="connsiteX43" fmla="*/ 1541794 w 2021858"/>
              <a:gd name="connsiteY43" fmla="*/ 1359496 h 1918803"/>
              <a:gd name="connsiteX44" fmla="*/ 1665362 w 2021858"/>
              <a:gd name="connsiteY44" fmla="*/ 1507777 h 1918803"/>
              <a:gd name="connsiteX45" fmla="*/ 1714789 w 2021858"/>
              <a:gd name="connsiteY45" fmla="*/ 1581918 h 1918803"/>
              <a:gd name="connsiteX46" fmla="*/ 1566508 w 2021858"/>
              <a:gd name="connsiteY46" fmla="*/ 1498950 h 1918803"/>
              <a:gd name="connsiteX47" fmla="*/ 1455297 w 2021858"/>
              <a:gd name="connsiteY47" fmla="*/ 1371853 h 1918803"/>
              <a:gd name="connsiteX48" fmla="*/ 1344086 w 2021858"/>
              <a:gd name="connsiteY48" fmla="*/ 1334782 h 1918803"/>
              <a:gd name="connsiteX49" fmla="*/ 1307016 w 2021858"/>
              <a:gd name="connsiteY49" fmla="*/ 1310069 h 1918803"/>
              <a:gd name="connsiteX50" fmla="*/ 1294659 w 2021858"/>
              <a:gd name="connsiteY50" fmla="*/ 1347139 h 1918803"/>
              <a:gd name="connsiteX51" fmla="*/ 1307016 w 2021858"/>
              <a:gd name="connsiteY51" fmla="*/ 1384209 h 1918803"/>
              <a:gd name="connsiteX52" fmla="*/ 1393513 w 2021858"/>
              <a:gd name="connsiteY52" fmla="*/ 1544847 h 1918803"/>
              <a:gd name="connsiteX53" fmla="*/ 1405870 w 2021858"/>
              <a:gd name="connsiteY53" fmla="*/ 1581918 h 1918803"/>
              <a:gd name="connsiteX54" fmla="*/ 1442940 w 2021858"/>
              <a:gd name="connsiteY54" fmla="*/ 1915550 h 1918803"/>
              <a:gd name="connsiteX55" fmla="*/ 1336363 w 2021858"/>
              <a:gd name="connsiteY55" fmla="*/ 1746306 h 1918803"/>
              <a:gd name="connsiteX56" fmla="*/ 1319373 w 2021858"/>
              <a:gd name="connsiteY56" fmla="*/ 1656058 h 1918803"/>
              <a:gd name="connsiteX57" fmla="*/ 1257589 w 2021858"/>
              <a:gd name="connsiteY57" fmla="*/ 1594274 h 1918803"/>
              <a:gd name="connsiteX58" fmla="*/ 1232875 w 2021858"/>
              <a:gd name="connsiteY58" fmla="*/ 1507777 h 1918803"/>
              <a:gd name="connsiteX59" fmla="*/ 1183448 w 2021858"/>
              <a:gd name="connsiteY59" fmla="*/ 1433636 h 1918803"/>
              <a:gd name="connsiteX60" fmla="*/ 973383 w 2021858"/>
              <a:gd name="connsiteY60" fmla="*/ 1433636 h 1918803"/>
              <a:gd name="connsiteX61" fmla="*/ 948670 w 2021858"/>
              <a:gd name="connsiteY61" fmla="*/ 1470707 h 1918803"/>
              <a:gd name="connsiteX62" fmla="*/ 911600 w 2021858"/>
              <a:gd name="connsiteY62" fmla="*/ 1483064 h 1918803"/>
              <a:gd name="connsiteX63" fmla="*/ 874529 w 2021858"/>
              <a:gd name="connsiteY63" fmla="*/ 1569561 h 1918803"/>
              <a:gd name="connsiteX64" fmla="*/ 825102 w 2021858"/>
              <a:gd name="connsiteY64" fmla="*/ 1680772 h 1918803"/>
              <a:gd name="connsiteX65" fmla="*/ 788032 w 2021858"/>
              <a:gd name="connsiteY65" fmla="*/ 1866123 h 1918803"/>
              <a:gd name="connsiteX66" fmla="*/ 775675 w 2021858"/>
              <a:gd name="connsiteY66" fmla="*/ 1903193 h 1918803"/>
              <a:gd name="connsiteX67" fmla="*/ 763318 w 2021858"/>
              <a:gd name="connsiteY67" fmla="*/ 1866123 h 1918803"/>
              <a:gd name="connsiteX68" fmla="*/ 738605 w 2021858"/>
              <a:gd name="connsiteY68" fmla="*/ 1829053 h 1918803"/>
              <a:gd name="connsiteX69" fmla="*/ 750962 w 2021858"/>
              <a:gd name="connsiteY69" fmla="*/ 1631345 h 1918803"/>
              <a:gd name="connsiteX70" fmla="*/ 849816 w 2021858"/>
              <a:gd name="connsiteY70" fmla="*/ 1445993 h 1918803"/>
              <a:gd name="connsiteX71" fmla="*/ 788032 w 2021858"/>
              <a:gd name="connsiteY71" fmla="*/ 1396566 h 1918803"/>
              <a:gd name="connsiteX72" fmla="*/ 108410 w 2021858"/>
              <a:gd name="connsiteY72" fmla="*/ 1371853 h 1918803"/>
              <a:gd name="connsiteX73" fmla="*/ 46627 w 2021858"/>
              <a:gd name="connsiteY73" fmla="*/ 1322426 h 1918803"/>
              <a:gd name="connsiteX74" fmla="*/ 83697 w 2021858"/>
              <a:gd name="connsiteY74" fmla="*/ 1334782 h 1918803"/>
              <a:gd name="connsiteX75" fmla="*/ 330832 w 2021858"/>
              <a:gd name="connsiteY75" fmla="*/ 1322426 h 1918803"/>
              <a:gd name="connsiteX76" fmla="*/ 731 w 2021858"/>
              <a:gd name="connsiteY76" fmla="*/ 1081028 h 1918803"/>
              <a:gd name="connsiteX77" fmla="*/ 441249 w 2021858"/>
              <a:gd name="connsiteY77" fmla="*/ 1187251 h 1918803"/>
              <a:gd name="connsiteX78" fmla="*/ 55893 w 2021858"/>
              <a:gd name="connsiteY78" fmla="*/ 851104 h 1918803"/>
              <a:gd name="connsiteX0" fmla="*/ 55893 w 2021858"/>
              <a:gd name="connsiteY0" fmla="*/ 851104 h 1918803"/>
              <a:gd name="connsiteX1" fmla="*/ 285157 w 2021858"/>
              <a:gd name="connsiteY1" fmla="*/ 946869 h 1918803"/>
              <a:gd name="connsiteX2" fmla="*/ 429686 w 2021858"/>
              <a:gd name="connsiteY2" fmla="*/ 1062934 h 1918803"/>
              <a:gd name="connsiteX3" fmla="*/ 615037 w 2021858"/>
              <a:gd name="connsiteY3" fmla="*/ 1149431 h 1918803"/>
              <a:gd name="connsiteX4" fmla="*/ 805685 w 2021858"/>
              <a:gd name="connsiteY4" fmla="*/ 892145 h 1918803"/>
              <a:gd name="connsiteX5" fmla="*/ 136654 w 2021858"/>
              <a:gd name="connsiteY5" fmla="*/ 389491 h 1918803"/>
              <a:gd name="connsiteX6" fmla="*/ 863497 w 2021858"/>
              <a:gd name="connsiteY6" fmla="*/ 776963 h 1918803"/>
              <a:gd name="connsiteX7" fmla="*/ 1010454 w 2021858"/>
              <a:gd name="connsiteY7" fmla="*/ 667518 h 1918803"/>
              <a:gd name="connsiteX8" fmla="*/ 899243 w 2021858"/>
              <a:gd name="connsiteY8" fmla="*/ 482166 h 1918803"/>
              <a:gd name="connsiteX9" fmla="*/ 775675 w 2021858"/>
              <a:gd name="connsiteY9" fmla="*/ 358599 h 1918803"/>
              <a:gd name="connsiteX10" fmla="*/ 701535 w 2021858"/>
              <a:gd name="connsiteY10" fmla="*/ 333885 h 1918803"/>
              <a:gd name="connsiteX11" fmla="*/ 615037 w 2021858"/>
              <a:gd name="connsiteY11" fmla="*/ 309172 h 1918803"/>
              <a:gd name="connsiteX12" fmla="*/ 442043 w 2021858"/>
              <a:gd name="connsiteY12" fmla="*/ 272101 h 1918803"/>
              <a:gd name="connsiteX13" fmla="*/ 318475 w 2021858"/>
              <a:gd name="connsiteY13" fmla="*/ 111464 h 1918803"/>
              <a:gd name="connsiteX14" fmla="*/ 392616 w 2021858"/>
              <a:gd name="connsiteY14" fmla="*/ 136177 h 1918803"/>
              <a:gd name="connsiteX15" fmla="*/ 466756 w 2021858"/>
              <a:gd name="connsiteY15" fmla="*/ 185604 h 1918803"/>
              <a:gd name="connsiteX16" fmla="*/ 623201 w 2021858"/>
              <a:gd name="connsiteY16" fmla="*/ 194430 h 1918803"/>
              <a:gd name="connsiteX17" fmla="*/ 837459 w 2021858"/>
              <a:gd name="connsiteY17" fmla="*/ 296815 h 1918803"/>
              <a:gd name="connsiteX18" fmla="*/ 911600 w 2021858"/>
              <a:gd name="connsiteY18" fmla="*/ 321528 h 1918803"/>
              <a:gd name="connsiteX19" fmla="*/ 985740 w 2021858"/>
              <a:gd name="connsiteY19" fmla="*/ 358599 h 1918803"/>
              <a:gd name="connsiteX20" fmla="*/ 1047524 w 2021858"/>
              <a:gd name="connsiteY20" fmla="*/ 420382 h 1918803"/>
              <a:gd name="connsiteX21" fmla="*/ 1084594 w 2021858"/>
              <a:gd name="connsiteY21" fmla="*/ 408026 h 1918803"/>
              <a:gd name="connsiteX22" fmla="*/ 1072237 w 2021858"/>
              <a:gd name="connsiteY22" fmla="*/ 321528 h 1918803"/>
              <a:gd name="connsiteX23" fmla="*/ 1047524 w 2021858"/>
              <a:gd name="connsiteY23" fmla="*/ 247388 h 1918803"/>
              <a:gd name="connsiteX24" fmla="*/ 1022810 w 2021858"/>
              <a:gd name="connsiteY24" fmla="*/ 173247 h 1918803"/>
              <a:gd name="connsiteX25" fmla="*/ 973383 w 2021858"/>
              <a:gd name="connsiteY25" fmla="*/ 253 h 1918803"/>
              <a:gd name="connsiteX26" fmla="*/ 1072237 w 2021858"/>
              <a:gd name="connsiteY26" fmla="*/ 136177 h 1918803"/>
              <a:gd name="connsiteX27" fmla="*/ 1134021 w 2021858"/>
              <a:gd name="connsiteY27" fmla="*/ 197961 h 1918803"/>
              <a:gd name="connsiteX28" fmla="*/ 1183448 w 2021858"/>
              <a:gd name="connsiteY28" fmla="*/ 309172 h 1918803"/>
              <a:gd name="connsiteX29" fmla="*/ 1307016 w 2021858"/>
              <a:gd name="connsiteY29" fmla="*/ 346242 h 1918803"/>
              <a:gd name="connsiteX30" fmla="*/ 1331729 w 2021858"/>
              <a:gd name="connsiteY30" fmla="*/ 235031 h 1918803"/>
              <a:gd name="connsiteX31" fmla="*/ 1442940 w 2021858"/>
              <a:gd name="connsiteY31" fmla="*/ 148534 h 1918803"/>
              <a:gd name="connsiteX32" fmla="*/ 1480010 w 2021858"/>
              <a:gd name="connsiteY32" fmla="*/ 123820 h 1918803"/>
              <a:gd name="connsiteX33" fmla="*/ 1517081 w 2021858"/>
              <a:gd name="connsiteY33" fmla="*/ 136177 h 1918803"/>
              <a:gd name="connsiteX34" fmla="*/ 1727145 w 2021858"/>
              <a:gd name="connsiteY34" fmla="*/ 420383 h 1918803"/>
              <a:gd name="connsiteX35" fmla="*/ 1578864 w 2021858"/>
              <a:gd name="connsiteY35" fmla="*/ 692231 h 1918803"/>
              <a:gd name="connsiteX36" fmla="*/ 1603578 w 2021858"/>
              <a:gd name="connsiteY36" fmla="*/ 729301 h 1918803"/>
              <a:gd name="connsiteX37" fmla="*/ 1764216 w 2021858"/>
              <a:gd name="connsiteY37" fmla="*/ 828155 h 1918803"/>
              <a:gd name="connsiteX38" fmla="*/ 1875427 w 2021858"/>
              <a:gd name="connsiteY38" fmla="*/ 877582 h 1918803"/>
              <a:gd name="connsiteX39" fmla="*/ 2010027 w 2021858"/>
              <a:gd name="connsiteY39" fmla="*/ 1107065 h 1918803"/>
              <a:gd name="connsiteX40" fmla="*/ 1504724 w 2021858"/>
              <a:gd name="connsiteY40" fmla="*/ 1001150 h 1918803"/>
              <a:gd name="connsiteX41" fmla="*/ 1430583 w 2021858"/>
              <a:gd name="connsiteY41" fmla="*/ 1100004 h 1918803"/>
              <a:gd name="connsiteX42" fmla="*/ 1442940 w 2021858"/>
              <a:gd name="connsiteY42" fmla="*/ 1248285 h 1918803"/>
              <a:gd name="connsiteX43" fmla="*/ 1541794 w 2021858"/>
              <a:gd name="connsiteY43" fmla="*/ 1359496 h 1918803"/>
              <a:gd name="connsiteX44" fmla="*/ 1665362 w 2021858"/>
              <a:gd name="connsiteY44" fmla="*/ 1507777 h 1918803"/>
              <a:gd name="connsiteX45" fmla="*/ 1714789 w 2021858"/>
              <a:gd name="connsiteY45" fmla="*/ 1581918 h 1918803"/>
              <a:gd name="connsiteX46" fmla="*/ 1566508 w 2021858"/>
              <a:gd name="connsiteY46" fmla="*/ 1498950 h 1918803"/>
              <a:gd name="connsiteX47" fmla="*/ 1455297 w 2021858"/>
              <a:gd name="connsiteY47" fmla="*/ 1371853 h 1918803"/>
              <a:gd name="connsiteX48" fmla="*/ 1344086 w 2021858"/>
              <a:gd name="connsiteY48" fmla="*/ 1334782 h 1918803"/>
              <a:gd name="connsiteX49" fmla="*/ 1307016 w 2021858"/>
              <a:gd name="connsiteY49" fmla="*/ 1310069 h 1918803"/>
              <a:gd name="connsiteX50" fmla="*/ 1294659 w 2021858"/>
              <a:gd name="connsiteY50" fmla="*/ 1347139 h 1918803"/>
              <a:gd name="connsiteX51" fmla="*/ 1307016 w 2021858"/>
              <a:gd name="connsiteY51" fmla="*/ 1384209 h 1918803"/>
              <a:gd name="connsiteX52" fmla="*/ 1393513 w 2021858"/>
              <a:gd name="connsiteY52" fmla="*/ 1544847 h 1918803"/>
              <a:gd name="connsiteX53" fmla="*/ 1405870 w 2021858"/>
              <a:gd name="connsiteY53" fmla="*/ 1581918 h 1918803"/>
              <a:gd name="connsiteX54" fmla="*/ 1442940 w 2021858"/>
              <a:gd name="connsiteY54" fmla="*/ 1915550 h 1918803"/>
              <a:gd name="connsiteX55" fmla="*/ 1336363 w 2021858"/>
              <a:gd name="connsiteY55" fmla="*/ 1746306 h 1918803"/>
              <a:gd name="connsiteX56" fmla="*/ 1319373 w 2021858"/>
              <a:gd name="connsiteY56" fmla="*/ 1656058 h 1918803"/>
              <a:gd name="connsiteX57" fmla="*/ 1257589 w 2021858"/>
              <a:gd name="connsiteY57" fmla="*/ 1594274 h 1918803"/>
              <a:gd name="connsiteX58" fmla="*/ 1232875 w 2021858"/>
              <a:gd name="connsiteY58" fmla="*/ 1507777 h 1918803"/>
              <a:gd name="connsiteX59" fmla="*/ 1183448 w 2021858"/>
              <a:gd name="connsiteY59" fmla="*/ 1433636 h 1918803"/>
              <a:gd name="connsiteX60" fmla="*/ 973383 w 2021858"/>
              <a:gd name="connsiteY60" fmla="*/ 1433636 h 1918803"/>
              <a:gd name="connsiteX61" fmla="*/ 948670 w 2021858"/>
              <a:gd name="connsiteY61" fmla="*/ 1470707 h 1918803"/>
              <a:gd name="connsiteX62" fmla="*/ 911600 w 2021858"/>
              <a:gd name="connsiteY62" fmla="*/ 1483064 h 1918803"/>
              <a:gd name="connsiteX63" fmla="*/ 874529 w 2021858"/>
              <a:gd name="connsiteY63" fmla="*/ 1569561 h 1918803"/>
              <a:gd name="connsiteX64" fmla="*/ 825102 w 2021858"/>
              <a:gd name="connsiteY64" fmla="*/ 1680772 h 1918803"/>
              <a:gd name="connsiteX65" fmla="*/ 788032 w 2021858"/>
              <a:gd name="connsiteY65" fmla="*/ 1866123 h 1918803"/>
              <a:gd name="connsiteX66" fmla="*/ 775675 w 2021858"/>
              <a:gd name="connsiteY66" fmla="*/ 1903193 h 1918803"/>
              <a:gd name="connsiteX67" fmla="*/ 763318 w 2021858"/>
              <a:gd name="connsiteY67" fmla="*/ 1866123 h 1918803"/>
              <a:gd name="connsiteX68" fmla="*/ 738605 w 2021858"/>
              <a:gd name="connsiteY68" fmla="*/ 1829053 h 1918803"/>
              <a:gd name="connsiteX69" fmla="*/ 750962 w 2021858"/>
              <a:gd name="connsiteY69" fmla="*/ 1631345 h 1918803"/>
              <a:gd name="connsiteX70" fmla="*/ 849816 w 2021858"/>
              <a:gd name="connsiteY70" fmla="*/ 1445993 h 1918803"/>
              <a:gd name="connsiteX71" fmla="*/ 788032 w 2021858"/>
              <a:gd name="connsiteY71" fmla="*/ 1396566 h 1918803"/>
              <a:gd name="connsiteX72" fmla="*/ 108410 w 2021858"/>
              <a:gd name="connsiteY72" fmla="*/ 1371853 h 1918803"/>
              <a:gd name="connsiteX73" fmla="*/ 46627 w 2021858"/>
              <a:gd name="connsiteY73" fmla="*/ 1322426 h 1918803"/>
              <a:gd name="connsiteX74" fmla="*/ 83697 w 2021858"/>
              <a:gd name="connsiteY74" fmla="*/ 1334782 h 1918803"/>
              <a:gd name="connsiteX75" fmla="*/ 330832 w 2021858"/>
              <a:gd name="connsiteY75" fmla="*/ 1322426 h 1918803"/>
              <a:gd name="connsiteX76" fmla="*/ 731 w 2021858"/>
              <a:gd name="connsiteY76" fmla="*/ 1081028 h 1918803"/>
              <a:gd name="connsiteX77" fmla="*/ 441249 w 2021858"/>
              <a:gd name="connsiteY77" fmla="*/ 1187251 h 1918803"/>
              <a:gd name="connsiteX78" fmla="*/ 55893 w 2021858"/>
              <a:gd name="connsiteY78" fmla="*/ 851104 h 1918803"/>
              <a:gd name="connsiteX0" fmla="*/ 55882 w 2021847"/>
              <a:gd name="connsiteY0" fmla="*/ 851104 h 1918803"/>
              <a:gd name="connsiteX1" fmla="*/ 285146 w 2021847"/>
              <a:gd name="connsiteY1" fmla="*/ 946869 h 1918803"/>
              <a:gd name="connsiteX2" fmla="*/ 429675 w 2021847"/>
              <a:gd name="connsiteY2" fmla="*/ 1062934 h 1918803"/>
              <a:gd name="connsiteX3" fmla="*/ 615026 w 2021847"/>
              <a:gd name="connsiteY3" fmla="*/ 1149431 h 1918803"/>
              <a:gd name="connsiteX4" fmla="*/ 805674 w 2021847"/>
              <a:gd name="connsiteY4" fmla="*/ 892145 h 1918803"/>
              <a:gd name="connsiteX5" fmla="*/ 136643 w 2021847"/>
              <a:gd name="connsiteY5" fmla="*/ 389491 h 1918803"/>
              <a:gd name="connsiteX6" fmla="*/ 863486 w 2021847"/>
              <a:gd name="connsiteY6" fmla="*/ 776963 h 1918803"/>
              <a:gd name="connsiteX7" fmla="*/ 1010443 w 2021847"/>
              <a:gd name="connsiteY7" fmla="*/ 667518 h 1918803"/>
              <a:gd name="connsiteX8" fmla="*/ 899232 w 2021847"/>
              <a:gd name="connsiteY8" fmla="*/ 482166 h 1918803"/>
              <a:gd name="connsiteX9" fmla="*/ 775664 w 2021847"/>
              <a:gd name="connsiteY9" fmla="*/ 358599 h 1918803"/>
              <a:gd name="connsiteX10" fmla="*/ 701524 w 2021847"/>
              <a:gd name="connsiteY10" fmla="*/ 333885 h 1918803"/>
              <a:gd name="connsiteX11" fmla="*/ 615026 w 2021847"/>
              <a:gd name="connsiteY11" fmla="*/ 309172 h 1918803"/>
              <a:gd name="connsiteX12" fmla="*/ 442032 w 2021847"/>
              <a:gd name="connsiteY12" fmla="*/ 272101 h 1918803"/>
              <a:gd name="connsiteX13" fmla="*/ 318464 w 2021847"/>
              <a:gd name="connsiteY13" fmla="*/ 111464 h 1918803"/>
              <a:gd name="connsiteX14" fmla="*/ 392605 w 2021847"/>
              <a:gd name="connsiteY14" fmla="*/ 136177 h 1918803"/>
              <a:gd name="connsiteX15" fmla="*/ 466745 w 2021847"/>
              <a:gd name="connsiteY15" fmla="*/ 185604 h 1918803"/>
              <a:gd name="connsiteX16" fmla="*/ 623190 w 2021847"/>
              <a:gd name="connsiteY16" fmla="*/ 194430 h 1918803"/>
              <a:gd name="connsiteX17" fmla="*/ 837448 w 2021847"/>
              <a:gd name="connsiteY17" fmla="*/ 296815 h 1918803"/>
              <a:gd name="connsiteX18" fmla="*/ 911589 w 2021847"/>
              <a:gd name="connsiteY18" fmla="*/ 321528 h 1918803"/>
              <a:gd name="connsiteX19" fmla="*/ 985729 w 2021847"/>
              <a:gd name="connsiteY19" fmla="*/ 358599 h 1918803"/>
              <a:gd name="connsiteX20" fmla="*/ 1047513 w 2021847"/>
              <a:gd name="connsiteY20" fmla="*/ 420382 h 1918803"/>
              <a:gd name="connsiteX21" fmla="*/ 1084583 w 2021847"/>
              <a:gd name="connsiteY21" fmla="*/ 408026 h 1918803"/>
              <a:gd name="connsiteX22" fmla="*/ 1072226 w 2021847"/>
              <a:gd name="connsiteY22" fmla="*/ 321528 h 1918803"/>
              <a:gd name="connsiteX23" fmla="*/ 1047513 w 2021847"/>
              <a:gd name="connsiteY23" fmla="*/ 247388 h 1918803"/>
              <a:gd name="connsiteX24" fmla="*/ 1022799 w 2021847"/>
              <a:gd name="connsiteY24" fmla="*/ 173247 h 1918803"/>
              <a:gd name="connsiteX25" fmla="*/ 973372 w 2021847"/>
              <a:gd name="connsiteY25" fmla="*/ 253 h 1918803"/>
              <a:gd name="connsiteX26" fmla="*/ 1072226 w 2021847"/>
              <a:gd name="connsiteY26" fmla="*/ 136177 h 1918803"/>
              <a:gd name="connsiteX27" fmla="*/ 1134010 w 2021847"/>
              <a:gd name="connsiteY27" fmla="*/ 197961 h 1918803"/>
              <a:gd name="connsiteX28" fmla="*/ 1183437 w 2021847"/>
              <a:gd name="connsiteY28" fmla="*/ 309172 h 1918803"/>
              <a:gd name="connsiteX29" fmla="*/ 1307005 w 2021847"/>
              <a:gd name="connsiteY29" fmla="*/ 346242 h 1918803"/>
              <a:gd name="connsiteX30" fmla="*/ 1331718 w 2021847"/>
              <a:gd name="connsiteY30" fmla="*/ 235031 h 1918803"/>
              <a:gd name="connsiteX31" fmla="*/ 1442929 w 2021847"/>
              <a:gd name="connsiteY31" fmla="*/ 148534 h 1918803"/>
              <a:gd name="connsiteX32" fmla="*/ 1479999 w 2021847"/>
              <a:gd name="connsiteY32" fmla="*/ 123820 h 1918803"/>
              <a:gd name="connsiteX33" fmla="*/ 1517070 w 2021847"/>
              <a:gd name="connsiteY33" fmla="*/ 136177 h 1918803"/>
              <a:gd name="connsiteX34" fmla="*/ 1727134 w 2021847"/>
              <a:gd name="connsiteY34" fmla="*/ 420383 h 1918803"/>
              <a:gd name="connsiteX35" fmla="*/ 1578853 w 2021847"/>
              <a:gd name="connsiteY35" fmla="*/ 692231 h 1918803"/>
              <a:gd name="connsiteX36" fmla="*/ 1603567 w 2021847"/>
              <a:gd name="connsiteY36" fmla="*/ 729301 h 1918803"/>
              <a:gd name="connsiteX37" fmla="*/ 1764205 w 2021847"/>
              <a:gd name="connsiteY37" fmla="*/ 828155 h 1918803"/>
              <a:gd name="connsiteX38" fmla="*/ 1875416 w 2021847"/>
              <a:gd name="connsiteY38" fmla="*/ 877582 h 1918803"/>
              <a:gd name="connsiteX39" fmla="*/ 2010016 w 2021847"/>
              <a:gd name="connsiteY39" fmla="*/ 1107065 h 1918803"/>
              <a:gd name="connsiteX40" fmla="*/ 1504713 w 2021847"/>
              <a:gd name="connsiteY40" fmla="*/ 1001150 h 1918803"/>
              <a:gd name="connsiteX41" fmla="*/ 1430572 w 2021847"/>
              <a:gd name="connsiteY41" fmla="*/ 1100004 h 1918803"/>
              <a:gd name="connsiteX42" fmla="*/ 1442929 w 2021847"/>
              <a:gd name="connsiteY42" fmla="*/ 1248285 h 1918803"/>
              <a:gd name="connsiteX43" fmla="*/ 1541783 w 2021847"/>
              <a:gd name="connsiteY43" fmla="*/ 1359496 h 1918803"/>
              <a:gd name="connsiteX44" fmla="*/ 1665351 w 2021847"/>
              <a:gd name="connsiteY44" fmla="*/ 1507777 h 1918803"/>
              <a:gd name="connsiteX45" fmla="*/ 1714778 w 2021847"/>
              <a:gd name="connsiteY45" fmla="*/ 1581918 h 1918803"/>
              <a:gd name="connsiteX46" fmla="*/ 1566497 w 2021847"/>
              <a:gd name="connsiteY46" fmla="*/ 1498950 h 1918803"/>
              <a:gd name="connsiteX47" fmla="*/ 1455286 w 2021847"/>
              <a:gd name="connsiteY47" fmla="*/ 1371853 h 1918803"/>
              <a:gd name="connsiteX48" fmla="*/ 1344075 w 2021847"/>
              <a:gd name="connsiteY48" fmla="*/ 1334782 h 1918803"/>
              <a:gd name="connsiteX49" fmla="*/ 1307005 w 2021847"/>
              <a:gd name="connsiteY49" fmla="*/ 1310069 h 1918803"/>
              <a:gd name="connsiteX50" fmla="*/ 1294648 w 2021847"/>
              <a:gd name="connsiteY50" fmla="*/ 1347139 h 1918803"/>
              <a:gd name="connsiteX51" fmla="*/ 1307005 w 2021847"/>
              <a:gd name="connsiteY51" fmla="*/ 1384209 h 1918803"/>
              <a:gd name="connsiteX52" fmla="*/ 1393502 w 2021847"/>
              <a:gd name="connsiteY52" fmla="*/ 1544847 h 1918803"/>
              <a:gd name="connsiteX53" fmla="*/ 1405859 w 2021847"/>
              <a:gd name="connsiteY53" fmla="*/ 1581918 h 1918803"/>
              <a:gd name="connsiteX54" fmla="*/ 1442929 w 2021847"/>
              <a:gd name="connsiteY54" fmla="*/ 1915550 h 1918803"/>
              <a:gd name="connsiteX55" fmla="*/ 1336352 w 2021847"/>
              <a:gd name="connsiteY55" fmla="*/ 1746306 h 1918803"/>
              <a:gd name="connsiteX56" fmla="*/ 1319362 w 2021847"/>
              <a:gd name="connsiteY56" fmla="*/ 1656058 h 1918803"/>
              <a:gd name="connsiteX57" fmla="*/ 1257578 w 2021847"/>
              <a:gd name="connsiteY57" fmla="*/ 1594274 h 1918803"/>
              <a:gd name="connsiteX58" fmla="*/ 1232864 w 2021847"/>
              <a:gd name="connsiteY58" fmla="*/ 1507777 h 1918803"/>
              <a:gd name="connsiteX59" fmla="*/ 1183437 w 2021847"/>
              <a:gd name="connsiteY59" fmla="*/ 1433636 h 1918803"/>
              <a:gd name="connsiteX60" fmla="*/ 973372 w 2021847"/>
              <a:gd name="connsiteY60" fmla="*/ 1433636 h 1918803"/>
              <a:gd name="connsiteX61" fmla="*/ 948659 w 2021847"/>
              <a:gd name="connsiteY61" fmla="*/ 1470707 h 1918803"/>
              <a:gd name="connsiteX62" fmla="*/ 911589 w 2021847"/>
              <a:gd name="connsiteY62" fmla="*/ 1483064 h 1918803"/>
              <a:gd name="connsiteX63" fmla="*/ 874518 w 2021847"/>
              <a:gd name="connsiteY63" fmla="*/ 1569561 h 1918803"/>
              <a:gd name="connsiteX64" fmla="*/ 825091 w 2021847"/>
              <a:gd name="connsiteY64" fmla="*/ 1680772 h 1918803"/>
              <a:gd name="connsiteX65" fmla="*/ 788021 w 2021847"/>
              <a:gd name="connsiteY65" fmla="*/ 1866123 h 1918803"/>
              <a:gd name="connsiteX66" fmla="*/ 775664 w 2021847"/>
              <a:gd name="connsiteY66" fmla="*/ 1903193 h 1918803"/>
              <a:gd name="connsiteX67" fmla="*/ 763307 w 2021847"/>
              <a:gd name="connsiteY67" fmla="*/ 1866123 h 1918803"/>
              <a:gd name="connsiteX68" fmla="*/ 738594 w 2021847"/>
              <a:gd name="connsiteY68" fmla="*/ 1829053 h 1918803"/>
              <a:gd name="connsiteX69" fmla="*/ 750951 w 2021847"/>
              <a:gd name="connsiteY69" fmla="*/ 1631345 h 1918803"/>
              <a:gd name="connsiteX70" fmla="*/ 849805 w 2021847"/>
              <a:gd name="connsiteY70" fmla="*/ 1445993 h 1918803"/>
              <a:gd name="connsiteX71" fmla="*/ 788021 w 2021847"/>
              <a:gd name="connsiteY71" fmla="*/ 1396566 h 1918803"/>
              <a:gd name="connsiteX72" fmla="*/ 108399 w 2021847"/>
              <a:gd name="connsiteY72" fmla="*/ 1371853 h 1918803"/>
              <a:gd name="connsiteX73" fmla="*/ 46616 w 2021847"/>
              <a:gd name="connsiteY73" fmla="*/ 1322426 h 1918803"/>
              <a:gd name="connsiteX74" fmla="*/ 330821 w 2021847"/>
              <a:gd name="connsiteY74" fmla="*/ 1322426 h 1918803"/>
              <a:gd name="connsiteX75" fmla="*/ 720 w 2021847"/>
              <a:gd name="connsiteY75" fmla="*/ 1081028 h 1918803"/>
              <a:gd name="connsiteX76" fmla="*/ 441238 w 2021847"/>
              <a:gd name="connsiteY76" fmla="*/ 1187251 h 1918803"/>
              <a:gd name="connsiteX77" fmla="*/ 55882 w 2021847"/>
              <a:gd name="connsiteY77" fmla="*/ 851104 h 1918803"/>
              <a:gd name="connsiteX0" fmla="*/ 55882 w 2021847"/>
              <a:gd name="connsiteY0" fmla="*/ 851104 h 1918803"/>
              <a:gd name="connsiteX1" fmla="*/ 285146 w 2021847"/>
              <a:gd name="connsiteY1" fmla="*/ 946869 h 1918803"/>
              <a:gd name="connsiteX2" fmla="*/ 429675 w 2021847"/>
              <a:gd name="connsiteY2" fmla="*/ 1062934 h 1918803"/>
              <a:gd name="connsiteX3" fmla="*/ 615026 w 2021847"/>
              <a:gd name="connsiteY3" fmla="*/ 1149431 h 1918803"/>
              <a:gd name="connsiteX4" fmla="*/ 805674 w 2021847"/>
              <a:gd name="connsiteY4" fmla="*/ 892145 h 1918803"/>
              <a:gd name="connsiteX5" fmla="*/ 136643 w 2021847"/>
              <a:gd name="connsiteY5" fmla="*/ 389491 h 1918803"/>
              <a:gd name="connsiteX6" fmla="*/ 863486 w 2021847"/>
              <a:gd name="connsiteY6" fmla="*/ 776963 h 1918803"/>
              <a:gd name="connsiteX7" fmla="*/ 1010443 w 2021847"/>
              <a:gd name="connsiteY7" fmla="*/ 667518 h 1918803"/>
              <a:gd name="connsiteX8" fmla="*/ 899232 w 2021847"/>
              <a:gd name="connsiteY8" fmla="*/ 482166 h 1918803"/>
              <a:gd name="connsiteX9" fmla="*/ 775664 w 2021847"/>
              <a:gd name="connsiteY9" fmla="*/ 358599 h 1918803"/>
              <a:gd name="connsiteX10" fmla="*/ 701524 w 2021847"/>
              <a:gd name="connsiteY10" fmla="*/ 333885 h 1918803"/>
              <a:gd name="connsiteX11" fmla="*/ 615026 w 2021847"/>
              <a:gd name="connsiteY11" fmla="*/ 309172 h 1918803"/>
              <a:gd name="connsiteX12" fmla="*/ 442032 w 2021847"/>
              <a:gd name="connsiteY12" fmla="*/ 272101 h 1918803"/>
              <a:gd name="connsiteX13" fmla="*/ 318464 w 2021847"/>
              <a:gd name="connsiteY13" fmla="*/ 111464 h 1918803"/>
              <a:gd name="connsiteX14" fmla="*/ 392605 w 2021847"/>
              <a:gd name="connsiteY14" fmla="*/ 136177 h 1918803"/>
              <a:gd name="connsiteX15" fmla="*/ 466745 w 2021847"/>
              <a:gd name="connsiteY15" fmla="*/ 185604 h 1918803"/>
              <a:gd name="connsiteX16" fmla="*/ 623190 w 2021847"/>
              <a:gd name="connsiteY16" fmla="*/ 194430 h 1918803"/>
              <a:gd name="connsiteX17" fmla="*/ 837448 w 2021847"/>
              <a:gd name="connsiteY17" fmla="*/ 296815 h 1918803"/>
              <a:gd name="connsiteX18" fmla="*/ 911589 w 2021847"/>
              <a:gd name="connsiteY18" fmla="*/ 321528 h 1918803"/>
              <a:gd name="connsiteX19" fmla="*/ 985729 w 2021847"/>
              <a:gd name="connsiteY19" fmla="*/ 358599 h 1918803"/>
              <a:gd name="connsiteX20" fmla="*/ 1047513 w 2021847"/>
              <a:gd name="connsiteY20" fmla="*/ 420382 h 1918803"/>
              <a:gd name="connsiteX21" fmla="*/ 1084583 w 2021847"/>
              <a:gd name="connsiteY21" fmla="*/ 408026 h 1918803"/>
              <a:gd name="connsiteX22" fmla="*/ 1072226 w 2021847"/>
              <a:gd name="connsiteY22" fmla="*/ 321528 h 1918803"/>
              <a:gd name="connsiteX23" fmla="*/ 1047513 w 2021847"/>
              <a:gd name="connsiteY23" fmla="*/ 247388 h 1918803"/>
              <a:gd name="connsiteX24" fmla="*/ 1022799 w 2021847"/>
              <a:gd name="connsiteY24" fmla="*/ 173247 h 1918803"/>
              <a:gd name="connsiteX25" fmla="*/ 973372 w 2021847"/>
              <a:gd name="connsiteY25" fmla="*/ 253 h 1918803"/>
              <a:gd name="connsiteX26" fmla="*/ 1072226 w 2021847"/>
              <a:gd name="connsiteY26" fmla="*/ 136177 h 1918803"/>
              <a:gd name="connsiteX27" fmla="*/ 1134010 w 2021847"/>
              <a:gd name="connsiteY27" fmla="*/ 197961 h 1918803"/>
              <a:gd name="connsiteX28" fmla="*/ 1183437 w 2021847"/>
              <a:gd name="connsiteY28" fmla="*/ 309172 h 1918803"/>
              <a:gd name="connsiteX29" fmla="*/ 1307005 w 2021847"/>
              <a:gd name="connsiteY29" fmla="*/ 346242 h 1918803"/>
              <a:gd name="connsiteX30" fmla="*/ 1331718 w 2021847"/>
              <a:gd name="connsiteY30" fmla="*/ 235031 h 1918803"/>
              <a:gd name="connsiteX31" fmla="*/ 1442929 w 2021847"/>
              <a:gd name="connsiteY31" fmla="*/ 148534 h 1918803"/>
              <a:gd name="connsiteX32" fmla="*/ 1479999 w 2021847"/>
              <a:gd name="connsiteY32" fmla="*/ 123820 h 1918803"/>
              <a:gd name="connsiteX33" fmla="*/ 1517070 w 2021847"/>
              <a:gd name="connsiteY33" fmla="*/ 136177 h 1918803"/>
              <a:gd name="connsiteX34" fmla="*/ 1727134 w 2021847"/>
              <a:gd name="connsiteY34" fmla="*/ 420383 h 1918803"/>
              <a:gd name="connsiteX35" fmla="*/ 1578853 w 2021847"/>
              <a:gd name="connsiteY35" fmla="*/ 692231 h 1918803"/>
              <a:gd name="connsiteX36" fmla="*/ 1603567 w 2021847"/>
              <a:gd name="connsiteY36" fmla="*/ 729301 h 1918803"/>
              <a:gd name="connsiteX37" fmla="*/ 1764205 w 2021847"/>
              <a:gd name="connsiteY37" fmla="*/ 828155 h 1918803"/>
              <a:gd name="connsiteX38" fmla="*/ 1875416 w 2021847"/>
              <a:gd name="connsiteY38" fmla="*/ 877582 h 1918803"/>
              <a:gd name="connsiteX39" fmla="*/ 2010016 w 2021847"/>
              <a:gd name="connsiteY39" fmla="*/ 1107065 h 1918803"/>
              <a:gd name="connsiteX40" fmla="*/ 1504713 w 2021847"/>
              <a:gd name="connsiteY40" fmla="*/ 1001150 h 1918803"/>
              <a:gd name="connsiteX41" fmla="*/ 1430572 w 2021847"/>
              <a:gd name="connsiteY41" fmla="*/ 1100004 h 1918803"/>
              <a:gd name="connsiteX42" fmla="*/ 1442929 w 2021847"/>
              <a:gd name="connsiteY42" fmla="*/ 1248285 h 1918803"/>
              <a:gd name="connsiteX43" fmla="*/ 1541783 w 2021847"/>
              <a:gd name="connsiteY43" fmla="*/ 1359496 h 1918803"/>
              <a:gd name="connsiteX44" fmla="*/ 1665351 w 2021847"/>
              <a:gd name="connsiteY44" fmla="*/ 1507777 h 1918803"/>
              <a:gd name="connsiteX45" fmla="*/ 1714778 w 2021847"/>
              <a:gd name="connsiteY45" fmla="*/ 1581918 h 1918803"/>
              <a:gd name="connsiteX46" fmla="*/ 1566497 w 2021847"/>
              <a:gd name="connsiteY46" fmla="*/ 1498950 h 1918803"/>
              <a:gd name="connsiteX47" fmla="*/ 1455286 w 2021847"/>
              <a:gd name="connsiteY47" fmla="*/ 1371853 h 1918803"/>
              <a:gd name="connsiteX48" fmla="*/ 1344075 w 2021847"/>
              <a:gd name="connsiteY48" fmla="*/ 1334782 h 1918803"/>
              <a:gd name="connsiteX49" fmla="*/ 1307005 w 2021847"/>
              <a:gd name="connsiteY49" fmla="*/ 1310069 h 1918803"/>
              <a:gd name="connsiteX50" fmla="*/ 1294648 w 2021847"/>
              <a:gd name="connsiteY50" fmla="*/ 1347139 h 1918803"/>
              <a:gd name="connsiteX51" fmla="*/ 1307005 w 2021847"/>
              <a:gd name="connsiteY51" fmla="*/ 1384209 h 1918803"/>
              <a:gd name="connsiteX52" fmla="*/ 1393502 w 2021847"/>
              <a:gd name="connsiteY52" fmla="*/ 1544847 h 1918803"/>
              <a:gd name="connsiteX53" fmla="*/ 1405859 w 2021847"/>
              <a:gd name="connsiteY53" fmla="*/ 1581918 h 1918803"/>
              <a:gd name="connsiteX54" fmla="*/ 1442929 w 2021847"/>
              <a:gd name="connsiteY54" fmla="*/ 1915550 h 1918803"/>
              <a:gd name="connsiteX55" fmla="*/ 1336352 w 2021847"/>
              <a:gd name="connsiteY55" fmla="*/ 1746306 h 1918803"/>
              <a:gd name="connsiteX56" fmla="*/ 1319362 w 2021847"/>
              <a:gd name="connsiteY56" fmla="*/ 1656058 h 1918803"/>
              <a:gd name="connsiteX57" fmla="*/ 1257578 w 2021847"/>
              <a:gd name="connsiteY57" fmla="*/ 1594274 h 1918803"/>
              <a:gd name="connsiteX58" fmla="*/ 1232864 w 2021847"/>
              <a:gd name="connsiteY58" fmla="*/ 1507777 h 1918803"/>
              <a:gd name="connsiteX59" fmla="*/ 1183437 w 2021847"/>
              <a:gd name="connsiteY59" fmla="*/ 1433636 h 1918803"/>
              <a:gd name="connsiteX60" fmla="*/ 973372 w 2021847"/>
              <a:gd name="connsiteY60" fmla="*/ 1433636 h 1918803"/>
              <a:gd name="connsiteX61" fmla="*/ 948659 w 2021847"/>
              <a:gd name="connsiteY61" fmla="*/ 1470707 h 1918803"/>
              <a:gd name="connsiteX62" fmla="*/ 911589 w 2021847"/>
              <a:gd name="connsiteY62" fmla="*/ 1483064 h 1918803"/>
              <a:gd name="connsiteX63" fmla="*/ 874518 w 2021847"/>
              <a:gd name="connsiteY63" fmla="*/ 1569561 h 1918803"/>
              <a:gd name="connsiteX64" fmla="*/ 825091 w 2021847"/>
              <a:gd name="connsiteY64" fmla="*/ 1680772 h 1918803"/>
              <a:gd name="connsiteX65" fmla="*/ 788021 w 2021847"/>
              <a:gd name="connsiteY65" fmla="*/ 1866123 h 1918803"/>
              <a:gd name="connsiteX66" fmla="*/ 775664 w 2021847"/>
              <a:gd name="connsiteY66" fmla="*/ 1903193 h 1918803"/>
              <a:gd name="connsiteX67" fmla="*/ 763307 w 2021847"/>
              <a:gd name="connsiteY67" fmla="*/ 1866123 h 1918803"/>
              <a:gd name="connsiteX68" fmla="*/ 738594 w 2021847"/>
              <a:gd name="connsiteY68" fmla="*/ 1829053 h 1918803"/>
              <a:gd name="connsiteX69" fmla="*/ 750951 w 2021847"/>
              <a:gd name="connsiteY69" fmla="*/ 1631345 h 1918803"/>
              <a:gd name="connsiteX70" fmla="*/ 849805 w 2021847"/>
              <a:gd name="connsiteY70" fmla="*/ 1445993 h 1918803"/>
              <a:gd name="connsiteX71" fmla="*/ 788021 w 2021847"/>
              <a:gd name="connsiteY71" fmla="*/ 1396566 h 1918803"/>
              <a:gd name="connsiteX72" fmla="*/ 312506 w 2021847"/>
              <a:gd name="connsiteY72" fmla="*/ 1437168 h 1918803"/>
              <a:gd name="connsiteX73" fmla="*/ 46616 w 2021847"/>
              <a:gd name="connsiteY73" fmla="*/ 1322426 h 1918803"/>
              <a:gd name="connsiteX74" fmla="*/ 330821 w 2021847"/>
              <a:gd name="connsiteY74" fmla="*/ 1322426 h 1918803"/>
              <a:gd name="connsiteX75" fmla="*/ 720 w 2021847"/>
              <a:gd name="connsiteY75" fmla="*/ 1081028 h 1918803"/>
              <a:gd name="connsiteX76" fmla="*/ 441238 w 2021847"/>
              <a:gd name="connsiteY76" fmla="*/ 1187251 h 1918803"/>
              <a:gd name="connsiteX77" fmla="*/ 55882 w 2021847"/>
              <a:gd name="connsiteY77" fmla="*/ 851104 h 1918803"/>
              <a:gd name="connsiteX0" fmla="*/ 55882 w 2021847"/>
              <a:gd name="connsiteY0" fmla="*/ 851104 h 1918803"/>
              <a:gd name="connsiteX1" fmla="*/ 285146 w 2021847"/>
              <a:gd name="connsiteY1" fmla="*/ 946869 h 1918803"/>
              <a:gd name="connsiteX2" fmla="*/ 429675 w 2021847"/>
              <a:gd name="connsiteY2" fmla="*/ 1062934 h 1918803"/>
              <a:gd name="connsiteX3" fmla="*/ 615026 w 2021847"/>
              <a:gd name="connsiteY3" fmla="*/ 1149431 h 1918803"/>
              <a:gd name="connsiteX4" fmla="*/ 805674 w 2021847"/>
              <a:gd name="connsiteY4" fmla="*/ 892145 h 1918803"/>
              <a:gd name="connsiteX5" fmla="*/ 136643 w 2021847"/>
              <a:gd name="connsiteY5" fmla="*/ 389491 h 1918803"/>
              <a:gd name="connsiteX6" fmla="*/ 863486 w 2021847"/>
              <a:gd name="connsiteY6" fmla="*/ 776963 h 1918803"/>
              <a:gd name="connsiteX7" fmla="*/ 1010443 w 2021847"/>
              <a:gd name="connsiteY7" fmla="*/ 667518 h 1918803"/>
              <a:gd name="connsiteX8" fmla="*/ 899232 w 2021847"/>
              <a:gd name="connsiteY8" fmla="*/ 482166 h 1918803"/>
              <a:gd name="connsiteX9" fmla="*/ 775664 w 2021847"/>
              <a:gd name="connsiteY9" fmla="*/ 358599 h 1918803"/>
              <a:gd name="connsiteX10" fmla="*/ 701524 w 2021847"/>
              <a:gd name="connsiteY10" fmla="*/ 333885 h 1918803"/>
              <a:gd name="connsiteX11" fmla="*/ 615026 w 2021847"/>
              <a:gd name="connsiteY11" fmla="*/ 309172 h 1918803"/>
              <a:gd name="connsiteX12" fmla="*/ 442032 w 2021847"/>
              <a:gd name="connsiteY12" fmla="*/ 272101 h 1918803"/>
              <a:gd name="connsiteX13" fmla="*/ 318464 w 2021847"/>
              <a:gd name="connsiteY13" fmla="*/ 111464 h 1918803"/>
              <a:gd name="connsiteX14" fmla="*/ 392605 w 2021847"/>
              <a:gd name="connsiteY14" fmla="*/ 136177 h 1918803"/>
              <a:gd name="connsiteX15" fmla="*/ 466745 w 2021847"/>
              <a:gd name="connsiteY15" fmla="*/ 185604 h 1918803"/>
              <a:gd name="connsiteX16" fmla="*/ 476233 w 2021847"/>
              <a:gd name="connsiteY16" fmla="*/ 14815 h 1918803"/>
              <a:gd name="connsiteX17" fmla="*/ 837448 w 2021847"/>
              <a:gd name="connsiteY17" fmla="*/ 296815 h 1918803"/>
              <a:gd name="connsiteX18" fmla="*/ 911589 w 2021847"/>
              <a:gd name="connsiteY18" fmla="*/ 321528 h 1918803"/>
              <a:gd name="connsiteX19" fmla="*/ 985729 w 2021847"/>
              <a:gd name="connsiteY19" fmla="*/ 358599 h 1918803"/>
              <a:gd name="connsiteX20" fmla="*/ 1047513 w 2021847"/>
              <a:gd name="connsiteY20" fmla="*/ 420382 h 1918803"/>
              <a:gd name="connsiteX21" fmla="*/ 1084583 w 2021847"/>
              <a:gd name="connsiteY21" fmla="*/ 408026 h 1918803"/>
              <a:gd name="connsiteX22" fmla="*/ 1072226 w 2021847"/>
              <a:gd name="connsiteY22" fmla="*/ 321528 h 1918803"/>
              <a:gd name="connsiteX23" fmla="*/ 1047513 w 2021847"/>
              <a:gd name="connsiteY23" fmla="*/ 247388 h 1918803"/>
              <a:gd name="connsiteX24" fmla="*/ 1022799 w 2021847"/>
              <a:gd name="connsiteY24" fmla="*/ 173247 h 1918803"/>
              <a:gd name="connsiteX25" fmla="*/ 973372 w 2021847"/>
              <a:gd name="connsiteY25" fmla="*/ 253 h 1918803"/>
              <a:gd name="connsiteX26" fmla="*/ 1072226 w 2021847"/>
              <a:gd name="connsiteY26" fmla="*/ 136177 h 1918803"/>
              <a:gd name="connsiteX27" fmla="*/ 1134010 w 2021847"/>
              <a:gd name="connsiteY27" fmla="*/ 197961 h 1918803"/>
              <a:gd name="connsiteX28" fmla="*/ 1183437 w 2021847"/>
              <a:gd name="connsiteY28" fmla="*/ 309172 h 1918803"/>
              <a:gd name="connsiteX29" fmla="*/ 1307005 w 2021847"/>
              <a:gd name="connsiteY29" fmla="*/ 346242 h 1918803"/>
              <a:gd name="connsiteX30" fmla="*/ 1331718 w 2021847"/>
              <a:gd name="connsiteY30" fmla="*/ 235031 h 1918803"/>
              <a:gd name="connsiteX31" fmla="*/ 1442929 w 2021847"/>
              <a:gd name="connsiteY31" fmla="*/ 148534 h 1918803"/>
              <a:gd name="connsiteX32" fmla="*/ 1479999 w 2021847"/>
              <a:gd name="connsiteY32" fmla="*/ 123820 h 1918803"/>
              <a:gd name="connsiteX33" fmla="*/ 1517070 w 2021847"/>
              <a:gd name="connsiteY33" fmla="*/ 136177 h 1918803"/>
              <a:gd name="connsiteX34" fmla="*/ 1727134 w 2021847"/>
              <a:gd name="connsiteY34" fmla="*/ 420383 h 1918803"/>
              <a:gd name="connsiteX35" fmla="*/ 1578853 w 2021847"/>
              <a:gd name="connsiteY35" fmla="*/ 692231 h 1918803"/>
              <a:gd name="connsiteX36" fmla="*/ 1603567 w 2021847"/>
              <a:gd name="connsiteY36" fmla="*/ 729301 h 1918803"/>
              <a:gd name="connsiteX37" fmla="*/ 1764205 w 2021847"/>
              <a:gd name="connsiteY37" fmla="*/ 828155 h 1918803"/>
              <a:gd name="connsiteX38" fmla="*/ 1875416 w 2021847"/>
              <a:gd name="connsiteY38" fmla="*/ 877582 h 1918803"/>
              <a:gd name="connsiteX39" fmla="*/ 2010016 w 2021847"/>
              <a:gd name="connsiteY39" fmla="*/ 1107065 h 1918803"/>
              <a:gd name="connsiteX40" fmla="*/ 1504713 w 2021847"/>
              <a:gd name="connsiteY40" fmla="*/ 1001150 h 1918803"/>
              <a:gd name="connsiteX41" fmla="*/ 1430572 w 2021847"/>
              <a:gd name="connsiteY41" fmla="*/ 1100004 h 1918803"/>
              <a:gd name="connsiteX42" fmla="*/ 1442929 w 2021847"/>
              <a:gd name="connsiteY42" fmla="*/ 1248285 h 1918803"/>
              <a:gd name="connsiteX43" fmla="*/ 1541783 w 2021847"/>
              <a:gd name="connsiteY43" fmla="*/ 1359496 h 1918803"/>
              <a:gd name="connsiteX44" fmla="*/ 1665351 w 2021847"/>
              <a:gd name="connsiteY44" fmla="*/ 1507777 h 1918803"/>
              <a:gd name="connsiteX45" fmla="*/ 1714778 w 2021847"/>
              <a:gd name="connsiteY45" fmla="*/ 1581918 h 1918803"/>
              <a:gd name="connsiteX46" fmla="*/ 1566497 w 2021847"/>
              <a:gd name="connsiteY46" fmla="*/ 1498950 h 1918803"/>
              <a:gd name="connsiteX47" fmla="*/ 1455286 w 2021847"/>
              <a:gd name="connsiteY47" fmla="*/ 1371853 h 1918803"/>
              <a:gd name="connsiteX48" fmla="*/ 1344075 w 2021847"/>
              <a:gd name="connsiteY48" fmla="*/ 1334782 h 1918803"/>
              <a:gd name="connsiteX49" fmla="*/ 1307005 w 2021847"/>
              <a:gd name="connsiteY49" fmla="*/ 1310069 h 1918803"/>
              <a:gd name="connsiteX50" fmla="*/ 1294648 w 2021847"/>
              <a:gd name="connsiteY50" fmla="*/ 1347139 h 1918803"/>
              <a:gd name="connsiteX51" fmla="*/ 1307005 w 2021847"/>
              <a:gd name="connsiteY51" fmla="*/ 1384209 h 1918803"/>
              <a:gd name="connsiteX52" fmla="*/ 1393502 w 2021847"/>
              <a:gd name="connsiteY52" fmla="*/ 1544847 h 1918803"/>
              <a:gd name="connsiteX53" fmla="*/ 1405859 w 2021847"/>
              <a:gd name="connsiteY53" fmla="*/ 1581918 h 1918803"/>
              <a:gd name="connsiteX54" fmla="*/ 1442929 w 2021847"/>
              <a:gd name="connsiteY54" fmla="*/ 1915550 h 1918803"/>
              <a:gd name="connsiteX55" fmla="*/ 1336352 w 2021847"/>
              <a:gd name="connsiteY55" fmla="*/ 1746306 h 1918803"/>
              <a:gd name="connsiteX56" fmla="*/ 1319362 w 2021847"/>
              <a:gd name="connsiteY56" fmla="*/ 1656058 h 1918803"/>
              <a:gd name="connsiteX57" fmla="*/ 1257578 w 2021847"/>
              <a:gd name="connsiteY57" fmla="*/ 1594274 h 1918803"/>
              <a:gd name="connsiteX58" fmla="*/ 1232864 w 2021847"/>
              <a:gd name="connsiteY58" fmla="*/ 1507777 h 1918803"/>
              <a:gd name="connsiteX59" fmla="*/ 1183437 w 2021847"/>
              <a:gd name="connsiteY59" fmla="*/ 1433636 h 1918803"/>
              <a:gd name="connsiteX60" fmla="*/ 973372 w 2021847"/>
              <a:gd name="connsiteY60" fmla="*/ 1433636 h 1918803"/>
              <a:gd name="connsiteX61" fmla="*/ 948659 w 2021847"/>
              <a:gd name="connsiteY61" fmla="*/ 1470707 h 1918803"/>
              <a:gd name="connsiteX62" fmla="*/ 911589 w 2021847"/>
              <a:gd name="connsiteY62" fmla="*/ 1483064 h 1918803"/>
              <a:gd name="connsiteX63" fmla="*/ 874518 w 2021847"/>
              <a:gd name="connsiteY63" fmla="*/ 1569561 h 1918803"/>
              <a:gd name="connsiteX64" fmla="*/ 825091 w 2021847"/>
              <a:gd name="connsiteY64" fmla="*/ 1680772 h 1918803"/>
              <a:gd name="connsiteX65" fmla="*/ 788021 w 2021847"/>
              <a:gd name="connsiteY65" fmla="*/ 1866123 h 1918803"/>
              <a:gd name="connsiteX66" fmla="*/ 775664 w 2021847"/>
              <a:gd name="connsiteY66" fmla="*/ 1903193 h 1918803"/>
              <a:gd name="connsiteX67" fmla="*/ 763307 w 2021847"/>
              <a:gd name="connsiteY67" fmla="*/ 1866123 h 1918803"/>
              <a:gd name="connsiteX68" fmla="*/ 738594 w 2021847"/>
              <a:gd name="connsiteY68" fmla="*/ 1829053 h 1918803"/>
              <a:gd name="connsiteX69" fmla="*/ 750951 w 2021847"/>
              <a:gd name="connsiteY69" fmla="*/ 1631345 h 1918803"/>
              <a:gd name="connsiteX70" fmla="*/ 849805 w 2021847"/>
              <a:gd name="connsiteY70" fmla="*/ 1445993 h 1918803"/>
              <a:gd name="connsiteX71" fmla="*/ 788021 w 2021847"/>
              <a:gd name="connsiteY71" fmla="*/ 1396566 h 1918803"/>
              <a:gd name="connsiteX72" fmla="*/ 312506 w 2021847"/>
              <a:gd name="connsiteY72" fmla="*/ 1437168 h 1918803"/>
              <a:gd name="connsiteX73" fmla="*/ 46616 w 2021847"/>
              <a:gd name="connsiteY73" fmla="*/ 1322426 h 1918803"/>
              <a:gd name="connsiteX74" fmla="*/ 330821 w 2021847"/>
              <a:gd name="connsiteY74" fmla="*/ 1322426 h 1918803"/>
              <a:gd name="connsiteX75" fmla="*/ 720 w 2021847"/>
              <a:gd name="connsiteY75" fmla="*/ 1081028 h 1918803"/>
              <a:gd name="connsiteX76" fmla="*/ 441238 w 2021847"/>
              <a:gd name="connsiteY76" fmla="*/ 1187251 h 1918803"/>
              <a:gd name="connsiteX77" fmla="*/ 55882 w 2021847"/>
              <a:gd name="connsiteY77" fmla="*/ 851104 h 1918803"/>
              <a:gd name="connsiteX0" fmla="*/ 55882 w 2021847"/>
              <a:gd name="connsiteY0" fmla="*/ 872706 h 1940405"/>
              <a:gd name="connsiteX1" fmla="*/ 285146 w 2021847"/>
              <a:gd name="connsiteY1" fmla="*/ 968471 h 1940405"/>
              <a:gd name="connsiteX2" fmla="*/ 429675 w 2021847"/>
              <a:gd name="connsiteY2" fmla="*/ 1084536 h 1940405"/>
              <a:gd name="connsiteX3" fmla="*/ 615026 w 2021847"/>
              <a:gd name="connsiteY3" fmla="*/ 1171033 h 1940405"/>
              <a:gd name="connsiteX4" fmla="*/ 805674 w 2021847"/>
              <a:gd name="connsiteY4" fmla="*/ 913747 h 1940405"/>
              <a:gd name="connsiteX5" fmla="*/ 136643 w 2021847"/>
              <a:gd name="connsiteY5" fmla="*/ 411093 h 1940405"/>
              <a:gd name="connsiteX6" fmla="*/ 863486 w 2021847"/>
              <a:gd name="connsiteY6" fmla="*/ 798565 h 1940405"/>
              <a:gd name="connsiteX7" fmla="*/ 1010443 w 2021847"/>
              <a:gd name="connsiteY7" fmla="*/ 689120 h 1940405"/>
              <a:gd name="connsiteX8" fmla="*/ 899232 w 2021847"/>
              <a:gd name="connsiteY8" fmla="*/ 503768 h 1940405"/>
              <a:gd name="connsiteX9" fmla="*/ 775664 w 2021847"/>
              <a:gd name="connsiteY9" fmla="*/ 380201 h 1940405"/>
              <a:gd name="connsiteX10" fmla="*/ 701524 w 2021847"/>
              <a:gd name="connsiteY10" fmla="*/ 355487 h 1940405"/>
              <a:gd name="connsiteX11" fmla="*/ 615026 w 2021847"/>
              <a:gd name="connsiteY11" fmla="*/ 330774 h 1940405"/>
              <a:gd name="connsiteX12" fmla="*/ 442032 w 2021847"/>
              <a:gd name="connsiteY12" fmla="*/ 293703 h 1940405"/>
              <a:gd name="connsiteX13" fmla="*/ 318464 w 2021847"/>
              <a:gd name="connsiteY13" fmla="*/ 133066 h 1940405"/>
              <a:gd name="connsiteX14" fmla="*/ 392605 w 2021847"/>
              <a:gd name="connsiteY14" fmla="*/ 157779 h 1940405"/>
              <a:gd name="connsiteX15" fmla="*/ 466745 w 2021847"/>
              <a:gd name="connsiteY15" fmla="*/ 207206 h 1940405"/>
              <a:gd name="connsiteX16" fmla="*/ 476233 w 2021847"/>
              <a:gd name="connsiteY16" fmla="*/ 36417 h 1940405"/>
              <a:gd name="connsiteX17" fmla="*/ 837448 w 2021847"/>
              <a:gd name="connsiteY17" fmla="*/ 318417 h 1940405"/>
              <a:gd name="connsiteX18" fmla="*/ 609511 w 2021847"/>
              <a:gd name="connsiteY18" fmla="*/ 230 h 1940405"/>
              <a:gd name="connsiteX19" fmla="*/ 985729 w 2021847"/>
              <a:gd name="connsiteY19" fmla="*/ 380201 h 1940405"/>
              <a:gd name="connsiteX20" fmla="*/ 1047513 w 2021847"/>
              <a:gd name="connsiteY20" fmla="*/ 441984 h 1940405"/>
              <a:gd name="connsiteX21" fmla="*/ 1084583 w 2021847"/>
              <a:gd name="connsiteY21" fmla="*/ 429628 h 1940405"/>
              <a:gd name="connsiteX22" fmla="*/ 1072226 w 2021847"/>
              <a:gd name="connsiteY22" fmla="*/ 343130 h 1940405"/>
              <a:gd name="connsiteX23" fmla="*/ 1047513 w 2021847"/>
              <a:gd name="connsiteY23" fmla="*/ 268990 h 1940405"/>
              <a:gd name="connsiteX24" fmla="*/ 1022799 w 2021847"/>
              <a:gd name="connsiteY24" fmla="*/ 194849 h 1940405"/>
              <a:gd name="connsiteX25" fmla="*/ 973372 w 2021847"/>
              <a:gd name="connsiteY25" fmla="*/ 21855 h 1940405"/>
              <a:gd name="connsiteX26" fmla="*/ 1072226 w 2021847"/>
              <a:gd name="connsiteY26" fmla="*/ 157779 h 1940405"/>
              <a:gd name="connsiteX27" fmla="*/ 1134010 w 2021847"/>
              <a:gd name="connsiteY27" fmla="*/ 219563 h 1940405"/>
              <a:gd name="connsiteX28" fmla="*/ 1183437 w 2021847"/>
              <a:gd name="connsiteY28" fmla="*/ 330774 h 1940405"/>
              <a:gd name="connsiteX29" fmla="*/ 1307005 w 2021847"/>
              <a:gd name="connsiteY29" fmla="*/ 367844 h 1940405"/>
              <a:gd name="connsiteX30" fmla="*/ 1331718 w 2021847"/>
              <a:gd name="connsiteY30" fmla="*/ 256633 h 1940405"/>
              <a:gd name="connsiteX31" fmla="*/ 1442929 w 2021847"/>
              <a:gd name="connsiteY31" fmla="*/ 170136 h 1940405"/>
              <a:gd name="connsiteX32" fmla="*/ 1479999 w 2021847"/>
              <a:gd name="connsiteY32" fmla="*/ 145422 h 1940405"/>
              <a:gd name="connsiteX33" fmla="*/ 1517070 w 2021847"/>
              <a:gd name="connsiteY33" fmla="*/ 157779 h 1940405"/>
              <a:gd name="connsiteX34" fmla="*/ 1727134 w 2021847"/>
              <a:gd name="connsiteY34" fmla="*/ 441985 h 1940405"/>
              <a:gd name="connsiteX35" fmla="*/ 1578853 w 2021847"/>
              <a:gd name="connsiteY35" fmla="*/ 713833 h 1940405"/>
              <a:gd name="connsiteX36" fmla="*/ 1603567 w 2021847"/>
              <a:gd name="connsiteY36" fmla="*/ 750903 h 1940405"/>
              <a:gd name="connsiteX37" fmla="*/ 1764205 w 2021847"/>
              <a:gd name="connsiteY37" fmla="*/ 849757 h 1940405"/>
              <a:gd name="connsiteX38" fmla="*/ 1875416 w 2021847"/>
              <a:gd name="connsiteY38" fmla="*/ 899184 h 1940405"/>
              <a:gd name="connsiteX39" fmla="*/ 2010016 w 2021847"/>
              <a:gd name="connsiteY39" fmla="*/ 1128667 h 1940405"/>
              <a:gd name="connsiteX40" fmla="*/ 1504713 w 2021847"/>
              <a:gd name="connsiteY40" fmla="*/ 1022752 h 1940405"/>
              <a:gd name="connsiteX41" fmla="*/ 1430572 w 2021847"/>
              <a:gd name="connsiteY41" fmla="*/ 1121606 h 1940405"/>
              <a:gd name="connsiteX42" fmla="*/ 1442929 w 2021847"/>
              <a:gd name="connsiteY42" fmla="*/ 1269887 h 1940405"/>
              <a:gd name="connsiteX43" fmla="*/ 1541783 w 2021847"/>
              <a:gd name="connsiteY43" fmla="*/ 1381098 h 1940405"/>
              <a:gd name="connsiteX44" fmla="*/ 1665351 w 2021847"/>
              <a:gd name="connsiteY44" fmla="*/ 1529379 h 1940405"/>
              <a:gd name="connsiteX45" fmla="*/ 1714778 w 2021847"/>
              <a:gd name="connsiteY45" fmla="*/ 1603520 h 1940405"/>
              <a:gd name="connsiteX46" fmla="*/ 1566497 w 2021847"/>
              <a:gd name="connsiteY46" fmla="*/ 1520552 h 1940405"/>
              <a:gd name="connsiteX47" fmla="*/ 1455286 w 2021847"/>
              <a:gd name="connsiteY47" fmla="*/ 1393455 h 1940405"/>
              <a:gd name="connsiteX48" fmla="*/ 1344075 w 2021847"/>
              <a:gd name="connsiteY48" fmla="*/ 1356384 h 1940405"/>
              <a:gd name="connsiteX49" fmla="*/ 1307005 w 2021847"/>
              <a:gd name="connsiteY49" fmla="*/ 1331671 h 1940405"/>
              <a:gd name="connsiteX50" fmla="*/ 1294648 w 2021847"/>
              <a:gd name="connsiteY50" fmla="*/ 1368741 h 1940405"/>
              <a:gd name="connsiteX51" fmla="*/ 1307005 w 2021847"/>
              <a:gd name="connsiteY51" fmla="*/ 1405811 h 1940405"/>
              <a:gd name="connsiteX52" fmla="*/ 1393502 w 2021847"/>
              <a:gd name="connsiteY52" fmla="*/ 1566449 h 1940405"/>
              <a:gd name="connsiteX53" fmla="*/ 1405859 w 2021847"/>
              <a:gd name="connsiteY53" fmla="*/ 1603520 h 1940405"/>
              <a:gd name="connsiteX54" fmla="*/ 1442929 w 2021847"/>
              <a:gd name="connsiteY54" fmla="*/ 1937152 h 1940405"/>
              <a:gd name="connsiteX55" fmla="*/ 1336352 w 2021847"/>
              <a:gd name="connsiteY55" fmla="*/ 1767908 h 1940405"/>
              <a:gd name="connsiteX56" fmla="*/ 1319362 w 2021847"/>
              <a:gd name="connsiteY56" fmla="*/ 1677660 h 1940405"/>
              <a:gd name="connsiteX57" fmla="*/ 1257578 w 2021847"/>
              <a:gd name="connsiteY57" fmla="*/ 1615876 h 1940405"/>
              <a:gd name="connsiteX58" fmla="*/ 1232864 w 2021847"/>
              <a:gd name="connsiteY58" fmla="*/ 1529379 h 1940405"/>
              <a:gd name="connsiteX59" fmla="*/ 1183437 w 2021847"/>
              <a:gd name="connsiteY59" fmla="*/ 1455238 h 1940405"/>
              <a:gd name="connsiteX60" fmla="*/ 973372 w 2021847"/>
              <a:gd name="connsiteY60" fmla="*/ 1455238 h 1940405"/>
              <a:gd name="connsiteX61" fmla="*/ 948659 w 2021847"/>
              <a:gd name="connsiteY61" fmla="*/ 1492309 h 1940405"/>
              <a:gd name="connsiteX62" fmla="*/ 911589 w 2021847"/>
              <a:gd name="connsiteY62" fmla="*/ 1504666 h 1940405"/>
              <a:gd name="connsiteX63" fmla="*/ 874518 w 2021847"/>
              <a:gd name="connsiteY63" fmla="*/ 1591163 h 1940405"/>
              <a:gd name="connsiteX64" fmla="*/ 825091 w 2021847"/>
              <a:gd name="connsiteY64" fmla="*/ 1702374 h 1940405"/>
              <a:gd name="connsiteX65" fmla="*/ 788021 w 2021847"/>
              <a:gd name="connsiteY65" fmla="*/ 1887725 h 1940405"/>
              <a:gd name="connsiteX66" fmla="*/ 775664 w 2021847"/>
              <a:gd name="connsiteY66" fmla="*/ 1924795 h 1940405"/>
              <a:gd name="connsiteX67" fmla="*/ 763307 w 2021847"/>
              <a:gd name="connsiteY67" fmla="*/ 1887725 h 1940405"/>
              <a:gd name="connsiteX68" fmla="*/ 738594 w 2021847"/>
              <a:gd name="connsiteY68" fmla="*/ 1850655 h 1940405"/>
              <a:gd name="connsiteX69" fmla="*/ 750951 w 2021847"/>
              <a:gd name="connsiteY69" fmla="*/ 1652947 h 1940405"/>
              <a:gd name="connsiteX70" fmla="*/ 849805 w 2021847"/>
              <a:gd name="connsiteY70" fmla="*/ 1467595 h 1940405"/>
              <a:gd name="connsiteX71" fmla="*/ 788021 w 2021847"/>
              <a:gd name="connsiteY71" fmla="*/ 1418168 h 1940405"/>
              <a:gd name="connsiteX72" fmla="*/ 312506 w 2021847"/>
              <a:gd name="connsiteY72" fmla="*/ 1458770 h 1940405"/>
              <a:gd name="connsiteX73" fmla="*/ 46616 w 2021847"/>
              <a:gd name="connsiteY73" fmla="*/ 1344028 h 1940405"/>
              <a:gd name="connsiteX74" fmla="*/ 330821 w 2021847"/>
              <a:gd name="connsiteY74" fmla="*/ 1344028 h 1940405"/>
              <a:gd name="connsiteX75" fmla="*/ 720 w 2021847"/>
              <a:gd name="connsiteY75" fmla="*/ 1102630 h 1940405"/>
              <a:gd name="connsiteX76" fmla="*/ 441238 w 2021847"/>
              <a:gd name="connsiteY76" fmla="*/ 1208853 h 1940405"/>
              <a:gd name="connsiteX77" fmla="*/ 55882 w 2021847"/>
              <a:gd name="connsiteY77" fmla="*/ 872706 h 1940405"/>
              <a:gd name="connsiteX0" fmla="*/ 55882 w 2021847"/>
              <a:gd name="connsiteY0" fmla="*/ 872706 h 1940405"/>
              <a:gd name="connsiteX1" fmla="*/ 285146 w 2021847"/>
              <a:gd name="connsiteY1" fmla="*/ 968471 h 1940405"/>
              <a:gd name="connsiteX2" fmla="*/ 429675 w 2021847"/>
              <a:gd name="connsiteY2" fmla="*/ 1084536 h 1940405"/>
              <a:gd name="connsiteX3" fmla="*/ 615026 w 2021847"/>
              <a:gd name="connsiteY3" fmla="*/ 1171033 h 1940405"/>
              <a:gd name="connsiteX4" fmla="*/ 805674 w 2021847"/>
              <a:gd name="connsiteY4" fmla="*/ 913747 h 1940405"/>
              <a:gd name="connsiteX5" fmla="*/ 136643 w 2021847"/>
              <a:gd name="connsiteY5" fmla="*/ 411093 h 1940405"/>
              <a:gd name="connsiteX6" fmla="*/ 863486 w 2021847"/>
              <a:gd name="connsiteY6" fmla="*/ 798565 h 1940405"/>
              <a:gd name="connsiteX7" fmla="*/ 1010443 w 2021847"/>
              <a:gd name="connsiteY7" fmla="*/ 689120 h 1940405"/>
              <a:gd name="connsiteX8" fmla="*/ 899232 w 2021847"/>
              <a:gd name="connsiteY8" fmla="*/ 503768 h 1940405"/>
              <a:gd name="connsiteX9" fmla="*/ 775664 w 2021847"/>
              <a:gd name="connsiteY9" fmla="*/ 380201 h 1940405"/>
              <a:gd name="connsiteX10" fmla="*/ 701524 w 2021847"/>
              <a:gd name="connsiteY10" fmla="*/ 355487 h 1940405"/>
              <a:gd name="connsiteX11" fmla="*/ 615026 w 2021847"/>
              <a:gd name="connsiteY11" fmla="*/ 330774 h 1940405"/>
              <a:gd name="connsiteX12" fmla="*/ 442032 w 2021847"/>
              <a:gd name="connsiteY12" fmla="*/ 293703 h 1940405"/>
              <a:gd name="connsiteX13" fmla="*/ 318464 w 2021847"/>
              <a:gd name="connsiteY13" fmla="*/ 133066 h 1940405"/>
              <a:gd name="connsiteX14" fmla="*/ 466745 w 2021847"/>
              <a:gd name="connsiteY14" fmla="*/ 207206 h 1940405"/>
              <a:gd name="connsiteX15" fmla="*/ 476233 w 2021847"/>
              <a:gd name="connsiteY15" fmla="*/ 36417 h 1940405"/>
              <a:gd name="connsiteX16" fmla="*/ 837448 w 2021847"/>
              <a:gd name="connsiteY16" fmla="*/ 318417 h 1940405"/>
              <a:gd name="connsiteX17" fmla="*/ 609511 w 2021847"/>
              <a:gd name="connsiteY17" fmla="*/ 230 h 1940405"/>
              <a:gd name="connsiteX18" fmla="*/ 985729 w 2021847"/>
              <a:gd name="connsiteY18" fmla="*/ 380201 h 1940405"/>
              <a:gd name="connsiteX19" fmla="*/ 1047513 w 2021847"/>
              <a:gd name="connsiteY19" fmla="*/ 441984 h 1940405"/>
              <a:gd name="connsiteX20" fmla="*/ 1084583 w 2021847"/>
              <a:gd name="connsiteY20" fmla="*/ 429628 h 1940405"/>
              <a:gd name="connsiteX21" fmla="*/ 1072226 w 2021847"/>
              <a:gd name="connsiteY21" fmla="*/ 343130 h 1940405"/>
              <a:gd name="connsiteX22" fmla="*/ 1047513 w 2021847"/>
              <a:gd name="connsiteY22" fmla="*/ 268990 h 1940405"/>
              <a:gd name="connsiteX23" fmla="*/ 1022799 w 2021847"/>
              <a:gd name="connsiteY23" fmla="*/ 194849 h 1940405"/>
              <a:gd name="connsiteX24" fmla="*/ 973372 w 2021847"/>
              <a:gd name="connsiteY24" fmla="*/ 21855 h 1940405"/>
              <a:gd name="connsiteX25" fmla="*/ 1072226 w 2021847"/>
              <a:gd name="connsiteY25" fmla="*/ 157779 h 1940405"/>
              <a:gd name="connsiteX26" fmla="*/ 1134010 w 2021847"/>
              <a:gd name="connsiteY26" fmla="*/ 219563 h 1940405"/>
              <a:gd name="connsiteX27" fmla="*/ 1183437 w 2021847"/>
              <a:gd name="connsiteY27" fmla="*/ 330774 h 1940405"/>
              <a:gd name="connsiteX28" fmla="*/ 1307005 w 2021847"/>
              <a:gd name="connsiteY28" fmla="*/ 367844 h 1940405"/>
              <a:gd name="connsiteX29" fmla="*/ 1331718 w 2021847"/>
              <a:gd name="connsiteY29" fmla="*/ 256633 h 1940405"/>
              <a:gd name="connsiteX30" fmla="*/ 1442929 w 2021847"/>
              <a:gd name="connsiteY30" fmla="*/ 170136 h 1940405"/>
              <a:gd name="connsiteX31" fmla="*/ 1479999 w 2021847"/>
              <a:gd name="connsiteY31" fmla="*/ 145422 h 1940405"/>
              <a:gd name="connsiteX32" fmla="*/ 1517070 w 2021847"/>
              <a:gd name="connsiteY32" fmla="*/ 157779 h 1940405"/>
              <a:gd name="connsiteX33" fmla="*/ 1727134 w 2021847"/>
              <a:gd name="connsiteY33" fmla="*/ 441985 h 1940405"/>
              <a:gd name="connsiteX34" fmla="*/ 1578853 w 2021847"/>
              <a:gd name="connsiteY34" fmla="*/ 713833 h 1940405"/>
              <a:gd name="connsiteX35" fmla="*/ 1603567 w 2021847"/>
              <a:gd name="connsiteY35" fmla="*/ 750903 h 1940405"/>
              <a:gd name="connsiteX36" fmla="*/ 1764205 w 2021847"/>
              <a:gd name="connsiteY36" fmla="*/ 849757 h 1940405"/>
              <a:gd name="connsiteX37" fmla="*/ 1875416 w 2021847"/>
              <a:gd name="connsiteY37" fmla="*/ 899184 h 1940405"/>
              <a:gd name="connsiteX38" fmla="*/ 2010016 w 2021847"/>
              <a:gd name="connsiteY38" fmla="*/ 1128667 h 1940405"/>
              <a:gd name="connsiteX39" fmla="*/ 1504713 w 2021847"/>
              <a:gd name="connsiteY39" fmla="*/ 1022752 h 1940405"/>
              <a:gd name="connsiteX40" fmla="*/ 1430572 w 2021847"/>
              <a:gd name="connsiteY40" fmla="*/ 1121606 h 1940405"/>
              <a:gd name="connsiteX41" fmla="*/ 1442929 w 2021847"/>
              <a:gd name="connsiteY41" fmla="*/ 1269887 h 1940405"/>
              <a:gd name="connsiteX42" fmla="*/ 1541783 w 2021847"/>
              <a:gd name="connsiteY42" fmla="*/ 1381098 h 1940405"/>
              <a:gd name="connsiteX43" fmla="*/ 1665351 w 2021847"/>
              <a:gd name="connsiteY43" fmla="*/ 1529379 h 1940405"/>
              <a:gd name="connsiteX44" fmla="*/ 1714778 w 2021847"/>
              <a:gd name="connsiteY44" fmla="*/ 1603520 h 1940405"/>
              <a:gd name="connsiteX45" fmla="*/ 1566497 w 2021847"/>
              <a:gd name="connsiteY45" fmla="*/ 1520552 h 1940405"/>
              <a:gd name="connsiteX46" fmla="*/ 1455286 w 2021847"/>
              <a:gd name="connsiteY46" fmla="*/ 1393455 h 1940405"/>
              <a:gd name="connsiteX47" fmla="*/ 1344075 w 2021847"/>
              <a:gd name="connsiteY47" fmla="*/ 1356384 h 1940405"/>
              <a:gd name="connsiteX48" fmla="*/ 1307005 w 2021847"/>
              <a:gd name="connsiteY48" fmla="*/ 1331671 h 1940405"/>
              <a:gd name="connsiteX49" fmla="*/ 1294648 w 2021847"/>
              <a:gd name="connsiteY49" fmla="*/ 1368741 h 1940405"/>
              <a:gd name="connsiteX50" fmla="*/ 1307005 w 2021847"/>
              <a:gd name="connsiteY50" fmla="*/ 1405811 h 1940405"/>
              <a:gd name="connsiteX51" fmla="*/ 1393502 w 2021847"/>
              <a:gd name="connsiteY51" fmla="*/ 1566449 h 1940405"/>
              <a:gd name="connsiteX52" fmla="*/ 1405859 w 2021847"/>
              <a:gd name="connsiteY52" fmla="*/ 1603520 h 1940405"/>
              <a:gd name="connsiteX53" fmla="*/ 1442929 w 2021847"/>
              <a:gd name="connsiteY53" fmla="*/ 1937152 h 1940405"/>
              <a:gd name="connsiteX54" fmla="*/ 1336352 w 2021847"/>
              <a:gd name="connsiteY54" fmla="*/ 1767908 h 1940405"/>
              <a:gd name="connsiteX55" fmla="*/ 1319362 w 2021847"/>
              <a:gd name="connsiteY55" fmla="*/ 1677660 h 1940405"/>
              <a:gd name="connsiteX56" fmla="*/ 1257578 w 2021847"/>
              <a:gd name="connsiteY56" fmla="*/ 1615876 h 1940405"/>
              <a:gd name="connsiteX57" fmla="*/ 1232864 w 2021847"/>
              <a:gd name="connsiteY57" fmla="*/ 1529379 h 1940405"/>
              <a:gd name="connsiteX58" fmla="*/ 1183437 w 2021847"/>
              <a:gd name="connsiteY58" fmla="*/ 1455238 h 1940405"/>
              <a:gd name="connsiteX59" fmla="*/ 973372 w 2021847"/>
              <a:gd name="connsiteY59" fmla="*/ 1455238 h 1940405"/>
              <a:gd name="connsiteX60" fmla="*/ 948659 w 2021847"/>
              <a:gd name="connsiteY60" fmla="*/ 1492309 h 1940405"/>
              <a:gd name="connsiteX61" fmla="*/ 911589 w 2021847"/>
              <a:gd name="connsiteY61" fmla="*/ 1504666 h 1940405"/>
              <a:gd name="connsiteX62" fmla="*/ 874518 w 2021847"/>
              <a:gd name="connsiteY62" fmla="*/ 1591163 h 1940405"/>
              <a:gd name="connsiteX63" fmla="*/ 825091 w 2021847"/>
              <a:gd name="connsiteY63" fmla="*/ 1702374 h 1940405"/>
              <a:gd name="connsiteX64" fmla="*/ 788021 w 2021847"/>
              <a:gd name="connsiteY64" fmla="*/ 1887725 h 1940405"/>
              <a:gd name="connsiteX65" fmla="*/ 775664 w 2021847"/>
              <a:gd name="connsiteY65" fmla="*/ 1924795 h 1940405"/>
              <a:gd name="connsiteX66" fmla="*/ 763307 w 2021847"/>
              <a:gd name="connsiteY66" fmla="*/ 1887725 h 1940405"/>
              <a:gd name="connsiteX67" fmla="*/ 738594 w 2021847"/>
              <a:gd name="connsiteY67" fmla="*/ 1850655 h 1940405"/>
              <a:gd name="connsiteX68" fmla="*/ 750951 w 2021847"/>
              <a:gd name="connsiteY68" fmla="*/ 1652947 h 1940405"/>
              <a:gd name="connsiteX69" fmla="*/ 849805 w 2021847"/>
              <a:gd name="connsiteY69" fmla="*/ 1467595 h 1940405"/>
              <a:gd name="connsiteX70" fmla="*/ 788021 w 2021847"/>
              <a:gd name="connsiteY70" fmla="*/ 1418168 h 1940405"/>
              <a:gd name="connsiteX71" fmla="*/ 312506 w 2021847"/>
              <a:gd name="connsiteY71" fmla="*/ 1458770 h 1940405"/>
              <a:gd name="connsiteX72" fmla="*/ 46616 w 2021847"/>
              <a:gd name="connsiteY72" fmla="*/ 1344028 h 1940405"/>
              <a:gd name="connsiteX73" fmla="*/ 330821 w 2021847"/>
              <a:gd name="connsiteY73" fmla="*/ 1344028 h 1940405"/>
              <a:gd name="connsiteX74" fmla="*/ 720 w 2021847"/>
              <a:gd name="connsiteY74" fmla="*/ 1102630 h 1940405"/>
              <a:gd name="connsiteX75" fmla="*/ 441238 w 2021847"/>
              <a:gd name="connsiteY75" fmla="*/ 1208853 h 1940405"/>
              <a:gd name="connsiteX76" fmla="*/ 55882 w 2021847"/>
              <a:gd name="connsiteY76" fmla="*/ 872706 h 1940405"/>
              <a:gd name="connsiteX0" fmla="*/ 55882 w 2021847"/>
              <a:gd name="connsiteY0" fmla="*/ 872706 h 1940405"/>
              <a:gd name="connsiteX1" fmla="*/ 285146 w 2021847"/>
              <a:gd name="connsiteY1" fmla="*/ 968471 h 1940405"/>
              <a:gd name="connsiteX2" fmla="*/ 429675 w 2021847"/>
              <a:gd name="connsiteY2" fmla="*/ 1084536 h 1940405"/>
              <a:gd name="connsiteX3" fmla="*/ 615026 w 2021847"/>
              <a:gd name="connsiteY3" fmla="*/ 1171033 h 1940405"/>
              <a:gd name="connsiteX4" fmla="*/ 805674 w 2021847"/>
              <a:gd name="connsiteY4" fmla="*/ 913747 h 1940405"/>
              <a:gd name="connsiteX5" fmla="*/ 136643 w 2021847"/>
              <a:gd name="connsiteY5" fmla="*/ 411093 h 1940405"/>
              <a:gd name="connsiteX6" fmla="*/ 863486 w 2021847"/>
              <a:gd name="connsiteY6" fmla="*/ 798565 h 1940405"/>
              <a:gd name="connsiteX7" fmla="*/ 1010443 w 2021847"/>
              <a:gd name="connsiteY7" fmla="*/ 689120 h 1940405"/>
              <a:gd name="connsiteX8" fmla="*/ 899232 w 2021847"/>
              <a:gd name="connsiteY8" fmla="*/ 503768 h 1940405"/>
              <a:gd name="connsiteX9" fmla="*/ 775664 w 2021847"/>
              <a:gd name="connsiteY9" fmla="*/ 380201 h 1940405"/>
              <a:gd name="connsiteX10" fmla="*/ 701524 w 2021847"/>
              <a:gd name="connsiteY10" fmla="*/ 355487 h 1940405"/>
              <a:gd name="connsiteX11" fmla="*/ 615026 w 2021847"/>
              <a:gd name="connsiteY11" fmla="*/ 330774 h 1940405"/>
              <a:gd name="connsiteX12" fmla="*/ 442032 w 2021847"/>
              <a:gd name="connsiteY12" fmla="*/ 293703 h 1940405"/>
              <a:gd name="connsiteX13" fmla="*/ 318464 w 2021847"/>
              <a:gd name="connsiteY13" fmla="*/ 133066 h 1940405"/>
              <a:gd name="connsiteX14" fmla="*/ 466745 w 2021847"/>
              <a:gd name="connsiteY14" fmla="*/ 207206 h 1940405"/>
              <a:gd name="connsiteX15" fmla="*/ 476233 w 2021847"/>
              <a:gd name="connsiteY15" fmla="*/ 36417 h 1940405"/>
              <a:gd name="connsiteX16" fmla="*/ 837448 w 2021847"/>
              <a:gd name="connsiteY16" fmla="*/ 318417 h 1940405"/>
              <a:gd name="connsiteX17" fmla="*/ 609511 w 2021847"/>
              <a:gd name="connsiteY17" fmla="*/ 230 h 1940405"/>
              <a:gd name="connsiteX18" fmla="*/ 985729 w 2021847"/>
              <a:gd name="connsiteY18" fmla="*/ 380201 h 1940405"/>
              <a:gd name="connsiteX19" fmla="*/ 1047513 w 2021847"/>
              <a:gd name="connsiteY19" fmla="*/ 441984 h 1940405"/>
              <a:gd name="connsiteX20" fmla="*/ 1072226 w 2021847"/>
              <a:gd name="connsiteY20" fmla="*/ 343130 h 1940405"/>
              <a:gd name="connsiteX21" fmla="*/ 1047513 w 2021847"/>
              <a:gd name="connsiteY21" fmla="*/ 268990 h 1940405"/>
              <a:gd name="connsiteX22" fmla="*/ 1022799 w 2021847"/>
              <a:gd name="connsiteY22" fmla="*/ 194849 h 1940405"/>
              <a:gd name="connsiteX23" fmla="*/ 973372 w 2021847"/>
              <a:gd name="connsiteY23" fmla="*/ 21855 h 1940405"/>
              <a:gd name="connsiteX24" fmla="*/ 1072226 w 2021847"/>
              <a:gd name="connsiteY24" fmla="*/ 157779 h 1940405"/>
              <a:gd name="connsiteX25" fmla="*/ 1134010 w 2021847"/>
              <a:gd name="connsiteY25" fmla="*/ 219563 h 1940405"/>
              <a:gd name="connsiteX26" fmla="*/ 1183437 w 2021847"/>
              <a:gd name="connsiteY26" fmla="*/ 330774 h 1940405"/>
              <a:gd name="connsiteX27" fmla="*/ 1307005 w 2021847"/>
              <a:gd name="connsiteY27" fmla="*/ 367844 h 1940405"/>
              <a:gd name="connsiteX28" fmla="*/ 1331718 w 2021847"/>
              <a:gd name="connsiteY28" fmla="*/ 256633 h 1940405"/>
              <a:gd name="connsiteX29" fmla="*/ 1442929 w 2021847"/>
              <a:gd name="connsiteY29" fmla="*/ 170136 h 1940405"/>
              <a:gd name="connsiteX30" fmla="*/ 1479999 w 2021847"/>
              <a:gd name="connsiteY30" fmla="*/ 145422 h 1940405"/>
              <a:gd name="connsiteX31" fmla="*/ 1517070 w 2021847"/>
              <a:gd name="connsiteY31" fmla="*/ 157779 h 1940405"/>
              <a:gd name="connsiteX32" fmla="*/ 1727134 w 2021847"/>
              <a:gd name="connsiteY32" fmla="*/ 441985 h 1940405"/>
              <a:gd name="connsiteX33" fmla="*/ 1578853 w 2021847"/>
              <a:gd name="connsiteY33" fmla="*/ 713833 h 1940405"/>
              <a:gd name="connsiteX34" fmla="*/ 1603567 w 2021847"/>
              <a:gd name="connsiteY34" fmla="*/ 750903 h 1940405"/>
              <a:gd name="connsiteX35" fmla="*/ 1764205 w 2021847"/>
              <a:gd name="connsiteY35" fmla="*/ 849757 h 1940405"/>
              <a:gd name="connsiteX36" fmla="*/ 1875416 w 2021847"/>
              <a:gd name="connsiteY36" fmla="*/ 899184 h 1940405"/>
              <a:gd name="connsiteX37" fmla="*/ 2010016 w 2021847"/>
              <a:gd name="connsiteY37" fmla="*/ 1128667 h 1940405"/>
              <a:gd name="connsiteX38" fmla="*/ 1504713 w 2021847"/>
              <a:gd name="connsiteY38" fmla="*/ 1022752 h 1940405"/>
              <a:gd name="connsiteX39" fmla="*/ 1430572 w 2021847"/>
              <a:gd name="connsiteY39" fmla="*/ 1121606 h 1940405"/>
              <a:gd name="connsiteX40" fmla="*/ 1442929 w 2021847"/>
              <a:gd name="connsiteY40" fmla="*/ 1269887 h 1940405"/>
              <a:gd name="connsiteX41" fmla="*/ 1541783 w 2021847"/>
              <a:gd name="connsiteY41" fmla="*/ 1381098 h 1940405"/>
              <a:gd name="connsiteX42" fmla="*/ 1665351 w 2021847"/>
              <a:gd name="connsiteY42" fmla="*/ 1529379 h 1940405"/>
              <a:gd name="connsiteX43" fmla="*/ 1714778 w 2021847"/>
              <a:gd name="connsiteY43" fmla="*/ 1603520 h 1940405"/>
              <a:gd name="connsiteX44" fmla="*/ 1566497 w 2021847"/>
              <a:gd name="connsiteY44" fmla="*/ 1520552 h 1940405"/>
              <a:gd name="connsiteX45" fmla="*/ 1455286 w 2021847"/>
              <a:gd name="connsiteY45" fmla="*/ 1393455 h 1940405"/>
              <a:gd name="connsiteX46" fmla="*/ 1344075 w 2021847"/>
              <a:gd name="connsiteY46" fmla="*/ 1356384 h 1940405"/>
              <a:gd name="connsiteX47" fmla="*/ 1307005 w 2021847"/>
              <a:gd name="connsiteY47" fmla="*/ 1331671 h 1940405"/>
              <a:gd name="connsiteX48" fmla="*/ 1294648 w 2021847"/>
              <a:gd name="connsiteY48" fmla="*/ 1368741 h 1940405"/>
              <a:gd name="connsiteX49" fmla="*/ 1307005 w 2021847"/>
              <a:gd name="connsiteY49" fmla="*/ 1405811 h 1940405"/>
              <a:gd name="connsiteX50" fmla="*/ 1393502 w 2021847"/>
              <a:gd name="connsiteY50" fmla="*/ 1566449 h 1940405"/>
              <a:gd name="connsiteX51" fmla="*/ 1405859 w 2021847"/>
              <a:gd name="connsiteY51" fmla="*/ 1603520 h 1940405"/>
              <a:gd name="connsiteX52" fmla="*/ 1442929 w 2021847"/>
              <a:gd name="connsiteY52" fmla="*/ 1937152 h 1940405"/>
              <a:gd name="connsiteX53" fmla="*/ 1336352 w 2021847"/>
              <a:gd name="connsiteY53" fmla="*/ 1767908 h 1940405"/>
              <a:gd name="connsiteX54" fmla="*/ 1319362 w 2021847"/>
              <a:gd name="connsiteY54" fmla="*/ 1677660 h 1940405"/>
              <a:gd name="connsiteX55" fmla="*/ 1257578 w 2021847"/>
              <a:gd name="connsiteY55" fmla="*/ 1615876 h 1940405"/>
              <a:gd name="connsiteX56" fmla="*/ 1232864 w 2021847"/>
              <a:gd name="connsiteY56" fmla="*/ 1529379 h 1940405"/>
              <a:gd name="connsiteX57" fmla="*/ 1183437 w 2021847"/>
              <a:gd name="connsiteY57" fmla="*/ 1455238 h 1940405"/>
              <a:gd name="connsiteX58" fmla="*/ 973372 w 2021847"/>
              <a:gd name="connsiteY58" fmla="*/ 1455238 h 1940405"/>
              <a:gd name="connsiteX59" fmla="*/ 948659 w 2021847"/>
              <a:gd name="connsiteY59" fmla="*/ 1492309 h 1940405"/>
              <a:gd name="connsiteX60" fmla="*/ 911589 w 2021847"/>
              <a:gd name="connsiteY60" fmla="*/ 1504666 h 1940405"/>
              <a:gd name="connsiteX61" fmla="*/ 874518 w 2021847"/>
              <a:gd name="connsiteY61" fmla="*/ 1591163 h 1940405"/>
              <a:gd name="connsiteX62" fmla="*/ 825091 w 2021847"/>
              <a:gd name="connsiteY62" fmla="*/ 1702374 h 1940405"/>
              <a:gd name="connsiteX63" fmla="*/ 788021 w 2021847"/>
              <a:gd name="connsiteY63" fmla="*/ 1887725 h 1940405"/>
              <a:gd name="connsiteX64" fmla="*/ 775664 w 2021847"/>
              <a:gd name="connsiteY64" fmla="*/ 1924795 h 1940405"/>
              <a:gd name="connsiteX65" fmla="*/ 763307 w 2021847"/>
              <a:gd name="connsiteY65" fmla="*/ 1887725 h 1940405"/>
              <a:gd name="connsiteX66" fmla="*/ 738594 w 2021847"/>
              <a:gd name="connsiteY66" fmla="*/ 1850655 h 1940405"/>
              <a:gd name="connsiteX67" fmla="*/ 750951 w 2021847"/>
              <a:gd name="connsiteY67" fmla="*/ 1652947 h 1940405"/>
              <a:gd name="connsiteX68" fmla="*/ 849805 w 2021847"/>
              <a:gd name="connsiteY68" fmla="*/ 1467595 h 1940405"/>
              <a:gd name="connsiteX69" fmla="*/ 788021 w 2021847"/>
              <a:gd name="connsiteY69" fmla="*/ 1418168 h 1940405"/>
              <a:gd name="connsiteX70" fmla="*/ 312506 w 2021847"/>
              <a:gd name="connsiteY70" fmla="*/ 1458770 h 1940405"/>
              <a:gd name="connsiteX71" fmla="*/ 46616 w 2021847"/>
              <a:gd name="connsiteY71" fmla="*/ 1344028 h 1940405"/>
              <a:gd name="connsiteX72" fmla="*/ 330821 w 2021847"/>
              <a:gd name="connsiteY72" fmla="*/ 1344028 h 1940405"/>
              <a:gd name="connsiteX73" fmla="*/ 720 w 2021847"/>
              <a:gd name="connsiteY73" fmla="*/ 1102630 h 1940405"/>
              <a:gd name="connsiteX74" fmla="*/ 441238 w 2021847"/>
              <a:gd name="connsiteY74" fmla="*/ 1208853 h 1940405"/>
              <a:gd name="connsiteX75" fmla="*/ 55882 w 2021847"/>
              <a:gd name="connsiteY75" fmla="*/ 872706 h 1940405"/>
              <a:gd name="connsiteX0" fmla="*/ 55882 w 2021847"/>
              <a:gd name="connsiteY0" fmla="*/ 878358 h 1946057"/>
              <a:gd name="connsiteX1" fmla="*/ 285146 w 2021847"/>
              <a:gd name="connsiteY1" fmla="*/ 974123 h 1946057"/>
              <a:gd name="connsiteX2" fmla="*/ 429675 w 2021847"/>
              <a:gd name="connsiteY2" fmla="*/ 1090188 h 1946057"/>
              <a:gd name="connsiteX3" fmla="*/ 615026 w 2021847"/>
              <a:gd name="connsiteY3" fmla="*/ 1176685 h 1946057"/>
              <a:gd name="connsiteX4" fmla="*/ 805674 w 2021847"/>
              <a:gd name="connsiteY4" fmla="*/ 919399 h 1946057"/>
              <a:gd name="connsiteX5" fmla="*/ 136643 w 2021847"/>
              <a:gd name="connsiteY5" fmla="*/ 416745 h 1946057"/>
              <a:gd name="connsiteX6" fmla="*/ 863486 w 2021847"/>
              <a:gd name="connsiteY6" fmla="*/ 804217 h 1946057"/>
              <a:gd name="connsiteX7" fmla="*/ 1010443 w 2021847"/>
              <a:gd name="connsiteY7" fmla="*/ 694772 h 1946057"/>
              <a:gd name="connsiteX8" fmla="*/ 899232 w 2021847"/>
              <a:gd name="connsiteY8" fmla="*/ 509420 h 1946057"/>
              <a:gd name="connsiteX9" fmla="*/ 775664 w 2021847"/>
              <a:gd name="connsiteY9" fmla="*/ 385853 h 1946057"/>
              <a:gd name="connsiteX10" fmla="*/ 701524 w 2021847"/>
              <a:gd name="connsiteY10" fmla="*/ 361139 h 1946057"/>
              <a:gd name="connsiteX11" fmla="*/ 615026 w 2021847"/>
              <a:gd name="connsiteY11" fmla="*/ 336426 h 1946057"/>
              <a:gd name="connsiteX12" fmla="*/ 442032 w 2021847"/>
              <a:gd name="connsiteY12" fmla="*/ 299355 h 1946057"/>
              <a:gd name="connsiteX13" fmla="*/ 318464 w 2021847"/>
              <a:gd name="connsiteY13" fmla="*/ 138718 h 1946057"/>
              <a:gd name="connsiteX14" fmla="*/ 466745 w 2021847"/>
              <a:gd name="connsiteY14" fmla="*/ 212858 h 1946057"/>
              <a:gd name="connsiteX15" fmla="*/ 476233 w 2021847"/>
              <a:gd name="connsiteY15" fmla="*/ 42069 h 1946057"/>
              <a:gd name="connsiteX16" fmla="*/ 837448 w 2021847"/>
              <a:gd name="connsiteY16" fmla="*/ 324069 h 1946057"/>
              <a:gd name="connsiteX17" fmla="*/ 609511 w 2021847"/>
              <a:gd name="connsiteY17" fmla="*/ 5882 h 1946057"/>
              <a:gd name="connsiteX18" fmla="*/ 789786 w 2021847"/>
              <a:gd name="connsiteY18" fmla="*/ 116432 h 1946057"/>
              <a:gd name="connsiteX19" fmla="*/ 1047513 w 2021847"/>
              <a:gd name="connsiteY19" fmla="*/ 447636 h 1946057"/>
              <a:gd name="connsiteX20" fmla="*/ 1072226 w 2021847"/>
              <a:gd name="connsiteY20" fmla="*/ 348782 h 1946057"/>
              <a:gd name="connsiteX21" fmla="*/ 1047513 w 2021847"/>
              <a:gd name="connsiteY21" fmla="*/ 274642 h 1946057"/>
              <a:gd name="connsiteX22" fmla="*/ 1022799 w 2021847"/>
              <a:gd name="connsiteY22" fmla="*/ 200501 h 1946057"/>
              <a:gd name="connsiteX23" fmla="*/ 973372 w 2021847"/>
              <a:gd name="connsiteY23" fmla="*/ 27507 h 1946057"/>
              <a:gd name="connsiteX24" fmla="*/ 1072226 w 2021847"/>
              <a:gd name="connsiteY24" fmla="*/ 163431 h 1946057"/>
              <a:gd name="connsiteX25" fmla="*/ 1134010 w 2021847"/>
              <a:gd name="connsiteY25" fmla="*/ 225215 h 1946057"/>
              <a:gd name="connsiteX26" fmla="*/ 1183437 w 2021847"/>
              <a:gd name="connsiteY26" fmla="*/ 336426 h 1946057"/>
              <a:gd name="connsiteX27" fmla="*/ 1307005 w 2021847"/>
              <a:gd name="connsiteY27" fmla="*/ 373496 h 1946057"/>
              <a:gd name="connsiteX28" fmla="*/ 1331718 w 2021847"/>
              <a:gd name="connsiteY28" fmla="*/ 262285 h 1946057"/>
              <a:gd name="connsiteX29" fmla="*/ 1442929 w 2021847"/>
              <a:gd name="connsiteY29" fmla="*/ 175788 h 1946057"/>
              <a:gd name="connsiteX30" fmla="*/ 1479999 w 2021847"/>
              <a:gd name="connsiteY30" fmla="*/ 151074 h 1946057"/>
              <a:gd name="connsiteX31" fmla="*/ 1517070 w 2021847"/>
              <a:gd name="connsiteY31" fmla="*/ 163431 h 1946057"/>
              <a:gd name="connsiteX32" fmla="*/ 1727134 w 2021847"/>
              <a:gd name="connsiteY32" fmla="*/ 447637 h 1946057"/>
              <a:gd name="connsiteX33" fmla="*/ 1578853 w 2021847"/>
              <a:gd name="connsiteY33" fmla="*/ 719485 h 1946057"/>
              <a:gd name="connsiteX34" fmla="*/ 1603567 w 2021847"/>
              <a:gd name="connsiteY34" fmla="*/ 756555 h 1946057"/>
              <a:gd name="connsiteX35" fmla="*/ 1764205 w 2021847"/>
              <a:gd name="connsiteY35" fmla="*/ 855409 h 1946057"/>
              <a:gd name="connsiteX36" fmla="*/ 1875416 w 2021847"/>
              <a:gd name="connsiteY36" fmla="*/ 904836 h 1946057"/>
              <a:gd name="connsiteX37" fmla="*/ 2010016 w 2021847"/>
              <a:gd name="connsiteY37" fmla="*/ 1134319 h 1946057"/>
              <a:gd name="connsiteX38" fmla="*/ 1504713 w 2021847"/>
              <a:gd name="connsiteY38" fmla="*/ 1028404 h 1946057"/>
              <a:gd name="connsiteX39" fmla="*/ 1430572 w 2021847"/>
              <a:gd name="connsiteY39" fmla="*/ 1127258 h 1946057"/>
              <a:gd name="connsiteX40" fmla="*/ 1442929 w 2021847"/>
              <a:gd name="connsiteY40" fmla="*/ 1275539 h 1946057"/>
              <a:gd name="connsiteX41" fmla="*/ 1541783 w 2021847"/>
              <a:gd name="connsiteY41" fmla="*/ 1386750 h 1946057"/>
              <a:gd name="connsiteX42" fmla="*/ 1665351 w 2021847"/>
              <a:gd name="connsiteY42" fmla="*/ 1535031 h 1946057"/>
              <a:gd name="connsiteX43" fmla="*/ 1714778 w 2021847"/>
              <a:gd name="connsiteY43" fmla="*/ 1609172 h 1946057"/>
              <a:gd name="connsiteX44" fmla="*/ 1566497 w 2021847"/>
              <a:gd name="connsiteY44" fmla="*/ 1526204 h 1946057"/>
              <a:gd name="connsiteX45" fmla="*/ 1455286 w 2021847"/>
              <a:gd name="connsiteY45" fmla="*/ 1399107 h 1946057"/>
              <a:gd name="connsiteX46" fmla="*/ 1344075 w 2021847"/>
              <a:gd name="connsiteY46" fmla="*/ 1362036 h 1946057"/>
              <a:gd name="connsiteX47" fmla="*/ 1307005 w 2021847"/>
              <a:gd name="connsiteY47" fmla="*/ 1337323 h 1946057"/>
              <a:gd name="connsiteX48" fmla="*/ 1294648 w 2021847"/>
              <a:gd name="connsiteY48" fmla="*/ 1374393 h 1946057"/>
              <a:gd name="connsiteX49" fmla="*/ 1307005 w 2021847"/>
              <a:gd name="connsiteY49" fmla="*/ 1411463 h 1946057"/>
              <a:gd name="connsiteX50" fmla="*/ 1393502 w 2021847"/>
              <a:gd name="connsiteY50" fmla="*/ 1572101 h 1946057"/>
              <a:gd name="connsiteX51" fmla="*/ 1405859 w 2021847"/>
              <a:gd name="connsiteY51" fmla="*/ 1609172 h 1946057"/>
              <a:gd name="connsiteX52" fmla="*/ 1442929 w 2021847"/>
              <a:gd name="connsiteY52" fmla="*/ 1942804 h 1946057"/>
              <a:gd name="connsiteX53" fmla="*/ 1336352 w 2021847"/>
              <a:gd name="connsiteY53" fmla="*/ 1773560 h 1946057"/>
              <a:gd name="connsiteX54" fmla="*/ 1319362 w 2021847"/>
              <a:gd name="connsiteY54" fmla="*/ 1683312 h 1946057"/>
              <a:gd name="connsiteX55" fmla="*/ 1257578 w 2021847"/>
              <a:gd name="connsiteY55" fmla="*/ 1621528 h 1946057"/>
              <a:gd name="connsiteX56" fmla="*/ 1232864 w 2021847"/>
              <a:gd name="connsiteY56" fmla="*/ 1535031 h 1946057"/>
              <a:gd name="connsiteX57" fmla="*/ 1183437 w 2021847"/>
              <a:gd name="connsiteY57" fmla="*/ 1460890 h 1946057"/>
              <a:gd name="connsiteX58" fmla="*/ 973372 w 2021847"/>
              <a:gd name="connsiteY58" fmla="*/ 1460890 h 1946057"/>
              <a:gd name="connsiteX59" fmla="*/ 948659 w 2021847"/>
              <a:gd name="connsiteY59" fmla="*/ 1497961 h 1946057"/>
              <a:gd name="connsiteX60" fmla="*/ 911589 w 2021847"/>
              <a:gd name="connsiteY60" fmla="*/ 1510318 h 1946057"/>
              <a:gd name="connsiteX61" fmla="*/ 874518 w 2021847"/>
              <a:gd name="connsiteY61" fmla="*/ 1596815 h 1946057"/>
              <a:gd name="connsiteX62" fmla="*/ 825091 w 2021847"/>
              <a:gd name="connsiteY62" fmla="*/ 1708026 h 1946057"/>
              <a:gd name="connsiteX63" fmla="*/ 788021 w 2021847"/>
              <a:gd name="connsiteY63" fmla="*/ 1893377 h 1946057"/>
              <a:gd name="connsiteX64" fmla="*/ 775664 w 2021847"/>
              <a:gd name="connsiteY64" fmla="*/ 1930447 h 1946057"/>
              <a:gd name="connsiteX65" fmla="*/ 763307 w 2021847"/>
              <a:gd name="connsiteY65" fmla="*/ 1893377 h 1946057"/>
              <a:gd name="connsiteX66" fmla="*/ 738594 w 2021847"/>
              <a:gd name="connsiteY66" fmla="*/ 1856307 h 1946057"/>
              <a:gd name="connsiteX67" fmla="*/ 750951 w 2021847"/>
              <a:gd name="connsiteY67" fmla="*/ 1658599 h 1946057"/>
              <a:gd name="connsiteX68" fmla="*/ 849805 w 2021847"/>
              <a:gd name="connsiteY68" fmla="*/ 1473247 h 1946057"/>
              <a:gd name="connsiteX69" fmla="*/ 788021 w 2021847"/>
              <a:gd name="connsiteY69" fmla="*/ 1423820 h 1946057"/>
              <a:gd name="connsiteX70" fmla="*/ 312506 w 2021847"/>
              <a:gd name="connsiteY70" fmla="*/ 1464422 h 1946057"/>
              <a:gd name="connsiteX71" fmla="*/ 46616 w 2021847"/>
              <a:gd name="connsiteY71" fmla="*/ 1349680 h 1946057"/>
              <a:gd name="connsiteX72" fmla="*/ 330821 w 2021847"/>
              <a:gd name="connsiteY72" fmla="*/ 1349680 h 1946057"/>
              <a:gd name="connsiteX73" fmla="*/ 720 w 2021847"/>
              <a:gd name="connsiteY73" fmla="*/ 1108282 h 1946057"/>
              <a:gd name="connsiteX74" fmla="*/ 441238 w 2021847"/>
              <a:gd name="connsiteY74" fmla="*/ 1214505 h 1946057"/>
              <a:gd name="connsiteX75" fmla="*/ 55882 w 2021847"/>
              <a:gd name="connsiteY75" fmla="*/ 878358 h 1946057"/>
              <a:gd name="connsiteX0" fmla="*/ 55882 w 2021847"/>
              <a:gd name="connsiteY0" fmla="*/ 878358 h 1946057"/>
              <a:gd name="connsiteX1" fmla="*/ 285146 w 2021847"/>
              <a:gd name="connsiteY1" fmla="*/ 974123 h 1946057"/>
              <a:gd name="connsiteX2" fmla="*/ 429675 w 2021847"/>
              <a:gd name="connsiteY2" fmla="*/ 1090188 h 1946057"/>
              <a:gd name="connsiteX3" fmla="*/ 615026 w 2021847"/>
              <a:gd name="connsiteY3" fmla="*/ 1176685 h 1946057"/>
              <a:gd name="connsiteX4" fmla="*/ 805674 w 2021847"/>
              <a:gd name="connsiteY4" fmla="*/ 919399 h 1946057"/>
              <a:gd name="connsiteX5" fmla="*/ 136643 w 2021847"/>
              <a:gd name="connsiteY5" fmla="*/ 416745 h 1946057"/>
              <a:gd name="connsiteX6" fmla="*/ 863486 w 2021847"/>
              <a:gd name="connsiteY6" fmla="*/ 804217 h 1946057"/>
              <a:gd name="connsiteX7" fmla="*/ 1010443 w 2021847"/>
              <a:gd name="connsiteY7" fmla="*/ 694772 h 1946057"/>
              <a:gd name="connsiteX8" fmla="*/ 899232 w 2021847"/>
              <a:gd name="connsiteY8" fmla="*/ 509420 h 1946057"/>
              <a:gd name="connsiteX9" fmla="*/ 775664 w 2021847"/>
              <a:gd name="connsiteY9" fmla="*/ 385853 h 1946057"/>
              <a:gd name="connsiteX10" fmla="*/ 701524 w 2021847"/>
              <a:gd name="connsiteY10" fmla="*/ 361139 h 1946057"/>
              <a:gd name="connsiteX11" fmla="*/ 615026 w 2021847"/>
              <a:gd name="connsiteY11" fmla="*/ 336426 h 1946057"/>
              <a:gd name="connsiteX12" fmla="*/ 442032 w 2021847"/>
              <a:gd name="connsiteY12" fmla="*/ 299355 h 1946057"/>
              <a:gd name="connsiteX13" fmla="*/ 318464 w 2021847"/>
              <a:gd name="connsiteY13" fmla="*/ 138718 h 1946057"/>
              <a:gd name="connsiteX14" fmla="*/ 466745 w 2021847"/>
              <a:gd name="connsiteY14" fmla="*/ 212858 h 1946057"/>
              <a:gd name="connsiteX15" fmla="*/ 476233 w 2021847"/>
              <a:gd name="connsiteY15" fmla="*/ 42069 h 1946057"/>
              <a:gd name="connsiteX16" fmla="*/ 837448 w 2021847"/>
              <a:gd name="connsiteY16" fmla="*/ 324069 h 1946057"/>
              <a:gd name="connsiteX17" fmla="*/ 609511 w 2021847"/>
              <a:gd name="connsiteY17" fmla="*/ 5882 h 1946057"/>
              <a:gd name="connsiteX18" fmla="*/ 789786 w 2021847"/>
              <a:gd name="connsiteY18" fmla="*/ 116432 h 1946057"/>
              <a:gd name="connsiteX19" fmla="*/ 949542 w 2021847"/>
              <a:gd name="connsiteY19" fmla="*/ 357829 h 1946057"/>
              <a:gd name="connsiteX20" fmla="*/ 1072226 w 2021847"/>
              <a:gd name="connsiteY20" fmla="*/ 348782 h 1946057"/>
              <a:gd name="connsiteX21" fmla="*/ 1047513 w 2021847"/>
              <a:gd name="connsiteY21" fmla="*/ 274642 h 1946057"/>
              <a:gd name="connsiteX22" fmla="*/ 1022799 w 2021847"/>
              <a:gd name="connsiteY22" fmla="*/ 200501 h 1946057"/>
              <a:gd name="connsiteX23" fmla="*/ 973372 w 2021847"/>
              <a:gd name="connsiteY23" fmla="*/ 27507 h 1946057"/>
              <a:gd name="connsiteX24" fmla="*/ 1072226 w 2021847"/>
              <a:gd name="connsiteY24" fmla="*/ 163431 h 1946057"/>
              <a:gd name="connsiteX25" fmla="*/ 1134010 w 2021847"/>
              <a:gd name="connsiteY25" fmla="*/ 225215 h 1946057"/>
              <a:gd name="connsiteX26" fmla="*/ 1183437 w 2021847"/>
              <a:gd name="connsiteY26" fmla="*/ 336426 h 1946057"/>
              <a:gd name="connsiteX27" fmla="*/ 1307005 w 2021847"/>
              <a:gd name="connsiteY27" fmla="*/ 373496 h 1946057"/>
              <a:gd name="connsiteX28" fmla="*/ 1331718 w 2021847"/>
              <a:gd name="connsiteY28" fmla="*/ 262285 h 1946057"/>
              <a:gd name="connsiteX29" fmla="*/ 1442929 w 2021847"/>
              <a:gd name="connsiteY29" fmla="*/ 175788 h 1946057"/>
              <a:gd name="connsiteX30" fmla="*/ 1479999 w 2021847"/>
              <a:gd name="connsiteY30" fmla="*/ 151074 h 1946057"/>
              <a:gd name="connsiteX31" fmla="*/ 1517070 w 2021847"/>
              <a:gd name="connsiteY31" fmla="*/ 163431 h 1946057"/>
              <a:gd name="connsiteX32" fmla="*/ 1727134 w 2021847"/>
              <a:gd name="connsiteY32" fmla="*/ 447637 h 1946057"/>
              <a:gd name="connsiteX33" fmla="*/ 1578853 w 2021847"/>
              <a:gd name="connsiteY33" fmla="*/ 719485 h 1946057"/>
              <a:gd name="connsiteX34" fmla="*/ 1603567 w 2021847"/>
              <a:gd name="connsiteY34" fmla="*/ 756555 h 1946057"/>
              <a:gd name="connsiteX35" fmla="*/ 1764205 w 2021847"/>
              <a:gd name="connsiteY35" fmla="*/ 855409 h 1946057"/>
              <a:gd name="connsiteX36" fmla="*/ 1875416 w 2021847"/>
              <a:gd name="connsiteY36" fmla="*/ 904836 h 1946057"/>
              <a:gd name="connsiteX37" fmla="*/ 2010016 w 2021847"/>
              <a:gd name="connsiteY37" fmla="*/ 1134319 h 1946057"/>
              <a:gd name="connsiteX38" fmla="*/ 1504713 w 2021847"/>
              <a:gd name="connsiteY38" fmla="*/ 1028404 h 1946057"/>
              <a:gd name="connsiteX39" fmla="*/ 1430572 w 2021847"/>
              <a:gd name="connsiteY39" fmla="*/ 1127258 h 1946057"/>
              <a:gd name="connsiteX40" fmla="*/ 1442929 w 2021847"/>
              <a:gd name="connsiteY40" fmla="*/ 1275539 h 1946057"/>
              <a:gd name="connsiteX41" fmla="*/ 1541783 w 2021847"/>
              <a:gd name="connsiteY41" fmla="*/ 1386750 h 1946057"/>
              <a:gd name="connsiteX42" fmla="*/ 1665351 w 2021847"/>
              <a:gd name="connsiteY42" fmla="*/ 1535031 h 1946057"/>
              <a:gd name="connsiteX43" fmla="*/ 1714778 w 2021847"/>
              <a:gd name="connsiteY43" fmla="*/ 1609172 h 1946057"/>
              <a:gd name="connsiteX44" fmla="*/ 1566497 w 2021847"/>
              <a:gd name="connsiteY44" fmla="*/ 1526204 h 1946057"/>
              <a:gd name="connsiteX45" fmla="*/ 1455286 w 2021847"/>
              <a:gd name="connsiteY45" fmla="*/ 1399107 h 1946057"/>
              <a:gd name="connsiteX46" fmla="*/ 1344075 w 2021847"/>
              <a:gd name="connsiteY46" fmla="*/ 1362036 h 1946057"/>
              <a:gd name="connsiteX47" fmla="*/ 1307005 w 2021847"/>
              <a:gd name="connsiteY47" fmla="*/ 1337323 h 1946057"/>
              <a:gd name="connsiteX48" fmla="*/ 1294648 w 2021847"/>
              <a:gd name="connsiteY48" fmla="*/ 1374393 h 1946057"/>
              <a:gd name="connsiteX49" fmla="*/ 1307005 w 2021847"/>
              <a:gd name="connsiteY49" fmla="*/ 1411463 h 1946057"/>
              <a:gd name="connsiteX50" fmla="*/ 1393502 w 2021847"/>
              <a:gd name="connsiteY50" fmla="*/ 1572101 h 1946057"/>
              <a:gd name="connsiteX51" fmla="*/ 1405859 w 2021847"/>
              <a:gd name="connsiteY51" fmla="*/ 1609172 h 1946057"/>
              <a:gd name="connsiteX52" fmla="*/ 1442929 w 2021847"/>
              <a:gd name="connsiteY52" fmla="*/ 1942804 h 1946057"/>
              <a:gd name="connsiteX53" fmla="*/ 1336352 w 2021847"/>
              <a:gd name="connsiteY53" fmla="*/ 1773560 h 1946057"/>
              <a:gd name="connsiteX54" fmla="*/ 1319362 w 2021847"/>
              <a:gd name="connsiteY54" fmla="*/ 1683312 h 1946057"/>
              <a:gd name="connsiteX55" fmla="*/ 1257578 w 2021847"/>
              <a:gd name="connsiteY55" fmla="*/ 1621528 h 1946057"/>
              <a:gd name="connsiteX56" fmla="*/ 1232864 w 2021847"/>
              <a:gd name="connsiteY56" fmla="*/ 1535031 h 1946057"/>
              <a:gd name="connsiteX57" fmla="*/ 1183437 w 2021847"/>
              <a:gd name="connsiteY57" fmla="*/ 1460890 h 1946057"/>
              <a:gd name="connsiteX58" fmla="*/ 973372 w 2021847"/>
              <a:gd name="connsiteY58" fmla="*/ 1460890 h 1946057"/>
              <a:gd name="connsiteX59" fmla="*/ 948659 w 2021847"/>
              <a:gd name="connsiteY59" fmla="*/ 1497961 h 1946057"/>
              <a:gd name="connsiteX60" fmla="*/ 911589 w 2021847"/>
              <a:gd name="connsiteY60" fmla="*/ 1510318 h 1946057"/>
              <a:gd name="connsiteX61" fmla="*/ 874518 w 2021847"/>
              <a:gd name="connsiteY61" fmla="*/ 1596815 h 1946057"/>
              <a:gd name="connsiteX62" fmla="*/ 825091 w 2021847"/>
              <a:gd name="connsiteY62" fmla="*/ 1708026 h 1946057"/>
              <a:gd name="connsiteX63" fmla="*/ 788021 w 2021847"/>
              <a:gd name="connsiteY63" fmla="*/ 1893377 h 1946057"/>
              <a:gd name="connsiteX64" fmla="*/ 775664 w 2021847"/>
              <a:gd name="connsiteY64" fmla="*/ 1930447 h 1946057"/>
              <a:gd name="connsiteX65" fmla="*/ 763307 w 2021847"/>
              <a:gd name="connsiteY65" fmla="*/ 1893377 h 1946057"/>
              <a:gd name="connsiteX66" fmla="*/ 738594 w 2021847"/>
              <a:gd name="connsiteY66" fmla="*/ 1856307 h 1946057"/>
              <a:gd name="connsiteX67" fmla="*/ 750951 w 2021847"/>
              <a:gd name="connsiteY67" fmla="*/ 1658599 h 1946057"/>
              <a:gd name="connsiteX68" fmla="*/ 849805 w 2021847"/>
              <a:gd name="connsiteY68" fmla="*/ 1473247 h 1946057"/>
              <a:gd name="connsiteX69" fmla="*/ 788021 w 2021847"/>
              <a:gd name="connsiteY69" fmla="*/ 1423820 h 1946057"/>
              <a:gd name="connsiteX70" fmla="*/ 312506 w 2021847"/>
              <a:gd name="connsiteY70" fmla="*/ 1464422 h 1946057"/>
              <a:gd name="connsiteX71" fmla="*/ 46616 w 2021847"/>
              <a:gd name="connsiteY71" fmla="*/ 1349680 h 1946057"/>
              <a:gd name="connsiteX72" fmla="*/ 330821 w 2021847"/>
              <a:gd name="connsiteY72" fmla="*/ 1349680 h 1946057"/>
              <a:gd name="connsiteX73" fmla="*/ 720 w 2021847"/>
              <a:gd name="connsiteY73" fmla="*/ 1108282 h 1946057"/>
              <a:gd name="connsiteX74" fmla="*/ 441238 w 2021847"/>
              <a:gd name="connsiteY74" fmla="*/ 1214505 h 1946057"/>
              <a:gd name="connsiteX75" fmla="*/ 55882 w 2021847"/>
              <a:gd name="connsiteY75" fmla="*/ 878358 h 1946057"/>
              <a:gd name="connsiteX0" fmla="*/ 55882 w 2021847"/>
              <a:gd name="connsiteY0" fmla="*/ 878358 h 1946057"/>
              <a:gd name="connsiteX1" fmla="*/ 285146 w 2021847"/>
              <a:gd name="connsiteY1" fmla="*/ 974123 h 1946057"/>
              <a:gd name="connsiteX2" fmla="*/ 429675 w 2021847"/>
              <a:gd name="connsiteY2" fmla="*/ 1090188 h 1946057"/>
              <a:gd name="connsiteX3" fmla="*/ 615026 w 2021847"/>
              <a:gd name="connsiteY3" fmla="*/ 1176685 h 1946057"/>
              <a:gd name="connsiteX4" fmla="*/ 805674 w 2021847"/>
              <a:gd name="connsiteY4" fmla="*/ 919399 h 1946057"/>
              <a:gd name="connsiteX5" fmla="*/ 136643 w 2021847"/>
              <a:gd name="connsiteY5" fmla="*/ 416745 h 1946057"/>
              <a:gd name="connsiteX6" fmla="*/ 863486 w 2021847"/>
              <a:gd name="connsiteY6" fmla="*/ 804217 h 1946057"/>
              <a:gd name="connsiteX7" fmla="*/ 1010443 w 2021847"/>
              <a:gd name="connsiteY7" fmla="*/ 694772 h 1946057"/>
              <a:gd name="connsiteX8" fmla="*/ 899232 w 2021847"/>
              <a:gd name="connsiteY8" fmla="*/ 509420 h 1946057"/>
              <a:gd name="connsiteX9" fmla="*/ 775664 w 2021847"/>
              <a:gd name="connsiteY9" fmla="*/ 385853 h 1946057"/>
              <a:gd name="connsiteX10" fmla="*/ 701524 w 2021847"/>
              <a:gd name="connsiteY10" fmla="*/ 361139 h 1946057"/>
              <a:gd name="connsiteX11" fmla="*/ 615026 w 2021847"/>
              <a:gd name="connsiteY11" fmla="*/ 336426 h 1946057"/>
              <a:gd name="connsiteX12" fmla="*/ 442032 w 2021847"/>
              <a:gd name="connsiteY12" fmla="*/ 299355 h 1946057"/>
              <a:gd name="connsiteX13" fmla="*/ 318464 w 2021847"/>
              <a:gd name="connsiteY13" fmla="*/ 138718 h 1946057"/>
              <a:gd name="connsiteX14" fmla="*/ 466745 w 2021847"/>
              <a:gd name="connsiteY14" fmla="*/ 212858 h 1946057"/>
              <a:gd name="connsiteX15" fmla="*/ 476233 w 2021847"/>
              <a:gd name="connsiteY15" fmla="*/ 42069 h 1946057"/>
              <a:gd name="connsiteX16" fmla="*/ 837448 w 2021847"/>
              <a:gd name="connsiteY16" fmla="*/ 324069 h 1946057"/>
              <a:gd name="connsiteX17" fmla="*/ 609511 w 2021847"/>
              <a:gd name="connsiteY17" fmla="*/ 5882 h 1946057"/>
              <a:gd name="connsiteX18" fmla="*/ 789786 w 2021847"/>
              <a:gd name="connsiteY18" fmla="*/ 116432 h 1946057"/>
              <a:gd name="connsiteX19" fmla="*/ 949542 w 2021847"/>
              <a:gd name="connsiteY19" fmla="*/ 357829 h 1946057"/>
              <a:gd name="connsiteX20" fmla="*/ 1047513 w 2021847"/>
              <a:gd name="connsiteY20" fmla="*/ 274642 h 1946057"/>
              <a:gd name="connsiteX21" fmla="*/ 1022799 w 2021847"/>
              <a:gd name="connsiteY21" fmla="*/ 200501 h 1946057"/>
              <a:gd name="connsiteX22" fmla="*/ 973372 w 2021847"/>
              <a:gd name="connsiteY22" fmla="*/ 27507 h 1946057"/>
              <a:gd name="connsiteX23" fmla="*/ 1072226 w 2021847"/>
              <a:gd name="connsiteY23" fmla="*/ 163431 h 1946057"/>
              <a:gd name="connsiteX24" fmla="*/ 1134010 w 2021847"/>
              <a:gd name="connsiteY24" fmla="*/ 225215 h 1946057"/>
              <a:gd name="connsiteX25" fmla="*/ 1183437 w 2021847"/>
              <a:gd name="connsiteY25" fmla="*/ 336426 h 1946057"/>
              <a:gd name="connsiteX26" fmla="*/ 1307005 w 2021847"/>
              <a:gd name="connsiteY26" fmla="*/ 373496 h 1946057"/>
              <a:gd name="connsiteX27" fmla="*/ 1331718 w 2021847"/>
              <a:gd name="connsiteY27" fmla="*/ 262285 h 1946057"/>
              <a:gd name="connsiteX28" fmla="*/ 1442929 w 2021847"/>
              <a:gd name="connsiteY28" fmla="*/ 175788 h 1946057"/>
              <a:gd name="connsiteX29" fmla="*/ 1479999 w 2021847"/>
              <a:gd name="connsiteY29" fmla="*/ 151074 h 1946057"/>
              <a:gd name="connsiteX30" fmla="*/ 1517070 w 2021847"/>
              <a:gd name="connsiteY30" fmla="*/ 163431 h 1946057"/>
              <a:gd name="connsiteX31" fmla="*/ 1727134 w 2021847"/>
              <a:gd name="connsiteY31" fmla="*/ 447637 h 1946057"/>
              <a:gd name="connsiteX32" fmla="*/ 1578853 w 2021847"/>
              <a:gd name="connsiteY32" fmla="*/ 719485 h 1946057"/>
              <a:gd name="connsiteX33" fmla="*/ 1603567 w 2021847"/>
              <a:gd name="connsiteY33" fmla="*/ 756555 h 1946057"/>
              <a:gd name="connsiteX34" fmla="*/ 1764205 w 2021847"/>
              <a:gd name="connsiteY34" fmla="*/ 855409 h 1946057"/>
              <a:gd name="connsiteX35" fmla="*/ 1875416 w 2021847"/>
              <a:gd name="connsiteY35" fmla="*/ 904836 h 1946057"/>
              <a:gd name="connsiteX36" fmla="*/ 2010016 w 2021847"/>
              <a:gd name="connsiteY36" fmla="*/ 1134319 h 1946057"/>
              <a:gd name="connsiteX37" fmla="*/ 1504713 w 2021847"/>
              <a:gd name="connsiteY37" fmla="*/ 1028404 h 1946057"/>
              <a:gd name="connsiteX38" fmla="*/ 1430572 w 2021847"/>
              <a:gd name="connsiteY38" fmla="*/ 1127258 h 1946057"/>
              <a:gd name="connsiteX39" fmla="*/ 1442929 w 2021847"/>
              <a:gd name="connsiteY39" fmla="*/ 1275539 h 1946057"/>
              <a:gd name="connsiteX40" fmla="*/ 1541783 w 2021847"/>
              <a:gd name="connsiteY40" fmla="*/ 1386750 h 1946057"/>
              <a:gd name="connsiteX41" fmla="*/ 1665351 w 2021847"/>
              <a:gd name="connsiteY41" fmla="*/ 1535031 h 1946057"/>
              <a:gd name="connsiteX42" fmla="*/ 1714778 w 2021847"/>
              <a:gd name="connsiteY42" fmla="*/ 1609172 h 1946057"/>
              <a:gd name="connsiteX43" fmla="*/ 1566497 w 2021847"/>
              <a:gd name="connsiteY43" fmla="*/ 1526204 h 1946057"/>
              <a:gd name="connsiteX44" fmla="*/ 1455286 w 2021847"/>
              <a:gd name="connsiteY44" fmla="*/ 1399107 h 1946057"/>
              <a:gd name="connsiteX45" fmla="*/ 1344075 w 2021847"/>
              <a:gd name="connsiteY45" fmla="*/ 1362036 h 1946057"/>
              <a:gd name="connsiteX46" fmla="*/ 1307005 w 2021847"/>
              <a:gd name="connsiteY46" fmla="*/ 1337323 h 1946057"/>
              <a:gd name="connsiteX47" fmla="*/ 1294648 w 2021847"/>
              <a:gd name="connsiteY47" fmla="*/ 1374393 h 1946057"/>
              <a:gd name="connsiteX48" fmla="*/ 1307005 w 2021847"/>
              <a:gd name="connsiteY48" fmla="*/ 1411463 h 1946057"/>
              <a:gd name="connsiteX49" fmla="*/ 1393502 w 2021847"/>
              <a:gd name="connsiteY49" fmla="*/ 1572101 h 1946057"/>
              <a:gd name="connsiteX50" fmla="*/ 1405859 w 2021847"/>
              <a:gd name="connsiteY50" fmla="*/ 1609172 h 1946057"/>
              <a:gd name="connsiteX51" fmla="*/ 1442929 w 2021847"/>
              <a:gd name="connsiteY51" fmla="*/ 1942804 h 1946057"/>
              <a:gd name="connsiteX52" fmla="*/ 1336352 w 2021847"/>
              <a:gd name="connsiteY52" fmla="*/ 1773560 h 1946057"/>
              <a:gd name="connsiteX53" fmla="*/ 1319362 w 2021847"/>
              <a:gd name="connsiteY53" fmla="*/ 1683312 h 1946057"/>
              <a:gd name="connsiteX54" fmla="*/ 1257578 w 2021847"/>
              <a:gd name="connsiteY54" fmla="*/ 1621528 h 1946057"/>
              <a:gd name="connsiteX55" fmla="*/ 1232864 w 2021847"/>
              <a:gd name="connsiteY55" fmla="*/ 1535031 h 1946057"/>
              <a:gd name="connsiteX56" fmla="*/ 1183437 w 2021847"/>
              <a:gd name="connsiteY56" fmla="*/ 1460890 h 1946057"/>
              <a:gd name="connsiteX57" fmla="*/ 973372 w 2021847"/>
              <a:gd name="connsiteY57" fmla="*/ 1460890 h 1946057"/>
              <a:gd name="connsiteX58" fmla="*/ 948659 w 2021847"/>
              <a:gd name="connsiteY58" fmla="*/ 1497961 h 1946057"/>
              <a:gd name="connsiteX59" fmla="*/ 911589 w 2021847"/>
              <a:gd name="connsiteY59" fmla="*/ 1510318 h 1946057"/>
              <a:gd name="connsiteX60" fmla="*/ 874518 w 2021847"/>
              <a:gd name="connsiteY60" fmla="*/ 1596815 h 1946057"/>
              <a:gd name="connsiteX61" fmla="*/ 825091 w 2021847"/>
              <a:gd name="connsiteY61" fmla="*/ 1708026 h 1946057"/>
              <a:gd name="connsiteX62" fmla="*/ 788021 w 2021847"/>
              <a:gd name="connsiteY62" fmla="*/ 1893377 h 1946057"/>
              <a:gd name="connsiteX63" fmla="*/ 775664 w 2021847"/>
              <a:gd name="connsiteY63" fmla="*/ 1930447 h 1946057"/>
              <a:gd name="connsiteX64" fmla="*/ 763307 w 2021847"/>
              <a:gd name="connsiteY64" fmla="*/ 1893377 h 1946057"/>
              <a:gd name="connsiteX65" fmla="*/ 738594 w 2021847"/>
              <a:gd name="connsiteY65" fmla="*/ 1856307 h 1946057"/>
              <a:gd name="connsiteX66" fmla="*/ 750951 w 2021847"/>
              <a:gd name="connsiteY66" fmla="*/ 1658599 h 1946057"/>
              <a:gd name="connsiteX67" fmla="*/ 849805 w 2021847"/>
              <a:gd name="connsiteY67" fmla="*/ 1473247 h 1946057"/>
              <a:gd name="connsiteX68" fmla="*/ 788021 w 2021847"/>
              <a:gd name="connsiteY68" fmla="*/ 1423820 h 1946057"/>
              <a:gd name="connsiteX69" fmla="*/ 312506 w 2021847"/>
              <a:gd name="connsiteY69" fmla="*/ 1464422 h 1946057"/>
              <a:gd name="connsiteX70" fmla="*/ 46616 w 2021847"/>
              <a:gd name="connsiteY70" fmla="*/ 1349680 h 1946057"/>
              <a:gd name="connsiteX71" fmla="*/ 330821 w 2021847"/>
              <a:gd name="connsiteY71" fmla="*/ 1349680 h 1946057"/>
              <a:gd name="connsiteX72" fmla="*/ 720 w 2021847"/>
              <a:gd name="connsiteY72" fmla="*/ 1108282 h 1946057"/>
              <a:gd name="connsiteX73" fmla="*/ 441238 w 2021847"/>
              <a:gd name="connsiteY73" fmla="*/ 1214505 h 1946057"/>
              <a:gd name="connsiteX74" fmla="*/ 55882 w 2021847"/>
              <a:gd name="connsiteY74" fmla="*/ 878358 h 1946057"/>
              <a:gd name="connsiteX0" fmla="*/ 55882 w 2021847"/>
              <a:gd name="connsiteY0" fmla="*/ 908178 h 1975877"/>
              <a:gd name="connsiteX1" fmla="*/ 285146 w 2021847"/>
              <a:gd name="connsiteY1" fmla="*/ 1003943 h 1975877"/>
              <a:gd name="connsiteX2" fmla="*/ 429675 w 2021847"/>
              <a:gd name="connsiteY2" fmla="*/ 1120008 h 1975877"/>
              <a:gd name="connsiteX3" fmla="*/ 615026 w 2021847"/>
              <a:gd name="connsiteY3" fmla="*/ 1206505 h 1975877"/>
              <a:gd name="connsiteX4" fmla="*/ 805674 w 2021847"/>
              <a:gd name="connsiteY4" fmla="*/ 949219 h 1975877"/>
              <a:gd name="connsiteX5" fmla="*/ 136643 w 2021847"/>
              <a:gd name="connsiteY5" fmla="*/ 446565 h 1975877"/>
              <a:gd name="connsiteX6" fmla="*/ 863486 w 2021847"/>
              <a:gd name="connsiteY6" fmla="*/ 834037 h 1975877"/>
              <a:gd name="connsiteX7" fmla="*/ 1010443 w 2021847"/>
              <a:gd name="connsiteY7" fmla="*/ 724592 h 1975877"/>
              <a:gd name="connsiteX8" fmla="*/ 899232 w 2021847"/>
              <a:gd name="connsiteY8" fmla="*/ 539240 h 1975877"/>
              <a:gd name="connsiteX9" fmla="*/ 775664 w 2021847"/>
              <a:gd name="connsiteY9" fmla="*/ 415673 h 1975877"/>
              <a:gd name="connsiteX10" fmla="*/ 701524 w 2021847"/>
              <a:gd name="connsiteY10" fmla="*/ 390959 h 1975877"/>
              <a:gd name="connsiteX11" fmla="*/ 615026 w 2021847"/>
              <a:gd name="connsiteY11" fmla="*/ 366246 h 1975877"/>
              <a:gd name="connsiteX12" fmla="*/ 442032 w 2021847"/>
              <a:gd name="connsiteY12" fmla="*/ 329175 h 1975877"/>
              <a:gd name="connsiteX13" fmla="*/ 318464 w 2021847"/>
              <a:gd name="connsiteY13" fmla="*/ 168538 h 1975877"/>
              <a:gd name="connsiteX14" fmla="*/ 466745 w 2021847"/>
              <a:gd name="connsiteY14" fmla="*/ 242678 h 1975877"/>
              <a:gd name="connsiteX15" fmla="*/ 476233 w 2021847"/>
              <a:gd name="connsiteY15" fmla="*/ 71889 h 1975877"/>
              <a:gd name="connsiteX16" fmla="*/ 837448 w 2021847"/>
              <a:gd name="connsiteY16" fmla="*/ 353889 h 1975877"/>
              <a:gd name="connsiteX17" fmla="*/ 609511 w 2021847"/>
              <a:gd name="connsiteY17" fmla="*/ 35702 h 1975877"/>
              <a:gd name="connsiteX18" fmla="*/ 789786 w 2021847"/>
              <a:gd name="connsiteY18" fmla="*/ 146252 h 1975877"/>
              <a:gd name="connsiteX19" fmla="*/ 949542 w 2021847"/>
              <a:gd name="connsiteY19" fmla="*/ 387649 h 1975877"/>
              <a:gd name="connsiteX20" fmla="*/ 1047513 w 2021847"/>
              <a:gd name="connsiteY20" fmla="*/ 304462 h 1975877"/>
              <a:gd name="connsiteX21" fmla="*/ 1022799 w 2021847"/>
              <a:gd name="connsiteY21" fmla="*/ 230321 h 1975877"/>
              <a:gd name="connsiteX22" fmla="*/ 908058 w 2021847"/>
              <a:gd name="connsiteY22" fmla="*/ 177 h 1975877"/>
              <a:gd name="connsiteX23" fmla="*/ 1072226 w 2021847"/>
              <a:gd name="connsiteY23" fmla="*/ 193251 h 1975877"/>
              <a:gd name="connsiteX24" fmla="*/ 1134010 w 2021847"/>
              <a:gd name="connsiteY24" fmla="*/ 255035 h 1975877"/>
              <a:gd name="connsiteX25" fmla="*/ 1183437 w 2021847"/>
              <a:gd name="connsiteY25" fmla="*/ 366246 h 1975877"/>
              <a:gd name="connsiteX26" fmla="*/ 1307005 w 2021847"/>
              <a:gd name="connsiteY26" fmla="*/ 403316 h 1975877"/>
              <a:gd name="connsiteX27" fmla="*/ 1331718 w 2021847"/>
              <a:gd name="connsiteY27" fmla="*/ 292105 h 1975877"/>
              <a:gd name="connsiteX28" fmla="*/ 1442929 w 2021847"/>
              <a:gd name="connsiteY28" fmla="*/ 205608 h 1975877"/>
              <a:gd name="connsiteX29" fmla="*/ 1479999 w 2021847"/>
              <a:gd name="connsiteY29" fmla="*/ 180894 h 1975877"/>
              <a:gd name="connsiteX30" fmla="*/ 1517070 w 2021847"/>
              <a:gd name="connsiteY30" fmla="*/ 193251 h 1975877"/>
              <a:gd name="connsiteX31" fmla="*/ 1727134 w 2021847"/>
              <a:gd name="connsiteY31" fmla="*/ 477457 h 1975877"/>
              <a:gd name="connsiteX32" fmla="*/ 1578853 w 2021847"/>
              <a:gd name="connsiteY32" fmla="*/ 749305 h 1975877"/>
              <a:gd name="connsiteX33" fmla="*/ 1603567 w 2021847"/>
              <a:gd name="connsiteY33" fmla="*/ 786375 h 1975877"/>
              <a:gd name="connsiteX34" fmla="*/ 1764205 w 2021847"/>
              <a:gd name="connsiteY34" fmla="*/ 885229 h 1975877"/>
              <a:gd name="connsiteX35" fmla="*/ 1875416 w 2021847"/>
              <a:gd name="connsiteY35" fmla="*/ 934656 h 1975877"/>
              <a:gd name="connsiteX36" fmla="*/ 2010016 w 2021847"/>
              <a:gd name="connsiteY36" fmla="*/ 1164139 h 1975877"/>
              <a:gd name="connsiteX37" fmla="*/ 1504713 w 2021847"/>
              <a:gd name="connsiteY37" fmla="*/ 1058224 h 1975877"/>
              <a:gd name="connsiteX38" fmla="*/ 1430572 w 2021847"/>
              <a:gd name="connsiteY38" fmla="*/ 1157078 h 1975877"/>
              <a:gd name="connsiteX39" fmla="*/ 1442929 w 2021847"/>
              <a:gd name="connsiteY39" fmla="*/ 1305359 h 1975877"/>
              <a:gd name="connsiteX40" fmla="*/ 1541783 w 2021847"/>
              <a:gd name="connsiteY40" fmla="*/ 1416570 h 1975877"/>
              <a:gd name="connsiteX41" fmla="*/ 1665351 w 2021847"/>
              <a:gd name="connsiteY41" fmla="*/ 1564851 h 1975877"/>
              <a:gd name="connsiteX42" fmla="*/ 1714778 w 2021847"/>
              <a:gd name="connsiteY42" fmla="*/ 1638992 h 1975877"/>
              <a:gd name="connsiteX43" fmla="*/ 1566497 w 2021847"/>
              <a:gd name="connsiteY43" fmla="*/ 1556024 h 1975877"/>
              <a:gd name="connsiteX44" fmla="*/ 1455286 w 2021847"/>
              <a:gd name="connsiteY44" fmla="*/ 1428927 h 1975877"/>
              <a:gd name="connsiteX45" fmla="*/ 1344075 w 2021847"/>
              <a:gd name="connsiteY45" fmla="*/ 1391856 h 1975877"/>
              <a:gd name="connsiteX46" fmla="*/ 1307005 w 2021847"/>
              <a:gd name="connsiteY46" fmla="*/ 1367143 h 1975877"/>
              <a:gd name="connsiteX47" fmla="*/ 1294648 w 2021847"/>
              <a:gd name="connsiteY47" fmla="*/ 1404213 h 1975877"/>
              <a:gd name="connsiteX48" fmla="*/ 1307005 w 2021847"/>
              <a:gd name="connsiteY48" fmla="*/ 1441283 h 1975877"/>
              <a:gd name="connsiteX49" fmla="*/ 1393502 w 2021847"/>
              <a:gd name="connsiteY49" fmla="*/ 1601921 h 1975877"/>
              <a:gd name="connsiteX50" fmla="*/ 1405859 w 2021847"/>
              <a:gd name="connsiteY50" fmla="*/ 1638992 h 1975877"/>
              <a:gd name="connsiteX51" fmla="*/ 1442929 w 2021847"/>
              <a:gd name="connsiteY51" fmla="*/ 1972624 h 1975877"/>
              <a:gd name="connsiteX52" fmla="*/ 1336352 w 2021847"/>
              <a:gd name="connsiteY52" fmla="*/ 1803380 h 1975877"/>
              <a:gd name="connsiteX53" fmla="*/ 1319362 w 2021847"/>
              <a:gd name="connsiteY53" fmla="*/ 1713132 h 1975877"/>
              <a:gd name="connsiteX54" fmla="*/ 1257578 w 2021847"/>
              <a:gd name="connsiteY54" fmla="*/ 1651348 h 1975877"/>
              <a:gd name="connsiteX55" fmla="*/ 1232864 w 2021847"/>
              <a:gd name="connsiteY55" fmla="*/ 1564851 h 1975877"/>
              <a:gd name="connsiteX56" fmla="*/ 1183437 w 2021847"/>
              <a:gd name="connsiteY56" fmla="*/ 1490710 h 1975877"/>
              <a:gd name="connsiteX57" fmla="*/ 973372 w 2021847"/>
              <a:gd name="connsiteY57" fmla="*/ 1490710 h 1975877"/>
              <a:gd name="connsiteX58" fmla="*/ 948659 w 2021847"/>
              <a:gd name="connsiteY58" fmla="*/ 1527781 h 1975877"/>
              <a:gd name="connsiteX59" fmla="*/ 911589 w 2021847"/>
              <a:gd name="connsiteY59" fmla="*/ 1540138 h 1975877"/>
              <a:gd name="connsiteX60" fmla="*/ 874518 w 2021847"/>
              <a:gd name="connsiteY60" fmla="*/ 1626635 h 1975877"/>
              <a:gd name="connsiteX61" fmla="*/ 825091 w 2021847"/>
              <a:gd name="connsiteY61" fmla="*/ 1737846 h 1975877"/>
              <a:gd name="connsiteX62" fmla="*/ 788021 w 2021847"/>
              <a:gd name="connsiteY62" fmla="*/ 1923197 h 1975877"/>
              <a:gd name="connsiteX63" fmla="*/ 775664 w 2021847"/>
              <a:gd name="connsiteY63" fmla="*/ 1960267 h 1975877"/>
              <a:gd name="connsiteX64" fmla="*/ 763307 w 2021847"/>
              <a:gd name="connsiteY64" fmla="*/ 1923197 h 1975877"/>
              <a:gd name="connsiteX65" fmla="*/ 738594 w 2021847"/>
              <a:gd name="connsiteY65" fmla="*/ 1886127 h 1975877"/>
              <a:gd name="connsiteX66" fmla="*/ 750951 w 2021847"/>
              <a:gd name="connsiteY66" fmla="*/ 1688419 h 1975877"/>
              <a:gd name="connsiteX67" fmla="*/ 849805 w 2021847"/>
              <a:gd name="connsiteY67" fmla="*/ 1503067 h 1975877"/>
              <a:gd name="connsiteX68" fmla="*/ 788021 w 2021847"/>
              <a:gd name="connsiteY68" fmla="*/ 1453640 h 1975877"/>
              <a:gd name="connsiteX69" fmla="*/ 312506 w 2021847"/>
              <a:gd name="connsiteY69" fmla="*/ 1494242 h 1975877"/>
              <a:gd name="connsiteX70" fmla="*/ 46616 w 2021847"/>
              <a:gd name="connsiteY70" fmla="*/ 1379500 h 1975877"/>
              <a:gd name="connsiteX71" fmla="*/ 330821 w 2021847"/>
              <a:gd name="connsiteY71" fmla="*/ 1379500 h 1975877"/>
              <a:gd name="connsiteX72" fmla="*/ 720 w 2021847"/>
              <a:gd name="connsiteY72" fmla="*/ 1138102 h 1975877"/>
              <a:gd name="connsiteX73" fmla="*/ 441238 w 2021847"/>
              <a:gd name="connsiteY73" fmla="*/ 1244325 h 1975877"/>
              <a:gd name="connsiteX74" fmla="*/ 55882 w 2021847"/>
              <a:gd name="connsiteY74" fmla="*/ 908178 h 1975877"/>
              <a:gd name="connsiteX0" fmla="*/ 55882 w 2021847"/>
              <a:gd name="connsiteY0" fmla="*/ 908137 h 1975836"/>
              <a:gd name="connsiteX1" fmla="*/ 285146 w 2021847"/>
              <a:gd name="connsiteY1" fmla="*/ 1003902 h 1975836"/>
              <a:gd name="connsiteX2" fmla="*/ 429675 w 2021847"/>
              <a:gd name="connsiteY2" fmla="*/ 1119967 h 1975836"/>
              <a:gd name="connsiteX3" fmla="*/ 615026 w 2021847"/>
              <a:gd name="connsiteY3" fmla="*/ 1206464 h 1975836"/>
              <a:gd name="connsiteX4" fmla="*/ 805674 w 2021847"/>
              <a:gd name="connsiteY4" fmla="*/ 949178 h 1975836"/>
              <a:gd name="connsiteX5" fmla="*/ 136643 w 2021847"/>
              <a:gd name="connsiteY5" fmla="*/ 446524 h 1975836"/>
              <a:gd name="connsiteX6" fmla="*/ 863486 w 2021847"/>
              <a:gd name="connsiteY6" fmla="*/ 833996 h 1975836"/>
              <a:gd name="connsiteX7" fmla="*/ 1010443 w 2021847"/>
              <a:gd name="connsiteY7" fmla="*/ 724551 h 1975836"/>
              <a:gd name="connsiteX8" fmla="*/ 899232 w 2021847"/>
              <a:gd name="connsiteY8" fmla="*/ 539199 h 1975836"/>
              <a:gd name="connsiteX9" fmla="*/ 775664 w 2021847"/>
              <a:gd name="connsiteY9" fmla="*/ 415632 h 1975836"/>
              <a:gd name="connsiteX10" fmla="*/ 701524 w 2021847"/>
              <a:gd name="connsiteY10" fmla="*/ 390918 h 1975836"/>
              <a:gd name="connsiteX11" fmla="*/ 615026 w 2021847"/>
              <a:gd name="connsiteY11" fmla="*/ 366205 h 1975836"/>
              <a:gd name="connsiteX12" fmla="*/ 442032 w 2021847"/>
              <a:gd name="connsiteY12" fmla="*/ 329134 h 1975836"/>
              <a:gd name="connsiteX13" fmla="*/ 318464 w 2021847"/>
              <a:gd name="connsiteY13" fmla="*/ 168497 h 1975836"/>
              <a:gd name="connsiteX14" fmla="*/ 466745 w 2021847"/>
              <a:gd name="connsiteY14" fmla="*/ 242637 h 1975836"/>
              <a:gd name="connsiteX15" fmla="*/ 476233 w 2021847"/>
              <a:gd name="connsiteY15" fmla="*/ 71848 h 1975836"/>
              <a:gd name="connsiteX16" fmla="*/ 837448 w 2021847"/>
              <a:gd name="connsiteY16" fmla="*/ 353848 h 1975836"/>
              <a:gd name="connsiteX17" fmla="*/ 609511 w 2021847"/>
              <a:gd name="connsiteY17" fmla="*/ 35661 h 1975836"/>
              <a:gd name="connsiteX18" fmla="*/ 789786 w 2021847"/>
              <a:gd name="connsiteY18" fmla="*/ 146211 h 1975836"/>
              <a:gd name="connsiteX19" fmla="*/ 949542 w 2021847"/>
              <a:gd name="connsiteY19" fmla="*/ 387608 h 1975836"/>
              <a:gd name="connsiteX20" fmla="*/ 1047513 w 2021847"/>
              <a:gd name="connsiteY20" fmla="*/ 304421 h 1975836"/>
              <a:gd name="connsiteX21" fmla="*/ 941156 w 2021847"/>
              <a:gd name="connsiteY21" fmla="*/ 164966 h 1975836"/>
              <a:gd name="connsiteX22" fmla="*/ 908058 w 2021847"/>
              <a:gd name="connsiteY22" fmla="*/ 136 h 1975836"/>
              <a:gd name="connsiteX23" fmla="*/ 1072226 w 2021847"/>
              <a:gd name="connsiteY23" fmla="*/ 193210 h 1975836"/>
              <a:gd name="connsiteX24" fmla="*/ 1134010 w 2021847"/>
              <a:gd name="connsiteY24" fmla="*/ 254994 h 1975836"/>
              <a:gd name="connsiteX25" fmla="*/ 1183437 w 2021847"/>
              <a:gd name="connsiteY25" fmla="*/ 366205 h 1975836"/>
              <a:gd name="connsiteX26" fmla="*/ 1307005 w 2021847"/>
              <a:gd name="connsiteY26" fmla="*/ 403275 h 1975836"/>
              <a:gd name="connsiteX27" fmla="*/ 1331718 w 2021847"/>
              <a:gd name="connsiteY27" fmla="*/ 292064 h 1975836"/>
              <a:gd name="connsiteX28" fmla="*/ 1442929 w 2021847"/>
              <a:gd name="connsiteY28" fmla="*/ 205567 h 1975836"/>
              <a:gd name="connsiteX29" fmla="*/ 1479999 w 2021847"/>
              <a:gd name="connsiteY29" fmla="*/ 180853 h 1975836"/>
              <a:gd name="connsiteX30" fmla="*/ 1517070 w 2021847"/>
              <a:gd name="connsiteY30" fmla="*/ 193210 h 1975836"/>
              <a:gd name="connsiteX31" fmla="*/ 1727134 w 2021847"/>
              <a:gd name="connsiteY31" fmla="*/ 477416 h 1975836"/>
              <a:gd name="connsiteX32" fmla="*/ 1578853 w 2021847"/>
              <a:gd name="connsiteY32" fmla="*/ 749264 h 1975836"/>
              <a:gd name="connsiteX33" fmla="*/ 1603567 w 2021847"/>
              <a:gd name="connsiteY33" fmla="*/ 786334 h 1975836"/>
              <a:gd name="connsiteX34" fmla="*/ 1764205 w 2021847"/>
              <a:gd name="connsiteY34" fmla="*/ 885188 h 1975836"/>
              <a:gd name="connsiteX35" fmla="*/ 1875416 w 2021847"/>
              <a:gd name="connsiteY35" fmla="*/ 934615 h 1975836"/>
              <a:gd name="connsiteX36" fmla="*/ 2010016 w 2021847"/>
              <a:gd name="connsiteY36" fmla="*/ 1164098 h 1975836"/>
              <a:gd name="connsiteX37" fmla="*/ 1504713 w 2021847"/>
              <a:gd name="connsiteY37" fmla="*/ 1058183 h 1975836"/>
              <a:gd name="connsiteX38" fmla="*/ 1430572 w 2021847"/>
              <a:gd name="connsiteY38" fmla="*/ 1157037 h 1975836"/>
              <a:gd name="connsiteX39" fmla="*/ 1442929 w 2021847"/>
              <a:gd name="connsiteY39" fmla="*/ 1305318 h 1975836"/>
              <a:gd name="connsiteX40" fmla="*/ 1541783 w 2021847"/>
              <a:gd name="connsiteY40" fmla="*/ 1416529 h 1975836"/>
              <a:gd name="connsiteX41" fmla="*/ 1665351 w 2021847"/>
              <a:gd name="connsiteY41" fmla="*/ 1564810 h 1975836"/>
              <a:gd name="connsiteX42" fmla="*/ 1714778 w 2021847"/>
              <a:gd name="connsiteY42" fmla="*/ 1638951 h 1975836"/>
              <a:gd name="connsiteX43" fmla="*/ 1566497 w 2021847"/>
              <a:gd name="connsiteY43" fmla="*/ 1555983 h 1975836"/>
              <a:gd name="connsiteX44" fmla="*/ 1455286 w 2021847"/>
              <a:gd name="connsiteY44" fmla="*/ 1428886 h 1975836"/>
              <a:gd name="connsiteX45" fmla="*/ 1344075 w 2021847"/>
              <a:gd name="connsiteY45" fmla="*/ 1391815 h 1975836"/>
              <a:gd name="connsiteX46" fmla="*/ 1307005 w 2021847"/>
              <a:gd name="connsiteY46" fmla="*/ 1367102 h 1975836"/>
              <a:gd name="connsiteX47" fmla="*/ 1294648 w 2021847"/>
              <a:gd name="connsiteY47" fmla="*/ 1404172 h 1975836"/>
              <a:gd name="connsiteX48" fmla="*/ 1307005 w 2021847"/>
              <a:gd name="connsiteY48" fmla="*/ 1441242 h 1975836"/>
              <a:gd name="connsiteX49" fmla="*/ 1393502 w 2021847"/>
              <a:gd name="connsiteY49" fmla="*/ 1601880 h 1975836"/>
              <a:gd name="connsiteX50" fmla="*/ 1405859 w 2021847"/>
              <a:gd name="connsiteY50" fmla="*/ 1638951 h 1975836"/>
              <a:gd name="connsiteX51" fmla="*/ 1442929 w 2021847"/>
              <a:gd name="connsiteY51" fmla="*/ 1972583 h 1975836"/>
              <a:gd name="connsiteX52" fmla="*/ 1336352 w 2021847"/>
              <a:gd name="connsiteY52" fmla="*/ 1803339 h 1975836"/>
              <a:gd name="connsiteX53" fmla="*/ 1319362 w 2021847"/>
              <a:gd name="connsiteY53" fmla="*/ 1713091 h 1975836"/>
              <a:gd name="connsiteX54" fmla="*/ 1257578 w 2021847"/>
              <a:gd name="connsiteY54" fmla="*/ 1651307 h 1975836"/>
              <a:gd name="connsiteX55" fmla="*/ 1232864 w 2021847"/>
              <a:gd name="connsiteY55" fmla="*/ 1564810 h 1975836"/>
              <a:gd name="connsiteX56" fmla="*/ 1183437 w 2021847"/>
              <a:gd name="connsiteY56" fmla="*/ 1490669 h 1975836"/>
              <a:gd name="connsiteX57" fmla="*/ 973372 w 2021847"/>
              <a:gd name="connsiteY57" fmla="*/ 1490669 h 1975836"/>
              <a:gd name="connsiteX58" fmla="*/ 948659 w 2021847"/>
              <a:gd name="connsiteY58" fmla="*/ 1527740 h 1975836"/>
              <a:gd name="connsiteX59" fmla="*/ 911589 w 2021847"/>
              <a:gd name="connsiteY59" fmla="*/ 1540097 h 1975836"/>
              <a:gd name="connsiteX60" fmla="*/ 874518 w 2021847"/>
              <a:gd name="connsiteY60" fmla="*/ 1626594 h 1975836"/>
              <a:gd name="connsiteX61" fmla="*/ 825091 w 2021847"/>
              <a:gd name="connsiteY61" fmla="*/ 1737805 h 1975836"/>
              <a:gd name="connsiteX62" fmla="*/ 788021 w 2021847"/>
              <a:gd name="connsiteY62" fmla="*/ 1923156 h 1975836"/>
              <a:gd name="connsiteX63" fmla="*/ 775664 w 2021847"/>
              <a:gd name="connsiteY63" fmla="*/ 1960226 h 1975836"/>
              <a:gd name="connsiteX64" fmla="*/ 763307 w 2021847"/>
              <a:gd name="connsiteY64" fmla="*/ 1923156 h 1975836"/>
              <a:gd name="connsiteX65" fmla="*/ 738594 w 2021847"/>
              <a:gd name="connsiteY65" fmla="*/ 1886086 h 1975836"/>
              <a:gd name="connsiteX66" fmla="*/ 750951 w 2021847"/>
              <a:gd name="connsiteY66" fmla="*/ 1688378 h 1975836"/>
              <a:gd name="connsiteX67" fmla="*/ 849805 w 2021847"/>
              <a:gd name="connsiteY67" fmla="*/ 1503026 h 1975836"/>
              <a:gd name="connsiteX68" fmla="*/ 788021 w 2021847"/>
              <a:gd name="connsiteY68" fmla="*/ 1453599 h 1975836"/>
              <a:gd name="connsiteX69" fmla="*/ 312506 w 2021847"/>
              <a:gd name="connsiteY69" fmla="*/ 1494201 h 1975836"/>
              <a:gd name="connsiteX70" fmla="*/ 46616 w 2021847"/>
              <a:gd name="connsiteY70" fmla="*/ 1379459 h 1975836"/>
              <a:gd name="connsiteX71" fmla="*/ 330821 w 2021847"/>
              <a:gd name="connsiteY71" fmla="*/ 1379459 h 1975836"/>
              <a:gd name="connsiteX72" fmla="*/ 720 w 2021847"/>
              <a:gd name="connsiteY72" fmla="*/ 1138061 h 1975836"/>
              <a:gd name="connsiteX73" fmla="*/ 441238 w 2021847"/>
              <a:gd name="connsiteY73" fmla="*/ 1244284 h 1975836"/>
              <a:gd name="connsiteX74" fmla="*/ 55882 w 2021847"/>
              <a:gd name="connsiteY74" fmla="*/ 908137 h 1975836"/>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1718 w 2021847"/>
              <a:gd name="connsiteY27" fmla="*/ 292063 h 1975835"/>
              <a:gd name="connsiteX28" fmla="*/ 1442929 w 2021847"/>
              <a:gd name="connsiteY28" fmla="*/ 205566 h 1975835"/>
              <a:gd name="connsiteX29" fmla="*/ 1479999 w 2021847"/>
              <a:gd name="connsiteY29" fmla="*/ 180852 h 1975835"/>
              <a:gd name="connsiteX30" fmla="*/ 1517070 w 2021847"/>
              <a:gd name="connsiteY30" fmla="*/ 1932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442929 w 2021847"/>
              <a:gd name="connsiteY28" fmla="*/ 205566 h 1975835"/>
              <a:gd name="connsiteX29" fmla="*/ 1479999 w 2021847"/>
              <a:gd name="connsiteY29" fmla="*/ 180852 h 1975835"/>
              <a:gd name="connsiteX30" fmla="*/ 1517070 w 2021847"/>
              <a:gd name="connsiteY30" fmla="*/ 1932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442929 w 2021847"/>
              <a:gd name="connsiteY28" fmla="*/ 205566 h 1975835"/>
              <a:gd name="connsiteX29" fmla="*/ 1398356 w 2021847"/>
              <a:gd name="connsiteY29" fmla="*/ 393124 h 1975835"/>
              <a:gd name="connsiteX30" fmla="*/ 1517070 w 2021847"/>
              <a:gd name="connsiteY30" fmla="*/ 1932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442929 w 2021847"/>
              <a:gd name="connsiteY28" fmla="*/ 205566 h 1975835"/>
              <a:gd name="connsiteX29" fmla="*/ 1398356 w 2021847"/>
              <a:gd name="connsiteY29" fmla="*/ 393124 h 1975835"/>
              <a:gd name="connsiteX30" fmla="*/ 1541563 w 2021847"/>
              <a:gd name="connsiteY30" fmla="*/ 789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385779 w 2021847"/>
              <a:gd name="connsiteY28" fmla="*/ 197402 h 1975835"/>
              <a:gd name="connsiteX29" fmla="*/ 1398356 w 2021847"/>
              <a:gd name="connsiteY29" fmla="*/ 393124 h 1975835"/>
              <a:gd name="connsiteX30" fmla="*/ 1541563 w 2021847"/>
              <a:gd name="connsiteY30" fmla="*/ 789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83437 w 2021847"/>
              <a:gd name="connsiteY24" fmla="*/ 366204 h 1975835"/>
              <a:gd name="connsiteX25" fmla="*/ 1307005 w 2021847"/>
              <a:gd name="connsiteY25" fmla="*/ 403274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183437 w 2021847"/>
              <a:gd name="connsiteY24" fmla="*/ 366204 h 1975835"/>
              <a:gd name="connsiteX25" fmla="*/ 1307005 w 2021847"/>
              <a:gd name="connsiteY25" fmla="*/ 403274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183437 w 2021847"/>
              <a:gd name="connsiteY24" fmla="*/ 366204 h 1975835"/>
              <a:gd name="connsiteX25" fmla="*/ 1266184 w 2021847"/>
              <a:gd name="connsiteY25" fmla="*/ 305302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85779 w 2021847"/>
              <a:gd name="connsiteY27" fmla="*/ 197402 h 1975835"/>
              <a:gd name="connsiteX28" fmla="*/ 1308549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480882 w 2021847"/>
              <a:gd name="connsiteY31" fmla="*/ 602306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480882 w 2021847"/>
              <a:gd name="connsiteY31" fmla="*/ 602306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603567 w 2021847"/>
              <a:gd name="connsiteY31" fmla="*/ 786333 h 1975835"/>
              <a:gd name="connsiteX32" fmla="*/ 1764205 w 2021847"/>
              <a:gd name="connsiteY32" fmla="*/ 885187 h 1975835"/>
              <a:gd name="connsiteX33" fmla="*/ 1875416 w 2021847"/>
              <a:gd name="connsiteY33" fmla="*/ 934614 h 1975835"/>
              <a:gd name="connsiteX34" fmla="*/ 2010016 w 2021847"/>
              <a:gd name="connsiteY34" fmla="*/ 1164097 h 1975835"/>
              <a:gd name="connsiteX35" fmla="*/ 1504713 w 2021847"/>
              <a:gd name="connsiteY35" fmla="*/ 1058182 h 1975835"/>
              <a:gd name="connsiteX36" fmla="*/ 1430572 w 2021847"/>
              <a:gd name="connsiteY36" fmla="*/ 1157036 h 1975835"/>
              <a:gd name="connsiteX37" fmla="*/ 1442929 w 2021847"/>
              <a:gd name="connsiteY37" fmla="*/ 1305317 h 1975835"/>
              <a:gd name="connsiteX38" fmla="*/ 1541783 w 2021847"/>
              <a:gd name="connsiteY38" fmla="*/ 1416528 h 1975835"/>
              <a:gd name="connsiteX39" fmla="*/ 1665351 w 2021847"/>
              <a:gd name="connsiteY39" fmla="*/ 1564809 h 1975835"/>
              <a:gd name="connsiteX40" fmla="*/ 1714778 w 2021847"/>
              <a:gd name="connsiteY40" fmla="*/ 1638950 h 1975835"/>
              <a:gd name="connsiteX41" fmla="*/ 1566497 w 2021847"/>
              <a:gd name="connsiteY41" fmla="*/ 1555982 h 1975835"/>
              <a:gd name="connsiteX42" fmla="*/ 1455286 w 2021847"/>
              <a:gd name="connsiteY42" fmla="*/ 1428885 h 1975835"/>
              <a:gd name="connsiteX43" fmla="*/ 1344075 w 2021847"/>
              <a:gd name="connsiteY43" fmla="*/ 1391814 h 1975835"/>
              <a:gd name="connsiteX44" fmla="*/ 1307005 w 2021847"/>
              <a:gd name="connsiteY44" fmla="*/ 1367101 h 1975835"/>
              <a:gd name="connsiteX45" fmla="*/ 1294648 w 2021847"/>
              <a:gd name="connsiteY45" fmla="*/ 1404171 h 1975835"/>
              <a:gd name="connsiteX46" fmla="*/ 1307005 w 2021847"/>
              <a:gd name="connsiteY46" fmla="*/ 1441241 h 1975835"/>
              <a:gd name="connsiteX47" fmla="*/ 1393502 w 2021847"/>
              <a:gd name="connsiteY47" fmla="*/ 1601879 h 1975835"/>
              <a:gd name="connsiteX48" fmla="*/ 1405859 w 2021847"/>
              <a:gd name="connsiteY48" fmla="*/ 1638950 h 1975835"/>
              <a:gd name="connsiteX49" fmla="*/ 1442929 w 2021847"/>
              <a:gd name="connsiteY49" fmla="*/ 1972582 h 1975835"/>
              <a:gd name="connsiteX50" fmla="*/ 1336352 w 2021847"/>
              <a:gd name="connsiteY50" fmla="*/ 1803338 h 1975835"/>
              <a:gd name="connsiteX51" fmla="*/ 1319362 w 2021847"/>
              <a:gd name="connsiteY51" fmla="*/ 1713090 h 1975835"/>
              <a:gd name="connsiteX52" fmla="*/ 1257578 w 2021847"/>
              <a:gd name="connsiteY52" fmla="*/ 1651306 h 1975835"/>
              <a:gd name="connsiteX53" fmla="*/ 1232864 w 2021847"/>
              <a:gd name="connsiteY53" fmla="*/ 1564809 h 1975835"/>
              <a:gd name="connsiteX54" fmla="*/ 1183437 w 2021847"/>
              <a:gd name="connsiteY54" fmla="*/ 1490668 h 1975835"/>
              <a:gd name="connsiteX55" fmla="*/ 973372 w 2021847"/>
              <a:gd name="connsiteY55" fmla="*/ 1490668 h 1975835"/>
              <a:gd name="connsiteX56" fmla="*/ 948659 w 2021847"/>
              <a:gd name="connsiteY56" fmla="*/ 1527739 h 1975835"/>
              <a:gd name="connsiteX57" fmla="*/ 911589 w 2021847"/>
              <a:gd name="connsiteY57" fmla="*/ 1540096 h 1975835"/>
              <a:gd name="connsiteX58" fmla="*/ 874518 w 2021847"/>
              <a:gd name="connsiteY58" fmla="*/ 1626593 h 1975835"/>
              <a:gd name="connsiteX59" fmla="*/ 825091 w 2021847"/>
              <a:gd name="connsiteY59" fmla="*/ 1737804 h 1975835"/>
              <a:gd name="connsiteX60" fmla="*/ 788021 w 2021847"/>
              <a:gd name="connsiteY60" fmla="*/ 1923155 h 1975835"/>
              <a:gd name="connsiteX61" fmla="*/ 775664 w 2021847"/>
              <a:gd name="connsiteY61" fmla="*/ 1960225 h 1975835"/>
              <a:gd name="connsiteX62" fmla="*/ 763307 w 2021847"/>
              <a:gd name="connsiteY62" fmla="*/ 1923155 h 1975835"/>
              <a:gd name="connsiteX63" fmla="*/ 738594 w 2021847"/>
              <a:gd name="connsiteY63" fmla="*/ 1886085 h 1975835"/>
              <a:gd name="connsiteX64" fmla="*/ 750951 w 2021847"/>
              <a:gd name="connsiteY64" fmla="*/ 1688377 h 1975835"/>
              <a:gd name="connsiteX65" fmla="*/ 849805 w 2021847"/>
              <a:gd name="connsiteY65" fmla="*/ 1503025 h 1975835"/>
              <a:gd name="connsiteX66" fmla="*/ 788021 w 2021847"/>
              <a:gd name="connsiteY66" fmla="*/ 1453598 h 1975835"/>
              <a:gd name="connsiteX67" fmla="*/ 312506 w 2021847"/>
              <a:gd name="connsiteY67" fmla="*/ 1494200 h 1975835"/>
              <a:gd name="connsiteX68" fmla="*/ 46616 w 2021847"/>
              <a:gd name="connsiteY68" fmla="*/ 1379458 h 1975835"/>
              <a:gd name="connsiteX69" fmla="*/ 330821 w 2021847"/>
              <a:gd name="connsiteY69" fmla="*/ 1379458 h 1975835"/>
              <a:gd name="connsiteX70" fmla="*/ 720 w 2021847"/>
              <a:gd name="connsiteY70" fmla="*/ 1138060 h 1975835"/>
              <a:gd name="connsiteX71" fmla="*/ 441238 w 2021847"/>
              <a:gd name="connsiteY71" fmla="*/ 1244283 h 1975835"/>
              <a:gd name="connsiteX72" fmla="*/ 55882 w 2021847"/>
              <a:gd name="connsiteY72"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30089 w 2021847"/>
              <a:gd name="connsiteY31" fmla="*/ 672033 h 1975835"/>
              <a:gd name="connsiteX32" fmla="*/ 1764205 w 2021847"/>
              <a:gd name="connsiteY32" fmla="*/ 885187 h 1975835"/>
              <a:gd name="connsiteX33" fmla="*/ 1875416 w 2021847"/>
              <a:gd name="connsiteY33" fmla="*/ 934614 h 1975835"/>
              <a:gd name="connsiteX34" fmla="*/ 2010016 w 2021847"/>
              <a:gd name="connsiteY34" fmla="*/ 1164097 h 1975835"/>
              <a:gd name="connsiteX35" fmla="*/ 1504713 w 2021847"/>
              <a:gd name="connsiteY35" fmla="*/ 1058182 h 1975835"/>
              <a:gd name="connsiteX36" fmla="*/ 1430572 w 2021847"/>
              <a:gd name="connsiteY36" fmla="*/ 1157036 h 1975835"/>
              <a:gd name="connsiteX37" fmla="*/ 1442929 w 2021847"/>
              <a:gd name="connsiteY37" fmla="*/ 1305317 h 1975835"/>
              <a:gd name="connsiteX38" fmla="*/ 1541783 w 2021847"/>
              <a:gd name="connsiteY38" fmla="*/ 1416528 h 1975835"/>
              <a:gd name="connsiteX39" fmla="*/ 1665351 w 2021847"/>
              <a:gd name="connsiteY39" fmla="*/ 1564809 h 1975835"/>
              <a:gd name="connsiteX40" fmla="*/ 1714778 w 2021847"/>
              <a:gd name="connsiteY40" fmla="*/ 1638950 h 1975835"/>
              <a:gd name="connsiteX41" fmla="*/ 1566497 w 2021847"/>
              <a:gd name="connsiteY41" fmla="*/ 1555982 h 1975835"/>
              <a:gd name="connsiteX42" fmla="*/ 1455286 w 2021847"/>
              <a:gd name="connsiteY42" fmla="*/ 1428885 h 1975835"/>
              <a:gd name="connsiteX43" fmla="*/ 1344075 w 2021847"/>
              <a:gd name="connsiteY43" fmla="*/ 1391814 h 1975835"/>
              <a:gd name="connsiteX44" fmla="*/ 1307005 w 2021847"/>
              <a:gd name="connsiteY44" fmla="*/ 1367101 h 1975835"/>
              <a:gd name="connsiteX45" fmla="*/ 1294648 w 2021847"/>
              <a:gd name="connsiteY45" fmla="*/ 1404171 h 1975835"/>
              <a:gd name="connsiteX46" fmla="*/ 1307005 w 2021847"/>
              <a:gd name="connsiteY46" fmla="*/ 1441241 h 1975835"/>
              <a:gd name="connsiteX47" fmla="*/ 1393502 w 2021847"/>
              <a:gd name="connsiteY47" fmla="*/ 1601879 h 1975835"/>
              <a:gd name="connsiteX48" fmla="*/ 1405859 w 2021847"/>
              <a:gd name="connsiteY48" fmla="*/ 1638950 h 1975835"/>
              <a:gd name="connsiteX49" fmla="*/ 1442929 w 2021847"/>
              <a:gd name="connsiteY49" fmla="*/ 1972582 h 1975835"/>
              <a:gd name="connsiteX50" fmla="*/ 1336352 w 2021847"/>
              <a:gd name="connsiteY50" fmla="*/ 1803338 h 1975835"/>
              <a:gd name="connsiteX51" fmla="*/ 1319362 w 2021847"/>
              <a:gd name="connsiteY51" fmla="*/ 1713090 h 1975835"/>
              <a:gd name="connsiteX52" fmla="*/ 1257578 w 2021847"/>
              <a:gd name="connsiteY52" fmla="*/ 1651306 h 1975835"/>
              <a:gd name="connsiteX53" fmla="*/ 1232864 w 2021847"/>
              <a:gd name="connsiteY53" fmla="*/ 1564809 h 1975835"/>
              <a:gd name="connsiteX54" fmla="*/ 1183437 w 2021847"/>
              <a:gd name="connsiteY54" fmla="*/ 1490668 h 1975835"/>
              <a:gd name="connsiteX55" fmla="*/ 973372 w 2021847"/>
              <a:gd name="connsiteY55" fmla="*/ 1490668 h 1975835"/>
              <a:gd name="connsiteX56" fmla="*/ 948659 w 2021847"/>
              <a:gd name="connsiteY56" fmla="*/ 1527739 h 1975835"/>
              <a:gd name="connsiteX57" fmla="*/ 911589 w 2021847"/>
              <a:gd name="connsiteY57" fmla="*/ 1540096 h 1975835"/>
              <a:gd name="connsiteX58" fmla="*/ 874518 w 2021847"/>
              <a:gd name="connsiteY58" fmla="*/ 1626593 h 1975835"/>
              <a:gd name="connsiteX59" fmla="*/ 825091 w 2021847"/>
              <a:gd name="connsiteY59" fmla="*/ 1737804 h 1975835"/>
              <a:gd name="connsiteX60" fmla="*/ 788021 w 2021847"/>
              <a:gd name="connsiteY60" fmla="*/ 1923155 h 1975835"/>
              <a:gd name="connsiteX61" fmla="*/ 775664 w 2021847"/>
              <a:gd name="connsiteY61" fmla="*/ 1960225 h 1975835"/>
              <a:gd name="connsiteX62" fmla="*/ 763307 w 2021847"/>
              <a:gd name="connsiteY62" fmla="*/ 1923155 h 1975835"/>
              <a:gd name="connsiteX63" fmla="*/ 738594 w 2021847"/>
              <a:gd name="connsiteY63" fmla="*/ 1886085 h 1975835"/>
              <a:gd name="connsiteX64" fmla="*/ 750951 w 2021847"/>
              <a:gd name="connsiteY64" fmla="*/ 1688377 h 1975835"/>
              <a:gd name="connsiteX65" fmla="*/ 849805 w 2021847"/>
              <a:gd name="connsiteY65" fmla="*/ 1503025 h 1975835"/>
              <a:gd name="connsiteX66" fmla="*/ 788021 w 2021847"/>
              <a:gd name="connsiteY66" fmla="*/ 1453598 h 1975835"/>
              <a:gd name="connsiteX67" fmla="*/ 312506 w 2021847"/>
              <a:gd name="connsiteY67" fmla="*/ 1494200 h 1975835"/>
              <a:gd name="connsiteX68" fmla="*/ 46616 w 2021847"/>
              <a:gd name="connsiteY68" fmla="*/ 1379458 h 1975835"/>
              <a:gd name="connsiteX69" fmla="*/ 330821 w 2021847"/>
              <a:gd name="connsiteY69" fmla="*/ 1379458 h 1975835"/>
              <a:gd name="connsiteX70" fmla="*/ 720 w 2021847"/>
              <a:gd name="connsiteY70" fmla="*/ 1138060 h 1975835"/>
              <a:gd name="connsiteX71" fmla="*/ 441238 w 2021847"/>
              <a:gd name="connsiteY71" fmla="*/ 1244283 h 1975835"/>
              <a:gd name="connsiteX72" fmla="*/ 55882 w 2021847"/>
              <a:gd name="connsiteY72"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30089 w 2021847"/>
              <a:gd name="connsiteY31" fmla="*/ 672033 h 1975835"/>
              <a:gd name="connsiteX32" fmla="*/ 1625412 w 2021847"/>
              <a:gd name="connsiteY32" fmla="*/ 877022 h 1975835"/>
              <a:gd name="connsiteX33" fmla="*/ 1875416 w 2021847"/>
              <a:gd name="connsiteY33" fmla="*/ 934614 h 1975835"/>
              <a:gd name="connsiteX34" fmla="*/ 2010016 w 2021847"/>
              <a:gd name="connsiteY34" fmla="*/ 1164097 h 1975835"/>
              <a:gd name="connsiteX35" fmla="*/ 1504713 w 2021847"/>
              <a:gd name="connsiteY35" fmla="*/ 1058182 h 1975835"/>
              <a:gd name="connsiteX36" fmla="*/ 1430572 w 2021847"/>
              <a:gd name="connsiteY36" fmla="*/ 1157036 h 1975835"/>
              <a:gd name="connsiteX37" fmla="*/ 1442929 w 2021847"/>
              <a:gd name="connsiteY37" fmla="*/ 1305317 h 1975835"/>
              <a:gd name="connsiteX38" fmla="*/ 1541783 w 2021847"/>
              <a:gd name="connsiteY38" fmla="*/ 1416528 h 1975835"/>
              <a:gd name="connsiteX39" fmla="*/ 1665351 w 2021847"/>
              <a:gd name="connsiteY39" fmla="*/ 1564809 h 1975835"/>
              <a:gd name="connsiteX40" fmla="*/ 1714778 w 2021847"/>
              <a:gd name="connsiteY40" fmla="*/ 1638950 h 1975835"/>
              <a:gd name="connsiteX41" fmla="*/ 1566497 w 2021847"/>
              <a:gd name="connsiteY41" fmla="*/ 1555982 h 1975835"/>
              <a:gd name="connsiteX42" fmla="*/ 1455286 w 2021847"/>
              <a:gd name="connsiteY42" fmla="*/ 1428885 h 1975835"/>
              <a:gd name="connsiteX43" fmla="*/ 1344075 w 2021847"/>
              <a:gd name="connsiteY43" fmla="*/ 1391814 h 1975835"/>
              <a:gd name="connsiteX44" fmla="*/ 1307005 w 2021847"/>
              <a:gd name="connsiteY44" fmla="*/ 1367101 h 1975835"/>
              <a:gd name="connsiteX45" fmla="*/ 1294648 w 2021847"/>
              <a:gd name="connsiteY45" fmla="*/ 1404171 h 1975835"/>
              <a:gd name="connsiteX46" fmla="*/ 1307005 w 2021847"/>
              <a:gd name="connsiteY46" fmla="*/ 1441241 h 1975835"/>
              <a:gd name="connsiteX47" fmla="*/ 1393502 w 2021847"/>
              <a:gd name="connsiteY47" fmla="*/ 1601879 h 1975835"/>
              <a:gd name="connsiteX48" fmla="*/ 1405859 w 2021847"/>
              <a:gd name="connsiteY48" fmla="*/ 1638950 h 1975835"/>
              <a:gd name="connsiteX49" fmla="*/ 1442929 w 2021847"/>
              <a:gd name="connsiteY49" fmla="*/ 1972582 h 1975835"/>
              <a:gd name="connsiteX50" fmla="*/ 1336352 w 2021847"/>
              <a:gd name="connsiteY50" fmla="*/ 1803338 h 1975835"/>
              <a:gd name="connsiteX51" fmla="*/ 1319362 w 2021847"/>
              <a:gd name="connsiteY51" fmla="*/ 1713090 h 1975835"/>
              <a:gd name="connsiteX52" fmla="*/ 1257578 w 2021847"/>
              <a:gd name="connsiteY52" fmla="*/ 1651306 h 1975835"/>
              <a:gd name="connsiteX53" fmla="*/ 1232864 w 2021847"/>
              <a:gd name="connsiteY53" fmla="*/ 1564809 h 1975835"/>
              <a:gd name="connsiteX54" fmla="*/ 1183437 w 2021847"/>
              <a:gd name="connsiteY54" fmla="*/ 1490668 h 1975835"/>
              <a:gd name="connsiteX55" fmla="*/ 973372 w 2021847"/>
              <a:gd name="connsiteY55" fmla="*/ 1490668 h 1975835"/>
              <a:gd name="connsiteX56" fmla="*/ 948659 w 2021847"/>
              <a:gd name="connsiteY56" fmla="*/ 1527739 h 1975835"/>
              <a:gd name="connsiteX57" fmla="*/ 911589 w 2021847"/>
              <a:gd name="connsiteY57" fmla="*/ 1540096 h 1975835"/>
              <a:gd name="connsiteX58" fmla="*/ 874518 w 2021847"/>
              <a:gd name="connsiteY58" fmla="*/ 1626593 h 1975835"/>
              <a:gd name="connsiteX59" fmla="*/ 825091 w 2021847"/>
              <a:gd name="connsiteY59" fmla="*/ 1737804 h 1975835"/>
              <a:gd name="connsiteX60" fmla="*/ 788021 w 2021847"/>
              <a:gd name="connsiteY60" fmla="*/ 1923155 h 1975835"/>
              <a:gd name="connsiteX61" fmla="*/ 775664 w 2021847"/>
              <a:gd name="connsiteY61" fmla="*/ 1960225 h 1975835"/>
              <a:gd name="connsiteX62" fmla="*/ 763307 w 2021847"/>
              <a:gd name="connsiteY62" fmla="*/ 1923155 h 1975835"/>
              <a:gd name="connsiteX63" fmla="*/ 738594 w 2021847"/>
              <a:gd name="connsiteY63" fmla="*/ 1886085 h 1975835"/>
              <a:gd name="connsiteX64" fmla="*/ 750951 w 2021847"/>
              <a:gd name="connsiteY64" fmla="*/ 1688377 h 1975835"/>
              <a:gd name="connsiteX65" fmla="*/ 849805 w 2021847"/>
              <a:gd name="connsiteY65" fmla="*/ 1503025 h 1975835"/>
              <a:gd name="connsiteX66" fmla="*/ 788021 w 2021847"/>
              <a:gd name="connsiteY66" fmla="*/ 1453598 h 1975835"/>
              <a:gd name="connsiteX67" fmla="*/ 312506 w 2021847"/>
              <a:gd name="connsiteY67" fmla="*/ 1494200 h 1975835"/>
              <a:gd name="connsiteX68" fmla="*/ 46616 w 2021847"/>
              <a:gd name="connsiteY68" fmla="*/ 1379458 h 1975835"/>
              <a:gd name="connsiteX69" fmla="*/ 330821 w 2021847"/>
              <a:gd name="connsiteY69" fmla="*/ 1379458 h 1975835"/>
              <a:gd name="connsiteX70" fmla="*/ 720 w 2021847"/>
              <a:gd name="connsiteY70" fmla="*/ 1138060 h 1975835"/>
              <a:gd name="connsiteX71" fmla="*/ 441238 w 2021847"/>
              <a:gd name="connsiteY71" fmla="*/ 1244283 h 1975835"/>
              <a:gd name="connsiteX72" fmla="*/ 55882 w 2021847"/>
              <a:gd name="connsiteY72"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30089 w 2021847"/>
              <a:gd name="connsiteY31" fmla="*/ 672033 h 1975835"/>
              <a:gd name="connsiteX32" fmla="*/ 1441605 w 2021847"/>
              <a:gd name="connsiteY32" fmla="*/ 739774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41605 w 2021847"/>
              <a:gd name="connsiteY32" fmla="*/ 739774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41605 w 2021847"/>
              <a:gd name="connsiteY32" fmla="*/ 862238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977786 w 2021847"/>
              <a:gd name="connsiteY7" fmla="*/ 66740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41605 w 2021847"/>
              <a:gd name="connsiteY32" fmla="*/ 862238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977786 w 2021847"/>
              <a:gd name="connsiteY7" fmla="*/ 66740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90591 w 2021847"/>
              <a:gd name="connsiteY32" fmla="*/ 821417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0636"/>
              <a:gd name="connsiteY0" fmla="*/ 908136 h 1975835"/>
              <a:gd name="connsiteX1" fmla="*/ 285146 w 2020636"/>
              <a:gd name="connsiteY1" fmla="*/ 1003901 h 1975835"/>
              <a:gd name="connsiteX2" fmla="*/ 429675 w 2020636"/>
              <a:gd name="connsiteY2" fmla="*/ 1119966 h 1975835"/>
              <a:gd name="connsiteX3" fmla="*/ 615026 w 2020636"/>
              <a:gd name="connsiteY3" fmla="*/ 1206463 h 1975835"/>
              <a:gd name="connsiteX4" fmla="*/ 805674 w 2020636"/>
              <a:gd name="connsiteY4" fmla="*/ 949177 h 1975835"/>
              <a:gd name="connsiteX5" fmla="*/ 136643 w 2020636"/>
              <a:gd name="connsiteY5" fmla="*/ 446523 h 1975835"/>
              <a:gd name="connsiteX6" fmla="*/ 863486 w 2020636"/>
              <a:gd name="connsiteY6" fmla="*/ 833995 h 1975835"/>
              <a:gd name="connsiteX7" fmla="*/ 977786 w 2020636"/>
              <a:gd name="connsiteY7" fmla="*/ 667400 h 1975835"/>
              <a:gd name="connsiteX8" fmla="*/ 899232 w 2020636"/>
              <a:gd name="connsiteY8" fmla="*/ 539198 h 1975835"/>
              <a:gd name="connsiteX9" fmla="*/ 775664 w 2020636"/>
              <a:gd name="connsiteY9" fmla="*/ 415631 h 1975835"/>
              <a:gd name="connsiteX10" fmla="*/ 701524 w 2020636"/>
              <a:gd name="connsiteY10" fmla="*/ 390917 h 1975835"/>
              <a:gd name="connsiteX11" fmla="*/ 615026 w 2020636"/>
              <a:gd name="connsiteY11" fmla="*/ 366204 h 1975835"/>
              <a:gd name="connsiteX12" fmla="*/ 442032 w 2020636"/>
              <a:gd name="connsiteY12" fmla="*/ 329133 h 1975835"/>
              <a:gd name="connsiteX13" fmla="*/ 318464 w 2020636"/>
              <a:gd name="connsiteY13" fmla="*/ 168496 h 1975835"/>
              <a:gd name="connsiteX14" fmla="*/ 466745 w 2020636"/>
              <a:gd name="connsiteY14" fmla="*/ 242636 h 1975835"/>
              <a:gd name="connsiteX15" fmla="*/ 476233 w 2020636"/>
              <a:gd name="connsiteY15" fmla="*/ 71847 h 1975835"/>
              <a:gd name="connsiteX16" fmla="*/ 837448 w 2020636"/>
              <a:gd name="connsiteY16" fmla="*/ 353847 h 1975835"/>
              <a:gd name="connsiteX17" fmla="*/ 609511 w 2020636"/>
              <a:gd name="connsiteY17" fmla="*/ 35660 h 1975835"/>
              <a:gd name="connsiteX18" fmla="*/ 789786 w 2020636"/>
              <a:gd name="connsiteY18" fmla="*/ 146210 h 1975835"/>
              <a:gd name="connsiteX19" fmla="*/ 949542 w 2020636"/>
              <a:gd name="connsiteY19" fmla="*/ 387607 h 1975835"/>
              <a:gd name="connsiteX20" fmla="*/ 974035 w 2020636"/>
              <a:gd name="connsiteY20" fmla="*/ 296256 h 1975835"/>
              <a:gd name="connsiteX21" fmla="*/ 941156 w 2020636"/>
              <a:gd name="connsiteY21" fmla="*/ 164965 h 1975835"/>
              <a:gd name="connsiteX22" fmla="*/ 908058 w 2020636"/>
              <a:gd name="connsiteY22" fmla="*/ 135 h 1975835"/>
              <a:gd name="connsiteX23" fmla="*/ 1047733 w 2020636"/>
              <a:gd name="connsiteY23" fmla="*/ 193209 h 1975835"/>
              <a:gd name="connsiteX24" fmla="*/ 1085466 w 2020636"/>
              <a:gd name="connsiteY24" fmla="*/ 504997 h 1975835"/>
              <a:gd name="connsiteX25" fmla="*/ 1266184 w 2020636"/>
              <a:gd name="connsiteY25" fmla="*/ 305302 h 1975835"/>
              <a:gd name="connsiteX26" fmla="*/ 1339882 w 2020636"/>
              <a:gd name="connsiteY26" fmla="*/ 14478 h 1975835"/>
              <a:gd name="connsiteX27" fmla="*/ 1361286 w 2020636"/>
              <a:gd name="connsiteY27" fmla="*/ 197402 h 1975835"/>
              <a:gd name="connsiteX28" fmla="*/ 1308549 w 2020636"/>
              <a:gd name="connsiteY28" fmla="*/ 393124 h 1975835"/>
              <a:gd name="connsiteX29" fmla="*/ 1541563 w 2020636"/>
              <a:gd name="connsiteY29" fmla="*/ 78909 h 1975835"/>
              <a:gd name="connsiteX30" fmla="*/ 1425055 w 2020636"/>
              <a:gd name="connsiteY30" fmla="*/ 403937 h 1975835"/>
              <a:gd name="connsiteX31" fmla="*/ 1268832 w 2020636"/>
              <a:gd name="connsiteY31" fmla="*/ 631212 h 1975835"/>
              <a:gd name="connsiteX32" fmla="*/ 1490591 w 2020636"/>
              <a:gd name="connsiteY32" fmla="*/ 821417 h 1975835"/>
              <a:gd name="connsiteX33" fmla="*/ 1625412 w 2020636"/>
              <a:gd name="connsiteY33" fmla="*/ 877022 h 1975835"/>
              <a:gd name="connsiteX34" fmla="*/ 1875416 w 2020636"/>
              <a:gd name="connsiteY34" fmla="*/ 934614 h 1975835"/>
              <a:gd name="connsiteX35" fmla="*/ 2010016 w 2020636"/>
              <a:gd name="connsiteY35" fmla="*/ 1164097 h 1975835"/>
              <a:gd name="connsiteX36" fmla="*/ 1529206 w 2020636"/>
              <a:gd name="connsiteY36" fmla="*/ 1099003 h 1975835"/>
              <a:gd name="connsiteX37" fmla="*/ 1430572 w 2020636"/>
              <a:gd name="connsiteY37" fmla="*/ 1157036 h 1975835"/>
              <a:gd name="connsiteX38" fmla="*/ 1442929 w 2020636"/>
              <a:gd name="connsiteY38" fmla="*/ 1305317 h 1975835"/>
              <a:gd name="connsiteX39" fmla="*/ 1541783 w 2020636"/>
              <a:gd name="connsiteY39" fmla="*/ 1416528 h 1975835"/>
              <a:gd name="connsiteX40" fmla="*/ 1665351 w 2020636"/>
              <a:gd name="connsiteY40" fmla="*/ 1564809 h 1975835"/>
              <a:gd name="connsiteX41" fmla="*/ 1714778 w 2020636"/>
              <a:gd name="connsiteY41" fmla="*/ 1638950 h 1975835"/>
              <a:gd name="connsiteX42" fmla="*/ 1566497 w 2020636"/>
              <a:gd name="connsiteY42" fmla="*/ 1555982 h 1975835"/>
              <a:gd name="connsiteX43" fmla="*/ 1455286 w 2020636"/>
              <a:gd name="connsiteY43" fmla="*/ 1428885 h 1975835"/>
              <a:gd name="connsiteX44" fmla="*/ 1344075 w 2020636"/>
              <a:gd name="connsiteY44" fmla="*/ 1391814 h 1975835"/>
              <a:gd name="connsiteX45" fmla="*/ 1307005 w 2020636"/>
              <a:gd name="connsiteY45" fmla="*/ 1367101 h 1975835"/>
              <a:gd name="connsiteX46" fmla="*/ 1294648 w 2020636"/>
              <a:gd name="connsiteY46" fmla="*/ 1404171 h 1975835"/>
              <a:gd name="connsiteX47" fmla="*/ 1307005 w 2020636"/>
              <a:gd name="connsiteY47" fmla="*/ 1441241 h 1975835"/>
              <a:gd name="connsiteX48" fmla="*/ 1393502 w 2020636"/>
              <a:gd name="connsiteY48" fmla="*/ 1601879 h 1975835"/>
              <a:gd name="connsiteX49" fmla="*/ 1405859 w 2020636"/>
              <a:gd name="connsiteY49" fmla="*/ 1638950 h 1975835"/>
              <a:gd name="connsiteX50" fmla="*/ 1442929 w 2020636"/>
              <a:gd name="connsiteY50" fmla="*/ 1972582 h 1975835"/>
              <a:gd name="connsiteX51" fmla="*/ 1336352 w 2020636"/>
              <a:gd name="connsiteY51" fmla="*/ 1803338 h 1975835"/>
              <a:gd name="connsiteX52" fmla="*/ 1319362 w 2020636"/>
              <a:gd name="connsiteY52" fmla="*/ 1713090 h 1975835"/>
              <a:gd name="connsiteX53" fmla="*/ 1257578 w 2020636"/>
              <a:gd name="connsiteY53" fmla="*/ 1651306 h 1975835"/>
              <a:gd name="connsiteX54" fmla="*/ 1232864 w 2020636"/>
              <a:gd name="connsiteY54" fmla="*/ 1564809 h 1975835"/>
              <a:gd name="connsiteX55" fmla="*/ 1183437 w 2020636"/>
              <a:gd name="connsiteY55" fmla="*/ 1490668 h 1975835"/>
              <a:gd name="connsiteX56" fmla="*/ 973372 w 2020636"/>
              <a:gd name="connsiteY56" fmla="*/ 1490668 h 1975835"/>
              <a:gd name="connsiteX57" fmla="*/ 948659 w 2020636"/>
              <a:gd name="connsiteY57" fmla="*/ 1527739 h 1975835"/>
              <a:gd name="connsiteX58" fmla="*/ 911589 w 2020636"/>
              <a:gd name="connsiteY58" fmla="*/ 1540096 h 1975835"/>
              <a:gd name="connsiteX59" fmla="*/ 874518 w 2020636"/>
              <a:gd name="connsiteY59" fmla="*/ 1626593 h 1975835"/>
              <a:gd name="connsiteX60" fmla="*/ 825091 w 2020636"/>
              <a:gd name="connsiteY60" fmla="*/ 1737804 h 1975835"/>
              <a:gd name="connsiteX61" fmla="*/ 788021 w 2020636"/>
              <a:gd name="connsiteY61" fmla="*/ 1923155 h 1975835"/>
              <a:gd name="connsiteX62" fmla="*/ 775664 w 2020636"/>
              <a:gd name="connsiteY62" fmla="*/ 1960225 h 1975835"/>
              <a:gd name="connsiteX63" fmla="*/ 763307 w 2020636"/>
              <a:gd name="connsiteY63" fmla="*/ 1923155 h 1975835"/>
              <a:gd name="connsiteX64" fmla="*/ 738594 w 2020636"/>
              <a:gd name="connsiteY64" fmla="*/ 1886085 h 1975835"/>
              <a:gd name="connsiteX65" fmla="*/ 750951 w 2020636"/>
              <a:gd name="connsiteY65" fmla="*/ 1688377 h 1975835"/>
              <a:gd name="connsiteX66" fmla="*/ 849805 w 2020636"/>
              <a:gd name="connsiteY66" fmla="*/ 1503025 h 1975835"/>
              <a:gd name="connsiteX67" fmla="*/ 788021 w 2020636"/>
              <a:gd name="connsiteY67" fmla="*/ 1453598 h 1975835"/>
              <a:gd name="connsiteX68" fmla="*/ 312506 w 2020636"/>
              <a:gd name="connsiteY68" fmla="*/ 1494200 h 1975835"/>
              <a:gd name="connsiteX69" fmla="*/ 46616 w 2020636"/>
              <a:gd name="connsiteY69" fmla="*/ 1379458 h 1975835"/>
              <a:gd name="connsiteX70" fmla="*/ 330821 w 2020636"/>
              <a:gd name="connsiteY70" fmla="*/ 1379458 h 1975835"/>
              <a:gd name="connsiteX71" fmla="*/ 720 w 2020636"/>
              <a:gd name="connsiteY71" fmla="*/ 1138060 h 1975835"/>
              <a:gd name="connsiteX72" fmla="*/ 441238 w 2020636"/>
              <a:gd name="connsiteY72" fmla="*/ 1244283 h 1975835"/>
              <a:gd name="connsiteX73" fmla="*/ 55882 w 2020636"/>
              <a:gd name="connsiteY73" fmla="*/ 908136 h 1975835"/>
              <a:gd name="connsiteX0" fmla="*/ 55882 w 2013869"/>
              <a:gd name="connsiteY0" fmla="*/ 908136 h 1975835"/>
              <a:gd name="connsiteX1" fmla="*/ 285146 w 2013869"/>
              <a:gd name="connsiteY1" fmla="*/ 1003901 h 1975835"/>
              <a:gd name="connsiteX2" fmla="*/ 429675 w 2013869"/>
              <a:gd name="connsiteY2" fmla="*/ 1119966 h 1975835"/>
              <a:gd name="connsiteX3" fmla="*/ 615026 w 2013869"/>
              <a:gd name="connsiteY3" fmla="*/ 1206463 h 1975835"/>
              <a:gd name="connsiteX4" fmla="*/ 805674 w 2013869"/>
              <a:gd name="connsiteY4" fmla="*/ 949177 h 1975835"/>
              <a:gd name="connsiteX5" fmla="*/ 136643 w 2013869"/>
              <a:gd name="connsiteY5" fmla="*/ 446523 h 1975835"/>
              <a:gd name="connsiteX6" fmla="*/ 863486 w 2013869"/>
              <a:gd name="connsiteY6" fmla="*/ 833995 h 1975835"/>
              <a:gd name="connsiteX7" fmla="*/ 977786 w 2013869"/>
              <a:gd name="connsiteY7" fmla="*/ 667400 h 1975835"/>
              <a:gd name="connsiteX8" fmla="*/ 899232 w 2013869"/>
              <a:gd name="connsiteY8" fmla="*/ 539198 h 1975835"/>
              <a:gd name="connsiteX9" fmla="*/ 775664 w 2013869"/>
              <a:gd name="connsiteY9" fmla="*/ 415631 h 1975835"/>
              <a:gd name="connsiteX10" fmla="*/ 701524 w 2013869"/>
              <a:gd name="connsiteY10" fmla="*/ 390917 h 1975835"/>
              <a:gd name="connsiteX11" fmla="*/ 615026 w 2013869"/>
              <a:gd name="connsiteY11" fmla="*/ 366204 h 1975835"/>
              <a:gd name="connsiteX12" fmla="*/ 442032 w 2013869"/>
              <a:gd name="connsiteY12" fmla="*/ 329133 h 1975835"/>
              <a:gd name="connsiteX13" fmla="*/ 318464 w 2013869"/>
              <a:gd name="connsiteY13" fmla="*/ 168496 h 1975835"/>
              <a:gd name="connsiteX14" fmla="*/ 466745 w 2013869"/>
              <a:gd name="connsiteY14" fmla="*/ 242636 h 1975835"/>
              <a:gd name="connsiteX15" fmla="*/ 476233 w 2013869"/>
              <a:gd name="connsiteY15" fmla="*/ 71847 h 1975835"/>
              <a:gd name="connsiteX16" fmla="*/ 837448 w 2013869"/>
              <a:gd name="connsiteY16" fmla="*/ 353847 h 1975835"/>
              <a:gd name="connsiteX17" fmla="*/ 609511 w 2013869"/>
              <a:gd name="connsiteY17" fmla="*/ 35660 h 1975835"/>
              <a:gd name="connsiteX18" fmla="*/ 789786 w 2013869"/>
              <a:gd name="connsiteY18" fmla="*/ 146210 h 1975835"/>
              <a:gd name="connsiteX19" fmla="*/ 949542 w 2013869"/>
              <a:gd name="connsiteY19" fmla="*/ 387607 h 1975835"/>
              <a:gd name="connsiteX20" fmla="*/ 974035 w 2013869"/>
              <a:gd name="connsiteY20" fmla="*/ 296256 h 1975835"/>
              <a:gd name="connsiteX21" fmla="*/ 941156 w 2013869"/>
              <a:gd name="connsiteY21" fmla="*/ 164965 h 1975835"/>
              <a:gd name="connsiteX22" fmla="*/ 908058 w 2013869"/>
              <a:gd name="connsiteY22" fmla="*/ 135 h 1975835"/>
              <a:gd name="connsiteX23" fmla="*/ 1047733 w 2013869"/>
              <a:gd name="connsiteY23" fmla="*/ 193209 h 1975835"/>
              <a:gd name="connsiteX24" fmla="*/ 1085466 w 2013869"/>
              <a:gd name="connsiteY24" fmla="*/ 504997 h 1975835"/>
              <a:gd name="connsiteX25" fmla="*/ 1266184 w 2013869"/>
              <a:gd name="connsiteY25" fmla="*/ 305302 h 1975835"/>
              <a:gd name="connsiteX26" fmla="*/ 1339882 w 2013869"/>
              <a:gd name="connsiteY26" fmla="*/ 14478 h 1975835"/>
              <a:gd name="connsiteX27" fmla="*/ 1361286 w 2013869"/>
              <a:gd name="connsiteY27" fmla="*/ 197402 h 1975835"/>
              <a:gd name="connsiteX28" fmla="*/ 1308549 w 2013869"/>
              <a:gd name="connsiteY28" fmla="*/ 393124 h 1975835"/>
              <a:gd name="connsiteX29" fmla="*/ 1541563 w 2013869"/>
              <a:gd name="connsiteY29" fmla="*/ 78909 h 1975835"/>
              <a:gd name="connsiteX30" fmla="*/ 1425055 w 2013869"/>
              <a:gd name="connsiteY30" fmla="*/ 403937 h 1975835"/>
              <a:gd name="connsiteX31" fmla="*/ 1268832 w 2013869"/>
              <a:gd name="connsiteY31" fmla="*/ 631212 h 1975835"/>
              <a:gd name="connsiteX32" fmla="*/ 1490591 w 2013869"/>
              <a:gd name="connsiteY32" fmla="*/ 821417 h 1975835"/>
              <a:gd name="connsiteX33" fmla="*/ 1625412 w 2013869"/>
              <a:gd name="connsiteY33" fmla="*/ 877022 h 1975835"/>
              <a:gd name="connsiteX34" fmla="*/ 1769281 w 2013869"/>
              <a:gd name="connsiteY34" fmla="*/ 885628 h 1975835"/>
              <a:gd name="connsiteX35" fmla="*/ 2010016 w 2013869"/>
              <a:gd name="connsiteY35" fmla="*/ 1164097 h 1975835"/>
              <a:gd name="connsiteX36" fmla="*/ 1529206 w 2013869"/>
              <a:gd name="connsiteY36" fmla="*/ 1099003 h 1975835"/>
              <a:gd name="connsiteX37" fmla="*/ 1430572 w 2013869"/>
              <a:gd name="connsiteY37" fmla="*/ 1157036 h 1975835"/>
              <a:gd name="connsiteX38" fmla="*/ 1442929 w 2013869"/>
              <a:gd name="connsiteY38" fmla="*/ 1305317 h 1975835"/>
              <a:gd name="connsiteX39" fmla="*/ 1541783 w 2013869"/>
              <a:gd name="connsiteY39" fmla="*/ 1416528 h 1975835"/>
              <a:gd name="connsiteX40" fmla="*/ 1665351 w 2013869"/>
              <a:gd name="connsiteY40" fmla="*/ 1564809 h 1975835"/>
              <a:gd name="connsiteX41" fmla="*/ 1714778 w 2013869"/>
              <a:gd name="connsiteY41" fmla="*/ 1638950 h 1975835"/>
              <a:gd name="connsiteX42" fmla="*/ 1566497 w 2013869"/>
              <a:gd name="connsiteY42" fmla="*/ 1555982 h 1975835"/>
              <a:gd name="connsiteX43" fmla="*/ 1455286 w 2013869"/>
              <a:gd name="connsiteY43" fmla="*/ 1428885 h 1975835"/>
              <a:gd name="connsiteX44" fmla="*/ 1344075 w 2013869"/>
              <a:gd name="connsiteY44" fmla="*/ 1391814 h 1975835"/>
              <a:gd name="connsiteX45" fmla="*/ 1307005 w 2013869"/>
              <a:gd name="connsiteY45" fmla="*/ 1367101 h 1975835"/>
              <a:gd name="connsiteX46" fmla="*/ 1294648 w 2013869"/>
              <a:gd name="connsiteY46" fmla="*/ 1404171 h 1975835"/>
              <a:gd name="connsiteX47" fmla="*/ 1307005 w 2013869"/>
              <a:gd name="connsiteY47" fmla="*/ 1441241 h 1975835"/>
              <a:gd name="connsiteX48" fmla="*/ 1393502 w 2013869"/>
              <a:gd name="connsiteY48" fmla="*/ 1601879 h 1975835"/>
              <a:gd name="connsiteX49" fmla="*/ 1405859 w 2013869"/>
              <a:gd name="connsiteY49" fmla="*/ 1638950 h 1975835"/>
              <a:gd name="connsiteX50" fmla="*/ 1442929 w 2013869"/>
              <a:gd name="connsiteY50" fmla="*/ 1972582 h 1975835"/>
              <a:gd name="connsiteX51" fmla="*/ 1336352 w 2013869"/>
              <a:gd name="connsiteY51" fmla="*/ 1803338 h 1975835"/>
              <a:gd name="connsiteX52" fmla="*/ 1319362 w 2013869"/>
              <a:gd name="connsiteY52" fmla="*/ 1713090 h 1975835"/>
              <a:gd name="connsiteX53" fmla="*/ 1257578 w 2013869"/>
              <a:gd name="connsiteY53" fmla="*/ 1651306 h 1975835"/>
              <a:gd name="connsiteX54" fmla="*/ 1232864 w 2013869"/>
              <a:gd name="connsiteY54" fmla="*/ 1564809 h 1975835"/>
              <a:gd name="connsiteX55" fmla="*/ 1183437 w 2013869"/>
              <a:gd name="connsiteY55" fmla="*/ 1490668 h 1975835"/>
              <a:gd name="connsiteX56" fmla="*/ 973372 w 2013869"/>
              <a:gd name="connsiteY56" fmla="*/ 1490668 h 1975835"/>
              <a:gd name="connsiteX57" fmla="*/ 948659 w 2013869"/>
              <a:gd name="connsiteY57" fmla="*/ 1527739 h 1975835"/>
              <a:gd name="connsiteX58" fmla="*/ 911589 w 2013869"/>
              <a:gd name="connsiteY58" fmla="*/ 1540096 h 1975835"/>
              <a:gd name="connsiteX59" fmla="*/ 874518 w 2013869"/>
              <a:gd name="connsiteY59" fmla="*/ 1626593 h 1975835"/>
              <a:gd name="connsiteX60" fmla="*/ 825091 w 2013869"/>
              <a:gd name="connsiteY60" fmla="*/ 1737804 h 1975835"/>
              <a:gd name="connsiteX61" fmla="*/ 788021 w 2013869"/>
              <a:gd name="connsiteY61" fmla="*/ 1923155 h 1975835"/>
              <a:gd name="connsiteX62" fmla="*/ 775664 w 2013869"/>
              <a:gd name="connsiteY62" fmla="*/ 1960225 h 1975835"/>
              <a:gd name="connsiteX63" fmla="*/ 763307 w 2013869"/>
              <a:gd name="connsiteY63" fmla="*/ 1923155 h 1975835"/>
              <a:gd name="connsiteX64" fmla="*/ 738594 w 2013869"/>
              <a:gd name="connsiteY64" fmla="*/ 1886085 h 1975835"/>
              <a:gd name="connsiteX65" fmla="*/ 750951 w 2013869"/>
              <a:gd name="connsiteY65" fmla="*/ 1688377 h 1975835"/>
              <a:gd name="connsiteX66" fmla="*/ 849805 w 2013869"/>
              <a:gd name="connsiteY66" fmla="*/ 1503025 h 1975835"/>
              <a:gd name="connsiteX67" fmla="*/ 788021 w 2013869"/>
              <a:gd name="connsiteY67" fmla="*/ 1453598 h 1975835"/>
              <a:gd name="connsiteX68" fmla="*/ 312506 w 2013869"/>
              <a:gd name="connsiteY68" fmla="*/ 1494200 h 1975835"/>
              <a:gd name="connsiteX69" fmla="*/ 46616 w 2013869"/>
              <a:gd name="connsiteY69" fmla="*/ 1379458 h 1975835"/>
              <a:gd name="connsiteX70" fmla="*/ 330821 w 2013869"/>
              <a:gd name="connsiteY70" fmla="*/ 1379458 h 1975835"/>
              <a:gd name="connsiteX71" fmla="*/ 720 w 2013869"/>
              <a:gd name="connsiteY71" fmla="*/ 1138060 h 1975835"/>
              <a:gd name="connsiteX72" fmla="*/ 441238 w 2013869"/>
              <a:gd name="connsiteY72" fmla="*/ 1244283 h 1975835"/>
              <a:gd name="connsiteX73" fmla="*/ 55882 w 2013869"/>
              <a:gd name="connsiteY73" fmla="*/ 908136 h 1975835"/>
              <a:gd name="connsiteX0" fmla="*/ 55882 w 1769281"/>
              <a:gd name="connsiteY0" fmla="*/ 908136 h 1975835"/>
              <a:gd name="connsiteX1" fmla="*/ 285146 w 1769281"/>
              <a:gd name="connsiteY1" fmla="*/ 1003901 h 1975835"/>
              <a:gd name="connsiteX2" fmla="*/ 429675 w 1769281"/>
              <a:gd name="connsiteY2" fmla="*/ 1119966 h 1975835"/>
              <a:gd name="connsiteX3" fmla="*/ 615026 w 1769281"/>
              <a:gd name="connsiteY3" fmla="*/ 1206463 h 1975835"/>
              <a:gd name="connsiteX4" fmla="*/ 805674 w 1769281"/>
              <a:gd name="connsiteY4" fmla="*/ 949177 h 1975835"/>
              <a:gd name="connsiteX5" fmla="*/ 136643 w 1769281"/>
              <a:gd name="connsiteY5" fmla="*/ 446523 h 1975835"/>
              <a:gd name="connsiteX6" fmla="*/ 863486 w 1769281"/>
              <a:gd name="connsiteY6" fmla="*/ 833995 h 1975835"/>
              <a:gd name="connsiteX7" fmla="*/ 977786 w 1769281"/>
              <a:gd name="connsiteY7" fmla="*/ 667400 h 1975835"/>
              <a:gd name="connsiteX8" fmla="*/ 899232 w 1769281"/>
              <a:gd name="connsiteY8" fmla="*/ 539198 h 1975835"/>
              <a:gd name="connsiteX9" fmla="*/ 775664 w 1769281"/>
              <a:gd name="connsiteY9" fmla="*/ 415631 h 1975835"/>
              <a:gd name="connsiteX10" fmla="*/ 701524 w 1769281"/>
              <a:gd name="connsiteY10" fmla="*/ 390917 h 1975835"/>
              <a:gd name="connsiteX11" fmla="*/ 615026 w 1769281"/>
              <a:gd name="connsiteY11" fmla="*/ 366204 h 1975835"/>
              <a:gd name="connsiteX12" fmla="*/ 442032 w 1769281"/>
              <a:gd name="connsiteY12" fmla="*/ 329133 h 1975835"/>
              <a:gd name="connsiteX13" fmla="*/ 318464 w 1769281"/>
              <a:gd name="connsiteY13" fmla="*/ 168496 h 1975835"/>
              <a:gd name="connsiteX14" fmla="*/ 466745 w 1769281"/>
              <a:gd name="connsiteY14" fmla="*/ 242636 h 1975835"/>
              <a:gd name="connsiteX15" fmla="*/ 476233 w 1769281"/>
              <a:gd name="connsiteY15" fmla="*/ 71847 h 1975835"/>
              <a:gd name="connsiteX16" fmla="*/ 837448 w 1769281"/>
              <a:gd name="connsiteY16" fmla="*/ 353847 h 1975835"/>
              <a:gd name="connsiteX17" fmla="*/ 609511 w 1769281"/>
              <a:gd name="connsiteY17" fmla="*/ 35660 h 1975835"/>
              <a:gd name="connsiteX18" fmla="*/ 789786 w 1769281"/>
              <a:gd name="connsiteY18" fmla="*/ 146210 h 1975835"/>
              <a:gd name="connsiteX19" fmla="*/ 949542 w 1769281"/>
              <a:gd name="connsiteY19" fmla="*/ 387607 h 1975835"/>
              <a:gd name="connsiteX20" fmla="*/ 974035 w 1769281"/>
              <a:gd name="connsiteY20" fmla="*/ 296256 h 1975835"/>
              <a:gd name="connsiteX21" fmla="*/ 941156 w 1769281"/>
              <a:gd name="connsiteY21" fmla="*/ 164965 h 1975835"/>
              <a:gd name="connsiteX22" fmla="*/ 908058 w 1769281"/>
              <a:gd name="connsiteY22" fmla="*/ 135 h 1975835"/>
              <a:gd name="connsiteX23" fmla="*/ 1047733 w 1769281"/>
              <a:gd name="connsiteY23" fmla="*/ 193209 h 1975835"/>
              <a:gd name="connsiteX24" fmla="*/ 1085466 w 1769281"/>
              <a:gd name="connsiteY24" fmla="*/ 504997 h 1975835"/>
              <a:gd name="connsiteX25" fmla="*/ 1266184 w 1769281"/>
              <a:gd name="connsiteY25" fmla="*/ 305302 h 1975835"/>
              <a:gd name="connsiteX26" fmla="*/ 1339882 w 1769281"/>
              <a:gd name="connsiteY26" fmla="*/ 14478 h 1975835"/>
              <a:gd name="connsiteX27" fmla="*/ 1361286 w 1769281"/>
              <a:gd name="connsiteY27" fmla="*/ 197402 h 1975835"/>
              <a:gd name="connsiteX28" fmla="*/ 1308549 w 1769281"/>
              <a:gd name="connsiteY28" fmla="*/ 393124 h 1975835"/>
              <a:gd name="connsiteX29" fmla="*/ 1541563 w 1769281"/>
              <a:gd name="connsiteY29" fmla="*/ 78909 h 1975835"/>
              <a:gd name="connsiteX30" fmla="*/ 1425055 w 1769281"/>
              <a:gd name="connsiteY30" fmla="*/ 403937 h 1975835"/>
              <a:gd name="connsiteX31" fmla="*/ 1268832 w 1769281"/>
              <a:gd name="connsiteY31" fmla="*/ 631212 h 1975835"/>
              <a:gd name="connsiteX32" fmla="*/ 1490591 w 1769281"/>
              <a:gd name="connsiteY32" fmla="*/ 821417 h 1975835"/>
              <a:gd name="connsiteX33" fmla="*/ 1625412 w 1769281"/>
              <a:gd name="connsiteY33" fmla="*/ 877022 h 1975835"/>
              <a:gd name="connsiteX34" fmla="*/ 1769281 w 1769281"/>
              <a:gd name="connsiteY34" fmla="*/ 885628 h 1975835"/>
              <a:gd name="connsiteX35" fmla="*/ 1740594 w 1769281"/>
              <a:gd name="connsiteY35" fmla="*/ 1106947 h 1975835"/>
              <a:gd name="connsiteX36" fmla="*/ 1529206 w 1769281"/>
              <a:gd name="connsiteY36" fmla="*/ 1099003 h 1975835"/>
              <a:gd name="connsiteX37" fmla="*/ 1430572 w 1769281"/>
              <a:gd name="connsiteY37" fmla="*/ 1157036 h 1975835"/>
              <a:gd name="connsiteX38" fmla="*/ 1442929 w 1769281"/>
              <a:gd name="connsiteY38" fmla="*/ 1305317 h 1975835"/>
              <a:gd name="connsiteX39" fmla="*/ 1541783 w 1769281"/>
              <a:gd name="connsiteY39" fmla="*/ 1416528 h 1975835"/>
              <a:gd name="connsiteX40" fmla="*/ 1665351 w 1769281"/>
              <a:gd name="connsiteY40" fmla="*/ 1564809 h 1975835"/>
              <a:gd name="connsiteX41" fmla="*/ 1714778 w 1769281"/>
              <a:gd name="connsiteY41" fmla="*/ 1638950 h 1975835"/>
              <a:gd name="connsiteX42" fmla="*/ 1566497 w 1769281"/>
              <a:gd name="connsiteY42" fmla="*/ 1555982 h 1975835"/>
              <a:gd name="connsiteX43" fmla="*/ 1455286 w 1769281"/>
              <a:gd name="connsiteY43" fmla="*/ 1428885 h 1975835"/>
              <a:gd name="connsiteX44" fmla="*/ 1344075 w 1769281"/>
              <a:gd name="connsiteY44" fmla="*/ 1391814 h 1975835"/>
              <a:gd name="connsiteX45" fmla="*/ 1307005 w 1769281"/>
              <a:gd name="connsiteY45" fmla="*/ 1367101 h 1975835"/>
              <a:gd name="connsiteX46" fmla="*/ 1294648 w 1769281"/>
              <a:gd name="connsiteY46" fmla="*/ 1404171 h 1975835"/>
              <a:gd name="connsiteX47" fmla="*/ 1307005 w 1769281"/>
              <a:gd name="connsiteY47" fmla="*/ 1441241 h 1975835"/>
              <a:gd name="connsiteX48" fmla="*/ 1393502 w 1769281"/>
              <a:gd name="connsiteY48" fmla="*/ 1601879 h 1975835"/>
              <a:gd name="connsiteX49" fmla="*/ 1405859 w 1769281"/>
              <a:gd name="connsiteY49" fmla="*/ 1638950 h 1975835"/>
              <a:gd name="connsiteX50" fmla="*/ 1442929 w 1769281"/>
              <a:gd name="connsiteY50" fmla="*/ 1972582 h 1975835"/>
              <a:gd name="connsiteX51" fmla="*/ 1336352 w 1769281"/>
              <a:gd name="connsiteY51" fmla="*/ 1803338 h 1975835"/>
              <a:gd name="connsiteX52" fmla="*/ 1319362 w 1769281"/>
              <a:gd name="connsiteY52" fmla="*/ 1713090 h 1975835"/>
              <a:gd name="connsiteX53" fmla="*/ 1257578 w 1769281"/>
              <a:gd name="connsiteY53" fmla="*/ 1651306 h 1975835"/>
              <a:gd name="connsiteX54" fmla="*/ 1232864 w 1769281"/>
              <a:gd name="connsiteY54" fmla="*/ 1564809 h 1975835"/>
              <a:gd name="connsiteX55" fmla="*/ 1183437 w 1769281"/>
              <a:gd name="connsiteY55" fmla="*/ 1490668 h 1975835"/>
              <a:gd name="connsiteX56" fmla="*/ 973372 w 1769281"/>
              <a:gd name="connsiteY56" fmla="*/ 1490668 h 1975835"/>
              <a:gd name="connsiteX57" fmla="*/ 948659 w 1769281"/>
              <a:gd name="connsiteY57" fmla="*/ 1527739 h 1975835"/>
              <a:gd name="connsiteX58" fmla="*/ 911589 w 1769281"/>
              <a:gd name="connsiteY58" fmla="*/ 1540096 h 1975835"/>
              <a:gd name="connsiteX59" fmla="*/ 874518 w 1769281"/>
              <a:gd name="connsiteY59" fmla="*/ 1626593 h 1975835"/>
              <a:gd name="connsiteX60" fmla="*/ 825091 w 1769281"/>
              <a:gd name="connsiteY60" fmla="*/ 1737804 h 1975835"/>
              <a:gd name="connsiteX61" fmla="*/ 788021 w 1769281"/>
              <a:gd name="connsiteY61" fmla="*/ 1923155 h 1975835"/>
              <a:gd name="connsiteX62" fmla="*/ 775664 w 1769281"/>
              <a:gd name="connsiteY62" fmla="*/ 1960225 h 1975835"/>
              <a:gd name="connsiteX63" fmla="*/ 763307 w 1769281"/>
              <a:gd name="connsiteY63" fmla="*/ 1923155 h 1975835"/>
              <a:gd name="connsiteX64" fmla="*/ 738594 w 1769281"/>
              <a:gd name="connsiteY64" fmla="*/ 1886085 h 1975835"/>
              <a:gd name="connsiteX65" fmla="*/ 750951 w 1769281"/>
              <a:gd name="connsiteY65" fmla="*/ 1688377 h 1975835"/>
              <a:gd name="connsiteX66" fmla="*/ 849805 w 1769281"/>
              <a:gd name="connsiteY66" fmla="*/ 1503025 h 1975835"/>
              <a:gd name="connsiteX67" fmla="*/ 788021 w 1769281"/>
              <a:gd name="connsiteY67" fmla="*/ 1453598 h 1975835"/>
              <a:gd name="connsiteX68" fmla="*/ 312506 w 1769281"/>
              <a:gd name="connsiteY68" fmla="*/ 1494200 h 1975835"/>
              <a:gd name="connsiteX69" fmla="*/ 46616 w 1769281"/>
              <a:gd name="connsiteY69" fmla="*/ 1379458 h 1975835"/>
              <a:gd name="connsiteX70" fmla="*/ 330821 w 1769281"/>
              <a:gd name="connsiteY70" fmla="*/ 1379458 h 1975835"/>
              <a:gd name="connsiteX71" fmla="*/ 720 w 1769281"/>
              <a:gd name="connsiteY71" fmla="*/ 1138060 h 1975835"/>
              <a:gd name="connsiteX72" fmla="*/ 441238 w 1769281"/>
              <a:gd name="connsiteY72" fmla="*/ 1244283 h 1975835"/>
              <a:gd name="connsiteX73" fmla="*/ 55882 w 1769281"/>
              <a:gd name="connsiteY73" fmla="*/ 908136 h 1975835"/>
              <a:gd name="connsiteX0" fmla="*/ 55882 w 1759868"/>
              <a:gd name="connsiteY0" fmla="*/ 908136 h 1975835"/>
              <a:gd name="connsiteX1" fmla="*/ 285146 w 1759868"/>
              <a:gd name="connsiteY1" fmla="*/ 1003901 h 1975835"/>
              <a:gd name="connsiteX2" fmla="*/ 429675 w 1759868"/>
              <a:gd name="connsiteY2" fmla="*/ 1119966 h 1975835"/>
              <a:gd name="connsiteX3" fmla="*/ 615026 w 1759868"/>
              <a:gd name="connsiteY3" fmla="*/ 1206463 h 1975835"/>
              <a:gd name="connsiteX4" fmla="*/ 805674 w 1759868"/>
              <a:gd name="connsiteY4" fmla="*/ 949177 h 1975835"/>
              <a:gd name="connsiteX5" fmla="*/ 136643 w 1759868"/>
              <a:gd name="connsiteY5" fmla="*/ 446523 h 1975835"/>
              <a:gd name="connsiteX6" fmla="*/ 863486 w 1759868"/>
              <a:gd name="connsiteY6" fmla="*/ 833995 h 1975835"/>
              <a:gd name="connsiteX7" fmla="*/ 977786 w 1759868"/>
              <a:gd name="connsiteY7" fmla="*/ 667400 h 1975835"/>
              <a:gd name="connsiteX8" fmla="*/ 899232 w 1759868"/>
              <a:gd name="connsiteY8" fmla="*/ 539198 h 1975835"/>
              <a:gd name="connsiteX9" fmla="*/ 775664 w 1759868"/>
              <a:gd name="connsiteY9" fmla="*/ 415631 h 1975835"/>
              <a:gd name="connsiteX10" fmla="*/ 701524 w 1759868"/>
              <a:gd name="connsiteY10" fmla="*/ 390917 h 1975835"/>
              <a:gd name="connsiteX11" fmla="*/ 615026 w 1759868"/>
              <a:gd name="connsiteY11" fmla="*/ 366204 h 1975835"/>
              <a:gd name="connsiteX12" fmla="*/ 442032 w 1759868"/>
              <a:gd name="connsiteY12" fmla="*/ 329133 h 1975835"/>
              <a:gd name="connsiteX13" fmla="*/ 318464 w 1759868"/>
              <a:gd name="connsiteY13" fmla="*/ 168496 h 1975835"/>
              <a:gd name="connsiteX14" fmla="*/ 466745 w 1759868"/>
              <a:gd name="connsiteY14" fmla="*/ 242636 h 1975835"/>
              <a:gd name="connsiteX15" fmla="*/ 476233 w 1759868"/>
              <a:gd name="connsiteY15" fmla="*/ 71847 h 1975835"/>
              <a:gd name="connsiteX16" fmla="*/ 837448 w 1759868"/>
              <a:gd name="connsiteY16" fmla="*/ 353847 h 1975835"/>
              <a:gd name="connsiteX17" fmla="*/ 609511 w 1759868"/>
              <a:gd name="connsiteY17" fmla="*/ 35660 h 1975835"/>
              <a:gd name="connsiteX18" fmla="*/ 789786 w 1759868"/>
              <a:gd name="connsiteY18" fmla="*/ 146210 h 1975835"/>
              <a:gd name="connsiteX19" fmla="*/ 949542 w 1759868"/>
              <a:gd name="connsiteY19" fmla="*/ 387607 h 1975835"/>
              <a:gd name="connsiteX20" fmla="*/ 974035 w 1759868"/>
              <a:gd name="connsiteY20" fmla="*/ 296256 h 1975835"/>
              <a:gd name="connsiteX21" fmla="*/ 941156 w 1759868"/>
              <a:gd name="connsiteY21" fmla="*/ 164965 h 1975835"/>
              <a:gd name="connsiteX22" fmla="*/ 908058 w 1759868"/>
              <a:gd name="connsiteY22" fmla="*/ 135 h 1975835"/>
              <a:gd name="connsiteX23" fmla="*/ 1047733 w 1759868"/>
              <a:gd name="connsiteY23" fmla="*/ 193209 h 1975835"/>
              <a:gd name="connsiteX24" fmla="*/ 1085466 w 1759868"/>
              <a:gd name="connsiteY24" fmla="*/ 504997 h 1975835"/>
              <a:gd name="connsiteX25" fmla="*/ 1266184 w 1759868"/>
              <a:gd name="connsiteY25" fmla="*/ 305302 h 1975835"/>
              <a:gd name="connsiteX26" fmla="*/ 1339882 w 1759868"/>
              <a:gd name="connsiteY26" fmla="*/ 14478 h 1975835"/>
              <a:gd name="connsiteX27" fmla="*/ 1361286 w 1759868"/>
              <a:gd name="connsiteY27" fmla="*/ 197402 h 1975835"/>
              <a:gd name="connsiteX28" fmla="*/ 1308549 w 1759868"/>
              <a:gd name="connsiteY28" fmla="*/ 393124 h 1975835"/>
              <a:gd name="connsiteX29" fmla="*/ 1541563 w 1759868"/>
              <a:gd name="connsiteY29" fmla="*/ 78909 h 1975835"/>
              <a:gd name="connsiteX30" fmla="*/ 1425055 w 1759868"/>
              <a:gd name="connsiteY30" fmla="*/ 403937 h 1975835"/>
              <a:gd name="connsiteX31" fmla="*/ 1268832 w 1759868"/>
              <a:gd name="connsiteY31" fmla="*/ 631212 h 1975835"/>
              <a:gd name="connsiteX32" fmla="*/ 1490591 w 1759868"/>
              <a:gd name="connsiteY32" fmla="*/ 821417 h 1975835"/>
              <a:gd name="connsiteX33" fmla="*/ 1625412 w 1759868"/>
              <a:gd name="connsiteY33" fmla="*/ 877022 h 1975835"/>
              <a:gd name="connsiteX34" fmla="*/ 1752952 w 1759868"/>
              <a:gd name="connsiteY34" fmla="*/ 910121 h 1975835"/>
              <a:gd name="connsiteX35" fmla="*/ 1740594 w 1759868"/>
              <a:gd name="connsiteY35" fmla="*/ 1106947 h 1975835"/>
              <a:gd name="connsiteX36" fmla="*/ 1529206 w 1759868"/>
              <a:gd name="connsiteY36" fmla="*/ 1099003 h 1975835"/>
              <a:gd name="connsiteX37" fmla="*/ 1430572 w 1759868"/>
              <a:gd name="connsiteY37" fmla="*/ 1157036 h 1975835"/>
              <a:gd name="connsiteX38" fmla="*/ 1442929 w 1759868"/>
              <a:gd name="connsiteY38" fmla="*/ 1305317 h 1975835"/>
              <a:gd name="connsiteX39" fmla="*/ 1541783 w 1759868"/>
              <a:gd name="connsiteY39" fmla="*/ 1416528 h 1975835"/>
              <a:gd name="connsiteX40" fmla="*/ 1665351 w 1759868"/>
              <a:gd name="connsiteY40" fmla="*/ 1564809 h 1975835"/>
              <a:gd name="connsiteX41" fmla="*/ 1714778 w 1759868"/>
              <a:gd name="connsiteY41" fmla="*/ 1638950 h 1975835"/>
              <a:gd name="connsiteX42" fmla="*/ 1566497 w 1759868"/>
              <a:gd name="connsiteY42" fmla="*/ 1555982 h 1975835"/>
              <a:gd name="connsiteX43" fmla="*/ 1455286 w 1759868"/>
              <a:gd name="connsiteY43" fmla="*/ 1428885 h 1975835"/>
              <a:gd name="connsiteX44" fmla="*/ 1344075 w 1759868"/>
              <a:gd name="connsiteY44" fmla="*/ 1391814 h 1975835"/>
              <a:gd name="connsiteX45" fmla="*/ 1307005 w 1759868"/>
              <a:gd name="connsiteY45" fmla="*/ 1367101 h 1975835"/>
              <a:gd name="connsiteX46" fmla="*/ 1294648 w 1759868"/>
              <a:gd name="connsiteY46" fmla="*/ 1404171 h 1975835"/>
              <a:gd name="connsiteX47" fmla="*/ 1307005 w 1759868"/>
              <a:gd name="connsiteY47" fmla="*/ 1441241 h 1975835"/>
              <a:gd name="connsiteX48" fmla="*/ 1393502 w 1759868"/>
              <a:gd name="connsiteY48" fmla="*/ 1601879 h 1975835"/>
              <a:gd name="connsiteX49" fmla="*/ 1405859 w 1759868"/>
              <a:gd name="connsiteY49" fmla="*/ 1638950 h 1975835"/>
              <a:gd name="connsiteX50" fmla="*/ 1442929 w 1759868"/>
              <a:gd name="connsiteY50" fmla="*/ 1972582 h 1975835"/>
              <a:gd name="connsiteX51" fmla="*/ 1336352 w 1759868"/>
              <a:gd name="connsiteY51" fmla="*/ 1803338 h 1975835"/>
              <a:gd name="connsiteX52" fmla="*/ 1319362 w 1759868"/>
              <a:gd name="connsiteY52" fmla="*/ 1713090 h 1975835"/>
              <a:gd name="connsiteX53" fmla="*/ 1257578 w 1759868"/>
              <a:gd name="connsiteY53" fmla="*/ 1651306 h 1975835"/>
              <a:gd name="connsiteX54" fmla="*/ 1232864 w 1759868"/>
              <a:gd name="connsiteY54" fmla="*/ 1564809 h 1975835"/>
              <a:gd name="connsiteX55" fmla="*/ 1183437 w 1759868"/>
              <a:gd name="connsiteY55" fmla="*/ 1490668 h 1975835"/>
              <a:gd name="connsiteX56" fmla="*/ 973372 w 1759868"/>
              <a:gd name="connsiteY56" fmla="*/ 1490668 h 1975835"/>
              <a:gd name="connsiteX57" fmla="*/ 948659 w 1759868"/>
              <a:gd name="connsiteY57" fmla="*/ 1527739 h 1975835"/>
              <a:gd name="connsiteX58" fmla="*/ 911589 w 1759868"/>
              <a:gd name="connsiteY58" fmla="*/ 1540096 h 1975835"/>
              <a:gd name="connsiteX59" fmla="*/ 874518 w 1759868"/>
              <a:gd name="connsiteY59" fmla="*/ 1626593 h 1975835"/>
              <a:gd name="connsiteX60" fmla="*/ 825091 w 1759868"/>
              <a:gd name="connsiteY60" fmla="*/ 1737804 h 1975835"/>
              <a:gd name="connsiteX61" fmla="*/ 788021 w 1759868"/>
              <a:gd name="connsiteY61" fmla="*/ 1923155 h 1975835"/>
              <a:gd name="connsiteX62" fmla="*/ 775664 w 1759868"/>
              <a:gd name="connsiteY62" fmla="*/ 1960225 h 1975835"/>
              <a:gd name="connsiteX63" fmla="*/ 763307 w 1759868"/>
              <a:gd name="connsiteY63" fmla="*/ 1923155 h 1975835"/>
              <a:gd name="connsiteX64" fmla="*/ 738594 w 1759868"/>
              <a:gd name="connsiteY64" fmla="*/ 1886085 h 1975835"/>
              <a:gd name="connsiteX65" fmla="*/ 750951 w 1759868"/>
              <a:gd name="connsiteY65" fmla="*/ 1688377 h 1975835"/>
              <a:gd name="connsiteX66" fmla="*/ 849805 w 1759868"/>
              <a:gd name="connsiteY66" fmla="*/ 1503025 h 1975835"/>
              <a:gd name="connsiteX67" fmla="*/ 788021 w 1759868"/>
              <a:gd name="connsiteY67" fmla="*/ 1453598 h 1975835"/>
              <a:gd name="connsiteX68" fmla="*/ 312506 w 1759868"/>
              <a:gd name="connsiteY68" fmla="*/ 1494200 h 1975835"/>
              <a:gd name="connsiteX69" fmla="*/ 46616 w 1759868"/>
              <a:gd name="connsiteY69" fmla="*/ 1379458 h 1975835"/>
              <a:gd name="connsiteX70" fmla="*/ 330821 w 1759868"/>
              <a:gd name="connsiteY70" fmla="*/ 1379458 h 1975835"/>
              <a:gd name="connsiteX71" fmla="*/ 720 w 1759868"/>
              <a:gd name="connsiteY71" fmla="*/ 1138060 h 1975835"/>
              <a:gd name="connsiteX72" fmla="*/ 441238 w 1759868"/>
              <a:gd name="connsiteY72" fmla="*/ 1244283 h 1975835"/>
              <a:gd name="connsiteX73" fmla="*/ 55882 w 1759868"/>
              <a:gd name="connsiteY73" fmla="*/ 908136 h 1975835"/>
              <a:gd name="connsiteX0" fmla="*/ 55882 w 1759868"/>
              <a:gd name="connsiteY0" fmla="*/ 908136 h 1975835"/>
              <a:gd name="connsiteX1" fmla="*/ 285146 w 1759868"/>
              <a:gd name="connsiteY1" fmla="*/ 1003901 h 1975835"/>
              <a:gd name="connsiteX2" fmla="*/ 429675 w 1759868"/>
              <a:gd name="connsiteY2" fmla="*/ 1119966 h 1975835"/>
              <a:gd name="connsiteX3" fmla="*/ 615026 w 1759868"/>
              <a:gd name="connsiteY3" fmla="*/ 1206463 h 1975835"/>
              <a:gd name="connsiteX4" fmla="*/ 805674 w 1759868"/>
              <a:gd name="connsiteY4" fmla="*/ 949177 h 1975835"/>
              <a:gd name="connsiteX5" fmla="*/ 136643 w 1759868"/>
              <a:gd name="connsiteY5" fmla="*/ 446523 h 1975835"/>
              <a:gd name="connsiteX6" fmla="*/ 863486 w 1759868"/>
              <a:gd name="connsiteY6" fmla="*/ 833995 h 1975835"/>
              <a:gd name="connsiteX7" fmla="*/ 977786 w 1759868"/>
              <a:gd name="connsiteY7" fmla="*/ 667400 h 1975835"/>
              <a:gd name="connsiteX8" fmla="*/ 899232 w 1759868"/>
              <a:gd name="connsiteY8" fmla="*/ 539198 h 1975835"/>
              <a:gd name="connsiteX9" fmla="*/ 775664 w 1759868"/>
              <a:gd name="connsiteY9" fmla="*/ 415631 h 1975835"/>
              <a:gd name="connsiteX10" fmla="*/ 701524 w 1759868"/>
              <a:gd name="connsiteY10" fmla="*/ 390917 h 1975835"/>
              <a:gd name="connsiteX11" fmla="*/ 615026 w 1759868"/>
              <a:gd name="connsiteY11" fmla="*/ 366204 h 1975835"/>
              <a:gd name="connsiteX12" fmla="*/ 442032 w 1759868"/>
              <a:gd name="connsiteY12" fmla="*/ 329133 h 1975835"/>
              <a:gd name="connsiteX13" fmla="*/ 318464 w 1759868"/>
              <a:gd name="connsiteY13" fmla="*/ 168496 h 1975835"/>
              <a:gd name="connsiteX14" fmla="*/ 466745 w 1759868"/>
              <a:gd name="connsiteY14" fmla="*/ 242636 h 1975835"/>
              <a:gd name="connsiteX15" fmla="*/ 476233 w 1759868"/>
              <a:gd name="connsiteY15" fmla="*/ 71847 h 1975835"/>
              <a:gd name="connsiteX16" fmla="*/ 837448 w 1759868"/>
              <a:gd name="connsiteY16" fmla="*/ 353847 h 1975835"/>
              <a:gd name="connsiteX17" fmla="*/ 609511 w 1759868"/>
              <a:gd name="connsiteY17" fmla="*/ 35660 h 1975835"/>
              <a:gd name="connsiteX18" fmla="*/ 789786 w 1759868"/>
              <a:gd name="connsiteY18" fmla="*/ 146210 h 1975835"/>
              <a:gd name="connsiteX19" fmla="*/ 949542 w 1759868"/>
              <a:gd name="connsiteY19" fmla="*/ 387607 h 1975835"/>
              <a:gd name="connsiteX20" fmla="*/ 974035 w 1759868"/>
              <a:gd name="connsiteY20" fmla="*/ 296256 h 1975835"/>
              <a:gd name="connsiteX21" fmla="*/ 941156 w 1759868"/>
              <a:gd name="connsiteY21" fmla="*/ 164965 h 1975835"/>
              <a:gd name="connsiteX22" fmla="*/ 908058 w 1759868"/>
              <a:gd name="connsiteY22" fmla="*/ 135 h 1975835"/>
              <a:gd name="connsiteX23" fmla="*/ 1047733 w 1759868"/>
              <a:gd name="connsiteY23" fmla="*/ 193209 h 1975835"/>
              <a:gd name="connsiteX24" fmla="*/ 1085466 w 1759868"/>
              <a:gd name="connsiteY24" fmla="*/ 504997 h 1975835"/>
              <a:gd name="connsiteX25" fmla="*/ 1266184 w 1759868"/>
              <a:gd name="connsiteY25" fmla="*/ 305302 h 1975835"/>
              <a:gd name="connsiteX26" fmla="*/ 1339882 w 1759868"/>
              <a:gd name="connsiteY26" fmla="*/ 14478 h 1975835"/>
              <a:gd name="connsiteX27" fmla="*/ 1361286 w 1759868"/>
              <a:gd name="connsiteY27" fmla="*/ 197402 h 1975835"/>
              <a:gd name="connsiteX28" fmla="*/ 1308549 w 1759868"/>
              <a:gd name="connsiteY28" fmla="*/ 393124 h 1975835"/>
              <a:gd name="connsiteX29" fmla="*/ 1541563 w 1759868"/>
              <a:gd name="connsiteY29" fmla="*/ 78909 h 1975835"/>
              <a:gd name="connsiteX30" fmla="*/ 1425055 w 1759868"/>
              <a:gd name="connsiteY30" fmla="*/ 403937 h 1975835"/>
              <a:gd name="connsiteX31" fmla="*/ 1268832 w 1759868"/>
              <a:gd name="connsiteY31" fmla="*/ 631212 h 1975835"/>
              <a:gd name="connsiteX32" fmla="*/ 1490591 w 1759868"/>
              <a:gd name="connsiteY32" fmla="*/ 821417 h 1975835"/>
              <a:gd name="connsiteX33" fmla="*/ 1625412 w 1759868"/>
              <a:gd name="connsiteY33" fmla="*/ 877022 h 1975835"/>
              <a:gd name="connsiteX34" fmla="*/ 1752952 w 1759868"/>
              <a:gd name="connsiteY34" fmla="*/ 910121 h 1975835"/>
              <a:gd name="connsiteX35" fmla="*/ 1740594 w 1759868"/>
              <a:gd name="connsiteY35" fmla="*/ 1106947 h 1975835"/>
              <a:gd name="connsiteX36" fmla="*/ 1529206 w 1759868"/>
              <a:gd name="connsiteY36" fmla="*/ 1099003 h 1975835"/>
              <a:gd name="connsiteX37" fmla="*/ 1430572 w 1759868"/>
              <a:gd name="connsiteY37" fmla="*/ 1157036 h 1975835"/>
              <a:gd name="connsiteX38" fmla="*/ 1442929 w 1759868"/>
              <a:gd name="connsiteY38" fmla="*/ 1305317 h 1975835"/>
              <a:gd name="connsiteX39" fmla="*/ 1541783 w 1759868"/>
              <a:gd name="connsiteY39" fmla="*/ 1416528 h 1975835"/>
              <a:gd name="connsiteX40" fmla="*/ 1665351 w 1759868"/>
              <a:gd name="connsiteY40" fmla="*/ 1564809 h 1975835"/>
              <a:gd name="connsiteX41" fmla="*/ 1714778 w 1759868"/>
              <a:gd name="connsiteY41" fmla="*/ 1638950 h 1975835"/>
              <a:gd name="connsiteX42" fmla="*/ 1566497 w 1759868"/>
              <a:gd name="connsiteY42" fmla="*/ 1555982 h 1975835"/>
              <a:gd name="connsiteX43" fmla="*/ 1455286 w 1759868"/>
              <a:gd name="connsiteY43" fmla="*/ 1428885 h 1975835"/>
              <a:gd name="connsiteX44" fmla="*/ 1344075 w 1759868"/>
              <a:gd name="connsiteY44" fmla="*/ 1391814 h 1975835"/>
              <a:gd name="connsiteX45" fmla="*/ 1307005 w 1759868"/>
              <a:gd name="connsiteY45" fmla="*/ 1367101 h 1975835"/>
              <a:gd name="connsiteX46" fmla="*/ 1294648 w 1759868"/>
              <a:gd name="connsiteY46" fmla="*/ 1404171 h 1975835"/>
              <a:gd name="connsiteX47" fmla="*/ 1307005 w 1759868"/>
              <a:gd name="connsiteY47" fmla="*/ 1441241 h 1975835"/>
              <a:gd name="connsiteX48" fmla="*/ 1393502 w 1759868"/>
              <a:gd name="connsiteY48" fmla="*/ 1601879 h 1975835"/>
              <a:gd name="connsiteX49" fmla="*/ 1405859 w 1759868"/>
              <a:gd name="connsiteY49" fmla="*/ 1638950 h 1975835"/>
              <a:gd name="connsiteX50" fmla="*/ 1442929 w 1759868"/>
              <a:gd name="connsiteY50" fmla="*/ 1972582 h 1975835"/>
              <a:gd name="connsiteX51" fmla="*/ 1336352 w 1759868"/>
              <a:gd name="connsiteY51" fmla="*/ 1803338 h 1975835"/>
              <a:gd name="connsiteX52" fmla="*/ 1319362 w 1759868"/>
              <a:gd name="connsiteY52" fmla="*/ 1713090 h 1975835"/>
              <a:gd name="connsiteX53" fmla="*/ 1232864 w 1759868"/>
              <a:gd name="connsiteY53" fmla="*/ 1564809 h 1975835"/>
              <a:gd name="connsiteX54" fmla="*/ 1183437 w 1759868"/>
              <a:gd name="connsiteY54" fmla="*/ 1490668 h 1975835"/>
              <a:gd name="connsiteX55" fmla="*/ 973372 w 1759868"/>
              <a:gd name="connsiteY55" fmla="*/ 1490668 h 1975835"/>
              <a:gd name="connsiteX56" fmla="*/ 948659 w 1759868"/>
              <a:gd name="connsiteY56" fmla="*/ 1527739 h 1975835"/>
              <a:gd name="connsiteX57" fmla="*/ 911589 w 1759868"/>
              <a:gd name="connsiteY57" fmla="*/ 1540096 h 1975835"/>
              <a:gd name="connsiteX58" fmla="*/ 874518 w 1759868"/>
              <a:gd name="connsiteY58" fmla="*/ 1626593 h 1975835"/>
              <a:gd name="connsiteX59" fmla="*/ 825091 w 1759868"/>
              <a:gd name="connsiteY59" fmla="*/ 1737804 h 1975835"/>
              <a:gd name="connsiteX60" fmla="*/ 788021 w 1759868"/>
              <a:gd name="connsiteY60" fmla="*/ 1923155 h 1975835"/>
              <a:gd name="connsiteX61" fmla="*/ 775664 w 1759868"/>
              <a:gd name="connsiteY61" fmla="*/ 1960225 h 1975835"/>
              <a:gd name="connsiteX62" fmla="*/ 763307 w 1759868"/>
              <a:gd name="connsiteY62" fmla="*/ 1923155 h 1975835"/>
              <a:gd name="connsiteX63" fmla="*/ 738594 w 1759868"/>
              <a:gd name="connsiteY63" fmla="*/ 1886085 h 1975835"/>
              <a:gd name="connsiteX64" fmla="*/ 750951 w 1759868"/>
              <a:gd name="connsiteY64" fmla="*/ 1688377 h 1975835"/>
              <a:gd name="connsiteX65" fmla="*/ 849805 w 1759868"/>
              <a:gd name="connsiteY65" fmla="*/ 1503025 h 1975835"/>
              <a:gd name="connsiteX66" fmla="*/ 788021 w 1759868"/>
              <a:gd name="connsiteY66" fmla="*/ 1453598 h 1975835"/>
              <a:gd name="connsiteX67" fmla="*/ 312506 w 1759868"/>
              <a:gd name="connsiteY67" fmla="*/ 1494200 h 1975835"/>
              <a:gd name="connsiteX68" fmla="*/ 46616 w 1759868"/>
              <a:gd name="connsiteY68" fmla="*/ 1379458 h 1975835"/>
              <a:gd name="connsiteX69" fmla="*/ 330821 w 1759868"/>
              <a:gd name="connsiteY69" fmla="*/ 1379458 h 1975835"/>
              <a:gd name="connsiteX70" fmla="*/ 720 w 1759868"/>
              <a:gd name="connsiteY70" fmla="*/ 1138060 h 1975835"/>
              <a:gd name="connsiteX71" fmla="*/ 441238 w 1759868"/>
              <a:gd name="connsiteY71" fmla="*/ 1244283 h 1975835"/>
              <a:gd name="connsiteX72" fmla="*/ 55882 w 1759868"/>
              <a:gd name="connsiteY72" fmla="*/ 908136 h 1975835"/>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4075 w 1759868"/>
              <a:gd name="connsiteY44" fmla="*/ 1391814 h 1976350"/>
              <a:gd name="connsiteX45" fmla="*/ 1307005 w 1759868"/>
              <a:gd name="connsiteY45" fmla="*/ 1367101 h 1976350"/>
              <a:gd name="connsiteX46" fmla="*/ 1294648 w 1759868"/>
              <a:gd name="connsiteY46" fmla="*/ 140417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48659 w 1759868"/>
              <a:gd name="connsiteY55" fmla="*/ 1527739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4075 w 1759868"/>
              <a:gd name="connsiteY44" fmla="*/ 1391814 h 1976350"/>
              <a:gd name="connsiteX45" fmla="*/ 1307005 w 1759868"/>
              <a:gd name="connsiteY45" fmla="*/ 1367101 h 1976350"/>
              <a:gd name="connsiteX46" fmla="*/ 1294648 w 1759868"/>
              <a:gd name="connsiteY46" fmla="*/ 140417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11589 w 1759868"/>
              <a:gd name="connsiteY55" fmla="*/ 1540096 h 1976350"/>
              <a:gd name="connsiteX56" fmla="*/ 874518 w 1759868"/>
              <a:gd name="connsiteY56" fmla="*/ 1626593 h 1976350"/>
              <a:gd name="connsiteX57" fmla="*/ 825091 w 1759868"/>
              <a:gd name="connsiteY57" fmla="*/ 1737804 h 1976350"/>
              <a:gd name="connsiteX58" fmla="*/ 788021 w 1759868"/>
              <a:gd name="connsiteY58" fmla="*/ 1923155 h 1976350"/>
              <a:gd name="connsiteX59" fmla="*/ 775664 w 1759868"/>
              <a:gd name="connsiteY59" fmla="*/ 1960225 h 1976350"/>
              <a:gd name="connsiteX60" fmla="*/ 763307 w 1759868"/>
              <a:gd name="connsiteY60" fmla="*/ 1923155 h 1976350"/>
              <a:gd name="connsiteX61" fmla="*/ 738594 w 1759868"/>
              <a:gd name="connsiteY61" fmla="*/ 1886085 h 1976350"/>
              <a:gd name="connsiteX62" fmla="*/ 750951 w 1759868"/>
              <a:gd name="connsiteY62" fmla="*/ 1688377 h 1976350"/>
              <a:gd name="connsiteX63" fmla="*/ 849805 w 1759868"/>
              <a:gd name="connsiteY63" fmla="*/ 1503025 h 1976350"/>
              <a:gd name="connsiteX64" fmla="*/ 788021 w 1759868"/>
              <a:gd name="connsiteY64" fmla="*/ 1453598 h 1976350"/>
              <a:gd name="connsiteX65" fmla="*/ 312506 w 1759868"/>
              <a:gd name="connsiteY65" fmla="*/ 1494200 h 1976350"/>
              <a:gd name="connsiteX66" fmla="*/ 46616 w 1759868"/>
              <a:gd name="connsiteY66" fmla="*/ 1379458 h 1976350"/>
              <a:gd name="connsiteX67" fmla="*/ 330821 w 1759868"/>
              <a:gd name="connsiteY67" fmla="*/ 1379458 h 1976350"/>
              <a:gd name="connsiteX68" fmla="*/ 720 w 1759868"/>
              <a:gd name="connsiteY68" fmla="*/ 1138060 h 1976350"/>
              <a:gd name="connsiteX69" fmla="*/ 441238 w 1759868"/>
              <a:gd name="connsiteY69" fmla="*/ 1244283 h 1976350"/>
              <a:gd name="connsiteX70" fmla="*/ 55882 w 1759868"/>
              <a:gd name="connsiteY70"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07005 w 1759868"/>
              <a:gd name="connsiteY44" fmla="*/ 1367101 h 1976350"/>
              <a:gd name="connsiteX45" fmla="*/ 1294648 w 1759868"/>
              <a:gd name="connsiteY45" fmla="*/ 1404171 h 1976350"/>
              <a:gd name="connsiteX46" fmla="*/ 1307005 w 1759868"/>
              <a:gd name="connsiteY46" fmla="*/ 1441241 h 1976350"/>
              <a:gd name="connsiteX47" fmla="*/ 1393502 w 1759868"/>
              <a:gd name="connsiteY47" fmla="*/ 1601879 h 1976350"/>
              <a:gd name="connsiteX48" fmla="*/ 1405859 w 1759868"/>
              <a:gd name="connsiteY48" fmla="*/ 1638950 h 1976350"/>
              <a:gd name="connsiteX49" fmla="*/ 1442929 w 1759868"/>
              <a:gd name="connsiteY49" fmla="*/ 1972582 h 1976350"/>
              <a:gd name="connsiteX50" fmla="*/ 1336352 w 1759868"/>
              <a:gd name="connsiteY50" fmla="*/ 1803338 h 1976350"/>
              <a:gd name="connsiteX51" fmla="*/ 1232864 w 1759868"/>
              <a:gd name="connsiteY51" fmla="*/ 1564809 h 1976350"/>
              <a:gd name="connsiteX52" fmla="*/ 1183437 w 1759868"/>
              <a:gd name="connsiteY52" fmla="*/ 1490668 h 1976350"/>
              <a:gd name="connsiteX53" fmla="*/ 973372 w 1759868"/>
              <a:gd name="connsiteY53" fmla="*/ 1490668 h 1976350"/>
              <a:gd name="connsiteX54" fmla="*/ 911589 w 1759868"/>
              <a:gd name="connsiteY54" fmla="*/ 1540096 h 1976350"/>
              <a:gd name="connsiteX55" fmla="*/ 874518 w 1759868"/>
              <a:gd name="connsiteY55" fmla="*/ 1626593 h 1976350"/>
              <a:gd name="connsiteX56" fmla="*/ 825091 w 1759868"/>
              <a:gd name="connsiteY56" fmla="*/ 1737804 h 1976350"/>
              <a:gd name="connsiteX57" fmla="*/ 788021 w 1759868"/>
              <a:gd name="connsiteY57" fmla="*/ 1923155 h 1976350"/>
              <a:gd name="connsiteX58" fmla="*/ 775664 w 1759868"/>
              <a:gd name="connsiteY58" fmla="*/ 1960225 h 1976350"/>
              <a:gd name="connsiteX59" fmla="*/ 763307 w 1759868"/>
              <a:gd name="connsiteY59" fmla="*/ 1923155 h 1976350"/>
              <a:gd name="connsiteX60" fmla="*/ 738594 w 1759868"/>
              <a:gd name="connsiteY60" fmla="*/ 1886085 h 1976350"/>
              <a:gd name="connsiteX61" fmla="*/ 750951 w 1759868"/>
              <a:gd name="connsiteY61" fmla="*/ 1688377 h 1976350"/>
              <a:gd name="connsiteX62" fmla="*/ 849805 w 1759868"/>
              <a:gd name="connsiteY62" fmla="*/ 1503025 h 1976350"/>
              <a:gd name="connsiteX63" fmla="*/ 788021 w 1759868"/>
              <a:gd name="connsiteY63" fmla="*/ 1453598 h 1976350"/>
              <a:gd name="connsiteX64" fmla="*/ 312506 w 1759868"/>
              <a:gd name="connsiteY64" fmla="*/ 1494200 h 1976350"/>
              <a:gd name="connsiteX65" fmla="*/ 46616 w 1759868"/>
              <a:gd name="connsiteY65" fmla="*/ 1379458 h 1976350"/>
              <a:gd name="connsiteX66" fmla="*/ 330821 w 1759868"/>
              <a:gd name="connsiteY66" fmla="*/ 1379458 h 1976350"/>
              <a:gd name="connsiteX67" fmla="*/ 720 w 1759868"/>
              <a:gd name="connsiteY67" fmla="*/ 1138060 h 1976350"/>
              <a:gd name="connsiteX68" fmla="*/ 441238 w 1759868"/>
              <a:gd name="connsiteY68" fmla="*/ 1244283 h 1976350"/>
              <a:gd name="connsiteX69" fmla="*/ 55882 w 1759868"/>
              <a:gd name="connsiteY69"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7826 w 1759868"/>
              <a:gd name="connsiteY44" fmla="*/ 1367101 h 1976350"/>
              <a:gd name="connsiteX45" fmla="*/ 1294648 w 1759868"/>
              <a:gd name="connsiteY45" fmla="*/ 1404171 h 1976350"/>
              <a:gd name="connsiteX46" fmla="*/ 1307005 w 1759868"/>
              <a:gd name="connsiteY46" fmla="*/ 1441241 h 1976350"/>
              <a:gd name="connsiteX47" fmla="*/ 1393502 w 1759868"/>
              <a:gd name="connsiteY47" fmla="*/ 1601879 h 1976350"/>
              <a:gd name="connsiteX48" fmla="*/ 1405859 w 1759868"/>
              <a:gd name="connsiteY48" fmla="*/ 1638950 h 1976350"/>
              <a:gd name="connsiteX49" fmla="*/ 1442929 w 1759868"/>
              <a:gd name="connsiteY49" fmla="*/ 1972582 h 1976350"/>
              <a:gd name="connsiteX50" fmla="*/ 1336352 w 1759868"/>
              <a:gd name="connsiteY50" fmla="*/ 1803338 h 1976350"/>
              <a:gd name="connsiteX51" fmla="*/ 1232864 w 1759868"/>
              <a:gd name="connsiteY51" fmla="*/ 1564809 h 1976350"/>
              <a:gd name="connsiteX52" fmla="*/ 1183437 w 1759868"/>
              <a:gd name="connsiteY52" fmla="*/ 1490668 h 1976350"/>
              <a:gd name="connsiteX53" fmla="*/ 973372 w 1759868"/>
              <a:gd name="connsiteY53" fmla="*/ 1490668 h 1976350"/>
              <a:gd name="connsiteX54" fmla="*/ 911589 w 1759868"/>
              <a:gd name="connsiteY54" fmla="*/ 1540096 h 1976350"/>
              <a:gd name="connsiteX55" fmla="*/ 874518 w 1759868"/>
              <a:gd name="connsiteY55" fmla="*/ 1626593 h 1976350"/>
              <a:gd name="connsiteX56" fmla="*/ 825091 w 1759868"/>
              <a:gd name="connsiteY56" fmla="*/ 1737804 h 1976350"/>
              <a:gd name="connsiteX57" fmla="*/ 788021 w 1759868"/>
              <a:gd name="connsiteY57" fmla="*/ 1923155 h 1976350"/>
              <a:gd name="connsiteX58" fmla="*/ 775664 w 1759868"/>
              <a:gd name="connsiteY58" fmla="*/ 1960225 h 1976350"/>
              <a:gd name="connsiteX59" fmla="*/ 763307 w 1759868"/>
              <a:gd name="connsiteY59" fmla="*/ 1923155 h 1976350"/>
              <a:gd name="connsiteX60" fmla="*/ 738594 w 1759868"/>
              <a:gd name="connsiteY60" fmla="*/ 1886085 h 1976350"/>
              <a:gd name="connsiteX61" fmla="*/ 750951 w 1759868"/>
              <a:gd name="connsiteY61" fmla="*/ 1688377 h 1976350"/>
              <a:gd name="connsiteX62" fmla="*/ 849805 w 1759868"/>
              <a:gd name="connsiteY62" fmla="*/ 1503025 h 1976350"/>
              <a:gd name="connsiteX63" fmla="*/ 788021 w 1759868"/>
              <a:gd name="connsiteY63" fmla="*/ 1453598 h 1976350"/>
              <a:gd name="connsiteX64" fmla="*/ 312506 w 1759868"/>
              <a:gd name="connsiteY64" fmla="*/ 1494200 h 1976350"/>
              <a:gd name="connsiteX65" fmla="*/ 46616 w 1759868"/>
              <a:gd name="connsiteY65" fmla="*/ 1379458 h 1976350"/>
              <a:gd name="connsiteX66" fmla="*/ 330821 w 1759868"/>
              <a:gd name="connsiteY66" fmla="*/ 1379458 h 1976350"/>
              <a:gd name="connsiteX67" fmla="*/ 720 w 1759868"/>
              <a:gd name="connsiteY67" fmla="*/ 1138060 h 1976350"/>
              <a:gd name="connsiteX68" fmla="*/ 441238 w 1759868"/>
              <a:gd name="connsiteY68" fmla="*/ 1244283 h 1976350"/>
              <a:gd name="connsiteX69" fmla="*/ 55882 w 1759868"/>
              <a:gd name="connsiteY69"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7826 w 1759868"/>
              <a:gd name="connsiteY44" fmla="*/ 1367101 h 1976350"/>
              <a:gd name="connsiteX45" fmla="*/ 1307005 w 1759868"/>
              <a:gd name="connsiteY45" fmla="*/ 1441241 h 1976350"/>
              <a:gd name="connsiteX46" fmla="*/ 1393502 w 1759868"/>
              <a:gd name="connsiteY46" fmla="*/ 1601879 h 1976350"/>
              <a:gd name="connsiteX47" fmla="*/ 1405859 w 1759868"/>
              <a:gd name="connsiteY47" fmla="*/ 1638950 h 1976350"/>
              <a:gd name="connsiteX48" fmla="*/ 1442929 w 1759868"/>
              <a:gd name="connsiteY48" fmla="*/ 1972582 h 1976350"/>
              <a:gd name="connsiteX49" fmla="*/ 1336352 w 1759868"/>
              <a:gd name="connsiteY49" fmla="*/ 1803338 h 1976350"/>
              <a:gd name="connsiteX50" fmla="*/ 1232864 w 1759868"/>
              <a:gd name="connsiteY50" fmla="*/ 1564809 h 1976350"/>
              <a:gd name="connsiteX51" fmla="*/ 1183437 w 1759868"/>
              <a:gd name="connsiteY51" fmla="*/ 1490668 h 1976350"/>
              <a:gd name="connsiteX52" fmla="*/ 973372 w 1759868"/>
              <a:gd name="connsiteY52" fmla="*/ 1490668 h 1976350"/>
              <a:gd name="connsiteX53" fmla="*/ 911589 w 1759868"/>
              <a:gd name="connsiteY53" fmla="*/ 1540096 h 1976350"/>
              <a:gd name="connsiteX54" fmla="*/ 874518 w 1759868"/>
              <a:gd name="connsiteY54" fmla="*/ 1626593 h 1976350"/>
              <a:gd name="connsiteX55" fmla="*/ 825091 w 1759868"/>
              <a:gd name="connsiteY55" fmla="*/ 1737804 h 1976350"/>
              <a:gd name="connsiteX56" fmla="*/ 788021 w 1759868"/>
              <a:gd name="connsiteY56" fmla="*/ 1923155 h 1976350"/>
              <a:gd name="connsiteX57" fmla="*/ 775664 w 1759868"/>
              <a:gd name="connsiteY57" fmla="*/ 1960225 h 1976350"/>
              <a:gd name="connsiteX58" fmla="*/ 763307 w 1759868"/>
              <a:gd name="connsiteY58" fmla="*/ 1923155 h 1976350"/>
              <a:gd name="connsiteX59" fmla="*/ 738594 w 1759868"/>
              <a:gd name="connsiteY59" fmla="*/ 1886085 h 1976350"/>
              <a:gd name="connsiteX60" fmla="*/ 750951 w 1759868"/>
              <a:gd name="connsiteY60" fmla="*/ 1688377 h 1976350"/>
              <a:gd name="connsiteX61" fmla="*/ 849805 w 1759868"/>
              <a:gd name="connsiteY61" fmla="*/ 1503025 h 1976350"/>
              <a:gd name="connsiteX62" fmla="*/ 788021 w 1759868"/>
              <a:gd name="connsiteY62" fmla="*/ 1453598 h 1976350"/>
              <a:gd name="connsiteX63" fmla="*/ 312506 w 1759868"/>
              <a:gd name="connsiteY63" fmla="*/ 1494200 h 1976350"/>
              <a:gd name="connsiteX64" fmla="*/ 46616 w 1759868"/>
              <a:gd name="connsiteY64" fmla="*/ 1379458 h 1976350"/>
              <a:gd name="connsiteX65" fmla="*/ 330821 w 1759868"/>
              <a:gd name="connsiteY65" fmla="*/ 1379458 h 1976350"/>
              <a:gd name="connsiteX66" fmla="*/ 720 w 1759868"/>
              <a:gd name="connsiteY66" fmla="*/ 1138060 h 1976350"/>
              <a:gd name="connsiteX67" fmla="*/ 441238 w 1759868"/>
              <a:gd name="connsiteY67" fmla="*/ 1244283 h 1976350"/>
              <a:gd name="connsiteX68" fmla="*/ 55882 w 1759868"/>
              <a:gd name="connsiteY68"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486385 w 1759868"/>
              <a:gd name="connsiteY6" fmla="*/ 609144 h 1976350"/>
              <a:gd name="connsiteX7" fmla="*/ 863486 w 1759868"/>
              <a:gd name="connsiteY7" fmla="*/ 833995 h 1976350"/>
              <a:gd name="connsiteX8" fmla="*/ 977786 w 1759868"/>
              <a:gd name="connsiteY8" fmla="*/ 667400 h 1976350"/>
              <a:gd name="connsiteX9" fmla="*/ 899232 w 1759868"/>
              <a:gd name="connsiteY9" fmla="*/ 539198 h 1976350"/>
              <a:gd name="connsiteX10" fmla="*/ 775664 w 1759868"/>
              <a:gd name="connsiteY10" fmla="*/ 415631 h 1976350"/>
              <a:gd name="connsiteX11" fmla="*/ 701524 w 1759868"/>
              <a:gd name="connsiteY11" fmla="*/ 390917 h 1976350"/>
              <a:gd name="connsiteX12" fmla="*/ 615026 w 1759868"/>
              <a:gd name="connsiteY12" fmla="*/ 366204 h 1976350"/>
              <a:gd name="connsiteX13" fmla="*/ 442032 w 1759868"/>
              <a:gd name="connsiteY13" fmla="*/ 329133 h 1976350"/>
              <a:gd name="connsiteX14" fmla="*/ 318464 w 1759868"/>
              <a:gd name="connsiteY14" fmla="*/ 168496 h 1976350"/>
              <a:gd name="connsiteX15" fmla="*/ 466745 w 1759868"/>
              <a:gd name="connsiteY15" fmla="*/ 242636 h 1976350"/>
              <a:gd name="connsiteX16" fmla="*/ 476233 w 1759868"/>
              <a:gd name="connsiteY16" fmla="*/ 71847 h 1976350"/>
              <a:gd name="connsiteX17" fmla="*/ 837448 w 1759868"/>
              <a:gd name="connsiteY17" fmla="*/ 353847 h 1976350"/>
              <a:gd name="connsiteX18" fmla="*/ 609511 w 1759868"/>
              <a:gd name="connsiteY18" fmla="*/ 35660 h 1976350"/>
              <a:gd name="connsiteX19" fmla="*/ 789786 w 1759868"/>
              <a:gd name="connsiteY19" fmla="*/ 146210 h 1976350"/>
              <a:gd name="connsiteX20" fmla="*/ 949542 w 1759868"/>
              <a:gd name="connsiteY20" fmla="*/ 387607 h 1976350"/>
              <a:gd name="connsiteX21" fmla="*/ 974035 w 1759868"/>
              <a:gd name="connsiteY21" fmla="*/ 296256 h 1976350"/>
              <a:gd name="connsiteX22" fmla="*/ 941156 w 1759868"/>
              <a:gd name="connsiteY22" fmla="*/ 164965 h 1976350"/>
              <a:gd name="connsiteX23" fmla="*/ 908058 w 1759868"/>
              <a:gd name="connsiteY23" fmla="*/ 135 h 1976350"/>
              <a:gd name="connsiteX24" fmla="*/ 1047733 w 1759868"/>
              <a:gd name="connsiteY24" fmla="*/ 193209 h 1976350"/>
              <a:gd name="connsiteX25" fmla="*/ 1085466 w 1759868"/>
              <a:gd name="connsiteY25" fmla="*/ 504997 h 1976350"/>
              <a:gd name="connsiteX26" fmla="*/ 1266184 w 1759868"/>
              <a:gd name="connsiteY26" fmla="*/ 305302 h 1976350"/>
              <a:gd name="connsiteX27" fmla="*/ 1339882 w 1759868"/>
              <a:gd name="connsiteY27" fmla="*/ 14478 h 1976350"/>
              <a:gd name="connsiteX28" fmla="*/ 1361286 w 1759868"/>
              <a:gd name="connsiteY28" fmla="*/ 197402 h 1976350"/>
              <a:gd name="connsiteX29" fmla="*/ 1308549 w 1759868"/>
              <a:gd name="connsiteY29" fmla="*/ 393124 h 1976350"/>
              <a:gd name="connsiteX30" fmla="*/ 1541563 w 1759868"/>
              <a:gd name="connsiteY30" fmla="*/ 78909 h 1976350"/>
              <a:gd name="connsiteX31" fmla="*/ 1425055 w 1759868"/>
              <a:gd name="connsiteY31" fmla="*/ 403937 h 1976350"/>
              <a:gd name="connsiteX32" fmla="*/ 1268832 w 1759868"/>
              <a:gd name="connsiteY32" fmla="*/ 631212 h 1976350"/>
              <a:gd name="connsiteX33" fmla="*/ 1490591 w 1759868"/>
              <a:gd name="connsiteY33" fmla="*/ 821417 h 1976350"/>
              <a:gd name="connsiteX34" fmla="*/ 1625412 w 1759868"/>
              <a:gd name="connsiteY34" fmla="*/ 877022 h 1976350"/>
              <a:gd name="connsiteX35" fmla="*/ 1752952 w 1759868"/>
              <a:gd name="connsiteY35" fmla="*/ 910121 h 1976350"/>
              <a:gd name="connsiteX36" fmla="*/ 1740594 w 1759868"/>
              <a:gd name="connsiteY36" fmla="*/ 1106947 h 1976350"/>
              <a:gd name="connsiteX37" fmla="*/ 1529206 w 1759868"/>
              <a:gd name="connsiteY37" fmla="*/ 1099003 h 1976350"/>
              <a:gd name="connsiteX38" fmla="*/ 1430572 w 1759868"/>
              <a:gd name="connsiteY38" fmla="*/ 1157036 h 1976350"/>
              <a:gd name="connsiteX39" fmla="*/ 1442929 w 1759868"/>
              <a:gd name="connsiteY39" fmla="*/ 1305317 h 1976350"/>
              <a:gd name="connsiteX40" fmla="*/ 1541783 w 1759868"/>
              <a:gd name="connsiteY40" fmla="*/ 1416528 h 1976350"/>
              <a:gd name="connsiteX41" fmla="*/ 1665351 w 1759868"/>
              <a:gd name="connsiteY41" fmla="*/ 1564809 h 1976350"/>
              <a:gd name="connsiteX42" fmla="*/ 1714778 w 1759868"/>
              <a:gd name="connsiteY42" fmla="*/ 1638950 h 1976350"/>
              <a:gd name="connsiteX43" fmla="*/ 1566497 w 1759868"/>
              <a:gd name="connsiteY43" fmla="*/ 1555982 h 1976350"/>
              <a:gd name="connsiteX44" fmla="*/ 1455286 w 1759868"/>
              <a:gd name="connsiteY44" fmla="*/ 1428885 h 1976350"/>
              <a:gd name="connsiteX45" fmla="*/ 1347826 w 1759868"/>
              <a:gd name="connsiteY45" fmla="*/ 1367101 h 1976350"/>
              <a:gd name="connsiteX46" fmla="*/ 1307005 w 1759868"/>
              <a:gd name="connsiteY46" fmla="*/ 1441241 h 1976350"/>
              <a:gd name="connsiteX47" fmla="*/ 1393502 w 1759868"/>
              <a:gd name="connsiteY47" fmla="*/ 1601879 h 1976350"/>
              <a:gd name="connsiteX48" fmla="*/ 1405859 w 1759868"/>
              <a:gd name="connsiteY48" fmla="*/ 1638950 h 1976350"/>
              <a:gd name="connsiteX49" fmla="*/ 1442929 w 1759868"/>
              <a:gd name="connsiteY49" fmla="*/ 1972582 h 1976350"/>
              <a:gd name="connsiteX50" fmla="*/ 1336352 w 1759868"/>
              <a:gd name="connsiteY50" fmla="*/ 1803338 h 1976350"/>
              <a:gd name="connsiteX51" fmla="*/ 1232864 w 1759868"/>
              <a:gd name="connsiteY51" fmla="*/ 1564809 h 1976350"/>
              <a:gd name="connsiteX52" fmla="*/ 1183437 w 1759868"/>
              <a:gd name="connsiteY52" fmla="*/ 1490668 h 1976350"/>
              <a:gd name="connsiteX53" fmla="*/ 973372 w 1759868"/>
              <a:gd name="connsiteY53" fmla="*/ 1490668 h 1976350"/>
              <a:gd name="connsiteX54" fmla="*/ 911589 w 1759868"/>
              <a:gd name="connsiteY54" fmla="*/ 1540096 h 1976350"/>
              <a:gd name="connsiteX55" fmla="*/ 874518 w 1759868"/>
              <a:gd name="connsiteY55" fmla="*/ 1626593 h 1976350"/>
              <a:gd name="connsiteX56" fmla="*/ 825091 w 1759868"/>
              <a:gd name="connsiteY56" fmla="*/ 1737804 h 1976350"/>
              <a:gd name="connsiteX57" fmla="*/ 788021 w 1759868"/>
              <a:gd name="connsiteY57" fmla="*/ 1923155 h 1976350"/>
              <a:gd name="connsiteX58" fmla="*/ 775664 w 1759868"/>
              <a:gd name="connsiteY58" fmla="*/ 1960225 h 1976350"/>
              <a:gd name="connsiteX59" fmla="*/ 763307 w 1759868"/>
              <a:gd name="connsiteY59" fmla="*/ 1923155 h 1976350"/>
              <a:gd name="connsiteX60" fmla="*/ 738594 w 1759868"/>
              <a:gd name="connsiteY60" fmla="*/ 1886085 h 1976350"/>
              <a:gd name="connsiteX61" fmla="*/ 750951 w 1759868"/>
              <a:gd name="connsiteY61" fmla="*/ 1688377 h 1976350"/>
              <a:gd name="connsiteX62" fmla="*/ 849805 w 1759868"/>
              <a:gd name="connsiteY62" fmla="*/ 1503025 h 1976350"/>
              <a:gd name="connsiteX63" fmla="*/ 788021 w 1759868"/>
              <a:gd name="connsiteY63" fmla="*/ 1453598 h 1976350"/>
              <a:gd name="connsiteX64" fmla="*/ 312506 w 1759868"/>
              <a:gd name="connsiteY64" fmla="*/ 1494200 h 1976350"/>
              <a:gd name="connsiteX65" fmla="*/ 46616 w 1759868"/>
              <a:gd name="connsiteY65" fmla="*/ 1379458 h 1976350"/>
              <a:gd name="connsiteX66" fmla="*/ 330821 w 1759868"/>
              <a:gd name="connsiteY66" fmla="*/ 1379458 h 1976350"/>
              <a:gd name="connsiteX67" fmla="*/ 720 w 1759868"/>
              <a:gd name="connsiteY67" fmla="*/ 1138060 h 1976350"/>
              <a:gd name="connsiteX68" fmla="*/ 441238 w 1759868"/>
              <a:gd name="connsiteY68" fmla="*/ 1244283 h 1976350"/>
              <a:gd name="connsiteX69" fmla="*/ 55882 w 1759868"/>
              <a:gd name="connsiteY69"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12906 w 1759868"/>
              <a:gd name="connsiteY5" fmla="*/ 641801 h 1976350"/>
              <a:gd name="connsiteX6" fmla="*/ 136643 w 1759868"/>
              <a:gd name="connsiteY6" fmla="*/ 446523 h 1976350"/>
              <a:gd name="connsiteX7" fmla="*/ 486385 w 1759868"/>
              <a:gd name="connsiteY7" fmla="*/ 609144 h 1976350"/>
              <a:gd name="connsiteX8" fmla="*/ 863486 w 1759868"/>
              <a:gd name="connsiteY8" fmla="*/ 833995 h 1976350"/>
              <a:gd name="connsiteX9" fmla="*/ 977786 w 1759868"/>
              <a:gd name="connsiteY9" fmla="*/ 667400 h 1976350"/>
              <a:gd name="connsiteX10" fmla="*/ 899232 w 1759868"/>
              <a:gd name="connsiteY10" fmla="*/ 539198 h 1976350"/>
              <a:gd name="connsiteX11" fmla="*/ 775664 w 1759868"/>
              <a:gd name="connsiteY11" fmla="*/ 415631 h 1976350"/>
              <a:gd name="connsiteX12" fmla="*/ 701524 w 1759868"/>
              <a:gd name="connsiteY12" fmla="*/ 390917 h 1976350"/>
              <a:gd name="connsiteX13" fmla="*/ 615026 w 1759868"/>
              <a:gd name="connsiteY13" fmla="*/ 366204 h 1976350"/>
              <a:gd name="connsiteX14" fmla="*/ 442032 w 1759868"/>
              <a:gd name="connsiteY14" fmla="*/ 329133 h 1976350"/>
              <a:gd name="connsiteX15" fmla="*/ 318464 w 1759868"/>
              <a:gd name="connsiteY15" fmla="*/ 168496 h 1976350"/>
              <a:gd name="connsiteX16" fmla="*/ 466745 w 1759868"/>
              <a:gd name="connsiteY16" fmla="*/ 242636 h 1976350"/>
              <a:gd name="connsiteX17" fmla="*/ 476233 w 1759868"/>
              <a:gd name="connsiteY17" fmla="*/ 71847 h 1976350"/>
              <a:gd name="connsiteX18" fmla="*/ 837448 w 1759868"/>
              <a:gd name="connsiteY18" fmla="*/ 353847 h 1976350"/>
              <a:gd name="connsiteX19" fmla="*/ 609511 w 1759868"/>
              <a:gd name="connsiteY19" fmla="*/ 35660 h 1976350"/>
              <a:gd name="connsiteX20" fmla="*/ 789786 w 1759868"/>
              <a:gd name="connsiteY20" fmla="*/ 146210 h 1976350"/>
              <a:gd name="connsiteX21" fmla="*/ 949542 w 1759868"/>
              <a:gd name="connsiteY21" fmla="*/ 387607 h 1976350"/>
              <a:gd name="connsiteX22" fmla="*/ 974035 w 1759868"/>
              <a:gd name="connsiteY22" fmla="*/ 296256 h 1976350"/>
              <a:gd name="connsiteX23" fmla="*/ 941156 w 1759868"/>
              <a:gd name="connsiteY23" fmla="*/ 164965 h 1976350"/>
              <a:gd name="connsiteX24" fmla="*/ 908058 w 1759868"/>
              <a:gd name="connsiteY24" fmla="*/ 135 h 1976350"/>
              <a:gd name="connsiteX25" fmla="*/ 1047733 w 1759868"/>
              <a:gd name="connsiteY25" fmla="*/ 193209 h 1976350"/>
              <a:gd name="connsiteX26" fmla="*/ 1085466 w 1759868"/>
              <a:gd name="connsiteY26" fmla="*/ 504997 h 1976350"/>
              <a:gd name="connsiteX27" fmla="*/ 1266184 w 1759868"/>
              <a:gd name="connsiteY27" fmla="*/ 305302 h 1976350"/>
              <a:gd name="connsiteX28" fmla="*/ 1339882 w 1759868"/>
              <a:gd name="connsiteY28" fmla="*/ 14478 h 1976350"/>
              <a:gd name="connsiteX29" fmla="*/ 1361286 w 1759868"/>
              <a:gd name="connsiteY29" fmla="*/ 197402 h 1976350"/>
              <a:gd name="connsiteX30" fmla="*/ 1308549 w 1759868"/>
              <a:gd name="connsiteY30" fmla="*/ 393124 h 1976350"/>
              <a:gd name="connsiteX31" fmla="*/ 1541563 w 1759868"/>
              <a:gd name="connsiteY31" fmla="*/ 78909 h 1976350"/>
              <a:gd name="connsiteX32" fmla="*/ 1425055 w 1759868"/>
              <a:gd name="connsiteY32" fmla="*/ 403937 h 1976350"/>
              <a:gd name="connsiteX33" fmla="*/ 1268832 w 1759868"/>
              <a:gd name="connsiteY33" fmla="*/ 631212 h 1976350"/>
              <a:gd name="connsiteX34" fmla="*/ 1490591 w 1759868"/>
              <a:gd name="connsiteY34" fmla="*/ 821417 h 1976350"/>
              <a:gd name="connsiteX35" fmla="*/ 1625412 w 1759868"/>
              <a:gd name="connsiteY35" fmla="*/ 877022 h 1976350"/>
              <a:gd name="connsiteX36" fmla="*/ 1752952 w 1759868"/>
              <a:gd name="connsiteY36" fmla="*/ 910121 h 1976350"/>
              <a:gd name="connsiteX37" fmla="*/ 1740594 w 1759868"/>
              <a:gd name="connsiteY37" fmla="*/ 1106947 h 1976350"/>
              <a:gd name="connsiteX38" fmla="*/ 1529206 w 1759868"/>
              <a:gd name="connsiteY38" fmla="*/ 1099003 h 1976350"/>
              <a:gd name="connsiteX39" fmla="*/ 1430572 w 1759868"/>
              <a:gd name="connsiteY39" fmla="*/ 1157036 h 1976350"/>
              <a:gd name="connsiteX40" fmla="*/ 1442929 w 1759868"/>
              <a:gd name="connsiteY40" fmla="*/ 1305317 h 1976350"/>
              <a:gd name="connsiteX41" fmla="*/ 1541783 w 1759868"/>
              <a:gd name="connsiteY41" fmla="*/ 1416528 h 1976350"/>
              <a:gd name="connsiteX42" fmla="*/ 1665351 w 1759868"/>
              <a:gd name="connsiteY42" fmla="*/ 1564809 h 1976350"/>
              <a:gd name="connsiteX43" fmla="*/ 1714778 w 1759868"/>
              <a:gd name="connsiteY43" fmla="*/ 1638950 h 1976350"/>
              <a:gd name="connsiteX44" fmla="*/ 1566497 w 1759868"/>
              <a:gd name="connsiteY44" fmla="*/ 1555982 h 1976350"/>
              <a:gd name="connsiteX45" fmla="*/ 1455286 w 1759868"/>
              <a:gd name="connsiteY45" fmla="*/ 1428885 h 1976350"/>
              <a:gd name="connsiteX46" fmla="*/ 1347826 w 1759868"/>
              <a:gd name="connsiteY46" fmla="*/ 136710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11589 w 1759868"/>
              <a:gd name="connsiteY55" fmla="*/ 1540096 h 1976350"/>
              <a:gd name="connsiteX56" fmla="*/ 874518 w 1759868"/>
              <a:gd name="connsiteY56" fmla="*/ 1626593 h 1976350"/>
              <a:gd name="connsiteX57" fmla="*/ 825091 w 1759868"/>
              <a:gd name="connsiteY57" fmla="*/ 1737804 h 1976350"/>
              <a:gd name="connsiteX58" fmla="*/ 788021 w 1759868"/>
              <a:gd name="connsiteY58" fmla="*/ 1923155 h 1976350"/>
              <a:gd name="connsiteX59" fmla="*/ 775664 w 1759868"/>
              <a:gd name="connsiteY59" fmla="*/ 1960225 h 1976350"/>
              <a:gd name="connsiteX60" fmla="*/ 763307 w 1759868"/>
              <a:gd name="connsiteY60" fmla="*/ 1923155 h 1976350"/>
              <a:gd name="connsiteX61" fmla="*/ 738594 w 1759868"/>
              <a:gd name="connsiteY61" fmla="*/ 1886085 h 1976350"/>
              <a:gd name="connsiteX62" fmla="*/ 750951 w 1759868"/>
              <a:gd name="connsiteY62" fmla="*/ 1688377 h 1976350"/>
              <a:gd name="connsiteX63" fmla="*/ 849805 w 1759868"/>
              <a:gd name="connsiteY63" fmla="*/ 1503025 h 1976350"/>
              <a:gd name="connsiteX64" fmla="*/ 788021 w 1759868"/>
              <a:gd name="connsiteY64" fmla="*/ 1453598 h 1976350"/>
              <a:gd name="connsiteX65" fmla="*/ 312506 w 1759868"/>
              <a:gd name="connsiteY65" fmla="*/ 1494200 h 1976350"/>
              <a:gd name="connsiteX66" fmla="*/ 46616 w 1759868"/>
              <a:gd name="connsiteY66" fmla="*/ 1379458 h 1976350"/>
              <a:gd name="connsiteX67" fmla="*/ 330821 w 1759868"/>
              <a:gd name="connsiteY67" fmla="*/ 1379458 h 1976350"/>
              <a:gd name="connsiteX68" fmla="*/ 720 w 1759868"/>
              <a:gd name="connsiteY68" fmla="*/ 1138060 h 1976350"/>
              <a:gd name="connsiteX69" fmla="*/ 441238 w 1759868"/>
              <a:gd name="connsiteY69" fmla="*/ 1244283 h 1976350"/>
              <a:gd name="connsiteX70" fmla="*/ 55882 w 1759868"/>
              <a:gd name="connsiteY70"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12906 w 1759868"/>
              <a:gd name="connsiteY5" fmla="*/ 641801 h 1976350"/>
              <a:gd name="connsiteX6" fmla="*/ 136643 w 1759868"/>
              <a:gd name="connsiteY6" fmla="*/ 446523 h 1976350"/>
              <a:gd name="connsiteX7" fmla="*/ 486385 w 1759868"/>
              <a:gd name="connsiteY7" fmla="*/ 609144 h 1976350"/>
              <a:gd name="connsiteX8" fmla="*/ 863486 w 1759868"/>
              <a:gd name="connsiteY8" fmla="*/ 833995 h 1976350"/>
              <a:gd name="connsiteX9" fmla="*/ 977786 w 1759868"/>
              <a:gd name="connsiteY9" fmla="*/ 667400 h 1976350"/>
              <a:gd name="connsiteX10" fmla="*/ 899232 w 1759868"/>
              <a:gd name="connsiteY10" fmla="*/ 539198 h 1976350"/>
              <a:gd name="connsiteX11" fmla="*/ 775664 w 1759868"/>
              <a:gd name="connsiteY11" fmla="*/ 415631 h 1976350"/>
              <a:gd name="connsiteX12" fmla="*/ 701524 w 1759868"/>
              <a:gd name="connsiteY12" fmla="*/ 390917 h 1976350"/>
              <a:gd name="connsiteX13" fmla="*/ 615026 w 1759868"/>
              <a:gd name="connsiteY13" fmla="*/ 366204 h 1976350"/>
              <a:gd name="connsiteX14" fmla="*/ 442032 w 1759868"/>
              <a:gd name="connsiteY14" fmla="*/ 329133 h 1976350"/>
              <a:gd name="connsiteX15" fmla="*/ 318464 w 1759868"/>
              <a:gd name="connsiteY15" fmla="*/ 168496 h 1976350"/>
              <a:gd name="connsiteX16" fmla="*/ 466745 w 1759868"/>
              <a:gd name="connsiteY16" fmla="*/ 242636 h 1976350"/>
              <a:gd name="connsiteX17" fmla="*/ 476233 w 1759868"/>
              <a:gd name="connsiteY17" fmla="*/ 71847 h 1976350"/>
              <a:gd name="connsiteX18" fmla="*/ 837448 w 1759868"/>
              <a:gd name="connsiteY18" fmla="*/ 353847 h 1976350"/>
              <a:gd name="connsiteX19" fmla="*/ 609511 w 1759868"/>
              <a:gd name="connsiteY19" fmla="*/ 35660 h 1976350"/>
              <a:gd name="connsiteX20" fmla="*/ 789786 w 1759868"/>
              <a:gd name="connsiteY20" fmla="*/ 146210 h 1976350"/>
              <a:gd name="connsiteX21" fmla="*/ 949542 w 1759868"/>
              <a:gd name="connsiteY21" fmla="*/ 387607 h 1976350"/>
              <a:gd name="connsiteX22" fmla="*/ 974035 w 1759868"/>
              <a:gd name="connsiteY22" fmla="*/ 296256 h 1976350"/>
              <a:gd name="connsiteX23" fmla="*/ 941156 w 1759868"/>
              <a:gd name="connsiteY23" fmla="*/ 164965 h 1976350"/>
              <a:gd name="connsiteX24" fmla="*/ 908058 w 1759868"/>
              <a:gd name="connsiteY24" fmla="*/ 135 h 1976350"/>
              <a:gd name="connsiteX25" fmla="*/ 1047733 w 1759868"/>
              <a:gd name="connsiteY25" fmla="*/ 193209 h 1976350"/>
              <a:gd name="connsiteX26" fmla="*/ 1085466 w 1759868"/>
              <a:gd name="connsiteY26" fmla="*/ 504997 h 1976350"/>
              <a:gd name="connsiteX27" fmla="*/ 1266184 w 1759868"/>
              <a:gd name="connsiteY27" fmla="*/ 305302 h 1976350"/>
              <a:gd name="connsiteX28" fmla="*/ 1339882 w 1759868"/>
              <a:gd name="connsiteY28" fmla="*/ 14478 h 1976350"/>
              <a:gd name="connsiteX29" fmla="*/ 1361286 w 1759868"/>
              <a:gd name="connsiteY29" fmla="*/ 197402 h 1976350"/>
              <a:gd name="connsiteX30" fmla="*/ 1308549 w 1759868"/>
              <a:gd name="connsiteY30" fmla="*/ 393124 h 1976350"/>
              <a:gd name="connsiteX31" fmla="*/ 1541563 w 1759868"/>
              <a:gd name="connsiteY31" fmla="*/ 78909 h 1976350"/>
              <a:gd name="connsiteX32" fmla="*/ 1425055 w 1759868"/>
              <a:gd name="connsiteY32" fmla="*/ 403937 h 1976350"/>
              <a:gd name="connsiteX33" fmla="*/ 1268832 w 1759868"/>
              <a:gd name="connsiteY33" fmla="*/ 631212 h 1976350"/>
              <a:gd name="connsiteX34" fmla="*/ 1490591 w 1759868"/>
              <a:gd name="connsiteY34" fmla="*/ 821417 h 1976350"/>
              <a:gd name="connsiteX35" fmla="*/ 1625412 w 1759868"/>
              <a:gd name="connsiteY35" fmla="*/ 877022 h 1976350"/>
              <a:gd name="connsiteX36" fmla="*/ 1752952 w 1759868"/>
              <a:gd name="connsiteY36" fmla="*/ 910121 h 1976350"/>
              <a:gd name="connsiteX37" fmla="*/ 1740594 w 1759868"/>
              <a:gd name="connsiteY37" fmla="*/ 1106947 h 1976350"/>
              <a:gd name="connsiteX38" fmla="*/ 1529206 w 1759868"/>
              <a:gd name="connsiteY38" fmla="*/ 1099003 h 1976350"/>
              <a:gd name="connsiteX39" fmla="*/ 1430572 w 1759868"/>
              <a:gd name="connsiteY39" fmla="*/ 1157036 h 1976350"/>
              <a:gd name="connsiteX40" fmla="*/ 1442929 w 1759868"/>
              <a:gd name="connsiteY40" fmla="*/ 1305317 h 1976350"/>
              <a:gd name="connsiteX41" fmla="*/ 1541783 w 1759868"/>
              <a:gd name="connsiteY41" fmla="*/ 1416528 h 1976350"/>
              <a:gd name="connsiteX42" fmla="*/ 1665351 w 1759868"/>
              <a:gd name="connsiteY42" fmla="*/ 1564809 h 1976350"/>
              <a:gd name="connsiteX43" fmla="*/ 1714778 w 1759868"/>
              <a:gd name="connsiteY43" fmla="*/ 1638950 h 1976350"/>
              <a:gd name="connsiteX44" fmla="*/ 1566497 w 1759868"/>
              <a:gd name="connsiteY44" fmla="*/ 1555982 h 1976350"/>
              <a:gd name="connsiteX45" fmla="*/ 1455286 w 1759868"/>
              <a:gd name="connsiteY45" fmla="*/ 1428885 h 1976350"/>
              <a:gd name="connsiteX46" fmla="*/ 1347826 w 1759868"/>
              <a:gd name="connsiteY46" fmla="*/ 136710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11589 w 1759868"/>
              <a:gd name="connsiteY55" fmla="*/ 1540096 h 1976350"/>
              <a:gd name="connsiteX56" fmla="*/ 874518 w 1759868"/>
              <a:gd name="connsiteY56" fmla="*/ 1626593 h 1976350"/>
              <a:gd name="connsiteX57" fmla="*/ 825091 w 1759868"/>
              <a:gd name="connsiteY57" fmla="*/ 1737804 h 1976350"/>
              <a:gd name="connsiteX58" fmla="*/ 788021 w 1759868"/>
              <a:gd name="connsiteY58" fmla="*/ 1923155 h 1976350"/>
              <a:gd name="connsiteX59" fmla="*/ 775664 w 1759868"/>
              <a:gd name="connsiteY59" fmla="*/ 1960225 h 1976350"/>
              <a:gd name="connsiteX60" fmla="*/ 763307 w 1759868"/>
              <a:gd name="connsiteY60" fmla="*/ 1923155 h 1976350"/>
              <a:gd name="connsiteX61" fmla="*/ 738594 w 1759868"/>
              <a:gd name="connsiteY61" fmla="*/ 1886085 h 1976350"/>
              <a:gd name="connsiteX62" fmla="*/ 750951 w 1759868"/>
              <a:gd name="connsiteY62" fmla="*/ 1688377 h 1976350"/>
              <a:gd name="connsiteX63" fmla="*/ 849805 w 1759868"/>
              <a:gd name="connsiteY63" fmla="*/ 1503025 h 1976350"/>
              <a:gd name="connsiteX64" fmla="*/ 788021 w 1759868"/>
              <a:gd name="connsiteY64" fmla="*/ 1453598 h 1976350"/>
              <a:gd name="connsiteX65" fmla="*/ 312506 w 1759868"/>
              <a:gd name="connsiteY65" fmla="*/ 1494200 h 1976350"/>
              <a:gd name="connsiteX66" fmla="*/ 46616 w 1759868"/>
              <a:gd name="connsiteY66" fmla="*/ 1379458 h 1976350"/>
              <a:gd name="connsiteX67" fmla="*/ 330821 w 1759868"/>
              <a:gd name="connsiteY67" fmla="*/ 1379458 h 1976350"/>
              <a:gd name="connsiteX68" fmla="*/ 720 w 1759868"/>
              <a:gd name="connsiteY68" fmla="*/ 1138060 h 1976350"/>
              <a:gd name="connsiteX69" fmla="*/ 441238 w 1759868"/>
              <a:gd name="connsiteY69" fmla="*/ 1244283 h 1976350"/>
              <a:gd name="connsiteX70" fmla="*/ 55882 w 1759868"/>
              <a:gd name="connsiteY70"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61892 w 1759868"/>
              <a:gd name="connsiteY5" fmla="*/ 682623 h 1976350"/>
              <a:gd name="connsiteX6" fmla="*/ 412906 w 1759868"/>
              <a:gd name="connsiteY6" fmla="*/ 641801 h 1976350"/>
              <a:gd name="connsiteX7" fmla="*/ 136643 w 1759868"/>
              <a:gd name="connsiteY7" fmla="*/ 446523 h 1976350"/>
              <a:gd name="connsiteX8" fmla="*/ 486385 w 1759868"/>
              <a:gd name="connsiteY8" fmla="*/ 609144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61892 w 1759868"/>
              <a:gd name="connsiteY5" fmla="*/ 682623 h 1976350"/>
              <a:gd name="connsiteX6" fmla="*/ 412906 w 1759868"/>
              <a:gd name="connsiteY6" fmla="*/ 641801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94549 w 1759868"/>
              <a:gd name="connsiteY5" fmla="*/ 723445 h 1976350"/>
              <a:gd name="connsiteX6" fmla="*/ 412906 w 1759868"/>
              <a:gd name="connsiteY6" fmla="*/ 641801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94549 w 1759868"/>
              <a:gd name="connsiteY5" fmla="*/ 72344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00783 w 1759868"/>
              <a:gd name="connsiteY35" fmla="*/ 788759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00783 w 1759868"/>
              <a:gd name="connsiteY35" fmla="*/ 788759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00783 w 1759868"/>
              <a:gd name="connsiteY35" fmla="*/ 788759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63812"/>
              <a:gd name="connsiteY0" fmla="*/ 908136 h 1976350"/>
              <a:gd name="connsiteX1" fmla="*/ 285146 w 1763812"/>
              <a:gd name="connsiteY1" fmla="*/ 1003901 h 1976350"/>
              <a:gd name="connsiteX2" fmla="*/ 429675 w 1763812"/>
              <a:gd name="connsiteY2" fmla="*/ 1119966 h 1976350"/>
              <a:gd name="connsiteX3" fmla="*/ 574205 w 1763812"/>
              <a:gd name="connsiteY3" fmla="*/ 1100328 h 1976350"/>
              <a:gd name="connsiteX4" fmla="*/ 683210 w 1763812"/>
              <a:gd name="connsiteY4" fmla="*/ 957342 h 1976350"/>
              <a:gd name="connsiteX5" fmla="*/ 568028 w 1763812"/>
              <a:gd name="connsiteY5" fmla="*/ 780595 h 1976350"/>
              <a:gd name="connsiteX6" fmla="*/ 355756 w 1763812"/>
              <a:gd name="connsiteY6" fmla="*/ 649965 h 1976350"/>
              <a:gd name="connsiteX7" fmla="*/ 136643 w 1763812"/>
              <a:gd name="connsiteY7" fmla="*/ 446523 h 1976350"/>
              <a:gd name="connsiteX8" fmla="*/ 478221 w 1763812"/>
              <a:gd name="connsiteY8" fmla="*/ 584651 h 1976350"/>
              <a:gd name="connsiteX9" fmla="*/ 830829 w 1763812"/>
              <a:gd name="connsiteY9" fmla="*/ 809502 h 1976350"/>
              <a:gd name="connsiteX10" fmla="*/ 977786 w 1763812"/>
              <a:gd name="connsiteY10" fmla="*/ 667400 h 1976350"/>
              <a:gd name="connsiteX11" fmla="*/ 899232 w 1763812"/>
              <a:gd name="connsiteY11" fmla="*/ 539198 h 1976350"/>
              <a:gd name="connsiteX12" fmla="*/ 775664 w 1763812"/>
              <a:gd name="connsiteY12" fmla="*/ 415631 h 1976350"/>
              <a:gd name="connsiteX13" fmla="*/ 701524 w 1763812"/>
              <a:gd name="connsiteY13" fmla="*/ 390917 h 1976350"/>
              <a:gd name="connsiteX14" fmla="*/ 615026 w 1763812"/>
              <a:gd name="connsiteY14" fmla="*/ 366204 h 1976350"/>
              <a:gd name="connsiteX15" fmla="*/ 442032 w 1763812"/>
              <a:gd name="connsiteY15" fmla="*/ 329133 h 1976350"/>
              <a:gd name="connsiteX16" fmla="*/ 318464 w 1763812"/>
              <a:gd name="connsiteY16" fmla="*/ 168496 h 1976350"/>
              <a:gd name="connsiteX17" fmla="*/ 466745 w 1763812"/>
              <a:gd name="connsiteY17" fmla="*/ 242636 h 1976350"/>
              <a:gd name="connsiteX18" fmla="*/ 476233 w 1763812"/>
              <a:gd name="connsiteY18" fmla="*/ 71847 h 1976350"/>
              <a:gd name="connsiteX19" fmla="*/ 837448 w 1763812"/>
              <a:gd name="connsiteY19" fmla="*/ 353847 h 1976350"/>
              <a:gd name="connsiteX20" fmla="*/ 609511 w 1763812"/>
              <a:gd name="connsiteY20" fmla="*/ 35660 h 1976350"/>
              <a:gd name="connsiteX21" fmla="*/ 789786 w 1763812"/>
              <a:gd name="connsiteY21" fmla="*/ 146210 h 1976350"/>
              <a:gd name="connsiteX22" fmla="*/ 949542 w 1763812"/>
              <a:gd name="connsiteY22" fmla="*/ 387607 h 1976350"/>
              <a:gd name="connsiteX23" fmla="*/ 974035 w 1763812"/>
              <a:gd name="connsiteY23" fmla="*/ 296256 h 1976350"/>
              <a:gd name="connsiteX24" fmla="*/ 941156 w 1763812"/>
              <a:gd name="connsiteY24" fmla="*/ 164965 h 1976350"/>
              <a:gd name="connsiteX25" fmla="*/ 908058 w 1763812"/>
              <a:gd name="connsiteY25" fmla="*/ 135 h 1976350"/>
              <a:gd name="connsiteX26" fmla="*/ 1047733 w 1763812"/>
              <a:gd name="connsiteY26" fmla="*/ 193209 h 1976350"/>
              <a:gd name="connsiteX27" fmla="*/ 1085466 w 1763812"/>
              <a:gd name="connsiteY27" fmla="*/ 504997 h 1976350"/>
              <a:gd name="connsiteX28" fmla="*/ 1266184 w 1763812"/>
              <a:gd name="connsiteY28" fmla="*/ 305302 h 1976350"/>
              <a:gd name="connsiteX29" fmla="*/ 1339882 w 1763812"/>
              <a:gd name="connsiteY29" fmla="*/ 14478 h 1976350"/>
              <a:gd name="connsiteX30" fmla="*/ 1361286 w 1763812"/>
              <a:gd name="connsiteY30" fmla="*/ 197402 h 1976350"/>
              <a:gd name="connsiteX31" fmla="*/ 1308549 w 1763812"/>
              <a:gd name="connsiteY31" fmla="*/ 393124 h 1976350"/>
              <a:gd name="connsiteX32" fmla="*/ 1541563 w 1763812"/>
              <a:gd name="connsiteY32" fmla="*/ 78909 h 1976350"/>
              <a:gd name="connsiteX33" fmla="*/ 1425055 w 1763812"/>
              <a:gd name="connsiteY33" fmla="*/ 403937 h 1976350"/>
              <a:gd name="connsiteX34" fmla="*/ 1268832 w 1763812"/>
              <a:gd name="connsiteY34" fmla="*/ 631212 h 1976350"/>
              <a:gd name="connsiteX35" fmla="*/ 1400783 w 1763812"/>
              <a:gd name="connsiteY35" fmla="*/ 788759 h 1976350"/>
              <a:gd name="connsiteX36" fmla="*/ 1625412 w 1763812"/>
              <a:gd name="connsiteY36" fmla="*/ 877022 h 1976350"/>
              <a:gd name="connsiteX37" fmla="*/ 1761116 w 1763812"/>
              <a:gd name="connsiteY37" fmla="*/ 918285 h 1976350"/>
              <a:gd name="connsiteX38" fmla="*/ 1740594 w 1763812"/>
              <a:gd name="connsiteY38" fmla="*/ 1106947 h 1976350"/>
              <a:gd name="connsiteX39" fmla="*/ 1529206 w 1763812"/>
              <a:gd name="connsiteY39" fmla="*/ 1099003 h 1976350"/>
              <a:gd name="connsiteX40" fmla="*/ 1430572 w 1763812"/>
              <a:gd name="connsiteY40" fmla="*/ 1157036 h 1976350"/>
              <a:gd name="connsiteX41" fmla="*/ 1442929 w 1763812"/>
              <a:gd name="connsiteY41" fmla="*/ 1305317 h 1976350"/>
              <a:gd name="connsiteX42" fmla="*/ 1541783 w 1763812"/>
              <a:gd name="connsiteY42" fmla="*/ 1416528 h 1976350"/>
              <a:gd name="connsiteX43" fmla="*/ 1665351 w 1763812"/>
              <a:gd name="connsiteY43" fmla="*/ 1564809 h 1976350"/>
              <a:gd name="connsiteX44" fmla="*/ 1714778 w 1763812"/>
              <a:gd name="connsiteY44" fmla="*/ 1638950 h 1976350"/>
              <a:gd name="connsiteX45" fmla="*/ 1566497 w 1763812"/>
              <a:gd name="connsiteY45" fmla="*/ 1555982 h 1976350"/>
              <a:gd name="connsiteX46" fmla="*/ 1455286 w 1763812"/>
              <a:gd name="connsiteY46" fmla="*/ 1428885 h 1976350"/>
              <a:gd name="connsiteX47" fmla="*/ 1347826 w 1763812"/>
              <a:gd name="connsiteY47" fmla="*/ 1367101 h 1976350"/>
              <a:gd name="connsiteX48" fmla="*/ 1307005 w 1763812"/>
              <a:gd name="connsiteY48" fmla="*/ 1441241 h 1976350"/>
              <a:gd name="connsiteX49" fmla="*/ 1393502 w 1763812"/>
              <a:gd name="connsiteY49" fmla="*/ 1601879 h 1976350"/>
              <a:gd name="connsiteX50" fmla="*/ 1405859 w 1763812"/>
              <a:gd name="connsiteY50" fmla="*/ 1638950 h 1976350"/>
              <a:gd name="connsiteX51" fmla="*/ 1442929 w 1763812"/>
              <a:gd name="connsiteY51" fmla="*/ 1972582 h 1976350"/>
              <a:gd name="connsiteX52" fmla="*/ 1336352 w 1763812"/>
              <a:gd name="connsiteY52" fmla="*/ 1803338 h 1976350"/>
              <a:gd name="connsiteX53" fmla="*/ 1232864 w 1763812"/>
              <a:gd name="connsiteY53" fmla="*/ 1564809 h 1976350"/>
              <a:gd name="connsiteX54" fmla="*/ 1183437 w 1763812"/>
              <a:gd name="connsiteY54" fmla="*/ 1490668 h 1976350"/>
              <a:gd name="connsiteX55" fmla="*/ 973372 w 1763812"/>
              <a:gd name="connsiteY55" fmla="*/ 1490668 h 1976350"/>
              <a:gd name="connsiteX56" fmla="*/ 911589 w 1763812"/>
              <a:gd name="connsiteY56" fmla="*/ 1540096 h 1976350"/>
              <a:gd name="connsiteX57" fmla="*/ 874518 w 1763812"/>
              <a:gd name="connsiteY57" fmla="*/ 1626593 h 1976350"/>
              <a:gd name="connsiteX58" fmla="*/ 825091 w 1763812"/>
              <a:gd name="connsiteY58" fmla="*/ 1737804 h 1976350"/>
              <a:gd name="connsiteX59" fmla="*/ 788021 w 1763812"/>
              <a:gd name="connsiteY59" fmla="*/ 1923155 h 1976350"/>
              <a:gd name="connsiteX60" fmla="*/ 775664 w 1763812"/>
              <a:gd name="connsiteY60" fmla="*/ 1960225 h 1976350"/>
              <a:gd name="connsiteX61" fmla="*/ 763307 w 1763812"/>
              <a:gd name="connsiteY61" fmla="*/ 1923155 h 1976350"/>
              <a:gd name="connsiteX62" fmla="*/ 738594 w 1763812"/>
              <a:gd name="connsiteY62" fmla="*/ 1886085 h 1976350"/>
              <a:gd name="connsiteX63" fmla="*/ 750951 w 1763812"/>
              <a:gd name="connsiteY63" fmla="*/ 1688377 h 1976350"/>
              <a:gd name="connsiteX64" fmla="*/ 849805 w 1763812"/>
              <a:gd name="connsiteY64" fmla="*/ 1503025 h 1976350"/>
              <a:gd name="connsiteX65" fmla="*/ 788021 w 1763812"/>
              <a:gd name="connsiteY65" fmla="*/ 1453598 h 1976350"/>
              <a:gd name="connsiteX66" fmla="*/ 312506 w 1763812"/>
              <a:gd name="connsiteY66" fmla="*/ 1494200 h 1976350"/>
              <a:gd name="connsiteX67" fmla="*/ 46616 w 1763812"/>
              <a:gd name="connsiteY67" fmla="*/ 1379458 h 1976350"/>
              <a:gd name="connsiteX68" fmla="*/ 330821 w 1763812"/>
              <a:gd name="connsiteY68" fmla="*/ 1379458 h 1976350"/>
              <a:gd name="connsiteX69" fmla="*/ 720 w 1763812"/>
              <a:gd name="connsiteY69" fmla="*/ 1138060 h 1976350"/>
              <a:gd name="connsiteX70" fmla="*/ 441238 w 1763812"/>
              <a:gd name="connsiteY70" fmla="*/ 1244283 h 1976350"/>
              <a:gd name="connsiteX71" fmla="*/ 55882 w 1763812"/>
              <a:gd name="connsiteY71" fmla="*/ 908136 h 1976350"/>
              <a:gd name="connsiteX0" fmla="*/ 55882 w 1763812"/>
              <a:gd name="connsiteY0" fmla="*/ 908136 h 1976350"/>
              <a:gd name="connsiteX1" fmla="*/ 285146 w 1763812"/>
              <a:gd name="connsiteY1" fmla="*/ 1003901 h 1976350"/>
              <a:gd name="connsiteX2" fmla="*/ 429675 w 1763812"/>
              <a:gd name="connsiteY2" fmla="*/ 1119966 h 1976350"/>
              <a:gd name="connsiteX3" fmla="*/ 574205 w 1763812"/>
              <a:gd name="connsiteY3" fmla="*/ 1100328 h 1976350"/>
              <a:gd name="connsiteX4" fmla="*/ 683210 w 1763812"/>
              <a:gd name="connsiteY4" fmla="*/ 957342 h 1976350"/>
              <a:gd name="connsiteX5" fmla="*/ 568028 w 1763812"/>
              <a:gd name="connsiteY5" fmla="*/ 780595 h 1976350"/>
              <a:gd name="connsiteX6" fmla="*/ 355756 w 1763812"/>
              <a:gd name="connsiteY6" fmla="*/ 649965 h 1976350"/>
              <a:gd name="connsiteX7" fmla="*/ 136643 w 1763812"/>
              <a:gd name="connsiteY7" fmla="*/ 446523 h 1976350"/>
              <a:gd name="connsiteX8" fmla="*/ 478221 w 1763812"/>
              <a:gd name="connsiteY8" fmla="*/ 584651 h 1976350"/>
              <a:gd name="connsiteX9" fmla="*/ 830829 w 1763812"/>
              <a:gd name="connsiteY9" fmla="*/ 809502 h 1976350"/>
              <a:gd name="connsiteX10" fmla="*/ 977786 w 1763812"/>
              <a:gd name="connsiteY10" fmla="*/ 667400 h 1976350"/>
              <a:gd name="connsiteX11" fmla="*/ 899232 w 1763812"/>
              <a:gd name="connsiteY11" fmla="*/ 539198 h 1976350"/>
              <a:gd name="connsiteX12" fmla="*/ 775664 w 1763812"/>
              <a:gd name="connsiteY12" fmla="*/ 415631 h 1976350"/>
              <a:gd name="connsiteX13" fmla="*/ 701524 w 1763812"/>
              <a:gd name="connsiteY13" fmla="*/ 390917 h 1976350"/>
              <a:gd name="connsiteX14" fmla="*/ 615026 w 1763812"/>
              <a:gd name="connsiteY14" fmla="*/ 366204 h 1976350"/>
              <a:gd name="connsiteX15" fmla="*/ 442032 w 1763812"/>
              <a:gd name="connsiteY15" fmla="*/ 329133 h 1976350"/>
              <a:gd name="connsiteX16" fmla="*/ 318464 w 1763812"/>
              <a:gd name="connsiteY16" fmla="*/ 168496 h 1976350"/>
              <a:gd name="connsiteX17" fmla="*/ 466745 w 1763812"/>
              <a:gd name="connsiteY17" fmla="*/ 242636 h 1976350"/>
              <a:gd name="connsiteX18" fmla="*/ 476233 w 1763812"/>
              <a:gd name="connsiteY18" fmla="*/ 71847 h 1976350"/>
              <a:gd name="connsiteX19" fmla="*/ 837448 w 1763812"/>
              <a:gd name="connsiteY19" fmla="*/ 353847 h 1976350"/>
              <a:gd name="connsiteX20" fmla="*/ 609511 w 1763812"/>
              <a:gd name="connsiteY20" fmla="*/ 35660 h 1976350"/>
              <a:gd name="connsiteX21" fmla="*/ 789786 w 1763812"/>
              <a:gd name="connsiteY21" fmla="*/ 146210 h 1976350"/>
              <a:gd name="connsiteX22" fmla="*/ 949542 w 1763812"/>
              <a:gd name="connsiteY22" fmla="*/ 387607 h 1976350"/>
              <a:gd name="connsiteX23" fmla="*/ 974035 w 1763812"/>
              <a:gd name="connsiteY23" fmla="*/ 296256 h 1976350"/>
              <a:gd name="connsiteX24" fmla="*/ 941156 w 1763812"/>
              <a:gd name="connsiteY24" fmla="*/ 164965 h 1976350"/>
              <a:gd name="connsiteX25" fmla="*/ 908058 w 1763812"/>
              <a:gd name="connsiteY25" fmla="*/ 135 h 1976350"/>
              <a:gd name="connsiteX26" fmla="*/ 1047733 w 1763812"/>
              <a:gd name="connsiteY26" fmla="*/ 193209 h 1976350"/>
              <a:gd name="connsiteX27" fmla="*/ 1085466 w 1763812"/>
              <a:gd name="connsiteY27" fmla="*/ 504997 h 1976350"/>
              <a:gd name="connsiteX28" fmla="*/ 1266184 w 1763812"/>
              <a:gd name="connsiteY28" fmla="*/ 305302 h 1976350"/>
              <a:gd name="connsiteX29" fmla="*/ 1339882 w 1763812"/>
              <a:gd name="connsiteY29" fmla="*/ 14478 h 1976350"/>
              <a:gd name="connsiteX30" fmla="*/ 1361286 w 1763812"/>
              <a:gd name="connsiteY30" fmla="*/ 197402 h 1976350"/>
              <a:gd name="connsiteX31" fmla="*/ 1308549 w 1763812"/>
              <a:gd name="connsiteY31" fmla="*/ 393124 h 1976350"/>
              <a:gd name="connsiteX32" fmla="*/ 1541563 w 1763812"/>
              <a:gd name="connsiteY32" fmla="*/ 78909 h 1976350"/>
              <a:gd name="connsiteX33" fmla="*/ 1425055 w 1763812"/>
              <a:gd name="connsiteY33" fmla="*/ 403937 h 1976350"/>
              <a:gd name="connsiteX34" fmla="*/ 1268832 w 1763812"/>
              <a:gd name="connsiteY34" fmla="*/ 631212 h 1976350"/>
              <a:gd name="connsiteX35" fmla="*/ 1400783 w 1763812"/>
              <a:gd name="connsiteY35" fmla="*/ 788759 h 1976350"/>
              <a:gd name="connsiteX36" fmla="*/ 1625412 w 1763812"/>
              <a:gd name="connsiteY36" fmla="*/ 877022 h 1976350"/>
              <a:gd name="connsiteX37" fmla="*/ 1761116 w 1763812"/>
              <a:gd name="connsiteY37" fmla="*/ 918285 h 1976350"/>
              <a:gd name="connsiteX38" fmla="*/ 1740594 w 1763812"/>
              <a:gd name="connsiteY38" fmla="*/ 1106947 h 1976350"/>
              <a:gd name="connsiteX39" fmla="*/ 1529206 w 1763812"/>
              <a:gd name="connsiteY39" fmla="*/ 1099003 h 1976350"/>
              <a:gd name="connsiteX40" fmla="*/ 1430572 w 1763812"/>
              <a:gd name="connsiteY40" fmla="*/ 1157036 h 1976350"/>
              <a:gd name="connsiteX41" fmla="*/ 1442929 w 1763812"/>
              <a:gd name="connsiteY41" fmla="*/ 1305317 h 1976350"/>
              <a:gd name="connsiteX42" fmla="*/ 1541783 w 1763812"/>
              <a:gd name="connsiteY42" fmla="*/ 1416528 h 1976350"/>
              <a:gd name="connsiteX43" fmla="*/ 1665351 w 1763812"/>
              <a:gd name="connsiteY43" fmla="*/ 1564809 h 1976350"/>
              <a:gd name="connsiteX44" fmla="*/ 1714778 w 1763812"/>
              <a:gd name="connsiteY44" fmla="*/ 1638950 h 1976350"/>
              <a:gd name="connsiteX45" fmla="*/ 1566497 w 1763812"/>
              <a:gd name="connsiteY45" fmla="*/ 1555982 h 1976350"/>
              <a:gd name="connsiteX46" fmla="*/ 1455286 w 1763812"/>
              <a:gd name="connsiteY46" fmla="*/ 1428885 h 1976350"/>
              <a:gd name="connsiteX47" fmla="*/ 1347826 w 1763812"/>
              <a:gd name="connsiteY47" fmla="*/ 1367101 h 1976350"/>
              <a:gd name="connsiteX48" fmla="*/ 1307005 w 1763812"/>
              <a:gd name="connsiteY48" fmla="*/ 1441241 h 1976350"/>
              <a:gd name="connsiteX49" fmla="*/ 1360845 w 1763812"/>
              <a:gd name="connsiteY49" fmla="*/ 1601879 h 1976350"/>
              <a:gd name="connsiteX50" fmla="*/ 1405859 w 1763812"/>
              <a:gd name="connsiteY50" fmla="*/ 1638950 h 1976350"/>
              <a:gd name="connsiteX51" fmla="*/ 1442929 w 1763812"/>
              <a:gd name="connsiteY51" fmla="*/ 1972582 h 1976350"/>
              <a:gd name="connsiteX52" fmla="*/ 1336352 w 1763812"/>
              <a:gd name="connsiteY52" fmla="*/ 1803338 h 1976350"/>
              <a:gd name="connsiteX53" fmla="*/ 1232864 w 1763812"/>
              <a:gd name="connsiteY53" fmla="*/ 1564809 h 1976350"/>
              <a:gd name="connsiteX54" fmla="*/ 1183437 w 1763812"/>
              <a:gd name="connsiteY54" fmla="*/ 1490668 h 1976350"/>
              <a:gd name="connsiteX55" fmla="*/ 973372 w 1763812"/>
              <a:gd name="connsiteY55" fmla="*/ 1490668 h 1976350"/>
              <a:gd name="connsiteX56" fmla="*/ 911589 w 1763812"/>
              <a:gd name="connsiteY56" fmla="*/ 1540096 h 1976350"/>
              <a:gd name="connsiteX57" fmla="*/ 874518 w 1763812"/>
              <a:gd name="connsiteY57" fmla="*/ 1626593 h 1976350"/>
              <a:gd name="connsiteX58" fmla="*/ 825091 w 1763812"/>
              <a:gd name="connsiteY58" fmla="*/ 1737804 h 1976350"/>
              <a:gd name="connsiteX59" fmla="*/ 788021 w 1763812"/>
              <a:gd name="connsiteY59" fmla="*/ 1923155 h 1976350"/>
              <a:gd name="connsiteX60" fmla="*/ 775664 w 1763812"/>
              <a:gd name="connsiteY60" fmla="*/ 1960225 h 1976350"/>
              <a:gd name="connsiteX61" fmla="*/ 763307 w 1763812"/>
              <a:gd name="connsiteY61" fmla="*/ 1923155 h 1976350"/>
              <a:gd name="connsiteX62" fmla="*/ 738594 w 1763812"/>
              <a:gd name="connsiteY62" fmla="*/ 1886085 h 1976350"/>
              <a:gd name="connsiteX63" fmla="*/ 750951 w 1763812"/>
              <a:gd name="connsiteY63" fmla="*/ 1688377 h 1976350"/>
              <a:gd name="connsiteX64" fmla="*/ 849805 w 1763812"/>
              <a:gd name="connsiteY64" fmla="*/ 1503025 h 1976350"/>
              <a:gd name="connsiteX65" fmla="*/ 788021 w 1763812"/>
              <a:gd name="connsiteY65" fmla="*/ 1453598 h 1976350"/>
              <a:gd name="connsiteX66" fmla="*/ 312506 w 1763812"/>
              <a:gd name="connsiteY66" fmla="*/ 1494200 h 1976350"/>
              <a:gd name="connsiteX67" fmla="*/ 46616 w 1763812"/>
              <a:gd name="connsiteY67" fmla="*/ 1379458 h 1976350"/>
              <a:gd name="connsiteX68" fmla="*/ 330821 w 1763812"/>
              <a:gd name="connsiteY68" fmla="*/ 1379458 h 1976350"/>
              <a:gd name="connsiteX69" fmla="*/ 720 w 1763812"/>
              <a:gd name="connsiteY69" fmla="*/ 1138060 h 1976350"/>
              <a:gd name="connsiteX70" fmla="*/ 441238 w 1763812"/>
              <a:gd name="connsiteY70" fmla="*/ 1244283 h 1976350"/>
              <a:gd name="connsiteX71" fmla="*/ 55882 w 1763812"/>
              <a:gd name="connsiteY71" fmla="*/ 908136 h 1976350"/>
              <a:gd name="connsiteX0" fmla="*/ 55882 w 1763812"/>
              <a:gd name="connsiteY0" fmla="*/ 908136 h 1977863"/>
              <a:gd name="connsiteX1" fmla="*/ 285146 w 1763812"/>
              <a:gd name="connsiteY1" fmla="*/ 1003901 h 1977863"/>
              <a:gd name="connsiteX2" fmla="*/ 429675 w 1763812"/>
              <a:gd name="connsiteY2" fmla="*/ 1119966 h 1977863"/>
              <a:gd name="connsiteX3" fmla="*/ 574205 w 1763812"/>
              <a:gd name="connsiteY3" fmla="*/ 1100328 h 1977863"/>
              <a:gd name="connsiteX4" fmla="*/ 683210 w 1763812"/>
              <a:gd name="connsiteY4" fmla="*/ 957342 h 1977863"/>
              <a:gd name="connsiteX5" fmla="*/ 568028 w 1763812"/>
              <a:gd name="connsiteY5" fmla="*/ 780595 h 1977863"/>
              <a:gd name="connsiteX6" fmla="*/ 355756 w 1763812"/>
              <a:gd name="connsiteY6" fmla="*/ 649965 h 1977863"/>
              <a:gd name="connsiteX7" fmla="*/ 136643 w 1763812"/>
              <a:gd name="connsiteY7" fmla="*/ 446523 h 1977863"/>
              <a:gd name="connsiteX8" fmla="*/ 478221 w 1763812"/>
              <a:gd name="connsiteY8" fmla="*/ 584651 h 1977863"/>
              <a:gd name="connsiteX9" fmla="*/ 830829 w 1763812"/>
              <a:gd name="connsiteY9" fmla="*/ 809502 h 1977863"/>
              <a:gd name="connsiteX10" fmla="*/ 977786 w 1763812"/>
              <a:gd name="connsiteY10" fmla="*/ 667400 h 1977863"/>
              <a:gd name="connsiteX11" fmla="*/ 899232 w 1763812"/>
              <a:gd name="connsiteY11" fmla="*/ 539198 h 1977863"/>
              <a:gd name="connsiteX12" fmla="*/ 775664 w 1763812"/>
              <a:gd name="connsiteY12" fmla="*/ 415631 h 1977863"/>
              <a:gd name="connsiteX13" fmla="*/ 701524 w 1763812"/>
              <a:gd name="connsiteY13" fmla="*/ 390917 h 1977863"/>
              <a:gd name="connsiteX14" fmla="*/ 615026 w 1763812"/>
              <a:gd name="connsiteY14" fmla="*/ 366204 h 1977863"/>
              <a:gd name="connsiteX15" fmla="*/ 442032 w 1763812"/>
              <a:gd name="connsiteY15" fmla="*/ 329133 h 1977863"/>
              <a:gd name="connsiteX16" fmla="*/ 318464 w 1763812"/>
              <a:gd name="connsiteY16" fmla="*/ 168496 h 1977863"/>
              <a:gd name="connsiteX17" fmla="*/ 466745 w 1763812"/>
              <a:gd name="connsiteY17" fmla="*/ 242636 h 1977863"/>
              <a:gd name="connsiteX18" fmla="*/ 476233 w 1763812"/>
              <a:gd name="connsiteY18" fmla="*/ 71847 h 1977863"/>
              <a:gd name="connsiteX19" fmla="*/ 837448 w 1763812"/>
              <a:gd name="connsiteY19" fmla="*/ 353847 h 1977863"/>
              <a:gd name="connsiteX20" fmla="*/ 609511 w 1763812"/>
              <a:gd name="connsiteY20" fmla="*/ 35660 h 1977863"/>
              <a:gd name="connsiteX21" fmla="*/ 789786 w 1763812"/>
              <a:gd name="connsiteY21" fmla="*/ 146210 h 1977863"/>
              <a:gd name="connsiteX22" fmla="*/ 949542 w 1763812"/>
              <a:gd name="connsiteY22" fmla="*/ 387607 h 1977863"/>
              <a:gd name="connsiteX23" fmla="*/ 974035 w 1763812"/>
              <a:gd name="connsiteY23" fmla="*/ 296256 h 1977863"/>
              <a:gd name="connsiteX24" fmla="*/ 941156 w 1763812"/>
              <a:gd name="connsiteY24" fmla="*/ 164965 h 1977863"/>
              <a:gd name="connsiteX25" fmla="*/ 908058 w 1763812"/>
              <a:gd name="connsiteY25" fmla="*/ 135 h 1977863"/>
              <a:gd name="connsiteX26" fmla="*/ 1047733 w 1763812"/>
              <a:gd name="connsiteY26" fmla="*/ 193209 h 1977863"/>
              <a:gd name="connsiteX27" fmla="*/ 1085466 w 1763812"/>
              <a:gd name="connsiteY27" fmla="*/ 504997 h 1977863"/>
              <a:gd name="connsiteX28" fmla="*/ 1266184 w 1763812"/>
              <a:gd name="connsiteY28" fmla="*/ 305302 h 1977863"/>
              <a:gd name="connsiteX29" fmla="*/ 1339882 w 1763812"/>
              <a:gd name="connsiteY29" fmla="*/ 14478 h 1977863"/>
              <a:gd name="connsiteX30" fmla="*/ 1361286 w 1763812"/>
              <a:gd name="connsiteY30" fmla="*/ 197402 h 1977863"/>
              <a:gd name="connsiteX31" fmla="*/ 1308549 w 1763812"/>
              <a:gd name="connsiteY31" fmla="*/ 393124 h 1977863"/>
              <a:gd name="connsiteX32" fmla="*/ 1541563 w 1763812"/>
              <a:gd name="connsiteY32" fmla="*/ 78909 h 1977863"/>
              <a:gd name="connsiteX33" fmla="*/ 1425055 w 1763812"/>
              <a:gd name="connsiteY33" fmla="*/ 403937 h 1977863"/>
              <a:gd name="connsiteX34" fmla="*/ 1268832 w 1763812"/>
              <a:gd name="connsiteY34" fmla="*/ 631212 h 1977863"/>
              <a:gd name="connsiteX35" fmla="*/ 1400783 w 1763812"/>
              <a:gd name="connsiteY35" fmla="*/ 788759 h 1977863"/>
              <a:gd name="connsiteX36" fmla="*/ 1625412 w 1763812"/>
              <a:gd name="connsiteY36" fmla="*/ 877022 h 1977863"/>
              <a:gd name="connsiteX37" fmla="*/ 1761116 w 1763812"/>
              <a:gd name="connsiteY37" fmla="*/ 918285 h 1977863"/>
              <a:gd name="connsiteX38" fmla="*/ 1740594 w 1763812"/>
              <a:gd name="connsiteY38" fmla="*/ 1106947 h 1977863"/>
              <a:gd name="connsiteX39" fmla="*/ 1529206 w 1763812"/>
              <a:gd name="connsiteY39" fmla="*/ 1099003 h 1977863"/>
              <a:gd name="connsiteX40" fmla="*/ 1430572 w 1763812"/>
              <a:gd name="connsiteY40" fmla="*/ 1157036 h 1977863"/>
              <a:gd name="connsiteX41" fmla="*/ 1442929 w 1763812"/>
              <a:gd name="connsiteY41" fmla="*/ 1305317 h 1977863"/>
              <a:gd name="connsiteX42" fmla="*/ 1541783 w 1763812"/>
              <a:gd name="connsiteY42" fmla="*/ 1416528 h 1977863"/>
              <a:gd name="connsiteX43" fmla="*/ 1665351 w 1763812"/>
              <a:gd name="connsiteY43" fmla="*/ 1564809 h 1977863"/>
              <a:gd name="connsiteX44" fmla="*/ 1714778 w 1763812"/>
              <a:gd name="connsiteY44" fmla="*/ 1638950 h 1977863"/>
              <a:gd name="connsiteX45" fmla="*/ 1566497 w 1763812"/>
              <a:gd name="connsiteY45" fmla="*/ 1555982 h 1977863"/>
              <a:gd name="connsiteX46" fmla="*/ 1455286 w 1763812"/>
              <a:gd name="connsiteY46" fmla="*/ 1428885 h 1977863"/>
              <a:gd name="connsiteX47" fmla="*/ 1347826 w 1763812"/>
              <a:gd name="connsiteY47" fmla="*/ 1367101 h 1977863"/>
              <a:gd name="connsiteX48" fmla="*/ 1307005 w 1763812"/>
              <a:gd name="connsiteY48" fmla="*/ 1441241 h 1977863"/>
              <a:gd name="connsiteX49" fmla="*/ 1360845 w 1763812"/>
              <a:gd name="connsiteY49" fmla="*/ 1601879 h 1977863"/>
              <a:gd name="connsiteX50" fmla="*/ 1442929 w 1763812"/>
              <a:gd name="connsiteY50" fmla="*/ 1972582 h 1977863"/>
              <a:gd name="connsiteX51" fmla="*/ 1336352 w 1763812"/>
              <a:gd name="connsiteY51" fmla="*/ 1803338 h 1977863"/>
              <a:gd name="connsiteX52" fmla="*/ 1232864 w 1763812"/>
              <a:gd name="connsiteY52" fmla="*/ 1564809 h 1977863"/>
              <a:gd name="connsiteX53" fmla="*/ 1183437 w 1763812"/>
              <a:gd name="connsiteY53" fmla="*/ 1490668 h 1977863"/>
              <a:gd name="connsiteX54" fmla="*/ 973372 w 1763812"/>
              <a:gd name="connsiteY54" fmla="*/ 1490668 h 1977863"/>
              <a:gd name="connsiteX55" fmla="*/ 911589 w 1763812"/>
              <a:gd name="connsiteY55" fmla="*/ 1540096 h 1977863"/>
              <a:gd name="connsiteX56" fmla="*/ 874518 w 1763812"/>
              <a:gd name="connsiteY56" fmla="*/ 1626593 h 1977863"/>
              <a:gd name="connsiteX57" fmla="*/ 825091 w 1763812"/>
              <a:gd name="connsiteY57" fmla="*/ 1737804 h 1977863"/>
              <a:gd name="connsiteX58" fmla="*/ 788021 w 1763812"/>
              <a:gd name="connsiteY58" fmla="*/ 1923155 h 1977863"/>
              <a:gd name="connsiteX59" fmla="*/ 775664 w 1763812"/>
              <a:gd name="connsiteY59" fmla="*/ 1960225 h 1977863"/>
              <a:gd name="connsiteX60" fmla="*/ 763307 w 1763812"/>
              <a:gd name="connsiteY60" fmla="*/ 1923155 h 1977863"/>
              <a:gd name="connsiteX61" fmla="*/ 738594 w 1763812"/>
              <a:gd name="connsiteY61" fmla="*/ 1886085 h 1977863"/>
              <a:gd name="connsiteX62" fmla="*/ 750951 w 1763812"/>
              <a:gd name="connsiteY62" fmla="*/ 1688377 h 1977863"/>
              <a:gd name="connsiteX63" fmla="*/ 849805 w 1763812"/>
              <a:gd name="connsiteY63" fmla="*/ 1503025 h 1977863"/>
              <a:gd name="connsiteX64" fmla="*/ 788021 w 1763812"/>
              <a:gd name="connsiteY64" fmla="*/ 1453598 h 1977863"/>
              <a:gd name="connsiteX65" fmla="*/ 312506 w 1763812"/>
              <a:gd name="connsiteY65" fmla="*/ 1494200 h 1977863"/>
              <a:gd name="connsiteX66" fmla="*/ 46616 w 1763812"/>
              <a:gd name="connsiteY66" fmla="*/ 1379458 h 1977863"/>
              <a:gd name="connsiteX67" fmla="*/ 330821 w 1763812"/>
              <a:gd name="connsiteY67" fmla="*/ 1379458 h 1977863"/>
              <a:gd name="connsiteX68" fmla="*/ 720 w 1763812"/>
              <a:gd name="connsiteY68" fmla="*/ 1138060 h 1977863"/>
              <a:gd name="connsiteX69" fmla="*/ 441238 w 1763812"/>
              <a:gd name="connsiteY69" fmla="*/ 1244283 h 1977863"/>
              <a:gd name="connsiteX70" fmla="*/ 55882 w 1763812"/>
              <a:gd name="connsiteY70" fmla="*/ 908136 h 1977863"/>
              <a:gd name="connsiteX0" fmla="*/ 55882 w 1763812"/>
              <a:gd name="connsiteY0" fmla="*/ 908136 h 1974276"/>
              <a:gd name="connsiteX1" fmla="*/ 285146 w 1763812"/>
              <a:gd name="connsiteY1" fmla="*/ 1003901 h 1974276"/>
              <a:gd name="connsiteX2" fmla="*/ 429675 w 1763812"/>
              <a:gd name="connsiteY2" fmla="*/ 1119966 h 1974276"/>
              <a:gd name="connsiteX3" fmla="*/ 574205 w 1763812"/>
              <a:gd name="connsiteY3" fmla="*/ 1100328 h 1974276"/>
              <a:gd name="connsiteX4" fmla="*/ 683210 w 1763812"/>
              <a:gd name="connsiteY4" fmla="*/ 957342 h 1974276"/>
              <a:gd name="connsiteX5" fmla="*/ 568028 w 1763812"/>
              <a:gd name="connsiteY5" fmla="*/ 780595 h 1974276"/>
              <a:gd name="connsiteX6" fmla="*/ 355756 w 1763812"/>
              <a:gd name="connsiteY6" fmla="*/ 649965 h 1974276"/>
              <a:gd name="connsiteX7" fmla="*/ 136643 w 1763812"/>
              <a:gd name="connsiteY7" fmla="*/ 446523 h 1974276"/>
              <a:gd name="connsiteX8" fmla="*/ 478221 w 1763812"/>
              <a:gd name="connsiteY8" fmla="*/ 584651 h 1974276"/>
              <a:gd name="connsiteX9" fmla="*/ 830829 w 1763812"/>
              <a:gd name="connsiteY9" fmla="*/ 809502 h 1974276"/>
              <a:gd name="connsiteX10" fmla="*/ 977786 w 1763812"/>
              <a:gd name="connsiteY10" fmla="*/ 667400 h 1974276"/>
              <a:gd name="connsiteX11" fmla="*/ 899232 w 1763812"/>
              <a:gd name="connsiteY11" fmla="*/ 539198 h 1974276"/>
              <a:gd name="connsiteX12" fmla="*/ 775664 w 1763812"/>
              <a:gd name="connsiteY12" fmla="*/ 415631 h 1974276"/>
              <a:gd name="connsiteX13" fmla="*/ 701524 w 1763812"/>
              <a:gd name="connsiteY13" fmla="*/ 390917 h 1974276"/>
              <a:gd name="connsiteX14" fmla="*/ 615026 w 1763812"/>
              <a:gd name="connsiteY14" fmla="*/ 366204 h 1974276"/>
              <a:gd name="connsiteX15" fmla="*/ 442032 w 1763812"/>
              <a:gd name="connsiteY15" fmla="*/ 329133 h 1974276"/>
              <a:gd name="connsiteX16" fmla="*/ 318464 w 1763812"/>
              <a:gd name="connsiteY16" fmla="*/ 168496 h 1974276"/>
              <a:gd name="connsiteX17" fmla="*/ 466745 w 1763812"/>
              <a:gd name="connsiteY17" fmla="*/ 242636 h 1974276"/>
              <a:gd name="connsiteX18" fmla="*/ 476233 w 1763812"/>
              <a:gd name="connsiteY18" fmla="*/ 71847 h 1974276"/>
              <a:gd name="connsiteX19" fmla="*/ 837448 w 1763812"/>
              <a:gd name="connsiteY19" fmla="*/ 353847 h 1974276"/>
              <a:gd name="connsiteX20" fmla="*/ 609511 w 1763812"/>
              <a:gd name="connsiteY20" fmla="*/ 35660 h 1974276"/>
              <a:gd name="connsiteX21" fmla="*/ 789786 w 1763812"/>
              <a:gd name="connsiteY21" fmla="*/ 146210 h 1974276"/>
              <a:gd name="connsiteX22" fmla="*/ 949542 w 1763812"/>
              <a:gd name="connsiteY22" fmla="*/ 387607 h 1974276"/>
              <a:gd name="connsiteX23" fmla="*/ 974035 w 1763812"/>
              <a:gd name="connsiteY23" fmla="*/ 296256 h 1974276"/>
              <a:gd name="connsiteX24" fmla="*/ 941156 w 1763812"/>
              <a:gd name="connsiteY24" fmla="*/ 164965 h 1974276"/>
              <a:gd name="connsiteX25" fmla="*/ 908058 w 1763812"/>
              <a:gd name="connsiteY25" fmla="*/ 135 h 1974276"/>
              <a:gd name="connsiteX26" fmla="*/ 1047733 w 1763812"/>
              <a:gd name="connsiteY26" fmla="*/ 193209 h 1974276"/>
              <a:gd name="connsiteX27" fmla="*/ 1085466 w 1763812"/>
              <a:gd name="connsiteY27" fmla="*/ 504997 h 1974276"/>
              <a:gd name="connsiteX28" fmla="*/ 1266184 w 1763812"/>
              <a:gd name="connsiteY28" fmla="*/ 305302 h 1974276"/>
              <a:gd name="connsiteX29" fmla="*/ 1339882 w 1763812"/>
              <a:gd name="connsiteY29" fmla="*/ 14478 h 1974276"/>
              <a:gd name="connsiteX30" fmla="*/ 1361286 w 1763812"/>
              <a:gd name="connsiteY30" fmla="*/ 197402 h 1974276"/>
              <a:gd name="connsiteX31" fmla="*/ 1308549 w 1763812"/>
              <a:gd name="connsiteY31" fmla="*/ 393124 h 1974276"/>
              <a:gd name="connsiteX32" fmla="*/ 1541563 w 1763812"/>
              <a:gd name="connsiteY32" fmla="*/ 78909 h 1974276"/>
              <a:gd name="connsiteX33" fmla="*/ 1425055 w 1763812"/>
              <a:gd name="connsiteY33" fmla="*/ 403937 h 1974276"/>
              <a:gd name="connsiteX34" fmla="*/ 1268832 w 1763812"/>
              <a:gd name="connsiteY34" fmla="*/ 631212 h 1974276"/>
              <a:gd name="connsiteX35" fmla="*/ 1400783 w 1763812"/>
              <a:gd name="connsiteY35" fmla="*/ 788759 h 1974276"/>
              <a:gd name="connsiteX36" fmla="*/ 1625412 w 1763812"/>
              <a:gd name="connsiteY36" fmla="*/ 877022 h 1974276"/>
              <a:gd name="connsiteX37" fmla="*/ 1761116 w 1763812"/>
              <a:gd name="connsiteY37" fmla="*/ 918285 h 1974276"/>
              <a:gd name="connsiteX38" fmla="*/ 1740594 w 1763812"/>
              <a:gd name="connsiteY38" fmla="*/ 1106947 h 1974276"/>
              <a:gd name="connsiteX39" fmla="*/ 1529206 w 1763812"/>
              <a:gd name="connsiteY39" fmla="*/ 1099003 h 1974276"/>
              <a:gd name="connsiteX40" fmla="*/ 1430572 w 1763812"/>
              <a:gd name="connsiteY40" fmla="*/ 1157036 h 1974276"/>
              <a:gd name="connsiteX41" fmla="*/ 1442929 w 1763812"/>
              <a:gd name="connsiteY41" fmla="*/ 1305317 h 1974276"/>
              <a:gd name="connsiteX42" fmla="*/ 1541783 w 1763812"/>
              <a:gd name="connsiteY42" fmla="*/ 1416528 h 1974276"/>
              <a:gd name="connsiteX43" fmla="*/ 1665351 w 1763812"/>
              <a:gd name="connsiteY43" fmla="*/ 1564809 h 1974276"/>
              <a:gd name="connsiteX44" fmla="*/ 1714778 w 1763812"/>
              <a:gd name="connsiteY44" fmla="*/ 1638950 h 1974276"/>
              <a:gd name="connsiteX45" fmla="*/ 1566497 w 1763812"/>
              <a:gd name="connsiteY45" fmla="*/ 1555982 h 1974276"/>
              <a:gd name="connsiteX46" fmla="*/ 1455286 w 1763812"/>
              <a:gd name="connsiteY46" fmla="*/ 1428885 h 1974276"/>
              <a:gd name="connsiteX47" fmla="*/ 1347826 w 1763812"/>
              <a:gd name="connsiteY47" fmla="*/ 1367101 h 1974276"/>
              <a:gd name="connsiteX48" fmla="*/ 1307005 w 1763812"/>
              <a:gd name="connsiteY48" fmla="*/ 1441241 h 1974276"/>
              <a:gd name="connsiteX49" fmla="*/ 1409831 w 1763812"/>
              <a:gd name="connsiteY49" fmla="*/ 1699851 h 1974276"/>
              <a:gd name="connsiteX50" fmla="*/ 1442929 w 1763812"/>
              <a:gd name="connsiteY50" fmla="*/ 1972582 h 1974276"/>
              <a:gd name="connsiteX51" fmla="*/ 1336352 w 1763812"/>
              <a:gd name="connsiteY51" fmla="*/ 1803338 h 1974276"/>
              <a:gd name="connsiteX52" fmla="*/ 1232864 w 1763812"/>
              <a:gd name="connsiteY52" fmla="*/ 1564809 h 1974276"/>
              <a:gd name="connsiteX53" fmla="*/ 1183437 w 1763812"/>
              <a:gd name="connsiteY53" fmla="*/ 1490668 h 1974276"/>
              <a:gd name="connsiteX54" fmla="*/ 973372 w 1763812"/>
              <a:gd name="connsiteY54" fmla="*/ 1490668 h 1974276"/>
              <a:gd name="connsiteX55" fmla="*/ 911589 w 1763812"/>
              <a:gd name="connsiteY55" fmla="*/ 1540096 h 1974276"/>
              <a:gd name="connsiteX56" fmla="*/ 874518 w 1763812"/>
              <a:gd name="connsiteY56" fmla="*/ 1626593 h 1974276"/>
              <a:gd name="connsiteX57" fmla="*/ 825091 w 1763812"/>
              <a:gd name="connsiteY57" fmla="*/ 1737804 h 1974276"/>
              <a:gd name="connsiteX58" fmla="*/ 788021 w 1763812"/>
              <a:gd name="connsiteY58" fmla="*/ 1923155 h 1974276"/>
              <a:gd name="connsiteX59" fmla="*/ 775664 w 1763812"/>
              <a:gd name="connsiteY59" fmla="*/ 1960225 h 1974276"/>
              <a:gd name="connsiteX60" fmla="*/ 763307 w 1763812"/>
              <a:gd name="connsiteY60" fmla="*/ 1923155 h 1974276"/>
              <a:gd name="connsiteX61" fmla="*/ 738594 w 1763812"/>
              <a:gd name="connsiteY61" fmla="*/ 1886085 h 1974276"/>
              <a:gd name="connsiteX62" fmla="*/ 750951 w 1763812"/>
              <a:gd name="connsiteY62" fmla="*/ 1688377 h 1974276"/>
              <a:gd name="connsiteX63" fmla="*/ 849805 w 1763812"/>
              <a:gd name="connsiteY63" fmla="*/ 1503025 h 1974276"/>
              <a:gd name="connsiteX64" fmla="*/ 788021 w 1763812"/>
              <a:gd name="connsiteY64" fmla="*/ 1453598 h 1974276"/>
              <a:gd name="connsiteX65" fmla="*/ 312506 w 1763812"/>
              <a:gd name="connsiteY65" fmla="*/ 1494200 h 1974276"/>
              <a:gd name="connsiteX66" fmla="*/ 46616 w 1763812"/>
              <a:gd name="connsiteY66" fmla="*/ 1379458 h 1974276"/>
              <a:gd name="connsiteX67" fmla="*/ 330821 w 1763812"/>
              <a:gd name="connsiteY67" fmla="*/ 1379458 h 1974276"/>
              <a:gd name="connsiteX68" fmla="*/ 720 w 1763812"/>
              <a:gd name="connsiteY68" fmla="*/ 1138060 h 1974276"/>
              <a:gd name="connsiteX69" fmla="*/ 441238 w 1763812"/>
              <a:gd name="connsiteY69" fmla="*/ 1244283 h 1974276"/>
              <a:gd name="connsiteX70" fmla="*/ 55882 w 1763812"/>
              <a:gd name="connsiteY70" fmla="*/ 908136 h 1974276"/>
              <a:gd name="connsiteX0" fmla="*/ 55882 w 1763812"/>
              <a:gd name="connsiteY0" fmla="*/ 908136 h 1974519"/>
              <a:gd name="connsiteX1" fmla="*/ 285146 w 1763812"/>
              <a:gd name="connsiteY1" fmla="*/ 1003901 h 1974519"/>
              <a:gd name="connsiteX2" fmla="*/ 429675 w 1763812"/>
              <a:gd name="connsiteY2" fmla="*/ 1119966 h 1974519"/>
              <a:gd name="connsiteX3" fmla="*/ 574205 w 1763812"/>
              <a:gd name="connsiteY3" fmla="*/ 1100328 h 1974519"/>
              <a:gd name="connsiteX4" fmla="*/ 683210 w 1763812"/>
              <a:gd name="connsiteY4" fmla="*/ 957342 h 1974519"/>
              <a:gd name="connsiteX5" fmla="*/ 568028 w 1763812"/>
              <a:gd name="connsiteY5" fmla="*/ 780595 h 1974519"/>
              <a:gd name="connsiteX6" fmla="*/ 355756 w 1763812"/>
              <a:gd name="connsiteY6" fmla="*/ 649965 h 1974519"/>
              <a:gd name="connsiteX7" fmla="*/ 136643 w 1763812"/>
              <a:gd name="connsiteY7" fmla="*/ 446523 h 1974519"/>
              <a:gd name="connsiteX8" fmla="*/ 478221 w 1763812"/>
              <a:gd name="connsiteY8" fmla="*/ 584651 h 1974519"/>
              <a:gd name="connsiteX9" fmla="*/ 830829 w 1763812"/>
              <a:gd name="connsiteY9" fmla="*/ 809502 h 1974519"/>
              <a:gd name="connsiteX10" fmla="*/ 977786 w 1763812"/>
              <a:gd name="connsiteY10" fmla="*/ 667400 h 1974519"/>
              <a:gd name="connsiteX11" fmla="*/ 899232 w 1763812"/>
              <a:gd name="connsiteY11" fmla="*/ 539198 h 1974519"/>
              <a:gd name="connsiteX12" fmla="*/ 775664 w 1763812"/>
              <a:gd name="connsiteY12" fmla="*/ 415631 h 1974519"/>
              <a:gd name="connsiteX13" fmla="*/ 701524 w 1763812"/>
              <a:gd name="connsiteY13" fmla="*/ 390917 h 1974519"/>
              <a:gd name="connsiteX14" fmla="*/ 615026 w 1763812"/>
              <a:gd name="connsiteY14" fmla="*/ 366204 h 1974519"/>
              <a:gd name="connsiteX15" fmla="*/ 442032 w 1763812"/>
              <a:gd name="connsiteY15" fmla="*/ 329133 h 1974519"/>
              <a:gd name="connsiteX16" fmla="*/ 318464 w 1763812"/>
              <a:gd name="connsiteY16" fmla="*/ 168496 h 1974519"/>
              <a:gd name="connsiteX17" fmla="*/ 466745 w 1763812"/>
              <a:gd name="connsiteY17" fmla="*/ 242636 h 1974519"/>
              <a:gd name="connsiteX18" fmla="*/ 476233 w 1763812"/>
              <a:gd name="connsiteY18" fmla="*/ 71847 h 1974519"/>
              <a:gd name="connsiteX19" fmla="*/ 837448 w 1763812"/>
              <a:gd name="connsiteY19" fmla="*/ 353847 h 1974519"/>
              <a:gd name="connsiteX20" fmla="*/ 609511 w 1763812"/>
              <a:gd name="connsiteY20" fmla="*/ 35660 h 1974519"/>
              <a:gd name="connsiteX21" fmla="*/ 789786 w 1763812"/>
              <a:gd name="connsiteY21" fmla="*/ 146210 h 1974519"/>
              <a:gd name="connsiteX22" fmla="*/ 949542 w 1763812"/>
              <a:gd name="connsiteY22" fmla="*/ 387607 h 1974519"/>
              <a:gd name="connsiteX23" fmla="*/ 974035 w 1763812"/>
              <a:gd name="connsiteY23" fmla="*/ 296256 h 1974519"/>
              <a:gd name="connsiteX24" fmla="*/ 941156 w 1763812"/>
              <a:gd name="connsiteY24" fmla="*/ 164965 h 1974519"/>
              <a:gd name="connsiteX25" fmla="*/ 908058 w 1763812"/>
              <a:gd name="connsiteY25" fmla="*/ 135 h 1974519"/>
              <a:gd name="connsiteX26" fmla="*/ 1047733 w 1763812"/>
              <a:gd name="connsiteY26" fmla="*/ 193209 h 1974519"/>
              <a:gd name="connsiteX27" fmla="*/ 1085466 w 1763812"/>
              <a:gd name="connsiteY27" fmla="*/ 504997 h 1974519"/>
              <a:gd name="connsiteX28" fmla="*/ 1266184 w 1763812"/>
              <a:gd name="connsiteY28" fmla="*/ 305302 h 1974519"/>
              <a:gd name="connsiteX29" fmla="*/ 1339882 w 1763812"/>
              <a:gd name="connsiteY29" fmla="*/ 14478 h 1974519"/>
              <a:gd name="connsiteX30" fmla="*/ 1361286 w 1763812"/>
              <a:gd name="connsiteY30" fmla="*/ 197402 h 1974519"/>
              <a:gd name="connsiteX31" fmla="*/ 1308549 w 1763812"/>
              <a:gd name="connsiteY31" fmla="*/ 393124 h 1974519"/>
              <a:gd name="connsiteX32" fmla="*/ 1541563 w 1763812"/>
              <a:gd name="connsiteY32" fmla="*/ 78909 h 1974519"/>
              <a:gd name="connsiteX33" fmla="*/ 1425055 w 1763812"/>
              <a:gd name="connsiteY33" fmla="*/ 403937 h 1974519"/>
              <a:gd name="connsiteX34" fmla="*/ 1268832 w 1763812"/>
              <a:gd name="connsiteY34" fmla="*/ 631212 h 1974519"/>
              <a:gd name="connsiteX35" fmla="*/ 1400783 w 1763812"/>
              <a:gd name="connsiteY35" fmla="*/ 788759 h 1974519"/>
              <a:gd name="connsiteX36" fmla="*/ 1625412 w 1763812"/>
              <a:gd name="connsiteY36" fmla="*/ 877022 h 1974519"/>
              <a:gd name="connsiteX37" fmla="*/ 1761116 w 1763812"/>
              <a:gd name="connsiteY37" fmla="*/ 918285 h 1974519"/>
              <a:gd name="connsiteX38" fmla="*/ 1740594 w 1763812"/>
              <a:gd name="connsiteY38" fmla="*/ 1106947 h 1974519"/>
              <a:gd name="connsiteX39" fmla="*/ 1529206 w 1763812"/>
              <a:gd name="connsiteY39" fmla="*/ 1099003 h 1974519"/>
              <a:gd name="connsiteX40" fmla="*/ 1430572 w 1763812"/>
              <a:gd name="connsiteY40" fmla="*/ 1157036 h 1974519"/>
              <a:gd name="connsiteX41" fmla="*/ 1442929 w 1763812"/>
              <a:gd name="connsiteY41" fmla="*/ 1305317 h 1974519"/>
              <a:gd name="connsiteX42" fmla="*/ 1541783 w 1763812"/>
              <a:gd name="connsiteY42" fmla="*/ 1416528 h 1974519"/>
              <a:gd name="connsiteX43" fmla="*/ 1665351 w 1763812"/>
              <a:gd name="connsiteY43" fmla="*/ 1564809 h 1974519"/>
              <a:gd name="connsiteX44" fmla="*/ 1714778 w 1763812"/>
              <a:gd name="connsiteY44" fmla="*/ 1638950 h 1974519"/>
              <a:gd name="connsiteX45" fmla="*/ 1566497 w 1763812"/>
              <a:gd name="connsiteY45" fmla="*/ 1555982 h 1974519"/>
              <a:gd name="connsiteX46" fmla="*/ 1455286 w 1763812"/>
              <a:gd name="connsiteY46" fmla="*/ 1428885 h 1974519"/>
              <a:gd name="connsiteX47" fmla="*/ 1347826 w 1763812"/>
              <a:gd name="connsiteY47" fmla="*/ 1367101 h 1974519"/>
              <a:gd name="connsiteX48" fmla="*/ 1307005 w 1763812"/>
              <a:gd name="connsiteY48" fmla="*/ 1441241 h 1974519"/>
              <a:gd name="connsiteX49" fmla="*/ 1385338 w 1763812"/>
              <a:gd name="connsiteY49" fmla="*/ 1691686 h 1974519"/>
              <a:gd name="connsiteX50" fmla="*/ 1442929 w 1763812"/>
              <a:gd name="connsiteY50" fmla="*/ 1972582 h 1974519"/>
              <a:gd name="connsiteX51" fmla="*/ 1336352 w 1763812"/>
              <a:gd name="connsiteY51" fmla="*/ 1803338 h 1974519"/>
              <a:gd name="connsiteX52" fmla="*/ 1232864 w 1763812"/>
              <a:gd name="connsiteY52" fmla="*/ 1564809 h 1974519"/>
              <a:gd name="connsiteX53" fmla="*/ 1183437 w 1763812"/>
              <a:gd name="connsiteY53" fmla="*/ 1490668 h 1974519"/>
              <a:gd name="connsiteX54" fmla="*/ 973372 w 1763812"/>
              <a:gd name="connsiteY54" fmla="*/ 1490668 h 1974519"/>
              <a:gd name="connsiteX55" fmla="*/ 911589 w 1763812"/>
              <a:gd name="connsiteY55" fmla="*/ 1540096 h 1974519"/>
              <a:gd name="connsiteX56" fmla="*/ 874518 w 1763812"/>
              <a:gd name="connsiteY56" fmla="*/ 1626593 h 1974519"/>
              <a:gd name="connsiteX57" fmla="*/ 825091 w 1763812"/>
              <a:gd name="connsiteY57" fmla="*/ 1737804 h 1974519"/>
              <a:gd name="connsiteX58" fmla="*/ 788021 w 1763812"/>
              <a:gd name="connsiteY58" fmla="*/ 1923155 h 1974519"/>
              <a:gd name="connsiteX59" fmla="*/ 775664 w 1763812"/>
              <a:gd name="connsiteY59" fmla="*/ 1960225 h 1974519"/>
              <a:gd name="connsiteX60" fmla="*/ 763307 w 1763812"/>
              <a:gd name="connsiteY60" fmla="*/ 1923155 h 1974519"/>
              <a:gd name="connsiteX61" fmla="*/ 738594 w 1763812"/>
              <a:gd name="connsiteY61" fmla="*/ 1886085 h 1974519"/>
              <a:gd name="connsiteX62" fmla="*/ 750951 w 1763812"/>
              <a:gd name="connsiteY62" fmla="*/ 1688377 h 1974519"/>
              <a:gd name="connsiteX63" fmla="*/ 849805 w 1763812"/>
              <a:gd name="connsiteY63" fmla="*/ 1503025 h 1974519"/>
              <a:gd name="connsiteX64" fmla="*/ 788021 w 1763812"/>
              <a:gd name="connsiteY64" fmla="*/ 1453598 h 1974519"/>
              <a:gd name="connsiteX65" fmla="*/ 312506 w 1763812"/>
              <a:gd name="connsiteY65" fmla="*/ 1494200 h 1974519"/>
              <a:gd name="connsiteX66" fmla="*/ 46616 w 1763812"/>
              <a:gd name="connsiteY66" fmla="*/ 1379458 h 1974519"/>
              <a:gd name="connsiteX67" fmla="*/ 330821 w 1763812"/>
              <a:gd name="connsiteY67" fmla="*/ 1379458 h 1974519"/>
              <a:gd name="connsiteX68" fmla="*/ 720 w 1763812"/>
              <a:gd name="connsiteY68" fmla="*/ 1138060 h 1974519"/>
              <a:gd name="connsiteX69" fmla="*/ 441238 w 1763812"/>
              <a:gd name="connsiteY69" fmla="*/ 1244283 h 1974519"/>
              <a:gd name="connsiteX70" fmla="*/ 55882 w 1763812"/>
              <a:gd name="connsiteY70" fmla="*/ 908136 h 1974519"/>
              <a:gd name="connsiteX0" fmla="*/ 55882 w 1763812"/>
              <a:gd name="connsiteY0" fmla="*/ 908136 h 1974519"/>
              <a:gd name="connsiteX1" fmla="*/ 285146 w 1763812"/>
              <a:gd name="connsiteY1" fmla="*/ 1003901 h 1974519"/>
              <a:gd name="connsiteX2" fmla="*/ 429675 w 1763812"/>
              <a:gd name="connsiteY2" fmla="*/ 1119966 h 1974519"/>
              <a:gd name="connsiteX3" fmla="*/ 574205 w 1763812"/>
              <a:gd name="connsiteY3" fmla="*/ 1100328 h 1974519"/>
              <a:gd name="connsiteX4" fmla="*/ 683210 w 1763812"/>
              <a:gd name="connsiteY4" fmla="*/ 957342 h 1974519"/>
              <a:gd name="connsiteX5" fmla="*/ 568028 w 1763812"/>
              <a:gd name="connsiteY5" fmla="*/ 780595 h 1974519"/>
              <a:gd name="connsiteX6" fmla="*/ 355756 w 1763812"/>
              <a:gd name="connsiteY6" fmla="*/ 649965 h 1974519"/>
              <a:gd name="connsiteX7" fmla="*/ 136643 w 1763812"/>
              <a:gd name="connsiteY7" fmla="*/ 446523 h 1974519"/>
              <a:gd name="connsiteX8" fmla="*/ 478221 w 1763812"/>
              <a:gd name="connsiteY8" fmla="*/ 584651 h 1974519"/>
              <a:gd name="connsiteX9" fmla="*/ 830829 w 1763812"/>
              <a:gd name="connsiteY9" fmla="*/ 809502 h 1974519"/>
              <a:gd name="connsiteX10" fmla="*/ 977786 w 1763812"/>
              <a:gd name="connsiteY10" fmla="*/ 667400 h 1974519"/>
              <a:gd name="connsiteX11" fmla="*/ 899232 w 1763812"/>
              <a:gd name="connsiteY11" fmla="*/ 539198 h 1974519"/>
              <a:gd name="connsiteX12" fmla="*/ 775664 w 1763812"/>
              <a:gd name="connsiteY12" fmla="*/ 415631 h 1974519"/>
              <a:gd name="connsiteX13" fmla="*/ 701524 w 1763812"/>
              <a:gd name="connsiteY13" fmla="*/ 390917 h 1974519"/>
              <a:gd name="connsiteX14" fmla="*/ 615026 w 1763812"/>
              <a:gd name="connsiteY14" fmla="*/ 366204 h 1974519"/>
              <a:gd name="connsiteX15" fmla="*/ 442032 w 1763812"/>
              <a:gd name="connsiteY15" fmla="*/ 329133 h 1974519"/>
              <a:gd name="connsiteX16" fmla="*/ 318464 w 1763812"/>
              <a:gd name="connsiteY16" fmla="*/ 168496 h 1974519"/>
              <a:gd name="connsiteX17" fmla="*/ 466745 w 1763812"/>
              <a:gd name="connsiteY17" fmla="*/ 242636 h 1974519"/>
              <a:gd name="connsiteX18" fmla="*/ 476233 w 1763812"/>
              <a:gd name="connsiteY18" fmla="*/ 71847 h 1974519"/>
              <a:gd name="connsiteX19" fmla="*/ 837448 w 1763812"/>
              <a:gd name="connsiteY19" fmla="*/ 353847 h 1974519"/>
              <a:gd name="connsiteX20" fmla="*/ 609511 w 1763812"/>
              <a:gd name="connsiteY20" fmla="*/ 35660 h 1974519"/>
              <a:gd name="connsiteX21" fmla="*/ 789786 w 1763812"/>
              <a:gd name="connsiteY21" fmla="*/ 146210 h 1974519"/>
              <a:gd name="connsiteX22" fmla="*/ 949542 w 1763812"/>
              <a:gd name="connsiteY22" fmla="*/ 387607 h 1974519"/>
              <a:gd name="connsiteX23" fmla="*/ 974035 w 1763812"/>
              <a:gd name="connsiteY23" fmla="*/ 296256 h 1974519"/>
              <a:gd name="connsiteX24" fmla="*/ 941156 w 1763812"/>
              <a:gd name="connsiteY24" fmla="*/ 164965 h 1974519"/>
              <a:gd name="connsiteX25" fmla="*/ 908058 w 1763812"/>
              <a:gd name="connsiteY25" fmla="*/ 135 h 1974519"/>
              <a:gd name="connsiteX26" fmla="*/ 1047733 w 1763812"/>
              <a:gd name="connsiteY26" fmla="*/ 193209 h 1974519"/>
              <a:gd name="connsiteX27" fmla="*/ 1085466 w 1763812"/>
              <a:gd name="connsiteY27" fmla="*/ 504997 h 1974519"/>
              <a:gd name="connsiteX28" fmla="*/ 1266184 w 1763812"/>
              <a:gd name="connsiteY28" fmla="*/ 305302 h 1974519"/>
              <a:gd name="connsiteX29" fmla="*/ 1339882 w 1763812"/>
              <a:gd name="connsiteY29" fmla="*/ 14478 h 1974519"/>
              <a:gd name="connsiteX30" fmla="*/ 1361286 w 1763812"/>
              <a:gd name="connsiteY30" fmla="*/ 197402 h 1974519"/>
              <a:gd name="connsiteX31" fmla="*/ 1308549 w 1763812"/>
              <a:gd name="connsiteY31" fmla="*/ 393124 h 1974519"/>
              <a:gd name="connsiteX32" fmla="*/ 1541563 w 1763812"/>
              <a:gd name="connsiteY32" fmla="*/ 78909 h 1974519"/>
              <a:gd name="connsiteX33" fmla="*/ 1425055 w 1763812"/>
              <a:gd name="connsiteY33" fmla="*/ 403937 h 1974519"/>
              <a:gd name="connsiteX34" fmla="*/ 1268832 w 1763812"/>
              <a:gd name="connsiteY34" fmla="*/ 631212 h 1974519"/>
              <a:gd name="connsiteX35" fmla="*/ 1400783 w 1763812"/>
              <a:gd name="connsiteY35" fmla="*/ 788759 h 1974519"/>
              <a:gd name="connsiteX36" fmla="*/ 1625412 w 1763812"/>
              <a:gd name="connsiteY36" fmla="*/ 877022 h 1974519"/>
              <a:gd name="connsiteX37" fmla="*/ 1761116 w 1763812"/>
              <a:gd name="connsiteY37" fmla="*/ 918285 h 1974519"/>
              <a:gd name="connsiteX38" fmla="*/ 1740594 w 1763812"/>
              <a:gd name="connsiteY38" fmla="*/ 1106947 h 1974519"/>
              <a:gd name="connsiteX39" fmla="*/ 1529206 w 1763812"/>
              <a:gd name="connsiteY39" fmla="*/ 1099003 h 1974519"/>
              <a:gd name="connsiteX40" fmla="*/ 1430572 w 1763812"/>
              <a:gd name="connsiteY40" fmla="*/ 1157036 h 1974519"/>
              <a:gd name="connsiteX41" fmla="*/ 1442929 w 1763812"/>
              <a:gd name="connsiteY41" fmla="*/ 1305317 h 1974519"/>
              <a:gd name="connsiteX42" fmla="*/ 1541783 w 1763812"/>
              <a:gd name="connsiteY42" fmla="*/ 1416528 h 1974519"/>
              <a:gd name="connsiteX43" fmla="*/ 1665351 w 1763812"/>
              <a:gd name="connsiteY43" fmla="*/ 1564809 h 1974519"/>
              <a:gd name="connsiteX44" fmla="*/ 1714778 w 1763812"/>
              <a:gd name="connsiteY44" fmla="*/ 1638950 h 1974519"/>
              <a:gd name="connsiteX45" fmla="*/ 1566497 w 1763812"/>
              <a:gd name="connsiteY45" fmla="*/ 1555982 h 1974519"/>
              <a:gd name="connsiteX46" fmla="*/ 1455286 w 1763812"/>
              <a:gd name="connsiteY46" fmla="*/ 1428885 h 1974519"/>
              <a:gd name="connsiteX47" fmla="*/ 1347826 w 1763812"/>
              <a:gd name="connsiteY47" fmla="*/ 1367101 h 1974519"/>
              <a:gd name="connsiteX48" fmla="*/ 1307005 w 1763812"/>
              <a:gd name="connsiteY48" fmla="*/ 1441241 h 1974519"/>
              <a:gd name="connsiteX49" fmla="*/ 1385338 w 1763812"/>
              <a:gd name="connsiteY49" fmla="*/ 1691686 h 1974519"/>
              <a:gd name="connsiteX50" fmla="*/ 1442929 w 1763812"/>
              <a:gd name="connsiteY50" fmla="*/ 1972582 h 1974519"/>
              <a:gd name="connsiteX51" fmla="*/ 1336352 w 1763812"/>
              <a:gd name="connsiteY51" fmla="*/ 1803338 h 1974519"/>
              <a:gd name="connsiteX52" fmla="*/ 1232864 w 1763812"/>
              <a:gd name="connsiteY52" fmla="*/ 1564809 h 1974519"/>
              <a:gd name="connsiteX53" fmla="*/ 1183437 w 1763812"/>
              <a:gd name="connsiteY53" fmla="*/ 1490668 h 1974519"/>
              <a:gd name="connsiteX54" fmla="*/ 973372 w 1763812"/>
              <a:gd name="connsiteY54" fmla="*/ 1490668 h 1974519"/>
              <a:gd name="connsiteX55" fmla="*/ 911589 w 1763812"/>
              <a:gd name="connsiteY55" fmla="*/ 1540096 h 1974519"/>
              <a:gd name="connsiteX56" fmla="*/ 825091 w 1763812"/>
              <a:gd name="connsiteY56" fmla="*/ 1737804 h 1974519"/>
              <a:gd name="connsiteX57" fmla="*/ 788021 w 1763812"/>
              <a:gd name="connsiteY57" fmla="*/ 1923155 h 1974519"/>
              <a:gd name="connsiteX58" fmla="*/ 775664 w 1763812"/>
              <a:gd name="connsiteY58" fmla="*/ 1960225 h 1974519"/>
              <a:gd name="connsiteX59" fmla="*/ 763307 w 1763812"/>
              <a:gd name="connsiteY59" fmla="*/ 1923155 h 1974519"/>
              <a:gd name="connsiteX60" fmla="*/ 738594 w 1763812"/>
              <a:gd name="connsiteY60" fmla="*/ 1886085 h 1974519"/>
              <a:gd name="connsiteX61" fmla="*/ 750951 w 1763812"/>
              <a:gd name="connsiteY61" fmla="*/ 1688377 h 1974519"/>
              <a:gd name="connsiteX62" fmla="*/ 849805 w 1763812"/>
              <a:gd name="connsiteY62" fmla="*/ 1503025 h 1974519"/>
              <a:gd name="connsiteX63" fmla="*/ 788021 w 1763812"/>
              <a:gd name="connsiteY63" fmla="*/ 1453598 h 1974519"/>
              <a:gd name="connsiteX64" fmla="*/ 312506 w 1763812"/>
              <a:gd name="connsiteY64" fmla="*/ 1494200 h 1974519"/>
              <a:gd name="connsiteX65" fmla="*/ 46616 w 1763812"/>
              <a:gd name="connsiteY65" fmla="*/ 1379458 h 1974519"/>
              <a:gd name="connsiteX66" fmla="*/ 330821 w 1763812"/>
              <a:gd name="connsiteY66" fmla="*/ 1379458 h 1974519"/>
              <a:gd name="connsiteX67" fmla="*/ 720 w 1763812"/>
              <a:gd name="connsiteY67" fmla="*/ 1138060 h 1974519"/>
              <a:gd name="connsiteX68" fmla="*/ 441238 w 1763812"/>
              <a:gd name="connsiteY68" fmla="*/ 1244283 h 1974519"/>
              <a:gd name="connsiteX69" fmla="*/ 55882 w 1763812"/>
              <a:gd name="connsiteY69" fmla="*/ 908136 h 1974519"/>
              <a:gd name="connsiteX0" fmla="*/ 55882 w 1763812"/>
              <a:gd name="connsiteY0" fmla="*/ 908136 h 1974519"/>
              <a:gd name="connsiteX1" fmla="*/ 285146 w 1763812"/>
              <a:gd name="connsiteY1" fmla="*/ 1003901 h 1974519"/>
              <a:gd name="connsiteX2" fmla="*/ 429675 w 1763812"/>
              <a:gd name="connsiteY2" fmla="*/ 1119966 h 1974519"/>
              <a:gd name="connsiteX3" fmla="*/ 574205 w 1763812"/>
              <a:gd name="connsiteY3" fmla="*/ 1100328 h 1974519"/>
              <a:gd name="connsiteX4" fmla="*/ 683210 w 1763812"/>
              <a:gd name="connsiteY4" fmla="*/ 957342 h 1974519"/>
              <a:gd name="connsiteX5" fmla="*/ 568028 w 1763812"/>
              <a:gd name="connsiteY5" fmla="*/ 780595 h 1974519"/>
              <a:gd name="connsiteX6" fmla="*/ 355756 w 1763812"/>
              <a:gd name="connsiteY6" fmla="*/ 649965 h 1974519"/>
              <a:gd name="connsiteX7" fmla="*/ 136643 w 1763812"/>
              <a:gd name="connsiteY7" fmla="*/ 446523 h 1974519"/>
              <a:gd name="connsiteX8" fmla="*/ 478221 w 1763812"/>
              <a:gd name="connsiteY8" fmla="*/ 584651 h 1974519"/>
              <a:gd name="connsiteX9" fmla="*/ 830829 w 1763812"/>
              <a:gd name="connsiteY9" fmla="*/ 809502 h 1974519"/>
              <a:gd name="connsiteX10" fmla="*/ 977786 w 1763812"/>
              <a:gd name="connsiteY10" fmla="*/ 667400 h 1974519"/>
              <a:gd name="connsiteX11" fmla="*/ 899232 w 1763812"/>
              <a:gd name="connsiteY11" fmla="*/ 539198 h 1974519"/>
              <a:gd name="connsiteX12" fmla="*/ 775664 w 1763812"/>
              <a:gd name="connsiteY12" fmla="*/ 415631 h 1974519"/>
              <a:gd name="connsiteX13" fmla="*/ 701524 w 1763812"/>
              <a:gd name="connsiteY13" fmla="*/ 390917 h 1974519"/>
              <a:gd name="connsiteX14" fmla="*/ 615026 w 1763812"/>
              <a:gd name="connsiteY14" fmla="*/ 366204 h 1974519"/>
              <a:gd name="connsiteX15" fmla="*/ 442032 w 1763812"/>
              <a:gd name="connsiteY15" fmla="*/ 329133 h 1974519"/>
              <a:gd name="connsiteX16" fmla="*/ 318464 w 1763812"/>
              <a:gd name="connsiteY16" fmla="*/ 168496 h 1974519"/>
              <a:gd name="connsiteX17" fmla="*/ 466745 w 1763812"/>
              <a:gd name="connsiteY17" fmla="*/ 242636 h 1974519"/>
              <a:gd name="connsiteX18" fmla="*/ 476233 w 1763812"/>
              <a:gd name="connsiteY18" fmla="*/ 71847 h 1974519"/>
              <a:gd name="connsiteX19" fmla="*/ 837448 w 1763812"/>
              <a:gd name="connsiteY19" fmla="*/ 353847 h 1974519"/>
              <a:gd name="connsiteX20" fmla="*/ 609511 w 1763812"/>
              <a:gd name="connsiteY20" fmla="*/ 35660 h 1974519"/>
              <a:gd name="connsiteX21" fmla="*/ 789786 w 1763812"/>
              <a:gd name="connsiteY21" fmla="*/ 146210 h 1974519"/>
              <a:gd name="connsiteX22" fmla="*/ 949542 w 1763812"/>
              <a:gd name="connsiteY22" fmla="*/ 387607 h 1974519"/>
              <a:gd name="connsiteX23" fmla="*/ 974035 w 1763812"/>
              <a:gd name="connsiteY23" fmla="*/ 296256 h 1974519"/>
              <a:gd name="connsiteX24" fmla="*/ 941156 w 1763812"/>
              <a:gd name="connsiteY24" fmla="*/ 164965 h 1974519"/>
              <a:gd name="connsiteX25" fmla="*/ 908058 w 1763812"/>
              <a:gd name="connsiteY25" fmla="*/ 135 h 1974519"/>
              <a:gd name="connsiteX26" fmla="*/ 1047733 w 1763812"/>
              <a:gd name="connsiteY26" fmla="*/ 193209 h 1974519"/>
              <a:gd name="connsiteX27" fmla="*/ 1085466 w 1763812"/>
              <a:gd name="connsiteY27" fmla="*/ 504997 h 1974519"/>
              <a:gd name="connsiteX28" fmla="*/ 1266184 w 1763812"/>
              <a:gd name="connsiteY28" fmla="*/ 305302 h 1974519"/>
              <a:gd name="connsiteX29" fmla="*/ 1339882 w 1763812"/>
              <a:gd name="connsiteY29" fmla="*/ 14478 h 1974519"/>
              <a:gd name="connsiteX30" fmla="*/ 1361286 w 1763812"/>
              <a:gd name="connsiteY30" fmla="*/ 197402 h 1974519"/>
              <a:gd name="connsiteX31" fmla="*/ 1308549 w 1763812"/>
              <a:gd name="connsiteY31" fmla="*/ 393124 h 1974519"/>
              <a:gd name="connsiteX32" fmla="*/ 1541563 w 1763812"/>
              <a:gd name="connsiteY32" fmla="*/ 78909 h 1974519"/>
              <a:gd name="connsiteX33" fmla="*/ 1425055 w 1763812"/>
              <a:gd name="connsiteY33" fmla="*/ 403937 h 1974519"/>
              <a:gd name="connsiteX34" fmla="*/ 1268832 w 1763812"/>
              <a:gd name="connsiteY34" fmla="*/ 631212 h 1974519"/>
              <a:gd name="connsiteX35" fmla="*/ 1400783 w 1763812"/>
              <a:gd name="connsiteY35" fmla="*/ 788759 h 1974519"/>
              <a:gd name="connsiteX36" fmla="*/ 1625412 w 1763812"/>
              <a:gd name="connsiteY36" fmla="*/ 877022 h 1974519"/>
              <a:gd name="connsiteX37" fmla="*/ 1761116 w 1763812"/>
              <a:gd name="connsiteY37" fmla="*/ 918285 h 1974519"/>
              <a:gd name="connsiteX38" fmla="*/ 1740594 w 1763812"/>
              <a:gd name="connsiteY38" fmla="*/ 1106947 h 1974519"/>
              <a:gd name="connsiteX39" fmla="*/ 1529206 w 1763812"/>
              <a:gd name="connsiteY39" fmla="*/ 1099003 h 1974519"/>
              <a:gd name="connsiteX40" fmla="*/ 1430572 w 1763812"/>
              <a:gd name="connsiteY40" fmla="*/ 1157036 h 1974519"/>
              <a:gd name="connsiteX41" fmla="*/ 1442929 w 1763812"/>
              <a:gd name="connsiteY41" fmla="*/ 1305317 h 1974519"/>
              <a:gd name="connsiteX42" fmla="*/ 1541783 w 1763812"/>
              <a:gd name="connsiteY42" fmla="*/ 1416528 h 1974519"/>
              <a:gd name="connsiteX43" fmla="*/ 1665351 w 1763812"/>
              <a:gd name="connsiteY43" fmla="*/ 1564809 h 1974519"/>
              <a:gd name="connsiteX44" fmla="*/ 1714778 w 1763812"/>
              <a:gd name="connsiteY44" fmla="*/ 1638950 h 1974519"/>
              <a:gd name="connsiteX45" fmla="*/ 1566497 w 1763812"/>
              <a:gd name="connsiteY45" fmla="*/ 1555982 h 1974519"/>
              <a:gd name="connsiteX46" fmla="*/ 1455286 w 1763812"/>
              <a:gd name="connsiteY46" fmla="*/ 1428885 h 1974519"/>
              <a:gd name="connsiteX47" fmla="*/ 1347826 w 1763812"/>
              <a:gd name="connsiteY47" fmla="*/ 1367101 h 1974519"/>
              <a:gd name="connsiteX48" fmla="*/ 1307005 w 1763812"/>
              <a:gd name="connsiteY48" fmla="*/ 1441241 h 1974519"/>
              <a:gd name="connsiteX49" fmla="*/ 1385338 w 1763812"/>
              <a:gd name="connsiteY49" fmla="*/ 1691686 h 1974519"/>
              <a:gd name="connsiteX50" fmla="*/ 1442929 w 1763812"/>
              <a:gd name="connsiteY50" fmla="*/ 1972582 h 1974519"/>
              <a:gd name="connsiteX51" fmla="*/ 1336352 w 1763812"/>
              <a:gd name="connsiteY51" fmla="*/ 1803338 h 1974519"/>
              <a:gd name="connsiteX52" fmla="*/ 1232864 w 1763812"/>
              <a:gd name="connsiteY52" fmla="*/ 1564809 h 1974519"/>
              <a:gd name="connsiteX53" fmla="*/ 1183437 w 1763812"/>
              <a:gd name="connsiteY53" fmla="*/ 1490668 h 1974519"/>
              <a:gd name="connsiteX54" fmla="*/ 973372 w 1763812"/>
              <a:gd name="connsiteY54" fmla="*/ 1490668 h 1974519"/>
              <a:gd name="connsiteX55" fmla="*/ 887096 w 1763812"/>
              <a:gd name="connsiteY55" fmla="*/ 1621738 h 1974519"/>
              <a:gd name="connsiteX56" fmla="*/ 825091 w 1763812"/>
              <a:gd name="connsiteY56" fmla="*/ 1737804 h 1974519"/>
              <a:gd name="connsiteX57" fmla="*/ 788021 w 1763812"/>
              <a:gd name="connsiteY57" fmla="*/ 1923155 h 1974519"/>
              <a:gd name="connsiteX58" fmla="*/ 775664 w 1763812"/>
              <a:gd name="connsiteY58" fmla="*/ 1960225 h 1974519"/>
              <a:gd name="connsiteX59" fmla="*/ 763307 w 1763812"/>
              <a:gd name="connsiteY59" fmla="*/ 1923155 h 1974519"/>
              <a:gd name="connsiteX60" fmla="*/ 738594 w 1763812"/>
              <a:gd name="connsiteY60" fmla="*/ 1886085 h 1974519"/>
              <a:gd name="connsiteX61" fmla="*/ 750951 w 1763812"/>
              <a:gd name="connsiteY61" fmla="*/ 1688377 h 1974519"/>
              <a:gd name="connsiteX62" fmla="*/ 849805 w 1763812"/>
              <a:gd name="connsiteY62" fmla="*/ 1503025 h 1974519"/>
              <a:gd name="connsiteX63" fmla="*/ 788021 w 1763812"/>
              <a:gd name="connsiteY63" fmla="*/ 1453598 h 1974519"/>
              <a:gd name="connsiteX64" fmla="*/ 312506 w 1763812"/>
              <a:gd name="connsiteY64" fmla="*/ 1494200 h 1974519"/>
              <a:gd name="connsiteX65" fmla="*/ 46616 w 1763812"/>
              <a:gd name="connsiteY65" fmla="*/ 1379458 h 1974519"/>
              <a:gd name="connsiteX66" fmla="*/ 330821 w 1763812"/>
              <a:gd name="connsiteY66" fmla="*/ 1379458 h 1974519"/>
              <a:gd name="connsiteX67" fmla="*/ 720 w 1763812"/>
              <a:gd name="connsiteY67" fmla="*/ 1138060 h 1974519"/>
              <a:gd name="connsiteX68" fmla="*/ 441238 w 1763812"/>
              <a:gd name="connsiteY68" fmla="*/ 1244283 h 1974519"/>
              <a:gd name="connsiteX69" fmla="*/ 55882 w 1763812"/>
              <a:gd name="connsiteY69" fmla="*/ 908136 h 1974519"/>
              <a:gd name="connsiteX0" fmla="*/ 55882 w 1769099"/>
              <a:gd name="connsiteY0" fmla="*/ 908136 h 1974519"/>
              <a:gd name="connsiteX1" fmla="*/ 285146 w 1769099"/>
              <a:gd name="connsiteY1" fmla="*/ 1003901 h 1974519"/>
              <a:gd name="connsiteX2" fmla="*/ 429675 w 1769099"/>
              <a:gd name="connsiteY2" fmla="*/ 1119966 h 1974519"/>
              <a:gd name="connsiteX3" fmla="*/ 574205 w 1769099"/>
              <a:gd name="connsiteY3" fmla="*/ 1100328 h 1974519"/>
              <a:gd name="connsiteX4" fmla="*/ 683210 w 1769099"/>
              <a:gd name="connsiteY4" fmla="*/ 957342 h 1974519"/>
              <a:gd name="connsiteX5" fmla="*/ 568028 w 1769099"/>
              <a:gd name="connsiteY5" fmla="*/ 780595 h 1974519"/>
              <a:gd name="connsiteX6" fmla="*/ 355756 w 1769099"/>
              <a:gd name="connsiteY6" fmla="*/ 649965 h 1974519"/>
              <a:gd name="connsiteX7" fmla="*/ 136643 w 1769099"/>
              <a:gd name="connsiteY7" fmla="*/ 446523 h 1974519"/>
              <a:gd name="connsiteX8" fmla="*/ 478221 w 1769099"/>
              <a:gd name="connsiteY8" fmla="*/ 584651 h 1974519"/>
              <a:gd name="connsiteX9" fmla="*/ 830829 w 1769099"/>
              <a:gd name="connsiteY9" fmla="*/ 809502 h 1974519"/>
              <a:gd name="connsiteX10" fmla="*/ 977786 w 1769099"/>
              <a:gd name="connsiteY10" fmla="*/ 667400 h 1974519"/>
              <a:gd name="connsiteX11" fmla="*/ 899232 w 1769099"/>
              <a:gd name="connsiteY11" fmla="*/ 539198 h 1974519"/>
              <a:gd name="connsiteX12" fmla="*/ 775664 w 1769099"/>
              <a:gd name="connsiteY12" fmla="*/ 415631 h 1974519"/>
              <a:gd name="connsiteX13" fmla="*/ 701524 w 1769099"/>
              <a:gd name="connsiteY13" fmla="*/ 390917 h 1974519"/>
              <a:gd name="connsiteX14" fmla="*/ 615026 w 1769099"/>
              <a:gd name="connsiteY14" fmla="*/ 366204 h 1974519"/>
              <a:gd name="connsiteX15" fmla="*/ 442032 w 1769099"/>
              <a:gd name="connsiteY15" fmla="*/ 329133 h 1974519"/>
              <a:gd name="connsiteX16" fmla="*/ 318464 w 1769099"/>
              <a:gd name="connsiteY16" fmla="*/ 168496 h 1974519"/>
              <a:gd name="connsiteX17" fmla="*/ 466745 w 1769099"/>
              <a:gd name="connsiteY17" fmla="*/ 242636 h 1974519"/>
              <a:gd name="connsiteX18" fmla="*/ 476233 w 1769099"/>
              <a:gd name="connsiteY18" fmla="*/ 71847 h 1974519"/>
              <a:gd name="connsiteX19" fmla="*/ 837448 w 1769099"/>
              <a:gd name="connsiteY19" fmla="*/ 353847 h 1974519"/>
              <a:gd name="connsiteX20" fmla="*/ 609511 w 1769099"/>
              <a:gd name="connsiteY20" fmla="*/ 35660 h 1974519"/>
              <a:gd name="connsiteX21" fmla="*/ 789786 w 1769099"/>
              <a:gd name="connsiteY21" fmla="*/ 146210 h 1974519"/>
              <a:gd name="connsiteX22" fmla="*/ 949542 w 1769099"/>
              <a:gd name="connsiteY22" fmla="*/ 387607 h 1974519"/>
              <a:gd name="connsiteX23" fmla="*/ 974035 w 1769099"/>
              <a:gd name="connsiteY23" fmla="*/ 296256 h 1974519"/>
              <a:gd name="connsiteX24" fmla="*/ 941156 w 1769099"/>
              <a:gd name="connsiteY24" fmla="*/ 164965 h 1974519"/>
              <a:gd name="connsiteX25" fmla="*/ 908058 w 1769099"/>
              <a:gd name="connsiteY25" fmla="*/ 135 h 1974519"/>
              <a:gd name="connsiteX26" fmla="*/ 1047733 w 1769099"/>
              <a:gd name="connsiteY26" fmla="*/ 193209 h 1974519"/>
              <a:gd name="connsiteX27" fmla="*/ 1085466 w 1769099"/>
              <a:gd name="connsiteY27" fmla="*/ 504997 h 1974519"/>
              <a:gd name="connsiteX28" fmla="*/ 1266184 w 1769099"/>
              <a:gd name="connsiteY28" fmla="*/ 305302 h 1974519"/>
              <a:gd name="connsiteX29" fmla="*/ 1339882 w 1769099"/>
              <a:gd name="connsiteY29" fmla="*/ 14478 h 1974519"/>
              <a:gd name="connsiteX30" fmla="*/ 1361286 w 1769099"/>
              <a:gd name="connsiteY30" fmla="*/ 197402 h 1974519"/>
              <a:gd name="connsiteX31" fmla="*/ 1308549 w 1769099"/>
              <a:gd name="connsiteY31" fmla="*/ 393124 h 1974519"/>
              <a:gd name="connsiteX32" fmla="*/ 1541563 w 1769099"/>
              <a:gd name="connsiteY32" fmla="*/ 78909 h 1974519"/>
              <a:gd name="connsiteX33" fmla="*/ 1425055 w 1769099"/>
              <a:gd name="connsiteY33" fmla="*/ 403937 h 1974519"/>
              <a:gd name="connsiteX34" fmla="*/ 1268832 w 1769099"/>
              <a:gd name="connsiteY34" fmla="*/ 631212 h 1974519"/>
              <a:gd name="connsiteX35" fmla="*/ 1400783 w 1769099"/>
              <a:gd name="connsiteY35" fmla="*/ 788759 h 1974519"/>
              <a:gd name="connsiteX36" fmla="*/ 1625412 w 1769099"/>
              <a:gd name="connsiteY36" fmla="*/ 877022 h 1974519"/>
              <a:gd name="connsiteX37" fmla="*/ 1761116 w 1769099"/>
              <a:gd name="connsiteY37" fmla="*/ 918285 h 1974519"/>
              <a:gd name="connsiteX38" fmla="*/ 1751849 w 1769099"/>
              <a:gd name="connsiteY38" fmla="*/ 984701 h 1974519"/>
              <a:gd name="connsiteX39" fmla="*/ 1740594 w 1769099"/>
              <a:gd name="connsiteY39" fmla="*/ 1106947 h 1974519"/>
              <a:gd name="connsiteX40" fmla="*/ 1529206 w 1769099"/>
              <a:gd name="connsiteY40" fmla="*/ 1099003 h 1974519"/>
              <a:gd name="connsiteX41" fmla="*/ 1430572 w 1769099"/>
              <a:gd name="connsiteY41" fmla="*/ 1157036 h 1974519"/>
              <a:gd name="connsiteX42" fmla="*/ 1442929 w 1769099"/>
              <a:gd name="connsiteY42" fmla="*/ 1305317 h 1974519"/>
              <a:gd name="connsiteX43" fmla="*/ 1541783 w 1769099"/>
              <a:gd name="connsiteY43" fmla="*/ 1416528 h 1974519"/>
              <a:gd name="connsiteX44" fmla="*/ 1665351 w 1769099"/>
              <a:gd name="connsiteY44" fmla="*/ 1564809 h 1974519"/>
              <a:gd name="connsiteX45" fmla="*/ 1714778 w 1769099"/>
              <a:gd name="connsiteY45" fmla="*/ 1638950 h 1974519"/>
              <a:gd name="connsiteX46" fmla="*/ 1566497 w 1769099"/>
              <a:gd name="connsiteY46" fmla="*/ 1555982 h 1974519"/>
              <a:gd name="connsiteX47" fmla="*/ 1455286 w 1769099"/>
              <a:gd name="connsiteY47" fmla="*/ 1428885 h 1974519"/>
              <a:gd name="connsiteX48" fmla="*/ 1347826 w 1769099"/>
              <a:gd name="connsiteY48" fmla="*/ 1367101 h 1974519"/>
              <a:gd name="connsiteX49" fmla="*/ 1307005 w 1769099"/>
              <a:gd name="connsiteY49" fmla="*/ 1441241 h 1974519"/>
              <a:gd name="connsiteX50" fmla="*/ 1385338 w 1769099"/>
              <a:gd name="connsiteY50" fmla="*/ 1691686 h 1974519"/>
              <a:gd name="connsiteX51" fmla="*/ 1442929 w 1769099"/>
              <a:gd name="connsiteY51" fmla="*/ 1972582 h 1974519"/>
              <a:gd name="connsiteX52" fmla="*/ 1336352 w 1769099"/>
              <a:gd name="connsiteY52" fmla="*/ 1803338 h 1974519"/>
              <a:gd name="connsiteX53" fmla="*/ 1232864 w 1769099"/>
              <a:gd name="connsiteY53" fmla="*/ 1564809 h 1974519"/>
              <a:gd name="connsiteX54" fmla="*/ 1183437 w 1769099"/>
              <a:gd name="connsiteY54" fmla="*/ 1490668 h 1974519"/>
              <a:gd name="connsiteX55" fmla="*/ 973372 w 1769099"/>
              <a:gd name="connsiteY55" fmla="*/ 1490668 h 1974519"/>
              <a:gd name="connsiteX56" fmla="*/ 887096 w 1769099"/>
              <a:gd name="connsiteY56" fmla="*/ 1621738 h 1974519"/>
              <a:gd name="connsiteX57" fmla="*/ 825091 w 1769099"/>
              <a:gd name="connsiteY57" fmla="*/ 1737804 h 1974519"/>
              <a:gd name="connsiteX58" fmla="*/ 788021 w 1769099"/>
              <a:gd name="connsiteY58" fmla="*/ 1923155 h 1974519"/>
              <a:gd name="connsiteX59" fmla="*/ 775664 w 1769099"/>
              <a:gd name="connsiteY59" fmla="*/ 1960225 h 1974519"/>
              <a:gd name="connsiteX60" fmla="*/ 763307 w 1769099"/>
              <a:gd name="connsiteY60" fmla="*/ 1923155 h 1974519"/>
              <a:gd name="connsiteX61" fmla="*/ 738594 w 1769099"/>
              <a:gd name="connsiteY61" fmla="*/ 1886085 h 1974519"/>
              <a:gd name="connsiteX62" fmla="*/ 750951 w 1769099"/>
              <a:gd name="connsiteY62" fmla="*/ 1688377 h 1974519"/>
              <a:gd name="connsiteX63" fmla="*/ 849805 w 1769099"/>
              <a:gd name="connsiteY63" fmla="*/ 1503025 h 1974519"/>
              <a:gd name="connsiteX64" fmla="*/ 788021 w 1769099"/>
              <a:gd name="connsiteY64" fmla="*/ 1453598 h 1974519"/>
              <a:gd name="connsiteX65" fmla="*/ 312506 w 1769099"/>
              <a:gd name="connsiteY65" fmla="*/ 1494200 h 1974519"/>
              <a:gd name="connsiteX66" fmla="*/ 46616 w 1769099"/>
              <a:gd name="connsiteY66" fmla="*/ 1379458 h 1974519"/>
              <a:gd name="connsiteX67" fmla="*/ 330821 w 1769099"/>
              <a:gd name="connsiteY67" fmla="*/ 1379458 h 1974519"/>
              <a:gd name="connsiteX68" fmla="*/ 720 w 1769099"/>
              <a:gd name="connsiteY68" fmla="*/ 1138060 h 1974519"/>
              <a:gd name="connsiteX69" fmla="*/ 441238 w 1769099"/>
              <a:gd name="connsiteY69" fmla="*/ 1244283 h 1974519"/>
              <a:gd name="connsiteX70" fmla="*/ 55882 w 1769099"/>
              <a:gd name="connsiteY70" fmla="*/ 908136 h 1974519"/>
              <a:gd name="connsiteX0" fmla="*/ 55882 w 1769099"/>
              <a:gd name="connsiteY0" fmla="*/ 908136 h 1974519"/>
              <a:gd name="connsiteX1" fmla="*/ 285146 w 1769099"/>
              <a:gd name="connsiteY1" fmla="*/ 1003901 h 1974519"/>
              <a:gd name="connsiteX2" fmla="*/ 429675 w 1769099"/>
              <a:gd name="connsiteY2" fmla="*/ 1119966 h 1974519"/>
              <a:gd name="connsiteX3" fmla="*/ 574205 w 1769099"/>
              <a:gd name="connsiteY3" fmla="*/ 1100328 h 1974519"/>
              <a:gd name="connsiteX4" fmla="*/ 683210 w 1769099"/>
              <a:gd name="connsiteY4" fmla="*/ 957342 h 1974519"/>
              <a:gd name="connsiteX5" fmla="*/ 568028 w 1769099"/>
              <a:gd name="connsiteY5" fmla="*/ 780595 h 1974519"/>
              <a:gd name="connsiteX6" fmla="*/ 355756 w 1769099"/>
              <a:gd name="connsiteY6" fmla="*/ 649965 h 1974519"/>
              <a:gd name="connsiteX7" fmla="*/ 136643 w 1769099"/>
              <a:gd name="connsiteY7" fmla="*/ 446523 h 1974519"/>
              <a:gd name="connsiteX8" fmla="*/ 478221 w 1769099"/>
              <a:gd name="connsiteY8" fmla="*/ 584651 h 1974519"/>
              <a:gd name="connsiteX9" fmla="*/ 830829 w 1769099"/>
              <a:gd name="connsiteY9" fmla="*/ 809502 h 1974519"/>
              <a:gd name="connsiteX10" fmla="*/ 977786 w 1769099"/>
              <a:gd name="connsiteY10" fmla="*/ 667400 h 1974519"/>
              <a:gd name="connsiteX11" fmla="*/ 899232 w 1769099"/>
              <a:gd name="connsiteY11" fmla="*/ 539198 h 1974519"/>
              <a:gd name="connsiteX12" fmla="*/ 775664 w 1769099"/>
              <a:gd name="connsiteY12" fmla="*/ 415631 h 1974519"/>
              <a:gd name="connsiteX13" fmla="*/ 701524 w 1769099"/>
              <a:gd name="connsiteY13" fmla="*/ 390917 h 1974519"/>
              <a:gd name="connsiteX14" fmla="*/ 615026 w 1769099"/>
              <a:gd name="connsiteY14" fmla="*/ 366204 h 1974519"/>
              <a:gd name="connsiteX15" fmla="*/ 442032 w 1769099"/>
              <a:gd name="connsiteY15" fmla="*/ 329133 h 1974519"/>
              <a:gd name="connsiteX16" fmla="*/ 318464 w 1769099"/>
              <a:gd name="connsiteY16" fmla="*/ 168496 h 1974519"/>
              <a:gd name="connsiteX17" fmla="*/ 466745 w 1769099"/>
              <a:gd name="connsiteY17" fmla="*/ 242636 h 1974519"/>
              <a:gd name="connsiteX18" fmla="*/ 476233 w 1769099"/>
              <a:gd name="connsiteY18" fmla="*/ 71847 h 1974519"/>
              <a:gd name="connsiteX19" fmla="*/ 837448 w 1769099"/>
              <a:gd name="connsiteY19" fmla="*/ 353847 h 1974519"/>
              <a:gd name="connsiteX20" fmla="*/ 609511 w 1769099"/>
              <a:gd name="connsiteY20" fmla="*/ 35660 h 1974519"/>
              <a:gd name="connsiteX21" fmla="*/ 789786 w 1769099"/>
              <a:gd name="connsiteY21" fmla="*/ 146210 h 1974519"/>
              <a:gd name="connsiteX22" fmla="*/ 949542 w 1769099"/>
              <a:gd name="connsiteY22" fmla="*/ 387607 h 1974519"/>
              <a:gd name="connsiteX23" fmla="*/ 974035 w 1769099"/>
              <a:gd name="connsiteY23" fmla="*/ 296256 h 1974519"/>
              <a:gd name="connsiteX24" fmla="*/ 941156 w 1769099"/>
              <a:gd name="connsiteY24" fmla="*/ 164965 h 1974519"/>
              <a:gd name="connsiteX25" fmla="*/ 908058 w 1769099"/>
              <a:gd name="connsiteY25" fmla="*/ 135 h 1974519"/>
              <a:gd name="connsiteX26" fmla="*/ 1047733 w 1769099"/>
              <a:gd name="connsiteY26" fmla="*/ 193209 h 1974519"/>
              <a:gd name="connsiteX27" fmla="*/ 1085466 w 1769099"/>
              <a:gd name="connsiteY27" fmla="*/ 504997 h 1974519"/>
              <a:gd name="connsiteX28" fmla="*/ 1266184 w 1769099"/>
              <a:gd name="connsiteY28" fmla="*/ 305302 h 1974519"/>
              <a:gd name="connsiteX29" fmla="*/ 1339882 w 1769099"/>
              <a:gd name="connsiteY29" fmla="*/ 14478 h 1974519"/>
              <a:gd name="connsiteX30" fmla="*/ 1361286 w 1769099"/>
              <a:gd name="connsiteY30" fmla="*/ 197402 h 1974519"/>
              <a:gd name="connsiteX31" fmla="*/ 1308549 w 1769099"/>
              <a:gd name="connsiteY31" fmla="*/ 393124 h 1974519"/>
              <a:gd name="connsiteX32" fmla="*/ 1541563 w 1769099"/>
              <a:gd name="connsiteY32" fmla="*/ 78909 h 1974519"/>
              <a:gd name="connsiteX33" fmla="*/ 1425055 w 1769099"/>
              <a:gd name="connsiteY33" fmla="*/ 403937 h 1974519"/>
              <a:gd name="connsiteX34" fmla="*/ 1268832 w 1769099"/>
              <a:gd name="connsiteY34" fmla="*/ 631212 h 1974519"/>
              <a:gd name="connsiteX35" fmla="*/ 1400783 w 1769099"/>
              <a:gd name="connsiteY35" fmla="*/ 788759 h 1974519"/>
              <a:gd name="connsiteX36" fmla="*/ 1625412 w 1769099"/>
              <a:gd name="connsiteY36" fmla="*/ 877022 h 1974519"/>
              <a:gd name="connsiteX37" fmla="*/ 1761116 w 1769099"/>
              <a:gd name="connsiteY37" fmla="*/ 918285 h 1974519"/>
              <a:gd name="connsiteX38" fmla="*/ 1751849 w 1769099"/>
              <a:gd name="connsiteY38" fmla="*/ 1009194 h 1974519"/>
              <a:gd name="connsiteX39" fmla="*/ 1740594 w 1769099"/>
              <a:gd name="connsiteY39" fmla="*/ 1106947 h 1974519"/>
              <a:gd name="connsiteX40" fmla="*/ 1529206 w 1769099"/>
              <a:gd name="connsiteY40" fmla="*/ 1099003 h 1974519"/>
              <a:gd name="connsiteX41" fmla="*/ 1430572 w 1769099"/>
              <a:gd name="connsiteY41" fmla="*/ 1157036 h 1974519"/>
              <a:gd name="connsiteX42" fmla="*/ 1442929 w 1769099"/>
              <a:gd name="connsiteY42" fmla="*/ 1305317 h 1974519"/>
              <a:gd name="connsiteX43" fmla="*/ 1541783 w 1769099"/>
              <a:gd name="connsiteY43" fmla="*/ 1416528 h 1974519"/>
              <a:gd name="connsiteX44" fmla="*/ 1665351 w 1769099"/>
              <a:gd name="connsiteY44" fmla="*/ 1564809 h 1974519"/>
              <a:gd name="connsiteX45" fmla="*/ 1714778 w 1769099"/>
              <a:gd name="connsiteY45" fmla="*/ 1638950 h 1974519"/>
              <a:gd name="connsiteX46" fmla="*/ 1566497 w 1769099"/>
              <a:gd name="connsiteY46" fmla="*/ 1555982 h 1974519"/>
              <a:gd name="connsiteX47" fmla="*/ 1455286 w 1769099"/>
              <a:gd name="connsiteY47" fmla="*/ 1428885 h 1974519"/>
              <a:gd name="connsiteX48" fmla="*/ 1347826 w 1769099"/>
              <a:gd name="connsiteY48" fmla="*/ 1367101 h 1974519"/>
              <a:gd name="connsiteX49" fmla="*/ 1307005 w 1769099"/>
              <a:gd name="connsiteY49" fmla="*/ 1441241 h 1974519"/>
              <a:gd name="connsiteX50" fmla="*/ 1385338 w 1769099"/>
              <a:gd name="connsiteY50" fmla="*/ 1691686 h 1974519"/>
              <a:gd name="connsiteX51" fmla="*/ 1442929 w 1769099"/>
              <a:gd name="connsiteY51" fmla="*/ 1972582 h 1974519"/>
              <a:gd name="connsiteX52" fmla="*/ 1336352 w 1769099"/>
              <a:gd name="connsiteY52" fmla="*/ 1803338 h 1974519"/>
              <a:gd name="connsiteX53" fmla="*/ 1232864 w 1769099"/>
              <a:gd name="connsiteY53" fmla="*/ 1564809 h 1974519"/>
              <a:gd name="connsiteX54" fmla="*/ 1183437 w 1769099"/>
              <a:gd name="connsiteY54" fmla="*/ 1490668 h 1974519"/>
              <a:gd name="connsiteX55" fmla="*/ 973372 w 1769099"/>
              <a:gd name="connsiteY55" fmla="*/ 1490668 h 1974519"/>
              <a:gd name="connsiteX56" fmla="*/ 887096 w 1769099"/>
              <a:gd name="connsiteY56" fmla="*/ 1621738 h 1974519"/>
              <a:gd name="connsiteX57" fmla="*/ 825091 w 1769099"/>
              <a:gd name="connsiteY57" fmla="*/ 1737804 h 1974519"/>
              <a:gd name="connsiteX58" fmla="*/ 788021 w 1769099"/>
              <a:gd name="connsiteY58" fmla="*/ 1923155 h 1974519"/>
              <a:gd name="connsiteX59" fmla="*/ 775664 w 1769099"/>
              <a:gd name="connsiteY59" fmla="*/ 1960225 h 1974519"/>
              <a:gd name="connsiteX60" fmla="*/ 763307 w 1769099"/>
              <a:gd name="connsiteY60" fmla="*/ 1923155 h 1974519"/>
              <a:gd name="connsiteX61" fmla="*/ 738594 w 1769099"/>
              <a:gd name="connsiteY61" fmla="*/ 1886085 h 1974519"/>
              <a:gd name="connsiteX62" fmla="*/ 750951 w 1769099"/>
              <a:gd name="connsiteY62" fmla="*/ 1688377 h 1974519"/>
              <a:gd name="connsiteX63" fmla="*/ 849805 w 1769099"/>
              <a:gd name="connsiteY63" fmla="*/ 1503025 h 1974519"/>
              <a:gd name="connsiteX64" fmla="*/ 788021 w 1769099"/>
              <a:gd name="connsiteY64" fmla="*/ 1453598 h 1974519"/>
              <a:gd name="connsiteX65" fmla="*/ 312506 w 1769099"/>
              <a:gd name="connsiteY65" fmla="*/ 1494200 h 1974519"/>
              <a:gd name="connsiteX66" fmla="*/ 46616 w 1769099"/>
              <a:gd name="connsiteY66" fmla="*/ 1379458 h 1974519"/>
              <a:gd name="connsiteX67" fmla="*/ 330821 w 1769099"/>
              <a:gd name="connsiteY67" fmla="*/ 1379458 h 1974519"/>
              <a:gd name="connsiteX68" fmla="*/ 720 w 1769099"/>
              <a:gd name="connsiteY68" fmla="*/ 1138060 h 1974519"/>
              <a:gd name="connsiteX69" fmla="*/ 441238 w 1769099"/>
              <a:gd name="connsiteY69" fmla="*/ 1244283 h 1974519"/>
              <a:gd name="connsiteX70" fmla="*/ 55882 w 1769099"/>
              <a:gd name="connsiteY70" fmla="*/ 908136 h 1974519"/>
              <a:gd name="connsiteX0" fmla="*/ 55882 w 1773318"/>
              <a:gd name="connsiteY0" fmla="*/ 908136 h 1974519"/>
              <a:gd name="connsiteX1" fmla="*/ 285146 w 1773318"/>
              <a:gd name="connsiteY1" fmla="*/ 1003901 h 1974519"/>
              <a:gd name="connsiteX2" fmla="*/ 429675 w 1773318"/>
              <a:gd name="connsiteY2" fmla="*/ 1119966 h 1974519"/>
              <a:gd name="connsiteX3" fmla="*/ 574205 w 1773318"/>
              <a:gd name="connsiteY3" fmla="*/ 1100328 h 1974519"/>
              <a:gd name="connsiteX4" fmla="*/ 683210 w 1773318"/>
              <a:gd name="connsiteY4" fmla="*/ 957342 h 1974519"/>
              <a:gd name="connsiteX5" fmla="*/ 568028 w 1773318"/>
              <a:gd name="connsiteY5" fmla="*/ 780595 h 1974519"/>
              <a:gd name="connsiteX6" fmla="*/ 355756 w 1773318"/>
              <a:gd name="connsiteY6" fmla="*/ 649965 h 1974519"/>
              <a:gd name="connsiteX7" fmla="*/ 136643 w 1773318"/>
              <a:gd name="connsiteY7" fmla="*/ 446523 h 1974519"/>
              <a:gd name="connsiteX8" fmla="*/ 478221 w 1773318"/>
              <a:gd name="connsiteY8" fmla="*/ 584651 h 1974519"/>
              <a:gd name="connsiteX9" fmla="*/ 830829 w 1773318"/>
              <a:gd name="connsiteY9" fmla="*/ 809502 h 1974519"/>
              <a:gd name="connsiteX10" fmla="*/ 977786 w 1773318"/>
              <a:gd name="connsiteY10" fmla="*/ 667400 h 1974519"/>
              <a:gd name="connsiteX11" fmla="*/ 899232 w 1773318"/>
              <a:gd name="connsiteY11" fmla="*/ 539198 h 1974519"/>
              <a:gd name="connsiteX12" fmla="*/ 775664 w 1773318"/>
              <a:gd name="connsiteY12" fmla="*/ 415631 h 1974519"/>
              <a:gd name="connsiteX13" fmla="*/ 701524 w 1773318"/>
              <a:gd name="connsiteY13" fmla="*/ 390917 h 1974519"/>
              <a:gd name="connsiteX14" fmla="*/ 615026 w 1773318"/>
              <a:gd name="connsiteY14" fmla="*/ 366204 h 1974519"/>
              <a:gd name="connsiteX15" fmla="*/ 442032 w 1773318"/>
              <a:gd name="connsiteY15" fmla="*/ 329133 h 1974519"/>
              <a:gd name="connsiteX16" fmla="*/ 318464 w 1773318"/>
              <a:gd name="connsiteY16" fmla="*/ 168496 h 1974519"/>
              <a:gd name="connsiteX17" fmla="*/ 466745 w 1773318"/>
              <a:gd name="connsiteY17" fmla="*/ 242636 h 1974519"/>
              <a:gd name="connsiteX18" fmla="*/ 476233 w 1773318"/>
              <a:gd name="connsiteY18" fmla="*/ 71847 h 1974519"/>
              <a:gd name="connsiteX19" fmla="*/ 837448 w 1773318"/>
              <a:gd name="connsiteY19" fmla="*/ 353847 h 1974519"/>
              <a:gd name="connsiteX20" fmla="*/ 609511 w 1773318"/>
              <a:gd name="connsiteY20" fmla="*/ 35660 h 1974519"/>
              <a:gd name="connsiteX21" fmla="*/ 789786 w 1773318"/>
              <a:gd name="connsiteY21" fmla="*/ 146210 h 1974519"/>
              <a:gd name="connsiteX22" fmla="*/ 949542 w 1773318"/>
              <a:gd name="connsiteY22" fmla="*/ 387607 h 1974519"/>
              <a:gd name="connsiteX23" fmla="*/ 974035 w 1773318"/>
              <a:gd name="connsiteY23" fmla="*/ 296256 h 1974519"/>
              <a:gd name="connsiteX24" fmla="*/ 941156 w 1773318"/>
              <a:gd name="connsiteY24" fmla="*/ 164965 h 1974519"/>
              <a:gd name="connsiteX25" fmla="*/ 908058 w 1773318"/>
              <a:gd name="connsiteY25" fmla="*/ 135 h 1974519"/>
              <a:gd name="connsiteX26" fmla="*/ 1047733 w 1773318"/>
              <a:gd name="connsiteY26" fmla="*/ 193209 h 1974519"/>
              <a:gd name="connsiteX27" fmla="*/ 1085466 w 1773318"/>
              <a:gd name="connsiteY27" fmla="*/ 504997 h 1974519"/>
              <a:gd name="connsiteX28" fmla="*/ 1266184 w 1773318"/>
              <a:gd name="connsiteY28" fmla="*/ 305302 h 1974519"/>
              <a:gd name="connsiteX29" fmla="*/ 1339882 w 1773318"/>
              <a:gd name="connsiteY29" fmla="*/ 14478 h 1974519"/>
              <a:gd name="connsiteX30" fmla="*/ 1361286 w 1773318"/>
              <a:gd name="connsiteY30" fmla="*/ 197402 h 1974519"/>
              <a:gd name="connsiteX31" fmla="*/ 1308549 w 1773318"/>
              <a:gd name="connsiteY31" fmla="*/ 393124 h 1974519"/>
              <a:gd name="connsiteX32" fmla="*/ 1541563 w 1773318"/>
              <a:gd name="connsiteY32" fmla="*/ 78909 h 1974519"/>
              <a:gd name="connsiteX33" fmla="*/ 1425055 w 1773318"/>
              <a:gd name="connsiteY33" fmla="*/ 403937 h 1974519"/>
              <a:gd name="connsiteX34" fmla="*/ 1268832 w 1773318"/>
              <a:gd name="connsiteY34" fmla="*/ 631212 h 1974519"/>
              <a:gd name="connsiteX35" fmla="*/ 1400783 w 1773318"/>
              <a:gd name="connsiteY35" fmla="*/ 788759 h 1974519"/>
              <a:gd name="connsiteX36" fmla="*/ 1625412 w 1773318"/>
              <a:gd name="connsiteY36" fmla="*/ 877022 h 1974519"/>
              <a:gd name="connsiteX37" fmla="*/ 1761116 w 1773318"/>
              <a:gd name="connsiteY37" fmla="*/ 918285 h 1974519"/>
              <a:gd name="connsiteX38" fmla="*/ 1740594 w 1773318"/>
              <a:gd name="connsiteY38" fmla="*/ 1106947 h 1974519"/>
              <a:gd name="connsiteX39" fmla="*/ 1529206 w 1773318"/>
              <a:gd name="connsiteY39" fmla="*/ 1099003 h 1974519"/>
              <a:gd name="connsiteX40" fmla="*/ 1430572 w 1773318"/>
              <a:gd name="connsiteY40" fmla="*/ 1157036 h 1974519"/>
              <a:gd name="connsiteX41" fmla="*/ 1442929 w 1773318"/>
              <a:gd name="connsiteY41" fmla="*/ 1305317 h 1974519"/>
              <a:gd name="connsiteX42" fmla="*/ 1541783 w 1773318"/>
              <a:gd name="connsiteY42" fmla="*/ 1416528 h 1974519"/>
              <a:gd name="connsiteX43" fmla="*/ 1665351 w 1773318"/>
              <a:gd name="connsiteY43" fmla="*/ 1564809 h 1974519"/>
              <a:gd name="connsiteX44" fmla="*/ 1714778 w 1773318"/>
              <a:gd name="connsiteY44" fmla="*/ 1638950 h 1974519"/>
              <a:gd name="connsiteX45" fmla="*/ 1566497 w 1773318"/>
              <a:gd name="connsiteY45" fmla="*/ 1555982 h 1974519"/>
              <a:gd name="connsiteX46" fmla="*/ 1455286 w 1773318"/>
              <a:gd name="connsiteY46" fmla="*/ 1428885 h 1974519"/>
              <a:gd name="connsiteX47" fmla="*/ 1347826 w 1773318"/>
              <a:gd name="connsiteY47" fmla="*/ 1367101 h 1974519"/>
              <a:gd name="connsiteX48" fmla="*/ 1307005 w 1773318"/>
              <a:gd name="connsiteY48" fmla="*/ 1441241 h 1974519"/>
              <a:gd name="connsiteX49" fmla="*/ 1385338 w 1773318"/>
              <a:gd name="connsiteY49" fmla="*/ 1691686 h 1974519"/>
              <a:gd name="connsiteX50" fmla="*/ 1442929 w 1773318"/>
              <a:gd name="connsiteY50" fmla="*/ 1972582 h 1974519"/>
              <a:gd name="connsiteX51" fmla="*/ 1336352 w 1773318"/>
              <a:gd name="connsiteY51" fmla="*/ 1803338 h 1974519"/>
              <a:gd name="connsiteX52" fmla="*/ 1232864 w 1773318"/>
              <a:gd name="connsiteY52" fmla="*/ 1564809 h 1974519"/>
              <a:gd name="connsiteX53" fmla="*/ 1183437 w 1773318"/>
              <a:gd name="connsiteY53" fmla="*/ 1490668 h 1974519"/>
              <a:gd name="connsiteX54" fmla="*/ 973372 w 1773318"/>
              <a:gd name="connsiteY54" fmla="*/ 1490668 h 1974519"/>
              <a:gd name="connsiteX55" fmla="*/ 887096 w 1773318"/>
              <a:gd name="connsiteY55" fmla="*/ 1621738 h 1974519"/>
              <a:gd name="connsiteX56" fmla="*/ 825091 w 1773318"/>
              <a:gd name="connsiteY56" fmla="*/ 1737804 h 1974519"/>
              <a:gd name="connsiteX57" fmla="*/ 788021 w 1773318"/>
              <a:gd name="connsiteY57" fmla="*/ 1923155 h 1974519"/>
              <a:gd name="connsiteX58" fmla="*/ 775664 w 1773318"/>
              <a:gd name="connsiteY58" fmla="*/ 1960225 h 1974519"/>
              <a:gd name="connsiteX59" fmla="*/ 763307 w 1773318"/>
              <a:gd name="connsiteY59" fmla="*/ 1923155 h 1974519"/>
              <a:gd name="connsiteX60" fmla="*/ 738594 w 1773318"/>
              <a:gd name="connsiteY60" fmla="*/ 1886085 h 1974519"/>
              <a:gd name="connsiteX61" fmla="*/ 750951 w 1773318"/>
              <a:gd name="connsiteY61" fmla="*/ 1688377 h 1974519"/>
              <a:gd name="connsiteX62" fmla="*/ 849805 w 1773318"/>
              <a:gd name="connsiteY62" fmla="*/ 1503025 h 1974519"/>
              <a:gd name="connsiteX63" fmla="*/ 788021 w 1773318"/>
              <a:gd name="connsiteY63" fmla="*/ 1453598 h 1974519"/>
              <a:gd name="connsiteX64" fmla="*/ 312506 w 1773318"/>
              <a:gd name="connsiteY64" fmla="*/ 1494200 h 1974519"/>
              <a:gd name="connsiteX65" fmla="*/ 46616 w 1773318"/>
              <a:gd name="connsiteY65" fmla="*/ 1379458 h 1974519"/>
              <a:gd name="connsiteX66" fmla="*/ 330821 w 1773318"/>
              <a:gd name="connsiteY66" fmla="*/ 1379458 h 1974519"/>
              <a:gd name="connsiteX67" fmla="*/ 720 w 1773318"/>
              <a:gd name="connsiteY67" fmla="*/ 1138060 h 1974519"/>
              <a:gd name="connsiteX68" fmla="*/ 441238 w 1773318"/>
              <a:gd name="connsiteY68" fmla="*/ 1244283 h 1974519"/>
              <a:gd name="connsiteX69" fmla="*/ 55882 w 1773318"/>
              <a:gd name="connsiteY69" fmla="*/ 908136 h 1974519"/>
              <a:gd name="connsiteX0" fmla="*/ 55882 w 1742803"/>
              <a:gd name="connsiteY0" fmla="*/ 908136 h 1974519"/>
              <a:gd name="connsiteX1" fmla="*/ 285146 w 1742803"/>
              <a:gd name="connsiteY1" fmla="*/ 1003901 h 1974519"/>
              <a:gd name="connsiteX2" fmla="*/ 429675 w 1742803"/>
              <a:gd name="connsiteY2" fmla="*/ 1119966 h 1974519"/>
              <a:gd name="connsiteX3" fmla="*/ 574205 w 1742803"/>
              <a:gd name="connsiteY3" fmla="*/ 1100328 h 1974519"/>
              <a:gd name="connsiteX4" fmla="*/ 683210 w 1742803"/>
              <a:gd name="connsiteY4" fmla="*/ 957342 h 1974519"/>
              <a:gd name="connsiteX5" fmla="*/ 568028 w 1742803"/>
              <a:gd name="connsiteY5" fmla="*/ 780595 h 1974519"/>
              <a:gd name="connsiteX6" fmla="*/ 355756 w 1742803"/>
              <a:gd name="connsiteY6" fmla="*/ 649965 h 1974519"/>
              <a:gd name="connsiteX7" fmla="*/ 136643 w 1742803"/>
              <a:gd name="connsiteY7" fmla="*/ 446523 h 1974519"/>
              <a:gd name="connsiteX8" fmla="*/ 478221 w 1742803"/>
              <a:gd name="connsiteY8" fmla="*/ 584651 h 1974519"/>
              <a:gd name="connsiteX9" fmla="*/ 830829 w 1742803"/>
              <a:gd name="connsiteY9" fmla="*/ 809502 h 1974519"/>
              <a:gd name="connsiteX10" fmla="*/ 977786 w 1742803"/>
              <a:gd name="connsiteY10" fmla="*/ 667400 h 1974519"/>
              <a:gd name="connsiteX11" fmla="*/ 899232 w 1742803"/>
              <a:gd name="connsiteY11" fmla="*/ 539198 h 1974519"/>
              <a:gd name="connsiteX12" fmla="*/ 775664 w 1742803"/>
              <a:gd name="connsiteY12" fmla="*/ 415631 h 1974519"/>
              <a:gd name="connsiteX13" fmla="*/ 701524 w 1742803"/>
              <a:gd name="connsiteY13" fmla="*/ 390917 h 1974519"/>
              <a:gd name="connsiteX14" fmla="*/ 615026 w 1742803"/>
              <a:gd name="connsiteY14" fmla="*/ 366204 h 1974519"/>
              <a:gd name="connsiteX15" fmla="*/ 442032 w 1742803"/>
              <a:gd name="connsiteY15" fmla="*/ 329133 h 1974519"/>
              <a:gd name="connsiteX16" fmla="*/ 318464 w 1742803"/>
              <a:gd name="connsiteY16" fmla="*/ 168496 h 1974519"/>
              <a:gd name="connsiteX17" fmla="*/ 466745 w 1742803"/>
              <a:gd name="connsiteY17" fmla="*/ 242636 h 1974519"/>
              <a:gd name="connsiteX18" fmla="*/ 476233 w 1742803"/>
              <a:gd name="connsiteY18" fmla="*/ 71847 h 1974519"/>
              <a:gd name="connsiteX19" fmla="*/ 837448 w 1742803"/>
              <a:gd name="connsiteY19" fmla="*/ 353847 h 1974519"/>
              <a:gd name="connsiteX20" fmla="*/ 609511 w 1742803"/>
              <a:gd name="connsiteY20" fmla="*/ 35660 h 1974519"/>
              <a:gd name="connsiteX21" fmla="*/ 789786 w 1742803"/>
              <a:gd name="connsiteY21" fmla="*/ 146210 h 1974519"/>
              <a:gd name="connsiteX22" fmla="*/ 949542 w 1742803"/>
              <a:gd name="connsiteY22" fmla="*/ 387607 h 1974519"/>
              <a:gd name="connsiteX23" fmla="*/ 974035 w 1742803"/>
              <a:gd name="connsiteY23" fmla="*/ 296256 h 1974519"/>
              <a:gd name="connsiteX24" fmla="*/ 941156 w 1742803"/>
              <a:gd name="connsiteY24" fmla="*/ 164965 h 1974519"/>
              <a:gd name="connsiteX25" fmla="*/ 908058 w 1742803"/>
              <a:gd name="connsiteY25" fmla="*/ 135 h 1974519"/>
              <a:gd name="connsiteX26" fmla="*/ 1047733 w 1742803"/>
              <a:gd name="connsiteY26" fmla="*/ 193209 h 1974519"/>
              <a:gd name="connsiteX27" fmla="*/ 1085466 w 1742803"/>
              <a:gd name="connsiteY27" fmla="*/ 504997 h 1974519"/>
              <a:gd name="connsiteX28" fmla="*/ 1266184 w 1742803"/>
              <a:gd name="connsiteY28" fmla="*/ 305302 h 1974519"/>
              <a:gd name="connsiteX29" fmla="*/ 1339882 w 1742803"/>
              <a:gd name="connsiteY29" fmla="*/ 14478 h 1974519"/>
              <a:gd name="connsiteX30" fmla="*/ 1361286 w 1742803"/>
              <a:gd name="connsiteY30" fmla="*/ 197402 h 1974519"/>
              <a:gd name="connsiteX31" fmla="*/ 1308549 w 1742803"/>
              <a:gd name="connsiteY31" fmla="*/ 393124 h 1974519"/>
              <a:gd name="connsiteX32" fmla="*/ 1541563 w 1742803"/>
              <a:gd name="connsiteY32" fmla="*/ 78909 h 1974519"/>
              <a:gd name="connsiteX33" fmla="*/ 1425055 w 1742803"/>
              <a:gd name="connsiteY33" fmla="*/ 403937 h 1974519"/>
              <a:gd name="connsiteX34" fmla="*/ 1268832 w 1742803"/>
              <a:gd name="connsiteY34" fmla="*/ 631212 h 1974519"/>
              <a:gd name="connsiteX35" fmla="*/ 1400783 w 1742803"/>
              <a:gd name="connsiteY35" fmla="*/ 788759 h 1974519"/>
              <a:gd name="connsiteX36" fmla="*/ 1625412 w 1742803"/>
              <a:gd name="connsiteY36" fmla="*/ 877022 h 1974519"/>
              <a:gd name="connsiteX37" fmla="*/ 1740594 w 1742803"/>
              <a:gd name="connsiteY37" fmla="*/ 1106947 h 1974519"/>
              <a:gd name="connsiteX38" fmla="*/ 1529206 w 1742803"/>
              <a:gd name="connsiteY38" fmla="*/ 1099003 h 1974519"/>
              <a:gd name="connsiteX39" fmla="*/ 1430572 w 1742803"/>
              <a:gd name="connsiteY39" fmla="*/ 1157036 h 1974519"/>
              <a:gd name="connsiteX40" fmla="*/ 1442929 w 1742803"/>
              <a:gd name="connsiteY40" fmla="*/ 1305317 h 1974519"/>
              <a:gd name="connsiteX41" fmla="*/ 1541783 w 1742803"/>
              <a:gd name="connsiteY41" fmla="*/ 1416528 h 1974519"/>
              <a:gd name="connsiteX42" fmla="*/ 1665351 w 1742803"/>
              <a:gd name="connsiteY42" fmla="*/ 1564809 h 1974519"/>
              <a:gd name="connsiteX43" fmla="*/ 1714778 w 1742803"/>
              <a:gd name="connsiteY43" fmla="*/ 1638950 h 1974519"/>
              <a:gd name="connsiteX44" fmla="*/ 1566497 w 1742803"/>
              <a:gd name="connsiteY44" fmla="*/ 1555982 h 1974519"/>
              <a:gd name="connsiteX45" fmla="*/ 1455286 w 1742803"/>
              <a:gd name="connsiteY45" fmla="*/ 1428885 h 1974519"/>
              <a:gd name="connsiteX46" fmla="*/ 1347826 w 1742803"/>
              <a:gd name="connsiteY46" fmla="*/ 1367101 h 1974519"/>
              <a:gd name="connsiteX47" fmla="*/ 1307005 w 1742803"/>
              <a:gd name="connsiteY47" fmla="*/ 1441241 h 1974519"/>
              <a:gd name="connsiteX48" fmla="*/ 1385338 w 1742803"/>
              <a:gd name="connsiteY48" fmla="*/ 1691686 h 1974519"/>
              <a:gd name="connsiteX49" fmla="*/ 1442929 w 1742803"/>
              <a:gd name="connsiteY49" fmla="*/ 1972582 h 1974519"/>
              <a:gd name="connsiteX50" fmla="*/ 1336352 w 1742803"/>
              <a:gd name="connsiteY50" fmla="*/ 1803338 h 1974519"/>
              <a:gd name="connsiteX51" fmla="*/ 1232864 w 1742803"/>
              <a:gd name="connsiteY51" fmla="*/ 1564809 h 1974519"/>
              <a:gd name="connsiteX52" fmla="*/ 1183437 w 1742803"/>
              <a:gd name="connsiteY52" fmla="*/ 1490668 h 1974519"/>
              <a:gd name="connsiteX53" fmla="*/ 973372 w 1742803"/>
              <a:gd name="connsiteY53" fmla="*/ 1490668 h 1974519"/>
              <a:gd name="connsiteX54" fmla="*/ 887096 w 1742803"/>
              <a:gd name="connsiteY54" fmla="*/ 1621738 h 1974519"/>
              <a:gd name="connsiteX55" fmla="*/ 825091 w 1742803"/>
              <a:gd name="connsiteY55" fmla="*/ 1737804 h 1974519"/>
              <a:gd name="connsiteX56" fmla="*/ 788021 w 1742803"/>
              <a:gd name="connsiteY56" fmla="*/ 1923155 h 1974519"/>
              <a:gd name="connsiteX57" fmla="*/ 775664 w 1742803"/>
              <a:gd name="connsiteY57" fmla="*/ 1960225 h 1974519"/>
              <a:gd name="connsiteX58" fmla="*/ 763307 w 1742803"/>
              <a:gd name="connsiteY58" fmla="*/ 1923155 h 1974519"/>
              <a:gd name="connsiteX59" fmla="*/ 738594 w 1742803"/>
              <a:gd name="connsiteY59" fmla="*/ 1886085 h 1974519"/>
              <a:gd name="connsiteX60" fmla="*/ 750951 w 1742803"/>
              <a:gd name="connsiteY60" fmla="*/ 1688377 h 1974519"/>
              <a:gd name="connsiteX61" fmla="*/ 849805 w 1742803"/>
              <a:gd name="connsiteY61" fmla="*/ 1503025 h 1974519"/>
              <a:gd name="connsiteX62" fmla="*/ 788021 w 1742803"/>
              <a:gd name="connsiteY62" fmla="*/ 1453598 h 1974519"/>
              <a:gd name="connsiteX63" fmla="*/ 312506 w 1742803"/>
              <a:gd name="connsiteY63" fmla="*/ 1494200 h 1974519"/>
              <a:gd name="connsiteX64" fmla="*/ 46616 w 1742803"/>
              <a:gd name="connsiteY64" fmla="*/ 1379458 h 1974519"/>
              <a:gd name="connsiteX65" fmla="*/ 330821 w 1742803"/>
              <a:gd name="connsiteY65" fmla="*/ 1379458 h 1974519"/>
              <a:gd name="connsiteX66" fmla="*/ 720 w 1742803"/>
              <a:gd name="connsiteY66" fmla="*/ 1138060 h 1974519"/>
              <a:gd name="connsiteX67" fmla="*/ 441238 w 1742803"/>
              <a:gd name="connsiteY67" fmla="*/ 1244283 h 1974519"/>
              <a:gd name="connsiteX68" fmla="*/ 55882 w 1742803"/>
              <a:gd name="connsiteY68"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625412 w 1718841"/>
              <a:gd name="connsiteY36" fmla="*/ 877022 h 1974519"/>
              <a:gd name="connsiteX37" fmla="*/ 1529206 w 1718841"/>
              <a:gd name="connsiteY37" fmla="*/ 1099003 h 1974519"/>
              <a:gd name="connsiteX38" fmla="*/ 1430572 w 1718841"/>
              <a:gd name="connsiteY38" fmla="*/ 1157036 h 1974519"/>
              <a:gd name="connsiteX39" fmla="*/ 1442929 w 1718841"/>
              <a:gd name="connsiteY39" fmla="*/ 1305317 h 1974519"/>
              <a:gd name="connsiteX40" fmla="*/ 1541783 w 1718841"/>
              <a:gd name="connsiteY40" fmla="*/ 1416528 h 1974519"/>
              <a:gd name="connsiteX41" fmla="*/ 1665351 w 1718841"/>
              <a:gd name="connsiteY41" fmla="*/ 1564809 h 1974519"/>
              <a:gd name="connsiteX42" fmla="*/ 1714778 w 1718841"/>
              <a:gd name="connsiteY42" fmla="*/ 1638950 h 1974519"/>
              <a:gd name="connsiteX43" fmla="*/ 1566497 w 1718841"/>
              <a:gd name="connsiteY43" fmla="*/ 1555982 h 1974519"/>
              <a:gd name="connsiteX44" fmla="*/ 1455286 w 1718841"/>
              <a:gd name="connsiteY44" fmla="*/ 1428885 h 1974519"/>
              <a:gd name="connsiteX45" fmla="*/ 1347826 w 1718841"/>
              <a:gd name="connsiteY45" fmla="*/ 1367101 h 1974519"/>
              <a:gd name="connsiteX46" fmla="*/ 1307005 w 1718841"/>
              <a:gd name="connsiteY46" fmla="*/ 1441241 h 1974519"/>
              <a:gd name="connsiteX47" fmla="*/ 1385338 w 1718841"/>
              <a:gd name="connsiteY47" fmla="*/ 1691686 h 1974519"/>
              <a:gd name="connsiteX48" fmla="*/ 1442929 w 1718841"/>
              <a:gd name="connsiteY48" fmla="*/ 1972582 h 1974519"/>
              <a:gd name="connsiteX49" fmla="*/ 1336352 w 1718841"/>
              <a:gd name="connsiteY49" fmla="*/ 1803338 h 1974519"/>
              <a:gd name="connsiteX50" fmla="*/ 1232864 w 1718841"/>
              <a:gd name="connsiteY50" fmla="*/ 1564809 h 1974519"/>
              <a:gd name="connsiteX51" fmla="*/ 1183437 w 1718841"/>
              <a:gd name="connsiteY51" fmla="*/ 1490668 h 1974519"/>
              <a:gd name="connsiteX52" fmla="*/ 973372 w 1718841"/>
              <a:gd name="connsiteY52" fmla="*/ 1490668 h 1974519"/>
              <a:gd name="connsiteX53" fmla="*/ 887096 w 1718841"/>
              <a:gd name="connsiteY53" fmla="*/ 1621738 h 1974519"/>
              <a:gd name="connsiteX54" fmla="*/ 825091 w 1718841"/>
              <a:gd name="connsiteY54" fmla="*/ 1737804 h 1974519"/>
              <a:gd name="connsiteX55" fmla="*/ 788021 w 1718841"/>
              <a:gd name="connsiteY55" fmla="*/ 1923155 h 1974519"/>
              <a:gd name="connsiteX56" fmla="*/ 775664 w 1718841"/>
              <a:gd name="connsiteY56" fmla="*/ 1960225 h 1974519"/>
              <a:gd name="connsiteX57" fmla="*/ 763307 w 1718841"/>
              <a:gd name="connsiteY57" fmla="*/ 1923155 h 1974519"/>
              <a:gd name="connsiteX58" fmla="*/ 738594 w 1718841"/>
              <a:gd name="connsiteY58" fmla="*/ 1886085 h 1974519"/>
              <a:gd name="connsiteX59" fmla="*/ 750951 w 1718841"/>
              <a:gd name="connsiteY59" fmla="*/ 1688377 h 1974519"/>
              <a:gd name="connsiteX60" fmla="*/ 849805 w 1718841"/>
              <a:gd name="connsiteY60" fmla="*/ 1503025 h 1974519"/>
              <a:gd name="connsiteX61" fmla="*/ 788021 w 1718841"/>
              <a:gd name="connsiteY61" fmla="*/ 1453598 h 1974519"/>
              <a:gd name="connsiteX62" fmla="*/ 312506 w 1718841"/>
              <a:gd name="connsiteY62" fmla="*/ 1494200 h 1974519"/>
              <a:gd name="connsiteX63" fmla="*/ 46616 w 1718841"/>
              <a:gd name="connsiteY63" fmla="*/ 1379458 h 1974519"/>
              <a:gd name="connsiteX64" fmla="*/ 330821 w 1718841"/>
              <a:gd name="connsiteY64" fmla="*/ 1379458 h 1974519"/>
              <a:gd name="connsiteX65" fmla="*/ 720 w 1718841"/>
              <a:gd name="connsiteY65" fmla="*/ 1138060 h 1974519"/>
              <a:gd name="connsiteX66" fmla="*/ 441238 w 1718841"/>
              <a:gd name="connsiteY66" fmla="*/ 1244283 h 1974519"/>
              <a:gd name="connsiteX67" fmla="*/ 55882 w 1718841"/>
              <a:gd name="connsiteY67"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529206 w 1718841"/>
              <a:gd name="connsiteY36" fmla="*/ 1099003 h 1974519"/>
              <a:gd name="connsiteX37" fmla="*/ 1430572 w 1718841"/>
              <a:gd name="connsiteY37" fmla="*/ 1157036 h 1974519"/>
              <a:gd name="connsiteX38" fmla="*/ 1442929 w 1718841"/>
              <a:gd name="connsiteY38" fmla="*/ 1305317 h 1974519"/>
              <a:gd name="connsiteX39" fmla="*/ 1541783 w 1718841"/>
              <a:gd name="connsiteY39" fmla="*/ 1416528 h 1974519"/>
              <a:gd name="connsiteX40" fmla="*/ 1665351 w 1718841"/>
              <a:gd name="connsiteY40" fmla="*/ 1564809 h 1974519"/>
              <a:gd name="connsiteX41" fmla="*/ 1714778 w 1718841"/>
              <a:gd name="connsiteY41" fmla="*/ 1638950 h 1974519"/>
              <a:gd name="connsiteX42" fmla="*/ 1566497 w 1718841"/>
              <a:gd name="connsiteY42" fmla="*/ 1555982 h 1974519"/>
              <a:gd name="connsiteX43" fmla="*/ 1455286 w 1718841"/>
              <a:gd name="connsiteY43" fmla="*/ 1428885 h 1974519"/>
              <a:gd name="connsiteX44" fmla="*/ 1347826 w 1718841"/>
              <a:gd name="connsiteY44" fmla="*/ 1367101 h 1974519"/>
              <a:gd name="connsiteX45" fmla="*/ 1307005 w 1718841"/>
              <a:gd name="connsiteY45" fmla="*/ 1441241 h 1974519"/>
              <a:gd name="connsiteX46" fmla="*/ 1385338 w 1718841"/>
              <a:gd name="connsiteY46" fmla="*/ 1691686 h 1974519"/>
              <a:gd name="connsiteX47" fmla="*/ 1442929 w 1718841"/>
              <a:gd name="connsiteY47" fmla="*/ 1972582 h 1974519"/>
              <a:gd name="connsiteX48" fmla="*/ 1336352 w 1718841"/>
              <a:gd name="connsiteY48" fmla="*/ 1803338 h 1974519"/>
              <a:gd name="connsiteX49" fmla="*/ 1232864 w 1718841"/>
              <a:gd name="connsiteY49" fmla="*/ 1564809 h 1974519"/>
              <a:gd name="connsiteX50" fmla="*/ 1183437 w 1718841"/>
              <a:gd name="connsiteY50" fmla="*/ 1490668 h 1974519"/>
              <a:gd name="connsiteX51" fmla="*/ 973372 w 1718841"/>
              <a:gd name="connsiteY51" fmla="*/ 1490668 h 1974519"/>
              <a:gd name="connsiteX52" fmla="*/ 887096 w 1718841"/>
              <a:gd name="connsiteY52" fmla="*/ 1621738 h 1974519"/>
              <a:gd name="connsiteX53" fmla="*/ 825091 w 1718841"/>
              <a:gd name="connsiteY53" fmla="*/ 1737804 h 1974519"/>
              <a:gd name="connsiteX54" fmla="*/ 788021 w 1718841"/>
              <a:gd name="connsiteY54" fmla="*/ 1923155 h 1974519"/>
              <a:gd name="connsiteX55" fmla="*/ 775664 w 1718841"/>
              <a:gd name="connsiteY55" fmla="*/ 1960225 h 1974519"/>
              <a:gd name="connsiteX56" fmla="*/ 763307 w 1718841"/>
              <a:gd name="connsiteY56" fmla="*/ 1923155 h 1974519"/>
              <a:gd name="connsiteX57" fmla="*/ 738594 w 1718841"/>
              <a:gd name="connsiteY57" fmla="*/ 1886085 h 1974519"/>
              <a:gd name="connsiteX58" fmla="*/ 750951 w 1718841"/>
              <a:gd name="connsiteY58" fmla="*/ 1688377 h 1974519"/>
              <a:gd name="connsiteX59" fmla="*/ 849805 w 1718841"/>
              <a:gd name="connsiteY59" fmla="*/ 1503025 h 1974519"/>
              <a:gd name="connsiteX60" fmla="*/ 788021 w 1718841"/>
              <a:gd name="connsiteY60" fmla="*/ 1453598 h 1974519"/>
              <a:gd name="connsiteX61" fmla="*/ 312506 w 1718841"/>
              <a:gd name="connsiteY61" fmla="*/ 1494200 h 1974519"/>
              <a:gd name="connsiteX62" fmla="*/ 46616 w 1718841"/>
              <a:gd name="connsiteY62" fmla="*/ 1379458 h 1974519"/>
              <a:gd name="connsiteX63" fmla="*/ 330821 w 1718841"/>
              <a:gd name="connsiteY63" fmla="*/ 1379458 h 1974519"/>
              <a:gd name="connsiteX64" fmla="*/ 720 w 1718841"/>
              <a:gd name="connsiteY64" fmla="*/ 1138060 h 1974519"/>
              <a:gd name="connsiteX65" fmla="*/ 441238 w 1718841"/>
              <a:gd name="connsiteY65" fmla="*/ 1244283 h 1974519"/>
              <a:gd name="connsiteX66" fmla="*/ 55882 w 1718841"/>
              <a:gd name="connsiteY66"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3025 h 1974519"/>
              <a:gd name="connsiteX59" fmla="*/ 788021 w 1718841"/>
              <a:gd name="connsiteY59" fmla="*/ 1453598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3025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923155 h 1974707"/>
              <a:gd name="connsiteX53" fmla="*/ 775664 w 1718841"/>
              <a:gd name="connsiteY53" fmla="*/ 1960225 h 1974707"/>
              <a:gd name="connsiteX54" fmla="*/ 763307 w 1718841"/>
              <a:gd name="connsiteY54" fmla="*/ 1923155 h 1974707"/>
              <a:gd name="connsiteX55" fmla="*/ 738594 w 1718841"/>
              <a:gd name="connsiteY55" fmla="*/ 1886085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923155 h 1974707"/>
              <a:gd name="connsiteX53" fmla="*/ 775664 w 1718841"/>
              <a:gd name="connsiteY53" fmla="*/ 1960225 h 1974707"/>
              <a:gd name="connsiteX54" fmla="*/ 763307 w 1718841"/>
              <a:gd name="connsiteY54" fmla="*/ 1923155 h 1974707"/>
              <a:gd name="connsiteX55" fmla="*/ 740975 w 1718841"/>
              <a:gd name="connsiteY55" fmla="*/ 1819410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923155 h 1974707"/>
              <a:gd name="connsiteX53" fmla="*/ 775664 w 1718841"/>
              <a:gd name="connsiteY53" fmla="*/ 1960225 h 1974707"/>
              <a:gd name="connsiteX54" fmla="*/ 746639 w 1718841"/>
              <a:gd name="connsiteY54" fmla="*/ 1882674 h 1974707"/>
              <a:gd name="connsiteX55" fmla="*/ 740975 w 1718841"/>
              <a:gd name="connsiteY55" fmla="*/ 1819410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844573 h 1974707"/>
              <a:gd name="connsiteX53" fmla="*/ 775664 w 1718841"/>
              <a:gd name="connsiteY53" fmla="*/ 1960225 h 1974707"/>
              <a:gd name="connsiteX54" fmla="*/ 746639 w 1718841"/>
              <a:gd name="connsiteY54" fmla="*/ 1882674 h 1974707"/>
              <a:gd name="connsiteX55" fmla="*/ 740975 w 1718841"/>
              <a:gd name="connsiteY55" fmla="*/ 1819410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693088 w 1718841"/>
              <a:gd name="connsiteY21" fmla="*/ 69961 h 1974707"/>
              <a:gd name="connsiteX22" fmla="*/ 789786 w 1718841"/>
              <a:gd name="connsiteY22" fmla="*/ 146210 h 1974707"/>
              <a:gd name="connsiteX23" fmla="*/ 949542 w 1718841"/>
              <a:gd name="connsiteY23" fmla="*/ 387607 h 1974707"/>
              <a:gd name="connsiteX24" fmla="*/ 974035 w 1718841"/>
              <a:gd name="connsiteY24" fmla="*/ 296256 h 1974707"/>
              <a:gd name="connsiteX25" fmla="*/ 941156 w 1718841"/>
              <a:gd name="connsiteY25" fmla="*/ 164965 h 1974707"/>
              <a:gd name="connsiteX26" fmla="*/ 908058 w 1718841"/>
              <a:gd name="connsiteY26" fmla="*/ 135 h 1974707"/>
              <a:gd name="connsiteX27" fmla="*/ 1047733 w 1718841"/>
              <a:gd name="connsiteY27" fmla="*/ 193209 h 1974707"/>
              <a:gd name="connsiteX28" fmla="*/ 1085466 w 1718841"/>
              <a:gd name="connsiteY28" fmla="*/ 504997 h 1974707"/>
              <a:gd name="connsiteX29" fmla="*/ 1266184 w 1718841"/>
              <a:gd name="connsiteY29" fmla="*/ 305302 h 1974707"/>
              <a:gd name="connsiteX30" fmla="*/ 1339882 w 1718841"/>
              <a:gd name="connsiteY30" fmla="*/ 14478 h 1974707"/>
              <a:gd name="connsiteX31" fmla="*/ 1361286 w 1718841"/>
              <a:gd name="connsiteY31" fmla="*/ 197402 h 1974707"/>
              <a:gd name="connsiteX32" fmla="*/ 1308549 w 1718841"/>
              <a:gd name="connsiteY32" fmla="*/ 393124 h 1974707"/>
              <a:gd name="connsiteX33" fmla="*/ 1541563 w 1718841"/>
              <a:gd name="connsiteY33" fmla="*/ 78909 h 1974707"/>
              <a:gd name="connsiteX34" fmla="*/ 1425055 w 1718841"/>
              <a:gd name="connsiteY34" fmla="*/ 403937 h 1974707"/>
              <a:gd name="connsiteX35" fmla="*/ 1268832 w 1718841"/>
              <a:gd name="connsiteY35" fmla="*/ 631212 h 1974707"/>
              <a:gd name="connsiteX36" fmla="*/ 1400783 w 1718841"/>
              <a:gd name="connsiteY36" fmla="*/ 788759 h 1974707"/>
              <a:gd name="connsiteX37" fmla="*/ 1430572 w 1718841"/>
              <a:gd name="connsiteY37" fmla="*/ 1157036 h 1974707"/>
              <a:gd name="connsiteX38" fmla="*/ 1442929 w 1718841"/>
              <a:gd name="connsiteY38" fmla="*/ 1305317 h 1974707"/>
              <a:gd name="connsiteX39" fmla="*/ 1541783 w 1718841"/>
              <a:gd name="connsiteY39" fmla="*/ 1416528 h 1974707"/>
              <a:gd name="connsiteX40" fmla="*/ 1665351 w 1718841"/>
              <a:gd name="connsiteY40" fmla="*/ 1564809 h 1974707"/>
              <a:gd name="connsiteX41" fmla="*/ 1714778 w 1718841"/>
              <a:gd name="connsiteY41" fmla="*/ 1638950 h 1974707"/>
              <a:gd name="connsiteX42" fmla="*/ 1566497 w 1718841"/>
              <a:gd name="connsiteY42" fmla="*/ 1555982 h 1974707"/>
              <a:gd name="connsiteX43" fmla="*/ 1455286 w 1718841"/>
              <a:gd name="connsiteY43" fmla="*/ 1428885 h 1974707"/>
              <a:gd name="connsiteX44" fmla="*/ 1347826 w 1718841"/>
              <a:gd name="connsiteY44" fmla="*/ 1367101 h 1974707"/>
              <a:gd name="connsiteX45" fmla="*/ 1307005 w 1718841"/>
              <a:gd name="connsiteY45" fmla="*/ 1441241 h 1974707"/>
              <a:gd name="connsiteX46" fmla="*/ 1385338 w 1718841"/>
              <a:gd name="connsiteY46" fmla="*/ 1691686 h 1974707"/>
              <a:gd name="connsiteX47" fmla="*/ 1442929 w 1718841"/>
              <a:gd name="connsiteY47" fmla="*/ 1972582 h 1974707"/>
              <a:gd name="connsiteX48" fmla="*/ 1336352 w 1718841"/>
              <a:gd name="connsiteY48" fmla="*/ 1803338 h 1974707"/>
              <a:gd name="connsiteX49" fmla="*/ 1183437 w 1718841"/>
              <a:gd name="connsiteY49" fmla="*/ 1490668 h 1974707"/>
              <a:gd name="connsiteX50" fmla="*/ 973372 w 1718841"/>
              <a:gd name="connsiteY50" fmla="*/ 1490668 h 1974707"/>
              <a:gd name="connsiteX51" fmla="*/ 887096 w 1718841"/>
              <a:gd name="connsiteY51" fmla="*/ 1621738 h 1974707"/>
              <a:gd name="connsiteX52" fmla="*/ 825091 w 1718841"/>
              <a:gd name="connsiteY52" fmla="*/ 1737804 h 1974707"/>
              <a:gd name="connsiteX53" fmla="*/ 788021 w 1718841"/>
              <a:gd name="connsiteY53" fmla="*/ 1844573 h 1974707"/>
              <a:gd name="connsiteX54" fmla="*/ 775664 w 1718841"/>
              <a:gd name="connsiteY54" fmla="*/ 1960225 h 1974707"/>
              <a:gd name="connsiteX55" fmla="*/ 746639 w 1718841"/>
              <a:gd name="connsiteY55" fmla="*/ 1882674 h 1974707"/>
              <a:gd name="connsiteX56" fmla="*/ 740975 w 1718841"/>
              <a:gd name="connsiteY56" fmla="*/ 1819410 h 1974707"/>
              <a:gd name="connsiteX57" fmla="*/ 750951 w 1718841"/>
              <a:gd name="connsiteY57" fmla="*/ 1688377 h 1974707"/>
              <a:gd name="connsiteX58" fmla="*/ 814087 w 1718841"/>
              <a:gd name="connsiteY58" fmla="*/ 1469688 h 1974707"/>
              <a:gd name="connsiteX59" fmla="*/ 312506 w 1718841"/>
              <a:gd name="connsiteY59" fmla="*/ 1494200 h 1974707"/>
              <a:gd name="connsiteX60" fmla="*/ 46616 w 1718841"/>
              <a:gd name="connsiteY60" fmla="*/ 1379458 h 1974707"/>
              <a:gd name="connsiteX61" fmla="*/ 330821 w 1718841"/>
              <a:gd name="connsiteY61" fmla="*/ 1379458 h 1974707"/>
              <a:gd name="connsiteX62" fmla="*/ 720 w 1718841"/>
              <a:gd name="connsiteY62" fmla="*/ 1138060 h 1974707"/>
              <a:gd name="connsiteX63" fmla="*/ 441238 w 1718841"/>
              <a:gd name="connsiteY63" fmla="*/ 1244283 h 1974707"/>
              <a:gd name="connsiteX64" fmla="*/ 55882 w 1718841"/>
              <a:gd name="connsiteY64"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690707 w 1718841"/>
              <a:gd name="connsiteY21" fmla="*/ 53292 h 1974707"/>
              <a:gd name="connsiteX22" fmla="*/ 789786 w 1718841"/>
              <a:gd name="connsiteY22" fmla="*/ 146210 h 1974707"/>
              <a:gd name="connsiteX23" fmla="*/ 949542 w 1718841"/>
              <a:gd name="connsiteY23" fmla="*/ 387607 h 1974707"/>
              <a:gd name="connsiteX24" fmla="*/ 974035 w 1718841"/>
              <a:gd name="connsiteY24" fmla="*/ 296256 h 1974707"/>
              <a:gd name="connsiteX25" fmla="*/ 941156 w 1718841"/>
              <a:gd name="connsiteY25" fmla="*/ 164965 h 1974707"/>
              <a:gd name="connsiteX26" fmla="*/ 908058 w 1718841"/>
              <a:gd name="connsiteY26" fmla="*/ 135 h 1974707"/>
              <a:gd name="connsiteX27" fmla="*/ 1047733 w 1718841"/>
              <a:gd name="connsiteY27" fmla="*/ 193209 h 1974707"/>
              <a:gd name="connsiteX28" fmla="*/ 1085466 w 1718841"/>
              <a:gd name="connsiteY28" fmla="*/ 504997 h 1974707"/>
              <a:gd name="connsiteX29" fmla="*/ 1266184 w 1718841"/>
              <a:gd name="connsiteY29" fmla="*/ 305302 h 1974707"/>
              <a:gd name="connsiteX30" fmla="*/ 1339882 w 1718841"/>
              <a:gd name="connsiteY30" fmla="*/ 14478 h 1974707"/>
              <a:gd name="connsiteX31" fmla="*/ 1361286 w 1718841"/>
              <a:gd name="connsiteY31" fmla="*/ 197402 h 1974707"/>
              <a:gd name="connsiteX32" fmla="*/ 1308549 w 1718841"/>
              <a:gd name="connsiteY32" fmla="*/ 393124 h 1974707"/>
              <a:gd name="connsiteX33" fmla="*/ 1541563 w 1718841"/>
              <a:gd name="connsiteY33" fmla="*/ 78909 h 1974707"/>
              <a:gd name="connsiteX34" fmla="*/ 1425055 w 1718841"/>
              <a:gd name="connsiteY34" fmla="*/ 403937 h 1974707"/>
              <a:gd name="connsiteX35" fmla="*/ 1268832 w 1718841"/>
              <a:gd name="connsiteY35" fmla="*/ 631212 h 1974707"/>
              <a:gd name="connsiteX36" fmla="*/ 1400783 w 1718841"/>
              <a:gd name="connsiteY36" fmla="*/ 788759 h 1974707"/>
              <a:gd name="connsiteX37" fmla="*/ 1430572 w 1718841"/>
              <a:gd name="connsiteY37" fmla="*/ 1157036 h 1974707"/>
              <a:gd name="connsiteX38" fmla="*/ 1442929 w 1718841"/>
              <a:gd name="connsiteY38" fmla="*/ 1305317 h 1974707"/>
              <a:gd name="connsiteX39" fmla="*/ 1541783 w 1718841"/>
              <a:gd name="connsiteY39" fmla="*/ 1416528 h 1974707"/>
              <a:gd name="connsiteX40" fmla="*/ 1665351 w 1718841"/>
              <a:gd name="connsiteY40" fmla="*/ 1564809 h 1974707"/>
              <a:gd name="connsiteX41" fmla="*/ 1714778 w 1718841"/>
              <a:gd name="connsiteY41" fmla="*/ 1638950 h 1974707"/>
              <a:gd name="connsiteX42" fmla="*/ 1566497 w 1718841"/>
              <a:gd name="connsiteY42" fmla="*/ 1555982 h 1974707"/>
              <a:gd name="connsiteX43" fmla="*/ 1455286 w 1718841"/>
              <a:gd name="connsiteY43" fmla="*/ 1428885 h 1974707"/>
              <a:gd name="connsiteX44" fmla="*/ 1347826 w 1718841"/>
              <a:gd name="connsiteY44" fmla="*/ 1367101 h 1974707"/>
              <a:gd name="connsiteX45" fmla="*/ 1307005 w 1718841"/>
              <a:gd name="connsiteY45" fmla="*/ 1441241 h 1974707"/>
              <a:gd name="connsiteX46" fmla="*/ 1385338 w 1718841"/>
              <a:gd name="connsiteY46" fmla="*/ 1691686 h 1974707"/>
              <a:gd name="connsiteX47" fmla="*/ 1442929 w 1718841"/>
              <a:gd name="connsiteY47" fmla="*/ 1972582 h 1974707"/>
              <a:gd name="connsiteX48" fmla="*/ 1336352 w 1718841"/>
              <a:gd name="connsiteY48" fmla="*/ 1803338 h 1974707"/>
              <a:gd name="connsiteX49" fmla="*/ 1183437 w 1718841"/>
              <a:gd name="connsiteY49" fmla="*/ 1490668 h 1974707"/>
              <a:gd name="connsiteX50" fmla="*/ 973372 w 1718841"/>
              <a:gd name="connsiteY50" fmla="*/ 1490668 h 1974707"/>
              <a:gd name="connsiteX51" fmla="*/ 887096 w 1718841"/>
              <a:gd name="connsiteY51" fmla="*/ 1621738 h 1974707"/>
              <a:gd name="connsiteX52" fmla="*/ 825091 w 1718841"/>
              <a:gd name="connsiteY52" fmla="*/ 1737804 h 1974707"/>
              <a:gd name="connsiteX53" fmla="*/ 788021 w 1718841"/>
              <a:gd name="connsiteY53" fmla="*/ 1844573 h 1974707"/>
              <a:gd name="connsiteX54" fmla="*/ 775664 w 1718841"/>
              <a:gd name="connsiteY54" fmla="*/ 1960225 h 1974707"/>
              <a:gd name="connsiteX55" fmla="*/ 746639 w 1718841"/>
              <a:gd name="connsiteY55" fmla="*/ 1882674 h 1974707"/>
              <a:gd name="connsiteX56" fmla="*/ 740975 w 1718841"/>
              <a:gd name="connsiteY56" fmla="*/ 1819410 h 1974707"/>
              <a:gd name="connsiteX57" fmla="*/ 750951 w 1718841"/>
              <a:gd name="connsiteY57" fmla="*/ 1688377 h 1974707"/>
              <a:gd name="connsiteX58" fmla="*/ 814087 w 1718841"/>
              <a:gd name="connsiteY58" fmla="*/ 1469688 h 1974707"/>
              <a:gd name="connsiteX59" fmla="*/ 312506 w 1718841"/>
              <a:gd name="connsiteY59" fmla="*/ 1494200 h 1974707"/>
              <a:gd name="connsiteX60" fmla="*/ 46616 w 1718841"/>
              <a:gd name="connsiteY60" fmla="*/ 1379458 h 1974707"/>
              <a:gd name="connsiteX61" fmla="*/ 330821 w 1718841"/>
              <a:gd name="connsiteY61" fmla="*/ 1379458 h 1974707"/>
              <a:gd name="connsiteX62" fmla="*/ 720 w 1718841"/>
              <a:gd name="connsiteY62" fmla="*/ 1138060 h 1974707"/>
              <a:gd name="connsiteX63" fmla="*/ 441238 w 1718841"/>
              <a:gd name="connsiteY63" fmla="*/ 1244283 h 1974707"/>
              <a:gd name="connsiteX64" fmla="*/ 55882 w 1718841"/>
              <a:gd name="connsiteY64"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690707 w 1718841"/>
              <a:gd name="connsiteY21" fmla="*/ 53292 h 1974707"/>
              <a:gd name="connsiteX22" fmla="*/ 789786 w 1718841"/>
              <a:gd name="connsiteY22" fmla="*/ 146210 h 1974707"/>
              <a:gd name="connsiteX23" fmla="*/ 949542 w 1718841"/>
              <a:gd name="connsiteY23" fmla="*/ 387607 h 1974707"/>
              <a:gd name="connsiteX24" fmla="*/ 974035 w 1718841"/>
              <a:gd name="connsiteY24" fmla="*/ 296256 h 1974707"/>
              <a:gd name="connsiteX25" fmla="*/ 941156 w 1718841"/>
              <a:gd name="connsiteY25" fmla="*/ 164965 h 1974707"/>
              <a:gd name="connsiteX26" fmla="*/ 908058 w 1718841"/>
              <a:gd name="connsiteY26" fmla="*/ 135 h 1974707"/>
              <a:gd name="connsiteX27" fmla="*/ 1047733 w 1718841"/>
              <a:gd name="connsiteY27" fmla="*/ 193209 h 1974707"/>
              <a:gd name="connsiteX28" fmla="*/ 1085466 w 1718841"/>
              <a:gd name="connsiteY28" fmla="*/ 504997 h 1974707"/>
              <a:gd name="connsiteX29" fmla="*/ 1266184 w 1718841"/>
              <a:gd name="connsiteY29" fmla="*/ 305302 h 1974707"/>
              <a:gd name="connsiteX30" fmla="*/ 1339882 w 1718841"/>
              <a:gd name="connsiteY30" fmla="*/ 14478 h 1974707"/>
              <a:gd name="connsiteX31" fmla="*/ 1361286 w 1718841"/>
              <a:gd name="connsiteY31" fmla="*/ 197402 h 1974707"/>
              <a:gd name="connsiteX32" fmla="*/ 1308549 w 1718841"/>
              <a:gd name="connsiteY32" fmla="*/ 393124 h 1974707"/>
              <a:gd name="connsiteX33" fmla="*/ 1541563 w 1718841"/>
              <a:gd name="connsiteY33" fmla="*/ 78909 h 1974707"/>
              <a:gd name="connsiteX34" fmla="*/ 1425055 w 1718841"/>
              <a:gd name="connsiteY34" fmla="*/ 403937 h 1974707"/>
              <a:gd name="connsiteX35" fmla="*/ 1268832 w 1718841"/>
              <a:gd name="connsiteY35" fmla="*/ 631212 h 1974707"/>
              <a:gd name="connsiteX36" fmla="*/ 1400783 w 1718841"/>
              <a:gd name="connsiteY36" fmla="*/ 788759 h 1974707"/>
              <a:gd name="connsiteX37" fmla="*/ 1430572 w 1718841"/>
              <a:gd name="connsiteY37" fmla="*/ 1157036 h 1974707"/>
              <a:gd name="connsiteX38" fmla="*/ 1442929 w 1718841"/>
              <a:gd name="connsiteY38" fmla="*/ 1305317 h 1974707"/>
              <a:gd name="connsiteX39" fmla="*/ 1541783 w 1718841"/>
              <a:gd name="connsiteY39" fmla="*/ 1416528 h 1974707"/>
              <a:gd name="connsiteX40" fmla="*/ 1665351 w 1718841"/>
              <a:gd name="connsiteY40" fmla="*/ 1564809 h 1974707"/>
              <a:gd name="connsiteX41" fmla="*/ 1714778 w 1718841"/>
              <a:gd name="connsiteY41" fmla="*/ 1638950 h 1974707"/>
              <a:gd name="connsiteX42" fmla="*/ 1566497 w 1718841"/>
              <a:gd name="connsiteY42" fmla="*/ 1555982 h 1974707"/>
              <a:gd name="connsiteX43" fmla="*/ 1455286 w 1718841"/>
              <a:gd name="connsiteY43" fmla="*/ 1428885 h 1974707"/>
              <a:gd name="connsiteX44" fmla="*/ 1347826 w 1718841"/>
              <a:gd name="connsiteY44" fmla="*/ 1367101 h 1974707"/>
              <a:gd name="connsiteX45" fmla="*/ 1307005 w 1718841"/>
              <a:gd name="connsiteY45" fmla="*/ 1441241 h 1974707"/>
              <a:gd name="connsiteX46" fmla="*/ 1385338 w 1718841"/>
              <a:gd name="connsiteY46" fmla="*/ 1691686 h 1974707"/>
              <a:gd name="connsiteX47" fmla="*/ 1442929 w 1718841"/>
              <a:gd name="connsiteY47" fmla="*/ 1972582 h 1974707"/>
              <a:gd name="connsiteX48" fmla="*/ 1336352 w 1718841"/>
              <a:gd name="connsiteY48" fmla="*/ 1803338 h 1974707"/>
              <a:gd name="connsiteX49" fmla="*/ 1183437 w 1718841"/>
              <a:gd name="connsiteY49" fmla="*/ 1490668 h 1974707"/>
              <a:gd name="connsiteX50" fmla="*/ 973372 w 1718841"/>
              <a:gd name="connsiteY50" fmla="*/ 1490668 h 1974707"/>
              <a:gd name="connsiteX51" fmla="*/ 887096 w 1718841"/>
              <a:gd name="connsiteY51" fmla="*/ 1621738 h 1974707"/>
              <a:gd name="connsiteX52" fmla="*/ 825091 w 1718841"/>
              <a:gd name="connsiteY52" fmla="*/ 1737804 h 1974707"/>
              <a:gd name="connsiteX53" fmla="*/ 788021 w 1718841"/>
              <a:gd name="connsiteY53" fmla="*/ 1844573 h 1974707"/>
              <a:gd name="connsiteX54" fmla="*/ 775664 w 1718841"/>
              <a:gd name="connsiteY54" fmla="*/ 1960225 h 1974707"/>
              <a:gd name="connsiteX55" fmla="*/ 746639 w 1718841"/>
              <a:gd name="connsiteY55" fmla="*/ 1882674 h 1974707"/>
              <a:gd name="connsiteX56" fmla="*/ 740975 w 1718841"/>
              <a:gd name="connsiteY56" fmla="*/ 1819410 h 1974707"/>
              <a:gd name="connsiteX57" fmla="*/ 750951 w 1718841"/>
              <a:gd name="connsiteY57" fmla="*/ 1688377 h 1974707"/>
              <a:gd name="connsiteX58" fmla="*/ 814087 w 1718841"/>
              <a:gd name="connsiteY58" fmla="*/ 1469688 h 1974707"/>
              <a:gd name="connsiteX59" fmla="*/ 312506 w 1718841"/>
              <a:gd name="connsiteY59" fmla="*/ 1494200 h 1974707"/>
              <a:gd name="connsiteX60" fmla="*/ 46616 w 1718841"/>
              <a:gd name="connsiteY60" fmla="*/ 1379458 h 1974707"/>
              <a:gd name="connsiteX61" fmla="*/ 330821 w 1718841"/>
              <a:gd name="connsiteY61" fmla="*/ 1379458 h 1974707"/>
              <a:gd name="connsiteX62" fmla="*/ 720 w 1718841"/>
              <a:gd name="connsiteY62" fmla="*/ 1138060 h 1974707"/>
              <a:gd name="connsiteX63" fmla="*/ 441238 w 1718841"/>
              <a:gd name="connsiteY63" fmla="*/ 1244283 h 1974707"/>
              <a:gd name="connsiteX64" fmla="*/ 55882 w 1718841"/>
              <a:gd name="connsiteY64"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690707 w 1718841"/>
              <a:gd name="connsiteY21" fmla="*/ 53292 h 1974707"/>
              <a:gd name="connsiteX22" fmla="*/ 789786 w 1718841"/>
              <a:gd name="connsiteY22" fmla="*/ 146210 h 1974707"/>
              <a:gd name="connsiteX23" fmla="*/ 838344 w 1718841"/>
              <a:gd name="connsiteY23" fmla="*/ 224743 h 1974707"/>
              <a:gd name="connsiteX24" fmla="*/ 949542 w 1718841"/>
              <a:gd name="connsiteY24" fmla="*/ 387607 h 1974707"/>
              <a:gd name="connsiteX25" fmla="*/ 974035 w 1718841"/>
              <a:gd name="connsiteY25" fmla="*/ 296256 h 1974707"/>
              <a:gd name="connsiteX26" fmla="*/ 941156 w 1718841"/>
              <a:gd name="connsiteY26" fmla="*/ 164965 h 1974707"/>
              <a:gd name="connsiteX27" fmla="*/ 908058 w 1718841"/>
              <a:gd name="connsiteY27" fmla="*/ 135 h 1974707"/>
              <a:gd name="connsiteX28" fmla="*/ 1047733 w 1718841"/>
              <a:gd name="connsiteY28" fmla="*/ 193209 h 1974707"/>
              <a:gd name="connsiteX29" fmla="*/ 1085466 w 1718841"/>
              <a:gd name="connsiteY29" fmla="*/ 504997 h 1974707"/>
              <a:gd name="connsiteX30" fmla="*/ 1266184 w 1718841"/>
              <a:gd name="connsiteY30" fmla="*/ 305302 h 1974707"/>
              <a:gd name="connsiteX31" fmla="*/ 1339882 w 1718841"/>
              <a:gd name="connsiteY31" fmla="*/ 14478 h 1974707"/>
              <a:gd name="connsiteX32" fmla="*/ 1361286 w 1718841"/>
              <a:gd name="connsiteY32" fmla="*/ 197402 h 1974707"/>
              <a:gd name="connsiteX33" fmla="*/ 1308549 w 1718841"/>
              <a:gd name="connsiteY33" fmla="*/ 393124 h 1974707"/>
              <a:gd name="connsiteX34" fmla="*/ 1541563 w 1718841"/>
              <a:gd name="connsiteY34" fmla="*/ 78909 h 1974707"/>
              <a:gd name="connsiteX35" fmla="*/ 1425055 w 1718841"/>
              <a:gd name="connsiteY35" fmla="*/ 403937 h 1974707"/>
              <a:gd name="connsiteX36" fmla="*/ 1268832 w 1718841"/>
              <a:gd name="connsiteY36" fmla="*/ 631212 h 1974707"/>
              <a:gd name="connsiteX37" fmla="*/ 1400783 w 1718841"/>
              <a:gd name="connsiteY37" fmla="*/ 788759 h 1974707"/>
              <a:gd name="connsiteX38" fmla="*/ 1430572 w 1718841"/>
              <a:gd name="connsiteY38" fmla="*/ 1157036 h 1974707"/>
              <a:gd name="connsiteX39" fmla="*/ 1442929 w 1718841"/>
              <a:gd name="connsiteY39" fmla="*/ 1305317 h 1974707"/>
              <a:gd name="connsiteX40" fmla="*/ 1541783 w 1718841"/>
              <a:gd name="connsiteY40" fmla="*/ 1416528 h 1974707"/>
              <a:gd name="connsiteX41" fmla="*/ 1665351 w 1718841"/>
              <a:gd name="connsiteY41" fmla="*/ 1564809 h 1974707"/>
              <a:gd name="connsiteX42" fmla="*/ 1714778 w 1718841"/>
              <a:gd name="connsiteY42" fmla="*/ 1638950 h 1974707"/>
              <a:gd name="connsiteX43" fmla="*/ 1566497 w 1718841"/>
              <a:gd name="connsiteY43" fmla="*/ 1555982 h 1974707"/>
              <a:gd name="connsiteX44" fmla="*/ 1455286 w 1718841"/>
              <a:gd name="connsiteY44" fmla="*/ 1428885 h 1974707"/>
              <a:gd name="connsiteX45" fmla="*/ 1347826 w 1718841"/>
              <a:gd name="connsiteY45" fmla="*/ 1367101 h 1974707"/>
              <a:gd name="connsiteX46" fmla="*/ 1307005 w 1718841"/>
              <a:gd name="connsiteY46" fmla="*/ 1441241 h 1974707"/>
              <a:gd name="connsiteX47" fmla="*/ 1385338 w 1718841"/>
              <a:gd name="connsiteY47" fmla="*/ 1691686 h 1974707"/>
              <a:gd name="connsiteX48" fmla="*/ 1442929 w 1718841"/>
              <a:gd name="connsiteY48" fmla="*/ 1972582 h 1974707"/>
              <a:gd name="connsiteX49" fmla="*/ 1336352 w 1718841"/>
              <a:gd name="connsiteY49" fmla="*/ 1803338 h 1974707"/>
              <a:gd name="connsiteX50" fmla="*/ 1183437 w 1718841"/>
              <a:gd name="connsiteY50" fmla="*/ 1490668 h 1974707"/>
              <a:gd name="connsiteX51" fmla="*/ 973372 w 1718841"/>
              <a:gd name="connsiteY51" fmla="*/ 1490668 h 1974707"/>
              <a:gd name="connsiteX52" fmla="*/ 887096 w 1718841"/>
              <a:gd name="connsiteY52" fmla="*/ 1621738 h 1974707"/>
              <a:gd name="connsiteX53" fmla="*/ 825091 w 1718841"/>
              <a:gd name="connsiteY53" fmla="*/ 1737804 h 1974707"/>
              <a:gd name="connsiteX54" fmla="*/ 788021 w 1718841"/>
              <a:gd name="connsiteY54" fmla="*/ 1844573 h 1974707"/>
              <a:gd name="connsiteX55" fmla="*/ 775664 w 1718841"/>
              <a:gd name="connsiteY55" fmla="*/ 1960225 h 1974707"/>
              <a:gd name="connsiteX56" fmla="*/ 746639 w 1718841"/>
              <a:gd name="connsiteY56" fmla="*/ 1882674 h 1974707"/>
              <a:gd name="connsiteX57" fmla="*/ 740975 w 1718841"/>
              <a:gd name="connsiteY57" fmla="*/ 1819410 h 1974707"/>
              <a:gd name="connsiteX58" fmla="*/ 750951 w 1718841"/>
              <a:gd name="connsiteY58" fmla="*/ 1688377 h 1974707"/>
              <a:gd name="connsiteX59" fmla="*/ 814087 w 1718841"/>
              <a:gd name="connsiteY59" fmla="*/ 1469688 h 1974707"/>
              <a:gd name="connsiteX60" fmla="*/ 312506 w 1718841"/>
              <a:gd name="connsiteY60" fmla="*/ 1494200 h 1974707"/>
              <a:gd name="connsiteX61" fmla="*/ 46616 w 1718841"/>
              <a:gd name="connsiteY61" fmla="*/ 1379458 h 1974707"/>
              <a:gd name="connsiteX62" fmla="*/ 330821 w 1718841"/>
              <a:gd name="connsiteY62" fmla="*/ 1379458 h 1974707"/>
              <a:gd name="connsiteX63" fmla="*/ 720 w 1718841"/>
              <a:gd name="connsiteY63" fmla="*/ 1138060 h 1974707"/>
              <a:gd name="connsiteX64" fmla="*/ 441238 w 1718841"/>
              <a:gd name="connsiteY64" fmla="*/ 1244283 h 1974707"/>
              <a:gd name="connsiteX65" fmla="*/ 55882 w 1718841"/>
              <a:gd name="connsiteY65"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690707 w 1718841"/>
              <a:gd name="connsiteY21" fmla="*/ 53292 h 1974707"/>
              <a:gd name="connsiteX22" fmla="*/ 789786 w 1718841"/>
              <a:gd name="connsiteY22" fmla="*/ 146210 h 1974707"/>
              <a:gd name="connsiteX23" fmla="*/ 869300 w 1718841"/>
              <a:gd name="connsiteY23" fmla="*/ 243793 h 1974707"/>
              <a:gd name="connsiteX24" fmla="*/ 949542 w 1718841"/>
              <a:gd name="connsiteY24" fmla="*/ 387607 h 1974707"/>
              <a:gd name="connsiteX25" fmla="*/ 974035 w 1718841"/>
              <a:gd name="connsiteY25" fmla="*/ 296256 h 1974707"/>
              <a:gd name="connsiteX26" fmla="*/ 941156 w 1718841"/>
              <a:gd name="connsiteY26" fmla="*/ 164965 h 1974707"/>
              <a:gd name="connsiteX27" fmla="*/ 908058 w 1718841"/>
              <a:gd name="connsiteY27" fmla="*/ 135 h 1974707"/>
              <a:gd name="connsiteX28" fmla="*/ 1047733 w 1718841"/>
              <a:gd name="connsiteY28" fmla="*/ 193209 h 1974707"/>
              <a:gd name="connsiteX29" fmla="*/ 1085466 w 1718841"/>
              <a:gd name="connsiteY29" fmla="*/ 504997 h 1974707"/>
              <a:gd name="connsiteX30" fmla="*/ 1266184 w 1718841"/>
              <a:gd name="connsiteY30" fmla="*/ 305302 h 1974707"/>
              <a:gd name="connsiteX31" fmla="*/ 1339882 w 1718841"/>
              <a:gd name="connsiteY31" fmla="*/ 14478 h 1974707"/>
              <a:gd name="connsiteX32" fmla="*/ 1361286 w 1718841"/>
              <a:gd name="connsiteY32" fmla="*/ 197402 h 1974707"/>
              <a:gd name="connsiteX33" fmla="*/ 1308549 w 1718841"/>
              <a:gd name="connsiteY33" fmla="*/ 393124 h 1974707"/>
              <a:gd name="connsiteX34" fmla="*/ 1541563 w 1718841"/>
              <a:gd name="connsiteY34" fmla="*/ 78909 h 1974707"/>
              <a:gd name="connsiteX35" fmla="*/ 1425055 w 1718841"/>
              <a:gd name="connsiteY35" fmla="*/ 403937 h 1974707"/>
              <a:gd name="connsiteX36" fmla="*/ 1268832 w 1718841"/>
              <a:gd name="connsiteY36" fmla="*/ 631212 h 1974707"/>
              <a:gd name="connsiteX37" fmla="*/ 1400783 w 1718841"/>
              <a:gd name="connsiteY37" fmla="*/ 788759 h 1974707"/>
              <a:gd name="connsiteX38" fmla="*/ 1430572 w 1718841"/>
              <a:gd name="connsiteY38" fmla="*/ 1157036 h 1974707"/>
              <a:gd name="connsiteX39" fmla="*/ 1442929 w 1718841"/>
              <a:gd name="connsiteY39" fmla="*/ 1305317 h 1974707"/>
              <a:gd name="connsiteX40" fmla="*/ 1541783 w 1718841"/>
              <a:gd name="connsiteY40" fmla="*/ 1416528 h 1974707"/>
              <a:gd name="connsiteX41" fmla="*/ 1665351 w 1718841"/>
              <a:gd name="connsiteY41" fmla="*/ 1564809 h 1974707"/>
              <a:gd name="connsiteX42" fmla="*/ 1714778 w 1718841"/>
              <a:gd name="connsiteY42" fmla="*/ 1638950 h 1974707"/>
              <a:gd name="connsiteX43" fmla="*/ 1566497 w 1718841"/>
              <a:gd name="connsiteY43" fmla="*/ 1555982 h 1974707"/>
              <a:gd name="connsiteX44" fmla="*/ 1455286 w 1718841"/>
              <a:gd name="connsiteY44" fmla="*/ 1428885 h 1974707"/>
              <a:gd name="connsiteX45" fmla="*/ 1347826 w 1718841"/>
              <a:gd name="connsiteY45" fmla="*/ 1367101 h 1974707"/>
              <a:gd name="connsiteX46" fmla="*/ 1307005 w 1718841"/>
              <a:gd name="connsiteY46" fmla="*/ 1441241 h 1974707"/>
              <a:gd name="connsiteX47" fmla="*/ 1385338 w 1718841"/>
              <a:gd name="connsiteY47" fmla="*/ 1691686 h 1974707"/>
              <a:gd name="connsiteX48" fmla="*/ 1442929 w 1718841"/>
              <a:gd name="connsiteY48" fmla="*/ 1972582 h 1974707"/>
              <a:gd name="connsiteX49" fmla="*/ 1336352 w 1718841"/>
              <a:gd name="connsiteY49" fmla="*/ 1803338 h 1974707"/>
              <a:gd name="connsiteX50" fmla="*/ 1183437 w 1718841"/>
              <a:gd name="connsiteY50" fmla="*/ 1490668 h 1974707"/>
              <a:gd name="connsiteX51" fmla="*/ 973372 w 1718841"/>
              <a:gd name="connsiteY51" fmla="*/ 1490668 h 1974707"/>
              <a:gd name="connsiteX52" fmla="*/ 887096 w 1718841"/>
              <a:gd name="connsiteY52" fmla="*/ 1621738 h 1974707"/>
              <a:gd name="connsiteX53" fmla="*/ 825091 w 1718841"/>
              <a:gd name="connsiteY53" fmla="*/ 1737804 h 1974707"/>
              <a:gd name="connsiteX54" fmla="*/ 788021 w 1718841"/>
              <a:gd name="connsiteY54" fmla="*/ 1844573 h 1974707"/>
              <a:gd name="connsiteX55" fmla="*/ 775664 w 1718841"/>
              <a:gd name="connsiteY55" fmla="*/ 1960225 h 1974707"/>
              <a:gd name="connsiteX56" fmla="*/ 746639 w 1718841"/>
              <a:gd name="connsiteY56" fmla="*/ 1882674 h 1974707"/>
              <a:gd name="connsiteX57" fmla="*/ 740975 w 1718841"/>
              <a:gd name="connsiteY57" fmla="*/ 1819410 h 1974707"/>
              <a:gd name="connsiteX58" fmla="*/ 750951 w 1718841"/>
              <a:gd name="connsiteY58" fmla="*/ 1688377 h 1974707"/>
              <a:gd name="connsiteX59" fmla="*/ 814087 w 1718841"/>
              <a:gd name="connsiteY59" fmla="*/ 1469688 h 1974707"/>
              <a:gd name="connsiteX60" fmla="*/ 312506 w 1718841"/>
              <a:gd name="connsiteY60" fmla="*/ 1494200 h 1974707"/>
              <a:gd name="connsiteX61" fmla="*/ 46616 w 1718841"/>
              <a:gd name="connsiteY61" fmla="*/ 1379458 h 1974707"/>
              <a:gd name="connsiteX62" fmla="*/ 330821 w 1718841"/>
              <a:gd name="connsiteY62" fmla="*/ 1379458 h 1974707"/>
              <a:gd name="connsiteX63" fmla="*/ 720 w 1718841"/>
              <a:gd name="connsiteY63" fmla="*/ 1138060 h 1974707"/>
              <a:gd name="connsiteX64" fmla="*/ 441238 w 1718841"/>
              <a:gd name="connsiteY64" fmla="*/ 1244283 h 1974707"/>
              <a:gd name="connsiteX65" fmla="*/ 55882 w 1718841"/>
              <a:gd name="connsiteY65"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690707 w 1718841"/>
              <a:gd name="connsiteY21" fmla="*/ 53292 h 1974707"/>
              <a:gd name="connsiteX22" fmla="*/ 789786 w 1718841"/>
              <a:gd name="connsiteY22" fmla="*/ 146210 h 1974707"/>
              <a:gd name="connsiteX23" fmla="*/ 869300 w 1718841"/>
              <a:gd name="connsiteY23" fmla="*/ 243793 h 1974707"/>
              <a:gd name="connsiteX24" fmla="*/ 949542 w 1718841"/>
              <a:gd name="connsiteY24" fmla="*/ 366176 h 1974707"/>
              <a:gd name="connsiteX25" fmla="*/ 974035 w 1718841"/>
              <a:gd name="connsiteY25" fmla="*/ 296256 h 1974707"/>
              <a:gd name="connsiteX26" fmla="*/ 941156 w 1718841"/>
              <a:gd name="connsiteY26" fmla="*/ 164965 h 1974707"/>
              <a:gd name="connsiteX27" fmla="*/ 908058 w 1718841"/>
              <a:gd name="connsiteY27" fmla="*/ 135 h 1974707"/>
              <a:gd name="connsiteX28" fmla="*/ 1047733 w 1718841"/>
              <a:gd name="connsiteY28" fmla="*/ 193209 h 1974707"/>
              <a:gd name="connsiteX29" fmla="*/ 1085466 w 1718841"/>
              <a:gd name="connsiteY29" fmla="*/ 504997 h 1974707"/>
              <a:gd name="connsiteX30" fmla="*/ 1266184 w 1718841"/>
              <a:gd name="connsiteY30" fmla="*/ 305302 h 1974707"/>
              <a:gd name="connsiteX31" fmla="*/ 1339882 w 1718841"/>
              <a:gd name="connsiteY31" fmla="*/ 14478 h 1974707"/>
              <a:gd name="connsiteX32" fmla="*/ 1361286 w 1718841"/>
              <a:gd name="connsiteY32" fmla="*/ 197402 h 1974707"/>
              <a:gd name="connsiteX33" fmla="*/ 1308549 w 1718841"/>
              <a:gd name="connsiteY33" fmla="*/ 393124 h 1974707"/>
              <a:gd name="connsiteX34" fmla="*/ 1541563 w 1718841"/>
              <a:gd name="connsiteY34" fmla="*/ 78909 h 1974707"/>
              <a:gd name="connsiteX35" fmla="*/ 1425055 w 1718841"/>
              <a:gd name="connsiteY35" fmla="*/ 403937 h 1974707"/>
              <a:gd name="connsiteX36" fmla="*/ 1268832 w 1718841"/>
              <a:gd name="connsiteY36" fmla="*/ 631212 h 1974707"/>
              <a:gd name="connsiteX37" fmla="*/ 1400783 w 1718841"/>
              <a:gd name="connsiteY37" fmla="*/ 788759 h 1974707"/>
              <a:gd name="connsiteX38" fmla="*/ 1430572 w 1718841"/>
              <a:gd name="connsiteY38" fmla="*/ 1157036 h 1974707"/>
              <a:gd name="connsiteX39" fmla="*/ 1442929 w 1718841"/>
              <a:gd name="connsiteY39" fmla="*/ 1305317 h 1974707"/>
              <a:gd name="connsiteX40" fmla="*/ 1541783 w 1718841"/>
              <a:gd name="connsiteY40" fmla="*/ 1416528 h 1974707"/>
              <a:gd name="connsiteX41" fmla="*/ 1665351 w 1718841"/>
              <a:gd name="connsiteY41" fmla="*/ 1564809 h 1974707"/>
              <a:gd name="connsiteX42" fmla="*/ 1714778 w 1718841"/>
              <a:gd name="connsiteY42" fmla="*/ 1638950 h 1974707"/>
              <a:gd name="connsiteX43" fmla="*/ 1566497 w 1718841"/>
              <a:gd name="connsiteY43" fmla="*/ 1555982 h 1974707"/>
              <a:gd name="connsiteX44" fmla="*/ 1455286 w 1718841"/>
              <a:gd name="connsiteY44" fmla="*/ 1428885 h 1974707"/>
              <a:gd name="connsiteX45" fmla="*/ 1347826 w 1718841"/>
              <a:gd name="connsiteY45" fmla="*/ 1367101 h 1974707"/>
              <a:gd name="connsiteX46" fmla="*/ 1307005 w 1718841"/>
              <a:gd name="connsiteY46" fmla="*/ 1441241 h 1974707"/>
              <a:gd name="connsiteX47" fmla="*/ 1385338 w 1718841"/>
              <a:gd name="connsiteY47" fmla="*/ 1691686 h 1974707"/>
              <a:gd name="connsiteX48" fmla="*/ 1442929 w 1718841"/>
              <a:gd name="connsiteY48" fmla="*/ 1972582 h 1974707"/>
              <a:gd name="connsiteX49" fmla="*/ 1336352 w 1718841"/>
              <a:gd name="connsiteY49" fmla="*/ 1803338 h 1974707"/>
              <a:gd name="connsiteX50" fmla="*/ 1183437 w 1718841"/>
              <a:gd name="connsiteY50" fmla="*/ 1490668 h 1974707"/>
              <a:gd name="connsiteX51" fmla="*/ 973372 w 1718841"/>
              <a:gd name="connsiteY51" fmla="*/ 1490668 h 1974707"/>
              <a:gd name="connsiteX52" fmla="*/ 887096 w 1718841"/>
              <a:gd name="connsiteY52" fmla="*/ 1621738 h 1974707"/>
              <a:gd name="connsiteX53" fmla="*/ 825091 w 1718841"/>
              <a:gd name="connsiteY53" fmla="*/ 1737804 h 1974707"/>
              <a:gd name="connsiteX54" fmla="*/ 788021 w 1718841"/>
              <a:gd name="connsiteY54" fmla="*/ 1844573 h 1974707"/>
              <a:gd name="connsiteX55" fmla="*/ 775664 w 1718841"/>
              <a:gd name="connsiteY55" fmla="*/ 1960225 h 1974707"/>
              <a:gd name="connsiteX56" fmla="*/ 746639 w 1718841"/>
              <a:gd name="connsiteY56" fmla="*/ 1882674 h 1974707"/>
              <a:gd name="connsiteX57" fmla="*/ 740975 w 1718841"/>
              <a:gd name="connsiteY57" fmla="*/ 1819410 h 1974707"/>
              <a:gd name="connsiteX58" fmla="*/ 750951 w 1718841"/>
              <a:gd name="connsiteY58" fmla="*/ 1688377 h 1974707"/>
              <a:gd name="connsiteX59" fmla="*/ 814087 w 1718841"/>
              <a:gd name="connsiteY59" fmla="*/ 1469688 h 1974707"/>
              <a:gd name="connsiteX60" fmla="*/ 312506 w 1718841"/>
              <a:gd name="connsiteY60" fmla="*/ 1494200 h 1974707"/>
              <a:gd name="connsiteX61" fmla="*/ 46616 w 1718841"/>
              <a:gd name="connsiteY61" fmla="*/ 1379458 h 1974707"/>
              <a:gd name="connsiteX62" fmla="*/ 330821 w 1718841"/>
              <a:gd name="connsiteY62" fmla="*/ 1379458 h 1974707"/>
              <a:gd name="connsiteX63" fmla="*/ 720 w 1718841"/>
              <a:gd name="connsiteY63" fmla="*/ 1138060 h 1974707"/>
              <a:gd name="connsiteX64" fmla="*/ 441238 w 1718841"/>
              <a:gd name="connsiteY64" fmla="*/ 1244283 h 1974707"/>
              <a:gd name="connsiteX65" fmla="*/ 55882 w 1718841"/>
              <a:gd name="connsiteY65"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3282 w 1718841"/>
              <a:gd name="connsiteY12" fmla="*/ 43468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690707 w 1718841"/>
              <a:gd name="connsiteY21" fmla="*/ 53292 h 1974707"/>
              <a:gd name="connsiteX22" fmla="*/ 789786 w 1718841"/>
              <a:gd name="connsiteY22" fmla="*/ 146210 h 1974707"/>
              <a:gd name="connsiteX23" fmla="*/ 869300 w 1718841"/>
              <a:gd name="connsiteY23" fmla="*/ 243793 h 1974707"/>
              <a:gd name="connsiteX24" fmla="*/ 949542 w 1718841"/>
              <a:gd name="connsiteY24" fmla="*/ 366176 h 1974707"/>
              <a:gd name="connsiteX25" fmla="*/ 974035 w 1718841"/>
              <a:gd name="connsiteY25" fmla="*/ 296256 h 1974707"/>
              <a:gd name="connsiteX26" fmla="*/ 941156 w 1718841"/>
              <a:gd name="connsiteY26" fmla="*/ 164965 h 1974707"/>
              <a:gd name="connsiteX27" fmla="*/ 908058 w 1718841"/>
              <a:gd name="connsiteY27" fmla="*/ 135 h 1974707"/>
              <a:gd name="connsiteX28" fmla="*/ 1047733 w 1718841"/>
              <a:gd name="connsiteY28" fmla="*/ 193209 h 1974707"/>
              <a:gd name="connsiteX29" fmla="*/ 1085466 w 1718841"/>
              <a:gd name="connsiteY29" fmla="*/ 504997 h 1974707"/>
              <a:gd name="connsiteX30" fmla="*/ 1266184 w 1718841"/>
              <a:gd name="connsiteY30" fmla="*/ 305302 h 1974707"/>
              <a:gd name="connsiteX31" fmla="*/ 1339882 w 1718841"/>
              <a:gd name="connsiteY31" fmla="*/ 14478 h 1974707"/>
              <a:gd name="connsiteX32" fmla="*/ 1361286 w 1718841"/>
              <a:gd name="connsiteY32" fmla="*/ 197402 h 1974707"/>
              <a:gd name="connsiteX33" fmla="*/ 1308549 w 1718841"/>
              <a:gd name="connsiteY33" fmla="*/ 393124 h 1974707"/>
              <a:gd name="connsiteX34" fmla="*/ 1541563 w 1718841"/>
              <a:gd name="connsiteY34" fmla="*/ 78909 h 1974707"/>
              <a:gd name="connsiteX35" fmla="*/ 1425055 w 1718841"/>
              <a:gd name="connsiteY35" fmla="*/ 403937 h 1974707"/>
              <a:gd name="connsiteX36" fmla="*/ 1268832 w 1718841"/>
              <a:gd name="connsiteY36" fmla="*/ 631212 h 1974707"/>
              <a:gd name="connsiteX37" fmla="*/ 1400783 w 1718841"/>
              <a:gd name="connsiteY37" fmla="*/ 788759 h 1974707"/>
              <a:gd name="connsiteX38" fmla="*/ 1430572 w 1718841"/>
              <a:gd name="connsiteY38" fmla="*/ 1157036 h 1974707"/>
              <a:gd name="connsiteX39" fmla="*/ 1442929 w 1718841"/>
              <a:gd name="connsiteY39" fmla="*/ 1305317 h 1974707"/>
              <a:gd name="connsiteX40" fmla="*/ 1541783 w 1718841"/>
              <a:gd name="connsiteY40" fmla="*/ 1416528 h 1974707"/>
              <a:gd name="connsiteX41" fmla="*/ 1665351 w 1718841"/>
              <a:gd name="connsiteY41" fmla="*/ 1564809 h 1974707"/>
              <a:gd name="connsiteX42" fmla="*/ 1714778 w 1718841"/>
              <a:gd name="connsiteY42" fmla="*/ 1638950 h 1974707"/>
              <a:gd name="connsiteX43" fmla="*/ 1566497 w 1718841"/>
              <a:gd name="connsiteY43" fmla="*/ 1555982 h 1974707"/>
              <a:gd name="connsiteX44" fmla="*/ 1455286 w 1718841"/>
              <a:gd name="connsiteY44" fmla="*/ 1428885 h 1974707"/>
              <a:gd name="connsiteX45" fmla="*/ 1347826 w 1718841"/>
              <a:gd name="connsiteY45" fmla="*/ 1367101 h 1974707"/>
              <a:gd name="connsiteX46" fmla="*/ 1307005 w 1718841"/>
              <a:gd name="connsiteY46" fmla="*/ 1441241 h 1974707"/>
              <a:gd name="connsiteX47" fmla="*/ 1385338 w 1718841"/>
              <a:gd name="connsiteY47" fmla="*/ 1691686 h 1974707"/>
              <a:gd name="connsiteX48" fmla="*/ 1442929 w 1718841"/>
              <a:gd name="connsiteY48" fmla="*/ 1972582 h 1974707"/>
              <a:gd name="connsiteX49" fmla="*/ 1336352 w 1718841"/>
              <a:gd name="connsiteY49" fmla="*/ 1803338 h 1974707"/>
              <a:gd name="connsiteX50" fmla="*/ 1183437 w 1718841"/>
              <a:gd name="connsiteY50" fmla="*/ 1490668 h 1974707"/>
              <a:gd name="connsiteX51" fmla="*/ 973372 w 1718841"/>
              <a:gd name="connsiteY51" fmla="*/ 1490668 h 1974707"/>
              <a:gd name="connsiteX52" fmla="*/ 887096 w 1718841"/>
              <a:gd name="connsiteY52" fmla="*/ 1621738 h 1974707"/>
              <a:gd name="connsiteX53" fmla="*/ 825091 w 1718841"/>
              <a:gd name="connsiteY53" fmla="*/ 1737804 h 1974707"/>
              <a:gd name="connsiteX54" fmla="*/ 788021 w 1718841"/>
              <a:gd name="connsiteY54" fmla="*/ 1844573 h 1974707"/>
              <a:gd name="connsiteX55" fmla="*/ 775664 w 1718841"/>
              <a:gd name="connsiteY55" fmla="*/ 1960225 h 1974707"/>
              <a:gd name="connsiteX56" fmla="*/ 746639 w 1718841"/>
              <a:gd name="connsiteY56" fmla="*/ 1882674 h 1974707"/>
              <a:gd name="connsiteX57" fmla="*/ 740975 w 1718841"/>
              <a:gd name="connsiteY57" fmla="*/ 1819410 h 1974707"/>
              <a:gd name="connsiteX58" fmla="*/ 750951 w 1718841"/>
              <a:gd name="connsiteY58" fmla="*/ 1688377 h 1974707"/>
              <a:gd name="connsiteX59" fmla="*/ 814087 w 1718841"/>
              <a:gd name="connsiteY59" fmla="*/ 1469688 h 1974707"/>
              <a:gd name="connsiteX60" fmla="*/ 312506 w 1718841"/>
              <a:gd name="connsiteY60" fmla="*/ 1494200 h 1974707"/>
              <a:gd name="connsiteX61" fmla="*/ 46616 w 1718841"/>
              <a:gd name="connsiteY61" fmla="*/ 1379458 h 1974707"/>
              <a:gd name="connsiteX62" fmla="*/ 330821 w 1718841"/>
              <a:gd name="connsiteY62" fmla="*/ 1379458 h 1974707"/>
              <a:gd name="connsiteX63" fmla="*/ 720 w 1718841"/>
              <a:gd name="connsiteY63" fmla="*/ 1138060 h 1974707"/>
              <a:gd name="connsiteX64" fmla="*/ 441238 w 1718841"/>
              <a:gd name="connsiteY64" fmla="*/ 1244283 h 1974707"/>
              <a:gd name="connsiteX65" fmla="*/ 55882 w 1718841"/>
              <a:gd name="connsiteY65" fmla="*/ 908136 h 19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18841" h="1974707">
                <a:moveTo>
                  <a:pt x="55882" y="908136"/>
                </a:moveTo>
                <a:cubicBezTo>
                  <a:pt x="19842" y="856650"/>
                  <a:pt x="222847" y="968596"/>
                  <a:pt x="285146" y="1003901"/>
                </a:cubicBezTo>
                <a:cubicBezTo>
                  <a:pt x="347445" y="1039206"/>
                  <a:pt x="381499" y="1103895"/>
                  <a:pt x="429675" y="1119966"/>
                </a:cubicBezTo>
                <a:cubicBezTo>
                  <a:pt x="477852" y="1136037"/>
                  <a:pt x="531949" y="1127432"/>
                  <a:pt x="574205" y="1100328"/>
                </a:cubicBezTo>
                <a:cubicBezTo>
                  <a:pt x="616461" y="1073224"/>
                  <a:pt x="684239" y="1010631"/>
                  <a:pt x="683210" y="957342"/>
                </a:cubicBezTo>
                <a:cubicBezTo>
                  <a:pt x="682181" y="904053"/>
                  <a:pt x="633489" y="831824"/>
                  <a:pt x="568028" y="780595"/>
                </a:cubicBezTo>
                <a:cubicBezTo>
                  <a:pt x="502567" y="729366"/>
                  <a:pt x="409964" y="689315"/>
                  <a:pt x="355756" y="649965"/>
                </a:cubicBezTo>
                <a:cubicBezTo>
                  <a:pt x="301548" y="610615"/>
                  <a:pt x="116232" y="457409"/>
                  <a:pt x="136643" y="446523"/>
                </a:cubicBezTo>
                <a:cubicBezTo>
                  <a:pt x="157054" y="435637"/>
                  <a:pt x="357081" y="520072"/>
                  <a:pt x="478221" y="584651"/>
                </a:cubicBezTo>
                <a:cubicBezTo>
                  <a:pt x="599361" y="649230"/>
                  <a:pt x="748929" y="799793"/>
                  <a:pt x="830829" y="809502"/>
                </a:cubicBezTo>
                <a:cubicBezTo>
                  <a:pt x="947383" y="808641"/>
                  <a:pt x="966386" y="712451"/>
                  <a:pt x="977786" y="667400"/>
                </a:cubicBezTo>
                <a:cubicBezTo>
                  <a:pt x="989186" y="622349"/>
                  <a:pt x="933316" y="577984"/>
                  <a:pt x="899232" y="539198"/>
                </a:cubicBezTo>
                <a:cubicBezTo>
                  <a:pt x="865148" y="500412"/>
                  <a:pt x="806233" y="459394"/>
                  <a:pt x="773282" y="434681"/>
                </a:cubicBezTo>
                <a:cubicBezTo>
                  <a:pt x="740331" y="409968"/>
                  <a:pt x="727900" y="402330"/>
                  <a:pt x="701524" y="390917"/>
                </a:cubicBezTo>
                <a:cubicBezTo>
                  <a:pt x="675148" y="379504"/>
                  <a:pt x="658275" y="376501"/>
                  <a:pt x="615026" y="366204"/>
                </a:cubicBezTo>
                <a:cubicBezTo>
                  <a:pt x="571777" y="355907"/>
                  <a:pt x="487340" y="355906"/>
                  <a:pt x="442032" y="329133"/>
                </a:cubicBezTo>
                <a:cubicBezTo>
                  <a:pt x="392605" y="296182"/>
                  <a:pt x="314345" y="182912"/>
                  <a:pt x="318464" y="168496"/>
                </a:cubicBezTo>
                <a:cubicBezTo>
                  <a:pt x="322583" y="154080"/>
                  <a:pt x="440450" y="258744"/>
                  <a:pt x="466745" y="242636"/>
                </a:cubicBezTo>
                <a:cubicBezTo>
                  <a:pt x="493040" y="226528"/>
                  <a:pt x="414449" y="53312"/>
                  <a:pt x="476233" y="71847"/>
                </a:cubicBezTo>
                <a:cubicBezTo>
                  <a:pt x="538017" y="90382"/>
                  <a:pt x="788021" y="343550"/>
                  <a:pt x="837448" y="353847"/>
                </a:cubicBezTo>
                <a:cubicBezTo>
                  <a:pt x="886875" y="364144"/>
                  <a:pt x="633968" y="85752"/>
                  <a:pt x="609511" y="35660"/>
                </a:cubicBezTo>
                <a:cubicBezTo>
                  <a:pt x="585054" y="-14432"/>
                  <a:pt x="660661" y="34867"/>
                  <a:pt x="690707" y="53292"/>
                </a:cubicBezTo>
                <a:cubicBezTo>
                  <a:pt x="735040" y="86005"/>
                  <a:pt x="747044" y="93269"/>
                  <a:pt x="789786" y="146210"/>
                </a:cubicBezTo>
                <a:cubicBezTo>
                  <a:pt x="814392" y="174785"/>
                  <a:pt x="842674" y="203560"/>
                  <a:pt x="869300" y="243793"/>
                </a:cubicBezTo>
                <a:cubicBezTo>
                  <a:pt x="895926" y="284026"/>
                  <a:pt x="932086" y="357432"/>
                  <a:pt x="949542" y="366176"/>
                </a:cubicBezTo>
                <a:cubicBezTo>
                  <a:pt x="966998" y="374920"/>
                  <a:pt x="975433" y="329791"/>
                  <a:pt x="974035" y="296256"/>
                </a:cubicBezTo>
                <a:cubicBezTo>
                  <a:pt x="972637" y="262721"/>
                  <a:pt x="952152" y="214319"/>
                  <a:pt x="941156" y="164965"/>
                </a:cubicBezTo>
                <a:cubicBezTo>
                  <a:pt x="930160" y="115612"/>
                  <a:pt x="890295" y="-4572"/>
                  <a:pt x="908058" y="135"/>
                </a:cubicBezTo>
                <a:cubicBezTo>
                  <a:pt x="925821" y="4842"/>
                  <a:pt x="1018165" y="109065"/>
                  <a:pt x="1047733" y="193209"/>
                </a:cubicBezTo>
                <a:cubicBezTo>
                  <a:pt x="1077301" y="277353"/>
                  <a:pt x="1049058" y="486315"/>
                  <a:pt x="1085466" y="504997"/>
                </a:cubicBezTo>
                <a:cubicBezTo>
                  <a:pt x="1121874" y="523679"/>
                  <a:pt x="1223781" y="387055"/>
                  <a:pt x="1266184" y="305302"/>
                </a:cubicBezTo>
                <a:cubicBezTo>
                  <a:pt x="1308587" y="223549"/>
                  <a:pt x="1324032" y="32461"/>
                  <a:pt x="1339882" y="14478"/>
                </a:cubicBezTo>
                <a:cubicBezTo>
                  <a:pt x="1355732" y="-3505"/>
                  <a:pt x="1366508" y="134294"/>
                  <a:pt x="1361286" y="197402"/>
                </a:cubicBezTo>
                <a:cubicBezTo>
                  <a:pt x="1356064" y="260510"/>
                  <a:pt x="1278503" y="412873"/>
                  <a:pt x="1308549" y="393124"/>
                </a:cubicBezTo>
                <a:cubicBezTo>
                  <a:pt x="1338595" y="373375"/>
                  <a:pt x="1522145" y="77107"/>
                  <a:pt x="1541563" y="78909"/>
                </a:cubicBezTo>
                <a:cubicBezTo>
                  <a:pt x="1560981" y="80711"/>
                  <a:pt x="1470510" y="311887"/>
                  <a:pt x="1425055" y="403937"/>
                </a:cubicBezTo>
                <a:cubicBezTo>
                  <a:pt x="1379600" y="495987"/>
                  <a:pt x="1252467" y="582043"/>
                  <a:pt x="1268832" y="631212"/>
                </a:cubicBezTo>
                <a:cubicBezTo>
                  <a:pt x="1285197" y="680381"/>
                  <a:pt x="1384896" y="754594"/>
                  <a:pt x="1400783" y="788759"/>
                </a:cubicBezTo>
                <a:cubicBezTo>
                  <a:pt x="1427740" y="876396"/>
                  <a:pt x="1423548" y="1070943"/>
                  <a:pt x="1430572" y="1157036"/>
                </a:cubicBezTo>
                <a:cubicBezTo>
                  <a:pt x="1437596" y="1243129"/>
                  <a:pt x="1424394" y="1262069"/>
                  <a:pt x="1442929" y="1305317"/>
                </a:cubicBezTo>
                <a:cubicBezTo>
                  <a:pt x="1461464" y="1348565"/>
                  <a:pt x="1515010" y="1383577"/>
                  <a:pt x="1541783" y="1416528"/>
                </a:cubicBezTo>
                <a:cubicBezTo>
                  <a:pt x="1578853" y="1459777"/>
                  <a:pt x="1636519" y="1527739"/>
                  <a:pt x="1665351" y="1564809"/>
                </a:cubicBezTo>
                <a:cubicBezTo>
                  <a:pt x="1694183" y="1601879"/>
                  <a:pt x="1731254" y="1640421"/>
                  <a:pt x="1714778" y="1638950"/>
                </a:cubicBezTo>
                <a:cubicBezTo>
                  <a:pt x="1698302" y="1637479"/>
                  <a:pt x="1609746" y="1590993"/>
                  <a:pt x="1566497" y="1555982"/>
                </a:cubicBezTo>
                <a:cubicBezTo>
                  <a:pt x="1523248" y="1520971"/>
                  <a:pt x="1491731" y="1460365"/>
                  <a:pt x="1455286" y="1428885"/>
                </a:cubicBezTo>
                <a:cubicBezTo>
                  <a:pt x="1418841" y="1397405"/>
                  <a:pt x="1372539" y="1365042"/>
                  <a:pt x="1347826" y="1367101"/>
                </a:cubicBezTo>
                <a:cubicBezTo>
                  <a:pt x="1323113" y="1369160"/>
                  <a:pt x="1300753" y="1387144"/>
                  <a:pt x="1307005" y="1441241"/>
                </a:cubicBezTo>
                <a:cubicBezTo>
                  <a:pt x="1313257" y="1495338"/>
                  <a:pt x="1362684" y="1603129"/>
                  <a:pt x="1385338" y="1691686"/>
                </a:cubicBezTo>
                <a:cubicBezTo>
                  <a:pt x="1407992" y="1780243"/>
                  <a:pt x="1451093" y="1953973"/>
                  <a:pt x="1442929" y="1972582"/>
                </a:cubicBezTo>
                <a:cubicBezTo>
                  <a:pt x="1434765" y="1991191"/>
                  <a:pt x="1379601" y="1883657"/>
                  <a:pt x="1336352" y="1803338"/>
                </a:cubicBezTo>
                <a:cubicBezTo>
                  <a:pt x="1293103" y="1723019"/>
                  <a:pt x="1243934" y="1542780"/>
                  <a:pt x="1183437" y="1490668"/>
                </a:cubicBezTo>
                <a:cubicBezTo>
                  <a:pt x="1122940" y="1438556"/>
                  <a:pt x="1022762" y="1468823"/>
                  <a:pt x="973372" y="1490668"/>
                </a:cubicBezTo>
                <a:cubicBezTo>
                  <a:pt x="923982" y="1512513"/>
                  <a:pt x="911810" y="1580549"/>
                  <a:pt x="887096" y="1621738"/>
                </a:cubicBezTo>
                <a:cubicBezTo>
                  <a:pt x="862383" y="1662927"/>
                  <a:pt x="841604" y="1700665"/>
                  <a:pt x="825091" y="1737804"/>
                </a:cubicBezTo>
                <a:cubicBezTo>
                  <a:pt x="808579" y="1774943"/>
                  <a:pt x="796259" y="1807503"/>
                  <a:pt x="788021" y="1844573"/>
                </a:cubicBezTo>
                <a:cubicBezTo>
                  <a:pt x="779783" y="1881643"/>
                  <a:pt x="779783" y="1947868"/>
                  <a:pt x="775664" y="1960225"/>
                </a:cubicBezTo>
                <a:cubicBezTo>
                  <a:pt x="771545" y="1947868"/>
                  <a:pt x="752421" y="1906143"/>
                  <a:pt x="746639" y="1882674"/>
                </a:cubicBezTo>
                <a:cubicBezTo>
                  <a:pt x="740857" y="1859205"/>
                  <a:pt x="740256" y="1851793"/>
                  <a:pt x="740975" y="1819410"/>
                </a:cubicBezTo>
                <a:cubicBezTo>
                  <a:pt x="741694" y="1787027"/>
                  <a:pt x="738766" y="1746664"/>
                  <a:pt x="750951" y="1688377"/>
                </a:cubicBezTo>
                <a:cubicBezTo>
                  <a:pt x="763136" y="1630090"/>
                  <a:pt x="872204" y="1515961"/>
                  <a:pt x="814087" y="1469688"/>
                </a:cubicBezTo>
                <a:cubicBezTo>
                  <a:pt x="741013" y="1437325"/>
                  <a:pt x="446371" y="1515588"/>
                  <a:pt x="312506" y="1494200"/>
                </a:cubicBezTo>
                <a:cubicBezTo>
                  <a:pt x="178641" y="1472812"/>
                  <a:pt x="43564" y="1398582"/>
                  <a:pt x="46616" y="1379458"/>
                </a:cubicBezTo>
                <a:cubicBezTo>
                  <a:pt x="49668" y="1360334"/>
                  <a:pt x="338470" y="1419691"/>
                  <a:pt x="330821" y="1379458"/>
                </a:cubicBezTo>
                <a:cubicBezTo>
                  <a:pt x="323172" y="1339225"/>
                  <a:pt x="-17683" y="1160589"/>
                  <a:pt x="720" y="1138060"/>
                </a:cubicBezTo>
                <a:cubicBezTo>
                  <a:pt x="19123" y="1115531"/>
                  <a:pt x="288455" y="1267217"/>
                  <a:pt x="441238" y="1244283"/>
                </a:cubicBezTo>
                <a:lnTo>
                  <a:pt x="55882" y="908136"/>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Volný tvar 15"/>
          <p:cNvSpPr/>
          <p:nvPr/>
        </p:nvSpPr>
        <p:spPr>
          <a:xfrm>
            <a:off x="3652775" y="1967252"/>
            <a:ext cx="1115315" cy="722432"/>
          </a:xfrm>
          <a:custGeom>
            <a:avLst/>
            <a:gdLst>
              <a:gd name="connsiteX0" fmla="*/ 688567 w 802867"/>
              <a:gd name="connsiteY0" fmla="*/ 5147 h 796821"/>
              <a:gd name="connsiteX1" fmla="*/ 296682 w 802867"/>
              <a:gd name="connsiteY1" fmla="*/ 45968 h 796821"/>
              <a:gd name="connsiteX2" fmla="*/ 2767 w 802867"/>
              <a:gd name="connsiteY2" fmla="*/ 339882 h 796821"/>
              <a:gd name="connsiteX3" fmla="*/ 166053 w 802867"/>
              <a:gd name="connsiteY3" fmla="*/ 756261 h 796821"/>
              <a:gd name="connsiteX4" fmla="*/ 443639 w 802867"/>
              <a:gd name="connsiteY4" fmla="*/ 772590 h 796821"/>
              <a:gd name="connsiteX5" fmla="*/ 704896 w 802867"/>
              <a:gd name="connsiteY5" fmla="*/ 682782 h 796821"/>
              <a:gd name="connsiteX6" fmla="*/ 802867 w 802867"/>
              <a:gd name="connsiteY6" fmla="*/ 446018 h 796821"/>
              <a:gd name="connsiteX0" fmla="*/ 688567 w 802867"/>
              <a:gd name="connsiteY0" fmla="*/ 1044 h 792718"/>
              <a:gd name="connsiteX1" fmla="*/ 296682 w 802867"/>
              <a:gd name="connsiteY1" fmla="*/ 82686 h 792718"/>
              <a:gd name="connsiteX2" fmla="*/ 2767 w 802867"/>
              <a:gd name="connsiteY2" fmla="*/ 335779 h 792718"/>
              <a:gd name="connsiteX3" fmla="*/ 166053 w 802867"/>
              <a:gd name="connsiteY3" fmla="*/ 752158 h 792718"/>
              <a:gd name="connsiteX4" fmla="*/ 443639 w 802867"/>
              <a:gd name="connsiteY4" fmla="*/ 768487 h 792718"/>
              <a:gd name="connsiteX5" fmla="*/ 704896 w 802867"/>
              <a:gd name="connsiteY5" fmla="*/ 678679 h 792718"/>
              <a:gd name="connsiteX6" fmla="*/ 802867 w 802867"/>
              <a:gd name="connsiteY6" fmla="*/ 441915 h 792718"/>
              <a:gd name="connsiteX0" fmla="*/ 664588 w 778888"/>
              <a:gd name="connsiteY0" fmla="*/ 1077 h 792180"/>
              <a:gd name="connsiteX1" fmla="*/ 272703 w 778888"/>
              <a:gd name="connsiteY1" fmla="*/ 82719 h 792180"/>
              <a:gd name="connsiteX2" fmla="*/ 3281 w 778888"/>
              <a:gd name="connsiteY2" fmla="*/ 343976 h 792180"/>
              <a:gd name="connsiteX3" fmla="*/ 142074 w 778888"/>
              <a:gd name="connsiteY3" fmla="*/ 752191 h 792180"/>
              <a:gd name="connsiteX4" fmla="*/ 419660 w 778888"/>
              <a:gd name="connsiteY4" fmla="*/ 768520 h 792180"/>
              <a:gd name="connsiteX5" fmla="*/ 680917 w 778888"/>
              <a:gd name="connsiteY5" fmla="*/ 678712 h 792180"/>
              <a:gd name="connsiteX6" fmla="*/ 778888 w 778888"/>
              <a:gd name="connsiteY6" fmla="*/ 441948 h 792180"/>
              <a:gd name="connsiteX0" fmla="*/ 661734 w 776034"/>
              <a:gd name="connsiteY0" fmla="*/ 1077 h 792179"/>
              <a:gd name="connsiteX1" fmla="*/ 269849 w 776034"/>
              <a:gd name="connsiteY1" fmla="*/ 82719 h 792179"/>
              <a:gd name="connsiteX2" fmla="*/ 427 w 776034"/>
              <a:gd name="connsiteY2" fmla="*/ 343976 h 792179"/>
              <a:gd name="connsiteX3" fmla="*/ 212699 w 776034"/>
              <a:gd name="connsiteY3" fmla="*/ 752191 h 792179"/>
              <a:gd name="connsiteX4" fmla="*/ 416806 w 776034"/>
              <a:gd name="connsiteY4" fmla="*/ 768520 h 792179"/>
              <a:gd name="connsiteX5" fmla="*/ 678063 w 776034"/>
              <a:gd name="connsiteY5" fmla="*/ 678712 h 792179"/>
              <a:gd name="connsiteX6" fmla="*/ 776034 w 776034"/>
              <a:gd name="connsiteY6" fmla="*/ 441948 h 792179"/>
              <a:gd name="connsiteX0" fmla="*/ 661737 w 776037"/>
              <a:gd name="connsiteY0" fmla="*/ 1077 h 779812"/>
              <a:gd name="connsiteX1" fmla="*/ 269852 w 776037"/>
              <a:gd name="connsiteY1" fmla="*/ 82719 h 779812"/>
              <a:gd name="connsiteX2" fmla="*/ 430 w 776037"/>
              <a:gd name="connsiteY2" fmla="*/ 343976 h 779812"/>
              <a:gd name="connsiteX3" fmla="*/ 212702 w 776037"/>
              <a:gd name="connsiteY3" fmla="*/ 752191 h 779812"/>
              <a:gd name="connsiteX4" fmla="*/ 424973 w 776037"/>
              <a:gd name="connsiteY4" fmla="*/ 735863 h 779812"/>
              <a:gd name="connsiteX5" fmla="*/ 678066 w 776037"/>
              <a:gd name="connsiteY5" fmla="*/ 678712 h 779812"/>
              <a:gd name="connsiteX6" fmla="*/ 776037 w 776037"/>
              <a:gd name="connsiteY6" fmla="*/ 441948 h 779812"/>
              <a:gd name="connsiteX0" fmla="*/ 661737 w 776037"/>
              <a:gd name="connsiteY0" fmla="*/ 1077 h 780936"/>
              <a:gd name="connsiteX1" fmla="*/ 269852 w 776037"/>
              <a:gd name="connsiteY1" fmla="*/ 82719 h 780936"/>
              <a:gd name="connsiteX2" fmla="*/ 430 w 776037"/>
              <a:gd name="connsiteY2" fmla="*/ 343976 h 780936"/>
              <a:gd name="connsiteX3" fmla="*/ 212702 w 776037"/>
              <a:gd name="connsiteY3" fmla="*/ 752191 h 780936"/>
              <a:gd name="connsiteX4" fmla="*/ 424973 w 776037"/>
              <a:gd name="connsiteY4" fmla="*/ 735863 h 780936"/>
              <a:gd name="connsiteX5" fmla="*/ 661737 w 776037"/>
              <a:gd name="connsiteY5" fmla="*/ 646055 h 780936"/>
              <a:gd name="connsiteX6" fmla="*/ 776037 w 776037"/>
              <a:gd name="connsiteY6" fmla="*/ 441948 h 780936"/>
              <a:gd name="connsiteX0" fmla="*/ 663438 w 777738"/>
              <a:gd name="connsiteY0" fmla="*/ 1077 h 756811"/>
              <a:gd name="connsiteX1" fmla="*/ 271553 w 777738"/>
              <a:gd name="connsiteY1" fmla="*/ 82719 h 756811"/>
              <a:gd name="connsiteX2" fmla="*/ 2131 w 777738"/>
              <a:gd name="connsiteY2" fmla="*/ 343976 h 756811"/>
              <a:gd name="connsiteX3" fmla="*/ 149088 w 777738"/>
              <a:gd name="connsiteY3" fmla="*/ 670549 h 756811"/>
              <a:gd name="connsiteX4" fmla="*/ 214403 w 777738"/>
              <a:gd name="connsiteY4" fmla="*/ 752191 h 756811"/>
              <a:gd name="connsiteX5" fmla="*/ 426674 w 777738"/>
              <a:gd name="connsiteY5" fmla="*/ 735863 h 756811"/>
              <a:gd name="connsiteX6" fmla="*/ 663438 w 777738"/>
              <a:gd name="connsiteY6" fmla="*/ 646055 h 756811"/>
              <a:gd name="connsiteX7" fmla="*/ 777738 w 777738"/>
              <a:gd name="connsiteY7" fmla="*/ 441948 h 756811"/>
              <a:gd name="connsiteX0" fmla="*/ 663438 w 777738"/>
              <a:gd name="connsiteY0" fmla="*/ 1077 h 757634"/>
              <a:gd name="connsiteX1" fmla="*/ 271553 w 777738"/>
              <a:gd name="connsiteY1" fmla="*/ 82719 h 757634"/>
              <a:gd name="connsiteX2" fmla="*/ 2131 w 777738"/>
              <a:gd name="connsiteY2" fmla="*/ 343976 h 757634"/>
              <a:gd name="connsiteX3" fmla="*/ 149088 w 777738"/>
              <a:gd name="connsiteY3" fmla="*/ 670549 h 757634"/>
              <a:gd name="connsiteX4" fmla="*/ 214403 w 777738"/>
              <a:gd name="connsiteY4" fmla="*/ 752191 h 757634"/>
              <a:gd name="connsiteX5" fmla="*/ 426674 w 777738"/>
              <a:gd name="connsiteY5" fmla="*/ 735863 h 757634"/>
              <a:gd name="connsiteX6" fmla="*/ 655274 w 777738"/>
              <a:gd name="connsiteY6" fmla="*/ 621562 h 757634"/>
              <a:gd name="connsiteX7" fmla="*/ 777738 w 777738"/>
              <a:gd name="connsiteY7" fmla="*/ 441948 h 757634"/>
              <a:gd name="connsiteX0" fmla="*/ 663438 w 761409"/>
              <a:gd name="connsiteY0" fmla="*/ 1077 h 757634"/>
              <a:gd name="connsiteX1" fmla="*/ 271553 w 761409"/>
              <a:gd name="connsiteY1" fmla="*/ 82719 h 757634"/>
              <a:gd name="connsiteX2" fmla="*/ 2131 w 761409"/>
              <a:gd name="connsiteY2" fmla="*/ 343976 h 757634"/>
              <a:gd name="connsiteX3" fmla="*/ 149088 w 761409"/>
              <a:gd name="connsiteY3" fmla="*/ 670549 h 757634"/>
              <a:gd name="connsiteX4" fmla="*/ 214403 w 761409"/>
              <a:gd name="connsiteY4" fmla="*/ 752191 h 757634"/>
              <a:gd name="connsiteX5" fmla="*/ 426674 w 761409"/>
              <a:gd name="connsiteY5" fmla="*/ 735863 h 757634"/>
              <a:gd name="connsiteX6" fmla="*/ 655274 w 761409"/>
              <a:gd name="connsiteY6" fmla="*/ 621562 h 757634"/>
              <a:gd name="connsiteX7" fmla="*/ 761409 w 761409"/>
              <a:gd name="connsiteY7" fmla="*/ 409291 h 757634"/>
              <a:gd name="connsiteX0" fmla="*/ 663438 w 785902"/>
              <a:gd name="connsiteY0" fmla="*/ 1077 h 757634"/>
              <a:gd name="connsiteX1" fmla="*/ 271553 w 785902"/>
              <a:gd name="connsiteY1" fmla="*/ 82719 h 757634"/>
              <a:gd name="connsiteX2" fmla="*/ 2131 w 785902"/>
              <a:gd name="connsiteY2" fmla="*/ 343976 h 757634"/>
              <a:gd name="connsiteX3" fmla="*/ 149088 w 785902"/>
              <a:gd name="connsiteY3" fmla="*/ 670549 h 757634"/>
              <a:gd name="connsiteX4" fmla="*/ 214403 w 785902"/>
              <a:gd name="connsiteY4" fmla="*/ 752191 h 757634"/>
              <a:gd name="connsiteX5" fmla="*/ 426674 w 785902"/>
              <a:gd name="connsiteY5" fmla="*/ 735863 h 757634"/>
              <a:gd name="connsiteX6" fmla="*/ 655274 w 785902"/>
              <a:gd name="connsiteY6" fmla="*/ 621562 h 757634"/>
              <a:gd name="connsiteX7" fmla="*/ 785902 w 785902"/>
              <a:gd name="connsiteY7" fmla="*/ 392963 h 757634"/>
              <a:gd name="connsiteX0" fmla="*/ 663438 w 785902"/>
              <a:gd name="connsiteY0" fmla="*/ 5874 h 713446"/>
              <a:gd name="connsiteX1" fmla="*/ 271553 w 785902"/>
              <a:gd name="connsiteY1" fmla="*/ 38531 h 713446"/>
              <a:gd name="connsiteX2" fmla="*/ 2131 w 785902"/>
              <a:gd name="connsiteY2" fmla="*/ 299788 h 713446"/>
              <a:gd name="connsiteX3" fmla="*/ 149088 w 785902"/>
              <a:gd name="connsiteY3" fmla="*/ 626361 h 713446"/>
              <a:gd name="connsiteX4" fmla="*/ 214403 w 785902"/>
              <a:gd name="connsiteY4" fmla="*/ 708003 h 713446"/>
              <a:gd name="connsiteX5" fmla="*/ 426674 w 785902"/>
              <a:gd name="connsiteY5" fmla="*/ 691675 h 713446"/>
              <a:gd name="connsiteX6" fmla="*/ 655274 w 785902"/>
              <a:gd name="connsiteY6" fmla="*/ 577374 h 713446"/>
              <a:gd name="connsiteX7" fmla="*/ 785902 w 785902"/>
              <a:gd name="connsiteY7" fmla="*/ 348775 h 713446"/>
              <a:gd name="connsiteX0" fmla="*/ 664237 w 786701"/>
              <a:gd name="connsiteY0" fmla="*/ 1776 h 709348"/>
              <a:gd name="connsiteX1" fmla="*/ 296845 w 786701"/>
              <a:gd name="connsiteY1" fmla="*/ 58925 h 709348"/>
              <a:gd name="connsiteX2" fmla="*/ 2930 w 786701"/>
              <a:gd name="connsiteY2" fmla="*/ 295690 h 709348"/>
              <a:gd name="connsiteX3" fmla="*/ 149887 w 786701"/>
              <a:gd name="connsiteY3" fmla="*/ 622263 h 709348"/>
              <a:gd name="connsiteX4" fmla="*/ 215202 w 786701"/>
              <a:gd name="connsiteY4" fmla="*/ 703905 h 709348"/>
              <a:gd name="connsiteX5" fmla="*/ 427473 w 786701"/>
              <a:gd name="connsiteY5" fmla="*/ 687577 h 709348"/>
              <a:gd name="connsiteX6" fmla="*/ 656073 w 786701"/>
              <a:gd name="connsiteY6" fmla="*/ 573276 h 709348"/>
              <a:gd name="connsiteX7" fmla="*/ 786701 w 786701"/>
              <a:gd name="connsiteY7" fmla="*/ 344677 h 709348"/>
              <a:gd name="connsiteX0" fmla="*/ 640296 w 762760"/>
              <a:gd name="connsiteY0" fmla="*/ 1776 h 709348"/>
              <a:gd name="connsiteX1" fmla="*/ 272904 w 762760"/>
              <a:gd name="connsiteY1" fmla="*/ 58925 h 709348"/>
              <a:gd name="connsiteX2" fmla="*/ 3481 w 762760"/>
              <a:gd name="connsiteY2" fmla="*/ 295690 h 709348"/>
              <a:gd name="connsiteX3" fmla="*/ 125946 w 762760"/>
              <a:gd name="connsiteY3" fmla="*/ 622263 h 709348"/>
              <a:gd name="connsiteX4" fmla="*/ 191261 w 762760"/>
              <a:gd name="connsiteY4" fmla="*/ 703905 h 709348"/>
              <a:gd name="connsiteX5" fmla="*/ 403532 w 762760"/>
              <a:gd name="connsiteY5" fmla="*/ 687577 h 709348"/>
              <a:gd name="connsiteX6" fmla="*/ 632132 w 762760"/>
              <a:gd name="connsiteY6" fmla="*/ 573276 h 709348"/>
              <a:gd name="connsiteX7" fmla="*/ 762760 w 762760"/>
              <a:gd name="connsiteY7" fmla="*/ 344677 h 709348"/>
              <a:gd name="connsiteX0" fmla="*/ 646481 w 768945"/>
              <a:gd name="connsiteY0" fmla="*/ 1776 h 712371"/>
              <a:gd name="connsiteX1" fmla="*/ 279089 w 768945"/>
              <a:gd name="connsiteY1" fmla="*/ 58925 h 712371"/>
              <a:gd name="connsiteX2" fmla="*/ 9666 w 768945"/>
              <a:gd name="connsiteY2" fmla="*/ 295690 h 712371"/>
              <a:gd name="connsiteX3" fmla="*/ 74981 w 768945"/>
              <a:gd name="connsiteY3" fmla="*/ 581442 h 712371"/>
              <a:gd name="connsiteX4" fmla="*/ 197446 w 768945"/>
              <a:gd name="connsiteY4" fmla="*/ 703905 h 712371"/>
              <a:gd name="connsiteX5" fmla="*/ 409717 w 768945"/>
              <a:gd name="connsiteY5" fmla="*/ 687577 h 712371"/>
              <a:gd name="connsiteX6" fmla="*/ 638317 w 768945"/>
              <a:gd name="connsiteY6" fmla="*/ 573276 h 712371"/>
              <a:gd name="connsiteX7" fmla="*/ 768945 w 768945"/>
              <a:gd name="connsiteY7" fmla="*/ 344677 h 712371"/>
              <a:gd name="connsiteX0" fmla="*/ 646481 w 768945"/>
              <a:gd name="connsiteY0" fmla="*/ 1776 h 694594"/>
              <a:gd name="connsiteX1" fmla="*/ 279089 w 768945"/>
              <a:gd name="connsiteY1" fmla="*/ 58925 h 694594"/>
              <a:gd name="connsiteX2" fmla="*/ 9666 w 768945"/>
              <a:gd name="connsiteY2" fmla="*/ 295690 h 694594"/>
              <a:gd name="connsiteX3" fmla="*/ 74981 w 768945"/>
              <a:gd name="connsiteY3" fmla="*/ 581442 h 694594"/>
              <a:gd name="connsiteX4" fmla="*/ 213774 w 768945"/>
              <a:gd name="connsiteY4" fmla="*/ 671248 h 694594"/>
              <a:gd name="connsiteX5" fmla="*/ 409717 w 768945"/>
              <a:gd name="connsiteY5" fmla="*/ 687577 h 694594"/>
              <a:gd name="connsiteX6" fmla="*/ 638317 w 768945"/>
              <a:gd name="connsiteY6" fmla="*/ 573276 h 694594"/>
              <a:gd name="connsiteX7" fmla="*/ 768945 w 768945"/>
              <a:gd name="connsiteY7" fmla="*/ 344677 h 694594"/>
              <a:gd name="connsiteX0" fmla="*/ 646481 w 777109"/>
              <a:gd name="connsiteY0" fmla="*/ 1776 h 694594"/>
              <a:gd name="connsiteX1" fmla="*/ 279089 w 777109"/>
              <a:gd name="connsiteY1" fmla="*/ 58925 h 694594"/>
              <a:gd name="connsiteX2" fmla="*/ 9666 w 777109"/>
              <a:gd name="connsiteY2" fmla="*/ 295690 h 694594"/>
              <a:gd name="connsiteX3" fmla="*/ 74981 w 777109"/>
              <a:gd name="connsiteY3" fmla="*/ 581442 h 694594"/>
              <a:gd name="connsiteX4" fmla="*/ 213774 w 777109"/>
              <a:gd name="connsiteY4" fmla="*/ 671248 h 694594"/>
              <a:gd name="connsiteX5" fmla="*/ 409717 w 777109"/>
              <a:gd name="connsiteY5" fmla="*/ 687577 h 694594"/>
              <a:gd name="connsiteX6" fmla="*/ 638317 w 777109"/>
              <a:gd name="connsiteY6" fmla="*/ 573276 h 694594"/>
              <a:gd name="connsiteX7" fmla="*/ 777109 w 777109"/>
              <a:gd name="connsiteY7" fmla="*/ 352841 h 694594"/>
              <a:gd name="connsiteX0" fmla="*/ 719960 w 777109"/>
              <a:gd name="connsiteY0" fmla="*/ 0 h 660161"/>
              <a:gd name="connsiteX1" fmla="*/ 279089 w 777109"/>
              <a:gd name="connsiteY1" fmla="*/ 24492 h 660161"/>
              <a:gd name="connsiteX2" fmla="*/ 9666 w 777109"/>
              <a:gd name="connsiteY2" fmla="*/ 261257 h 660161"/>
              <a:gd name="connsiteX3" fmla="*/ 74981 w 777109"/>
              <a:gd name="connsiteY3" fmla="*/ 547009 h 660161"/>
              <a:gd name="connsiteX4" fmla="*/ 213774 w 777109"/>
              <a:gd name="connsiteY4" fmla="*/ 636815 h 660161"/>
              <a:gd name="connsiteX5" fmla="*/ 409717 w 777109"/>
              <a:gd name="connsiteY5" fmla="*/ 653144 h 660161"/>
              <a:gd name="connsiteX6" fmla="*/ 638317 w 777109"/>
              <a:gd name="connsiteY6" fmla="*/ 538843 h 660161"/>
              <a:gd name="connsiteX7" fmla="*/ 777109 w 777109"/>
              <a:gd name="connsiteY7" fmla="*/ 318408 h 660161"/>
              <a:gd name="connsiteX0" fmla="*/ 719960 w 777109"/>
              <a:gd name="connsiteY0" fmla="*/ 0 h 660161"/>
              <a:gd name="connsiteX1" fmla="*/ 442375 w 777109"/>
              <a:gd name="connsiteY1" fmla="*/ 8166 h 660161"/>
              <a:gd name="connsiteX2" fmla="*/ 279089 w 777109"/>
              <a:gd name="connsiteY2" fmla="*/ 24492 h 660161"/>
              <a:gd name="connsiteX3" fmla="*/ 9666 w 777109"/>
              <a:gd name="connsiteY3" fmla="*/ 261257 h 660161"/>
              <a:gd name="connsiteX4" fmla="*/ 74981 w 777109"/>
              <a:gd name="connsiteY4" fmla="*/ 547009 h 660161"/>
              <a:gd name="connsiteX5" fmla="*/ 213774 w 777109"/>
              <a:gd name="connsiteY5" fmla="*/ 636815 h 660161"/>
              <a:gd name="connsiteX6" fmla="*/ 409717 w 777109"/>
              <a:gd name="connsiteY6" fmla="*/ 653144 h 660161"/>
              <a:gd name="connsiteX7" fmla="*/ 638317 w 777109"/>
              <a:gd name="connsiteY7" fmla="*/ 538843 h 660161"/>
              <a:gd name="connsiteX8" fmla="*/ 777109 w 777109"/>
              <a:gd name="connsiteY8" fmla="*/ 318408 h 660161"/>
              <a:gd name="connsiteX0" fmla="*/ 719960 w 777109"/>
              <a:gd name="connsiteY0" fmla="*/ 32656 h 692817"/>
              <a:gd name="connsiteX1" fmla="*/ 491361 w 777109"/>
              <a:gd name="connsiteY1" fmla="*/ 0 h 692817"/>
              <a:gd name="connsiteX2" fmla="*/ 279089 w 777109"/>
              <a:gd name="connsiteY2" fmla="*/ 57148 h 692817"/>
              <a:gd name="connsiteX3" fmla="*/ 9666 w 777109"/>
              <a:gd name="connsiteY3" fmla="*/ 293913 h 692817"/>
              <a:gd name="connsiteX4" fmla="*/ 74981 w 777109"/>
              <a:gd name="connsiteY4" fmla="*/ 579665 h 692817"/>
              <a:gd name="connsiteX5" fmla="*/ 213774 w 777109"/>
              <a:gd name="connsiteY5" fmla="*/ 669471 h 692817"/>
              <a:gd name="connsiteX6" fmla="*/ 409717 w 777109"/>
              <a:gd name="connsiteY6" fmla="*/ 685800 h 692817"/>
              <a:gd name="connsiteX7" fmla="*/ 638317 w 777109"/>
              <a:gd name="connsiteY7" fmla="*/ 571499 h 692817"/>
              <a:gd name="connsiteX8" fmla="*/ 777109 w 777109"/>
              <a:gd name="connsiteY8" fmla="*/ 351064 h 692817"/>
              <a:gd name="connsiteX0" fmla="*/ 719960 w 777109"/>
              <a:gd name="connsiteY0" fmla="*/ 32656 h 692817"/>
              <a:gd name="connsiteX1" fmla="*/ 581168 w 777109"/>
              <a:gd name="connsiteY1" fmla="*/ 8165 h 692817"/>
              <a:gd name="connsiteX2" fmla="*/ 491361 w 777109"/>
              <a:gd name="connsiteY2" fmla="*/ 0 h 692817"/>
              <a:gd name="connsiteX3" fmla="*/ 279089 w 777109"/>
              <a:gd name="connsiteY3" fmla="*/ 57148 h 692817"/>
              <a:gd name="connsiteX4" fmla="*/ 9666 w 777109"/>
              <a:gd name="connsiteY4" fmla="*/ 293913 h 692817"/>
              <a:gd name="connsiteX5" fmla="*/ 74981 w 777109"/>
              <a:gd name="connsiteY5" fmla="*/ 579665 h 692817"/>
              <a:gd name="connsiteX6" fmla="*/ 213774 w 777109"/>
              <a:gd name="connsiteY6" fmla="*/ 669471 h 692817"/>
              <a:gd name="connsiteX7" fmla="*/ 409717 w 777109"/>
              <a:gd name="connsiteY7" fmla="*/ 685800 h 692817"/>
              <a:gd name="connsiteX8" fmla="*/ 638317 w 777109"/>
              <a:gd name="connsiteY8" fmla="*/ 571499 h 692817"/>
              <a:gd name="connsiteX9" fmla="*/ 777109 w 777109"/>
              <a:gd name="connsiteY9" fmla="*/ 351064 h 692817"/>
              <a:gd name="connsiteX0" fmla="*/ 866917 w 866917"/>
              <a:gd name="connsiteY0" fmla="*/ 89806 h 692817"/>
              <a:gd name="connsiteX1" fmla="*/ 581168 w 866917"/>
              <a:gd name="connsiteY1" fmla="*/ 8165 h 692817"/>
              <a:gd name="connsiteX2" fmla="*/ 491361 w 866917"/>
              <a:gd name="connsiteY2" fmla="*/ 0 h 692817"/>
              <a:gd name="connsiteX3" fmla="*/ 279089 w 866917"/>
              <a:gd name="connsiteY3" fmla="*/ 57148 h 692817"/>
              <a:gd name="connsiteX4" fmla="*/ 9666 w 866917"/>
              <a:gd name="connsiteY4" fmla="*/ 293913 h 692817"/>
              <a:gd name="connsiteX5" fmla="*/ 74981 w 866917"/>
              <a:gd name="connsiteY5" fmla="*/ 579665 h 692817"/>
              <a:gd name="connsiteX6" fmla="*/ 213774 w 866917"/>
              <a:gd name="connsiteY6" fmla="*/ 669471 h 692817"/>
              <a:gd name="connsiteX7" fmla="*/ 409717 w 866917"/>
              <a:gd name="connsiteY7" fmla="*/ 685800 h 692817"/>
              <a:gd name="connsiteX8" fmla="*/ 638317 w 866917"/>
              <a:gd name="connsiteY8" fmla="*/ 571499 h 692817"/>
              <a:gd name="connsiteX9" fmla="*/ 777109 w 866917"/>
              <a:gd name="connsiteY9" fmla="*/ 351064 h 692817"/>
              <a:gd name="connsiteX0" fmla="*/ 866917 w 866917"/>
              <a:gd name="connsiteY0" fmla="*/ 89806 h 692817"/>
              <a:gd name="connsiteX1" fmla="*/ 695468 w 866917"/>
              <a:gd name="connsiteY1" fmla="*/ 32658 h 692817"/>
              <a:gd name="connsiteX2" fmla="*/ 491361 w 866917"/>
              <a:gd name="connsiteY2" fmla="*/ 0 h 692817"/>
              <a:gd name="connsiteX3" fmla="*/ 279089 w 866917"/>
              <a:gd name="connsiteY3" fmla="*/ 57148 h 692817"/>
              <a:gd name="connsiteX4" fmla="*/ 9666 w 866917"/>
              <a:gd name="connsiteY4" fmla="*/ 293913 h 692817"/>
              <a:gd name="connsiteX5" fmla="*/ 74981 w 866917"/>
              <a:gd name="connsiteY5" fmla="*/ 579665 h 692817"/>
              <a:gd name="connsiteX6" fmla="*/ 213774 w 866917"/>
              <a:gd name="connsiteY6" fmla="*/ 669471 h 692817"/>
              <a:gd name="connsiteX7" fmla="*/ 409717 w 866917"/>
              <a:gd name="connsiteY7" fmla="*/ 685800 h 692817"/>
              <a:gd name="connsiteX8" fmla="*/ 638317 w 866917"/>
              <a:gd name="connsiteY8" fmla="*/ 571499 h 692817"/>
              <a:gd name="connsiteX9" fmla="*/ 777109 w 866917"/>
              <a:gd name="connsiteY9" fmla="*/ 351064 h 692817"/>
              <a:gd name="connsiteX0" fmla="*/ 866917 w 866917"/>
              <a:gd name="connsiteY0" fmla="*/ 89806 h 692817"/>
              <a:gd name="connsiteX1" fmla="*/ 695468 w 866917"/>
              <a:gd name="connsiteY1" fmla="*/ 32658 h 692817"/>
              <a:gd name="connsiteX2" fmla="*/ 491361 w 866917"/>
              <a:gd name="connsiteY2" fmla="*/ 0 h 692817"/>
              <a:gd name="connsiteX3" fmla="*/ 279089 w 866917"/>
              <a:gd name="connsiteY3" fmla="*/ 57148 h 692817"/>
              <a:gd name="connsiteX4" fmla="*/ 9666 w 866917"/>
              <a:gd name="connsiteY4" fmla="*/ 293913 h 692817"/>
              <a:gd name="connsiteX5" fmla="*/ 74981 w 866917"/>
              <a:gd name="connsiteY5" fmla="*/ 579665 h 692817"/>
              <a:gd name="connsiteX6" fmla="*/ 213774 w 866917"/>
              <a:gd name="connsiteY6" fmla="*/ 669471 h 692817"/>
              <a:gd name="connsiteX7" fmla="*/ 409717 w 866917"/>
              <a:gd name="connsiteY7" fmla="*/ 685800 h 692817"/>
              <a:gd name="connsiteX8" fmla="*/ 638317 w 866917"/>
              <a:gd name="connsiteY8" fmla="*/ 571499 h 692817"/>
              <a:gd name="connsiteX9" fmla="*/ 777109 w 866917"/>
              <a:gd name="connsiteY9" fmla="*/ 351064 h 692817"/>
              <a:gd name="connsiteX10" fmla="*/ 785275 w 866917"/>
              <a:gd name="connsiteY10" fmla="*/ 351065 h 692817"/>
              <a:gd name="connsiteX0" fmla="*/ 866917 w 932232"/>
              <a:gd name="connsiteY0" fmla="*/ 89806 h 692817"/>
              <a:gd name="connsiteX1" fmla="*/ 695468 w 932232"/>
              <a:gd name="connsiteY1" fmla="*/ 32658 h 692817"/>
              <a:gd name="connsiteX2" fmla="*/ 491361 w 932232"/>
              <a:gd name="connsiteY2" fmla="*/ 0 h 692817"/>
              <a:gd name="connsiteX3" fmla="*/ 279089 w 932232"/>
              <a:gd name="connsiteY3" fmla="*/ 57148 h 692817"/>
              <a:gd name="connsiteX4" fmla="*/ 9666 w 932232"/>
              <a:gd name="connsiteY4" fmla="*/ 293913 h 692817"/>
              <a:gd name="connsiteX5" fmla="*/ 74981 w 932232"/>
              <a:gd name="connsiteY5" fmla="*/ 579665 h 692817"/>
              <a:gd name="connsiteX6" fmla="*/ 213774 w 932232"/>
              <a:gd name="connsiteY6" fmla="*/ 669471 h 692817"/>
              <a:gd name="connsiteX7" fmla="*/ 409717 w 932232"/>
              <a:gd name="connsiteY7" fmla="*/ 685800 h 692817"/>
              <a:gd name="connsiteX8" fmla="*/ 638317 w 932232"/>
              <a:gd name="connsiteY8" fmla="*/ 571499 h 692817"/>
              <a:gd name="connsiteX9" fmla="*/ 777109 w 932232"/>
              <a:gd name="connsiteY9" fmla="*/ 351064 h 692817"/>
              <a:gd name="connsiteX10" fmla="*/ 932232 w 932232"/>
              <a:gd name="connsiteY10" fmla="*/ 351065 h 692817"/>
              <a:gd name="connsiteX0" fmla="*/ 997546 w 997546"/>
              <a:gd name="connsiteY0" fmla="*/ 146956 h 692817"/>
              <a:gd name="connsiteX1" fmla="*/ 695468 w 997546"/>
              <a:gd name="connsiteY1" fmla="*/ 32658 h 692817"/>
              <a:gd name="connsiteX2" fmla="*/ 491361 w 997546"/>
              <a:gd name="connsiteY2" fmla="*/ 0 h 692817"/>
              <a:gd name="connsiteX3" fmla="*/ 279089 w 997546"/>
              <a:gd name="connsiteY3" fmla="*/ 57148 h 692817"/>
              <a:gd name="connsiteX4" fmla="*/ 9666 w 997546"/>
              <a:gd name="connsiteY4" fmla="*/ 293913 h 692817"/>
              <a:gd name="connsiteX5" fmla="*/ 74981 w 997546"/>
              <a:gd name="connsiteY5" fmla="*/ 579665 h 692817"/>
              <a:gd name="connsiteX6" fmla="*/ 213774 w 997546"/>
              <a:gd name="connsiteY6" fmla="*/ 669471 h 692817"/>
              <a:gd name="connsiteX7" fmla="*/ 409717 w 997546"/>
              <a:gd name="connsiteY7" fmla="*/ 685800 h 692817"/>
              <a:gd name="connsiteX8" fmla="*/ 638317 w 997546"/>
              <a:gd name="connsiteY8" fmla="*/ 571499 h 692817"/>
              <a:gd name="connsiteX9" fmla="*/ 777109 w 997546"/>
              <a:gd name="connsiteY9" fmla="*/ 351064 h 692817"/>
              <a:gd name="connsiteX10" fmla="*/ 932232 w 997546"/>
              <a:gd name="connsiteY10" fmla="*/ 351065 h 692817"/>
              <a:gd name="connsiteX0" fmla="*/ 997546 w 997546"/>
              <a:gd name="connsiteY0" fmla="*/ 146956 h 692817"/>
              <a:gd name="connsiteX1" fmla="*/ 817931 w 997546"/>
              <a:gd name="connsiteY1" fmla="*/ 81643 h 692817"/>
              <a:gd name="connsiteX2" fmla="*/ 695468 w 997546"/>
              <a:gd name="connsiteY2" fmla="*/ 32658 h 692817"/>
              <a:gd name="connsiteX3" fmla="*/ 491361 w 997546"/>
              <a:gd name="connsiteY3" fmla="*/ 0 h 692817"/>
              <a:gd name="connsiteX4" fmla="*/ 279089 w 997546"/>
              <a:gd name="connsiteY4" fmla="*/ 57148 h 692817"/>
              <a:gd name="connsiteX5" fmla="*/ 9666 w 997546"/>
              <a:gd name="connsiteY5" fmla="*/ 293913 h 692817"/>
              <a:gd name="connsiteX6" fmla="*/ 74981 w 997546"/>
              <a:gd name="connsiteY6" fmla="*/ 579665 h 692817"/>
              <a:gd name="connsiteX7" fmla="*/ 213774 w 997546"/>
              <a:gd name="connsiteY7" fmla="*/ 669471 h 692817"/>
              <a:gd name="connsiteX8" fmla="*/ 409717 w 997546"/>
              <a:gd name="connsiteY8" fmla="*/ 685800 h 692817"/>
              <a:gd name="connsiteX9" fmla="*/ 638317 w 997546"/>
              <a:gd name="connsiteY9" fmla="*/ 571499 h 692817"/>
              <a:gd name="connsiteX10" fmla="*/ 777109 w 997546"/>
              <a:gd name="connsiteY10" fmla="*/ 351064 h 692817"/>
              <a:gd name="connsiteX11" fmla="*/ 932232 w 997546"/>
              <a:gd name="connsiteY11" fmla="*/ 351065 h 692817"/>
              <a:gd name="connsiteX0" fmla="*/ 997546 w 997546"/>
              <a:gd name="connsiteY0" fmla="*/ 146956 h 692817"/>
              <a:gd name="connsiteX1" fmla="*/ 850589 w 997546"/>
              <a:gd name="connsiteY1" fmla="*/ 122464 h 692817"/>
              <a:gd name="connsiteX2" fmla="*/ 695468 w 997546"/>
              <a:gd name="connsiteY2" fmla="*/ 32658 h 692817"/>
              <a:gd name="connsiteX3" fmla="*/ 491361 w 997546"/>
              <a:gd name="connsiteY3" fmla="*/ 0 h 692817"/>
              <a:gd name="connsiteX4" fmla="*/ 279089 w 997546"/>
              <a:gd name="connsiteY4" fmla="*/ 57148 h 692817"/>
              <a:gd name="connsiteX5" fmla="*/ 9666 w 997546"/>
              <a:gd name="connsiteY5" fmla="*/ 293913 h 692817"/>
              <a:gd name="connsiteX6" fmla="*/ 74981 w 997546"/>
              <a:gd name="connsiteY6" fmla="*/ 579665 h 692817"/>
              <a:gd name="connsiteX7" fmla="*/ 213774 w 997546"/>
              <a:gd name="connsiteY7" fmla="*/ 669471 h 692817"/>
              <a:gd name="connsiteX8" fmla="*/ 409717 w 997546"/>
              <a:gd name="connsiteY8" fmla="*/ 685800 h 692817"/>
              <a:gd name="connsiteX9" fmla="*/ 638317 w 997546"/>
              <a:gd name="connsiteY9" fmla="*/ 571499 h 692817"/>
              <a:gd name="connsiteX10" fmla="*/ 777109 w 997546"/>
              <a:gd name="connsiteY10" fmla="*/ 351064 h 692817"/>
              <a:gd name="connsiteX11" fmla="*/ 932232 w 997546"/>
              <a:gd name="connsiteY11" fmla="*/ 351065 h 692817"/>
              <a:gd name="connsiteX0" fmla="*/ 997546 w 997546"/>
              <a:gd name="connsiteY0" fmla="*/ 146956 h 692817"/>
              <a:gd name="connsiteX1" fmla="*/ 850589 w 997546"/>
              <a:gd name="connsiteY1" fmla="*/ 122464 h 692817"/>
              <a:gd name="connsiteX2" fmla="*/ 695468 w 997546"/>
              <a:gd name="connsiteY2" fmla="*/ 32658 h 692817"/>
              <a:gd name="connsiteX3" fmla="*/ 491361 w 997546"/>
              <a:gd name="connsiteY3" fmla="*/ 0 h 692817"/>
              <a:gd name="connsiteX4" fmla="*/ 279089 w 997546"/>
              <a:gd name="connsiteY4" fmla="*/ 57148 h 692817"/>
              <a:gd name="connsiteX5" fmla="*/ 9666 w 997546"/>
              <a:gd name="connsiteY5" fmla="*/ 293913 h 692817"/>
              <a:gd name="connsiteX6" fmla="*/ 74981 w 997546"/>
              <a:gd name="connsiteY6" fmla="*/ 579665 h 692817"/>
              <a:gd name="connsiteX7" fmla="*/ 213774 w 997546"/>
              <a:gd name="connsiteY7" fmla="*/ 669471 h 692817"/>
              <a:gd name="connsiteX8" fmla="*/ 409717 w 997546"/>
              <a:gd name="connsiteY8" fmla="*/ 685800 h 692817"/>
              <a:gd name="connsiteX9" fmla="*/ 638317 w 997546"/>
              <a:gd name="connsiteY9" fmla="*/ 571499 h 692817"/>
              <a:gd name="connsiteX10" fmla="*/ 777109 w 997546"/>
              <a:gd name="connsiteY10" fmla="*/ 351064 h 692817"/>
              <a:gd name="connsiteX11" fmla="*/ 834260 w 997546"/>
              <a:gd name="connsiteY11" fmla="*/ 334736 h 692817"/>
              <a:gd name="connsiteX12" fmla="*/ 932232 w 997546"/>
              <a:gd name="connsiteY12" fmla="*/ 351065 h 692817"/>
              <a:gd name="connsiteX0" fmla="*/ 997546 w 1054696"/>
              <a:gd name="connsiteY0" fmla="*/ 146956 h 692817"/>
              <a:gd name="connsiteX1" fmla="*/ 850589 w 1054696"/>
              <a:gd name="connsiteY1" fmla="*/ 122464 h 692817"/>
              <a:gd name="connsiteX2" fmla="*/ 695468 w 1054696"/>
              <a:gd name="connsiteY2" fmla="*/ 32658 h 692817"/>
              <a:gd name="connsiteX3" fmla="*/ 491361 w 1054696"/>
              <a:gd name="connsiteY3" fmla="*/ 0 h 692817"/>
              <a:gd name="connsiteX4" fmla="*/ 279089 w 1054696"/>
              <a:gd name="connsiteY4" fmla="*/ 57148 h 692817"/>
              <a:gd name="connsiteX5" fmla="*/ 9666 w 1054696"/>
              <a:gd name="connsiteY5" fmla="*/ 293913 h 692817"/>
              <a:gd name="connsiteX6" fmla="*/ 74981 w 1054696"/>
              <a:gd name="connsiteY6" fmla="*/ 579665 h 692817"/>
              <a:gd name="connsiteX7" fmla="*/ 213774 w 1054696"/>
              <a:gd name="connsiteY7" fmla="*/ 669471 h 692817"/>
              <a:gd name="connsiteX8" fmla="*/ 409717 w 1054696"/>
              <a:gd name="connsiteY8" fmla="*/ 685800 h 692817"/>
              <a:gd name="connsiteX9" fmla="*/ 638317 w 1054696"/>
              <a:gd name="connsiteY9" fmla="*/ 571499 h 692817"/>
              <a:gd name="connsiteX10" fmla="*/ 777109 w 1054696"/>
              <a:gd name="connsiteY10" fmla="*/ 351064 h 692817"/>
              <a:gd name="connsiteX11" fmla="*/ 834260 w 1054696"/>
              <a:gd name="connsiteY11" fmla="*/ 334736 h 692817"/>
              <a:gd name="connsiteX12" fmla="*/ 1054696 w 1054696"/>
              <a:gd name="connsiteY12" fmla="*/ 359229 h 692817"/>
              <a:gd name="connsiteX0" fmla="*/ 997546 w 1054696"/>
              <a:gd name="connsiteY0" fmla="*/ 146956 h 692817"/>
              <a:gd name="connsiteX1" fmla="*/ 850589 w 1054696"/>
              <a:gd name="connsiteY1" fmla="*/ 122464 h 692817"/>
              <a:gd name="connsiteX2" fmla="*/ 695468 w 1054696"/>
              <a:gd name="connsiteY2" fmla="*/ 32658 h 692817"/>
              <a:gd name="connsiteX3" fmla="*/ 491361 w 1054696"/>
              <a:gd name="connsiteY3" fmla="*/ 0 h 692817"/>
              <a:gd name="connsiteX4" fmla="*/ 279089 w 1054696"/>
              <a:gd name="connsiteY4" fmla="*/ 57148 h 692817"/>
              <a:gd name="connsiteX5" fmla="*/ 9666 w 1054696"/>
              <a:gd name="connsiteY5" fmla="*/ 293913 h 692817"/>
              <a:gd name="connsiteX6" fmla="*/ 74981 w 1054696"/>
              <a:gd name="connsiteY6" fmla="*/ 579665 h 692817"/>
              <a:gd name="connsiteX7" fmla="*/ 213774 w 1054696"/>
              <a:gd name="connsiteY7" fmla="*/ 669471 h 692817"/>
              <a:gd name="connsiteX8" fmla="*/ 409717 w 1054696"/>
              <a:gd name="connsiteY8" fmla="*/ 685800 h 692817"/>
              <a:gd name="connsiteX9" fmla="*/ 638317 w 1054696"/>
              <a:gd name="connsiteY9" fmla="*/ 571499 h 692817"/>
              <a:gd name="connsiteX10" fmla="*/ 777109 w 1054696"/>
              <a:gd name="connsiteY10" fmla="*/ 351064 h 692817"/>
              <a:gd name="connsiteX11" fmla="*/ 924067 w 1054696"/>
              <a:gd name="connsiteY11" fmla="*/ 334736 h 692817"/>
              <a:gd name="connsiteX12" fmla="*/ 1054696 w 1054696"/>
              <a:gd name="connsiteY12" fmla="*/ 359229 h 692817"/>
              <a:gd name="connsiteX0" fmla="*/ 1111846 w 1111846"/>
              <a:gd name="connsiteY0" fmla="*/ 146956 h 692817"/>
              <a:gd name="connsiteX1" fmla="*/ 850589 w 1111846"/>
              <a:gd name="connsiteY1" fmla="*/ 122464 h 692817"/>
              <a:gd name="connsiteX2" fmla="*/ 695468 w 1111846"/>
              <a:gd name="connsiteY2" fmla="*/ 32658 h 692817"/>
              <a:gd name="connsiteX3" fmla="*/ 491361 w 1111846"/>
              <a:gd name="connsiteY3" fmla="*/ 0 h 692817"/>
              <a:gd name="connsiteX4" fmla="*/ 279089 w 1111846"/>
              <a:gd name="connsiteY4" fmla="*/ 57148 h 692817"/>
              <a:gd name="connsiteX5" fmla="*/ 9666 w 1111846"/>
              <a:gd name="connsiteY5" fmla="*/ 293913 h 692817"/>
              <a:gd name="connsiteX6" fmla="*/ 74981 w 1111846"/>
              <a:gd name="connsiteY6" fmla="*/ 579665 h 692817"/>
              <a:gd name="connsiteX7" fmla="*/ 213774 w 1111846"/>
              <a:gd name="connsiteY7" fmla="*/ 669471 h 692817"/>
              <a:gd name="connsiteX8" fmla="*/ 409717 w 1111846"/>
              <a:gd name="connsiteY8" fmla="*/ 685800 h 692817"/>
              <a:gd name="connsiteX9" fmla="*/ 638317 w 1111846"/>
              <a:gd name="connsiteY9" fmla="*/ 571499 h 692817"/>
              <a:gd name="connsiteX10" fmla="*/ 777109 w 1111846"/>
              <a:gd name="connsiteY10" fmla="*/ 351064 h 692817"/>
              <a:gd name="connsiteX11" fmla="*/ 924067 w 1111846"/>
              <a:gd name="connsiteY11" fmla="*/ 334736 h 692817"/>
              <a:gd name="connsiteX12" fmla="*/ 1054696 w 1111846"/>
              <a:gd name="connsiteY12" fmla="*/ 359229 h 692817"/>
              <a:gd name="connsiteX0" fmla="*/ 1079189 w 1079189"/>
              <a:gd name="connsiteY0" fmla="*/ 146956 h 692817"/>
              <a:gd name="connsiteX1" fmla="*/ 850589 w 1079189"/>
              <a:gd name="connsiteY1" fmla="*/ 122464 h 692817"/>
              <a:gd name="connsiteX2" fmla="*/ 695468 w 1079189"/>
              <a:gd name="connsiteY2" fmla="*/ 32658 h 692817"/>
              <a:gd name="connsiteX3" fmla="*/ 491361 w 1079189"/>
              <a:gd name="connsiteY3" fmla="*/ 0 h 692817"/>
              <a:gd name="connsiteX4" fmla="*/ 279089 w 1079189"/>
              <a:gd name="connsiteY4" fmla="*/ 57148 h 692817"/>
              <a:gd name="connsiteX5" fmla="*/ 9666 w 1079189"/>
              <a:gd name="connsiteY5" fmla="*/ 293913 h 692817"/>
              <a:gd name="connsiteX6" fmla="*/ 74981 w 1079189"/>
              <a:gd name="connsiteY6" fmla="*/ 579665 h 692817"/>
              <a:gd name="connsiteX7" fmla="*/ 213774 w 1079189"/>
              <a:gd name="connsiteY7" fmla="*/ 669471 h 692817"/>
              <a:gd name="connsiteX8" fmla="*/ 409717 w 1079189"/>
              <a:gd name="connsiteY8" fmla="*/ 685800 h 692817"/>
              <a:gd name="connsiteX9" fmla="*/ 638317 w 1079189"/>
              <a:gd name="connsiteY9" fmla="*/ 571499 h 692817"/>
              <a:gd name="connsiteX10" fmla="*/ 777109 w 1079189"/>
              <a:gd name="connsiteY10" fmla="*/ 351064 h 692817"/>
              <a:gd name="connsiteX11" fmla="*/ 924067 w 1079189"/>
              <a:gd name="connsiteY11" fmla="*/ 334736 h 692817"/>
              <a:gd name="connsiteX12" fmla="*/ 1054696 w 1079189"/>
              <a:gd name="connsiteY12" fmla="*/ 359229 h 692817"/>
              <a:gd name="connsiteX0" fmla="*/ 1079189 w 1079189"/>
              <a:gd name="connsiteY0" fmla="*/ 146956 h 692817"/>
              <a:gd name="connsiteX1" fmla="*/ 924068 w 1079189"/>
              <a:gd name="connsiteY1" fmla="*/ 122465 h 692817"/>
              <a:gd name="connsiteX2" fmla="*/ 850589 w 1079189"/>
              <a:gd name="connsiteY2" fmla="*/ 122464 h 692817"/>
              <a:gd name="connsiteX3" fmla="*/ 695468 w 1079189"/>
              <a:gd name="connsiteY3" fmla="*/ 32658 h 692817"/>
              <a:gd name="connsiteX4" fmla="*/ 491361 w 1079189"/>
              <a:gd name="connsiteY4" fmla="*/ 0 h 692817"/>
              <a:gd name="connsiteX5" fmla="*/ 279089 w 1079189"/>
              <a:gd name="connsiteY5" fmla="*/ 57148 h 692817"/>
              <a:gd name="connsiteX6" fmla="*/ 9666 w 1079189"/>
              <a:gd name="connsiteY6" fmla="*/ 293913 h 692817"/>
              <a:gd name="connsiteX7" fmla="*/ 74981 w 1079189"/>
              <a:gd name="connsiteY7" fmla="*/ 579665 h 692817"/>
              <a:gd name="connsiteX8" fmla="*/ 213774 w 1079189"/>
              <a:gd name="connsiteY8" fmla="*/ 669471 h 692817"/>
              <a:gd name="connsiteX9" fmla="*/ 409717 w 1079189"/>
              <a:gd name="connsiteY9" fmla="*/ 685800 h 692817"/>
              <a:gd name="connsiteX10" fmla="*/ 638317 w 1079189"/>
              <a:gd name="connsiteY10" fmla="*/ 571499 h 692817"/>
              <a:gd name="connsiteX11" fmla="*/ 777109 w 1079189"/>
              <a:gd name="connsiteY11" fmla="*/ 351064 h 692817"/>
              <a:gd name="connsiteX12" fmla="*/ 924067 w 1079189"/>
              <a:gd name="connsiteY12" fmla="*/ 334736 h 692817"/>
              <a:gd name="connsiteX13" fmla="*/ 1054696 w 1079189"/>
              <a:gd name="connsiteY13" fmla="*/ 359229 h 692817"/>
              <a:gd name="connsiteX0" fmla="*/ 1079189 w 1079189"/>
              <a:gd name="connsiteY0" fmla="*/ 146956 h 692817"/>
              <a:gd name="connsiteX1" fmla="*/ 1013875 w 1079189"/>
              <a:gd name="connsiteY1" fmla="*/ 122465 h 692817"/>
              <a:gd name="connsiteX2" fmla="*/ 850589 w 1079189"/>
              <a:gd name="connsiteY2" fmla="*/ 122464 h 692817"/>
              <a:gd name="connsiteX3" fmla="*/ 695468 w 1079189"/>
              <a:gd name="connsiteY3" fmla="*/ 32658 h 692817"/>
              <a:gd name="connsiteX4" fmla="*/ 491361 w 1079189"/>
              <a:gd name="connsiteY4" fmla="*/ 0 h 692817"/>
              <a:gd name="connsiteX5" fmla="*/ 279089 w 1079189"/>
              <a:gd name="connsiteY5" fmla="*/ 57148 h 692817"/>
              <a:gd name="connsiteX6" fmla="*/ 9666 w 1079189"/>
              <a:gd name="connsiteY6" fmla="*/ 293913 h 692817"/>
              <a:gd name="connsiteX7" fmla="*/ 74981 w 1079189"/>
              <a:gd name="connsiteY7" fmla="*/ 579665 h 692817"/>
              <a:gd name="connsiteX8" fmla="*/ 213774 w 1079189"/>
              <a:gd name="connsiteY8" fmla="*/ 669471 h 692817"/>
              <a:gd name="connsiteX9" fmla="*/ 409717 w 1079189"/>
              <a:gd name="connsiteY9" fmla="*/ 685800 h 692817"/>
              <a:gd name="connsiteX10" fmla="*/ 638317 w 1079189"/>
              <a:gd name="connsiteY10" fmla="*/ 571499 h 692817"/>
              <a:gd name="connsiteX11" fmla="*/ 777109 w 1079189"/>
              <a:gd name="connsiteY11" fmla="*/ 351064 h 692817"/>
              <a:gd name="connsiteX12" fmla="*/ 924067 w 1079189"/>
              <a:gd name="connsiteY12" fmla="*/ 334736 h 692817"/>
              <a:gd name="connsiteX13" fmla="*/ 1054696 w 1079189"/>
              <a:gd name="connsiteY13" fmla="*/ 359229 h 692817"/>
              <a:gd name="connsiteX0" fmla="*/ 1046531 w 1054696"/>
              <a:gd name="connsiteY0" fmla="*/ 253092 h 692817"/>
              <a:gd name="connsiteX1" fmla="*/ 1013875 w 1054696"/>
              <a:gd name="connsiteY1" fmla="*/ 122465 h 692817"/>
              <a:gd name="connsiteX2" fmla="*/ 850589 w 1054696"/>
              <a:gd name="connsiteY2" fmla="*/ 122464 h 692817"/>
              <a:gd name="connsiteX3" fmla="*/ 695468 w 1054696"/>
              <a:gd name="connsiteY3" fmla="*/ 32658 h 692817"/>
              <a:gd name="connsiteX4" fmla="*/ 491361 w 1054696"/>
              <a:gd name="connsiteY4" fmla="*/ 0 h 692817"/>
              <a:gd name="connsiteX5" fmla="*/ 279089 w 1054696"/>
              <a:gd name="connsiteY5" fmla="*/ 57148 h 692817"/>
              <a:gd name="connsiteX6" fmla="*/ 9666 w 1054696"/>
              <a:gd name="connsiteY6" fmla="*/ 293913 h 692817"/>
              <a:gd name="connsiteX7" fmla="*/ 74981 w 1054696"/>
              <a:gd name="connsiteY7" fmla="*/ 579665 h 692817"/>
              <a:gd name="connsiteX8" fmla="*/ 213774 w 1054696"/>
              <a:gd name="connsiteY8" fmla="*/ 669471 h 692817"/>
              <a:gd name="connsiteX9" fmla="*/ 409717 w 1054696"/>
              <a:gd name="connsiteY9" fmla="*/ 685800 h 692817"/>
              <a:gd name="connsiteX10" fmla="*/ 638317 w 1054696"/>
              <a:gd name="connsiteY10" fmla="*/ 571499 h 692817"/>
              <a:gd name="connsiteX11" fmla="*/ 777109 w 1054696"/>
              <a:gd name="connsiteY11" fmla="*/ 351064 h 692817"/>
              <a:gd name="connsiteX12" fmla="*/ 924067 w 1054696"/>
              <a:gd name="connsiteY12" fmla="*/ 334736 h 692817"/>
              <a:gd name="connsiteX13" fmla="*/ 1054696 w 1054696"/>
              <a:gd name="connsiteY13" fmla="*/ 359229 h 692817"/>
              <a:gd name="connsiteX0" fmla="*/ 1046531 w 1079190"/>
              <a:gd name="connsiteY0" fmla="*/ 253092 h 692817"/>
              <a:gd name="connsiteX1" fmla="*/ 1079190 w 1079190"/>
              <a:gd name="connsiteY1" fmla="*/ 122465 h 692817"/>
              <a:gd name="connsiteX2" fmla="*/ 850589 w 1079190"/>
              <a:gd name="connsiteY2" fmla="*/ 122464 h 692817"/>
              <a:gd name="connsiteX3" fmla="*/ 695468 w 1079190"/>
              <a:gd name="connsiteY3" fmla="*/ 32658 h 692817"/>
              <a:gd name="connsiteX4" fmla="*/ 491361 w 1079190"/>
              <a:gd name="connsiteY4" fmla="*/ 0 h 692817"/>
              <a:gd name="connsiteX5" fmla="*/ 279089 w 1079190"/>
              <a:gd name="connsiteY5" fmla="*/ 57148 h 692817"/>
              <a:gd name="connsiteX6" fmla="*/ 9666 w 1079190"/>
              <a:gd name="connsiteY6" fmla="*/ 293913 h 692817"/>
              <a:gd name="connsiteX7" fmla="*/ 74981 w 1079190"/>
              <a:gd name="connsiteY7" fmla="*/ 579665 h 692817"/>
              <a:gd name="connsiteX8" fmla="*/ 213774 w 1079190"/>
              <a:gd name="connsiteY8" fmla="*/ 669471 h 692817"/>
              <a:gd name="connsiteX9" fmla="*/ 409717 w 1079190"/>
              <a:gd name="connsiteY9" fmla="*/ 685800 h 692817"/>
              <a:gd name="connsiteX10" fmla="*/ 638317 w 1079190"/>
              <a:gd name="connsiteY10" fmla="*/ 571499 h 692817"/>
              <a:gd name="connsiteX11" fmla="*/ 777109 w 1079190"/>
              <a:gd name="connsiteY11" fmla="*/ 351064 h 692817"/>
              <a:gd name="connsiteX12" fmla="*/ 924067 w 1079190"/>
              <a:gd name="connsiteY12" fmla="*/ 334736 h 692817"/>
              <a:gd name="connsiteX13" fmla="*/ 1054696 w 1079190"/>
              <a:gd name="connsiteY13" fmla="*/ 359229 h 692817"/>
              <a:gd name="connsiteX0" fmla="*/ 1046531 w 1079190"/>
              <a:gd name="connsiteY0" fmla="*/ 253092 h 692817"/>
              <a:gd name="connsiteX1" fmla="*/ 1079190 w 1079190"/>
              <a:gd name="connsiteY1" fmla="*/ 122465 h 692817"/>
              <a:gd name="connsiteX2" fmla="*/ 850589 w 1079190"/>
              <a:gd name="connsiteY2" fmla="*/ 122464 h 692817"/>
              <a:gd name="connsiteX3" fmla="*/ 695468 w 1079190"/>
              <a:gd name="connsiteY3" fmla="*/ 32658 h 692817"/>
              <a:gd name="connsiteX4" fmla="*/ 491361 w 1079190"/>
              <a:gd name="connsiteY4" fmla="*/ 0 h 692817"/>
              <a:gd name="connsiteX5" fmla="*/ 279089 w 1079190"/>
              <a:gd name="connsiteY5" fmla="*/ 57148 h 692817"/>
              <a:gd name="connsiteX6" fmla="*/ 9666 w 1079190"/>
              <a:gd name="connsiteY6" fmla="*/ 293913 h 692817"/>
              <a:gd name="connsiteX7" fmla="*/ 74981 w 1079190"/>
              <a:gd name="connsiteY7" fmla="*/ 579665 h 692817"/>
              <a:gd name="connsiteX8" fmla="*/ 213774 w 1079190"/>
              <a:gd name="connsiteY8" fmla="*/ 669471 h 692817"/>
              <a:gd name="connsiteX9" fmla="*/ 409717 w 1079190"/>
              <a:gd name="connsiteY9" fmla="*/ 685800 h 692817"/>
              <a:gd name="connsiteX10" fmla="*/ 638317 w 1079190"/>
              <a:gd name="connsiteY10" fmla="*/ 571499 h 692817"/>
              <a:gd name="connsiteX11" fmla="*/ 777109 w 1079190"/>
              <a:gd name="connsiteY11" fmla="*/ 351064 h 692817"/>
              <a:gd name="connsiteX12" fmla="*/ 924067 w 1079190"/>
              <a:gd name="connsiteY12" fmla="*/ 334736 h 692817"/>
              <a:gd name="connsiteX13" fmla="*/ 1054696 w 1079190"/>
              <a:gd name="connsiteY13" fmla="*/ 359229 h 692817"/>
              <a:gd name="connsiteX0" fmla="*/ 1046531 w 1088396"/>
              <a:gd name="connsiteY0" fmla="*/ 253092 h 692817"/>
              <a:gd name="connsiteX1" fmla="*/ 1079190 w 1088396"/>
              <a:gd name="connsiteY1" fmla="*/ 122465 h 692817"/>
              <a:gd name="connsiteX2" fmla="*/ 850589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54696 w 1088396"/>
              <a:gd name="connsiteY13" fmla="*/ 359229 h 692817"/>
              <a:gd name="connsiteX0" fmla="*/ 1046531 w 1088396"/>
              <a:gd name="connsiteY0" fmla="*/ 253092 h 692817"/>
              <a:gd name="connsiteX1" fmla="*/ 1079190 w 1088396"/>
              <a:gd name="connsiteY1" fmla="*/ 122465 h 692817"/>
              <a:gd name="connsiteX2" fmla="*/ 850589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62860 w 1088396"/>
              <a:gd name="connsiteY13" fmla="*/ 416379 h 692817"/>
              <a:gd name="connsiteX0" fmla="*/ 1046531 w 1088396"/>
              <a:gd name="connsiteY0" fmla="*/ 253092 h 692817"/>
              <a:gd name="connsiteX1" fmla="*/ 1079190 w 1088396"/>
              <a:gd name="connsiteY1" fmla="*/ 122465 h 692817"/>
              <a:gd name="connsiteX2" fmla="*/ 850589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79189 w 1088396"/>
              <a:gd name="connsiteY13" fmla="*/ 391886 h 692817"/>
              <a:gd name="connsiteX0" fmla="*/ 1046531 w 1088396"/>
              <a:gd name="connsiteY0" fmla="*/ 253092 h 692817"/>
              <a:gd name="connsiteX1" fmla="*/ 1079190 w 1088396"/>
              <a:gd name="connsiteY1" fmla="*/ 122465 h 692817"/>
              <a:gd name="connsiteX2" fmla="*/ 850589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62861 w 1088396"/>
              <a:gd name="connsiteY13" fmla="*/ 359229 h 692817"/>
              <a:gd name="connsiteX0" fmla="*/ 1046531 w 1088396"/>
              <a:gd name="connsiteY0" fmla="*/ 253092 h 692817"/>
              <a:gd name="connsiteX1" fmla="*/ 1079190 w 1088396"/>
              <a:gd name="connsiteY1" fmla="*/ 122465 h 692817"/>
              <a:gd name="connsiteX2" fmla="*/ 883246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62861 w 1088396"/>
              <a:gd name="connsiteY13" fmla="*/ 359229 h 692817"/>
              <a:gd name="connsiteX0" fmla="*/ 1046531 w 1088396"/>
              <a:gd name="connsiteY0" fmla="*/ 253092 h 692817"/>
              <a:gd name="connsiteX1" fmla="*/ 1079190 w 1088396"/>
              <a:gd name="connsiteY1" fmla="*/ 122465 h 692817"/>
              <a:gd name="connsiteX2" fmla="*/ 883246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62861 w 1088396"/>
              <a:gd name="connsiteY13" fmla="*/ 359229 h 692817"/>
              <a:gd name="connsiteX14" fmla="*/ 1046531 w 1088396"/>
              <a:gd name="connsiteY14" fmla="*/ 253092 h 692817"/>
              <a:gd name="connsiteX0" fmla="*/ 1046531 w 1088396"/>
              <a:gd name="connsiteY0" fmla="*/ 253092 h 692817"/>
              <a:gd name="connsiteX1" fmla="*/ 1079190 w 1088396"/>
              <a:gd name="connsiteY1" fmla="*/ 122465 h 692817"/>
              <a:gd name="connsiteX2" fmla="*/ 883246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62861 w 1088396"/>
              <a:gd name="connsiteY13" fmla="*/ 359229 h 692817"/>
              <a:gd name="connsiteX14" fmla="*/ 1046531 w 1088396"/>
              <a:gd name="connsiteY14" fmla="*/ 253092 h 692817"/>
              <a:gd name="connsiteX0" fmla="*/ 1046531 w 1088396"/>
              <a:gd name="connsiteY0" fmla="*/ 253092 h 692817"/>
              <a:gd name="connsiteX1" fmla="*/ 1079190 w 1088396"/>
              <a:gd name="connsiteY1" fmla="*/ 122465 h 692817"/>
              <a:gd name="connsiteX2" fmla="*/ 883246 w 1088396"/>
              <a:gd name="connsiteY2" fmla="*/ 122464 h 692817"/>
              <a:gd name="connsiteX3" fmla="*/ 695468 w 1088396"/>
              <a:gd name="connsiteY3" fmla="*/ 32658 h 692817"/>
              <a:gd name="connsiteX4" fmla="*/ 491361 w 1088396"/>
              <a:gd name="connsiteY4" fmla="*/ 0 h 692817"/>
              <a:gd name="connsiteX5" fmla="*/ 279089 w 1088396"/>
              <a:gd name="connsiteY5" fmla="*/ 57148 h 692817"/>
              <a:gd name="connsiteX6" fmla="*/ 9666 w 1088396"/>
              <a:gd name="connsiteY6" fmla="*/ 293913 h 692817"/>
              <a:gd name="connsiteX7" fmla="*/ 74981 w 1088396"/>
              <a:gd name="connsiteY7" fmla="*/ 579665 h 692817"/>
              <a:gd name="connsiteX8" fmla="*/ 213774 w 1088396"/>
              <a:gd name="connsiteY8" fmla="*/ 669471 h 692817"/>
              <a:gd name="connsiteX9" fmla="*/ 409717 w 1088396"/>
              <a:gd name="connsiteY9" fmla="*/ 685800 h 692817"/>
              <a:gd name="connsiteX10" fmla="*/ 638317 w 1088396"/>
              <a:gd name="connsiteY10" fmla="*/ 571499 h 692817"/>
              <a:gd name="connsiteX11" fmla="*/ 777109 w 1088396"/>
              <a:gd name="connsiteY11" fmla="*/ 351064 h 692817"/>
              <a:gd name="connsiteX12" fmla="*/ 924067 w 1088396"/>
              <a:gd name="connsiteY12" fmla="*/ 334736 h 692817"/>
              <a:gd name="connsiteX13" fmla="*/ 1062861 w 1088396"/>
              <a:gd name="connsiteY13" fmla="*/ 359229 h 692817"/>
              <a:gd name="connsiteX14" fmla="*/ 1046531 w 1088396"/>
              <a:gd name="connsiteY14" fmla="*/ 253092 h 692817"/>
              <a:gd name="connsiteX0" fmla="*/ 1042999 w 1084864"/>
              <a:gd name="connsiteY0" fmla="*/ 253092 h 692817"/>
              <a:gd name="connsiteX1" fmla="*/ 1075658 w 1084864"/>
              <a:gd name="connsiteY1" fmla="*/ 122465 h 692817"/>
              <a:gd name="connsiteX2" fmla="*/ 879714 w 1084864"/>
              <a:gd name="connsiteY2" fmla="*/ 122464 h 692817"/>
              <a:gd name="connsiteX3" fmla="*/ 691936 w 1084864"/>
              <a:gd name="connsiteY3" fmla="*/ 32658 h 692817"/>
              <a:gd name="connsiteX4" fmla="*/ 487829 w 1084864"/>
              <a:gd name="connsiteY4" fmla="*/ 0 h 692817"/>
              <a:gd name="connsiteX5" fmla="*/ 218407 w 1084864"/>
              <a:gd name="connsiteY5" fmla="*/ 28573 h 692817"/>
              <a:gd name="connsiteX6" fmla="*/ 6134 w 1084864"/>
              <a:gd name="connsiteY6" fmla="*/ 293913 h 692817"/>
              <a:gd name="connsiteX7" fmla="*/ 71449 w 1084864"/>
              <a:gd name="connsiteY7" fmla="*/ 579665 h 692817"/>
              <a:gd name="connsiteX8" fmla="*/ 210242 w 1084864"/>
              <a:gd name="connsiteY8" fmla="*/ 669471 h 692817"/>
              <a:gd name="connsiteX9" fmla="*/ 406185 w 1084864"/>
              <a:gd name="connsiteY9" fmla="*/ 685800 h 692817"/>
              <a:gd name="connsiteX10" fmla="*/ 634785 w 1084864"/>
              <a:gd name="connsiteY10" fmla="*/ 571499 h 692817"/>
              <a:gd name="connsiteX11" fmla="*/ 773577 w 1084864"/>
              <a:gd name="connsiteY11" fmla="*/ 351064 h 692817"/>
              <a:gd name="connsiteX12" fmla="*/ 920535 w 1084864"/>
              <a:gd name="connsiteY12" fmla="*/ 334736 h 692817"/>
              <a:gd name="connsiteX13" fmla="*/ 1059329 w 1084864"/>
              <a:gd name="connsiteY13" fmla="*/ 359229 h 692817"/>
              <a:gd name="connsiteX14" fmla="*/ 1042999 w 1084864"/>
              <a:gd name="connsiteY14" fmla="*/ 253092 h 692817"/>
              <a:gd name="connsiteX0" fmla="*/ 1042999 w 1084864"/>
              <a:gd name="connsiteY0" fmla="*/ 281667 h 721392"/>
              <a:gd name="connsiteX1" fmla="*/ 1075658 w 1084864"/>
              <a:gd name="connsiteY1" fmla="*/ 151040 h 721392"/>
              <a:gd name="connsiteX2" fmla="*/ 879714 w 1084864"/>
              <a:gd name="connsiteY2" fmla="*/ 151039 h 721392"/>
              <a:gd name="connsiteX3" fmla="*/ 691936 w 1084864"/>
              <a:gd name="connsiteY3" fmla="*/ 61233 h 721392"/>
              <a:gd name="connsiteX4" fmla="*/ 487829 w 1084864"/>
              <a:gd name="connsiteY4" fmla="*/ 0 h 721392"/>
              <a:gd name="connsiteX5" fmla="*/ 218407 w 1084864"/>
              <a:gd name="connsiteY5" fmla="*/ 57148 h 721392"/>
              <a:gd name="connsiteX6" fmla="*/ 6134 w 1084864"/>
              <a:gd name="connsiteY6" fmla="*/ 322488 h 721392"/>
              <a:gd name="connsiteX7" fmla="*/ 71449 w 1084864"/>
              <a:gd name="connsiteY7" fmla="*/ 608240 h 721392"/>
              <a:gd name="connsiteX8" fmla="*/ 210242 w 1084864"/>
              <a:gd name="connsiteY8" fmla="*/ 698046 h 721392"/>
              <a:gd name="connsiteX9" fmla="*/ 406185 w 1084864"/>
              <a:gd name="connsiteY9" fmla="*/ 714375 h 721392"/>
              <a:gd name="connsiteX10" fmla="*/ 634785 w 1084864"/>
              <a:gd name="connsiteY10" fmla="*/ 600074 h 721392"/>
              <a:gd name="connsiteX11" fmla="*/ 773577 w 1084864"/>
              <a:gd name="connsiteY11" fmla="*/ 379639 h 721392"/>
              <a:gd name="connsiteX12" fmla="*/ 920535 w 1084864"/>
              <a:gd name="connsiteY12" fmla="*/ 363311 h 721392"/>
              <a:gd name="connsiteX13" fmla="*/ 1059329 w 1084864"/>
              <a:gd name="connsiteY13" fmla="*/ 387804 h 721392"/>
              <a:gd name="connsiteX14" fmla="*/ 1042999 w 1084864"/>
              <a:gd name="connsiteY14" fmla="*/ 281667 h 721392"/>
              <a:gd name="connsiteX0" fmla="*/ 1042999 w 1084864"/>
              <a:gd name="connsiteY0" fmla="*/ 292359 h 732084"/>
              <a:gd name="connsiteX1" fmla="*/ 1075658 w 1084864"/>
              <a:gd name="connsiteY1" fmla="*/ 161732 h 732084"/>
              <a:gd name="connsiteX2" fmla="*/ 879714 w 1084864"/>
              <a:gd name="connsiteY2" fmla="*/ 161731 h 732084"/>
              <a:gd name="connsiteX3" fmla="*/ 691936 w 1084864"/>
              <a:gd name="connsiteY3" fmla="*/ 71925 h 732084"/>
              <a:gd name="connsiteX4" fmla="*/ 487829 w 1084864"/>
              <a:gd name="connsiteY4" fmla="*/ 10692 h 732084"/>
              <a:gd name="connsiteX5" fmla="*/ 218407 w 1084864"/>
              <a:gd name="connsiteY5" fmla="*/ 67840 h 732084"/>
              <a:gd name="connsiteX6" fmla="*/ 6134 w 1084864"/>
              <a:gd name="connsiteY6" fmla="*/ 333180 h 732084"/>
              <a:gd name="connsiteX7" fmla="*/ 71449 w 1084864"/>
              <a:gd name="connsiteY7" fmla="*/ 618932 h 732084"/>
              <a:gd name="connsiteX8" fmla="*/ 210242 w 1084864"/>
              <a:gd name="connsiteY8" fmla="*/ 708738 h 732084"/>
              <a:gd name="connsiteX9" fmla="*/ 406185 w 1084864"/>
              <a:gd name="connsiteY9" fmla="*/ 725067 h 732084"/>
              <a:gd name="connsiteX10" fmla="*/ 634785 w 1084864"/>
              <a:gd name="connsiteY10" fmla="*/ 610766 h 732084"/>
              <a:gd name="connsiteX11" fmla="*/ 773577 w 1084864"/>
              <a:gd name="connsiteY11" fmla="*/ 390331 h 732084"/>
              <a:gd name="connsiteX12" fmla="*/ 920535 w 1084864"/>
              <a:gd name="connsiteY12" fmla="*/ 374003 h 732084"/>
              <a:gd name="connsiteX13" fmla="*/ 1059329 w 1084864"/>
              <a:gd name="connsiteY13" fmla="*/ 398496 h 732084"/>
              <a:gd name="connsiteX14" fmla="*/ 1042999 w 1084864"/>
              <a:gd name="connsiteY14" fmla="*/ 292359 h 732084"/>
              <a:gd name="connsiteX0" fmla="*/ 1042999 w 1084864"/>
              <a:gd name="connsiteY0" fmla="*/ 292359 h 732084"/>
              <a:gd name="connsiteX1" fmla="*/ 1075658 w 1084864"/>
              <a:gd name="connsiteY1" fmla="*/ 161732 h 732084"/>
              <a:gd name="connsiteX2" fmla="*/ 879714 w 1084864"/>
              <a:gd name="connsiteY2" fmla="*/ 161731 h 732084"/>
              <a:gd name="connsiteX3" fmla="*/ 691936 w 1084864"/>
              <a:gd name="connsiteY3" fmla="*/ 71925 h 732084"/>
              <a:gd name="connsiteX4" fmla="*/ 487829 w 1084864"/>
              <a:gd name="connsiteY4" fmla="*/ 10692 h 732084"/>
              <a:gd name="connsiteX5" fmla="*/ 218407 w 1084864"/>
              <a:gd name="connsiteY5" fmla="*/ 67840 h 732084"/>
              <a:gd name="connsiteX6" fmla="*/ 6134 w 1084864"/>
              <a:gd name="connsiteY6" fmla="*/ 333180 h 732084"/>
              <a:gd name="connsiteX7" fmla="*/ 71449 w 1084864"/>
              <a:gd name="connsiteY7" fmla="*/ 618932 h 732084"/>
              <a:gd name="connsiteX8" fmla="*/ 210242 w 1084864"/>
              <a:gd name="connsiteY8" fmla="*/ 708738 h 732084"/>
              <a:gd name="connsiteX9" fmla="*/ 406185 w 1084864"/>
              <a:gd name="connsiteY9" fmla="*/ 725067 h 732084"/>
              <a:gd name="connsiteX10" fmla="*/ 634785 w 1084864"/>
              <a:gd name="connsiteY10" fmla="*/ 610766 h 732084"/>
              <a:gd name="connsiteX11" fmla="*/ 773577 w 1084864"/>
              <a:gd name="connsiteY11" fmla="*/ 390331 h 732084"/>
              <a:gd name="connsiteX12" fmla="*/ 920535 w 1084864"/>
              <a:gd name="connsiteY12" fmla="*/ 374003 h 732084"/>
              <a:gd name="connsiteX13" fmla="*/ 1059329 w 1084864"/>
              <a:gd name="connsiteY13" fmla="*/ 398496 h 732084"/>
              <a:gd name="connsiteX14" fmla="*/ 1042999 w 1084864"/>
              <a:gd name="connsiteY14" fmla="*/ 292359 h 732084"/>
              <a:gd name="connsiteX0" fmla="*/ 1042999 w 1084864"/>
              <a:gd name="connsiteY0" fmla="*/ 292359 h 732084"/>
              <a:gd name="connsiteX1" fmla="*/ 1075658 w 1084864"/>
              <a:gd name="connsiteY1" fmla="*/ 161732 h 732084"/>
              <a:gd name="connsiteX2" fmla="*/ 879714 w 1084864"/>
              <a:gd name="connsiteY2" fmla="*/ 161731 h 732084"/>
              <a:gd name="connsiteX3" fmla="*/ 691936 w 1084864"/>
              <a:gd name="connsiteY3" fmla="*/ 71925 h 732084"/>
              <a:gd name="connsiteX4" fmla="*/ 487829 w 1084864"/>
              <a:gd name="connsiteY4" fmla="*/ 10692 h 732084"/>
              <a:gd name="connsiteX5" fmla="*/ 218407 w 1084864"/>
              <a:gd name="connsiteY5" fmla="*/ 67840 h 732084"/>
              <a:gd name="connsiteX6" fmla="*/ 6134 w 1084864"/>
              <a:gd name="connsiteY6" fmla="*/ 333180 h 732084"/>
              <a:gd name="connsiteX7" fmla="*/ 71449 w 1084864"/>
              <a:gd name="connsiteY7" fmla="*/ 618932 h 732084"/>
              <a:gd name="connsiteX8" fmla="*/ 210242 w 1084864"/>
              <a:gd name="connsiteY8" fmla="*/ 708738 h 732084"/>
              <a:gd name="connsiteX9" fmla="*/ 406185 w 1084864"/>
              <a:gd name="connsiteY9" fmla="*/ 725067 h 732084"/>
              <a:gd name="connsiteX10" fmla="*/ 634785 w 1084864"/>
              <a:gd name="connsiteY10" fmla="*/ 610766 h 732084"/>
              <a:gd name="connsiteX11" fmla="*/ 773577 w 1084864"/>
              <a:gd name="connsiteY11" fmla="*/ 390331 h 732084"/>
              <a:gd name="connsiteX12" fmla="*/ 920535 w 1084864"/>
              <a:gd name="connsiteY12" fmla="*/ 374003 h 732084"/>
              <a:gd name="connsiteX13" fmla="*/ 1059329 w 1084864"/>
              <a:gd name="connsiteY13" fmla="*/ 398496 h 732084"/>
              <a:gd name="connsiteX14" fmla="*/ 1042999 w 1084864"/>
              <a:gd name="connsiteY14" fmla="*/ 292359 h 732084"/>
              <a:gd name="connsiteX0" fmla="*/ 1042999 w 1084864"/>
              <a:gd name="connsiteY0" fmla="*/ 281667 h 721392"/>
              <a:gd name="connsiteX1" fmla="*/ 1075658 w 1084864"/>
              <a:gd name="connsiteY1" fmla="*/ 151040 h 721392"/>
              <a:gd name="connsiteX2" fmla="*/ 879714 w 1084864"/>
              <a:gd name="connsiteY2" fmla="*/ 151039 h 721392"/>
              <a:gd name="connsiteX3" fmla="*/ 691936 w 1084864"/>
              <a:gd name="connsiteY3" fmla="*/ 61233 h 721392"/>
              <a:gd name="connsiteX4" fmla="*/ 487829 w 1084864"/>
              <a:gd name="connsiteY4" fmla="*/ 0 h 721392"/>
              <a:gd name="connsiteX5" fmla="*/ 218407 w 1084864"/>
              <a:gd name="connsiteY5" fmla="*/ 57148 h 721392"/>
              <a:gd name="connsiteX6" fmla="*/ 6134 w 1084864"/>
              <a:gd name="connsiteY6" fmla="*/ 322488 h 721392"/>
              <a:gd name="connsiteX7" fmla="*/ 71449 w 1084864"/>
              <a:gd name="connsiteY7" fmla="*/ 608240 h 721392"/>
              <a:gd name="connsiteX8" fmla="*/ 210242 w 1084864"/>
              <a:gd name="connsiteY8" fmla="*/ 698046 h 721392"/>
              <a:gd name="connsiteX9" fmla="*/ 406185 w 1084864"/>
              <a:gd name="connsiteY9" fmla="*/ 714375 h 721392"/>
              <a:gd name="connsiteX10" fmla="*/ 634785 w 1084864"/>
              <a:gd name="connsiteY10" fmla="*/ 600074 h 721392"/>
              <a:gd name="connsiteX11" fmla="*/ 773577 w 1084864"/>
              <a:gd name="connsiteY11" fmla="*/ 379639 h 721392"/>
              <a:gd name="connsiteX12" fmla="*/ 920535 w 1084864"/>
              <a:gd name="connsiteY12" fmla="*/ 363311 h 721392"/>
              <a:gd name="connsiteX13" fmla="*/ 1059329 w 1084864"/>
              <a:gd name="connsiteY13" fmla="*/ 387804 h 721392"/>
              <a:gd name="connsiteX14" fmla="*/ 1042999 w 1084864"/>
              <a:gd name="connsiteY14" fmla="*/ 281667 h 721392"/>
              <a:gd name="connsiteX0" fmla="*/ 1042999 w 1084864"/>
              <a:gd name="connsiteY0" fmla="*/ 310242 h 749967"/>
              <a:gd name="connsiteX1" fmla="*/ 1075658 w 1084864"/>
              <a:gd name="connsiteY1" fmla="*/ 179615 h 749967"/>
              <a:gd name="connsiteX2" fmla="*/ 879714 w 1084864"/>
              <a:gd name="connsiteY2" fmla="*/ 179614 h 749967"/>
              <a:gd name="connsiteX3" fmla="*/ 691936 w 1084864"/>
              <a:gd name="connsiteY3" fmla="*/ 89808 h 749967"/>
              <a:gd name="connsiteX4" fmla="*/ 483067 w 1084864"/>
              <a:gd name="connsiteY4" fmla="*/ 0 h 749967"/>
              <a:gd name="connsiteX5" fmla="*/ 218407 w 1084864"/>
              <a:gd name="connsiteY5" fmla="*/ 85723 h 749967"/>
              <a:gd name="connsiteX6" fmla="*/ 6134 w 1084864"/>
              <a:gd name="connsiteY6" fmla="*/ 351063 h 749967"/>
              <a:gd name="connsiteX7" fmla="*/ 71449 w 1084864"/>
              <a:gd name="connsiteY7" fmla="*/ 636815 h 749967"/>
              <a:gd name="connsiteX8" fmla="*/ 210242 w 1084864"/>
              <a:gd name="connsiteY8" fmla="*/ 726621 h 749967"/>
              <a:gd name="connsiteX9" fmla="*/ 406185 w 1084864"/>
              <a:gd name="connsiteY9" fmla="*/ 742950 h 749967"/>
              <a:gd name="connsiteX10" fmla="*/ 634785 w 1084864"/>
              <a:gd name="connsiteY10" fmla="*/ 628649 h 749967"/>
              <a:gd name="connsiteX11" fmla="*/ 773577 w 1084864"/>
              <a:gd name="connsiteY11" fmla="*/ 408214 h 749967"/>
              <a:gd name="connsiteX12" fmla="*/ 920535 w 1084864"/>
              <a:gd name="connsiteY12" fmla="*/ 391886 h 749967"/>
              <a:gd name="connsiteX13" fmla="*/ 1059329 w 1084864"/>
              <a:gd name="connsiteY13" fmla="*/ 416379 h 749967"/>
              <a:gd name="connsiteX14" fmla="*/ 1042999 w 1084864"/>
              <a:gd name="connsiteY14" fmla="*/ 310242 h 749967"/>
              <a:gd name="connsiteX0" fmla="*/ 1083633 w 1125498"/>
              <a:gd name="connsiteY0" fmla="*/ 310242 h 749967"/>
              <a:gd name="connsiteX1" fmla="*/ 1116292 w 1125498"/>
              <a:gd name="connsiteY1" fmla="*/ 179615 h 749967"/>
              <a:gd name="connsiteX2" fmla="*/ 920348 w 1125498"/>
              <a:gd name="connsiteY2" fmla="*/ 179614 h 749967"/>
              <a:gd name="connsiteX3" fmla="*/ 732570 w 1125498"/>
              <a:gd name="connsiteY3" fmla="*/ 89808 h 749967"/>
              <a:gd name="connsiteX4" fmla="*/ 523701 w 1125498"/>
              <a:gd name="connsiteY4" fmla="*/ 0 h 749967"/>
              <a:gd name="connsiteX5" fmla="*/ 259041 w 1125498"/>
              <a:gd name="connsiteY5" fmla="*/ 85723 h 749967"/>
              <a:gd name="connsiteX6" fmla="*/ 3906 w 1125498"/>
              <a:gd name="connsiteY6" fmla="*/ 315344 h 749967"/>
              <a:gd name="connsiteX7" fmla="*/ 112083 w 1125498"/>
              <a:gd name="connsiteY7" fmla="*/ 636815 h 749967"/>
              <a:gd name="connsiteX8" fmla="*/ 250876 w 1125498"/>
              <a:gd name="connsiteY8" fmla="*/ 726621 h 749967"/>
              <a:gd name="connsiteX9" fmla="*/ 446819 w 1125498"/>
              <a:gd name="connsiteY9" fmla="*/ 742950 h 749967"/>
              <a:gd name="connsiteX10" fmla="*/ 675419 w 1125498"/>
              <a:gd name="connsiteY10" fmla="*/ 628649 h 749967"/>
              <a:gd name="connsiteX11" fmla="*/ 814211 w 1125498"/>
              <a:gd name="connsiteY11" fmla="*/ 408214 h 749967"/>
              <a:gd name="connsiteX12" fmla="*/ 961169 w 1125498"/>
              <a:gd name="connsiteY12" fmla="*/ 391886 h 749967"/>
              <a:gd name="connsiteX13" fmla="*/ 1099963 w 1125498"/>
              <a:gd name="connsiteY13" fmla="*/ 416379 h 749967"/>
              <a:gd name="connsiteX14" fmla="*/ 1083633 w 1125498"/>
              <a:gd name="connsiteY14" fmla="*/ 310242 h 749967"/>
              <a:gd name="connsiteX0" fmla="*/ 1083172 w 1125037"/>
              <a:gd name="connsiteY0" fmla="*/ 310242 h 748804"/>
              <a:gd name="connsiteX1" fmla="*/ 1115831 w 1125037"/>
              <a:gd name="connsiteY1" fmla="*/ 179615 h 748804"/>
              <a:gd name="connsiteX2" fmla="*/ 919887 w 1125037"/>
              <a:gd name="connsiteY2" fmla="*/ 179614 h 748804"/>
              <a:gd name="connsiteX3" fmla="*/ 732109 w 1125037"/>
              <a:gd name="connsiteY3" fmla="*/ 89808 h 748804"/>
              <a:gd name="connsiteX4" fmla="*/ 523240 w 1125037"/>
              <a:gd name="connsiteY4" fmla="*/ 0 h 748804"/>
              <a:gd name="connsiteX5" fmla="*/ 258580 w 1125037"/>
              <a:gd name="connsiteY5" fmla="*/ 85723 h 748804"/>
              <a:gd name="connsiteX6" fmla="*/ 3445 w 1125037"/>
              <a:gd name="connsiteY6" fmla="*/ 315344 h 748804"/>
              <a:gd name="connsiteX7" fmla="*/ 111622 w 1125037"/>
              <a:gd name="connsiteY7" fmla="*/ 636815 h 748804"/>
              <a:gd name="connsiteX8" fmla="*/ 77946 w 1125037"/>
              <a:gd name="connsiteY8" fmla="*/ 678318 h 748804"/>
              <a:gd name="connsiteX9" fmla="*/ 250415 w 1125037"/>
              <a:gd name="connsiteY9" fmla="*/ 726621 h 748804"/>
              <a:gd name="connsiteX10" fmla="*/ 446358 w 1125037"/>
              <a:gd name="connsiteY10" fmla="*/ 742950 h 748804"/>
              <a:gd name="connsiteX11" fmla="*/ 674958 w 1125037"/>
              <a:gd name="connsiteY11" fmla="*/ 628649 h 748804"/>
              <a:gd name="connsiteX12" fmla="*/ 813750 w 1125037"/>
              <a:gd name="connsiteY12" fmla="*/ 408214 h 748804"/>
              <a:gd name="connsiteX13" fmla="*/ 960708 w 1125037"/>
              <a:gd name="connsiteY13" fmla="*/ 391886 h 748804"/>
              <a:gd name="connsiteX14" fmla="*/ 1099502 w 1125037"/>
              <a:gd name="connsiteY14" fmla="*/ 416379 h 748804"/>
              <a:gd name="connsiteX15" fmla="*/ 1083172 w 1125037"/>
              <a:gd name="connsiteY15" fmla="*/ 310242 h 748804"/>
              <a:gd name="connsiteX0" fmla="*/ 1096297 w 1138162"/>
              <a:gd name="connsiteY0" fmla="*/ 310242 h 748804"/>
              <a:gd name="connsiteX1" fmla="*/ 1128956 w 1138162"/>
              <a:gd name="connsiteY1" fmla="*/ 179615 h 748804"/>
              <a:gd name="connsiteX2" fmla="*/ 933012 w 1138162"/>
              <a:gd name="connsiteY2" fmla="*/ 179614 h 748804"/>
              <a:gd name="connsiteX3" fmla="*/ 745234 w 1138162"/>
              <a:gd name="connsiteY3" fmla="*/ 89808 h 748804"/>
              <a:gd name="connsiteX4" fmla="*/ 536365 w 1138162"/>
              <a:gd name="connsiteY4" fmla="*/ 0 h 748804"/>
              <a:gd name="connsiteX5" fmla="*/ 271705 w 1138162"/>
              <a:gd name="connsiteY5" fmla="*/ 85723 h 748804"/>
              <a:gd name="connsiteX6" fmla="*/ 16570 w 1138162"/>
              <a:gd name="connsiteY6" fmla="*/ 315344 h 748804"/>
              <a:gd name="connsiteX7" fmla="*/ 36640 w 1138162"/>
              <a:gd name="connsiteY7" fmla="*/ 584427 h 748804"/>
              <a:gd name="connsiteX8" fmla="*/ 91071 w 1138162"/>
              <a:gd name="connsiteY8" fmla="*/ 678318 h 748804"/>
              <a:gd name="connsiteX9" fmla="*/ 263540 w 1138162"/>
              <a:gd name="connsiteY9" fmla="*/ 726621 h 748804"/>
              <a:gd name="connsiteX10" fmla="*/ 459483 w 1138162"/>
              <a:gd name="connsiteY10" fmla="*/ 742950 h 748804"/>
              <a:gd name="connsiteX11" fmla="*/ 688083 w 1138162"/>
              <a:gd name="connsiteY11" fmla="*/ 628649 h 748804"/>
              <a:gd name="connsiteX12" fmla="*/ 826875 w 1138162"/>
              <a:gd name="connsiteY12" fmla="*/ 408214 h 748804"/>
              <a:gd name="connsiteX13" fmla="*/ 973833 w 1138162"/>
              <a:gd name="connsiteY13" fmla="*/ 391886 h 748804"/>
              <a:gd name="connsiteX14" fmla="*/ 1112627 w 1138162"/>
              <a:gd name="connsiteY14" fmla="*/ 416379 h 748804"/>
              <a:gd name="connsiteX15" fmla="*/ 1096297 w 1138162"/>
              <a:gd name="connsiteY15" fmla="*/ 310242 h 748804"/>
              <a:gd name="connsiteX0" fmla="*/ 1096297 w 1138162"/>
              <a:gd name="connsiteY0" fmla="*/ 310242 h 784051"/>
              <a:gd name="connsiteX1" fmla="*/ 1128956 w 1138162"/>
              <a:gd name="connsiteY1" fmla="*/ 179615 h 784051"/>
              <a:gd name="connsiteX2" fmla="*/ 933012 w 1138162"/>
              <a:gd name="connsiteY2" fmla="*/ 179614 h 784051"/>
              <a:gd name="connsiteX3" fmla="*/ 745234 w 1138162"/>
              <a:gd name="connsiteY3" fmla="*/ 89808 h 784051"/>
              <a:gd name="connsiteX4" fmla="*/ 536365 w 1138162"/>
              <a:gd name="connsiteY4" fmla="*/ 0 h 784051"/>
              <a:gd name="connsiteX5" fmla="*/ 271705 w 1138162"/>
              <a:gd name="connsiteY5" fmla="*/ 85723 h 784051"/>
              <a:gd name="connsiteX6" fmla="*/ 16570 w 1138162"/>
              <a:gd name="connsiteY6" fmla="*/ 315344 h 784051"/>
              <a:gd name="connsiteX7" fmla="*/ 36640 w 1138162"/>
              <a:gd name="connsiteY7" fmla="*/ 584427 h 784051"/>
              <a:gd name="connsiteX8" fmla="*/ 91071 w 1138162"/>
              <a:gd name="connsiteY8" fmla="*/ 678318 h 784051"/>
              <a:gd name="connsiteX9" fmla="*/ 268302 w 1138162"/>
              <a:gd name="connsiteY9" fmla="*/ 781390 h 784051"/>
              <a:gd name="connsiteX10" fmla="*/ 459483 w 1138162"/>
              <a:gd name="connsiteY10" fmla="*/ 742950 h 784051"/>
              <a:gd name="connsiteX11" fmla="*/ 688083 w 1138162"/>
              <a:gd name="connsiteY11" fmla="*/ 628649 h 784051"/>
              <a:gd name="connsiteX12" fmla="*/ 826875 w 1138162"/>
              <a:gd name="connsiteY12" fmla="*/ 408214 h 784051"/>
              <a:gd name="connsiteX13" fmla="*/ 973833 w 1138162"/>
              <a:gd name="connsiteY13" fmla="*/ 391886 h 784051"/>
              <a:gd name="connsiteX14" fmla="*/ 1112627 w 1138162"/>
              <a:gd name="connsiteY14" fmla="*/ 416379 h 784051"/>
              <a:gd name="connsiteX15" fmla="*/ 1096297 w 1138162"/>
              <a:gd name="connsiteY15" fmla="*/ 310242 h 784051"/>
              <a:gd name="connsiteX0" fmla="*/ 1096297 w 1138162"/>
              <a:gd name="connsiteY0" fmla="*/ 310242 h 786808"/>
              <a:gd name="connsiteX1" fmla="*/ 1128956 w 1138162"/>
              <a:gd name="connsiteY1" fmla="*/ 179615 h 786808"/>
              <a:gd name="connsiteX2" fmla="*/ 933012 w 1138162"/>
              <a:gd name="connsiteY2" fmla="*/ 179614 h 786808"/>
              <a:gd name="connsiteX3" fmla="*/ 745234 w 1138162"/>
              <a:gd name="connsiteY3" fmla="*/ 89808 h 786808"/>
              <a:gd name="connsiteX4" fmla="*/ 536365 w 1138162"/>
              <a:gd name="connsiteY4" fmla="*/ 0 h 786808"/>
              <a:gd name="connsiteX5" fmla="*/ 271705 w 1138162"/>
              <a:gd name="connsiteY5" fmla="*/ 85723 h 786808"/>
              <a:gd name="connsiteX6" fmla="*/ 16570 w 1138162"/>
              <a:gd name="connsiteY6" fmla="*/ 315344 h 786808"/>
              <a:gd name="connsiteX7" fmla="*/ 36640 w 1138162"/>
              <a:gd name="connsiteY7" fmla="*/ 584427 h 786808"/>
              <a:gd name="connsiteX8" fmla="*/ 91071 w 1138162"/>
              <a:gd name="connsiteY8" fmla="*/ 678318 h 786808"/>
              <a:gd name="connsiteX9" fmla="*/ 268302 w 1138162"/>
              <a:gd name="connsiteY9" fmla="*/ 781390 h 786808"/>
              <a:gd name="connsiteX10" fmla="*/ 526158 w 1138162"/>
              <a:gd name="connsiteY10" fmla="*/ 757237 h 786808"/>
              <a:gd name="connsiteX11" fmla="*/ 688083 w 1138162"/>
              <a:gd name="connsiteY11" fmla="*/ 628649 h 786808"/>
              <a:gd name="connsiteX12" fmla="*/ 826875 w 1138162"/>
              <a:gd name="connsiteY12" fmla="*/ 408214 h 786808"/>
              <a:gd name="connsiteX13" fmla="*/ 973833 w 1138162"/>
              <a:gd name="connsiteY13" fmla="*/ 391886 h 786808"/>
              <a:gd name="connsiteX14" fmla="*/ 1112627 w 1138162"/>
              <a:gd name="connsiteY14" fmla="*/ 416379 h 786808"/>
              <a:gd name="connsiteX15" fmla="*/ 1096297 w 1138162"/>
              <a:gd name="connsiteY15" fmla="*/ 310242 h 786808"/>
              <a:gd name="connsiteX0" fmla="*/ 1096297 w 1138162"/>
              <a:gd name="connsiteY0" fmla="*/ 310242 h 786808"/>
              <a:gd name="connsiteX1" fmla="*/ 1128956 w 1138162"/>
              <a:gd name="connsiteY1" fmla="*/ 179615 h 786808"/>
              <a:gd name="connsiteX2" fmla="*/ 933012 w 1138162"/>
              <a:gd name="connsiteY2" fmla="*/ 179614 h 786808"/>
              <a:gd name="connsiteX3" fmla="*/ 745234 w 1138162"/>
              <a:gd name="connsiteY3" fmla="*/ 89808 h 786808"/>
              <a:gd name="connsiteX4" fmla="*/ 536365 w 1138162"/>
              <a:gd name="connsiteY4" fmla="*/ 0 h 786808"/>
              <a:gd name="connsiteX5" fmla="*/ 271705 w 1138162"/>
              <a:gd name="connsiteY5" fmla="*/ 85723 h 786808"/>
              <a:gd name="connsiteX6" fmla="*/ 16570 w 1138162"/>
              <a:gd name="connsiteY6" fmla="*/ 315344 h 786808"/>
              <a:gd name="connsiteX7" fmla="*/ 36640 w 1138162"/>
              <a:gd name="connsiteY7" fmla="*/ 584427 h 786808"/>
              <a:gd name="connsiteX8" fmla="*/ 91071 w 1138162"/>
              <a:gd name="connsiteY8" fmla="*/ 678318 h 786808"/>
              <a:gd name="connsiteX9" fmla="*/ 268302 w 1138162"/>
              <a:gd name="connsiteY9" fmla="*/ 781390 h 786808"/>
              <a:gd name="connsiteX10" fmla="*/ 526158 w 1138162"/>
              <a:gd name="connsiteY10" fmla="*/ 757237 h 786808"/>
              <a:gd name="connsiteX11" fmla="*/ 688083 w 1138162"/>
              <a:gd name="connsiteY11" fmla="*/ 628649 h 786808"/>
              <a:gd name="connsiteX12" fmla="*/ 712577 w 1138162"/>
              <a:gd name="connsiteY12" fmla="*/ 640217 h 786808"/>
              <a:gd name="connsiteX13" fmla="*/ 826875 w 1138162"/>
              <a:gd name="connsiteY13" fmla="*/ 408214 h 786808"/>
              <a:gd name="connsiteX14" fmla="*/ 973833 w 1138162"/>
              <a:gd name="connsiteY14" fmla="*/ 391886 h 786808"/>
              <a:gd name="connsiteX15" fmla="*/ 1112627 w 1138162"/>
              <a:gd name="connsiteY15" fmla="*/ 416379 h 786808"/>
              <a:gd name="connsiteX16" fmla="*/ 1096297 w 1138162"/>
              <a:gd name="connsiteY16" fmla="*/ 310242 h 786808"/>
              <a:gd name="connsiteX0" fmla="*/ 1096297 w 1138162"/>
              <a:gd name="connsiteY0" fmla="*/ 310242 h 786493"/>
              <a:gd name="connsiteX1" fmla="*/ 1128956 w 1138162"/>
              <a:gd name="connsiteY1" fmla="*/ 179615 h 786493"/>
              <a:gd name="connsiteX2" fmla="*/ 933012 w 1138162"/>
              <a:gd name="connsiteY2" fmla="*/ 179614 h 786493"/>
              <a:gd name="connsiteX3" fmla="*/ 745234 w 1138162"/>
              <a:gd name="connsiteY3" fmla="*/ 89808 h 786493"/>
              <a:gd name="connsiteX4" fmla="*/ 536365 w 1138162"/>
              <a:gd name="connsiteY4" fmla="*/ 0 h 786493"/>
              <a:gd name="connsiteX5" fmla="*/ 271705 w 1138162"/>
              <a:gd name="connsiteY5" fmla="*/ 85723 h 786493"/>
              <a:gd name="connsiteX6" fmla="*/ 16570 w 1138162"/>
              <a:gd name="connsiteY6" fmla="*/ 315344 h 786493"/>
              <a:gd name="connsiteX7" fmla="*/ 36640 w 1138162"/>
              <a:gd name="connsiteY7" fmla="*/ 584427 h 786493"/>
              <a:gd name="connsiteX8" fmla="*/ 91071 w 1138162"/>
              <a:gd name="connsiteY8" fmla="*/ 678318 h 786493"/>
              <a:gd name="connsiteX9" fmla="*/ 268302 w 1138162"/>
              <a:gd name="connsiteY9" fmla="*/ 781390 h 786493"/>
              <a:gd name="connsiteX10" fmla="*/ 526158 w 1138162"/>
              <a:gd name="connsiteY10" fmla="*/ 757237 h 786493"/>
              <a:gd name="connsiteX11" fmla="*/ 712577 w 1138162"/>
              <a:gd name="connsiteY11" fmla="*/ 640217 h 786493"/>
              <a:gd name="connsiteX12" fmla="*/ 826875 w 1138162"/>
              <a:gd name="connsiteY12" fmla="*/ 408214 h 786493"/>
              <a:gd name="connsiteX13" fmla="*/ 973833 w 1138162"/>
              <a:gd name="connsiteY13" fmla="*/ 391886 h 786493"/>
              <a:gd name="connsiteX14" fmla="*/ 1112627 w 1138162"/>
              <a:gd name="connsiteY14" fmla="*/ 416379 h 786493"/>
              <a:gd name="connsiteX15" fmla="*/ 1096297 w 1138162"/>
              <a:gd name="connsiteY15" fmla="*/ 310242 h 786493"/>
              <a:gd name="connsiteX0" fmla="*/ 1096297 w 1138162"/>
              <a:gd name="connsiteY0" fmla="*/ 310242 h 782940"/>
              <a:gd name="connsiteX1" fmla="*/ 1128956 w 1138162"/>
              <a:gd name="connsiteY1" fmla="*/ 179615 h 782940"/>
              <a:gd name="connsiteX2" fmla="*/ 933012 w 1138162"/>
              <a:gd name="connsiteY2" fmla="*/ 179614 h 782940"/>
              <a:gd name="connsiteX3" fmla="*/ 745234 w 1138162"/>
              <a:gd name="connsiteY3" fmla="*/ 89808 h 782940"/>
              <a:gd name="connsiteX4" fmla="*/ 536365 w 1138162"/>
              <a:gd name="connsiteY4" fmla="*/ 0 h 782940"/>
              <a:gd name="connsiteX5" fmla="*/ 271705 w 1138162"/>
              <a:gd name="connsiteY5" fmla="*/ 85723 h 782940"/>
              <a:gd name="connsiteX6" fmla="*/ 16570 w 1138162"/>
              <a:gd name="connsiteY6" fmla="*/ 315344 h 782940"/>
              <a:gd name="connsiteX7" fmla="*/ 36640 w 1138162"/>
              <a:gd name="connsiteY7" fmla="*/ 584427 h 782940"/>
              <a:gd name="connsiteX8" fmla="*/ 91071 w 1138162"/>
              <a:gd name="connsiteY8" fmla="*/ 678318 h 782940"/>
              <a:gd name="connsiteX9" fmla="*/ 268302 w 1138162"/>
              <a:gd name="connsiteY9" fmla="*/ 781390 h 782940"/>
              <a:gd name="connsiteX10" fmla="*/ 526158 w 1138162"/>
              <a:gd name="connsiteY10" fmla="*/ 733424 h 782940"/>
              <a:gd name="connsiteX11" fmla="*/ 712577 w 1138162"/>
              <a:gd name="connsiteY11" fmla="*/ 640217 h 782940"/>
              <a:gd name="connsiteX12" fmla="*/ 826875 w 1138162"/>
              <a:gd name="connsiteY12" fmla="*/ 408214 h 782940"/>
              <a:gd name="connsiteX13" fmla="*/ 973833 w 1138162"/>
              <a:gd name="connsiteY13" fmla="*/ 391886 h 782940"/>
              <a:gd name="connsiteX14" fmla="*/ 1112627 w 1138162"/>
              <a:gd name="connsiteY14" fmla="*/ 416379 h 782940"/>
              <a:gd name="connsiteX15" fmla="*/ 1096297 w 1138162"/>
              <a:gd name="connsiteY15" fmla="*/ 310242 h 782940"/>
              <a:gd name="connsiteX0" fmla="*/ 1092670 w 1134535"/>
              <a:gd name="connsiteY0" fmla="*/ 310242 h 782940"/>
              <a:gd name="connsiteX1" fmla="*/ 1125329 w 1134535"/>
              <a:gd name="connsiteY1" fmla="*/ 179615 h 782940"/>
              <a:gd name="connsiteX2" fmla="*/ 929385 w 1134535"/>
              <a:gd name="connsiteY2" fmla="*/ 179614 h 782940"/>
              <a:gd name="connsiteX3" fmla="*/ 741607 w 1134535"/>
              <a:gd name="connsiteY3" fmla="*/ 89808 h 782940"/>
              <a:gd name="connsiteX4" fmla="*/ 532738 w 1134535"/>
              <a:gd name="connsiteY4" fmla="*/ 0 h 782940"/>
              <a:gd name="connsiteX5" fmla="*/ 268078 w 1134535"/>
              <a:gd name="connsiteY5" fmla="*/ 85723 h 782940"/>
              <a:gd name="connsiteX6" fmla="*/ 17705 w 1134535"/>
              <a:gd name="connsiteY6" fmla="*/ 317726 h 782940"/>
              <a:gd name="connsiteX7" fmla="*/ 33013 w 1134535"/>
              <a:gd name="connsiteY7" fmla="*/ 584427 h 782940"/>
              <a:gd name="connsiteX8" fmla="*/ 87444 w 1134535"/>
              <a:gd name="connsiteY8" fmla="*/ 678318 h 782940"/>
              <a:gd name="connsiteX9" fmla="*/ 264675 w 1134535"/>
              <a:gd name="connsiteY9" fmla="*/ 781390 h 782940"/>
              <a:gd name="connsiteX10" fmla="*/ 522531 w 1134535"/>
              <a:gd name="connsiteY10" fmla="*/ 733424 h 782940"/>
              <a:gd name="connsiteX11" fmla="*/ 708950 w 1134535"/>
              <a:gd name="connsiteY11" fmla="*/ 640217 h 782940"/>
              <a:gd name="connsiteX12" fmla="*/ 823248 w 1134535"/>
              <a:gd name="connsiteY12" fmla="*/ 408214 h 782940"/>
              <a:gd name="connsiteX13" fmla="*/ 970206 w 1134535"/>
              <a:gd name="connsiteY13" fmla="*/ 391886 h 782940"/>
              <a:gd name="connsiteX14" fmla="*/ 1109000 w 1134535"/>
              <a:gd name="connsiteY14" fmla="*/ 416379 h 782940"/>
              <a:gd name="connsiteX15" fmla="*/ 1092670 w 1134535"/>
              <a:gd name="connsiteY15" fmla="*/ 310242 h 782940"/>
              <a:gd name="connsiteX0" fmla="*/ 1085885 w 1127750"/>
              <a:gd name="connsiteY0" fmla="*/ 310242 h 782940"/>
              <a:gd name="connsiteX1" fmla="*/ 1118544 w 1127750"/>
              <a:gd name="connsiteY1" fmla="*/ 179615 h 782940"/>
              <a:gd name="connsiteX2" fmla="*/ 922600 w 1127750"/>
              <a:gd name="connsiteY2" fmla="*/ 179614 h 782940"/>
              <a:gd name="connsiteX3" fmla="*/ 734822 w 1127750"/>
              <a:gd name="connsiteY3" fmla="*/ 89808 h 782940"/>
              <a:gd name="connsiteX4" fmla="*/ 525953 w 1127750"/>
              <a:gd name="connsiteY4" fmla="*/ 0 h 782940"/>
              <a:gd name="connsiteX5" fmla="*/ 261293 w 1127750"/>
              <a:gd name="connsiteY5" fmla="*/ 85723 h 782940"/>
              <a:gd name="connsiteX6" fmla="*/ 20445 w 1127750"/>
              <a:gd name="connsiteY6" fmla="*/ 317726 h 782940"/>
              <a:gd name="connsiteX7" fmla="*/ 26228 w 1127750"/>
              <a:gd name="connsiteY7" fmla="*/ 584427 h 782940"/>
              <a:gd name="connsiteX8" fmla="*/ 80659 w 1127750"/>
              <a:gd name="connsiteY8" fmla="*/ 678318 h 782940"/>
              <a:gd name="connsiteX9" fmla="*/ 257890 w 1127750"/>
              <a:gd name="connsiteY9" fmla="*/ 781390 h 782940"/>
              <a:gd name="connsiteX10" fmla="*/ 515746 w 1127750"/>
              <a:gd name="connsiteY10" fmla="*/ 733424 h 782940"/>
              <a:gd name="connsiteX11" fmla="*/ 702165 w 1127750"/>
              <a:gd name="connsiteY11" fmla="*/ 640217 h 782940"/>
              <a:gd name="connsiteX12" fmla="*/ 816463 w 1127750"/>
              <a:gd name="connsiteY12" fmla="*/ 408214 h 782940"/>
              <a:gd name="connsiteX13" fmla="*/ 963421 w 1127750"/>
              <a:gd name="connsiteY13" fmla="*/ 391886 h 782940"/>
              <a:gd name="connsiteX14" fmla="*/ 1102215 w 1127750"/>
              <a:gd name="connsiteY14" fmla="*/ 416379 h 782940"/>
              <a:gd name="connsiteX15" fmla="*/ 1085885 w 1127750"/>
              <a:gd name="connsiteY15" fmla="*/ 310242 h 782940"/>
              <a:gd name="connsiteX0" fmla="*/ 1085885 w 1127750"/>
              <a:gd name="connsiteY0" fmla="*/ 310242 h 782940"/>
              <a:gd name="connsiteX1" fmla="*/ 1118544 w 1127750"/>
              <a:gd name="connsiteY1" fmla="*/ 179615 h 782940"/>
              <a:gd name="connsiteX2" fmla="*/ 922600 w 1127750"/>
              <a:gd name="connsiteY2" fmla="*/ 179614 h 782940"/>
              <a:gd name="connsiteX3" fmla="*/ 734822 w 1127750"/>
              <a:gd name="connsiteY3" fmla="*/ 89808 h 782940"/>
              <a:gd name="connsiteX4" fmla="*/ 525953 w 1127750"/>
              <a:gd name="connsiteY4" fmla="*/ 0 h 782940"/>
              <a:gd name="connsiteX5" fmla="*/ 261293 w 1127750"/>
              <a:gd name="connsiteY5" fmla="*/ 95248 h 782940"/>
              <a:gd name="connsiteX6" fmla="*/ 20445 w 1127750"/>
              <a:gd name="connsiteY6" fmla="*/ 317726 h 782940"/>
              <a:gd name="connsiteX7" fmla="*/ 26228 w 1127750"/>
              <a:gd name="connsiteY7" fmla="*/ 584427 h 782940"/>
              <a:gd name="connsiteX8" fmla="*/ 80659 w 1127750"/>
              <a:gd name="connsiteY8" fmla="*/ 678318 h 782940"/>
              <a:gd name="connsiteX9" fmla="*/ 257890 w 1127750"/>
              <a:gd name="connsiteY9" fmla="*/ 781390 h 782940"/>
              <a:gd name="connsiteX10" fmla="*/ 515746 w 1127750"/>
              <a:gd name="connsiteY10" fmla="*/ 733424 h 782940"/>
              <a:gd name="connsiteX11" fmla="*/ 702165 w 1127750"/>
              <a:gd name="connsiteY11" fmla="*/ 640217 h 782940"/>
              <a:gd name="connsiteX12" fmla="*/ 816463 w 1127750"/>
              <a:gd name="connsiteY12" fmla="*/ 408214 h 782940"/>
              <a:gd name="connsiteX13" fmla="*/ 963421 w 1127750"/>
              <a:gd name="connsiteY13" fmla="*/ 391886 h 782940"/>
              <a:gd name="connsiteX14" fmla="*/ 1102215 w 1127750"/>
              <a:gd name="connsiteY14" fmla="*/ 416379 h 782940"/>
              <a:gd name="connsiteX15" fmla="*/ 1085885 w 1127750"/>
              <a:gd name="connsiteY15" fmla="*/ 310242 h 782940"/>
              <a:gd name="connsiteX0" fmla="*/ 1085885 w 1127750"/>
              <a:gd name="connsiteY0" fmla="*/ 310242 h 781993"/>
              <a:gd name="connsiteX1" fmla="*/ 1118544 w 1127750"/>
              <a:gd name="connsiteY1" fmla="*/ 179615 h 781993"/>
              <a:gd name="connsiteX2" fmla="*/ 922600 w 1127750"/>
              <a:gd name="connsiteY2" fmla="*/ 179614 h 781993"/>
              <a:gd name="connsiteX3" fmla="*/ 734822 w 1127750"/>
              <a:gd name="connsiteY3" fmla="*/ 89808 h 781993"/>
              <a:gd name="connsiteX4" fmla="*/ 525953 w 1127750"/>
              <a:gd name="connsiteY4" fmla="*/ 0 h 781993"/>
              <a:gd name="connsiteX5" fmla="*/ 261293 w 1127750"/>
              <a:gd name="connsiteY5" fmla="*/ 95248 h 781993"/>
              <a:gd name="connsiteX6" fmla="*/ 20445 w 1127750"/>
              <a:gd name="connsiteY6" fmla="*/ 317726 h 781993"/>
              <a:gd name="connsiteX7" fmla="*/ 26228 w 1127750"/>
              <a:gd name="connsiteY7" fmla="*/ 584427 h 781993"/>
              <a:gd name="connsiteX8" fmla="*/ 80659 w 1127750"/>
              <a:gd name="connsiteY8" fmla="*/ 678318 h 781993"/>
              <a:gd name="connsiteX9" fmla="*/ 102089 w 1127750"/>
              <a:gd name="connsiteY9" fmla="*/ 702130 h 781993"/>
              <a:gd name="connsiteX10" fmla="*/ 257890 w 1127750"/>
              <a:gd name="connsiteY10" fmla="*/ 781390 h 781993"/>
              <a:gd name="connsiteX11" fmla="*/ 515746 w 1127750"/>
              <a:gd name="connsiteY11" fmla="*/ 733424 h 781993"/>
              <a:gd name="connsiteX12" fmla="*/ 702165 w 1127750"/>
              <a:gd name="connsiteY12" fmla="*/ 640217 h 781993"/>
              <a:gd name="connsiteX13" fmla="*/ 816463 w 1127750"/>
              <a:gd name="connsiteY13" fmla="*/ 408214 h 781993"/>
              <a:gd name="connsiteX14" fmla="*/ 963421 w 1127750"/>
              <a:gd name="connsiteY14" fmla="*/ 391886 h 781993"/>
              <a:gd name="connsiteX15" fmla="*/ 1102215 w 1127750"/>
              <a:gd name="connsiteY15" fmla="*/ 416379 h 781993"/>
              <a:gd name="connsiteX16" fmla="*/ 1085885 w 1127750"/>
              <a:gd name="connsiteY16" fmla="*/ 310242 h 781993"/>
              <a:gd name="connsiteX0" fmla="*/ 1085885 w 1127750"/>
              <a:gd name="connsiteY0" fmla="*/ 291192 h 762943"/>
              <a:gd name="connsiteX1" fmla="*/ 1118544 w 1127750"/>
              <a:gd name="connsiteY1" fmla="*/ 160565 h 762943"/>
              <a:gd name="connsiteX2" fmla="*/ 922600 w 1127750"/>
              <a:gd name="connsiteY2" fmla="*/ 160564 h 762943"/>
              <a:gd name="connsiteX3" fmla="*/ 734822 w 1127750"/>
              <a:gd name="connsiteY3" fmla="*/ 70758 h 762943"/>
              <a:gd name="connsiteX4" fmla="*/ 523572 w 1127750"/>
              <a:gd name="connsiteY4" fmla="*/ 0 h 762943"/>
              <a:gd name="connsiteX5" fmla="*/ 261293 w 1127750"/>
              <a:gd name="connsiteY5" fmla="*/ 76198 h 762943"/>
              <a:gd name="connsiteX6" fmla="*/ 20445 w 1127750"/>
              <a:gd name="connsiteY6" fmla="*/ 298676 h 762943"/>
              <a:gd name="connsiteX7" fmla="*/ 26228 w 1127750"/>
              <a:gd name="connsiteY7" fmla="*/ 565377 h 762943"/>
              <a:gd name="connsiteX8" fmla="*/ 80659 w 1127750"/>
              <a:gd name="connsiteY8" fmla="*/ 659268 h 762943"/>
              <a:gd name="connsiteX9" fmla="*/ 102089 w 1127750"/>
              <a:gd name="connsiteY9" fmla="*/ 683080 h 762943"/>
              <a:gd name="connsiteX10" fmla="*/ 257890 w 1127750"/>
              <a:gd name="connsiteY10" fmla="*/ 762340 h 762943"/>
              <a:gd name="connsiteX11" fmla="*/ 515746 w 1127750"/>
              <a:gd name="connsiteY11" fmla="*/ 714374 h 762943"/>
              <a:gd name="connsiteX12" fmla="*/ 702165 w 1127750"/>
              <a:gd name="connsiteY12" fmla="*/ 621167 h 762943"/>
              <a:gd name="connsiteX13" fmla="*/ 816463 w 1127750"/>
              <a:gd name="connsiteY13" fmla="*/ 389164 h 762943"/>
              <a:gd name="connsiteX14" fmla="*/ 963421 w 1127750"/>
              <a:gd name="connsiteY14" fmla="*/ 372836 h 762943"/>
              <a:gd name="connsiteX15" fmla="*/ 1102215 w 1127750"/>
              <a:gd name="connsiteY15" fmla="*/ 397329 h 762943"/>
              <a:gd name="connsiteX16" fmla="*/ 1085885 w 1127750"/>
              <a:gd name="connsiteY16" fmla="*/ 291192 h 762943"/>
              <a:gd name="connsiteX0" fmla="*/ 1086928 w 1128793"/>
              <a:gd name="connsiteY0" fmla="*/ 291192 h 762943"/>
              <a:gd name="connsiteX1" fmla="*/ 1119587 w 1128793"/>
              <a:gd name="connsiteY1" fmla="*/ 160565 h 762943"/>
              <a:gd name="connsiteX2" fmla="*/ 923643 w 1128793"/>
              <a:gd name="connsiteY2" fmla="*/ 160564 h 762943"/>
              <a:gd name="connsiteX3" fmla="*/ 735865 w 1128793"/>
              <a:gd name="connsiteY3" fmla="*/ 70758 h 762943"/>
              <a:gd name="connsiteX4" fmla="*/ 524615 w 1128793"/>
              <a:gd name="connsiteY4" fmla="*/ 0 h 762943"/>
              <a:gd name="connsiteX5" fmla="*/ 276624 w 1128793"/>
              <a:gd name="connsiteY5" fmla="*/ 100010 h 762943"/>
              <a:gd name="connsiteX6" fmla="*/ 21488 w 1128793"/>
              <a:gd name="connsiteY6" fmla="*/ 298676 h 762943"/>
              <a:gd name="connsiteX7" fmla="*/ 27271 w 1128793"/>
              <a:gd name="connsiteY7" fmla="*/ 565377 h 762943"/>
              <a:gd name="connsiteX8" fmla="*/ 81702 w 1128793"/>
              <a:gd name="connsiteY8" fmla="*/ 659268 h 762943"/>
              <a:gd name="connsiteX9" fmla="*/ 103132 w 1128793"/>
              <a:gd name="connsiteY9" fmla="*/ 683080 h 762943"/>
              <a:gd name="connsiteX10" fmla="*/ 258933 w 1128793"/>
              <a:gd name="connsiteY10" fmla="*/ 762340 h 762943"/>
              <a:gd name="connsiteX11" fmla="*/ 516789 w 1128793"/>
              <a:gd name="connsiteY11" fmla="*/ 714374 h 762943"/>
              <a:gd name="connsiteX12" fmla="*/ 703208 w 1128793"/>
              <a:gd name="connsiteY12" fmla="*/ 621167 h 762943"/>
              <a:gd name="connsiteX13" fmla="*/ 817506 w 1128793"/>
              <a:gd name="connsiteY13" fmla="*/ 389164 h 762943"/>
              <a:gd name="connsiteX14" fmla="*/ 964464 w 1128793"/>
              <a:gd name="connsiteY14" fmla="*/ 372836 h 762943"/>
              <a:gd name="connsiteX15" fmla="*/ 1103258 w 1128793"/>
              <a:gd name="connsiteY15" fmla="*/ 397329 h 762943"/>
              <a:gd name="connsiteX16" fmla="*/ 1086928 w 1128793"/>
              <a:gd name="connsiteY16" fmla="*/ 291192 h 762943"/>
              <a:gd name="connsiteX0" fmla="*/ 1067213 w 1109078"/>
              <a:gd name="connsiteY0" fmla="*/ 291192 h 762943"/>
              <a:gd name="connsiteX1" fmla="*/ 1099872 w 1109078"/>
              <a:gd name="connsiteY1" fmla="*/ 160565 h 762943"/>
              <a:gd name="connsiteX2" fmla="*/ 903928 w 1109078"/>
              <a:gd name="connsiteY2" fmla="*/ 160564 h 762943"/>
              <a:gd name="connsiteX3" fmla="*/ 716150 w 1109078"/>
              <a:gd name="connsiteY3" fmla="*/ 70758 h 762943"/>
              <a:gd name="connsiteX4" fmla="*/ 504900 w 1109078"/>
              <a:gd name="connsiteY4" fmla="*/ 0 h 762943"/>
              <a:gd name="connsiteX5" fmla="*/ 256909 w 1109078"/>
              <a:gd name="connsiteY5" fmla="*/ 100010 h 762943"/>
              <a:gd name="connsiteX6" fmla="*/ 27966 w 1109078"/>
              <a:gd name="connsiteY6" fmla="*/ 303438 h 762943"/>
              <a:gd name="connsiteX7" fmla="*/ 7556 w 1109078"/>
              <a:gd name="connsiteY7" fmla="*/ 565377 h 762943"/>
              <a:gd name="connsiteX8" fmla="*/ 61987 w 1109078"/>
              <a:gd name="connsiteY8" fmla="*/ 659268 h 762943"/>
              <a:gd name="connsiteX9" fmla="*/ 83417 w 1109078"/>
              <a:gd name="connsiteY9" fmla="*/ 683080 h 762943"/>
              <a:gd name="connsiteX10" fmla="*/ 239218 w 1109078"/>
              <a:gd name="connsiteY10" fmla="*/ 762340 h 762943"/>
              <a:gd name="connsiteX11" fmla="*/ 497074 w 1109078"/>
              <a:gd name="connsiteY11" fmla="*/ 714374 h 762943"/>
              <a:gd name="connsiteX12" fmla="*/ 683493 w 1109078"/>
              <a:gd name="connsiteY12" fmla="*/ 621167 h 762943"/>
              <a:gd name="connsiteX13" fmla="*/ 797791 w 1109078"/>
              <a:gd name="connsiteY13" fmla="*/ 389164 h 762943"/>
              <a:gd name="connsiteX14" fmla="*/ 944749 w 1109078"/>
              <a:gd name="connsiteY14" fmla="*/ 372836 h 762943"/>
              <a:gd name="connsiteX15" fmla="*/ 1083543 w 1109078"/>
              <a:gd name="connsiteY15" fmla="*/ 397329 h 762943"/>
              <a:gd name="connsiteX16" fmla="*/ 1067213 w 1109078"/>
              <a:gd name="connsiteY16" fmla="*/ 291192 h 762943"/>
              <a:gd name="connsiteX0" fmla="*/ 1061002 w 1102867"/>
              <a:gd name="connsiteY0" fmla="*/ 291192 h 762943"/>
              <a:gd name="connsiteX1" fmla="*/ 1093661 w 1102867"/>
              <a:gd name="connsiteY1" fmla="*/ 160565 h 762943"/>
              <a:gd name="connsiteX2" fmla="*/ 897717 w 1102867"/>
              <a:gd name="connsiteY2" fmla="*/ 160564 h 762943"/>
              <a:gd name="connsiteX3" fmla="*/ 709939 w 1102867"/>
              <a:gd name="connsiteY3" fmla="*/ 70758 h 762943"/>
              <a:gd name="connsiteX4" fmla="*/ 498689 w 1102867"/>
              <a:gd name="connsiteY4" fmla="*/ 0 h 762943"/>
              <a:gd name="connsiteX5" fmla="*/ 250698 w 1102867"/>
              <a:gd name="connsiteY5" fmla="*/ 100010 h 762943"/>
              <a:gd name="connsiteX6" fmla="*/ 21755 w 1102867"/>
              <a:gd name="connsiteY6" fmla="*/ 303438 h 762943"/>
              <a:gd name="connsiteX7" fmla="*/ 13251 w 1102867"/>
              <a:gd name="connsiteY7" fmla="*/ 558233 h 762943"/>
              <a:gd name="connsiteX8" fmla="*/ 55776 w 1102867"/>
              <a:gd name="connsiteY8" fmla="*/ 659268 h 762943"/>
              <a:gd name="connsiteX9" fmla="*/ 77206 w 1102867"/>
              <a:gd name="connsiteY9" fmla="*/ 683080 h 762943"/>
              <a:gd name="connsiteX10" fmla="*/ 233007 w 1102867"/>
              <a:gd name="connsiteY10" fmla="*/ 762340 h 762943"/>
              <a:gd name="connsiteX11" fmla="*/ 490863 w 1102867"/>
              <a:gd name="connsiteY11" fmla="*/ 714374 h 762943"/>
              <a:gd name="connsiteX12" fmla="*/ 677282 w 1102867"/>
              <a:gd name="connsiteY12" fmla="*/ 621167 h 762943"/>
              <a:gd name="connsiteX13" fmla="*/ 791580 w 1102867"/>
              <a:gd name="connsiteY13" fmla="*/ 389164 h 762943"/>
              <a:gd name="connsiteX14" fmla="*/ 938538 w 1102867"/>
              <a:gd name="connsiteY14" fmla="*/ 372836 h 762943"/>
              <a:gd name="connsiteX15" fmla="*/ 1077332 w 1102867"/>
              <a:gd name="connsiteY15" fmla="*/ 397329 h 762943"/>
              <a:gd name="connsiteX16" fmla="*/ 1061002 w 1102867"/>
              <a:gd name="connsiteY16" fmla="*/ 291192 h 762943"/>
              <a:gd name="connsiteX0" fmla="*/ 1061870 w 1103735"/>
              <a:gd name="connsiteY0" fmla="*/ 291192 h 762943"/>
              <a:gd name="connsiteX1" fmla="*/ 1094529 w 1103735"/>
              <a:gd name="connsiteY1" fmla="*/ 160565 h 762943"/>
              <a:gd name="connsiteX2" fmla="*/ 898585 w 1103735"/>
              <a:gd name="connsiteY2" fmla="*/ 160564 h 762943"/>
              <a:gd name="connsiteX3" fmla="*/ 710807 w 1103735"/>
              <a:gd name="connsiteY3" fmla="*/ 70758 h 762943"/>
              <a:gd name="connsiteX4" fmla="*/ 499557 w 1103735"/>
              <a:gd name="connsiteY4" fmla="*/ 0 h 762943"/>
              <a:gd name="connsiteX5" fmla="*/ 251566 w 1103735"/>
              <a:gd name="connsiteY5" fmla="*/ 100010 h 762943"/>
              <a:gd name="connsiteX6" fmla="*/ 22623 w 1103735"/>
              <a:gd name="connsiteY6" fmla="*/ 303438 h 762943"/>
              <a:gd name="connsiteX7" fmla="*/ 14119 w 1103735"/>
              <a:gd name="connsiteY7" fmla="*/ 558233 h 762943"/>
              <a:gd name="connsiteX8" fmla="*/ 73312 w 1103735"/>
              <a:gd name="connsiteY8" fmla="*/ 647362 h 762943"/>
              <a:gd name="connsiteX9" fmla="*/ 78074 w 1103735"/>
              <a:gd name="connsiteY9" fmla="*/ 683080 h 762943"/>
              <a:gd name="connsiteX10" fmla="*/ 233875 w 1103735"/>
              <a:gd name="connsiteY10" fmla="*/ 762340 h 762943"/>
              <a:gd name="connsiteX11" fmla="*/ 491731 w 1103735"/>
              <a:gd name="connsiteY11" fmla="*/ 714374 h 762943"/>
              <a:gd name="connsiteX12" fmla="*/ 678150 w 1103735"/>
              <a:gd name="connsiteY12" fmla="*/ 621167 h 762943"/>
              <a:gd name="connsiteX13" fmla="*/ 792448 w 1103735"/>
              <a:gd name="connsiteY13" fmla="*/ 389164 h 762943"/>
              <a:gd name="connsiteX14" fmla="*/ 939406 w 1103735"/>
              <a:gd name="connsiteY14" fmla="*/ 372836 h 762943"/>
              <a:gd name="connsiteX15" fmla="*/ 1078200 w 1103735"/>
              <a:gd name="connsiteY15" fmla="*/ 397329 h 762943"/>
              <a:gd name="connsiteX16" fmla="*/ 1061870 w 1103735"/>
              <a:gd name="connsiteY16" fmla="*/ 291192 h 762943"/>
              <a:gd name="connsiteX0" fmla="*/ 1061870 w 1103735"/>
              <a:gd name="connsiteY0" fmla="*/ 291192 h 764453"/>
              <a:gd name="connsiteX1" fmla="*/ 1094529 w 1103735"/>
              <a:gd name="connsiteY1" fmla="*/ 160565 h 764453"/>
              <a:gd name="connsiteX2" fmla="*/ 898585 w 1103735"/>
              <a:gd name="connsiteY2" fmla="*/ 160564 h 764453"/>
              <a:gd name="connsiteX3" fmla="*/ 710807 w 1103735"/>
              <a:gd name="connsiteY3" fmla="*/ 70758 h 764453"/>
              <a:gd name="connsiteX4" fmla="*/ 499557 w 1103735"/>
              <a:gd name="connsiteY4" fmla="*/ 0 h 764453"/>
              <a:gd name="connsiteX5" fmla="*/ 251566 w 1103735"/>
              <a:gd name="connsiteY5" fmla="*/ 100010 h 764453"/>
              <a:gd name="connsiteX6" fmla="*/ 22623 w 1103735"/>
              <a:gd name="connsiteY6" fmla="*/ 303438 h 764453"/>
              <a:gd name="connsiteX7" fmla="*/ 14119 w 1103735"/>
              <a:gd name="connsiteY7" fmla="*/ 558233 h 764453"/>
              <a:gd name="connsiteX8" fmla="*/ 73312 w 1103735"/>
              <a:gd name="connsiteY8" fmla="*/ 647362 h 764453"/>
              <a:gd name="connsiteX9" fmla="*/ 233875 w 1103735"/>
              <a:gd name="connsiteY9" fmla="*/ 762340 h 764453"/>
              <a:gd name="connsiteX10" fmla="*/ 491731 w 1103735"/>
              <a:gd name="connsiteY10" fmla="*/ 714374 h 764453"/>
              <a:gd name="connsiteX11" fmla="*/ 678150 w 1103735"/>
              <a:gd name="connsiteY11" fmla="*/ 621167 h 764453"/>
              <a:gd name="connsiteX12" fmla="*/ 792448 w 1103735"/>
              <a:gd name="connsiteY12" fmla="*/ 389164 h 764453"/>
              <a:gd name="connsiteX13" fmla="*/ 939406 w 1103735"/>
              <a:gd name="connsiteY13" fmla="*/ 372836 h 764453"/>
              <a:gd name="connsiteX14" fmla="*/ 1078200 w 1103735"/>
              <a:gd name="connsiteY14" fmla="*/ 397329 h 764453"/>
              <a:gd name="connsiteX15" fmla="*/ 1061870 w 1103735"/>
              <a:gd name="connsiteY15" fmla="*/ 291192 h 764453"/>
              <a:gd name="connsiteX0" fmla="*/ 1063443 w 1105308"/>
              <a:gd name="connsiteY0" fmla="*/ 291192 h 762943"/>
              <a:gd name="connsiteX1" fmla="*/ 1096102 w 1105308"/>
              <a:gd name="connsiteY1" fmla="*/ 160565 h 762943"/>
              <a:gd name="connsiteX2" fmla="*/ 900158 w 1105308"/>
              <a:gd name="connsiteY2" fmla="*/ 160564 h 762943"/>
              <a:gd name="connsiteX3" fmla="*/ 712380 w 1105308"/>
              <a:gd name="connsiteY3" fmla="*/ 70758 h 762943"/>
              <a:gd name="connsiteX4" fmla="*/ 501130 w 1105308"/>
              <a:gd name="connsiteY4" fmla="*/ 0 h 762943"/>
              <a:gd name="connsiteX5" fmla="*/ 253139 w 1105308"/>
              <a:gd name="connsiteY5" fmla="*/ 100010 h 762943"/>
              <a:gd name="connsiteX6" fmla="*/ 24196 w 1105308"/>
              <a:gd name="connsiteY6" fmla="*/ 303438 h 762943"/>
              <a:gd name="connsiteX7" fmla="*/ 15692 w 1105308"/>
              <a:gd name="connsiteY7" fmla="*/ 558233 h 762943"/>
              <a:gd name="connsiteX8" fmla="*/ 103460 w 1105308"/>
              <a:gd name="connsiteY8" fmla="*/ 683081 h 762943"/>
              <a:gd name="connsiteX9" fmla="*/ 235448 w 1105308"/>
              <a:gd name="connsiteY9" fmla="*/ 762340 h 762943"/>
              <a:gd name="connsiteX10" fmla="*/ 493304 w 1105308"/>
              <a:gd name="connsiteY10" fmla="*/ 714374 h 762943"/>
              <a:gd name="connsiteX11" fmla="*/ 679723 w 1105308"/>
              <a:gd name="connsiteY11" fmla="*/ 621167 h 762943"/>
              <a:gd name="connsiteX12" fmla="*/ 794021 w 1105308"/>
              <a:gd name="connsiteY12" fmla="*/ 389164 h 762943"/>
              <a:gd name="connsiteX13" fmla="*/ 940979 w 1105308"/>
              <a:gd name="connsiteY13" fmla="*/ 372836 h 762943"/>
              <a:gd name="connsiteX14" fmla="*/ 1079773 w 1105308"/>
              <a:gd name="connsiteY14" fmla="*/ 397329 h 762943"/>
              <a:gd name="connsiteX15" fmla="*/ 1063443 w 1105308"/>
              <a:gd name="connsiteY15" fmla="*/ 291192 h 762943"/>
              <a:gd name="connsiteX0" fmla="*/ 1069616 w 1111481"/>
              <a:gd name="connsiteY0" fmla="*/ 291192 h 762943"/>
              <a:gd name="connsiteX1" fmla="*/ 1102275 w 1111481"/>
              <a:gd name="connsiteY1" fmla="*/ 160565 h 762943"/>
              <a:gd name="connsiteX2" fmla="*/ 906331 w 1111481"/>
              <a:gd name="connsiteY2" fmla="*/ 160564 h 762943"/>
              <a:gd name="connsiteX3" fmla="*/ 718553 w 1111481"/>
              <a:gd name="connsiteY3" fmla="*/ 70758 h 762943"/>
              <a:gd name="connsiteX4" fmla="*/ 507303 w 1111481"/>
              <a:gd name="connsiteY4" fmla="*/ 0 h 762943"/>
              <a:gd name="connsiteX5" fmla="*/ 259312 w 1111481"/>
              <a:gd name="connsiteY5" fmla="*/ 100010 h 762943"/>
              <a:gd name="connsiteX6" fmla="*/ 30369 w 1111481"/>
              <a:gd name="connsiteY6" fmla="*/ 303438 h 762943"/>
              <a:gd name="connsiteX7" fmla="*/ 21865 w 1111481"/>
              <a:gd name="connsiteY7" fmla="*/ 558233 h 762943"/>
              <a:gd name="connsiteX8" fmla="*/ 109633 w 1111481"/>
              <a:gd name="connsiteY8" fmla="*/ 683081 h 762943"/>
              <a:gd name="connsiteX9" fmla="*/ 241621 w 1111481"/>
              <a:gd name="connsiteY9" fmla="*/ 762340 h 762943"/>
              <a:gd name="connsiteX10" fmla="*/ 499477 w 1111481"/>
              <a:gd name="connsiteY10" fmla="*/ 714374 h 762943"/>
              <a:gd name="connsiteX11" fmla="*/ 685896 w 1111481"/>
              <a:gd name="connsiteY11" fmla="*/ 621167 h 762943"/>
              <a:gd name="connsiteX12" fmla="*/ 800194 w 1111481"/>
              <a:gd name="connsiteY12" fmla="*/ 389164 h 762943"/>
              <a:gd name="connsiteX13" fmla="*/ 947152 w 1111481"/>
              <a:gd name="connsiteY13" fmla="*/ 372836 h 762943"/>
              <a:gd name="connsiteX14" fmla="*/ 1085946 w 1111481"/>
              <a:gd name="connsiteY14" fmla="*/ 397329 h 762943"/>
              <a:gd name="connsiteX15" fmla="*/ 1069616 w 1111481"/>
              <a:gd name="connsiteY15" fmla="*/ 291192 h 762943"/>
              <a:gd name="connsiteX0" fmla="*/ 1088610 w 1130475"/>
              <a:gd name="connsiteY0" fmla="*/ 291192 h 762943"/>
              <a:gd name="connsiteX1" fmla="*/ 1121269 w 1130475"/>
              <a:gd name="connsiteY1" fmla="*/ 160565 h 762943"/>
              <a:gd name="connsiteX2" fmla="*/ 925325 w 1130475"/>
              <a:gd name="connsiteY2" fmla="*/ 160564 h 762943"/>
              <a:gd name="connsiteX3" fmla="*/ 737547 w 1130475"/>
              <a:gd name="connsiteY3" fmla="*/ 70758 h 762943"/>
              <a:gd name="connsiteX4" fmla="*/ 526297 w 1130475"/>
              <a:gd name="connsiteY4" fmla="*/ 0 h 762943"/>
              <a:gd name="connsiteX5" fmla="*/ 278306 w 1130475"/>
              <a:gd name="connsiteY5" fmla="*/ 100010 h 762943"/>
              <a:gd name="connsiteX6" fmla="*/ 49363 w 1130475"/>
              <a:gd name="connsiteY6" fmla="*/ 303438 h 762943"/>
              <a:gd name="connsiteX7" fmla="*/ 40859 w 1130475"/>
              <a:gd name="connsiteY7" fmla="*/ 558233 h 762943"/>
              <a:gd name="connsiteX8" fmla="*/ 128627 w 1130475"/>
              <a:gd name="connsiteY8" fmla="*/ 683081 h 762943"/>
              <a:gd name="connsiteX9" fmla="*/ 260615 w 1130475"/>
              <a:gd name="connsiteY9" fmla="*/ 762340 h 762943"/>
              <a:gd name="connsiteX10" fmla="*/ 518471 w 1130475"/>
              <a:gd name="connsiteY10" fmla="*/ 714374 h 762943"/>
              <a:gd name="connsiteX11" fmla="*/ 704890 w 1130475"/>
              <a:gd name="connsiteY11" fmla="*/ 621167 h 762943"/>
              <a:gd name="connsiteX12" fmla="*/ 819188 w 1130475"/>
              <a:gd name="connsiteY12" fmla="*/ 389164 h 762943"/>
              <a:gd name="connsiteX13" fmla="*/ 966146 w 1130475"/>
              <a:gd name="connsiteY13" fmla="*/ 372836 h 762943"/>
              <a:gd name="connsiteX14" fmla="*/ 1104940 w 1130475"/>
              <a:gd name="connsiteY14" fmla="*/ 397329 h 762943"/>
              <a:gd name="connsiteX15" fmla="*/ 1088610 w 1130475"/>
              <a:gd name="connsiteY15" fmla="*/ 291192 h 762943"/>
              <a:gd name="connsiteX0" fmla="*/ 1079416 w 1121281"/>
              <a:gd name="connsiteY0" fmla="*/ 291192 h 762943"/>
              <a:gd name="connsiteX1" fmla="*/ 1112075 w 1121281"/>
              <a:gd name="connsiteY1" fmla="*/ 160565 h 762943"/>
              <a:gd name="connsiteX2" fmla="*/ 916131 w 1121281"/>
              <a:gd name="connsiteY2" fmla="*/ 160564 h 762943"/>
              <a:gd name="connsiteX3" fmla="*/ 728353 w 1121281"/>
              <a:gd name="connsiteY3" fmla="*/ 70758 h 762943"/>
              <a:gd name="connsiteX4" fmla="*/ 517103 w 1121281"/>
              <a:gd name="connsiteY4" fmla="*/ 0 h 762943"/>
              <a:gd name="connsiteX5" fmla="*/ 269112 w 1121281"/>
              <a:gd name="connsiteY5" fmla="*/ 100010 h 762943"/>
              <a:gd name="connsiteX6" fmla="*/ 40169 w 1121281"/>
              <a:gd name="connsiteY6" fmla="*/ 303438 h 762943"/>
              <a:gd name="connsiteX7" fmla="*/ 31665 w 1121281"/>
              <a:gd name="connsiteY7" fmla="*/ 558233 h 762943"/>
              <a:gd name="connsiteX8" fmla="*/ 119433 w 1121281"/>
              <a:gd name="connsiteY8" fmla="*/ 683081 h 762943"/>
              <a:gd name="connsiteX9" fmla="*/ 251421 w 1121281"/>
              <a:gd name="connsiteY9" fmla="*/ 762340 h 762943"/>
              <a:gd name="connsiteX10" fmla="*/ 509277 w 1121281"/>
              <a:gd name="connsiteY10" fmla="*/ 714374 h 762943"/>
              <a:gd name="connsiteX11" fmla="*/ 695696 w 1121281"/>
              <a:gd name="connsiteY11" fmla="*/ 621167 h 762943"/>
              <a:gd name="connsiteX12" fmla="*/ 809994 w 1121281"/>
              <a:gd name="connsiteY12" fmla="*/ 389164 h 762943"/>
              <a:gd name="connsiteX13" fmla="*/ 956952 w 1121281"/>
              <a:gd name="connsiteY13" fmla="*/ 372836 h 762943"/>
              <a:gd name="connsiteX14" fmla="*/ 1095746 w 1121281"/>
              <a:gd name="connsiteY14" fmla="*/ 397329 h 762943"/>
              <a:gd name="connsiteX15" fmla="*/ 1079416 w 1121281"/>
              <a:gd name="connsiteY15" fmla="*/ 291192 h 762943"/>
              <a:gd name="connsiteX0" fmla="*/ 1074430 w 1116295"/>
              <a:gd name="connsiteY0" fmla="*/ 291192 h 762943"/>
              <a:gd name="connsiteX1" fmla="*/ 1107089 w 1116295"/>
              <a:gd name="connsiteY1" fmla="*/ 160565 h 762943"/>
              <a:gd name="connsiteX2" fmla="*/ 911145 w 1116295"/>
              <a:gd name="connsiteY2" fmla="*/ 160564 h 762943"/>
              <a:gd name="connsiteX3" fmla="*/ 723367 w 1116295"/>
              <a:gd name="connsiteY3" fmla="*/ 70758 h 762943"/>
              <a:gd name="connsiteX4" fmla="*/ 512117 w 1116295"/>
              <a:gd name="connsiteY4" fmla="*/ 0 h 762943"/>
              <a:gd name="connsiteX5" fmla="*/ 264126 w 1116295"/>
              <a:gd name="connsiteY5" fmla="*/ 100010 h 762943"/>
              <a:gd name="connsiteX6" fmla="*/ 35183 w 1116295"/>
              <a:gd name="connsiteY6" fmla="*/ 303438 h 762943"/>
              <a:gd name="connsiteX7" fmla="*/ 26679 w 1116295"/>
              <a:gd name="connsiteY7" fmla="*/ 558233 h 762943"/>
              <a:gd name="connsiteX8" fmla="*/ 114447 w 1116295"/>
              <a:gd name="connsiteY8" fmla="*/ 683081 h 762943"/>
              <a:gd name="connsiteX9" fmla="*/ 246435 w 1116295"/>
              <a:gd name="connsiteY9" fmla="*/ 762340 h 762943"/>
              <a:gd name="connsiteX10" fmla="*/ 504291 w 1116295"/>
              <a:gd name="connsiteY10" fmla="*/ 714374 h 762943"/>
              <a:gd name="connsiteX11" fmla="*/ 690710 w 1116295"/>
              <a:gd name="connsiteY11" fmla="*/ 621167 h 762943"/>
              <a:gd name="connsiteX12" fmla="*/ 805008 w 1116295"/>
              <a:gd name="connsiteY12" fmla="*/ 389164 h 762943"/>
              <a:gd name="connsiteX13" fmla="*/ 951966 w 1116295"/>
              <a:gd name="connsiteY13" fmla="*/ 372836 h 762943"/>
              <a:gd name="connsiteX14" fmla="*/ 1090760 w 1116295"/>
              <a:gd name="connsiteY14" fmla="*/ 397329 h 762943"/>
              <a:gd name="connsiteX15" fmla="*/ 1074430 w 1116295"/>
              <a:gd name="connsiteY15" fmla="*/ 291192 h 762943"/>
              <a:gd name="connsiteX0" fmla="*/ 1074430 w 1116295"/>
              <a:gd name="connsiteY0" fmla="*/ 291192 h 769978"/>
              <a:gd name="connsiteX1" fmla="*/ 1107089 w 1116295"/>
              <a:gd name="connsiteY1" fmla="*/ 160565 h 769978"/>
              <a:gd name="connsiteX2" fmla="*/ 911145 w 1116295"/>
              <a:gd name="connsiteY2" fmla="*/ 160564 h 769978"/>
              <a:gd name="connsiteX3" fmla="*/ 723367 w 1116295"/>
              <a:gd name="connsiteY3" fmla="*/ 70758 h 769978"/>
              <a:gd name="connsiteX4" fmla="*/ 512117 w 1116295"/>
              <a:gd name="connsiteY4" fmla="*/ 0 h 769978"/>
              <a:gd name="connsiteX5" fmla="*/ 264126 w 1116295"/>
              <a:gd name="connsiteY5" fmla="*/ 100010 h 769978"/>
              <a:gd name="connsiteX6" fmla="*/ 35183 w 1116295"/>
              <a:gd name="connsiteY6" fmla="*/ 303438 h 769978"/>
              <a:gd name="connsiteX7" fmla="*/ 26679 w 1116295"/>
              <a:gd name="connsiteY7" fmla="*/ 558233 h 769978"/>
              <a:gd name="connsiteX8" fmla="*/ 114447 w 1116295"/>
              <a:gd name="connsiteY8" fmla="*/ 683081 h 769978"/>
              <a:gd name="connsiteX9" fmla="*/ 203449 w 1116295"/>
              <a:gd name="connsiteY9" fmla="*/ 761662 h 769978"/>
              <a:gd name="connsiteX10" fmla="*/ 246435 w 1116295"/>
              <a:gd name="connsiteY10" fmla="*/ 762340 h 769978"/>
              <a:gd name="connsiteX11" fmla="*/ 504291 w 1116295"/>
              <a:gd name="connsiteY11" fmla="*/ 714374 h 769978"/>
              <a:gd name="connsiteX12" fmla="*/ 690710 w 1116295"/>
              <a:gd name="connsiteY12" fmla="*/ 621167 h 769978"/>
              <a:gd name="connsiteX13" fmla="*/ 805008 w 1116295"/>
              <a:gd name="connsiteY13" fmla="*/ 389164 h 769978"/>
              <a:gd name="connsiteX14" fmla="*/ 951966 w 1116295"/>
              <a:gd name="connsiteY14" fmla="*/ 372836 h 769978"/>
              <a:gd name="connsiteX15" fmla="*/ 1090760 w 1116295"/>
              <a:gd name="connsiteY15" fmla="*/ 397329 h 769978"/>
              <a:gd name="connsiteX16" fmla="*/ 1074430 w 1116295"/>
              <a:gd name="connsiteY16" fmla="*/ 291192 h 769978"/>
              <a:gd name="connsiteX0" fmla="*/ 1074430 w 1116295"/>
              <a:gd name="connsiteY0" fmla="*/ 291192 h 762943"/>
              <a:gd name="connsiteX1" fmla="*/ 1107089 w 1116295"/>
              <a:gd name="connsiteY1" fmla="*/ 160565 h 762943"/>
              <a:gd name="connsiteX2" fmla="*/ 911145 w 1116295"/>
              <a:gd name="connsiteY2" fmla="*/ 160564 h 762943"/>
              <a:gd name="connsiteX3" fmla="*/ 723367 w 1116295"/>
              <a:gd name="connsiteY3" fmla="*/ 70758 h 762943"/>
              <a:gd name="connsiteX4" fmla="*/ 512117 w 1116295"/>
              <a:gd name="connsiteY4" fmla="*/ 0 h 762943"/>
              <a:gd name="connsiteX5" fmla="*/ 264126 w 1116295"/>
              <a:gd name="connsiteY5" fmla="*/ 100010 h 762943"/>
              <a:gd name="connsiteX6" fmla="*/ 35183 w 1116295"/>
              <a:gd name="connsiteY6" fmla="*/ 303438 h 762943"/>
              <a:gd name="connsiteX7" fmla="*/ 26679 w 1116295"/>
              <a:gd name="connsiteY7" fmla="*/ 558233 h 762943"/>
              <a:gd name="connsiteX8" fmla="*/ 114447 w 1116295"/>
              <a:gd name="connsiteY8" fmla="*/ 683081 h 762943"/>
              <a:gd name="connsiteX9" fmla="*/ 246435 w 1116295"/>
              <a:gd name="connsiteY9" fmla="*/ 762340 h 762943"/>
              <a:gd name="connsiteX10" fmla="*/ 504291 w 1116295"/>
              <a:gd name="connsiteY10" fmla="*/ 714374 h 762943"/>
              <a:gd name="connsiteX11" fmla="*/ 690710 w 1116295"/>
              <a:gd name="connsiteY11" fmla="*/ 621167 h 762943"/>
              <a:gd name="connsiteX12" fmla="*/ 805008 w 1116295"/>
              <a:gd name="connsiteY12" fmla="*/ 389164 h 762943"/>
              <a:gd name="connsiteX13" fmla="*/ 951966 w 1116295"/>
              <a:gd name="connsiteY13" fmla="*/ 372836 h 762943"/>
              <a:gd name="connsiteX14" fmla="*/ 1090760 w 1116295"/>
              <a:gd name="connsiteY14" fmla="*/ 397329 h 762943"/>
              <a:gd name="connsiteX15" fmla="*/ 1074430 w 1116295"/>
              <a:gd name="connsiteY15" fmla="*/ 291192 h 762943"/>
              <a:gd name="connsiteX0" fmla="*/ 1074430 w 1116295"/>
              <a:gd name="connsiteY0" fmla="*/ 291192 h 762943"/>
              <a:gd name="connsiteX1" fmla="*/ 1107089 w 1116295"/>
              <a:gd name="connsiteY1" fmla="*/ 160565 h 762943"/>
              <a:gd name="connsiteX2" fmla="*/ 911145 w 1116295"/>
              <a:gd name="connsiteY2" fmla="*/ 160564 h 762943"/>
              <a:gd name="connsiteX3" fmla="*/ 723367 w 1116295"/>
              <a:gd name="connsiteY3" fmla="*/ 70758 h 762943"/>
              <a:gd name="connsiteX4" fmla="*/ 512117 w 1116295"/>
              <a:gd name="connsiteY4" fmla="*/ 0 h 762943"/>
              <a:gd name="connsiteX5" fmla="*/ 264126 w 1116295"/>
              <a:gd name="connsiteY5" fmla="*/ 100010 h 762943"/>
              <a:gd name="connsiteX6" fmla="*/ 35183 w 1116295"/>
              <a:gd name="connsiteY6" fmla="*/ 303438 h 762943"/>
              <a:gd name="connsiteX7" fmla="*/ 26679 w 1116295"/>
              <a:gd name="connsiteY7" fmla="*/ 558233 h 762943"/>
              <a:gd name="connsiteX8" fmla="*/ 114447 w 1116295"/>
              <a:gd name="connsiteY8" fmla="*/ 683081 h 762943"/>
              <a:gd name="connsiteX9" fmla="*/ 246435 w 1116295"/>
              <a:gd name="connsiteY9" fmla="*/ 762340 h 762943"/>
              <a:gd name="connsiteX10" fmla="*/ 504291 w 1116295"/>
              <a:gd name="connsiteY10" fmla="*/ 714374 h 762943"/>
              <a:gd name="connsiteX11" fmla="*/ 690710 w 1116295"/>
              <a:gd name="connsiteY11" fmla="*/ 621167 h 762943"/>
              <a:gd name="connsiteX12" fmla="*/ 805008 w 1116295"/>
              <a:gd name="connsiteY12" fmla="*/ 389164 h 762943"/>
              <a:gd name="connsiteX13" fmla="*/ 951966 w 1116295"/>
              <a:gd name="connsiteY13" fmla="*/ 372836 h 762943"/>
              <a:gd name="connsiteX14" fmla="*/ 1090760 w 1116295"/>
              <a:gd name="connsiteY14" fmla="*/ 397329 h 762943"/>
              <a:gd name="connsiteX15" fmla="*/ 1074430 w 1116295"/>
              <a:gd name="connsiteY15" fmla="*/ 291192 h 762943"/>
              <a:gd name="connsiteX0" fmla="*/ 1074430 w 1116295"/>
              <a:gd name="connsiteY0" fmla="*/ 291192 h 763454"/>
              <a:gd name="connsiteX1" fmla="*/ 1107089 w 1116295"/>
              <a:gd name="connsiteY1" fmla="*/ 160565 h 763454"/>
              <a:gd name="connsiteX2" fmla="*/ 911145 w 1116295"/>
              <a:gd name="connsiteY2" fmla="*/ 160564 h 763454"/>
              <a:gd name="connsiteX3" fmla="*/ 723367 w 1116295"/>
              <a:gd name="connsiteY3" fmla="*/ 70758 h 763454"/>
              <a:gd name="connsiteX4" fmla="*/ 512117 w 1116295"/>
              <a:gd name="connsiteY4" fmla="*/ 0 h 763454"/>
              <a:gd name="connsiteX5" fmla="*/ 264126 w 1116295"/>
              <a:gd name="connsiteY5" fmla="*/ 100010 h 763454"/>
              <a:gd name="connsiteX6" fmla="*/ 35183 w 1116295"/>
              <a:gd name="connsiteY6" fmla="*/ 303438 h 763454"/>
              <a:gd name="connsiteX7" fmla="*/ 26679 w 1116295"/>
              <a:gd name="connsiteY7" fmla="*/ 558233 h 763454"/>
              <a:gd name="connsiteX8" fmla="*/ 114447 w 1116295"/>
              <a:gd name="connsiteY8" fmla="*/ 683081 h 763454"/>
              <a:gd name="connsiteX9" fmla="*/ 246435 w 1116295"/>
              <a:gd name="connsiteY9" fmla="*/ 762340 h 763454"/>
              <a:gd name="connsiteX10" fmla="*/ 504291 w 1116295"/>
              <a:gd name="connsiteY10" fmla="*/ 714374 h 763454"/>
              <a:gd name="connsiteX11" fmla="*/ 690710 w 1116295"/>
              <a:gd name="connsiteY11" fmla="*/ 621167 h 763454"/>
              <a:gd name="connsiteX12" fmla="*/ 805008 w 1116295"/>
              <a:gd name="connsiteY12" fmla="*/ 389164 h 763454"/>
              <a:gd name="connsiteX13" fmla="*/ 951966 w 1116295"/>
              <a:gd name="connsiteY13" fmla="*/ 372836 h 763454"/>
              <a:gd name="connsiteX14" fmla="*/ 1090760 w 1116295"/>
              <a:gd name="connsiteY14" fmla="*/ 397329 h 763454"/>
              <a:gd name="connsiteX15" fmla="*/ 1074430 w 1116295"/>
              <a:gd name="connsiteY15" fmla="*/ 291192 h 763454"/>
              <a:gd name="connsiteX0" fmla="*/ 1070560 w 1112425"/>
              <a:gd name="connsiteY0" fmla="*/ 291192 h 763454"/>
              <a:gd name="connsiteX1" fmla="*/ 1103219 w 1112425"/>
              <a:gd name="connsiteY1" fmla="*/ 160565 h 763454"/>
              <a:gd name="connsiteX2" fmla="*/ 907275 w 1112425"/>
              <a:gd name="connsiteY2" fmla="*/ 160564 h 763454"/>
              <a:gd name="connsiteX3" fmla="*/ 719497 w 1112425"/>
              <a:gd name="connsiteY3" fmla="*/ 70758 h 763454"/>
              <a:gd name="connsiteX4" fmla="*/ 508247 w 1112425"/>
              <a:gd name="connsiteY4" fmla="*/ 0 h 763454"/>
              <a:gd name="connsiteX5" fmla="*/ 260256 w 1112425"/>
              <a:gd name="connsiteY5" fmla="*/ 100010 h 763454"/>
              <a:gd name="connsiteX6" fmla="*/ 31313 w 1112425"/>
              <a:gd name="connsiteY6" fmla="*/ 303438 h 763454"/>
              <a:gd name="connsiteX7" fmla="*/ 22809 w 1112425"/>
              <a:gd name="connsiteY7" fmla="*/ 558233 h 763454"/>
              <a:gd name="connsiteX8" fmla="*/ 110577 w 1112425"/>
              <a:gd name="connsiteY8" fmla="*/ 683081 h 763454"/>
              <a:gd name="connsiteX9" fmla="*/ 242565 w 1112425"/>
              <a:gd name="connsiteY9" fmla="*/ 762340 h 763454"/>
              <a:gd name="connsiteX10" fmla="*/ 500421 w 1112425"/>
              <a:gd name="connsiteY10" fmla="*/ 714374 h 763454"/>
              <a:gd name="connsiteX11" fmla="*/ 686840 w 1112425"/>
              <a:gd name="connsiteY11" fmla="*/ 621167 h 763454"/>
              <a:gd name="connsiteX12" fmla="*/ 801138 w 1112425"/>
              <a:gd name="connsiteY12" fmla="*/ 389164 h 763454"/>
              <a:gd name="connsiteX13" fmla="*/ 948096 w 1112425"/>
              <a:gd name="connsiteY13" fmla="*/ 372836 h 763454"/>
              <a:gd name="connsiteX14" fmla="*/ 1086890 w 1112425"/>
              <a:gd name="connsiteY14" fmla="*/ 397329 h 763454"/>
              <a:gd name="connsiteX15" fmla="*/ 1070560 w 1112425"/>
              <a:gd name="connsiteY15" fmla="*/ 291192 h 763454"/>
              <a:gd name="connsiteX0" fmla="*/ 1070560 w 1112425"/>
              <a:gd name="connsiteY0" fmla="*/ 291192 h 770760"/>
              <a:gd name="connsiteX1" fmla="*/ 1103219 w 1112425"/>
              <a:gd name="connsiteY1" fmla="*/ 160565 h 770760"/>
              <a:gd name="connsiteX2" fmla="*/ 907275 w 1112425"/>
              <a:gd name="connsiteY2" fmla="*/ 160564 h 770760"/>
              <a:gd name="connsiteX3" fmla="*/ 719497 w 1112425"/>
              <a:gd name="connsiteY3" fmla="*/ 70758 h 770760"/>
              <a:gd name="connsiteX4" fmla="*/ 508247 w 1112425"/>
              <a:gd name="connsiteY4" fmla="*/ 0 h 770760"/>
              <a:gd name="connsiteX5" fmla="*/ 260256 w 1112425"/>
              <a:gd name="connsiteY5" fmla="*/ 100010 h 770760"/>
              <a:gd name="connsiteX6" fmla="*/ 31313 w 1112425"/>
              <a:gd name="connsiteY6" fmla="*/ 303438 h 770760"/>
              <a:gd name="connsiteX7" fmla="*/ 22809 w 1112425"/>
              <a:gd name="connsiteY7" fmla="*/ 558233 h 770760"/>
              <a:gd name="connsiteX8" fmla="*/ 110577 w 1112425"/>
              <a:gd name="connsiteY8" fmla="*/ 683081 h 770760"/>
              <a:gd name="connsiteX9" fmla="*/ 242565 w 1112425"/>
              <a:gd name="connsiteY9" fmla="*/ 762340 h 770760"/>
              <a:gd name="connsiteX10" fmla="*/ 500421 w 1112425"/>
              <a:gd name="connsiteY10" fmla="*/ 714374 h 770760"/>
              <a:gd name="connsiteX11" fmla="*/ 686840 w 1112425"/>
              <a:gd name="connsiteY11" fmla="*/ 621167 h 770760"/>
              <a:gd name="connsiteX12" fmla="*/ 801138 w 1112425"/>
              <a:gd name="connsiteY12" fmla="*/ 389164 h 770760"/>
              <a:gd name="connsiteX13" fmla="*/ 948096 w 1112425"/>
              <a:gd name="connsiteY13" fmla="*/ 372836 h 770760"/>
              <a:gd name="connsiteX14" fmla="*/ 1086890 w 1112425"/>
              <a:gd name="connsiteY14" fmla="*/ 397329 h 770760"/>
              <a:gd name="connsiteX15" fmla="*/ 1070560 w 1112425"/>
              <a:gd name="connsiteY15" fmla="*/ 291192 h 770760"/>
              <a:gd name="connsiteX0" fmla="*/ 1070560 w 1112425"/>
              <a:gd name="connsiteY0" fmla="*/ 291192 h 773585"/>
              <a:gd name="connsiteX1" fmla="*/ 1103219 w 1112425"/>
              <a:gd name="connsiteY1" fmla="*/ 160565 h 773585"/>
              <a:gd name="connsiteX2" fmla="*/ 907275 w 1112425"/>
              <a:gd name="connsiteY2" fmla="*/ 160564 h 773585"/>
              <a:gd name="connsiteX3" fmla="*/ 719497 w 1112425"/>
              <a:gd name="connsiteY3" fmla="*/ 70758 h 773585"/>
              <a:gd name="connsiteX4" fmla="*/ 508247 w 1112425"/>
              <a:gd name="connsiteY4" fmla="*/ 0 h 773585"/>
              <a:gd name="connsiteX5" fmla="*/ 260256 w 1112425"/>
              <a:gd name="connsiteY5" fmla="*/ 100010 h 773585"/>
              <a:gd name="connsiteX6" fmla="*/ 31313 w 1112425"/>
              <a:gd name="connsiteY6" fmla="*/ 303438 h 773585"/>
              <a:gd name="connsiteX7" fmla="*/ 22809 w 1112425"/>
              <a:gd name="connsiteY7" fmla="*/ 558233 h 773585"/>
              <a:gd name="connsiteX8" fmla="*/ 110577 w 1112425"/>
              <a:gd name="connsiteY8" fmla="*/ 683081 h 773585"/>
              <a:gd name="connsiteX9" fmla="*/ 242565 w 1112425"/>
              <a:gd name="connsiteY9" fmla="*/ 762340 h 773585"/>
              <a:gd name="connsiteX10" fmla="*/ 500421 w 1112425"/>
              <a:gd name="connsiteY10" fmla="*/ 714374 h 773585"/>
              <a:gd name="connsiteX11" fmla="*/ 686840 w 1112425"/>
              <a:gd name="connsiteY11" fmla="*/ 621167 h 773585"/>
              <a:gd name="connsiteX12" fmla="*/ 801138 w 1112425"/>
              <a:gd name="connsiteY12" fmla="*/ 389164 h 773585"/>
              <a:gd name="connsiteX13" fmla="*/ 948096 w 1112425"/>
              <a:gd name="connsiteY13" fmla="*/ 372836 h 773585"/>
              <a:gd name="connsiteX14" fmla="*/ 1086890 w 1112425"/>
              <a:gd name="connsiteY14" fmla="*/ 397329 h 773585"/>
              <a:gd name="connsiteX15" fmla="*/ 1070560 w 1112425"/>
              <a:gd name="connsiteY15" fmla="*/ 291192 h 773585"/>
              <a:gd name="connsiteX0" fmla="*/ 1070560 w 1112425"/>
              <a:gd name="connsiteY0" fmla="*/ 291192 h 754962"/>
              <a:gd name="connsiteX1" fmla="*/ 1103219 w 1112425"/>
              <a:gd name="connsiteY1" fmla="*/ 160565 h 754962"/>
              <a:gd name="connsiteX2" fmla="*/ 907275 w 1112425"/>
              <a:gd name="connsiteY2" fmla="*/ 160564 h 754962"/>
              <a:gd name="connsiteX3" fmla="*/ 719497 w 1112425"/>
              <a:gd name="connsiteY3" fmla="*/ 70758 h 754962"/>
              <a:gd name="connsiteX4" fmla="*/ 508247 w 1112425"/>
              <a:gd name="connsiteY4" fmla="*/ 0 h 754962"/>
              <a:gd name="connsiteX5" fmla="*/ 260256 w 1112425"/>
              <a:gd name="connsiteY5" fmla="*/ 100010 h 754962"/>
              <a:gd name="connsiteX6" fmla="*/ 31313 w 1112425"/>
              <a:gd name="connsiteY6" fmla="*/ 303438 h 754962"/>
              <a:gd name="connsiteX7" fmla="*/ 22809 w 1112425"/>
              <a:gd name="connsiteY7" fmla="*/ 558233 h 754962"/>
              <a:gd name="connsiteX8" fmla="*/ 110577 w 1112425"/>
              <a:gd name="connsiteY8" fmla="*/ 683081 h 754962"/>
              <a:gd name="connsiteX9" fmla="*/ 252090 w 1112425"/>
              <a:gd name="connsiteY9" fmla="*/ 740908 h 754962"/>
              <a:gd name="connsiteX10" fmla="*/ 500421 w 1112425"/>
              <a:gd name="connsiteY10" fmla="*/ 714374 h 754962"/>
              <a:gd name="connsiteX11" fmla="*/ 686840 w 1112425"/>
              <a:gd name="connsiteY11" fmla="*/ 621167 h 754962"/>
              <a:gd name="connsiteX12" fmla="*/ 801138 w 1112425"/>
              <a:gd name="connsiteY12" fmla="*/ 389164 h 754962"/>
              <a:gd name="connsiteX13" fmla="*/ 948096 w 1112425"/>
              <a:gd name="connsiteY13" fmla="*/ 372836 h 754962"/>
              <a:gd name="connsiteX14" fmla="*/ 1086890 w 1112425"/>
              <a:gd name="connsiteY14" fmla="*/ 397329 h 754962"/>
              <a:gd name="connsiteX15" fmla="*/ 1070560 w 1112425"/>
              <a:gd name="connsiteY15" fmla="*/ 291192 h 754962"/>
              <a:gd name="connsiteX0" fmla="*/ 1070560 w 1112425"/>
              <a:gd name="connsiteY0" fmla="*/ 291192 h 741482"/>
              <a:gd name="connsiteX1" fmla="*/ 1103219 w 1112425"/>
              <a:gd name="connsiteY1" fmla="*/ 160565 h 741482"/>
              <a:gd name="connsiteX2" fmla="*/ 907275 w 1112425"/>
              <a:gd name="connsiteY2" fmla="*/ 160564 h 741482"/>
              <a:gd name="connsiteX3" fmla="*/ 719497 w 1112425"/>
              <a:gd name="connsiteY3" fmla="*/ 70758 h 741482"/>
              <a:gd name="connsiteX4" fmla="*/ 508247 w 1112425"/>
              <a:gd name="connsiteY4" fmla="*/ 0 h 741482"/>
              <a:gd name="connsiteX5" fmla="*/ 260256 w 1112425"/>
              <a:gd name="connsiteY5" fmla="*/ 100010 h 741482"/>
              <a:gd name="connsiteX6" fmla="*/ 31313 w 1112425"/>
              <a:gd name="connsiteY6" fmla="*/ 303438 h 741482"/>
              <a:gd name="connsiteX7" fmla="*/ 22809 w 1112425"/>
              <a:gd name="connsiteY7" fmla="*/ 558233 h 741482"/>
              <a:gd name="connsiteX8" fmla="*/ 110577 w 1112425"/>
              <a:gd name="connsiteY8" fmla="*/ 683081 h 741482"/>
              <a:gd name="connsiteX9" fmla="*/ 252090 w 1112425"/>
              <a:gd name="connsiteY9" fmla="*/ 740908 h 741482"/>
              <a:gd name="connsiteX10" fmla="*/ 486133 w 1112425"/>
              <a:gd name="connsiteY10" fmla="*/ 707230 h 741482"/>
              <a:gd name="connsiteX11" fmla="*/ 686840 w 1112425"/>
              <a:gd name="connsiteY11" fmla="*/ 621167 h 741482"/>
              <a:gd name="connsiteX12" fmla="*/ 801138 w 1112425"/>
              <a:gd name="connsiteY12" fmla="*/ 389164 h 741482"/>
              <a:gd name="connsiteX13" fmla="*/ 948096 w 1112425"/>
              <a:gd name="connsiteY13" fmla="*/ 372836 h 741482"/>
              <a:gd name="connsiteX14" fmla="*/ 1086890 w 1112425"/>
              <a:gd name="connsiteY14" fmla="*/ 397329 h 741482"/>
              <a:gd name="connsiteX15" fmla="*/ 1070560 w 1112425"/>
              <a:gd name="connsiteY15" fmla="*/ 291192 h 741482"/>
              <a:gd name="connsiteX0" fmla="*/ 1070560 w 1112425"/>
              <a:gd name="connsiteY0" fmla="*/ 291192 h 741549"/>
              <a:gd name="connsiteX1" fmla="*/ 1103219 w 1112425"/>
              <a:gd name="connsiteY1" fmla="*/ 160565 h 741549"/>
              <a:gd name="connsiteX2" fmla="*/ 907275 w 1112425"/>
              <a:gd name="connsiteY2" fmla="*/ 160564 h 741549"/>
              <a:gd name="connsiteX3" fmla="*/ 719497 w 1112425"/>
              <a:gd name="connsiteY3" fmla="*/ 70758 h 741549"/>
              <a:gd name="connsiteX4" fmla="*/ 508247 w 1112425"/>
              <a:gd name="connsiteY4" fmla="*/ 0 h 741549"/>
              <a:gd name="connsiteX5" fmla="*/ 260256 w 1112425"/>
              <a:gd name="connsiteY5" fmla="*/ 100010 h 741549"/>
              <a:gd name="connsiteX6" fmla="*/ 31313 w 1112425"/>
              <a:gd name="connsiteY6" fmla="*/ 303438 h 741549"/>
              <a:gd name="connsiteX7" fmla="*/ 22809 w 1112425"/>
              <a:gd name="connsiteY7" fmla="*/ 558233 h 741549"/>
              <a:gd name="connsiteX8" fmla="*/ 110577 w 1112425"/>
              <a:gd name="connsiteY8" fmla="*/ 683081 h 741549"/>
              <a:gd name="connsiteX9" fmla="*/ 252090 w 1112425"/>
              <a:gd name="connsiteY9" fmla="*/ 740908 h 741549"/>
              <a:gd name="connsiteX10" fmla="*/ 486133 w 1112425"/>
              <a:gd name="connsiteY10" fmla="*/ 707230 h 741549"/>
              <a:gd name="connsiteX11" fmla="*/ 658265 w 1112425"/>
              <a:gd name="connsiteY11" fmla="*/ 606879 h 741549"/>
              <a:gd name="connsiteX12" fmla="*/ 801138 w 1112425"/>
              <a:gd name="connsiteY12" fmla="*/ 389164 h 741549"/>
              <a:gd name="connsiteX13" fmla="*/ 948096 w 1112425"/>
              <a:gd name="connsiteY13" fmla="*/ 372836 h 741549"/>
              <a:gd name="connsiteX14" fmla="*/ 1086890 w 1112425"/>
              <a:gd name="connsiteY14" fmla="*/ 397329 h 741549"/>
              <a:gd name="connsiteX15" fmla="*/ 1070560 w 1112425"/>
              <a:gd name="connsiteY15" fmla="*/ 291192 h 741549"/>
              <a:gd name="connsiteX0" fmla="*/ 1070560 w 1112425"/>
              <a:gd name="connsiteY0" fmla="*/ 291192 h 741549"/>
              <a:gd name="connsiteX1" fmla="*/ 1103219 w 1112425"/>
              <a:gd name="connsiteY1" fmla="*/ 160565 h 741549"/>
              <a:gd name="connsiteX2" fmla="*/ 907275 w 1112425"/>
              <a:gd name="connsiteY2" fmla="*/ 160564 h 741549"/>
              <a:gd name="connsiteX3" fmla="*/ 719497 w 1112425"/>
              <a:gd name="connsiteY3" fmla="*/ 70758 h 741549"/>
              <a:gd name="connsiteX4" fmla="*/ 508247 w 1112425"/>
              <a:gd name="connsiteY4" fmla="*/ 0 h 741549"/>
              <a:gd name="connsiteX5" fmla="*/ 260256 w 1112425"/>
              <a:gd name="connsiteY5" fmla="*/ 100010 h 741549"/>
              <a:gd name="connsiteX6" fmla="*/ 31313 w 1112425"/>
              <a:gd name="connsiteY6" fmla="*/ 303438 h 741549"/>
              <a:gd name="connsiteX7" fmla="*/ 22809 w 1112425"/>
              <a:gd name="connsiteY7" fmla="*/ 558233 h 741549"/>
              <a:gd name="connsiteX8" fmla="*/ 110577 w 1112425"/>
              <a:gd name="connsiteY8" fmla="*/ 683081 h 741549"/>
              <a:gd name="connsiteX9" fmla="*/ 252090 w 1112425"/>
              <a:gd name="connsiteY9" fmla="*/ 740908 h 741549"/>
              <a:gd name="connsiteX10" fmla="*/ 486133 w 1112425"/>
              <a:gd name="connsiteY10" fmla="*/ 707230 h 741549"/>
              <a:gd name="connsiteX11" fmla="*/ 658265 w 1112425"/>
              <a:gd name="connsiteY11" fmla="*/ 606879 h 741549"/>
              <a:gd name="connsiteX12" fmla="*/ 784470 w 1112425"/>
              <a:gd name="connsiteY12" fmla="*/ 377258 h 741549"/>
              <a:gd name="connsiteX13" fmla="*/ 948096 w 1112425"/>
              <a:gd name="connsiteY13" fmla="*/ 372836 h 741549"/>
              <a:gd name="connsiteX14" fmla="*/ 1086890 w 1112425"/>
              <a:gd name="connsiteY14" fmla="*/ 397329 h 741549"/>
              <a:gd name="connsiteX15" fmla="*/ 1070560 w 1112425"/>
              <a:gd name="connsiteY15" fmla="*/ 291192 h 741549"/>
              <a:gd name="connsiteX0" fmla="*/ 1070560 w 1112425"/>
              <a:gd name="connsiteY0" fmla="*/ 291192 h 741549"/>
              <a:gd name="connsiteX1" fmla="*/ 1103219 w 1112425"/>
              <a:gd name="connsiteY1" fmla="*/ 160565 h 741549"/>
              <a:gd name="connsiteX2" fmla="*/ 907275 w 1112425"/>
              <a:gd name="connsiteY2" fmla="*/ 160564 h 741549"/>
              <a:gd name="connsiteX3" fmla="*/ 719497 w 1112425"/>
              <a:gd name="connsiteY3" fmla="*/ 70758 h 741549"/>
              <a:gd name="connsiteX4" fmla="*/ 508247 w 1112425"/>
              <a:gd name="connsiteY4" fmla="*/ 0 h 741549"/>
              <a:gd name="connsiteX5" fmla="*/ 260256 w 1112425"/>
              <a:gd name="connsiteY5" fmla="*/ 100010 h 741549"/>
              <a:gd name="connsiteX6" fmla="*/ 31313 w 1112425"/>
              <a:gd name="connsiteY6" fmla="*/ 303438 h 741549"/>
              <a:gd name="connsiteX7" fmla="*/ 22809 w 1112425"/>
              <a:gd name="connsiteY7" fmla="*/ 558233 h 741549"/>
              <a:gd name="connsiteX8" fmla="*/ 110577 w 1112425"/>
              <a:gd name="connsiteY8" fmla="*/ 683081 h 741549"/>
              <a:gd name="connsiteX9" fmla="*/ 252090 w 1112425"/>
              <a:gd name="connsiteY9" fmla="*/ 740908 h 741549"/>
              <a:gd name="connsiteX10" fmla="*/ 486133 w 1112425"/>
              <a:gd name="connsiteY10" fmla="*/ 707230 h 741549"/>
              <a:gd name="connsiteX11" fmla="*/ 658265 w 1112425"/>
              <a:gd name="connsiteY11" fmla="*/ 606879 h 741549"/>
              <a:gd name="connsiteX12" fmla="*/ 777327 w 1112425"/>
              <a:gd name="connsiteY12" fmla="*/ 358208 h 741549"/>
              <a:gd name="connsiteX13" fmla="*/ 948096 w 1112425"/>
              <a:gd name="connsiteY13" fmla="*/ 372836 h 741549"/>
              <a:gd name="connsiteX14" fmla="*/ 1086890 w 1112425"/>
              <a:gd name="connsiteY14" fmla="*/ 397329 h 741549"/>
              <a:gd name="connsiteX15" fmla="*/ 1070560 w 1112425"/>
              <a:gd name="connsiteY15" fmla="*/ 291192 h 741549"/>
              <a:gd name="connsiteX0" fmla="*/ 1070560 w 1112425"/>
              <a:gd name="connsiteY0" fmla="*/ 291192 h 741549"/>
              <a:gd name="connsiteX1" fmla="*/ 1103219 w 1112425"/>
              <a:gd name="connsiteY1" fmla="*/ 160565 h 741549"/>
              <a:gd name="connsiteX2" fmla="*/ 907275 w 1112425"/>
              <a:gd name="connsiteY2" fmla="*/ 160564 h 741549"/>
              <a:gd name="connsiteX3" fmla="*/ 719497 w 1112425"/>
              <a:gd name="connsiteY3" fmla="*/ 94571 h 741549"/>
              <a:gd name="connsiteX4" fmla="*/ 508247 w 1112425"/>
              <a:gd name="connsiteY4" fmla="*/ 0 h 741549"/>
              <a:gd name="connsiteX5" fmla="*/ 260256 w 1112425"/>
              <a:gd name="connsiteY5" fmla="*/ 100010 h 741549"/>
              <a:gd name="connsiteX6" fmla="*/ 31313 w 1112425"/>
              <a:gd name="connsiteY6" fmla="*/ 303438 h 741549"/>
              <a:gd name="connsiteX7" fmla="*/ 22809 w 1112425"/>
              <a:gd name="connsiteY7" fmla="*/ 558233 h 741549"/>
              <a:gd name="connsiteX8" fmla="*/ 110577 w 1112425"/>
              <a:gd name="connsiteY8" fmla="*/ 683081 h 741549"/>
              <a:gd name="connsiteX9" fmla="*/ 252090 w 1112425"/>
              <a:gd name="connsiteY9" fmla="*/ 740908 h 741549"/>
              <a:gd name="connsiteX10" fmla="*/ 486133 w 1112425"/>
              <a:gd name="connsiteY10" fmla="*/ 707230 h 741549"/>
              <a:gd name="connsiteX11" fmla="*/ 658265 w 1112425"/>
              <a:gd name="connsiteY11" fmla="*/ 606879 h 741549"/>
              <a:gd name="connsiteX12" fmla="*/ 777327 w 1112425"/>
              <a:gd name="connsiteY12" fmla="*/ 358208 h 741549"/>
              <a:gd name="connsiteX13" fmla="*/ 948096 w 1112425"/>
              <a:gd name="connsiteY13" fmla="*/ 372836 h 741549"/>
              <a:gd name="connsiteX14" fmla="*/ 1086890 w 1112425"/>
              <a:gd name="connsiteY14" fmla="*/ 397329 h 741549"/>
              <a:gd name="connsiteX15" fmla="*/ 1070560 w 1112425"/>
              <a:gd name="connsiteY15" fmla="*/ 291192 h 741549"/>
              <a:gd name="connsiteX0" fmla="*/ 1070560 w 1112425"/>
              <a:gd name="connsiteY0" fmla="*/ 291192 h 741549"/>
              <a:gd name="connsiteX1" fmla="*/ 1103219 w 1112425"/>
              <a:gd name="connsiteY1" fmla="*/ 160565 h 741549"/>
              <a:gd name="connsiteX2" fmla="*/ 907275 w 1112425"/>
              <a:gd name="connsiteY2" fmla="*/ 160564 h 741549"/>
              <a:gd name="connsiteX3" fmla="*/ 743309 w 1112425"/>
              <a:gd name="connsiteY3" fmla="*/ 118384 h 741549"/>
              <a:gd name="connsiteX4" fmla="*/ 508247 w 1112425"/>
              <a:gd name="connsiteY4" fmla="*/ 0 h 741549"/>
              <a:gd name="connsiteX5" fmla="*/ 260256 w 1112425"/>
              <a:gd name="connsiteY5" fmla="*/ 100010 h 741549"/>
              <a:gd name="connsiteX6" fmla="*/ 31313 w 1112425"/>
              <a:gd name="connsiteY6" fmla="*/ 303438 h 741549"/>
              <a:gd name="connsiteX7" fmla="*/ 22809 w 1112425"/>
              <a:gd name="connsiteY7" fmla="*/ 558233 h 741549"/>
              <a:gd name="connsiteX8" fmla="*/ 110577 w 1112425"/>
              <a:gd name="connsiteY8" fmla="*/ 683081 h 741549"/>
              <a:gd name="connsiteX9" fmla="*/ 252090 w 1112425"/>
              <a:gd name="connsiteY9" fmla="*/ 740908 h 741549"/>
              <a:gd name="connsiteX10" fmla="*/ 486133 w 1112425"/>
              <a:gd name="connsiteY10" fmla="*/ 707230 h 741549"/>
              <a:gd name="connsiteX11" fmla="*/ 658265 w 1112425"/>
              <a:gd name="connsiteY11" fmla="*/ 606879 h 741549"/>
              <a:gd name="connsiteX12" fmla="*/ 777327 w 1112425"/>
              <a:gd name="connsiteY12" fmla="*/ 358208 h 741549"/>
              <a:gd name="connsiteX13" fmla="*/ 948096 w 1112425"/>
              <a:gd name="connsiteY13" fmla="*/ 372836 h 741549"/>
              <a:gd name="connsiteX14" fmla="*/ 1086890 w 1112425"/>
              <a:gd name="connsiteY14" fmla="*/ 397329 h 741549"/>
              <a:gd name="connsiteX15" fmla="*/ 1070560 w 1112425"/>
              <a:gd name="connsiteY15" fmla="*/ 291192 h 741549"/>
              <a:gd name="connsiteX0" fmla="*/ 1070560 w 1112425"/>
              <a:gd name="connsiteY0" fmla="*/ 269761 h 720118"/>
              <a:gd name="connsiteX1" fmla="*/ 1103219 w 1112425"/>
              <a:gd name="connsiteY1" fmla="*/ 139134 h 720118"/>
              <a:gd name="connsiteX2" fmla="*/ 907275 w 1112425"/>
              <a:gd name="connsiteY2" fmla="*/ 139133 h 720118"/>
              <a:gd name="connsiteX3" fmla="*/ 743309 w 1112425"/>
              <a:gd name="connsiteY3" fmla="*/ 96953 h 720118"/>
              <a:gd name="connsiteX4" fmla="*/ 503485 w 1112425"/>
              <a:gd name="connsiteY4" fmla="*/ 0 h 720118"/>
              <a:gd name="connsiteX5" fmla="*/ 260256 w 1112425"/>
              <a:gd name="connsiteY5" fmla="*/ 78579 h 720118"/>
              <a:gd name="connsiteX6" fmla="*/ 31313 w 1112425"/>
              <a:gd name="connsiteY6" fmla="*/ 282007 h 720118"/>
              <a:gd name="connsiteX7" fmla="*/ 22809 w 1112425"/>
              <a:gd name="connsiteY7" fmla="*/ 536802 h 720118"/>
              <a:gd name="connsiteX8" fmla="*/ 110577 w 1112425"/>
              <a:gd name="connsiteY8" fmla="*/ 661650 h 720118"/>
              <a:gd name="connsiteX9" fmla="*/ 252090 w 1112425"/>
              <a:gd name="connsiteY9" fmla="*/ 719477 h 720118"/>
              <a:gd name="connsiteX10" fmla="*/ 486133 w 1112425"/>
              <a:gd name="connsiteY10" fmla="*/ 685799 h 720118"/>
              <a:gd name="connsiteX11" fmla="*/ 658265 w 1112425"/>
              <a:gd name="connsiteY11" fmla="*/ 585448 h 720118"/>
              <a:gd name="connsiteX12" fmla="*/ 777327 w 1112425"/>
              <a:gd name="connsiteY12" fmla="*/ 336777 h 720118"/>
              <a:gd name="connsiteX13" fmla="*/ 948096 w 1112425"/>
              <a:gd name="connsiteY13" fmla="*/ 351405 h 720118"/>
              <a:gd name="connsiteX14" fmla="*/ 1086890 w 1112425"/>
              <a:gd name="connsiteY14" fmla="*/ 375898 h 720118"/>
              <a:gd name="connsiteX15" fmla="*/ 1070560 w 1112425"/>
              <a:gd name="connsiteY15" fmla="*/ 269761 h 720118"/>
              <a:gd name="connsiteX0" fmla="*/ 1073450 w 1115315"/>
              <a:gd name="connsiteY0" fmla="*/ 269761 h 720118"/>
              <a:gd name="connsiteX1" fmla="*/ 1106109 w 1115315"/>
              <a:gd name="connsiteY1" fmla="*/ 139134 h 720118"/>
              <a:gd name="connsiteX2" fmla="*/ 910165 w 1115315"/>
              <a:gd name="connsiteY2" fmla="*/ 139133 h 720118"/>
              <a:gd name="connsiteX3" fmla="*/ 746199 w 1115315"/>
              <a:gd name="connsiteY3" fmla="*/ 96953 h 720118"/>
              <a:gd name="connsiteX4" fmla="*/ 506375 w 1115315"/>
              <a:gd name="connsiteY4" fmla="*/ 0 h 720118"/>
              <a:gd name="connsiteX5" fmla="*/ 263146 w 1115315"/>
              <a:gd name="connsiteY5" fmla="*/ 78579 h 720118"/>
              <a:gd name="connsiteX6" fmla="*/ 34203 w 1115315"/>
              <a:gd name="connsiteY6" fmla="*/ 282007 h 720118"/>
              <a:gd name="connsiteX7" fmla="*/ 25699 w 1115315"/>
              <a:gd name="connsiteY7" fmla="*/ 536802 h 720118"/>
              <a:gd name="connsiteX8" fmla="*/ 113467 w 1115315"/>
              <a:gd name="connsiteY8" fmla="*/ 661650 h 720118"/>
              <a:gd name="connsiteX9" fmla="*/ 254980 w 1115315"/>
              <a:gd name="connsiteY9" fmla="*/ 719477 h 720118"/>
              <a:gd name="connsiteX10" fmla="*/ 489023 w 1115315"/>
              <a:gd name="connsiteY10" fmla="*/ 685799 h 720118"/>
              <a:gd name="connsiteX11" fmla="*/ 661155 w 1115315"/>
              <a:gd name="connsiteY11" fmla="*/ 585448 h 720118"/>
              <a:gd name="connsiteX12" fmla="*/ 780217 w 1115315"/>
              <a:gd name="connsiteY12" fmla="*/ 336777 h 720118"/>
              <a:gd name="connsiteX13" fmla="*/ 950986 w 1115315"/>
              <a:gd name="connsiteY13" fmla="*/ 351405 h 720118"/>
              <a:gd name="connsiteX14" fmla="*/ 1089780 w 1115315"/>
              <a:gd name="connsiteY14" fmla="*/ 375898 h 720118"/>
              <a:gd name="connsiteX15" fmla="*/ 1073450 w 1115315"/>
              <a:gd name="connsiteY15" fmla="*/ 269761 h 720118"/>
              <a:gd name="connsiteX0" fmla="*/ 1073450 w 1115315"/>
              <a:gd name="connsiteY0" fmla="*/ 269761 h 720118"/>
              <a:gd name="connsiteX1" fmla="*/ 1106109 w 1115315"/>
              <a:gd name="connsiteY1" fmla="*/ 139134 h 720118"/>
              <a:gd name="connsiteX2" fmla="*/ 910165 w 1115315"/>
              <a:gd name="connsiteY2" fmla="*/ 139133 h 720118"/>
              <a:gd name="connsiteX3" fmla="*/ 746199 w 1115315"/>
              <a:gd name="connsiteY3" fmla="*/ 96953 h 720118"/>
              <a:gd name="connsiteX4" fmla="*/ 506375 w 1115315"/>
              <a:gd name="connsiteY4" fmla="*/ 0 h 720118"/>
              <a:gd name="connsiteX5" fmla="*/ 263146 w 1115315"/>
              <a:gd name="connsiteY5" fmla="*/ 78579 h 720118"/>
              <a:gd name="connsiteX6" fmla="*/ 34203 w 1115315"/>
              <a:gd name="connsiteY6" fmla="*/ 282007 h 720118"/>
              <a:gd name="connsiteX7" fmla="*/ 25699 w 1115315"/>
              <a:gd name="connsiteY7" fmla="*/ 536802 h 720118"/>
              <a:gd name="connsiteX8" fmla="*/ 113467 w 1115315"/>
              <a:gd name="connsiteY8" fmla="*/ 661650 h 720118"/>
              <a:gd name="connsiteX9" fmla="*/ 254980 w 1115315"/>
              <a:gd name="connsiteY9" fmla="*/ 719477 h 720118"/>
              <a:gd name="connsiteX10" fmla="*/ 489023 w 1115315"/>
              <a:gd name="connsiteY10" fmla="*/ 685799 h 720118"/>
              <a:gd name="connsiteX11" fmla="*/ 661155 w 1115315"/>
              <a:gd name="connsiteY11" fmla="*/ 585448 h 720118"/>
              <a:gd name="connsiteX12" fmla="*/ 780217 w 1115315"/>
              <a:gd name="connsiteY12" fmla="*/ 336777 h 720118"/>
              <a:gd name="connsiteX13" fmla="*/ 950986 w 1115315"/>
              <a:gd name="connsiteY13" fmla="*/ 351405 h 720118"/>
              <a:gd name="connsiteX14" fmla="*/ 1089780 w 1115315"/>
              <a:gd name="connsiteY14" fmla="*/ 375898 h 720118"/>
              <a:gd name="connsiteX15" fmla="*/ 1073450 w 1115315"/>
              <a:gd name="connsiteY15" fmla="*/ 269761 h 720118"/>
              <a:gd name="connsiteX0" fmla="*/ 1073450 w 1115315"/>
              <a:gd name="connsiteY0" fmla="*/ 269761 h 722432"/>
              <a:gd name="connsiteX1" fmla="*/ 1106109 w 1115315"/>
              <a:gd name="connsiteY1" fmla="*/ 139134 h 722432"/>
              <a:gd name="connsiteX2" fmla="*/ 910165 w 1115315"/>
              <a:gd name="connsiteY2" fmla="*/ 139133 h 722432"/>
              <a:gd name="connsiteX3" fmla="*/ 746199 w 1115315"/>
              <a:gd name="connsiteY3" fmla="*/ 96953 h 722432"/>
              <a:gd name="connsiteX4" fmla="*/ 506375 w 1115315"/>
              <a:gd name="connsiteY4" fmla="*/ 0 h 722432"/>
              <a:gd name="connsiteX5" fmla="*/ 263146 w 1115315"/>
              <a:gd name="connsiteY5" fmla="*/ 78579 h 722432"/>
              <a:gd name="connsiteX6" fmla="*/ 34203 w 1115315"/>
              <a:gd name="connsiteY6" fmla="*/ 282007 h 722432"/>
              <a:gd name="connsiteX7" fmla="*/ 25699 w 1115315"/>
              <a:gd name="connsiteY7" fmla="*/ 536802 h 722432"/>
              <a:gd name="connsiteX8" fmla="*/ 113467 w 1115315"/>
              <a:gd name="connsiteY8" fmla="*/ 661650 h 722432"/>
              <a:gd name="connsiteX9" fmla="*/ 254980 w 1115315"/>
              <a:gd name="connsiteY9" fmla="*/ 719477 h 722432"/>
              <a:gd name="connsiteX10" fmla="*/ 489023 w 1115315"/>
              <a:gd name="connsiteY10" fmla="*/ 685799 h 722432"/>
              <a:gd name="connsiteX11" fmla="*/ 661155 w 1115315"/>
              <a:gd name="connsiteY11" fmla="*/ 585448 h 722432"/>
              <a:gd name="connsiteX12" fmla="*/ 780217 w 1115315"/>
              <a:gd name="connsiteY12" fmla="*/ 336777 h 722432"/>
              <a:gd name="connsiteX13" fmla="*/ 950986 w 1115315"/>
              <a:gd name="connsiteY13" fmla="*/ 351405 h 722432"/>
              <a:gd name="connsiteX14" fmla="*/ 1089780 w 1115315"/>
              <a:gd name="connsiteY14" fmla="*/ 375898 h 722432"/>
              <a:gd name="connsiteX15" fmla="*/ 1073450 w 1115315"/>
              <a:gd name="connsiteY15" fmla="*/ 269761 h 72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5315" h="722432">
                <a:moveTo>
                  <a:pt x="1073450" y="269761"/>
                </a:moveTo>
                <a:cubicBezTo>
                  <a:pt x="1084336" y="226219"/>
                  <a:pt x="1136044" y="199005"/>
                  <a:pt x="1106109" y="139134"/>
                </a:cubicBezTo>
                <a:cubicBezTo>
                  <a:pt x="1013581" y="57491"/>
                  <a:pt x="986365" y="139133"/>
                  <a:pt x="910165" y="139133"/>
                </a:cubicBezTo>
                <a:lnTo>
                  <a:pt x="746199" y="96953"/>
                </a:lnTo>
                <a:cubicBezTo>
                  <a:pt x="678163" y="76542"/>
                  <a:pt x="583937" y="3742"/>
                  <a:pt x="506375" y="0"/>
                </a:cubicBezTo>
                <a:cubicBezTo>
                  <a:pt x="414187" y="2380"/>
                  <a:pt x="341841" y="31578"/>
                  <a:pt x="263146" y="78579"/>
                </a:cubicBezTo>
                <a:cubicBezTo>
                  <a:pt x="184451" y="125580"/>
                  <a:pt x="73777" y="205637"/>
                  <a:pt x="34203" y="282007"/>
                </a:cubicBezTo>
                <a:cubicBezTo>
                  <a:pt x="-5371" y="358377"/>
                  <a:pt x="-13706" y="442572"/>
                  <a:pt x="25699" y="536802"/>
                </a:cubicBezTo>
                <a:cubicBezTo>
                  <a:pt x="65104" y="631032"/>
                  <a:pt x="58586" y="612154"/>
                  <a:pt x="113467" y="661650"/>
                </a:cubicBezTo>
                <a:cubicBezTo>
                  <a:pt x="168348" y="711146"/>
                  <a:pt x="178100" y="708308"/>
                  <a:pt x="254980" y="719477"/>
                </a:cubicBezTo>
                <a:cubicBezTo>
                  <a:pt x="331860" y="730646"/>
                  <a:pt x="421327" y="708137"/>
                  <a:pt x="489023" y="685799"/>
                </a:cubicBezTo>
                <a:cubicBezTo>
                  <a:pt x="556719" y="663461"/>
                  <a:pt x="612623" y="643618"/>
                  <a:pt x="661155" y="585448"/>
                </a:cubicBezTo>
                <a:cubicBezTo>
                  <a:pt x="709687" y="527278"/>
                  <a:pt x="731912" y="375784"/>
                  <a:pt x="780217" y="336777"/>
                </a:cubicBezTo>
                <a:cubicBezTo>
                  <a:pt x="828522" y="297770"/>
                  <a:pt x="925132" y="351405"/>
                  <a:pt x="950986" y="351405"/>
                </a:cubicBezTo>
                <a:cubicBezTo>
                  <a:pt x="976840" y="351405"/>
                  <a:pt x="1073451" y="411277"/>
                  <a:pt x="1089780" y="375898"/>
                </a:cubicBezTo>
                <a:cubicBezTo>
                  <a:pt x="1131962" y="323850"/>
                  <a:pt x="1078893" y="305140"/>
                  <a:pt x="1073450" y="269761"/>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err="1" smtClean="0"/>
              <a:t>soma</a:t>
            </a:r>
            <a:endParaRPr lang="cs-CZ" dirty="0"/>
          </a:p>
        </p:txBody>
      </p:sp>
      <p:sp>
        <p:nvSpPr>
          <p:cNvPr id="20" name="TextovéPole 19"/>
          <p:cNvSpPr txBox="1"/>
          <p:nvPr/>
        </p:nvSpPr>
        <p:spPr>
          <a:xfrm>
            <a:off x="4411115" y="1412776"/>
            <a:ext cx="936104" cy="369332"/>
          </a:xfrm>
          <a:prstGeom prst="rect">
            <a:avLst/>
          </a:prstGeom>
          <a:noFill/>
        </p:spPr>
        <p:txBody>
          <a:bodyPr wrap="square" rtlCol="0">
            <a:spAutoFit/>
          </a:bodyPr>
          <a:lstStyle/>
          <a:p>
            <a:r>
              <a:rPr lang="cs-CZ" dirty="0" smtClean="0">
                <a:solidFill>
                  <a:schemeClr val="accent3"/>
                </a:solidFill>
              </a:rPr>
              <a:t>dendrit</a:t>
            </a:r>
            <a:endParaRPr lang="cs-CZ" dirty="0">
              <a:solidFill>
                <a:schemeClr val="accent3"/>
              </a:solidFill>
            </a:endParaRPr>
          </a:p>
        </p:txBody>
      </p:sp>
      <p:sp>
        <p:nvSpPr>
          <p:cNvPr id="21" name="Volný tvar 20"/>
          <p:cNvSpPr/>
          <p:nvPr/>
        </p:nvSpPr>
        <p:spPr>
          <a:xfrm>
            <a:off x="4739687" y="1722236"/>
            <a:ext cx="1918296" cy="831447"/>
          </a:xfrm>
          <a:custGeom>
            <a:avLst/>
            <a:gdLst>
              <a:gd name="connsiteX0" fmla="*/ 0 w 1833563"/>
              <a:gd name="connsiteY0" fmla="*/ 373857 h 871538"/>
              <a:gd name="connsiteX1" fmla="*/ 4763 w 1833563"/>
              <a:gd name="connsiteY1" fmla="*/ 361950 h 871538"/>
              <a:gd name="connsiteX2" fmla="*/ 19050 w 1833563"/>
              <a:gd name="connsiteY2" fmla="*/ 333375 h 871538"/>
              <a:gd name="connsiteX3" fmla="*/ 33338 w 1833563"/>
              <a:gd name="connsiteY3" fmla="*/ 326232 h 871538"/>
              <a:gd name="connsiteX4" fmla="*/ 50007 w 1833563"/>
              <a:gd name="connsiteY4" fmla="*/ 321469 h 871538"/>
              <a:gd name="connsiteX5" fmla="*/ 150019 w 1833563"/>
              <a:gd name="connsiteY5" fmla="*/ 326232 h 871538"/>
              <a:gd name="connsiteX6" fmla="*/ 157163 w 1833563"/>
              <a:gd name="connsiteY6" fmla="*/ 328613 h 871538"/>
              <a:gd name="connsiteX7" fmla="*/ 166688 w 1833563"/>
              <a:gd name="connsiteY7" fmla="*/ 330994 h 871538"/>
              <a:gd name="connsiteX8" fmla="*/ 180975 w 1833563"/>
              <a:gd name="connsiteY8" fmla="*/ 335757 h 871538"/>
              <a:gd name="connsiteX9" fmla="*/ 202407 w 1833563"/>
              <a:gd name="connsiteY9" fmla="*/ 340519 h 871538"/>
              <a:gd name="connsiteX10" fmla="*/ 214313 w 1833563"/>
              <a:gd name="connsiteY10" fmla="*/ 342900 h 871538"/>
              <a:gd name="connsiteX11" fmla="*/ 221457 w 1833563"/>
              <a:gd name="connsiteY11" fmla="*/ 345282 h 871538"/>
              <a:gd name="connsiteX12" fmla="*/ 230982 w 1833563"/>
              <a:gd name="connsiteY12" fmla="*/ 347663 h 871538"/>
              <a:gd name="connsiteX13" fmla="*/ 259557 w 1833563"/>
              <a:gd name="connsiteY13" fmla="*/ 357188 h 871538"/>
              <a:gd name="connsiteX14" fmla="*/ 266700 w 1833563"/>
              <a:gd name="connsiteY14" fmla="*/ 359569 h 871538"/>
              <a:gd name="connsiteX15" fmla="*/ 309563 w 1833563"/>
              <a:gd name="connsiteY15" fmla="*/ 364332 h 871538"/>
              <a:gd name="connsiteX16" fmla="*/ 321469 w 1833563"/>
              <a:gd name="connsiteY16" fmla="*/ 366713 h 871538"/>
              <a:gd name="connsiteX17" fmla="*/ 352425 w 1833563"/>
              <a:gd name="connsiteY17" fmla="*/ 369094 h 871538"/>
              <a:gd name="connsiteX18" fmla="*/ 383382 w 1833563"/>
              <a:gd name="connsiteY18" fmla="*/ 373857 h 871538"/>
              <a:gd name="connsiteX19" fmla="*/ 411957 w 1833563"/>
              <a:gd name="connsiteY19" fmla="*/ 378619 h 871538"/>
              <a:gd name="connsiteX20" fmla="*/ 800100 w 1833563"/>
              <a:gd name="connsiteY20" fmla="*/ 383382 h 871538"/>
              <a:gd name="connsiteX21" fmla="*/ 1312069 w 1833563"/>
              <a:gd name="connsiteY21" fmla="*/ 383382 h 871538"/>
              <a:gd name="connsiteX22" fmla="*/ 1419225 w 1833563"/>
              <a:gd name="connsiteY22" fmla="*/ 381000 h 871538"/>
              <a:gd name="connsiteX23" fmla="*/ 1433513 w 1833563"/>
              <a:gd name="connsiteY23" fmla="*/ 376238 h 871538"/>
              <a:gd name="connsiteX24" fmla="*/ 1445419 w 1833563"/>
              <a:gd name="connsiteY24" fmla="*/ 364332 h 871538"/>
              <a:gd name="connsiteX25" fmla="*/ 1457325 w 1833563"/>
              <a:gd name="connsiteY25" fmla="*/ 350044 h 871538"/>
              <a:gd name="connsiteX26" fmla="*/ 1464469 w 1833563"/>
              <a:gd name="connsiteY26" fmla="*/ 345282 h 871538"/>
              <a:gd name="connsiteX27" fmla="*/ 1473994 w 1833563"/>
              <a:gd name="connsiteY27" fmla="*/ 333375 h 871538"/>
              <a:gd name="connsiteX28" fmla="*/ 1478757 w 1833563"/>
              <a:gd name="connsiteY28" fmla="*/ 323850 h 871538"/>
              <a:gd name="connsiteX29" fmla="*/ 1488282 w 1833563"/>
              <a:gd name="connsiteY29" fmla="*/ 309563 h 871538"/>
              <a:gd name="connsiteX30" fmla="*/ 1490663 w 1833563"/>
              <a:gd name="connsiteY30" fmla="*/ 302419 h 871538"/>
              <a:gd name="connsiteX31" fmla="*/ 1500188 w 1833563"/>
              <a:gd name="connsiteY31" fmla="*/ 288132 h 871538"/>
              <a:gd name="connsiteX32" fmla="*/ 1502569 w 1833563"/>
              <a:gd name="connsiteY32" fmla="*/ 278607 h 871538"/>
              <a:gd name="connsiteX33" fmla="*/ 1504950 w 1833563"/>
              <a:gd name="connsiteY33" fmla="*/ 264319 h 871538"/>
              <a:gd name="connsiteX34" fmla="*/ 1507332 w 1833563"/>
              <a:gd name="connsiteY34" fmla="*/ 257175 h 871538"/>
              <a:gd name="connsiteX35" fmla="*/ 1514475 w 1833563"/>
              <a:gd name="connsiteY35" fmla="*/ 230982 h 871538"/>
              <a:gd name="connsiteX36" fmla="*/ 1519238 w 1833563"/>
              <a:gd name="connsiteY36" fmla="*/ 197644 h 871538"/>
              <a:gd name="connsiteX37" fmla="*/ 1524000 w 1833563"/>
              <a:gd name="connsiteY37" fmla="*/ 190500 h 871538"/>
              <a:gd name="connsiteX38" fmla="*/ 1528763 w 1833563"/>
              <a:gd name="connsiteY38" fmla="*/ 176213 h 871538"/>
              <a:gd name="connsiteX39" fmla="*/ 1531144 w 1833563"/>
              <a:gd name="connsiteY39" fmla="*/ 169069 h 871538"/>
              <a:gd name="connsiteX40" fmla="*/ 1540669 w 1833563"/>
              <a:gd name="connsiteY40" fmla="*/ 154782 h 871538"/>
              <a:gd name="connsiteX41" fmla="*/ 1545432 w 1833563"/>
              <a:gd name="connsiteY41" fmla="*/ 147638 h 871538"/>
              <a:gd name="connsiteX42" fmla="*/ 1557338 w 1833563"/>
              <a:gd name="connsiteY42" fmla="*/ 126207 h 871538"/>
              <a:gd name="connsiteX43" fmla="*/ 1562100 w 1833563"/>
              <a:gd name="connsiteY43" fmla="*/ 119063 h 871538"/>
              <a:gd name="connsiteX44" fmla="*/ 1566863 w 1833563"/>
              <a:gd name="connsiteY44" fmla="*/ 111919 h 871538"/>
              <a:gd name="connsiteX45" fmla="*/ 1566863 w 1833563"/>
              <a:gd name="connsiteY45" fmla="*/ 90488 h 871538"/>
              <a:gd name="connsiteX46" fmla="*/ 1545432 w 1833563"/>
              <a:gd name="connsiteY46" fmla="*/ 73819 h 871538"/>
              <a:gd name="connsiteX47" fmla="*/ 1531144 w 1833563"/>
              <a:gd name="connsiteY47" fmla="*/ 66675 h 871538"/>
              <a:gd name="connsiteX48" fmla="*/ 1524000 w 1833563"/>
              <a:gd name="connsiteY48" fmla="*/ 61913 h 871538"/>
              <a:gd name="connsiteX49" fmla="*/ 1514475 w 1833563"/>
              <a:gd name="connsiteY49" fmla="*/ 57150 h 871538"/>
              <a:gd name="connsiteX50" fmla="*/ 1500188 w 1833563"/>
              <a:gd name="connsiteY50" fmla="*/ 50007 h 871538"/>
              <a:gd name="connsiteX51" fmla="*/ 1493044 w 1833563"/>
              <a:gd name="connsiteY51" fmla="*/ 45244 h 871538"/>
              <a:gd name="connsiteX52" fmla="*/ 1485900 w 1833563"/>
              <a:gd name="connsiteY52" fmla="*/ 42863 h 871538"/>
              <a:gd name="connsiteX53" fmla="*/ 1476375 w 1833563"/>
              <a:gd name="connsiteY53" fmla="*/ 28575 h 871538"/>
              <a:gd name="connsiteX54" fmla="*/ 1471613 w 1833563"/>
              <a:gd name="connsiteY54" fmla="*/ 21432 h 871538"/>
              <a:gd name="connsiteX55" fmla="*/ 1473994 w 1833563"/>
              <a:gd name="connsiteY55" fmla="*/ 11907 h 871538"/>
              <a:gd name="connsiteX56" fmla="*/ 1495425 w 1833563"/>
              <a:gd name="connsiteY56" fmla="*/ 0 h 871538"/>
              <a:gd name="connsiteX57" fmla="*/ 1519238 w 1833563"/>
              <a:gd name="connsiteY57" fmla="*/ 2382 h 871538"/>
              <a:gd name="connsiteX58" fmla="*/ 1533525 w 1833563"/>
              <a:gd name="connsiteY58" fmla="*/ 7144 h 871538"/>
              <a:gd name="connsiteX59" fmla="*/ 1545432 w 1833563"/>
              <a:gd name="connsiteY59" fmla="*/ 9525 h 871538"/>
              <a:gd name="connsiteX60" fmla="*/ 1559719 w 1833563"/>
              <a:gd name="connsiteY60" fmla="*/ 14288 h 871538"/>
              <a:gd name="connsiteX61" fmla="*/ 1566863 w 1833563"/>
              <a:gd name="connsiteY61" fmla="*/ 19050 h 871538"/>
              <a:gd name="connsiteX62" fmla="*/ 1581150 w 1833563"/>
              <a:gd name="connsiteY62" fmla="*/ 21432 h 871538"/>
              <a:gd name="connsiteX63" fmla="*/ 1590675 w 1833563"/>
              <a:gd name="connsiteY63" fmla="*/ 23813 h 871538"/>
              <a:gd name="connsiteX64" fmla="*/ 1604963 w 1833563"/>
              <a:gd name="connsiteY64" fmla="*/ 28575 h 871538"/>
              <a:gd name="connsiteX65" fmla="*/ 1619250 w 1833563"/>
              <a:gd name="connsiteY65" fmla="*/ 30957 h 871538"/>
              <a:gd name="connsiteX66" fmla="*/ 1643063 w 1833563"/>
              <a:gd name="connsiteY66" fmla="*/ 33338 h 871538"/>
              <a:gd name="connsiteX67" fmla="*/ 1669257 w 1833563"/>
              <a:gd name="connsiteY67" fmla="*/ 38100 h 871538"/>
              <a:gd name="connsiteX68" fmla="*/ 1676400 w 1833563"/>
              <a:gd name="connsiteY68" fmla="*/ 40482 h 871538"/>
              <a:gd name="connsiteX69" fmla="*/ 1683544 w 1833563"/>
              <a:gd name="connsiteY69" fmla="*/ 47625 h 871538"/>
              <a:gd name="connsiteX70" fmla="*/ 1688307 w 1833563"/>
              <a:gd name="connsiteY70" fmla="*/ 61913 h 871538"/>
              <a:gd name="connsiteX71" fmla="*/ 1693069 w 1833563"/>
              <a:gd name="connsiteY71" fmla="*/ 78582 h 871538"/>
              <a:gd name="connsiteX72" fmla="*/ 1690688 w 1833563"/>
              <a:gd name="connsiteY72" fmla="*/ 102394 h 871538"/>
              <a:gd name="connsiteX73" fmla="*/ 1683544 w 1833563"/>
              <a:gd name="connsiteY73" fmla="*/ 104775 h 871538"/>
              <a:gd name="connsiteX74" fmla="*/ 1626394 w 1833563"/>
              <a:gd name="connsiteY74" fmla="*/ 107157 h 871538"/>
              <a:gd name="connsiteX75" fmla="*/ 1619250 w 1833563"/>
              <a:gd name="connsiteY75" fmla="*/ 111919 h 871538"/>
              <a:gd name="connsiteX76" fmla="*/ 1616869 w 1833563"/>
              <a:gd name="connsiteY76" fmla="*/ 119063 h 871538"/>
              <a:gd name="connsiteX77" fmla="*/ 1612107 w 1833563"/>
              <a:gd name="connsiteY77" fmla="*/ 126207 h 871538"/>
              <a:gd name="connsiteX78" fmla="*/ 1604963 w 1833563"/>
              <a:gd name="connsiteY78" fmla="*/ 140494 h 871538"/>
              <a:gd name="connsiteX79" fmla="*/ 1602582 w 1833563"/>
              <a:gd name="connsiteY79" fmla="*/ 159544 h 871538"/>
              <a:gd name="connsiteX80" fmla="*/ 1600200 w 1833563"/>
              <a:gd name="connsiteY80" fmla="*/ 166688 h 871538"/>
              <a:gd name="connsiteX81" fmla="*/ 1595438 w 1833563"/>
              <a:gd name="connsiteY81" fmla="*/ 204788 h 871538"/>
              <a:gd name="connsiteX82" fmla="*/ 1593057 w 1833563"/>
              <a:gd name="connsiteY82" fmla="*/ 271463 h 871538"/>
              <a:gd name="connsiteX83" fmla="*/ 1595438 w 1833563"/>
              <a:gd name="connsiteY83" fmla="*/ 338138 h 871538"/>
              <a:gd name="connsiteX84" fmla="*/ 1597819 w 1833563"/>
              <a:gd name="connsiteY84" fmla="*/ 345282 h 871538"/>
              <a:gd name="connsiteX85" fmla="*/ 1612107 w 1833563"/>
              <a:gd name="connsiteY85" fmla="*/ 359569 h 871538"/>
              <a:gd name="connsiteX86" fmla="*/ 1619250 w 1833563"/>
              <a:gd name="connsiteY86" fmla="*/ 361950 h 871538"/>
              <a:gd name="connsiteX87" fmla="*/ 1626394 w 1833563"/>
              <a:gd name="connsiteY87" fmla="*/ 366713 h 871538"/>
              <a:gd name="connsiteX88" fmla="*/ 1693069 w 1833563"/>
              <a:gd name="connsiteY88" fmla="*/ 361950 h 871538"/>
              <a:gd name="connsiteX89" fmla="*/ 1700213 w 1833563"/>
              <a:gd name="connsiteY89" fmla="*/ 297657 h 871538"/>
              <a:gd name="connsiteX90" fmla="*/ 1704975 w 1833563"/>
              <a:gd name="connsiteY90" fmla="*/ 271463 h 871538"/>
              <a:gd name="connsiteX91" fmla="*/ 1709738 w 1833563"/>
              <a:gd name="connsiteY91" fmla="*/ 264319 h 871538"/>
              <a:gd name="connsiteX92" fmla="*/ 1716882 w 1833563"/>
              <a:gd name="connsiteY92" fmla="*/ 261938 h 871538"/>
              <a:gd name="connsiteX93" fmla="*/ 1724025 w 1833563"/>
              <a:gd name="connsiteY93" fmla="*/ 257175 h 871538"/>
              <a:gd name="connsiteX94" fmla="*/ 1740694 w 1833563"/>
              <a:gd name="connsiteY94" fmla="*/ 252413 h 871538"/>
              <a:gd name="connsiteX95" fmla="*/ 1764507 w 1833563"/>
              <a:gd name="connsiteY95" fmla="*/ 254794 h 871538"/>
              <a:gd name="connsiteX96" fmla="*/ 1785938 w 1833563"/>
              <a:gd name="connsiteY96" fmla="*/ 271463 h 871538"/>
              <a:gd name="connsiteX97" fmla="*/ 1793082 w 1833563"/>
              <a:gd name="connsiteY97" fmla="*/ 276225 h 871538"/>
              <a:gd name="connsiteX98" fmla="*/ 1804988 w 1833563"/>
              <a:gd name="connsiteY98" fmla="*/ 297657 h 871538"/>
              <a:gd name="connsiteX99" fmla="*/ 1793082 w 1833563"/>
              <a:gd name="connsiteY99" fmla="*/ 328613 h 871538"/>
              <a:gd name="connsiteX100" fmla="*/ 1785938 w 1833563"/>
              <a:gd name="connsiteY100" fmla="*/ 330994 h 871538"/>
              <a:gd name="connsiteX101" fmla="*/ 1771650 w 1833563"/>
              <a:gd name="connsiteY101" fmla="*/ 342900 h 871538"/>
              <a:gd name="connsiteX102" fmla="*/ 1762125 w 1833563"/>
              <a:gd name="connsiteY102" fmla="*/ 357188 h 871538"/>
              <a:gd name="connsiteX103" fmla="*/ 1766888 w 1833563"/>
              <a:gd name="connsiteY103" fmla="*/ 397669 h 871538"/>
              <a:gd name="connsiteX104" fmla="*/ 1769269 w 1833563"/>
              <a:gd name="connsiteY104" fmla="*/ 404813 h 871538"/>
              <a:gd name="connsiteX105" fmla="*/ 1774032 w 1833563"/>
              <a:gd name="connsiteY105" fmla="*/ 411957 h 871538"/>
              <a:gd name="connsiteX106" fmla="*/ 1778794 w 1833563"/>
              <a:gd name="connsiteY106" fmla="*/ 426244 h 871538"/>
              <a:gd name="connsiteX107" fmla="*/ 1790700 w 1833563"/>
              <a:gd name="connsiteY107" fmla="*/ 447675 h 871538"/>
              <a:gd name="connsiteX108" fmla="*/ 1788319 w 1833563"/>
              <a:gd name="connsiteY108" fmla="*/ 485775 h 871538"/>
              <a:gd name="connsiteX109" fmla="*/ 1783557 w 1833563"/>
              <a:gd name="connsiteY109" fmla="*/ 492919 h 871538"/>
              <a:gd name="connsiteX110" fmla="*/ 1754982 w 1833563"/>
              <a:gd name="connsiteY110" fmla="*/ 485775 h 871538"/>
              <a:gd name="connsiteX111" fmla="*/ 1747838 w 1833563"/>
              <a:gd name="connsiteY111" fmla="*/ 483394 h 871538"/>
              <a:gd name="connsiteX112" fmla="*/ 1740694 w 1833563"/>
              <a:gd name="connsiteY112" fmla="*/ 481013 h 871538"/>
              <a:gd name="connsiteX113" fmla="*/ 1726407 w 1833563"/>
              <a:gd name="connsiteY113" fmla="*/ 459582 h 871538"/>
              <a:gd name="connsiteX114" fmla="*/ 1721644 w 1833563"/>
              <a:gd name="connsiteY114" fmla="*/ 452438 h 871538"/>
              <a:gd name="connsiteX115" fmla="*/ 1714500 w 1833563"/>
              <a:gd name="connsiteY115" fmla="*/ 438150 h 871538"/>
              <a:gd name="connsiteX116" fmla="*/ 1695450 w 1833563"/>
              <a:gd name="connsiteY116" fmla="*/ 426244 h 871538"/>
              <a:gd name="connsiteX117" fmla="*/ 1688307 w 1833563"/>
              <a:gd name="connsiteY117" fmla="*/ 421482 h 871538"/>
              <a:gd name="connsiteX118" fmla="*/ 1674019 w 1833563"/>
              <a:gd name="connsiteY118" fmla="*/ 416719 h 871538"/>
              <a:gd name="connsiteX119" fmla="*/ 1657350 w 1833563"/>
              <a:gd name="connsiteY119" fmla="*/ 419100 h 871538"/>
              <a:gd name="connsiteX120" fmla="*/ 1621632 w 1833563"/>
              <a:gd name="connsiteY120" fmla="*/ 426244 h 871538"/>
              <a:gd name="connsiteX121" fmla="*/ 1614488 w 1833563"/>
              <a:gd name="connsiteY121" fmla="*/ 440532 h 871538"/>
              <a:gd name="connsiteX122" fmla="*/ 1619250 w 1833563"/>
              <a:gd name="connsiteY122" fmla="*/ 523875 h 871538"/>
              <a:gd name="connsiteX123" fmla="*/ 1624013 w 1833563"/>
              <a:gd name="connsiteY123" fmla="*/ 538163 h 871538"/>
              <a:gd name="connsiteX124" fmla="*/ 1628775 w 1833563"/>
              <a:gd name="connsiteY124" fmla="*/ 554832 h 871538"/>
              <a:gd name="connsiteX125" fmla="*/ 1633538 w 1833563"/>
              <a:gd name="connsiteY125" fmla="*/ 561975 h 871538"/>
              <a:gd name="connsiteX126" fmla="*/ 1643063 w 1833563"/>
              <a:gd name="connsiteY126" fmla="*/ 573882 h 871538"/>
              <a:gd name="connsiteX127" fmla="*/ 1645444 w 1833563"/>
              <a:gd name="connsiteY127" fmla="*/ 581025 h 871538"/>
              <a:gd name="connsiteX128" fmla="*/ 1654969 w 1833563"/>
              <a:gd name="connsiteY128" fmla="*/ 595313 h 871538"/>
              <a:gd name="connsiteX129" fmla="*/ 1659732 w 1833563"/>
              <a:gd name="connsiteY129" fmla="*/ 602457 h 871538"/>
              <a:gd name="connsiteX130" fmla="*/ 1664494 w 1833563"/>
              <a:gd name="connsiteY130" fmla="*/ 616744 h 871538"/>
              <a:gd name="connsiteX131" fmla="*/ 1674019 w 1833563"/>
              <a:gd name="connsiteY131" fmla="*/ 631032 h 871538"/>
              <a:gd name="connsiteX132" fmla="*/ 1681163 w 1833563"/>
              <a:gd name="connsiteY132" fmla="*/ 652463 h 871538"/>
              <a:gd name="connsiteX133" fmla="*/ 1683544 w 1833563"/>
              <a:gd name="connsiteY133" fmla="*/ 659607 h 871538"/>
              <a:gd name="connsiteX134" fmla="*/ 1697832 w 1833563"/>
              <a:gd name="connsiteY134" fmla="*/ 666750 h 871538"/>
              <a:gd name="connsiteX135" fmla="*/ 1747838 w 1833563"/>
              <a:gd name="connsiteY135" fmla="*/ 659607 h 871538"/>
              <a:gd name="connsiteX136" fmla="*/ 1754982 w 1833563"/>
              <a:gd name="connsiteY136" fmla="*/ 654844 h 871538"/>
              <a:gd name="connsiteX137" fmla="*/ 1769269 w 1833563"/>
              <a:gd name="connsiteY137" fmla="*/ 650082 h 871538"/>
              <a:gd name="connsiteX138" fmla="*/ 1776413 w 1833563"/>
              <a:gd name="connsiteY138" fmla="*/ 645319 h 871538"/>
              <a:gd name="connsiteX139" fmla="*/ 1819275 w 1833563"/>
              <a:gd name="connsiteY139" fmla="*/ 645319 h 871538"/>
              <a:gd name="connsiteX140" fmla="*/ 1826419 w 1833563"/>
              <a:gd name="connsiteY140" fmla="*/ 650082 h 871538"/>
              <a:gd name="connsiteX141" fmla="*/ 1828800 w 1833563"/>
              <a:gd name="connsiteY141" fmla="*/ 657225 h 871538"/>
              <a:gd name="connsiteX142" fmla="*/ 1833563 w 1833563"/>
              <a:gd name="connsiteY142" fmla="*/ 664369 h 871538"/>
              <a:gd name="connsiteX143" fmla="*/ 1831182 w 1833563"/>
              <a:gd name="connsiteY143" fmla="*/ 697707 h 871538"/>
              <a:gd name="connsiteX144" fmla="*/ 1824038 w 1833563"/>
              <a:gd name="connsiteY144" fmla="*/ 704850 h 871538"/>
              <a:gd name="connsiteX145" fmla="*/ 1821657 w 1833563"/>
              <a:gd name="connsiteY145" fmla="*/ 711994 h 871538"/>
              <a:gd name="connsiteX146" fmla="*/ 1807369 w 1833563"/>
              <a:gd name="connsiteY146" fmla="*/ 723900 h 871538"/>
              <a:gd name="connsiteX147" fmla="*/ 1800225 w 1833563"/>
              <a:gd name="connsiteY147" fmla="*/ 726282 h 871538"/>
              <a:gd name="connsiteX148" fmla="*/ 1793082 w 1833563"/>
              <a:gd name="connsiteY148" fmla="*/ 731044 h 871538"/>
              <a:gd name="connsiteX149" fmla="*/ 1759744 w 1833563"/>
              <a:gd name="connsiteY149" fmla="*/ 740569 h 871538"/>
              <a:gd name="connsiteX150" fmla="*/ 1752600 w 1833563"/>
              <a:gd name="connsiteY150" fmla="*/ 742950 h 871538"/>
              <a:gd name="connsiteX151" fmla="*/ 1738313 w 1833563"/>
              <a:gd name="connsiteY151" fmla="*/ 752475 h 871538"/>
              <a:gd name="connsiteX152" fmla="*/ 1728788 w 1833563"/>
              <a:gd name="connsiteY152" fmla="*/ 764382 h 871538"/>
              <a:gd name="connsiteX153" fmla="*/ 1721644 w 1833563"/>
              <a:gd name="connsiteY153" fmla="*/ 785813 h 871538"/>
              <a:gd name="connsiteX154" fmla="*/ 1719263 w 1833563"/>
              <a:gd name="connsiteY154" fmla="*/ 792957 h 871538"/>
              <a:gd name="connsiteX155" fmla="*/ 1714500 w 1833563"/>
              <a:gd name="connsiteY155" fmla="*/ 800100 h 871538"/>
              <a:gd name="connsiteX156" fmla="*/ 1712119 w 1833563"/>
              <a:gd name="connsiteY156" fmla="*/ 838200 h 871538"/>
              <a:gd name="connsiteX157" fmla="*/ 1709738 w 1833563"/>
              <a:gd name="connsiteY157" fmla="*/ 845344 h 871538"/>
              <a:gd name="connsiteX158" fmla="*/ 1700213 w 1833563"/>
              <a:gd name="connsiteY158" fmla="*/ 859632 h 871538"/>
              <a:gd name="connsiteX159" fmla="*/ 1678782 w 1833563"/>
              <a:gd name="connsiteY159" fmla="*/ 869157 h 871538"/>
              <a:gd name="connsiteX160" fmla="*/ 1671638 w 1833563"/>
              <a:gd name="connsiteY160" fmla="*/ 871538 h 871538"/>
              <a:gd name="connsiteX161" fmla="*/ 1654969 w 1833563"/>
              <a:gd name="connsiteY161" fmla="*/ 869157 h 871538"/>
              <a:gd name="connsiteX162" fmla="*/ 1645444 w 1833563"/>
              <a:gd name="connsiteY162" fmla="*/ 854869 h 871538"/>
              <a:gd name="connsiteX163" fmla="*/ 1640682 w 1833563"/>
              <a:gd name="connsiteY163" fmla="*/ 847725 h 871538"/>
              <a:gd name="connsiteX164" fmla="*/ 1643063 w 1833563"/>
              <a:gd name="connsiteY164" fmla="*/ 812007 h 871538"/>
              <a:gd name="connsiteX165" fmla="*/ 1645444 w 1833563"/>
              <a:gd name="connsiteY165" fmla="*/ 804863 h 871538"/>
              <a:gd name="connsiteX166" fmla="*/ 1643063 w 1833563"/>
              <a:gd name="connsiteY166" fmla="*/ 745332 h 871538"/>
              <a:gd name="connsiteX167" fmla="*/ 1638300 w 1833563"/>
              <a:gd name="connsiteY167" fmla="*/ 731044 h 871538"/>
              <a:gd name="connsiteX168" fmla="*/ 1631157 w 1833563"/>
              <a:gd name="connsiteY168" fmla="*/ 716757 h 871538"/>
              <a:gd name="connsiteX169" fmla="*/ 1624013 w 1833563"/>
              <a:gd name="connsiteY169" fmla="*/ 711994 h 871538"/>
              <a:gd name="connsiteX170" fmla="*/ 1621632 w 1833563"/>
              <a:gd name="connsiteY170" fmla="*/ 704850 h 871538"/>
              <a:gd name="connsiteX171" fmla="*/ 1612107 w 1833563"/>
              <a:gd name="connsiteY171" fmla="*/ 690563 h 871538"/>
              <a:gd name="connsiteX172" fmla="*/ 1609725 w 1833563"/>
              <a:gd name="connsiteY172" fmla="*/ 683419 h 871538"/>
              <a:gd name="connsiteX173" fmla="*/ 1602582 w 1833563"/>
              <a:gd name="connsiteY173" fmla="*/ 678657 h 871538"/>
              <a:gd name="connsiteX174" fmla="*/ 1590675 w 1833563"/>
              <a:gd name="connsiteY174" fmla="*/ 657225 h 871538"/>
              <a:gd name="connsiteX175" fmla="*/ 1585913 w 1833563"/>
              <a:gd name="connsiteY175" fmla="*/ 650082 h 871538"/>
              <a:gd name="connsiteX176" fmla="*/ 1581150 w 1833563"/>
              <a:gd name="connsiteY176" fmla="*/ 642938 h 871538"/>
              <a:gd name="connsiteX177" fmla="*/ 1576388 w 1833563"/>
              <a:gd name="connsiteY177" fmla="*/ 626269 h 871538"/>
              <a:gd name="connsiteX178" fmla="*/ 1571625 w 1833563"/>
              <a:gd name="connsiteY178" fmla="*/ 611982 h 871538"/>
              <a:gd name="connsiteX179" fmla="*/ 1569244 w 1833563"/>
              <a:gd name="connsiteY179" fmla="*/ 604838 h 871538"/>
              <a:gd name="connsiteX180" fmla="*/ 1564482 w 1833563"/>
              <a:gd name="connsiteY180" fmla="*/ 588169 h 871538"/>
              <a:gd name="connsiteX181" fmla="*/ 1557338 w 1833563"/>
              <a:gd name="connsiteY181" fmla="*/ 581025 h 871538"/>
              <a:gd name="connsiteX182" fmla="*/ 1552575 w 1833563"/>
              <a:gd name="connsiteY182" fmla="*/ 573882 h 871538"/>
              <a:gd name="connsiteX183" fmla="*/ 1538288 w 1833563"/>
              <a:gd name="connsiteY183" fmla="*/ 564357 h 871538"/>
              <a:gd name="connsiteX184" fmla="*/ 1524000 w 1833563"/>
              <a:gd name="connsiteY184" fmla="*/ 552450 h 871538"/>
              <a:gd name="connsiteX185" fmla="*/ 1514475 w 1833563"/>
              <a:gd name="connsiteY185" fmla="*/ 542925 h 871538"/>
              <a:gd name="connsiteX186" fmla="*/ 1504950 w 1833563"/>
              <a:gd name="connsiteY186" fmla="*/ 533400 h 871538"/>
              <a:gd name="connsiteX187" fmla="*/ 1493044 w 1833563"/>
              <a:gd name="connsiteY187" fmla="*/ 519113 h 871538"/>
              <a:gd name="connsiteX188" fmla="*/ 1488282 w 1833563"/>
              <a:gd name="connsiteY188" fmla="*/ 511969 h 871538"/>
              <a:gd name="connsiteX189" fmla="*/ 1481138 w 1833563"/>
              <a:gd name="connsiteY189" fmla="*/ 509588 h 871538"/>
              <a:gd name="connsiteX190" fmla="*/ 1469232 w 1833563"/>
              <a:gd name="connsiteY190" fmla="*/ 497682 h 871538"/>
              <a:gd name="connsiteX191" fmla="*/ 1457325 w 1833563"/>
              <a:gd name="connsiteY191" fmla="*/ 483394 h 871538"/>
              <a:gd name="connsiteX192" fmla="*/ 1435894 w 1833563"/>
              <a:gd name="connsiteY192" fmla="*/ 473869 h 871538"/>
              <a:gd name="connsiteX193" fmla="*/ 1197769 w 1833563"/>
              <a:gd name="connsiteY193" fmla="*/ 471488 h 871538"/>
              <a:gd name="connsiteX194" fmla="*/ 1050132 w 1833563"/>
              <a:gd name="connsiteY194" fmla="*/ 464344 h 871538"/>
              <a:gd name="connsiteX195" fmla="*/ 997744 w 1833563"/>
              <a:gd name="connsiteY195" fmla="*/ 461963 h 871538"/>
              <a:gd name="connsiteX196" fmla="*/ 807244 w 1833563"/>
              <a:gd name="connsiteY196" fmla="*/ 459582 h 871538"/>
              <a:gd name="connsiteX197" fmla="*/ 716757 w 1833563"/>
              <a:gd name="connsiteY197" fmla="*/ 457200 h 871538"/>
              <a:gd name="connsiteX198" fmla="*/ 395288 w 1833563"/>
              <a:gd name="connsiteY198" fmla="*/ 461963 h 871538"/>
              <a:gd name="connsiteX199" fmla="*/ 369094 w 1833563"/>
              <a:gd name="connsiteY199" fmla="*/ 466725 h 871538"/>
              <a:gd name="connsiteX200" fmla="*/ 361950 w 1833563"/>
              <a:gd name="connsiteY200" fmla="*/ 469107 h 871538"/>
              <a:gd name="connsiteX201" fmla="*/ 352425 w 1833563"/>
              <a:gd name="connsiteY201" fmla="*/ 471488 h 871538"/>
              <a:gd name="connsiteX202" fmla="*/ 345282 w 1833563"/>
              <a:gd name="connsiteY202" fmla="*/ 473869 h 871538"/>
              <a:gd name="connsiteX203" fmla="*/ 328613 w 1833563"/>
              <a:gd name="connsiteY203" fmla="*/ 476250 h 871538"/>
              <a:gd name="connsiteX204" fmla="*/ 314325 w 1833563"/>
              <a:gd name="connsiteY204" fmla="*/ 483394 h 871538"/>
              <a:gd name="connsiteX205" fmla="*/ 280988 w 1833563"/>
              <a:gd name="connsiteY205" fmla="*/ 492919 h 871538"/>
              <a:gd name="connsiteX206" fmla="*/ 252413 w 1833563"/>
              <a:gd name="connsiteY206" fmla="*/ 502444 h 871538"/>
              <a:gd name="connsiteX207" fmla="*/ 245269 w 1833563"/>
              <a:gd name="connsiteY207" fmla="*/ 504825 h 871538"/>
              <a:gd name="connsiteX208" fmla="*/ 238125 w 1833563"/>
              <a:gd name="connsiteY208" fmla="*/ 507207 h 871538"/>
              <a:gd name="connsiteX209" fmla="*/ 223838 w 1833563"/>
              <a:gd name="connsiteY209" fmla="*/ 509588 h 871538"/>
              <a:gd name="connsiteX210" fmla="*/ 216694 w 1833563"/>
              <a:gd name="connsiteY210" fmla="*/ 514350 h 871538"/>
              <a:gd name="connsiteX211" fmla="*/ 200025 w 1833563"/>
              <a:gd name="connsiteY211" fmla="*/ 519113 h 871538"/>
              <a:gd name="connsiteX212" fmla="*/ 185738 w 1833563"/>
              <a:gd name="connsiteY212" fmla="*/ 523875 h 871538"/>
              <a:gd name="connsiteX213" fmla="*/ 164307 w 1833563"/>
              <a:gd name="connsiteY213" fmla="*/ 535782 h 871538"/>
              <a:gd name="connsiteX214" fmla="*/ 152400 w 1833563"/>
              <a:gd name="connsiteY214" fmla="*/ 547688 h 871538"/>
              <a:gd name="connsiteX215" fmla="*/ 147638 w 1833563"/>
              <a:gd name="connsiteY215" fmla="*/ 554832 h 871538"/>
              <a:gd name="connsiteX216" fmla="*/ 140494 w 1833563"/>
              <a:gd name="connsiteY216" fmla="*/ 559594 h 871538"/>
              <a:gd name="connsiteX217" fmla="*/ 133350 w 1833563"/>
              <a:gd name="connsiteY217" fmla="*/ 566738 h 871538"/>
              <a:gd name="connsiteX218" fmla="*/ 119063 w 1833563"/>
              <a:gd name="connsiteY218" fmla="*/ 576263 h 871538"/>
              <a:gd name="connsiteX219" fmla="*/ 107157 w 1833563"/>
              <a:gd name="connsiteY219" fmla="*/ 588169 h 871538"/>
              <a:gd name="connsiteX220" fmla="*/ 102394 w 1833563"/>
              <a:gd name="connsiteY220" fmla="*/ 595313 h 871538"/>
              <a:gd name="connsiteX221" fmla="*/ 95250 w 1833563"/>
              <a:gd name="connsiteY221" fmla="*/ 600075 h 871538"/>
              <a:gd name="connsiteX222" fmla="*/ 83344 w 1833563"/>
              <a:gd name="connsiteY222" fmla="*/ 614363 h 871538"/>
              <a:gd name="connsiteX223" fmla="*/ 69057 w 1833563"/>
              <a:gd name="connsiteY223" fmla="*/ 626269 h 871538"/>
              <a:gd name="connsiteX224" fmla="*/ 64294 w 1833563"/>
              <a:gd name="connsiteY224" fmla="*/ 633413 h 871538"/>
              <a:gd name="connsiteX225" fmla="*/ 50007 w 1833563"/>
              <a:gd name="connsiteY225" fmla="*/ 642938 h 871538"/>
              <a:gd name="connsiteX226" fmla="*/ 16669 w 1833563"/>
              <a:gd name="connsiteY226" fmla="*/ 640557 h 871538"/>
              <a:gd name="connsiteX227" fmla="*/ 7144 w 1833563"/>
              <a:gd name="connsiteY227" fmla="*/ 638175 h 871538"/>
              <a:gd name="connsiteX228" fmla="*/ 2382 w 1833563"/>
              <a:gd name="connsiteY228" fmla="*/ 628650 h 871538"/>
              <a:gd name="connsiteX0" fmla="*/ 0 w 1833563"/>
              <a:gd name="connsiteY0" fmla="*/ 373857 h 871538"/>
              <a:gd name="connsiteX1" fmla="*/ 4763 w 1833563"/>
              <a:gd name="connsiteY1" fmla="*/ 361950 h 871538"/>
              <a:gd name="connsiteX2" fmla="*/ 19050 w 1833563"/>
              <a:gd name="connsiteY2" fmla="*/ 333375 h 871538"/>
              <a:gd name="connsiteX3" fmla="*/ 33338 w 1833563"/>
              <a:gd name="connsiteY3" fmla="*/ 326232 h 871538"/>
              <a:gd name="connsiteX4" fmla="*/ 50007 w 1833563"/>
              <a:gd name="connsiteY4" fmla="*/ 321469 h 871538"/>
              <a:gd name="connsiteX5" fmla="*/ 150019 w 1833563"/>
              <a:gd name="connsiteY5" fmla="*/ 326232 h 871538"/>
              <a:gd name="connsiteX6" fmla="*/ 157163 w 1833563"/>
              <a:gd name="connsiteY6" fmla="*/ 328613 h 871538"/>
              <a:gd name="connsiteX7" fmla="*/ 166688 w 1833563"/>
              <a:gd name="connsiteY7" fmla="*/ 330994 h 871538"/>
              <a:gd name="connsiteX8" fmla="*/ 180975 w 1833563"/>
              <a:gd name="connsiteY8" fmla="*/ 335757 h 871538"/>
              <a:gd name="connsiteX9" fmla="*/ 202407 w 1833563"/>
              <a:gd name="connsiteY9" fmla="*/ 340519 h 871538"/>
              <a:gd name="connsiteX10" fmla="*/ 214313 w 1833563"/>
              <a:gd name="connsiteY10" fmla="*/ 342900 h 871538"/>
              <a:gd name="connsiteX11" fmla="*/ 221457 w 1833563"/>
              <a:gd name="connsiteY11" fmla="*/ 345282 h 871538"/>
              <a:gd name="connsiteX12" fmla="*/ 230982 w 1833563"/>
              <a:gd name="connsiteY12" fmla="*/ 347663 h 871538"/>
              <a:gd name="connsiteX13" fmla="*/ 259557 w 1833563"/>
              <a:gd name="connsiteY13" fmla="*/ 357188 h 871538"/>
              <a:gd name="connsiteX14" fmla="*/ 266700 w 1833563"/>
              <a:gd name="connsiteY14" fmla="*/ 359569 h 871538"/>
              <a:gd name="connsiteX15" fmla="*/ 309563 w 1833563"/>
              <a:gd name="connsiteY15" fmla="*/ 364332 h 871538"/>
              <a:gd name="connsiteX16" fmla="*/ 321469 w 1833563"/>
              <a:gd name="connsiteY16" fmla="*/ 366713 h 871538"/>
              <a:gd name="connsiteX17" fmla="*/ 352425 w 1833563"/>
              <a:gd name="connsiteY17" fmla="*/ 369094 h 871538"/>
              <a:gd name="connsiteX18" fmla="*/ 383382 w 1833563"/>
              <a:gd name="connsiteY18" fmla="*/ 373857 h 871538"/>
              <a:gd name="connsiteX19" fmla="*/ 411957 w 1833563"/>
              <a:gd name="connsiteY19" fmla="*/ 378619 h 871538"/>
              <a:gd name="connsiteX20" fmla="*/ 800100 w 1833563"/>
              <a:gd name="connsiteY20" fmla="*/ 383382 h 871538"/>
              <a:gd name="connsiteX21" fmla="*/ 1312069 w 1833563"/>
              <a:gd name="connsiteY21" fmla="*/ 383382 h 871538"/>
              <a:gd name="connsiteX22" fmla="*/ 1419225 w 1833563"/>
              <a:gd name="connsiteY22" fmla="*/ 381000 h 871538"/>
              <a:gd name="connsiteX23" fmla="*/ 1433513 w 1833563"/>
              <a:gd name="connsiteY23" fmla="*/ 376238 h 871538"/>
              <a:gd name="connsiteX24" fmla="*/ 1445419 w 1833563"/>
              <a:gd name="connsiteY24" fmla="*/ 364332 h 871538"/>
              <a:gd name="connsiteX25" fmla="*/ 1457325 w 1833563"/>
              <a:gd name="connsiteY25" fmla="*/ 350044 h 871538"/>
              <a:gd name="connsiteX26" fmla="*/ 1464469 w 1833563"/>
              <a:gd name="connsiteY26" fmla="*/ 345282 h 871538"/>
              <a:gd name="connsiteX27" fmla="*/ 1473994 w 1833563"/>
              <a:gd name="connsiteY27" fmla="*/ 333375 h 871538"/>
              <a:gd name="connsiteX28" fmla="*/ 1478757 w 1833563"/>
              <a:gd name="connsiteY28" fmla="*/ 323850 h 871538"/>
              <a:gd name="connsiteX29" fmla="*/ 1488282 w 1833563"/>
              <a:gd name="connsiteY29" fmla="*/ 309563 h 871538"/>
              <a:gd name="connsiteX30" fmla="*/ 1490663 w 1833563"/>
              <a:gd name="connsiteY30" fmla="*/ 302419 h 871538"/>
              <a:gd name="connsiteX31" fmla="*/ 1500188 w 1833563"/>
              <a:gd name="connsiteY31" fmla="*/ 288132 h 871538"/>
              <a:gd name="connsiteX32" fmla="*/ 1502569 w 1833563"/>
              <a:gd name="connsiteY32" fmla="*/ 278607 h 871538"/>
              <a:gd name="connsiteX33" fmla="*/ 1504950 w 1833563"/>
              <a:gd name="connsiteY33" fmla="*/ 264319 h 871538"/>
              <a:gd name="connsiteX34" fmla="*/ 1507332 w 1833563"/>
              <a:gd name="connsiteY34" fmla="*/ 257175 h 871538"/>
              <a:gd name="connsiteX35" fmla="*/ 1514475 w 1833563"/>
              <a:gd name="connsiteY35" fmla="*/ 230982 h 871538"/>
              <a:gd name="connsiteX36" fmla="*/ 1519238 w 1833563"/>
              <a:gd name="connsiteY36" fmla="*/ 197644 h 871538"/>
              <a:gd name="connsiteX37" fmla="*/ 1524000 w 1833563"/>
              <a:gd name="connsiteY37" fmla="*/ 190500 h 871538"/>
              <a:gd name="connsiteX38" fmla="*/ 1528763 w 1833563"/>
              <a:gd name="connsiteY38" fmla="*/ 176213 h 871538"/>
              <a:gd name="connsiteX39" fmla="*/ 1531144 w 1833563"/>
              <a:gd name="connsiteY39" fmla="*/ 169069 h 871538"/>
              <a:gd name="connsiteX40" fmla="*/ 1540669 w 1833563"/>
              <a:gd name="connsiteY40" fmla="*/ 154782 h 871538"/>
              <a:gd name="connsiteX41" fmla="*/ 1545432 w 1833563"/>
              <a:gd name="connsiteY41" fmla="*/ 147638 h 871538"/>
              <a:gd name="connsiteX42" fmla="*/ 1557338 w 1833563"/>
              <a:gd name="connsiteY42" fmla="*/ 126207 h 871538"/>
              <a:gd name="connsiteX43" fmla="*/ 1562100 w 1833563"/>
              <a:gd name="connsiteY43" fmla="*/ 119063 h 871538"/>
              <a:gd name="connsiteX44" fmla="*/ 1566863 w 1833563"/>
              <a:gd name="connsiteY44" fmla="*/ 111919 h 871538"/>
              <a:gd name="connsiteX45" fmla="*/ 1566863 w 1833563"/>
              <a:gd name="connsiteY45" fmla="*/ 90488 h 871538"/>
              <a:gd name="connsiteX46" fmla="*/ 1545432 w 1833563"/>
              <a:gd name="connsiteY46" fmla="*/ 73819 h 871538"/>
              <a:gd name="connsiteX47" fmla="*/ 1531144 w 1833563"/>
              <a:gd name="connsiteY47" fmla="*/ 66675 h 871538"/>
              <a:gd name="connsiteX48" fmla="*/ 1524000 w 1833563"/>
              <a:gd name="connsiteY48" fmla="*/ 61913 h 871538"/>
              <a:gd name="connsiteX49" fmla="*/ 1514475 w 1833563"/>
              <a:gd name="connsiteY49" fmla="*/ 57150 h 871538"/>
              <a:gd name="connsiteX50" fmla="*/ 1500188 w 1833563"/>
              <a:gd name="connsiteY50" fmla="*/ 50007 h 871538"/>
              <a:gd name="connsiteX51" fmla="*/ 1493044 w 1833563"/>
              <a:gd name="connsiteY51" fmla="*/ 45244 h 871538"/>
              <a:gd name="connsiteX52" fmla="*/ 1485900 w 1833563"/>
              <a:gd name="connsiteY52" fmla="*/ 42863 h 871538"/>
              <a:gd name="connsiteX53" fmla="*/ 1476375 w 1833563"/>
              <a:gd name="connsiteY53" fmla="*/ 28575 h 871538"/>
              <a:gd name="connsiteX54" fmla="*/ 1471613 w 1833563"/>
              <a:gd name="connsiteY54" fmla="*/ 21432 h 871538"/>
              <a:gd name="connsiteX55" fmla="*/ 1473994 w 1833563"/>
              <a:gd name="connsiteY55" fmla="*/ 11907 h 871538"/>
              <a:gd name="connsiteX56" fmla="*/ 1495425 w 1833563"/>
              <a:gd name="connsiteY56" fmla="*/ 0 h 871538"/>
              <a:gd name="connsiteX57" fmla="*/ 1519238 w 1833563"/>
              <a:gd name="connsiteY57" fmla="*/ 2382 h 871538"/>
              <a:gd name="connsiteX58" fmla="*/ 1533525 w 1833563"/>
              <a:gd name="connsiteY58" fmla="*/ 7144 h 871538"/>
              <a:gd name="connsiteX59" fmla="*/ 1545432 w 1833563"/>
              <a:gd name="connsiteY59" fmla="*/ 9525 h 871538"/>
              <a:gd name="connsiteX60" fmla="*/ 1559719 w 1833563"/>
              <a:gd name="connsiteY60" fmla="*/ 14288 h 871538"/>
              <a:gd name="connsiteX61" fmla="*/ 1566863 w 1833563"/>
              <a:gd name="connsiteY61" fmla="*/ 19050 h 871538"/>
              <a:gd name="connsiteX62" fmla="*/ 1581150 w 1833563"/>
              <a:gd name="connsiteY62" fmla="*/ 21432 h 871538"/>
              <a:gd name="connsiteX63" fmla="*/ 1590675 w 1833563"/>
              <a:gd name="connsiteY63" fmla="*/ 23813 h 871538"/>
              <a:gd name="connsiteX64" fmla="*/ 1604963 w 1833563"/>
              <a:gd name="connsiteY64" fmla="*/ 28575 h 871538"/>
              <a:gd name="connsiteX65" fmla="*/ 1619250 w 1833563"/>
              <a:gd name="connsiteY65" fmla="*/ 30957 h 871538"/>
              <a:gd name="connsiteX66" fmla="*/ 1643063 w 1833563"/>
              <a:gd name="connsiteY66" fmla="*/ 33338 h 871538"/>
              <a:gd name="connsiteX67" fmla="*/ 1669257 w 1833563"/>
              <a:gd name="connsiteY67" fmla="*/ 38100 h 871538"/>
              <a:gd name="connsiteX68" fmla="*/ 1676400 w 1833563"/>
              <a:gd name="connsiteY68" fmla="*/ 40482 h 871538"/>
              <a:gd name="connsiteX69" fmla="*/ 1683544 w 1833563"/>
              <a:gd name="connsiteY69" fmla="*/ 47625 h 871538"/>
              <a:gd name="connsiteX70" fmla="*/ 1688307 w 1833563"/>
              <a:gd name="connsiteY70" fmla="*/ 61913 h 871538"/>
              <a:gd name="connsiteX71" fmla="*/ 1693069 w 1833563"/>
              <a:gd name="connsiteY71" fmla="*/ 78582 h 871538"/>
              <a:gd name="connsiteX72" fmla="*/ 1690688 w 1833563"/>
              <a:gd name="connsiteY72" fmla="*/ 102394 h 871538"/>
              <a:gd name="connsiteX73" fmla="*/ 1683544 w 1833563"/>
              <a:gd name="connsiteY73" fmla="*/ 104775 h 871538"/>
              <a:gd name="connsiteX74" fmla="*/ 1626394 w 1833563"/>
              <a:gd name="connsiteY74" fmla="*/ 107157 h 871538"/>
              <a:gd name="connsiteX75" fmla="*/ 1619250 w 1833563"/>
              <a:gd name="connsiteY75" fmla="*/ 111919 h 871538"/>
              <a:gd name="connsiteX76" fmla="*/ 1616869 w 1833563"/>
              <a:gd name="connsiteY76" fmla="*/ 119063 h 871538"/>
              <a:gd name="connsiteX77" fmla="*/ 1612107 w 1833563"/>
              <a:gd name="connsiteY77" fmla="*/ 126207 h 871538"/>
              <a:gd name="connsiteX78" fmla="*/ 1604963 w 1833563"/>
              <a:gd name="connsiteY78" fmla="*/ 140494 h 871538"/>
              <a:gd name="connsiteX79" fmla="*/ 1602582 w 1833563"/>
              <a:gd name="connsiteY79" fmla="*/ 159544 h 871538"/>
              <a:gd name="connsiteX80" fmla="*/ 1600200 w 1833563"/>
              <a:gd name="connsiteY80" fmla="*/ 166688 h 871538"/>
              <a:gd name="connsiteX81" fmla="*/ 1595438 w 1833563"/>
              <a:gd name="connsiteY81" fmla="*/ 204788 h 871538"/>
              <a:gd name="connsiteX82" fmla="*/ 1593057 w 1833563"/>
              <a:gd name="connsiteY82" fmla="*/ 271463 h 871538"/>
              <a:gd name="connsiteX83" fmla="*/ 1595438 w 1833563"/>
              <a:gd name="connsiteY83" fmla="*/ 338138 h 871538"/>
              <a:gd name="connsiteX84" fmla="*/ 1597819 w 1833563"/>
              <a:gd name="connsiteY84" fmla="*/ 345282 h 871538"/>
              <a:gd name="connsiteX85" fmla="*/ 1612107 w 1833563"/>
              <a:gd name="connsiteY85" fmla="*/ 359569 h 871538"/>
              <a:gd name="connsiteX86" fmla="*/ 1619250 w 1833563"/>
              <a:gd name="connsiteY86" fmla="*/ 361950 h 871538"/>
              <a:gd name="connsiteX87" fmla="*/ 1626394 w 1833563"/>
              <a:gd name="connsiteY87" fmla="*/ 366713 h 871538"/>
              <a:gd name="connsiteX88" fmla="*/ 1693069 w 1833563"/>
              <a:gd name="connsiteY88" fmla="*/ 361950 h 871538"/>
              <a:gd name="connsiteX89" fmla="*/ 1700213 w 1833563"/>
              <a:gd name="connsiteY89" fmla="*/ 297657 h 871538"/>
              <a:gd name="connsiteX90" fmla="*/ 1704975 w 1833563"/>
              <a:gd name="connsiteY90" fmla="*/ 271463 h 871538"/>
              <a:gd name="connsiteX91" fmla="*/ 1709738 w 1833563"/>
              <a:gd name="connsiteY91" fmla="*/ 264319 h 871538"/>
              <a:gd name="connsiteX92" fmla="*/ 1716882 w 1833563"/>
              <a:gd name="connsiteY92" fmla="*/ 261938 h 871538"/>
              <a:gd name="connsiteX93" fmla="*/ 1724025 w 1833563"/>
              <a:gd name="connsiteY93" fmla="*/ 257175 h 871538"/>
              <a:gd name="connsiteX94" fmla="*/ 1740694 w 1833563"/>
              <a:gd name="connsiteY94" fmla="*/ 252413 h 871538"/>
              <a:gd name="connsiteX95" fmla="*/ 1764507 w 1833563"/>
              <a:gd name="connsiteY95" fmla="*/ 254794 h 871538"/>
              <a:gd name="connsiteX96" fmla="*/ 1785938 w 1833563"/>
              <a:gd name="connsiteY96" fmla="*/ 271463 h 871538"/>
              <a:gd name="connsiteX97" fmla="*/ 1793082 w 1833563"/>
              <a:gd name="connsiteY97" fmla="*/ 276225 h 871538"/>
              <a:gd name="connsiteX98" fmla="*/ 1804988 w 1833563"/>
              <a:gd name="connsiteY98" fmla="*/ 297657 h 871538"/>
              <a:gd name="connsiteX99" fmla="*/ 1793082 w 1833563"/>
              <a:gd name="connsiteY99" fmla="*/ 328613 h 871538"/>
              <a:gd name="connsiteX100" fmla="*/ 1785938 w 1833563"/>
              <a:gd name="connsiteY100" fmla="*/ 330994 h 871538"/>
              <a:gd name="connsiteX101" fmla="*/ 1771650 w 1833563"/>
              <a:gd name="connsiteY101" fmla="*/ 342900 h 871538"/>
              <a:gd name="connsiteX102" fmla="*/ 1762125 w 1833563"/>
              <a:gd name="connsiteY102" fmla="*/ 357188 h 871538"/>
              <a:gd name="connsiteX103" fmla="*/ 1766888 w 1833563"/>
              <a:gd name="connsiteY103" fmla="*/ 397669 h 871538"/>
              <a:gd name="connsiteX104" fmla="*/ 1769269 w 1833563"/>
              <a:gd name="connsiteY104" fmla="*/ 404813 h 871538"/>
              <a:gd name="connsiteX105" fmla="*/ 1774032 w 1833563"/>
              <a:gd name="connsiteY105" fmla="*/ 411957 h 871538"/>
              <a:gd name="connsiteX106" fmla="*/ 1778794 w 1833563"/>
              <a:gd name="connsiteY106" fmla="*/ 426244 h 871538"/>
              <a:gd name="connsiteX107" fmla="*/ 1790700 w 1833563"/>
              <a:gd name="connsiteY107" fmla="*/ 447675 h 871538"/>
              <a:gd name="connsiteX108" fmla="*/ 1788319 w 1833563"/>
              <a:gd name="connsiteY108" fmla="*/ 485775 h 871538"/>
              <a:gd name="connsiteX109" fmla="*/ 1783557 w 1833563"/>
              <a:gd name="connsiteY109" fmla="*/ 492919 h 871538"/>
              <a:gd name="connsiteX110" fmla="*/ 1754982 w 1833563"/>
              <a:gd name="connsiteY110" fmla="*/ 485775 h 871538"/>
              <a:gd name="connsiteX111" fmla="*/ 1747838 w 1833563"/>
              <a:gd name="connsiteY111" fmla="*/ 483394 h 871538"/>
              <a:gd name="connsiteX112" fmla="*/ 1740694 w 1833563"/>
              <a:gd name="connsiteY112" fmla="*/ 481013 h 871538"/>
              <a:gd name="connsiteX113" fmla="*/ 1726407 w 1833563"/>
              <a:gd name="connsiteY113" fmla="*/ 459582 h 871538"/>
              <a:gd name="connsiteX114" fmla="*/ 1721644 w 1833563"/>
              <a:gd name="connsiteY114" fmla="*/ 452438 h 871538"/>
              <a:gd name="connsiteX115" fmla="*/ 1714500 w 1833563"/>
              <a:gd name="connsiteY115" fmla="*/ 438150 h 871538"/>
              <a:gd name="connsiteX116" fmla="*/ 1695450 w 1833563"/>
              <a:gd name="connsiteY116" fmla="*/ 426244 h 871538"/>
              <a:gd name="connsiteX117" fmla="*/ 1688307 w 1833563"/>
              <a:gd name="connsiteY117" fmla="*/ 421482 h 871538"/>
              <a:gd name="connsiteX118" fmla="*/ 1674019 w 1833563"/>
              <a:gd name="connsiteY118" fmla="*/ 416719 h 871538"/>
              <a:gd name="connsiteX119" fmla="*/ 1657350 w 1833563"/>
              <a:gd name="connsiteY119" fmla="*/ 419100 h 871538"/>
              <a:gd name="connsiteX120" fmla="*/ 1621632 w 1833563"/>
              <a:gd name="connsiteY120" fmla="*/ 426244 h 871538"/>
              <a:gd name="connsiteX121" fmla="*/ 1614488 w 1833563"/>
              <a:gd name="connsiteY121" fmla="*/ 440532 h 871538"/>
              <a:gd name="connsiteX122" fmla="*/ 1619250 w 1833563"/>
              <a:gd name="connsiteY122" fmla="*/ 523875 h 871538"/>
              <a:gd name="connsiteX123" fmla="*/ 1624013 w 1833563"/>
              <a:gd name="connsiteY123" fmla="*/ 538163 h 871538"/>
              <a:gd name="connsiteX124" fmla="*/ 1628775 w 1833563"/>
              <a:gd name="connsiteY124" fmla="*/ 554832 h 871538"/>
              <a:gd name="connsiteX125" fmla="*/ 1633538 w 1833563"/>
              <a:gd name="connsiteY125" fmla="*/ 561975 h 871538"/>
              <a:gd name="connsiteX126" fmla="*/ 1643063 w 1833563"/>
              <a:gd name="connsiteY126" fmla="*/ 573882 h 871538"/>
              <a:gd name="connsiteX127" fmla="*/ 1645444 w 1833563"/>
              <a:gd name="connsiteY127" fmla="*/ 581025 h 871538"/>
              <a:gd name="connsiteX128" fmla="*/ 1654969 w 1833563"/>
              <a:gd name="connsiteY128" fmla="*/ 595313 h 871538"/>
              <a:gd name="connsiteX129" fmla="*/ 1659732 w 1833563"/>
              <a:gd name="connsiteY129" fmla="*/ 602457 h 871538"/>
              <a:gd name="connsiteX130" fmla="*/ 1664494 w 1833563"/>
              <a:gd name="connsiteY130" fmla="*/ 616744 h 871538"/>
              <a:gd name="connsiteX131" fmla="*/ 1674019 w 1833563"/>
              <a:gd name="connsiteY131" fmla="*/ 631032 h 871538"/>
              <a:gd name="connsiteX132" fmla="*/ 1681163 w 1833563"/>
              <a:gd name="connsiteY132" fmla="*/ 652463 h 871538"/>
              <a:gd name="connsiteX133" fmla="*/ 1683544 w 1833563"/>
              <a:gd name="connsiteY133" fmla="*/ 659607 h 871538"/>
              <a:gd name="connsiteX134" fmla="*/ 1697832 w 1833563"/>
              <a:gd name="connsiteY134" fmla="*/ 666750 h 871538"/>
              <a:gd name="connsiteX135" fmla="*/ 1747838 w 1833563"/>
              <a:gd name="connsiteY135" fmla="*/ 659607 h 871538"/>
              <a:gd name="connsiteX136" fmla="*/ 1754982 w 1833563"/>
              <a:gd name="connsiteY136" fmla="*/ 654844 h 871538"/>
              <a:gd name="connsiteX137" fmla="*/ 1769269 w 1833563"/>
              <a:gd name="connsiteY137" fmla="*/ 650082 h 871538"/>
              <a:gd name="connsiteX138" fmla="*/ 1776413 w 1833563"/>
              <a:gd name="connsiteY138" fmla="*/ 645319 h 871538"/>
              <a:gd name="connsiteX139" fmla="*/ 1819275 w 1833563"/>
              <a:gd name="connsiteY139" fmla="*/ 645319 h 871538"/>
              <a:gd name="connsiteX140" fmla="*/ 1826419 w 1833563"/>
              <a:gd name="connsiteY140" fmla="*/ 650082 h 871538"/>
              <a:gd name="connsiteX141" fmla="*/ 1828800 w 1833563"/>
              <a:gd name="connsiteY141" fmla="*/ 657225 h 871538"/>
              <a:gd name="connsiteX142" fmla="*/ 1833563 w 1833563"/>
              <a:gd name="connsiteY142" fmla="*/ 664369 h 871538"/>
              <a:gd name="connsiteX143" fmla="*/ 1831182 w 1833563"/>
              <a:gd name="connsiteY143" fmla="*/ 697707 h 871538"/>
              <a:gd name="connsiteX144" fmla="*/ 1824038 w 1833563"/>
              <a:gd name="connsiteY144" fmla="*/ 704850 h 871538"/>
              <a:gd name="connsiteX145" fmla="*/ 1821657 w 1833563"/>
              <a:gd name="connsiteY145" fmla="*/ 711994 h 871538"/>
              <a:gd name="connsiteX146" fmla="*/ 1807369 w 1833563"/>
              <a:gd name="connsiteY146" fmla="*/ 723900 h 871538"/>
              <a:gd name="connsiteX147" fmla="*/ 1800225 w 1833563"/>
              <a:gd name="connsiteY147" fmla="*/ 726282 h 871538"/>
              <a:gd name="connsiteX148" fmla="*/ 1793082 w 1833563"/>
              <a:gd name="connsiteY148" fmla="*/ 731044 h 871538"/>
              <a:gd name="connsiteX149" fmla="*/ 1759744 w 1833563"/>
              <a:gd name="connsiteY149" fmla="*/ 740569 h 871538"/>
              <a:gd name="connsiteX150" fmla="*/ 1752600 w 1833563"/>
              <a:gd name="connsiteY150" fmla="*/ 742950 h 871538"/>
              <a:gd name="connsiteX151" fmla="*/ 1738313 w 1833563"/>
              <a:gd name="connsiteY151" fmla="*/ 752475 h 871538"/>
              <a:gd name="connsiteX152" fmla="*/ 1728788 w 1833563"/>
              <a:gd name="connsiteY152" fmla="*/ 764382 h 871538"/>
              <a:gd name="connsiteX153" fmla="*/ 1721644 w 1833563"/>
              <a:gd name="connsiteY153" fmla="*/ 785813 h 871538"/>
              <a:gd name="connsiteX154" fmla="*/ 1719263 w 1833563"/>
              <a:gd name="connsiteY154" fmla="*/ 792957 h 871538"/>
              <a:gd name="connsiteX155" fmla="*/ 1714500 w 1833563"/>
              <a:gd name="connsiteY155" fmla="*/ 800100 h 871538"/>
              <a:gd name="connsiteX156" fmla="*/ 1712119 w 1833563"/>
              <a:gd name="connsiteY156" fmla="*/ 838200 h 871538"/>
              <a:gd name="connsiteX157" fmla="*/ 1709738 w 1833563"/>
              <a:gd name="connsiteY157" fmla="*/ 845344 h 871538"/>
              <a:gd name="connsiteX158" fmla="*/ 1700213 w 1833563"/>
              <a:gd name="connsiteY158" fmla="*/ 859632 h 871538"/>
              <a:gd name="connsiteX159" fmla="*/ 1678782 w 1833563"/>
              <a:gd name="connsiteY159" fmla="*/ 869157 h 871538"/>
              <a:gd name="connsiteX160" fmla="*/ 1671638 w 1833563"/>
              <a:gd name="connsiteY160" fmla="*/ 871538 h 871538"/>
              <a:gd name="connsiteX161" fmla="*/ 1654969 w 1833563"/>
              <a:gd name="connsiteY161" fmla="*/ 869157 h 871538"/>
              <a:gd name="connsiteX162" fmla="*/ 1645444 w 1833563"/>
              <a:gd name="connsiteY162" fmla="*/ 854869 h 871538"/>
              <a:gd name="connsiteX163" fmla="*/ 1640682 w 1833563"/>
              <a:gd name="connsiteY163" fmla="*/ 847725 h 871538"/>
              <a:gd name="connsiteX164" fmla="*/ 1643063 w 1833563"/>
              <a:gd name="connsiteY164" fmla="*/ 812007 h 871538"/>
              <a:gd name="connsiteX165" fmla="*/ 1645444 w 1833563"/>
              <a:gd name="connsiteY165" fmla="*/ 804863 h 871538"/>
              <a:gd name="connsiteX166" fmla="*/ 1643063 w 1833563"/>
              <a:gd name="connsiteY166" fmla="*/ 745332 h 871538"/>
              <a:gd name="connsiteX167" fmla="*/ 1638300 w 1833563"/>
              <a:gd name="connsiteY167" fmla="*/ 731044 h 871538"/>
              <a:gd name="connsiteX168" fmla="*/ 1631157 w 1833563"/>
              <a:gd name="connsiteY168" fmla="*/ 716757 h 871538"/>
              <a:gd name="connsiteX169" fmla="*/ 1624013 w 1833563"/>
              <a:gd name="connsiteY169" fmla="*/ 711994 h 871538"/>
              <a:gd name="connsiteX170" fmla="*/ 1621632 w 1833563"/>
              <a:gd name="connsiteY170" fmla="*/ 704850 h 871538"/>
              <a:gd name="connsiteX171" fmla="*/ 1612107 w 1833563"/>
              <a:gd name="connsiteY171" fmla="*/ 690563 h 871538"/>
              <a:gd name="connsiteX172" fmla="*/ 1609725 w 1833563"/>
              <a:gd name="connsiteY172" fmla="*/ 683419 h 871538"/>
              <a:gd name="connsiteX173" fmla="*/ 1602582 w 1833563"/>
              <a:gd name="connsiteY173" fmla="*/ 678657 h 871538"/>
              <a:gd name="connsiteX174" fmla="*/ 1590675 w 1833563"/>
              <a:gd name="connsiteY174" fmla="*/ 657225 h 871538"/>
              <a:gd name="connsiteX175" fmla="*/ 1585913 w 1833563"/>
              <a:gd name="connsiteY175" fmla="*/ 650082 h 871538"/>
              <a:gd name="connsiteX176" fmla="*/ 1581150 w 1833563"/>
              <a:gd name="connsiteY176" fmla="*/ 642938 h 871538"/>
              <a:gd name="connsiteX177" fmla="*/ 1576388 w 1833563"/>
              <a:gd name="connsiteY177" fmla="*/ 626269 h 871538"/>
              <a:gd name="connsiteX178" fmla="*/ 1571625 w 1833563"/>
              <a:gd name="connsiteY178" fmla="*/ 611982 h 871538"/>
              <a:gd name="connsiteX179" fmla="*/ 1569244 w 1833563"/>
              <a:gd name="connsiteY179" fmla="*/ 604838 h 871538"/>
              <a:gd name="connsiteX180" fmla="*/ 1564482 w 1833563"/>
              <a:gd name="connsiteY180" fmla="*/ 588169 h 871538"/>
              <a:gd name="connsiteX181" fmla="*/ 1557338 w 1833563"/>
              <a:gd name="connsiteY181" fmla="*/ 581025 h 871538"/>
              <a:gd name="connsiteX182" fmla="*/ 1552575 w 1833563"/>
              <a:gd name="connsiteY182" fmla="*/ 573882 h 871538"/>
              <a:gd name="connsiteX183" fmla="*/ 1538288 w 1833563"/>
              <a:gd name="connsiteY183" fmla="*/ 564357 h 871538"/>
              <a:gd name="connsiteX184" fmla="*/ 1524000 w 1833563"/>
              <a:gd name="connsiteY184" fmla="*/ 552450 h 871538"/>
              <a:gd name="connsiteX185" fmla="*/ 1514475 w 1833563"/>
              <a:gd name="connsiteY185" fmla="*/ 542925 h 871538"/>
              <a:gd name="connsiteX186" fmla="*/ 1504950 w 1833563"/>
              <a:gd name="connsiteY186" fmla="*/ 533400 h 871538"/>
              <a:gd name="connsiteX187" fmla="*/ 1493044 w 1833563"/>
              <a:gd name="connsiteY187" fmla="*/ 519113 h 871538"/>
              <a:gd name="connsiteX188" fmla="*/ 1488282 w 1833563"/>
              <a:gd name="connsiteY188" fmla="*/ 511969 h 871538"/>
              <a:gd name="connsiteX189" fmla="*/ 1481138 w 1833563"/>
              <a:gd name="connsiteY189" fmla="*/ 509588 h 871538"/>
              <a:gd name="connsiteX190" fmla="*/ 1469232 w 1833563"/>
              <a:gd name="connsiteY190" fmla="*/ 497682 h 871538"/>
              <a:gd name="connsiteX191" fmla="*/ 1457325 w 1833563"/>
              <a:gd name="connsiteY191" fmla="*/ 483394 h 871538"/>
              <a:gd name="connsiteX192" fmla="*/ 1435894 w 1833563"/>
              <a:gd name="connsiteY192" fmla="*/ 473869 h 871538"/>
              <a:gd name="connsiteX193" fmla="*/ 1197769 w 1833563"/>
              <a:gd name="connsiteY193" fmla="*/ 471488 h 871538"/>
              <a:gd name="connsiteX194" fmla="*/ 1050132 w 1833563"/>
              <a:gd name="connsiteY194" fmla="*/ 464344 h 871538"/>
              <a:gd name="connsiteX195" fmla="*/ 997744 w 1833563"/>
              <a:gd name="connsiteY195" fmla="*/ 461963 h 871538"/>
              <a:gd name="connsiteX196" fmla="*/ 807244 w 1833563"/>
              <a:gd name="connsiteY196" fmla="*/ 459582 h 871538"/>
              <a:gd name="connsiteX197" fmla="*/ 716757 w 1833563"/>
              <a:gd name="connsiteY197" fmla="*/ 457200 h 871538"/>
              <a:gd name="connsiteX198" fmla="*/ 395288 w 1833563"/>
              <a:gd name="connsiteY198" fmla="*/ 461963 h 871538"/>
              <a:gd name="connsiteX199" fmla="*/ 369094 w 1833563"/>
              <a:gd name="connsiteY199" fmla="*/ 466725 h 871538"/>
              <a:gd name="connsiteX200" fmla="*/ 361950 w 1833563"/>
              <a:gd name="connsiteY200" fmla="*/ 469107 h 871538"/>
              <a:gd name="connsiteX201" fmla="*/ 352425 w 1833563"/>
              <a:gd name="connsiteY201" fmla="*/ 471488 h 871538"/>
              <a:gd name="connsiteX202" fmla="*/ 345282 w 1833563"/>
              <a:gd name="connsiteY202" fmla="*/ 473869 h 871538"/>
              <a:gd name="connsiteX203" fmla="*/ 328613 w 1833563"/>
              <a:gd name="connsiteY203" fmla="*/ 476250 h 871538"/>
              <a:gd name="connsiteX204" fmla="*/ 314325 w 1833563"/>
              <a:gd name="connsiteY204" fmla="*/ 483394 h 871538"/>
              <a:gd name="connsiteX205" fmla="*/ 280988 w 1833563"/>
              <a:gd name="connsiteY205" fmla="*/ 492919 h 871538"/>
              <a:gd name="connsiteX206" fmla="*/ 252413 w 1833563"/>
              <a:gd name="connsiteY206" fmla="*/ 502444 h 871538"/>
              <a:gd name="connsiteX207" fmla="*/ 245269 w 1833563"/>
              <a:gd name="connsiteY207" fmla="*/ 504825 h 871538"/>
              <a:gd name="connsiteX208" fmla="*/ 238125 w 1833563"/>
              <a:gd name="connsiteY208" fmla="*/ 507207 h 871538"/>
              <a:gd name="connsiteX209" fmla="*/ 223838 w 1833563"/>
              <a:gd name="connsiteY209" fmla="*/ 509588 h 871538"/>
              <a:gd name="connsiteX210" fmla="*/ 216694 w 1833563"/>
              <a:gd name="connsiteY210" fmla="*/ 514350 h 871538"/>
              <a:gd name="connsiteX211" fmla="*/ 200025 w 1833563"/>
              <a:gd name="connsiteY211" fmla="*/ 519113 h 871538"/>
              <a:gd name="connsiteX212" fmla="*/ 185738 w 1833563"/>
              <a:gd name="connsiteY212" fmla="*/ 523875 h 871538"/>
              <a:gd name="connsiteX213" fmla="*/ 164307 w 1833563"/>
              <a:gd name="connsiteY213" fmla="*/ 535782 h 871538"/>
              <a:gd name="connsiteX214" fmla="*/ 152400 w 1833563"/>
              <a:gd name="connsiteY214" fmla="*/ 547688 h 871538"/>
              <a:gd name="connsiteX215" fmla="*/ 147638 w 1833563"/>
              <a:gd name="connsiteY215" fmla="*/ 554832 h 871538"/>
              <a:gd name="connsiteX216" fmla="*/ 140494 w 1833563"/>
              <a:gd name="connsiteY216" fmla="*/ 559594 h 871538"/>
              <a:gd name="connsiteX217" fmla="*/ 133350 w 1833563"/>
              <a:gd name="connsiteY217" fmla="*/ 566738 h 871538"/>
              <a:gd name="connsiteX218" fmla="*/ 119063 w 1833563"/>
              <a:gd name="connsiteY218" fmla="*/ 576263 h 871538"/>
              <a:gd name="connsiteX219" fmla="*/ 107157 w 1833563"/>
              <a:gd name="connsiteY219" fmla="*/ 588169 h 871538"/>
              <a:gd name="connsiteX220" fmla="*/ 102394 w 1833563"/>
              <a:gd name="connsiteY220" fmla="*/ 595313 h 871538"/>
              <a:gd name="connsiteX221" fmla="*/ 95250 w 1833563"/>
              <a:gd name="connsiteY221" fmla="*/ 600075 h 871538"/>
              <a:gd name="connsiteX222" fmla="*/ 83344 w 1833563"/>
              <a:gd name="connsiteY222" fmla="*/ 614363 h 871538"/>
              <a:gd name="connsiteX223" fmla="*/ 69057 w 1833563"/>
              <a:gd name="connsiteY223" fmla="*/ 626269 h 871538"/>
              <a:gd name="connsiteX224" fmla="*/ 64294 w 1833563"/>
              <a:gd name="connsiteY224" fmla="*/ 633413 h 871538"/>
              <a:gd name="connsiteX225" fmla="*/ 50007 w 1833563"/>
              <a:gd name="connsiteY225" fmla="*/ 642938 h 871538"/>
              <a:gd name="connsiteX226" fmla="*/ 16669 w 1833563"/>
              <a:gd name="connsiteY226" fmla="*/ 640557 h 871538"/>
              <a:gd name="connsiteX227" fmla="*/ 7144 w 1833563"/>
              <a:gd name="connsiteY227" fmla="*/ 638175 h 871538"/>
              <a:gd name="connsiteX228" fmla="*/ 4763 w 1833563"/>
              <a:gd name="connsiteY228" fmla="*/ 509587 h 871538"/>
              <a:gd name="connsiteX0" fmla="*/ 4974 w 1829012"/>
              <a:gd name="connsiteY0" fmla="*/ 509589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2593 w 1829012"/>
              <a:gd name="connsiteY227" fmla="*/ 638175 h 871538"/>
              <a:gd name="connsiteX228" fmla="*/ 212 w 1829012"/>
              <a:gd name="connsiteY228" fmla="*/ 509587 h 871538"/>
              <a:gd name="connsiteX0" fmla="*/ 4974 w 1829012"/>
              <a:gd name="connsiteY0" fmla="*/ 509589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2593 w 1829012"/>
              <a:gd name="connsiteY227" fmla="*/ 638175 h 871538"/>
              <a:gd name="connsiteX228" fmla="*/ 212 w 1829012"/>
              <a:gd name="connsiteY228" fmla="*/ 509587 h 871538"/>
              <a:gd name="connsiteX229" fmla="*/ 4974 w 1829012"/>
              <a:gd name="connsiteY229" fmla="*/ 509589 h 871538"/>
              <a:gd name="connsiteX0" fmla="*/ 4974 w 1829012"/>
              <a:gd name="connsiteY0" fmla="*/ 469108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2593 w 1829012"/>
              <a:gd name="connsiteY227" fmla="*/ 638175 h 871538"/>
              <a:gd name="connsiteX228" fmla="*/ 212 w 1829012"/>
              <a:gd name="connsiteY228" fmla="*/ 509587 h 871538"/>
              <a:gd name="connsiteX229" fmla="*/ 4974 w 1829012"/>
              <a:gd name="connsiteY229" fmla="*/ 469108 h 871538"/>
              <a:gd name="connsiteX0" fmla="*/ 4974 w 1829012"/>
              <a:gd name="connsiteY0" fmla="*/ 469108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4974 w 1829012"/>
              <a:gd name="connsiteY227" fmla="*/ 576262 h 871538"/>
              <a:gd name="connsiteX228" fmla="*/ 212 w 1829012"/>
              <a:gd name="connsiteY228" fmla="*/ 509587 h 871538"/>
              <a:gd name="connsiteX229" fmla="*/ 4974 w 1829012"/>
              <a:gd name="connsiteY229" fmla="*/ 469108 h 871538"/>
              <a:gd name="connsiteX0" fmla="*/ 11223 w 1835261"/>
              <a:gd name="connsiteY0" fmla="*/ 469108 h 871538"/>
              <a:gd name="connsiteX1" fmla="*/ 6461 w 1835261"/>
              <a:gd name="connsiteY1" fmla="*/ 361950 h 871538"/>
              <a:gd name="connsiteX2" fmla="*/ 20748 w 1835261"/>
              <a:gd name="connsiteY2" fmla="*/ 333375 h 871538"/>
              <a:gd name="connsiteX3" fmla="*/ 35036 w 1835261"/>
              <a:gd name="connsiteY3" fmla="*/ 326232 h 871538"/>
              <a:gd name="connsiteX4" fmla="*/ 51705 w 1835261"/>
              <a:gd name="connsiteY4" fmla="*/ 321469 h 871538"/>
              <a:gd name="connsiteX5" fmla="*/ 151717 w 1835261"/>
              <a:gd name="connsiteY5" fmla="*/ 326232 h 871538"/>
              <a:gd name="connsiteX6" fmla="*/ 158861 w 1835261"/>
              <a:gd name="connsiteY6" fmla="*/ 328613 h 871538"/>
              <a:gd name="connsiteX7" fmla="*/ 168386 w 1835261"/>
              <a:gd name="connsiteY7" fmla="*/ 330994 h 871538"/>
              <a:gd name="connsiteX8" fmla="*/ 182673 w 1835261"/>
              <a:gd name="connsiteY8" fmla="*/ 335757 h 871538"/>
              <a:gd name="connsiteX9" fmla="*/ 204105 w 1835261"/>
              <a:gd name="connsiteY9" fmla="*/ 340519 h 871538"/>
              <a:gd name="connsiteX10" fmla="*/ 216011 w 1835261"/>
              <a:gd name="connsiteY10" fmla="*/ 342900 h 871538"/>
              <a:gd name="connsiteX11" fmla="*/ 223155 w 1835261"/>
              <a:gd name="connsiteY11" fmla="*/ 345282 h 871538"/>
              <a:gd name="connsiteX12" fmla="*/ 232680 w 1835261"/>
              <a:gd name="connsiteY12" fmla="*/ 347663 h 871538"/>
              <a:gd name="connsiteX13" fmla="*/ 261255 w 1835261"/>
              <a:gd name="connsiteY13" fmla="*/ 357188 h 871538"/>
              <a:gd name="connsiteX14" fmla="*/ 268398 w 1835261"/>
              <a:gd name="connsiteY14" fmla="*/ 359569 h 871538"/>
              <a:gd name="connsiteX15" fmla="*/ 311261 w 1835261"/>
              <a:gd name="connsiteY15" fmla="*/ 364332 h 871538"/>
              <a:gd name="connsiteX16" fmla="*/ 323167 w 1835261"/>
              <a:gd name="connsiteY16" fmla="*/ 366713 h 871538"/>
              <a:gd name="connsiteX17" fmla="*/ 354123 w 1835261"/>
              <a:gd name="connsiteY17" fmla="*/ 369094 h 871538"/>
              <a:gd name="connsiteX18" fmla="*/ 385080 w 1835261"/>
              <a:gd name="connsiteY18" fmla="*/ 373857 h 871538"/>
              <a:gd name="connsiteX19" fmla="*/ 413655 w 1835261"/>
              <a:gd name="connsiteY19" fmla="*/ 378619 h 871538"/>
              <a:gd name="connsiteX20" fmla="*/ 801798 w 1835261"/>
              <a:gd name="connsiteY20" fmla="*/ 383382 h 871538"/>
              <a:gd name="connsiteX21" fmla="*/ 1313767 w 1835261"/>
              <a:gd name="connsiteY21" fmla="*/ 383382 h 871538"/>
              <a:gd name="connsiteX22" fmla="*/ 1420923 w 1835261"/>
              <a:gd name="connsiteY22" fmla="*/ 381000 h 871538"/>
              <a:gd name="connsiteX23" fmla="*/ 1435211 w 1835261"/>
              <a:gd name="connsiteY23" fmla="*/ 376238 h 871538"/>
              <a:gd name="connsiteX24" fmla="*/ 1447117 w 1835261"/>
              <a:gd name="connsiteY24" fmla="*/ 364332 h 871538"/>
              <a:gd name="connsiteX25" fmla="*/ 1459023 w 1835261"/>
              <a:gd name="connsiteY25" fmla="*/ 350044 h 871538"/>
              <a:gd name="connsiteX26" fmla="*/ 1466167 w 1835261"/>
              <a:gd name="connsiteY26" fmla="*/ 345282 h 871538"/>
              <a:gd name="connsiteX27" fmla="*/ 1475692 w 1835261"/>
              <a:gd name="connsiteY27" fmla="*/ 333375 h 871538"/>
              <a:gd name="connsiteX28" fmla="*/ 1480455 w 1835261"/>
              <a:gd name="connsiteY28" fmla="*/ 323850 h 871538"/>
              <a:gd name="connsiteX29" fmla="*/ 1489980 w 1835261"/>
              <a:gd name="connsiteY29" fmla="*/ 309563 h 871538"/>
              <a:gd name="connsiteX30" fmla="*/ 1492361 w 1835261"/>
              <a:gd name="connsiteY30" fmla="*/ 302419 h 871538"/>
              <a:gd name="connsiteX31" fmla="*/ 1501886 w 1835261"/>
              <a:gd name="connsiteY31" fmla="*/ 288132 h 871538"/>
              <a:gd name="connsiteX32" fmla="*/ 1504267 w 1835261"/>
              <a:gd name="connsiteY32" fmla="*/ 278607 h 871538"/>
              <a:gd name="connsiteX33" fmla="*/ 1506648 w 1835261"/>
              <a:gd name="connsiteY33" fmla="*/ 264319 h 871538"/>
              <a:gd name="connsiteX34" fmla="*/ 1509030 w 1835261"/>
              <a:gd name="connsiteY34" fmla="*/ 257175 h 871538"/>
              <a:gd name="connsiteX35" fmla="*/ 1516173 w 1835261"/>
              <a:gd name="connsiteY35" fmla="*/ 230982 h 871538"/>
              <a:gd name="connsiteX36" fmla="*/ 1520936 w 1835261"/>
              <a:gd name="connsiteY36" fmla="*/ 197644 h 871538"/>
              <a:gd name="connsiteX37" fmla="*/ 1525698 w 1835261"/>
              <a:gd name="connsiteY37" fmla="*/ 190500 h 871538"/>
              <a:gd name="connsiteX38" fmla="*/ 1530461 w 1835261"/>
              <a:gd name="connsiteY38" fmla="*/ 176213 h 871538"/>
              <a:gd name="connsiteX39" fmla="*/ 1532842 w 1835261"/>
              <a:gd name="connsiteY39" fmla="*/ 169069 h 871538"/>
              <a:gd name="connsiteX40" fmla="*/ 1542367 w 1835261"/>
              <a:gd name="connsiteY40" fmla="*/ 154782 h 871538"/>
              <a:gd name="connsiteX41" fmla="*/ 1547130 w 1835261"/>
              <a:gd name="connsiteY41" fmla="*/ 147638 h 871538"/>
              <a:gd name="connsiteX42" fmla="*/ 1559036 w 1835261"/>
              <a:gd name="connsiteY42" fmla="*/ 126207 h 871538"/>
              <a:gd name="connsiteX43" fmla="*/ 1563798 w 1835261"/>
              <a:gd name="connsiteY43" fmla="*/ 119063 h 871538"/>
              <a:gd name="connsiteX44" fmla="*/ 1568561 w 1835261"/>
              <a:gd name="connsiteY44" fmla="*/ 111919 h 871538"/>
              <a:gd name="connsiteX45" fmla="*/ 1568561 w 1835261"/>
              <a:gd name="connsiteY45" fmla="*/ 90488 h 871538"/>
              <a:gd name="connsiteX46" fmla="*/ 1547130 w 1835261"/>
              <a:gd name="connsiteY46" fmla="*/ 73819 h 871538"/>
              <a:gd name="connsiteX47" fmla="*/ 1532842 w 1835261"/>
              <a:gd name="connsiteY47" fmla="*/ 66675 h 871538"/>
              <a:gd name="connsiteX48" fmla="*/ 1525698 w 1835261"/>
              <a:gd name="connsiteY48" fmla="*/ 61913 h 871538"/>
              <a:gd name="connsiteX49" fmla="*/ 1516173 w 1835261"/>
              <a:gd name="connsiteY49" fmla="*/ 57150 h 871538"/>
              <a:gd name="connsiteX50" fmla="*/ 1501886 w 1835261"/>
              <a:gd name="connsiteY50" fmla="*/ 50007 h 871538"/>
              <a:gd name="connsiteX51" fmla="*/ 1494742 w 1835261"/>
              <a:gd name="connsiteY51" fmla="*/ 45244 h 871538"/>
              <a:gd name="connsiteX52" fmla="*/ 1487598 w 1835261"/>
              <a:gd name="connsiteY52" fmla="*/ 42863 h 871538"/>
              <a:gd name="connsiteX53" fmla="*/ 1478073 w 1835261"/>
              <a:gd name="connsiteY53" fmla="*/ 28575 h 871538"/>
              <a:gd name="connsiteX54" fmla="*/ 1473311 w 1835261"/>
              <a:gd name="connsiteY54" fmla="*/ 21432 h 871538"/>
              <a:gd name="connsiteX55" fmla="*/ 1475692 w 1835261"/>
              <a:gd name="connsiteY55" fmla="*/ 11907 h 871538"/>
              <a:gd name="connsiteX56" fmla="*/ 1497123 w 1835261"/>
              <a:gd name="connsiteY56" fmla="*/ 0 h 871538"/>
              <a:gd name="connsiteX57" fmla="*/ 1520936 w 1835261"/>
              <a:gd name="connsiteY57" fmla="*/ 2382 h 871538"/>
              <a:gd name="connsiteX58" fmla="*/ 1535223 w 1835261"/>
              <a:gd name="connsiteY58" fmla="*/ 7144 h 871538"/>
              <a:gd name="connsiteX59" fmla="*/ 1547130 w 1835261"/>
              <a:gd name="connsiteY59" fmla="*/ 9525 h 871538"/>
              <a:gd name="connsiteX60" fmla="*/ 1561417 w 1835261"/>
              <a:gd name="connsiteY60" fmla="*/ 14288 h 871538"/>
              <a:gd name="connsiteX61" fmla="*/ 1568561 w 1835261"/>
              <a:gd name="connsiteY61" fmla="*/ 19050 h 871538"/>
              <a:gd name="connsiteX62" fmla="*/ 1582848 w 1835261"/>
              <a:gd name="connsiteY62" fmla="*/ 21432 h 871538"/>
              <a:gd name="connsiteX63" fmla="*/ 1592373 w 1835261"/>
              <a:gd name="connsiteY63" fmla="*/ 23813 h 871538"/>
              <a:gd name="connsiteX64" fmla="*/ 1606661 w 1835261"/>
              <a:gd name="connsiteY64" fmla="*/ 28575 h 871538"/>
              <a:gd name="connsiteX65" fmla="*/ 1620948 w 1835261"/>
              <a:gd name="connsiteY65" fmla="*/ 30957 h 871538"/>
              <a:gd name="connsiteX66" fmla="*/ 1644761 w 1835261"/>
              <a:gd name="connsiteY66" fmla="*/ 33338 h 871538"/>
              <a:gd name="connsiteX67" fmla="*/ 1670955 w 1835261"/>
              <a:gd name="connsiteY67" fmla="*/ 38100 h 871538"/>
              <a:gd name="connsiteX68" fmla="*/ 1678098 w 1835261"/>
              <a:gd name="connsiteY68" fmla="*/ 40482 h 871538"/>
              <a:gd name="connsiteX69" fmla="*/ 1685242 w 1835261"/>
              <a:gd name="connsiteY69" fmla="*/ 47625 h 871538"/>
              <a:gd name="connsiteX70" fmla="*/ 1690005 w 1835261"/>
              <a:gd name="connsiteY70" fmla="*/ 61913 h 871538"/>
              <a:gd name="connsiteX71" fmla="*/ 1694767 w 1835261"/>
              <a:gd name="connsiteY71" fmla="*/ 78582 h 871538"/>
              <a:gd name="connsiteX72" fmla="*/ 1692386 w 1835261"/>
              <a:gd name="connsiteY72" fmla="*/ 102394 h 871538"/>
              <a:gd name="connsiteX73" fmla="*/ 1685242 w 1835261"/>
              <a:gd name="connsiteY73" fmla="*/ 104775 h 871538"/>
              <a:gd name="connsiteX74" fmla="*/ 1628092 w 1835261"/>
              <a:gd name="connsiteY74" fmla="*/ 107157 h 871538"/>
              <a:gd name="connsiteX75" fmla="*/ 1620948 w 1835261"/>
              <a:gd name="connsiteY75" fmla="*/ 111919 h 871538"/>
              <a:gd name="connsiteX76" fmla="*/ 1618567 w 1835261"/>
              <a:gd name="connsiteY76" fmla="*/ 119063 h 871538"/>
              <a:gd name="connsiteX77" fmla="*/ 1613805 w 1835261"/>
              <a:gd name="connsiteY77" fmla="*/ 126207 h 871538"/>
              <a:gd name="connsiteX78" fmla="*/ 1606661 w 1835261"/>
              <a:gd name="connsiteY78" fmla="*/ 140494 h 871538"/>
              <a:gd name="connsiteX79" fmla="*/ 1604280 w 1835261"/>
              <a:gd name="connsiteY79" fmla="*/ 159544 h 871538"/>
              <a:gd name="connsiteX80" fmla="*/ 1601898 w 1835261"/>
              <a:gd name="connsiteY80" fmla="*/ 166688 h 871538"/>
              <a:gd name="connsiteX81" fmla="*/ 1597136 w 1835261"/>
              <a:gd name="connsiteY81" fmla="*/ 204788 h 871538"/>
              <a:gd name="connsiteX82" fmla="*/ 1594755 w 1835261"/>
              <a:gd name="connsiteY82" fmla="*/ 271463 h 871538"/>
              <a:gd name="connsiteX83" fmla="*/ 1597136 w 1835261"/>
              <a:gd name="connsiteY83" fmla="*/ 338138 h 871538"/>
              <a:gd name="connsiteX84" fmla="*/ 1599517 w 1835261"/>
              <a:gd name="connsiteY84" fmla="*/ 345282 h 871538"/>
              <a:gd name="connsiteX85" fmla="*/ 1613805 w 1835261"/>
              <a:gd name="connsiteY85" fmla="*/ 359569 h 871538"/>
              <a:gd name="connsiteX86" fmla="*/ 1620948 w 1835261"/>
              <a:gd name="connsiteY86" fmla="*/ 361950 h 871538"/>
              <a:gd name="connsiteX87" fmla="*/ 1628092 w 1835261"/>
              <a:gd name="connsiteY87" fmla="*/ 366713 h 871538"/>
              <a:gd name="connsiteX88" fmla="*/ 1694767 w 1835261"/>
              <a:gd name="connsiteY88" fmla="*/ 361950 h 871538"/>
              <a:gd name="connsiteX89" fmla="*/ 1701911 w 1835261"/>
              <a:gd name="connsiteY89" fmla="*/ 297657 h 871538"/>
              <a:gd name="connsiteX90" fmla="*/ 1706673 w 1835261"/>
              <a:gd name="connsiteY90" fmla="*/ 271463 h 871538"/>
              <a:gd name="connsiteX91" fmla="*/ 1711436 w 1835261"/>
              <a:gd name="connsiteY91" fmla="*/ 264319 h 871538"/>
              <a:gd name="connsiteX92" fmla="*/ 1718580 w 1835261"/>
              <a:gd name="connsiteY92" fmla="*/ 261938 h 871538"/>
              <a:gd name="connsiteX93" fmla="*/ 1725723 w 1835261"/>
              <a:gd name="connsiteY93" fmla="*/ 257175 h 871538"/>
              <a:gd name="connsiteX94" fmla="*/ 1742392 w 1835261"/>
              <a:gd name="connsiteY94" fmla="*/ 252413 h 871538"/>
              <a:gd name="connsiteX95" fmla="*/ 1766205 w 1835261"/>
              <a:gd name="connsiteY95" fmla="*/ 254794 h 871538"/>
              <a:gd name="connsiteX96" fmla="*/ 1787636 w 1835261"/>
              <a:gd name="connsiteY96" fmla="*/ 271463 h 871538"/>
              <a:gd name="connsiteX97" fmla="*/ 1794780 w 1835261"/>
              <a:gd name="connsiteY97" fmla="*/ 276225 h 871538"/>
              <a:gd name="connsiteX98" fmla="*/ 1806686 w 1835261"/>
              <a:gd name="connsiteY98" fmla="*/ 297657 h 871538"/>
              <a:gd name="connsiteX99" fmla="*/ 1794780 w 1835261"/>
              <a:gd name="connsiteY99" fmla="*/ 328613 h 871538"/>
              <a:gd name="connsiteX100" fmla="*/ 1787636 w 1835261"/>
              <a:gd name="connsiteY100" fmla="*/ 330994 h 871538"/>
              <a:gd name="connsiteX101" fmla="*/ 1773348 w 1835261"/>
              <a:gd name="connsiteY101" fmla="*/ 342900 h 871538"/>
              <a:gd name="connsiteX102" fmla="*/ 1763823 w 1835261"/>
              <a:gd name="connsiteY102" fmla="*/ 357188 h 871538"/>
              <a:gd name="connsiteX103" fmla="*/ 1768586 w 1835261"/>
              <a:gd name="connsiteY103" fmla="*/ 397669 h 871538"/>
              <a:gd name="connsiteX104" fmla="*/ 1770967 w 1835261"/>
              <a:gd name="connsiteY104" fmla="*/ 404813 h 871538"/>
              <a:gd name="connsiteX105" fmla="*/ 1775730 w 1835261"/>
              <a:gd name="connsiteY105" fmla="*/ 411957 h 871538"/>
              <a:gd name="connsiteX106" fmla="*/ 1780492 w 1835261"/>
              <a:gd name="connsiteY106" fmla="*/ 426244 h 871538"/>
              <a:gd name="connsiteX107" fmla="*/ 1792398 w 1835261"/>
              <a:gd name="connsiteY107" fmla="*/ 447675 h 871538"/>
              <a:gd name="connsiteX108" fmla="*/ 1790017 w 1835261"/>
              <a:gd name="connsiteY108" fmla="*/ 485775 h 871538"/>
              <a:gd name="connsiteX109" fmla="*/ 1785255 w 1835261"/>
              <a:gd name="connsiteY109" fmla="*/ 492919 h 871538"/>
              <a:gd name="connsiteX110" fmla="*/ 1756680 w 1835261"/>
              <a:gd name="connsiteY110" fmla="*/ 485775 h 871538"/>
              <a:gd name="connsiteX111" fmla="*/ 1749536 w 1835261"/>
              <a:gd name="connsiteY111" fmla="*/ 483394 h 871538"/>
              <a:gd name="connsiteX112" fmla="*/ 1742392 w 1835261"/>
              <a:gd name="connsiteY112" fmla="*/ 481013 h 871538"/>
              <a:gd name="connsiteX113" fmla="*/ 1728105 w 1835261"/>
              <a:gd name="connsiteY113" fmla="*/ 459582 h 871538"/>
              <a:gd name="connsiteX114" fmla="*/ 1723342 w 1835261"/>
              <a:gd name="connsiteY114" fmla="*/ 452438 h 871538"/>
              <a:gd name="connsiteX115" fmla="*/ 1716198 w 1835261"/>
              <a:gd name="connsiteY115" fmla="*/ 438150 h 871538"/>
              <a:gd name="connsiteX116" fmla="*/ 1697148 w 1835261"/>
              <a:gd name="connsiteY116" fmla="*/ 426244 h 871538"/>
              <a:gd name="connsiteX117" fmla="*/ 1690005 w 1835261"/>
              <a:gd name="connsiteY117" fmla="*/ 421482 h 871538"/>
              <a:gd name="connsiteX118" fmla="*/ 1675717 w 1835261"/>
              <a:gd name="connsiteY118" fmla="*/ 416719 h 871538"/>
              <a:gd name="connsiteX119" fmla="*/ 1659048 w 1835261"/>
              <a:gd name="connsiteY119" fmla="*/ 419100 h 871538"/>
              <a:gd name="connsiteX120" fmla="*/ 1623330 w 1835261"/>
              <a:gd name="connsiteY120" fmla="*/ 426244 h 871538"/>
              <a:gd name="connsiteX121" fmla="*/ 1616186 w 1835261"/>
              <a:gd name="connsiteY121" fmla="*/ 440532 h 871538"/>
              <a:gd name="connsiteX122" fmla="*/ 1620948 w 1835261"/>
              <a:gd name="connsiteY122" fmla="*/ 523875 h 871538"/>
              <a:gd name="connsiteX123" fmla="*/ 1625711 w 1835261"/>
              <a:gd name="connsiteY123" fmla="*/ 538163 h 871538"/>
              <a:gd name="connsiteX124" fmla="*/ 1630473 w 1835261"/>
              <a:gd name="connsiteY124" fmla="*/ 554832 h 871538"/>
              <a:gd name="connsiteX125" fmla="*/ 1635236 w 1835261"/>
              <a:gd name="connsiteY125" fmla="*/ 561975 h 871538"/>
              <a:gd name="connsiteX126" fmla="*/ 1644761 w 1835261"/>
              <a:gd name="connsiteY126" fmla="*/ 573882 h 871538"/>
              <a:gd name="connsiteX127" fmla="*/ 1647142 w 1835261"/>
              <a:gd name="connsiteY127" fmla="*/ 581025 h 871538"/>
              <a:gd name="connsiteX128" fmla="*/ 1656667 w 1835261"/>
              <a:gd name="connsiteY128" fmla="*/ 595313 h 871538"/>
              <a:gd name="connsiteX129" fmla="*/ 1661430 w 1835261"/>
              <a:gd name="connsiteY129" fmla="*/ 602457 h 871538"/>
              <a:gd name="connsiteX130" fmla="*/ 1666192 w 1835261"/>
              <a:gd name="connsiteY130" fmla="*/ 616744 h 871538"/>
              <a:gd name="connsiteX131" fmla="*/ 1675717 w 1835261"/>
              <a:gd name="connsiteY131" fmla="*/ 631032 h 871538"/>
              <a:gd name="connsiteX132" fmla="*/ 1682861 w 1835261"/>
              <a:gd name="connsiteY132" fmla="*/ 652463 h 871538"/>
              <a:gd name="connsiteX133" fmla="*/ 1685242 w 1835261"/>
              <a:gd name="connsiteY133" fmla="*/ 659607 h 871538"/>
              <a:gd name="connsiteX134" fmla="*/ 1699530 w 1835261"/>
              <a:gd name="connsiteY134" fmla="*/ 666750 h 871538"/>
              <a:gd name="connsiteX135" fmla="*/ 1749536 w 1835261"/>
              <a:gd name="connsiteY135" fmla="*/ 659607 h 871538"/>
              <a:gd name="connsiteX136" fmla="*/ 1756680 w 1835261"/>
              <a:gd name="connsiteY136" fmla="*/ 654844 h 871538"/>
              <a:gd name="connsiteX137" fmla="*/ 1770967 w 1835261"/>
              <a:gd name="connsiteY137" fmla="*/ 650082 h 871538"/>
              <a:gd name="connsiteX138" fmla="*/ 1778111 w 1835261"/>
              <a:gd name="connsiteY138" fmla="*/ 645319 h 871538"/>
              <a:gd name="connsiteX139" fmla="*/ 1820973 w 1835261"/>
              <a:gd name="connsiteY139" fmla="*/ 645319 h 871538"/>
              <a:gd name="connsiteX140" fmla="*/ 1828117 w 1835261"/>
              <a:gd name="connsiteY140" fmla="*/ 650082 h 871538"/>
              <a:gd name="connsiteX141" fmla="*/ 1830498 w 1835261"/>
              <a:gd name="connsiteY141" fmla="*/ 657225 h 871538"/>
              <a:gd name="connsiteX142" fmla="*/ 1835261 w 1835261"/>
              <a:gd name="connsiteY142" fmla="*/ 664369 h 871538"/>
              <a:gd name="connsiteX143" fmla="*/ 1832880 w 1835261"/>
              <a:gd name="connsiteY143" fmla="*/ 697707 h 871538"/>
              <a:gd name="connsiteX144" fmla="*/ 1825736 w 1835261"/>
              <a:gd name="connsiteY144" fmla="*/ 704850 h 871538"/>
              <a:gd name="connsiteX145" fmla="*/ 1823355 w 1835261"/>
              <a:gd name="connsiteY145" fmla="*/ 711994 h 871538"/>
              <a:gd name="connsiteX146" fmla="*/ 1809067 w 1835261"/>
              <a:gd name="connsiteY146" fmla="*/ 723900 h 871538"/>
              <a:gd name="connsiteX147" fmla="*/ 1801923 w 1835261"/>
              <a:gd name="connsiteY147" fmla="*/ 726282 h 871538"/>
              <a:gd name="connsiteX148" fmla="*/ 1794780 w 1835261"/>
              <a:gd name="connsiteY148" fmla="*/ 731044 h 871538"/>
              <a:gd name="connsiteX149" fmla="*/ 1761442 w 1835261"/>
              <a:gd name="connsiteY149" fmla="*/ 740569 h 871538"/>
              <a:gd name="connsiteX150" fmla="*/ 1754298 w 1835261"/>
              <a:gd name="connsiteY150" fmla="*/ 742950 h 871538"/>
              <a:gd name="connsiteX151" fmla="*/ 1740011 w 1835261"/>
              <a:gd name="connsiteY151" fmla="*/ 752475 h 871538"/>
              <a:gd name="connsiteX152" fmla="*/ 1730486 w 1835261"/>
              <a:gd name="connsiteY152" fmla="*/ 764382 h 871538"/>
              <a:gd name="connsiteX153" fmla="*/ 1723342 w 1835261"/>
              <a:gd name="connsiteY153" fmla="*/ 785813 h 871538"/>
              <a:gd name="connsiteX154" fmla="*/ 1720961 w 1835261"/>
              <a:gd name="connsiteY154" fmla="*/ 792957 h 871538"/>
              <a:gd name="connsiteX155" fmla="*/ 1716198 w 1835261"/>
              <a:gd name="connsiteY155" fmla="*/ 800100 h 871538"/>
              <a:gd name="connsiteX156" fmla="*/ 1713817 w 1835261"/>
              <a:gd name="connsiteY156" fmla="*/ 838200 h 871538"/>
              <a:gd name="connsiteX157" fmla="*/ 1711436 w 1835261"/>
              <a:gd name="connsiteY157" fmla="*/ 845344 h 871538"/>
              <a:gd name="connsiteX158" fmla="*/ 1701911 w 1835261"/>
              <a:gd name="connsiteY158" fmla="*/ 859632 h 871538"/>
              <a:gd name="connsiteX159" fmla="*/ 1680480 w 1835261"/>
              <a:gd name="connsiteY159" fmla="*/ 869157 h 871538"/>
              <a:gd name="connsiteX160" fmla="*/ 1673336 w 1835261"/>
              <a:gd name="connsiteY160" fmla="*/ 871538 h 871538"/>
              <a:gd name="connsiteX161" fmla="*/ 1656667 w 1835261"/>
              <a:gd name="connsiteY161" fmla="*/ 869157 h 871538"/>
              <a:gd name="connsiteX162" fmla="*/ 1647142 w 1835261"/>
              <a:gd name="connsiteY162" fmla="*/ 854869 h 871538"/>
              <a:gd name="connsiteX163" fmla="*/ 1642380 w 1835261"/>
              <a:gd name="connsiteY163" fmla="*/ 847725 h 871538"/>
              <a:gd name="connsiteX164" fmla="*/ 1644761 w 1835261"/>
              <a:gd name="connsiteY164" fmla="*/ 812007 h 871538"/>
              <a:gd name="connsiteX165" fmla="*/ 1647142 w 1835261"/>
              <a:gd name="connsiteY165" fmla="*/ 804863 h 871538"/>
              <a:gd name="connsiteX166" fmla="*/ 1644761 w 1835261"/>
              <a:gd name="connsiteY166" fmla="*/ 745332 h 871538"/>
              <a:gd name="connsiteX167" fmla="*/ 1639998 w 1835261"/>
              <a:gd name="connsiteY167" fmla="*/ 731044 h 871538"/>
              <a:gd name="connsiteX168" fmla="*/ 1632855 w 1835261"/>
              <a:gd name="connsiteY168" fmla="*/ 716757 h 871538"/>
              <a:gd name="connsiteX169" fmla="*/ 1625711 w 1835261"/>
              <a:gd name="connsiteY169" fmla="*/ 711994 h 871538"/>
              <a:gd name="connsiteX170" fmla="*/ 1623330 w 1835261"/>
              <a:gd name="connsiteY170" fmla="*/ 704850 h 871538"/>
              <a:gd name="connsiteX171" fmla="*/ 1613805 w 1835261"/>
              <a:gd name="connsiteY171" fmla="*/ 690563 h 871538"/>
              <a:gd name="connsiteX172" fmla="*/ 1611423 w 1835261"/>
              <a:gd name="connsiteY172" fmla="*/ 683419 h 871538"/>
              <a:gd name="connsiteX173" fmla="*/ 1604280 w 1835261"/>
              <a:gd name="connsiteY173" fmla="*/ 678657 h 871538"/>
              <a:gd name="connsiteX174" fmla="*/ 1592373 w 1835261"/>
              <a:gd name="connsiteY174" fmla="*/ 657225 h 871538"/>
              <a:gd name="connsiteX175" fmla="*/ 1587611 w 1835261"/>
              <a:gd name="connsiteY175" fmla="*/ 650082 h 871538"/>
              <a:gd name="connsiteX176" fmla="*/ 1582848 w 1835261"/>
              <a:gd name="connsiteY176" fmla="*/ 642938 h 871538"/>
              <a:gd name="connsiteX177" fmla="*/ 1578086 w 1835261"/>
              <a:gd name="connsiteY177" fmla="*/ 626269 h 871538"/>
              <a:gd name="connsiteX178" fmla="*/ 1573323 w 1835261"/>
              <a:gd name="connsiteY178" fmla="*/ 611982 h 871538"/>
              <a:gd name="connsiteX179" fmla="*/ 1570942 w 1835261"/>
              <a:gd name="connsiteY179" fmla="*/ 604838 h 871538"/>
              <a:gd name="connsiteX180" fmla="*/ 1566180 w 1835261"/>
              <a:gd name="connsiteY180" fmla="*/ 588169 h 871538"/>
              <a:gd name="connsiteX181" fmla="*/ 1559036 w 1835261"/>
              <a:gd name="connsiteY181" fmla="*/ 581025 h 871538"/>
              <a:gd name="connsiteX182" fmla="*/ 1554273 w 1835261"/>
              <a:gd name="connsiteY182" fmla="*/ 573882 h 871538"/>
              <a:gd name="connsiteX183" fmla="*/ 1539986 w 1835261"/>
              <a:gd name="connsiteY183" fmla="*/ 564357 h 871538"/>
              <a:gd name="connsiteX184" fmla="*/ 1525698 w 1835261"/>
              <a:gd name="connsiteY184" fmla="*/ 552450 h 871538"/>
              <a:gd name="connsiteX185" fmla="*/ 1516173 w 1835261"/>
              <a:gd name="connsiteY185" fmla="*/ 542925 h 871538"/>
              <a:gd name="connsiteX186" fmla="*/ 1506648 w 1835261"/>
              <a:gd name="connsiteY186" fmla="*/ 533400 h 871538"/>
              <a:gd name="connsiteX187" fmla="*/ 1494742 w 1835261"/>
              <a:gd name="connsiteY187" fmla="*/ 519113 h 871538"/>
              <a:gd name="connsiteX188" fmla="*/ 1489980 w 1835261"/>
              <a:gd name="connsiteY188" fmla="*/ 511969 h 871538"/>
              <a:gd name="connsiteX189" fmla="*/ 1482836 w 1835261"/>
              <a:gd name="connsiteY189" fmla="*/ 509588 h 871538"/>
              <a:gd name="connsiteX190" fmla="*/ 1470930 w 1835261"/>
              <a:gd name="connsiteY190" fmla="*/ 497682 h 871538"/>
              <a:gd name="connsiteX191" fmla="*/ 1459023 w 1835261"/>
              <a:gd name="connsiteY191" fmla="*/ 483394 h 871538"/>
              <a:gd name="connsiteX192" fmla="*/ 1437592 w 1835261"/>
              <a:gd name="connsiteY192" fmla="*/ 473869 h 871538"/>
              <a:gd name="connsiteX193" fmla="*/ 1199467 w 1835261"/>
              <a:gd name="connsiteY193" fmla="*/ 471488 h 871538"/>
              <a:gd name="connsiteX194" fmla="*/ 1051830 w 1835261"/>
              <a:gd name="connsiteY194" fmla="*/ 464344 h 871538"/>
              <a:gd name="connsiteX195" fmla="*/ 999442 w 1835261"/>
              <a:gd name="connsiteY195" fmla="*/ 461963 h 871538"/>
              <a:gd name="connsiteX196" fmla="*/ 808942 w 1835261"/>
              <a:gd name="connsiteY196" fmla="*/ 459582 h 871538"/>
              <a:gd name="connsiteX197" fmla="*/ 718455 w 1835261"/>
              <a:gd name="connsiteY197" fmla="*/ 457200 h 871538"/>
              <a:gd name="connsiteX198" fmla="*/ 396986 w 1835261"/>
              <a:gd name="connsiteY198" fmla="*/ 461963 h 871538"/>
              <a:gd name="connsiteX199" fmla="*/ 370792 w 1835261"/>
              <a:gd name="connsiteY199" fmla="*/ 466725 h 871538"/>
              <a:gd name="connsiteX200" fmla="*/ 363648 w 1835261"/>
              <a:gd name="connsiteY200" fmla="*/ 469107 h 871538"/>
              <a:gd name="connsiteX201" fmla="*/ 354123 w 1835261"/>
              <a:gd name="connsiteY201" fmla="*/ 471488 h 871538"/>
              <a:gd name="connsiteX202" fmla="*/ 346980 w 1835261"/>
              <a:gd name="connsiteY202" fmla="*/ 473869 h 871538"/>
              <a:gd name="connsiteX203" fmla="*/ 330311 w 1835261"/>
              <a:gd name="connsiteY203" fmla="*/ 476250 h 871538"/>
              <a:gd name="connsiteX204" fmla="*/ 316023 w 1835261"/>
              <a:gd name="connsiteY204" fmla="*/ 483394 h 871538"/>
              <a:gd name="connsiteX205" fmla="*/ 282686 w 1835261"/>
              <a:gd name="connsiteY205" fmla="*/ 492919 h 871538"/>
              <a:gd name="connsiteX206" fmla="*/ 254111 w 1835261"/>
              <a:gd name="connsiteY206" fmla="*/ 502444 h 871538"/>
              <a:gd name="connsiteX207" fmla="*/ 246967 w 1835261"/>
              <a:gd name="connsiteY207" fmla="*/ 504825 h 871538"/>
              <a:gd name="connsiteX208" fmla="*/ 239823 w 1835261"/>
              <a:gd name="connsiteY208" fmla="*/ 507207 h 871538"/>
              <a:gd name="connsiteX209" fmla="*/ 225536 w 1835261"/>
              <a:gd name="connsiteY209" fmla="*/ 509588 h 871538"/>
              <a:gd name="connsiteX210" fmla="*/ 218392 w 1835261"/>
              <a:gd name="connsiteY210" fmla="*/ 514350 h 871538"/>
              <a:gd name="connsiteX211" fmla="*/ 201723 w 1835261"/>
              <a:gd name="connsiteY211" fmla="*/ 519113 h 871538"/>
              <a:gd name="connsiteX212" fmla="*/ 187436 w 1835261"/>
              <a:gd name="connsiteY212" fmla="*/ 523875 h 871538"/>
              <a:gd name="connsiteX213" fmla="*/ 166005 w 1835261"/>
              <a:gd name="connsiteY213" fmla="*/ 535782 h 871538"/>
              <a:gd name="connsiteX214" fmla="*/ 154098 w 1835261"/>
              <a:gd name="connsiteY214" fmla="*/ 547688 h 871538"/>
              <a:gd name="connsiteX215" fmla="*/ 149336 w 1835261"/>
              <a:gd name="connsiteY215" fmla="*/ 554832 h 871538"/>
              <a:gd name="connsiteX216" fmla="*/ 142192 w 1835261"/>
              <a:gd name="connsiteY216" fmla="*/ 559594 h 871538"/>
              <a:gd name="connsiteX217" fmla="*/ 135048 w 1835261"/>
              <a:gd name="connsiteY217" fmla="*/ 566738 h 871538"/>
              <a:gd name="connsiteX218" fmla="*/ 120761 w 1835261"/>
              <a:gd name="connsiteY218" fmla="*/ 576263 h 871538"/>
              <a:gd name="connsiteX219" fmla="*/ 108855 w 1835261"/>
              <a:gd name="connsiteY219" fmla="*/ 588169 h 871538"/>
              <a:gd name="connsiteX220" fmla="*/ 104092 w 1835261"/>
              <a:gd name="connsiteY220" fmla="*/ 595313 h 871538"/>
              <a:gd name="connsiteX221" fmla="*/ 96948 w 1835261"/>
              <a:gd name="connsiteY221" fmla="*/ 600075 h 871538"/>
              <a:gd name="connsiteX222" fmla="*/ 85042 w 1835261"/>
              <a:gd name="connsiteY222" fmla="*/ 614363 h 871538"/>
              <a:gd name="connsiteX223" fmla="*/ 70755 w 1835261"/>
              <a:gd name="connsiteY223" fmla="*/ 626269 h 871538"/>
              <a:gd name="connsiteX224" fmla="*/ 65992 w 1835261"/>
              <a:gd name="connsiteY224" fmla="*/ 633413 h 871538"/>
              <a:gd name="connsiteX225" fmla="*/ 51705 w 1835261"/>
              <a:gd name="connsiteY225" fmla="*/ 642938 h 871538"/>
              <a:gd name="connsiteX226" fmla="*/ 1698 w 1835261"/>
              <a:gd name="connsiteY226" fmla="*/ 633413 h 871538"/>
              <a:gd name="connsiteX227" fmla="*/ 11223 w 1835261"/>
              <a:gd name="connsiteY227" fmla="*/ 576262 h 871538"/>
              <a:gd name="connsiteX228" fmla="*/ 6461 w 1835261"/>
              <a:gd name="connsiteY228" fmla="*/ 509587 h 871538"/>
              <a:gd name="connsiteX229" fmla="*/ 11223 w 1835261"/>
              <a:gd name="connsiteY229" fmla="*/ 469108 h 871538"/>
              <a:gd name="connsiteX0" fmla="*/ 42862 w 1866900"/>
              <a:gd name="connsiteY0" fmla="*/ 469108 h 871538"/>
              <a:gd name="connsiteX1" fmla="*/ 38100 w 1866900"/>
              <a:gd name="connsiteY1" fmla="*/ 361950 h 871538"/>
              <a:gd name="connsiteX2" fmla="*/ 52387 w 1866900"/>
              <a:gd name="connsiteY2" fmla="*/ 333375 h 871538"/>
              <a:gd name="connsiteX3" fmla="*/ 66675 w 1866900"/>
              <a:gd name="connsiteY3" fmla="*/ 326232 h 871538"/>
              <a:gd name="connsiteX4" fmla="*/ 83344 w 1866900"/>
              <a:gd name="connsiteY4" fmla="*/ 321469 h 871538"/>
              <a:gd name="connsiteX5" fmla="*/ 183356 w 1866900"/>
              <a:gd name="connsiteY5" fmla="*/ 326232 h 871538"/>
              <a:gd name="connsiteX6" fmla="*/ 190500 w 1866900"/>
              <a:gd name="connsiteY6" fmla="*/ 328613 h 871538"/>
              <a:gd name="connsiteX7" fmla="*/ 200025 w 1866900"/>
              <a:gd name="connsiteY7" fmla="*/ 330994 h 871538"/>
              <a:gd name="connsiteX8" fmla="*/ 214312 w 1866900"/>
              <a:gd name="connsiteY8" fmla="*/ 335757 h 871538"/>
              <a:gd name="connsiteX9" fmla="*/ 235744 w 1866900"/>
              <a:gd name="connsiteY9" fmla="*/ 340519 h 871538"/>
              <a:gd name="connsiteX10" fmla="*/ 247650 w 1866900"/>
              <a:gd name="connsiteY10" fmla="*/ 342900 h 871538"/>
              <a:gd name="connsiteX11" fmla="*/ 254794 w 1866900"/>
              <a:gd name="connsiteY11" fmla="*/ 345282 h 871538"/>
              <a:gd name="connsiteX12" fmla="*/ 264319 w 1866900"/>
              <a:gd name="connsiteY12" fmla="*/ 347663 h 871538"/>
              <a:gd name="connsiteX13" fmla="*/ 292894 w 1866900"/>
              <a:gd name="connsiteY13" fmla="*/ 357188 h 871538"/>
              <a:gd name="connsiteX14" fmla="*/ 300037 w 1866900"/>
              <a:gd name="connsiteY14" fmla="*/ 359569 h 871538"/>
              <a:gd name="connsiteX15" fmla="*/ 342900 w 1866900"/>
              <a:gd name="connsiteY15" fmla="*/ 364332 h 871538"/>
              <a:gd name="connsiteX16" fmla="*/ 354806 w 1866900"/>
              <a:gd name="connsiteY16" fmla="*/ 366713 h 871538"/>
              <a:gd name="connsiteX17" fmla="*/ 385762 w 1866900"/>
              <a:gd name="connsiteY17" fmla="*/ 369094 h 871538"/>
              <a:gd name="connsiteX18" fmla="*/ 416719 w 1866900"/>
              <a:gd name="connsiteY18" fmla="*/ 373857 h 871538"/>
              <a:gd name="connsiteX19" fmla="*/ 445294 w 1866900"/>
              <a:gd name="connsiteY19" fmla="*/ 378619 h 871538"/>
              <a:gd name="connsiteX20" fmla="*/ 833437 w 1866900"/>
              <a:gd name="connsiteY20" fmla="*/ 383382 h 871538"/>
              <a:gd name="connsiteX21" fmla="*/ 1345406 w 1866900"/>
              <a:gd name="connsiteY21" fmla="*/ 383382 h 871538"/>
              <a:gd name="connsiteX22" fmla="*/ 1452562 w 1866900"/>
              <a:gd name="connsiteY22" fmla="*/ 381000 h 871538"/>
              <a:gd name="connsiteX23" fmla="*/ 1466850 w 1866900"/>
              <a:gd name="connsiteY23" fmla="*/ 376238 h 871538"/>
              <a:gd name="connsiteX24" fmla="*/ 1478756 w 1866900"/>
              <a:gd name="connsiteY24" fmla="*/ 364332 h 871538"/>
              <a:gd name="connsiteX25" fmla="*/ 1490662 w 1866900"/>
              <a:gd name="connsiteY25" fmla="*/ 350044 h 871538"/>
              <a:gd name="connsiteX26" fmla="*/ 1497806 w 1866900"/>
              <a:gd name="connsiteY26" fmla="*/ 345282 h 871538"/>
              <a:gd name="connsiteX27" fmla="*/ 1507331 w 1866900"/>
              <a:gd name="connsiteY27" fmla="*/ 333375 h 871538"/>
              <a:gd name="connsiteX28" fmla="*/ 1512094 w 1866900"/>
              <a:gd name="connsiteY28" fmla="*/ 323850 h 871538"/>
              <a:gd name="connsiteX29" fmla="*/ 1521619 w 1866900"/>
              <a:gd name="connsiteY29" fmla="*/ 309563 h 871538"/>
              <a:gd name="connsiteX30" fmla="*/ 1524000 w 1866900"/>
              <a:gd name="connsiteY30" fmla="*/ 302419 h 871538"/>
              <a:gd name="connsiteX31" fmla="*/ 1533525 w 1866900"/>
              <a:gd name="connsiteY31" fmla="*/ 288132 h 871538"/>
              <a:gd name="connsiteX32" fmla="*/ 1535906 w 1866900"/>
              <a:gd name="connsiteY32" fmla="*/ 278607 h 871538"/>
              <a:gd name="connsiteX33" fmla="*/ 1538287 w 1866900"/>
              <a:gd name="connsiteY33" fmla="*/ 264319 h 871538"/>
              <a:gd name="connsiteX34" fmla="*/ 1540669 w 1866900"/>
              <a:gd name="connsiteY34" fmla="*/ 257175 h 871538"/>
              <a:gd name="connsiteX35" fmla="*/ 1547812 w 1866900"/>
              <a:gd name="connsiteY35" fmla="*/ 230982 h 871538"/>
              <a:gd name="connsiteX36" fmla="*/ 1552575 w 1866900"/>
              <a:gd name="connsiteY36" fmla="*/ 197644 h 871538"/>
              <a:gd name="connsiteX37" fmla="*/ 1557337 w 1866900"/>
              <a:gd name="connsiteY37" fmla="*/ 190500 h 871538"/>
              <a:gd name="connsiteX38" fmla="*/ 1562100 w 1866900"/>
              <a:gd name="connsiteY38" fmla="*/ 176213 h 871538"/>
              <a:gd name="connsiteX39" fmla="*/ 1564481 w 1866900"/>
              <a:gd name="connsiteY39" fmla="*/ 169069 h 871538"/>
              <a:gd name="connsiteX40" fmla="*/ 1574006 w 1866900"/>
              <a:gd name="connsiteY40" fmla="*/ 154782 h 871538"/>
              <a:gd name="connsiteX41" fmla="*/ 1578769 w 1866900"/>
              <a:gd name="connsiteY41" fmla="*/ 147638 h 871538"/>
              <a:gd name="connsiteX42" fmla="*/ 1590675 w 1866900"/>
              <a:gd name="connsiteY42" fmla="*/ 126207 h 871538"/>
              <a:gd name="connsiteX43" fmla="*/ 1595437 w 1866900"/>
              <a:gd name="connsiteY43" fmla="*/ 119063 h 871538"/>
              <a:gd name="connsiteX44" fmla="*/ 1600200 w 1866900"/>
              <a:gd name="connsiteY44" fmla="*/ 111919 h 871538"/>
              <a:gd name="connsiteX45" fmla="*/ 1600200 w 1866900"/>
              <a:gd name="connsiteY45" fmla="*/ 90488 h 871538"/>
              <a:gd name="connsiteX46" fmla="*/ 1578769 w 1866900"/>
              <a:gd name="connsiteY46" fmla="*/ 73819 h 871538"/>
              <a:gd name="connsiteX47" fmla="*/ 1564481 w 1866900"/>
              <a:gd name="connsiteY47" fmla="*/ 66675 h 871538"/>
              <a:gd name="connsiteX48" fmla="*/ 1557337 w 1866900"/>
              <a:gd name="connsiteY48" fmla="*/ 61913 h 871538"/>
              <a:gd name="connsiteX49" fmla="*/ 1547812 w 1866900"/>
              <a:gd name="connsiteY49" fmla="*/ 57150 h 871538"/>
              <a:gd name="connsiteX50" fmla="*/ 1533525 w 1866900"/>
              <a:gd name="connsiteY50" fmla="*/ 50007 h 871538"/>
              <a:gd name="connsiteX51" fmla="*/ 1526381 w 1866900"/>
              <a:gd name="connsiteY51" fmla="*/ 45244 h 871538"/>
              <a:gd name="connsiteX52" fmla="*/ 1519237 w 1866900"/>
              <a:gd name="connsiteY52" fmla="*/ 42863 h 871538"/>
              <a:gd name="connsiteX53" fmla="*/ 1509712 w 1866900"/>
              <a:gd name="connsiteY53" fmla="*/ 28575 h 871538"/>
              <a:gd name="connsiteX54" fmla="*/ 1504950 w 1866900"/>
              <a:gd name="connsiteY54" fmla="*/ 21432 h 871538"/>
              <a:gd name="connsiteX55" fmla="*/ 1507331 w 1866900"/>
              <a:gd name="connsiteY55" fmla="*/ 11907 h 871538"/>
              <a:gd name="connsiteX56" fmla="*/ 1528762 w 1866900"/>
              <a:gd name="connsiteY56" fmla="*/ 0 h 871538"/>
              <a:gd name="connsiteX57" fmla="*/ 1552575 w 1866900"/>
              <a:gd name="connsiteY57" fmla="*/ 2382 h 871538"/>
              <a:gd name="connsiteX58" fmla="*/ 1566862 w 1866900"/>
              <a:gd name="connsiteY58" fmla="*/ 7144 h 871538"/>
              <a:gd name="connsiteX59" fmla="*/ 1578769 w 1866900"/>
              <a:gd name="connsiteY59" fmla="*/ 9525 h 871538"/>
              <a:gd name="connsiteX60" fmla="*/ 1593056 w 1866900"/>
              <a:gd name="connsiteY60" fmla="*/ 14288 h 871538"/>
              <a:gd name="connsiteX61" fmla="*/ 1600200 w 1866900"/>
              <a:gd name="connsiteY61" fmla="*/ 19050 h 871538"/>
              <a:gd name="connsiteX62" fmla="*/ 1614487 w 1866900"/>
              <a:gd name="connsiteY62" fmla="*/ 21432 h 871538"/>
              <a:gd name="connsiteX63" fmla="*/ 1624012 w 1866900"/>
              <a:gd name="connsiteY63" fmla="*/ 23813 h 871538"/>
              <a:gd name="connsiteX64" fmla="*/ 1638300 w 1866900"/>
              <a:gd name="connsiteY64" fmla="*/ 28575 h 871538"/>
              <a:gd name="connsiteX65" fmla="*/ 1652587 w 1866900"/>
              <a:gd name="connsiteY65" fmla="*/ 30957 h 871538"/>
              <a:gd name="connsiteX66" fmla="*/ 1676400 w 1866900"/>
              <a:gd name="connsiteY66" fmla="*/ 33338 h 871538"/>
              <a:gd name="connsiteX67" fmla="*/ 1702594 w 1866900"/>
              <a:gd name="connsiteY67" fmla="*/ 38100 h 871538"/>
              <a:gd name="connsiteX68" fmla="*/ 1709737 w 1866900"/>
              <a:gd name="connsiteY68" fmla="*/ 40482 h 871538"/>
              <a:gd name="connsiteX69" fmla="*/ 1716881 w 1866900"/>
              <a:gd name="connsiteY69" fmla="*/ 47625 h 871538"/>
              <a:gd name="connsiteX70" fmla="*/ 1721644 w 1866900"/>
              <a:gd name="connsiteY70" fmla="*/ 61913 h 871538"/>
              <a:gd name="connsiteX71" fmla="*/ 1726406 w 1866900"/>
              <a:gd name="connsiteY71" fmla="*/ 78582 h 871538"/>
              <a:gd name="connsiteX72" fmla="*/ 1724025 w 1866900"/>
              <a:gd name="connsiteY72" fmla="*/ 102394 h 871538"/>
              <a:gd name="connsiteX73" fmla="*/ 1716881 w 1866900"/>
              <a:gd name="connsiteY73" fmla="*/ 104775 h 871538"/>
              <a:gd name="connsiteX74" fmla="*/ 1659731 w 1866900"/>
              <a:gd name="connsiteY74" fmla="*/ 107157 h 871538"/>
              <a:gd name="connsiteX75" fmla="*/ 1652587 w 1866900"/>
              <a:gd name="connsiteY75" fmla="*/ 111919 h 871538"/>
              <a:gd name="connsiteX76" fmla="*/ 1650206 w 1866900"/>
              <a:gd name="connsiteY76" fmla="*/ 119063 h 871538"/>
              <a:gd name="connsiteX77" fmla="*/ 1645444 w 1866900"/>
              <a:gd name="connsiteY77" fmla="*/ 126207 h 871538"/>
              <a:gd name="connsiteX78" fmla="*/ 1638300 w 1866900"/>
              <a:gd name="connsiteY78" fmla="*/ 140494 h 871538"/>
              <a:gd name="connsiteX79" fmla="*/ 1635919 w 1866900"/>
              <a:gd name="connsiteY79" fmla="*/ 159544 h 871538"/>
              <a:gd name="connsiteX80" fmla="*/ 1633537 w 1866900"/>
              <a:gd name="connsiteY80" fmla="*/ 166688 h 871538"/>
              <a:gd name="connsiteX81" fmla="*/ 1628775 w 1866900"/>
              <a:gd name="connsiteY81" fmla="*/ 204788 h 871538"/>
              <a:gd name="connsiteX82" fmla="*/ 1626394 w 1866900"/>
              <a:gd name="connsiteY82" fmla="*/ 271463 h 871538"/>
              <a:gd name="connsiteX83" fmla="*/ 1628775 w 1866900"/>
              <a:gd name="connsiteY83" fmla="*/ 338138 h 871538"/>
              <a:gd name="connsiteX84" fmla="*/ 1631156 w 1866900"/>
              <a:gd name="connsiteY84" fmla="*/ 345282 h 871538"/>
              <a:gd name="connsiteX85" fmla="*/ 1645444 w 1866900"/>
              <a:gd name="connsiteY85" fmla="*/ 359569 h 871538"/>
              <a:gd name="connsiteX86" fmla="*/ 1652587 w 1866900"/>
              <a:gd name="connsiteY86" fmla="*/ 361950 h 871538"/>
              <a:gd name="connsiteX87" fmla="*/ 1659731 w 1866900"/>
              <a:gd name="connsiteY87" fmla="*/ 366713 h 871538"/>
              <a:gd name="connsiteX88" fmla="*/ 1726406 w 1866900"/>
              <a:gd name="connsiteY88" fmla="*/ 361950 h 871538"/>
              <a:gd name="connsiteX89" fmla="*/ 1733550 w 1866900"/>
              <a:gd name="connsiteY89" fmla="*/ 297657 h 871538"/>
              <a:gd name="connsiteX90" fmla="*/ 1738312 w 1866900"/>
              <a:gd name="connsiteY90" fmla="*/ 271463 h 871538"/>
              <a:gd name="connsiteX91" fmla="*/ 1743075 w 1866900"/>
              <a:gd name="connsiteY91" fmla="*/ 264319 h 871538"/>
              <a:gd name="connsiteX92" fmla="*/ 1750219 w 1866900"/>
              <a:gd name="connsiteY92" fmla="*/ 261938 h 871538"/>
              <a:gd name="connsiteX93" fmla="*/ 1757362 w 1866900"/>
              <a:gd name="connsiteY93" fmla="*/ 257175 h 871538"/>
              <a:gd name="connsiteX94" fmla="*/ 1774031 w 1866900"/>
              <a:gd name="connsiteY94" fmla="*/ 252413 h 871538"/>
              <a:gd name="connsiteX95" fmla="*/ 1797844 w 1866900"/>
              <a:gd name="connsiteY95" fmla="*/ 254794 h 871538"/>
              <a:gd name="connsiteX96" fmla="*/ 1819275 w 1866900"/>
              <a:gd name="connsiteY96" fmla="*/ 271463 h 871538"/>
              <a:gd name="connsiteX97" fmla="*/ 1826419 w 1866900"/>
              <a:gd name="connsiteY97" fmla="*/ 276225 h 871538"/>
              <a:gd name="connsiteX98" fmla="*/ 1838325 w 1866900"/>
              <a:gd name="connsiteY98" fmla="*/ 297657 h 871538"/>
              <a:gd name="connsiteX99" fmla="*/ 1826419 w 1866900"/>
              <a:gd name="connsiteY99" fmla="*/ 328613 h 871538"/>
              <a:gd name="connsiteX100" fmla="*/ 1819275 w 1866900"/>
              <a:gd name="connsiteY100" fmla="*/ 330994 h 871538"/>
              <a:gd name="connsiteX101" fmla="*/ 1804987 w 1866900"/>
              <a:gd name="connsiteY101" fmla="*/ 342900 h 871538"/>
              <a:gd name="connsiteX102" fmla="*/ 1795462 w 1866900"/>
              <a:gd name="connsiteY102" fmla="*/ 357188 h 871538"/>
              <a:gd name="connsiteX103" fmla="*/ 1800225 w 1866900"/>
              <a:gd name="connsiteY103" fmla="*/ 397669 h 871538"/>
              <a:gd name="connsiteX104" fmla="*/ 1802606 w 1866900"/>
              <a:gd name="connsiteY104" fmla="*/ 404813 h 871538"/>
              <a:gd name="connsiteX105" fmla="*/ 1807369 w 1866900"/>
              <a:gd name="connsiteY105" fmla="*/ 411957 h 871538"/>
              <a:gd name="connsiteX106" fmla="*/ 1812131 w 1866900"/>
              <a:gd name="connsiteY106" fmla="*/ 426244 h 871538"/>
              <a:gd name="connsiteX107" fmla="*/ 1824037 w 1866900"/>
              <a:gd name="connsiteY107" fmla="*/ 447675 h 871538"/>
              <a:gd name="connsiteX108" fmla="*/ 1821656 w 1866900"/>
              <a:gd name="connsiteY108" fmla="*/ 485775 h 871538"/>
              <a:gd name="connsiteX109" fmla="*/ 1816894 w 1866900"/>
              <a:gd name="connsiteY109" fmla="*/ 492919 h 871538"/>
              <a:gd name="connsiteX110" fmla="*/ 1788319 w 1866900"/>
              <a:gd name="connsiteY110" fmla="*/ 485775 h 871538"/>
              <a:gd name="connsiteX111" fmla="*/ 1781175 w 1866900"/>
              <a:gd name="connsiteY111" fmla="*/ 483394 h 871538"/>
              <a:gd name="connsiteX112" fmla="*/ 1774031 w 1866900"/>
              <a:gd name="connsiteY112" fmla="*/ 481013 h 871538"/>
              <a:gd name="connsiteX113" fmla="*/ 1759744 w 1866900"/>
              <a:gd name="connsiteY113" fmla="*/ 459582 h 871538"/>
              <a:gd name="connsiteX114" fmla="*/ 1754981 w 1866900"/>
              <a:gd name="connsiteY114" fmla="*/ 452438 h 871538"/>
              <a:gd name="connsiteX115" fmla="*/ 1747837 w 1866900"/>
              <a:gd name="connsiteY115" fmla="*/ 438150 h 871538"/>
              <a:gd name="connsiteX116" fmla="*/ 1728787 w 1866900"/>
              <a:gd name="connsiteY116" fmla="*/ 426244 h 871538"/>
              <a:gd name="connsiteX117" fmla="*/ 1721644 w 1866900"/>
              <a:gd name="connsiteY117" fmla="*/ 421482 h 871538"/>
              <a:gd name="connsiteX118" fmla="*/ 1707356 w 1866900"/>
              <a:gd name="connsiteY118" fmla="*/ 416719 h 871538"/>
              <a:gd name="connsiteX119" fmla="*/ 1690687 w 1866900"/>
              <a:gd name="connsiteY119" fmla="*/ 419100 h 871538"/>
              <a:gd name="connsiteX120" fmla="*/ 1654969 w 1866900"/>
              <a:gd name="connsiteY120" fmla="*/ 426244 h 871538"/>
              <a:gd name="connsiteX121" fmla="*/ 1647825 w 1866900"/>
              <a:gd name="connsiteY121" fmla="*/ 440532 h 871538"/>
              <a:gd name="connsiteX122" fmla="*/ 1652587 w 1866900"/>
              <a:gd name="connsiteY122" fmla="*/ 523875 h 871538"/>
              <a:gd name="connsiteX123" fmla="*/ 1657350 w 1866900"/>
              <a:gd name="connsiteY123" fmla="*/ 538163 h 871538"/>
              <a:gd name="connsiteX124" fmla="*/ 1662112 w 1866900"/>
              <a:gd name="connsiteY124" fmla="*/ 554832 h 871538"/>
              <a:gd name="connsiteX125" fmla="*/ 1666875 w 1866900"/>
              <a:gd name="connsiteY125" fmla="*/ 561975 h 871538"/>
              <a:gd name="connsiteX126" fmla="*/ 1676400 w 1866900"/>
              <a:gd name="connsiteY126" fmla="*/ 573882 h 871538"/>
              <a:gd name="connsiteX127" fmla="*/ 1678781 w 1866900"/>
              <a:gd name="connsiteY127" fmla="*/ 581025 h 871538"/>
              <a:gd name="connsiteX128" fmla="*/ 1688306 w 1866900"/>
              <a:gd name="connsiteY128" fmla="*/ 595313 h 871538"/>
              <a:gd name="connsiteX129" fmla="*/ 1693069 w 1866900"/>
              <a:gd name="connsiteY129" fmla="*/ 602457 h 871538"/>
              <a:gd name="connsiteX130" fmla="*/ 1697831 w 1866900"/>
              <a:gd name="connsiteY130" fmla="*/ 616744 h 871538"/>
              <a:gd name="connsiteX131" fmla="*/ 1707356 w 1866900"/>
              <a:gd name="connsiteY131" fmla="*/ 631032 h 871538"/>
              <a:gd name="connsiteX132" fmla="*/ 1714500 w 1866900"/>
              <a:gd name="connsiteY132" fmla="*/ 652463 h 871538"/>
              <a:gd name="connsiteX133" fmla="*/ 1716881 w 1866900"/>
              <a:gd name="connsiteY133" fmla="*/ 659607 h 871538"/>
              <a:gd name="connsiteX134" fmla="*/ 1731169 w 1866900"/>
              <a:gd name="connsiteY134" fmla="*/ 666750 h 871538"/>
              <a:gd name="connsiteX135" fmla="*/ 1781175 w 1866900"/>
              <a:gd name="connsiteY135" fmla="*/ 659607 h 871538"/>
              <a:gd name="connsiteX136" fmla="*/ 1788319 w 1866900"/>
              <a:gd name="connsiteY136" fmla="*/ 654844 h 871538"/>
              <a:gd name="connsiteX137" fmla="*/ 1802606 w 1866900"/>
              <a:gd name="connsiteY137" fmla="*/ 650082 h 871538"/>
              <a:gd name="connsiteX138" fmla="*/ 1809750 w 1866900"/>
              <a:gd name="connsiteY138" fmla="*/ 645319 h 871538"/>
              <a:gd name="connsiteX139" fmla="*/ 1852612 w 1866900"/>
              <a:gd name="connsiteY139" fmla="*/ 645319 h 871538"/>
              <a:gd name="connsiteX140" fmla="*/ 1859756 w 1866900"/>
              <a:gd name="connsiteY140" fmla="*/ 650082 h 871538"/>
              <a:gd name="connsiteX141" fmla="*/ 1862137 w 1866900"/>
              <a:gd name="connsiteY141" fmla="*/ 657225 h 871538"/>
              <a:gd name="connsiteX142" fmla="*/ 1866900 w 1866900"/>
              <a:gd name="connsiteY142" fmla="*/ 664369 h 871538"/>
              <a:gd name="connsiteX143" fmla="*/ 1864519 w 1866900"/>
              <a:gd name="connsiteY143" fmla="*/ 697707 h 871538"/>
              <a:gd name="connsiteX144" fmla="*/ 1857375 w 1866900"/>
              <a:gd name="connsiteY144" fmla="*/ 704850 h 871538"/>
              <a:gd name="connsiteX145" fmla="*/ 1854994 w 1866900"/>
              <a:gd name="connsiteY145" fmla="*/ 711994 h 871538"/>
              <a:gd name="connsiteX146" fmla="*/ 1840706 w 1866900"/>
              <a:gd name="connsiteY146" fmla="*/ 723900 h 871538"/>
              <a:gd name="connsiteX147" fmla="*/ 1833562 w 1866900"/>
              <a:gd name="connsiteY147" fmla="*/ 726282 h 871538"/>
              <a:gd name="connsiteX148" fmla="*/ 1826419 w 1866900"/>
              <a:gd name="connsiteY148" fmla="*/ 731044 h 871538"/>
              <a:gd name="connsiteX149" fmla="*/ 1793081 w 1866900"/>
              <a:gd name="connsiteY149" fmla="*/ 740569 h 871538"/>
              <a:gd name="connsiteX150" fmla="*/ 1785937 w 1866900"/>
              <a:gd name="connsiteY150" fmla="*/ 742950 h 871538"/>
              <a:gd name="connsiteX151" fmla="*/ 1771650 w 1866900"/>
              <a:gd name="connsiteY151" fmla="*/ 752475 h 871538"/>
              <a:gd name="connsiteX152" fmla="*/ 1762125 w 1866900"/>
              <a:gd name="connsiteY152" fmla="*/ 764382 h 871538"/>
              <a:gd name="connsiteX153" fmla="*/ 1754981 w 1866900"/>
              <a:gd name="connsiteY153" fmla="*/ 785813 h 871538"/>
              <a:gd name="connsiteX154" fmla="*/ 1752600 w 1866900"/>
              <a:gd name="connsiteY154" fmla="*/ 792957 h 871538"/>
              <a:gd name="connsiteX155" fmla="*/ 1747837 w 1866900"/>
              <a:gd name="connsiteY155" fmla="*/ 800100 h 871538"/>
              <a:gd name="connsiteX156" fmla="*/ 1745456 w 1866900"/>
              <a:gd name="connsiteY156" fmla="*/ 838200 h 871538"/>
              <a:gd name="connsiteX157" fmla="*/ 1743075 w 1866900"/>
              <a:gd name="connsiteY157" fmla="*/ 845344 h 871538"/>
              <a:gd name="connsiteX158" fmla="*/ 1733550 w 1866900"/>
              <a:gd name="connsiteY158" fmla="*/ 859632 h 871538"/>
              <a:gd name="connsiteX159" fmla="*/ 1712119 w 1866900"/>
              <a:gd name="connsiteY159" fmla="*/ 869157 h 871538"/>
              <a:gd name="connsiteX160" fmla="*/ 1704975 w 1866900"/>
              <a:gd name="connsiteY160" fmla="*/ 871538 h 871538"/>
              <a:gd name="connsiteX161" fmla="*/ 1688306 w 1866900"/>
              <a:gd name="connsiteY161" fmla="*/ 869157 h 871538"/>
              <a:gd name="connsiteX162" fmla="*/ 1678781 w 1866900"/>
              <a:gd name="connsiteY162" fmla="*/ 854869 h 871538"/>
              <a:gd name="connsiteX163" fmla="*/ 1674019 w 1866900"/>
              <a:gd name="connsiteY163" fmla="*/ 847725 h 871538"/>
              <a:gd name="connsiteX164" fmla="*/ 1676400 w 1866900"/>
              <a:gd name="connsiteY164" fmla="*/ 812007 h 871538"/>
              <a:gd name="connsiteX165" fmla="*/ 1678781 w 1866900"/>
              <a:gd name="connsiteY165" fmla="*/ 804863 h 871538"/>
              <a:gd name="connsiteX166" fmla="*/ 1676400 w 1866900"/>
              <a:gd name="connsiteY166" fmla="*/ 745332 h 871538"/>
              <a:gd name="connsiteX167" fmla="*/ 1671637 w 1866900"/>
              <a:gd name="connsiteY167" fmla="*/ 731044 h 871538"/>
              <a:gd name="connsiteX168" fmla="*/ 1664494 w 1866900"/>
              <a:gd name="connsiteY168" fmla="*/ 716757 h 871538"/>
              <a:gd name="connsiteX169" fmla="*/ 1657350 w 1866900"/>
              <a:gd name="connsiteY169" fmla="*/ 711994 h 871538"/>
              <a:gd name="connsiteX170" fmla="*/ 1654969 w 1866900"/>
              <a:gd name="connsiteY170" fmla="*/ 704850 h 871538"/>
              <a:gd name="connsiteX171" fmla="*/ 1645444 w 1866900"/>
              <a:gd name="connsiteY171" fmla="*/ 690563 h 871538"/>
              <a:gd name="connsiteX172" fmla="*/ 1643062 w 1866900"/>
              <a:gd name="connsiteY172" fmla="*/ 683419 h 871538"/>
              <a:gd name="connsiteX173" fmla="*/ 1635919 w 1866900"/>
              <a:gd name="connsiteY173" fmla="*/ 678657 h 871538"/>
              <a:gd name="connsiteX174" fmla="*/ 1624012 w 1866900"/>
              <a:gd name="connsiteY174" fmla="*/ 657225 h 871538"/>
              <a:gd name="connsiteX175" fmla="*/ 1619250 w 1866900"/>
              <a:gd name="connsiteY175" fmla="*/ 650082 h 871538"/>
              <a:gd name="connsiteX176" fmla="*/ 1614487 w 1866900"/>
              <a:gd name="connsiteY176" fmla="*/ 642938 h 871538"/>
              <a:gd name="connsiteX177" fmla="*/ 1609725 w 1866900"/>
              <a:gd name="connsiteY177" fmla="*/ 626269 h 871538"/>
              <a:gd name="connsiteX178" fmla="*/ 1604962 w 1866900"/>
              <a:gd name="connsiteY178" fmla="*/ 611982 h 871538"/>
              <a:gd name="connsiteX179" fmla="*/ 1602581 w 1866900"/>
              <a:gd name="connsiteY179" fmla="*/ 604838 h 871538"/>
              <a:gd name="connsiteX180" fmla="*/ 1597819 w 1866900"/>
              <a:gd name="connsiteY180" fmla="*/ 588169 h 871538"/>
              <a:gd name="connsiteX181" fmla="*/ 1590675 w 1866900"/>
              <a:gd name="connsiteY181" fmla="*/ 581025 h 871538"/>
              <a:gd name="connsiteX182" fmla="*/ 1585912 w 1866900"/>
              <a:gd name="connsiteY182" fmla="*/ 573882 h 871538"/>
              <a:gd name="connsiteX183" fmla="*/ 1571625 w 1866900"/>
              <a:gd name="connsiteY183" fmla="*/ 564357 h 871538"/>
              <a:gd name="connsiteX184" fmla="*/ 1557337 w 1866900"/>
              <a:gd name="connsiteY184" fmla="*/ 552450 h 871538"/>
              <a:gd name="connsiteX185" fmla="*/ 1547812 w 1866900"/>
              <a:gd name="connsiteY185" fmla="*/ 542925 h 871538"/>
              <a:gd name="connsiteX186" fmla="*/ 1538287 w 1866900"/>
              <a:gd name="connsiteY186" fmla="*/ 533400 h 871538"/>
              <a:gd name="connsiteX187" fmla="*/ 1526381 w 1866900"/>
              <a:gd name="connsiteY187" fmla="*/ 519113 h 871538"/>
              <a:gd name="connsiteX188" fmla="*/ 1521619 w 1866900"/>
              <a:gd name="connsiteY188" fmla="*/ 511969 h 871538"/>
              <a:gd name="connsiteX189" fmla="*/ 1514475 w 1866900"/>
              <a:gd name="connsiteY189" fmla="*/ 509588 h 871538"/>
              <a:gd name="connsiteX190" fmla="*/ 1502569 w 1866900"/>
              <a:gd name="connsiteY190" fmla="*/ 497682 h 871538"/>
              <a:gd name="connsiteX191" fmla="*/ 1490662 w 1866900"/>
              <a:gd name="connsiteY191" fmla="*/ 483394 h 871538"/>
              <a:gd name="connsiteX192" fmla="*/ 1469231 w 1866900"/>
              <a:gd name="connsiteY192" fmla="*/ 473869 h 871538"/>
              <a:gd name="connsiteX193" fmla="*/ 1231106 w 1866900"/>
              <a:gd name="connsiteY193" fmla="*/ 471488 h 871538"/>
              <a:gd name="connsiteX194" fmla="*/ 1083469 w 1866900"/>
              <a:gd name="connsiteY194" fmla="*/ 464344 h 871538"/>
              <a:gd name="connsiteX195" fmla="*/ 1031081 w 1866900"/>
              <a:gd name="connsiteY195" fmla="*/ 461963 h 871538"/>
              <a:gd name="connsiteX196" fmla="*/ 840581 w 1866900"/>
              <a:gd name="connsiteY196" fmla="*/ 459582 h 871538"/>
              <a:gd name="connsiteX197" fmla="*/ 750094 w 1866900"/>
              <a:gd name="connsiteY197" fmla="*/ 457200 h 871538"/>
              <a:gd name="connsiteX198" fmla="*/ 428625 w 1866900"/>
              <a:gd name="connsiteY198" fmla="*/ 461963 h 871538"/>
              <a:gd name="connsiteX199" fmla="*/ 402431 w 1866900"/>
              <a:gd name="connsiteY199" fmla="*/ 466725 h 871538"/>
              <a:gd name="connsiteX200" fmla="*/ 395287 w 1866900"/>
              <a:gd name="connsiteY200" fmla="*/ 469107 h 871538"/>
              <a:gd name="connsiteX201" fmla="*/ 385762 w 1866900"/>
              <a:gd name="connsiteY201" fmla="*/ 471488 h 871538"/>
              <a:gd name="connsiteX202" fmla="*/ 378619 w 1866900"/>
              <a:gd name="connsiteY202" fmla="*/ 473869 h 871538"/>
              <a:gd name="connsiteX203" fmla="*/ 361950 w 1866900"/>
              <a:gd name="connsiteY203" fmla="*/ 476250 h 871538"/>
              <a:gd name="connsiteX204" fmla="*/ 347662 w 1866900"/>
              <a:gd name="connsiteY204" fmla="*/ 483394 h 871538"/>
              <a:gd name="connsiteX205" fmla="*/ 314325 w 1866900"/>
              <a:gd name="connsiteY205" fmla="*/ 492919 h 871538"/>
              <a:gd name="connsiteX206" fmla="*/ 285750 w 1866900"/>
              <a:gd name="connsiteY206" fmla="*/ 502444 h 871538"/>
              <a:gd name="connsiteX207" fmla="*/ 278606 w 1866900"/>
              <a:gd name="connsiteY207" fmla="*/ 504825 h 871538"/>
              <a:gd name="connsiteX208" fmla="*/ 271462 w 1866900"/>
              <a:gd name="connsiteY208" fmla="*/ 507207 h 871538"/>
              <a:gd name="connsiteX209" fmla="*/ 257175 w 1866900"/>
              <a:gd name="connsiteY209" fmla="*/ 509588 h 871538"/>
              <a:gd name="connsiteX210" fmla="*/ 250031 w 1866900"/>
              <a:gd name="connsiteY210" fmla="*/ 514350 h 871538"/>
              <a:gd name="connsiteX211" fmla="*/ 233362 w 1866900"/>
              <a:gd name="connsiteY211" fmla="*/ 519113 h 871538"/>
              <a:gd name="connsiteX212" fmla="*/ 219075 w 1866900"/>
              <a:gd name="connsiteY212" fmla="*/ 523875 h 871538"/>
              <a:gd name="connsiteX213" fmla="*/ 197644 w 1866900"/>
              <a:gd name="connsiteY213" fmla="*/ 535782 h 871538"/>
              <a:gd name="connsiteX214" fmla="*/ 185737 w 1866900"/>
              <a:gd name="connsiteY214" fmla="*/ 547688 h 871538"/>
              <a:gd name="connsiteX215" fmla="*/ 180975 w 1866900"/>
              <a:gd name="connsiteY215" fmla="*/ 554832 h 871538"/>
              <a:gd name="connsiteX216" fmla="*/ 173831 w 1866900"/>
              <a:gd name="connsiteY216" fmla="*/ 559594 h 871538"/>
              <a:gd name="connsiteX217" fmla="*/ 166687 w 1866900"/>
              <a:gd name="connsiteY217" fmla="*/ 566738 h 871538"/>
              <a:gd name="connsiteX218" fmla="*/ 152400 w 1866900"/>
              <a:gd name="connsiteY218" fmla="*/ 576263 h 871538"/>
              <a:gd name="connsiteX219" fmla="*/ 140494 w 1866900"/>
              <a:gd name="connsiteY219" fmla="*/ 588169 h 871538"/>
              <a:gd name="connsiteX220" fmla="*/ 135731 w 1866900"/>
              <a:gd name="connsiteY220" fmla="*/ 595313 h 871538"/>
              <a:gd name="connsiteX221" fmla="*/ 128587 w 1866900"/>
              <a:gd name="connsiteY221" fmla="*/ 600075 h 871538"/>
              <a:gd name="connsiteX222" fmla="*/ 116681 w 1866900"/>
              <a:gd name="connsiteY222" fmla="*/ 614363 h 871538"/>
              <a:gd name="connsiteX223" fmla="*/ 102394 w 1866900"/>
              <a:gd name="connsiteY223" fmla="*/ 626269 h 871538"/>
              <a:gd name="connsiteX224" fmla="*/ 97631 w 1866900"/>
              <a:gd name="connsiteY224" fmla="*/ 633413 h 871538"/>
              <a:gd name="connsiteX225" fmla="*/ 83344 w 1866900"/>
              <a:gd name="connsiteY225" fmla="*/ 642938 h 871538"/>
              <a:gd name="connsiteX226" fmla="*/ 33337 w 1866900"/>
              <a:gd name="connsiteY226" fmla="*/ 633413 h 871538"/>
              <a:gd name="connsiteX227" fmla="*/ 42862 w 1866900"/>
              <a:gd name="connsiteY227" fmla="*/ 576262 h 871538"/>
              <a:gd name="connsiteX228" fmla="*/ 0 w 1866900"/>
              <a:gd name="connsiteY228" fmla="*/ 526256 h 871538"/>
              <a:gd name="connsiteX229" fmla="*/ 42862 w 1866900"/>
              <a:gd name="connsiteY229" fmla="*/ 469108 h 871538"/>
              <a:gd name="connsiteX0" fmla="*/ 38100 w 1866900"/>
              <a:gd name="connsiteY0" fmla="*/ 445296 h 871538"/>
              <a:gd name="connsiteX1" fmla="*/ 38100 w 1866900"/>
              <a:gd name="connsiteY1" fmla="*/ 361950 h 871538"/>
              <a:gd name="connsiteX2" fmla="*/ 52387 w 1866900"/>
              <a:gd name="connsiteY2" fmla="*/ 333375 h 871538"/>
              <a:gd name="connsiteX3" fmla="*/ 66675 w 1866900"/>
              <a:gd name="connsiteY3" fmla="*/ 326232 h 871538"/>
              <a:gd name="connsiteX4" fmla="*/ 83344 w 1866900"/>
              <a:gd name="connsiteY4" fmla="*/ 321469 h 871538"/>
              <a:gd name="connsiteX5" fmla="*/ 183356 w 1866900"/>
              <a:gd name="connsiteY5" fmla="*/ 326232 h 871538"/>
              <a:gd name="connsiteX6" fmla="*/ 190500 w 1866900"/>
              <a:gd name="connsiteY6" fmla="*/ 328613 h 871538"/>
              <a:gd name="connsiteX7" fmla="*/ 200025 w 1866900"/>
              <a:gd name="connsiteY7" fmla="*/ 330994 h 871538"/>
              <a:gd name="connsiteX8" fmla="*/ 214312 w 1866900"/>
              <a:gd name="connsiteY8" fmla="*/ 335757 h 871538"/>
              <a:gd name="connsiteX9" fmla="*/ 235744 w 1866900"/>
              <a:gd name="connsiteY9" fmla="*/ 340519 h 871538"/>
              <a:gd name="connsiteX10" fmla="*/ 247650 w 1866900"/>
              <a:gd name="connsiteY10" fmla="*/ 342900 h 871538"/>
              <a:gd name="connsiteX11" fmla="*/ 254794 w 1866900"/>
              <a:gd name="connsiteY11" fmla="*/ 345282 h 871538"/>
              <a:gd name="connsiteX12" fmla="*/ 264319 w 1866900"/>
              <a:gd name="connsiteY12" fmla="*/ 347663 h 871538"/>
              <a:gd name="connsiteX13" fmla="*/ 292894 w 1866900"/>
              <a:gd name="connsiteY13" fmla="*/ 357188 h 871538"/>
              <a:gd name="connsiteX14" fmla="*/ 300037 w 1866900"/>
              <a:gd name="connsiteY14" fmla="*/ 359569 h 871538"/>
              <a:gd name="connsiteX15" fmla="*/ 342900 w 1866900"/>
              <a:gd name="connsiteY15" fmla="*/ 364332 h 871538"/>
              <a:gd name="connsiteX16" fmla="*/ 354806 w 1866900"/>
              <a:gd name="connsiteY16" fmla="*/ 366713 h 871538"/>
              <a:gd name="connsiteX17" fmla="*/ 385762 w 1866900"/>
              <a:gd name="connsiteY17" fmla="*/ 369094 h 871538"/>
              <a:gd name="connsiteX18" fmla="*/ 416719 w 1866900"/>
              <a:gd name="connsiteY18" fmla="*/ 373857 h 871538"/>
              <a:gd name="connsiteX19" fmla="*/ 445294 w 1866900"/>
              <a:gd name="connsiteY19" fmla="*/ 378619 h 871538"/>
              <a:gd name="connsiteX20" fmla="*/ 833437 w 1866900"/>
              <a:gd name="connsiteY20" fmla="*/ 383382 h 871538"/>
              <a:gd name="connsiteX21" fmla="*/ 1345406 w 1866900"/>
              <a:gd name="connsiteY21" fmla="*/ 383382 h 871538"/>
              <a:gd name="connsiteX22" fmla="*/ 1452562 w 1866900"/>
              <a:gd name="connsiteY22" fmla="*/ 381000 h 871538"/>
              <a:gd name="connsiteX23" fmla="*/ 1466850 w 1866900"/>
              <a:gd name="connsiteY23" fmla="*/ 376238 h 871538"/>
              <a:gd name="connsiteX24" fmla="*/ 1478756 w 1866900"/>
              <a:gd name="connsiteY24" fmla="*/ 364332 h 871538"/>
              <a:gd name="connsiteX25" fmla="*/ 1490662 w 1866900"/>
              <a:gd name="connsiteY25" fmla="*/ 350044 h 871538"/>
              <a:gd name="connsiteX26" fmla="*/ 1497806 w 1866900"/>
              <a:gd name="connsiteY26" fmla="*/ 345282 h 871538"/>
              <a:gd name="connsiteX27" fmla="*/ 1507331 w 1866900"/>
              <a:gd name="connsiteY27" fmla="*/ 333375 h 871538"/>
              <a:gd name="connsiteX28" fmla="*/ 1512094 w 1866900"/>
              <a:gd name="connsiteY28" fmla="*/ 323850 h 871538"/>
              <a:gd name="connsiteX29" fmla="*/ 1521619 w 1866900"/>
              <a:gd name="connsiteY29" fmla="*/ 309563 h 871538"/>
              <a:gd name="connsiteX30" fmla="*/ 1524000 w 1866900"/>
              <a:gd name="connsiteY30" fmla="*/ 302419 h 871538"/>
              <a:gd name="connsiteX31" fmla="*/ 1533525 w 1866900"/>
              <a:gd name="connsiteY31" fmla="*/ 288132 h 871538"/>
              <a:gd name="connsiteX32" fmla="*/ 1535906 w 1866900"/>
              <a:gd name="connsiteY32" fmla="*/ 278607 h 871538"/>
              <a:gd name="connsiteX33" fmla="*/ 1538287 w 1866900"/>
              <a:gd name="connsiteY33" fmla="*/ 264319 h 871538"/>
              <a:gd name="connsiteX34" fmla="*/ 1540669 w 1866900"/>
              <a:gd name="connsiteY34" fmla="*/ 257175 h 871538"/>
              <a:gd name="connsiteX35" fmla="*/ 1547812 w 1866900"/>
              <a:gd name="connsiteY35" fmla="*/ 230982 h 871538"/>
              <a:gd name="connsiteX36" fmla="*/ 1552575 w 1866900"/>
              <a:gd name="connsiteY36" fmla="*/ 197644 h 871538"/>
              <a:gd name="connsiteX37" fmla="*/ 1557337 w 1866900"/>
              <a:gd name="connsiteY37" fmla="*/ 190500 h 871538"/>
              <a:gd name="connsiteX38" fmla="*/ 1562100 w 1866900"/>
              <a:gd name="connsiteY38" fmla="*/ 176213 h 871538"/>
              <a:gd name="connsiteX39" fmla="*/ 1564481 w 1866900"/>
              <a:gd name="connsiteY39" fmla="*/ 169069 h 871538"/>
              <a:gd name="connsiteX40" fmla="*/ 1574006 w 1866900"/>
              <a:gd name="connsiteY40" fmla="*/ 154782 h 871538"/>
              <a:gd name="connsiteX41" fmla="*/ 1578769 w 1866900"/>
              <a:gd name="connsiteY41" fmla="*/ 147638 h 871538"/>
              <a:gd name="connsiteX42" fmla="*/ 1590675 w 1866900"/>
              <a:gd name="connsiteY42" fmla="*/ 126207 h 871538"/>
              <a:gd name="connsiteX43" fmla="*/ 1595437 w 1866900"/>
              <a:gd name="connsiteY43" fmla="*/ 119063 h 871538"/>
              <a:gd name="connsiteX44" fmla="*/ 1600200 w 1866900"/>
              <a:gd name="connsiteY44" fmla="*/ 111919 h 871538"/>
              <a:gd name="connsiteX45" fmla="*/ 1600200 w 1866900"/>
              <a:gd name="connsiteY45" fmla="*/ 90488 h 871538"/>
              <a:gd name="connsiteX46" fmla="*/ 1578769 w 1866900"/>
              <a:gd name="connsiteY46" fmla="*/ 73819 h 871538"/>
              <a:gd name="connsiteX47" fmla="*/ 1564481 w 1866900"/>
              <a:gd name="connsiteY47" fmla="*/ 66675 h 871538"/>
              <a:gd name="connsiteX48" fmla="*/ 1557337 w 1866900"/>
              <a:gd name="connsiteY48" fmla="*/ 61913 h 871538"/>
              <a:gd name="connsiteX49" fmla="*/ 1547812 w 1866900"/>
              <a:gd name="connsiteY49" fmla="*/ 57150 h 871538"/>
              <a:gd name="connsiteX50" fmla="*/ 1533525 w 1866900"/>
              <a:gd name="connsiteY50" fmla="*/ 50007 h 871538"/>
              <a:gd name="connsiteX51" fmla="*/ 1526381 w 1866900"/>
              <a:gd name="connsiteY51" fmla="*/ 45244 h 871538"/>
              <a:gd name="connsiteX52" fmla="*/ 1519237 w 1866900"/>
              <a:gd name="connsiteY52" fmla="*/ 42863 h 871538"/>
              <a:gd name="connsiteX53" fmla="*/ 1509712 w 1866900"/>
              <a:gd name="connsiteY53" fmla="*/ 28575 h 871538"/>
              <a:gd name="connsiteX54" fmla="*/ 1504950 w 1866900"/>
              <a:gd name="connsiteY54" fmla="*/ 21432 h 871538"/>
              <a:gd name="connsiteX55" fmla="*/ 1507331 w 1866900"/>
              <a:gd name="connsiteY55" fmla="*/ 11907 h 871538"/>
              <a:gd name="connsiteX56" fmla="*/ 1528762 w 1866900"/>
              <a:gd name="connsiteY56" fmla="*/ 0 h 871538"/>
              <a:gd name="connsiteX57" fmla="*/ 1552575 w 1866900"/>
              <a:gd name="connsiteY57" fmla="*/ 2382 h 871538"/>
              <a:gd name="connsiteX58" fmla="*/ 1566862 w 1866900"/>
              <a:gd name="connsiteY58" fmla="*/ 7144 h 871538"/>
              <a:gd name="connsiteX59" fmla="*/ 1578769 w 1866900"/>
              <a:gd name="connsiteY59" fmla="*/ 9525 h 871538"/>
              <a:gd name="connsiteX60" fmla="*/ 1593056 w 1866900"/>
              <a:gd name="connsiteY60" fmla="*/ 14288 h 871538"/>
              <a:gd name="connsiteX61" fmla="*/ 1600200 w 1866900"/>
              <a:gd name="connsiteY61" fmla="*/ 19050 h 871538"/>
              <a:gd name="connsiteX62" fmla="*/ 1614487 w 1866900"/>
              <a:gd name="connsiteY62" fmla="*/ 21432 h 871538"/>
              <a:gd name="connsiteX63" fmla="*/ 1624012 w 1866900"/>
              <a:gd name="connsiteY63" fmla="*/ 23813 h 871538"/>
              <a:gd name="connsiteX64" fmla="*/ 1638300 w 1866900"/>
              <a:gd name="connsiteY64" fmla="*/ 28575 h 871538"/>
              <a:gd name="connsiteX65" fmla="*/ 1652587 w 1866900"/>
              <a:gd name="connsiteY65" fmla="*/ 30957 h 871538"/>
              <a:gd name="connsiteX66" fmla="*/ 1676400 w 1866900"/>
              <a:gd name="connsiteY66" fmla="*/ 33338 h 871538"/>
              <a:gd name="connsiteX67" fmla="*/ 1702594 w 1866900"/>
              <a:gd name="connsiteY67" fmla="*/ 38100 h 871538"/>
              <a:gd name="connsiteX68" fmla="*/ 1709737 w 1866900"/>
              <a:gd name="connsiteY68" fmla="*/ 40482 h 871538"/>
              <a:gd name="connsiteX69" fmla="*/ 1716881 w 1866900"/>
              <a:gd name="connsiteY69" fmla="*/ 47625 h 871538"/>
              <a:gd name="connsiteX70" fmla="*/ 1721644 w 1866900"/>
              <a:gd name="connsiteY70" fmla="*/ 61913 h 871538"/>
              <a:gd name="connsiteX71" fmla="*/ 1726406 w 1866900"/>
              <a:gd name="connsiteY71" fmla="*/ 78582 h 871538"/>
              <a:gd name="connsiteX72" fmla="*/ 1724025 w 1866900"/>
              <a:gd name="connsiteY72" fmla="*/ 102394 h 871538"/>
              <a:gd name="connsiteX73" fmla="*/ 1716881 w 1866900"/>
              <a:gd name="connsiteY73" fmla="*/ 104775 h 871538"/>
              <a:gd name="connsiteX74" fmla="*/ 1659731 w 1866900"/>
              <a:gd name="connsiteY74" fmla="*/ 107157 h 871538"/>
              <a:gd name="connsiteX75" fmla="*/ 1652587 w 1866900"/>
              <a:gd name="connsiteY75" fmla="*/ 111919 h 871538"/>
              <a:gd name="connsiteX76" fmla="*/ 1650206 w 1866900"/>
              <a:gd name="connsiteY76" fmla="*/ 119063 h 871538"/>
              <a:gd name="connsiteX77" fmla="*/ 1645444 w 1866900"/>
              <a:gd name="connsiteY77" fmla="*/ 126207 h 871538"/>
              <a:gd name="connsiteX78" fmla="*/ 1638300 w 1866900"/>
              <a:gd name="connsiteY78" fmla="*/ 140494 h 871538"/>
              <a:gd name="connsiteX79" fmla="*/ 1635919 w 1866900"/>
              <a:gd name="connsiteY79" fmla="*/ 159544 h 871538"/>
              <a:gd name="connsiteX80" fmla="*/ 1633537 w 1866900"/>
              <a:gd name="connsiteY80" fmla="*/ 166688 h 871538"/>
              <a:gd name="connsiteX81" fmla="*/ 1628775 w 1866900"/>
              <a:gd name="connsiteY81" fmla="*/ 204788 h 871538"/>
              <a:gd name="connsiteX82" fmla="*/ 1626394 w 1866900"/>
              <a:gd name="connsiteY82" fmla="*/ 271463 h 871538"/>
              <a:gd name="connsiteX83" fmla="*/ 1628775 w 1866900"/>
              <a:gd name="connsiteY83" fmla="*/ 338138 h 871538"/>
              <a:gd name="connsiteX84" fmla="*/ 1631156 w 1866900"/>
              <a:gd name="connsiteY84" fmla="*/ 345282 h 871538"/>
              <a:gd name="connsiteX85" fmla="*/ 1645444 w 1866900"/>
              <a:gd name="connsiteY85" fmla="*/ 359569 h 871538"/>
              <a:gd name="connsiteX86" fmla="*/ 1652587 w 1866900"/>
              <a:gd name="connsiteY86" fmla="*/ 361950 h 871538"/>
              <a:gd name="connsiteX87" fmla="*/ 1659731 w 1866900"/>
              <a:gd name="connsiteY87" fmla="*/ 366713 h 871538"/>
              <a:gd name="connsiteX88" fmla="*/ 1726406 w 1866900"/>
              <a:gd name="connsiteY88" fmla="*/ 361950 h 871538"/>
              <a:gd name="connsiteX89" fmla="*/ 1733550 w 1866900"/>
              <a:gd name="connsiteY89" fmla="*/ 297657 h 871538"/>
              <a:gd name="connsiteX90" fmla="*/ 1738312 w 1866900"/>
              <a:gd name="connsiteY90" fmla="*/ 271463 h 871538"/>
              <a:gd name="connsiteX91" fmla="*/ 1743075 w 1866900"/>
              <a:gd name="connsiteY91" fmla="*/ 264319 h 871538"/>
              <a:gd name="connsiteX92" fmla="*/ 1750219 w 1866900"/>
              <a:gd name="connsiteY92" fmla="*/ 261938 h 871538"/>
              <a:gd name="connsiteX93" fmla="*/ 1757362 w 1866900"/>
              <a:gd name="connsiteY93" fmla="*/ 257175 h 871538"/>
              <a:gd name="connsiteX94" fmla="*/ 1774031 w 1866900"/>
              <a:gd name="connsiteY94" fmla="*/ 252413 h 871538"/>
              <a:gd name="connsiteX95" fmla="*/ 1797844 w 1866900"/>
              <a:gd name="connsiteY95" fmla="*/ 254794 h 871538"/>
              <a:gd name="connsiteX96" fmla="*/ 1819275 w 1866900"/>
              <a:gd name="connsiteY96" fmla="*/ 271463 h 871538"/>
              <a:gd name="connsiteX97" fmla="*/ 1826419 w 1866900"/>
              <a:gd name="connsiteY97" fmla="*/ 276225 h 871538"/>
              <a:gd name="connsiteX98" fmla="*/ 1838325 w 1866900"/>
              <a:gd name="connsiteY98" fmla="*/ 297657 h 871538"/>
              <a:gd name="connsiteX99" fmla="*/ 1826419 w 1866900"/>
              <a:gd name="connsiteY99" fmla="*/ 328613 h 871538"/>
              <a:gd name="connsiteX100" fmla="*/ 1819275 w 1866900"/>
              <a:gd name="connsiteY100" fmla="*/ 330994 h 871538"/>
              <a:gd name="connsiteX101" fmla="*/ 1804987 w 1866900"/>
              <a:gd name="connsiteY101" fmla="*/ 342900 h 871538"/>
              <a:gd name="connsiteX102" fmla="*/ 1795462 w 1866900"/>
              <a:gd name="connsiteY102" fmla="*/ 357188 h 871538"/>
              <a:gd name="connsiteX103" fmla="*/ 1800225 w 1866900"/>
              <a:gd name="connsiteY103" fmla="*/ 397669 h 871538"/>
              <a:gd name="connsiteX104" fmla="*/ 1802606 w 1866900"/>
              <a:gd name="connsiteY104" fmla="*/ 404813 h 871538"/>
              <a:gd name="connsiteX105" fmla="*/ 1807369 w 1866900"/>
              <a:gd name="connsiteY105" fmla="*/ 411957 h 871538"/>
              <a:gd name="connsiteX106" fmla="*/ 1812131 w 1866900"/>
              <a:gd name="connsiteY106" fmla="*/ 426244 h 871538"/>
              <a:gd name="connsiteX107" fmla="*/ 1824037 w 1866900"/>
              <a:gd name="connsiteY107" fmla="*/ 447675 h 871538"/>
              <a:gd name="connsiteX108" fmla="*/ 1821656 w 1866900"/>
              <a:gd name="connsiteY108" fmla="*/ 485775 h 871538"/>
              <a:gd name="connsiteX109" fmla="*/ 1816894 w 1866900"/>
              <a:gd name="connsiteY109" fmla="*/ 492919 h 871538"/>
              <a:gd name="connsiteX110" fmla="*/ 1788319 w 1866900"/>
              <a:gd name="connsiteY110" fmla="*/ 485775 h 871538"/>
              <a:gd name="connsiteX111" fmla="*/ 1781175 w 1866900"/>
              <a:gd name="connsiteY111" fmla="*/ 483394 h 871538"/>
              <a:gd name="connsiteX112" fmla="*/ 1774031 w 1866900"/>
              <a:gd name="connsiteY112" fmla="*/ 481013 h 871538"/>
              <a:gd name="connsiteX113" fmla="*/ 1759744 w 1866900"/>
              <a:gd name="connsiteY113" fmla="*/ 459582 h 871538"/>
              <a:gd name="connsiteX114" fmla="*/ 1754981 w 1866900"/>
              <a:gd name="connsiteY114" fmla="*/ 452438 h 871538"/>
              <a:gd name="connsiteX115" fmla="*/ 1747837 w 1866900"/>
              <a:gd name="connsiteY115" fmla="*/ 438150 h 871538"/>
              <a:gd name="connsiteX116" fmla="*/ 1728787 w 1866900"/>
              <a:gd name="connsiteY116" fmla="*/ 426244 h 871538"/>
              <a:gd name="connsiteX117" fmla="*/ 1721644 w 1866900"/>
              <a:gd name="connsiteY117" fmla="*/ 421482 h 871538"/>
              <a:gd name="connsiteX118" fmla="*/ 1707356 w 1866900"/>
              <a:gd name="connsiteY118" fmla="*/ 416719 h 871538"/>
              <a:gd name="connsiteX119" fmla="*/ 1690687 w 1866900"/>
              <a:gd name="connsiteY119" fmla="*/ 419100 h 871538"/>
              <a:gd name="connsiteX120" fmla="*/ 1654969 w 1866900"/>
              <a:gd name="connsiteY120" fmla="*/ 426244 h 871538"/>
              <a:gd name="connsiteX121" fmla="*/ 1647825 w 1866900"/>
              <a:gd name="connsiteY121" fmla="*/ 440532 h 871538"/>
              <a:gd name="connsiteX122" fmla="*/ 1652587 w 1866900"/>
              <a:gd name="connsiteY122" fmla="*/ 523875 h 871538"/>
              <a:gd name="connsiteX123" fmla="*/ 1657350 w 1866900"/>
              <a:gd name="connsiteY123" fmla="*/ 538163 h 871538"/>
              <a:gd name="connsiteX124" fmla="*/ 1662112 w 1866900"/>
              <a:gd name="connsiteY124" fmla="*/ 554832 h 871538"/>
              <a:gd name="connsiteX125" fmla="*/ 1666875 w 1866900"/>
              <a:gd name="connsiteY125" fmla="*/ 561975 h 871538"/>
              <a:gd name="connsiteX126" fmla="*/ 1676400 w 1866900"/>
              <a:gd name="connsiteY126" fmla="*/ 573882 h 871538"/>
              <a:gd name="connsiteX127" fmla="*/ 1678781 w 1866900"/>
              <a:gd name="connsiteY127" fmla="*/ 581025 h 871538"/>
              <a:gd name="connsiteX128" fmla="*/ 1688306 w 1866900"/>
              <a:gd name="connsiteY128" fmla="*/ 595313 h 871538"/>
              <a:gd name="connsiteX129" fmla="*/ 1693069 w 1866900"/>
              <a:gd name="connsiteY129" fmla="*/ 602457 h 871538"/>
              <a:gd name="connsiteX130" fmla="*/ 1697831 w 1866900"/>
              <a:gd name="connsiteY130" fmla="*/ 616744 h 871538"/>
              <a:gd name="connsiteX131" fmla="*/ 1707356 w 1866900"/>
              <a:gd name="connsiteY131" fmla="*/ 631032 h 871538"/>
              <a:gd name="connsiteX132" fmla="*/ 1714500 w 1866900"/>
              <a:gd name="connsiteY132" fmla="*/ 652463 h 871538"/>
              <a:gd name="connsiteX133" fmla="*/ 1716881 w 1866900"/>
              <a:gd name="connsiteY133" fmla="*/ 659607 h 871538"/>
              <a:gd name="connsiteX134" fmla="*/ 1731169 w 1866900"/>
              <a:gd name="connsiteY134" fmla="*/ 666750 h 871538"/>
              <a:gd name="connsiteX135" fmla="*/ 1781175 w 1866900"/>
              <a:gd name="connsiteY135" fmla="*/ 659607 h 871538"/>
              <a:gd name="connsiteX136" fmla="*/ 1788319 w 1866900"/>
              <a:gd name="connsiteY136" fmla="*/ 654844 h 871538"/>
              <a:gd name="connsiteX137" fmla="*/ 1802606 w 1866900"/>
              <a:gd name="connsiteY137" fmla="*/ 650082 h 871538"/>
              <a:gd name="connsiteX138" fmla="*/ 1809750 w 1866900"/>
              <a:gd name="connsiteY138" fmla="*/ 645319 h 871538"/>
              <a:gd name="connsiteX139" fmla="*/ 1852612 w 1866900"/>
              <a:gd name="connsiteY139" fmla="*/ 645319 h 871538"/>
              <a:gd name="connsiteX140" fmla="*/ 1859756 w 1866900"/>
              <a:gd name="connsiteY140" fmla="*/ 650082 h 871538"/>
              <a:gd name="connsiteX141" fmla="*/ 1862137 w 1866900"/>
              <a:gd name="connsiteY141" fmla="*/ 657225 h 871538"/>
              <a:gd name="connsiteX142" fmla="*/ 1866900 w 1866900"/>
              <a:gd name="connsiteY142" fmla="*/ 664369 h 871538"/>
              <a:gd name="connsiteX143" fmla="*/ 1864519 w 1866900"/>
              <a:gd name="connsiteY143" fmla="*/ 697707 h 871538"/>
              <a:gd name="connsiteX144" fmla="*/ 1857375 w 1866900"/>
              <a:gd name="connsiteY144" fmla="*/ 704850 h 871538"/>
              <a:gd name="connsiteX145" fmla="*/ 1854994 w 1866900"/>
              <a:gd name="connsiteY145" fmla="*/ 711994 h 871538"/>
              <a:gd name="connsiteX146" fmla="*/ 1840706 w 1866900"/>
              <a:gd name="connsiteY146" fmla="*/ 723900 h 871538"/>
              <a:gd name="connsiteX147" fmla="*/ 1833562 w 1866900"/>
              <a:gd name="connsiteY147" fmla="*/ 726282 h 871538"/>
              <a:gd name="connsiteX148" fmla="*/ 1826419 w 1866900"/>
              <a:gd name="connsiteY148" fmla="*/ 731044 h 871538"/>
              <a:gd name="connsiteX149" fmla="*/ 1793081 w 1866900"/>
              <a:gd name="connsiteY149" fmla="*/ 740569 h 871538"/>
              <a:gd name="connsiteX150" fmla="*/ 1785937 w 1866900"/>
              <a:gd name="connsiteY150" fmla="*/ 742950 h 871538"/>
              <a:gd name="connsiteX151" fmla="*/ 1771650 w 1866900"/>
              <a:gd name="connsiteY151" fmla="*/ 752475 h 871538"/>
              <a:gd name="connsiteX152" fmla="*/ 1762125 w 1866900"/>
              <a:gd name="connsiteY152" fmla="*/ 764382 h 871538"/>
              <a:gd name="connsiteX153" fmla="*/ 1754981 w 1866900"/>
              <a:gd name="connsiteY153" fmla="*/ 785813 h 871538"/>
              <a:gd name="connsiteX154" fmla="*/ 1752600 w 1866900"/>
              <a:gd name="connsiteY154" fmla="*/ 792957 h 871538"/>
              <a:gd name="connsiteX155" fmla="*/ 1747837 w 1866900"/>
              <a:gd name="connsiteY155" fmla="*/ 800100 h 871538"/>
              <a:gd name="connsiteX156" fmla="*/ 1745456 w 1866900"/>
              <a:gd name="connsiteY156" fmla="*/ 838200 h 871538"/>
              <a:gd name="connsiteX157" fmla="*/ 1743075 w 1866900"/>
              <a:gd name="connsiteY157" fmla="*/ 845344 h 871538"/>
              <a:gd name="connsiteX158" fmla="*/ 1733550 w 1866900"/>
              <a:gd name="connsiteY158" fmla="*/ 859632 h 871538"/>
              <a:gd name="connsiteX159" fmla="*/ 1712119 w 1866900"/>
              <a:gd name="connsiteY159" fmla="*/ 869157 h 871538"/>
              <a:gd name="connsiteX160" fmla="*/ 1704975 w 1866900"/>
              <a:gd name="connsiteY160" fmla="*/ 871538 h 871538"/>
              <a:gd name="connsiteX161" fmla="*/ 1688306 w 1866900"/>
              <a:gd name="connsiteY161" fmla="*/ 869157 h 871538"/>
              <a:gd name="connsiteX162" fmla="*/ 1678781 w 1866900"/>
              <a:gd name="connsiteY162" fmla="*/ 854869 h 871538"/>
              <a:gd name="connsiteX163" fmla="*/ 1674019 w 1866900"/>
              <a:gd name="connsiteY163" fmla="*/ 847725 h 871538"/>
              <a:gd name="connsiteX164" fmla="*/ 1676400 w 1866900"/>
              <a:gd name="connsiteY164" fmla="*/ 812007 h 871538"/>
              <a:gd name="connsiteX165" fmla="*/ 1678781 w 1866900"/>
              <a:gd name="connsiteY165" fmla="*/ 804863 h 871538"/>
              <a:gd name="connsiteX166" fmla="*/ 1676400 w 1866900"/>
              <a:gd name="connsiteY166" fmla="*/ 745332 h 871538"/>
              <a:gd name="connsiteX167" fmla="*/ 1671637 w 1866900"/>
              <a:gd name="connsiteY167" fmla="*/ 731044 h 871538"/>
              <a:gd name="connsiteX168" fmla="*/ 1664494 w 1866900"/>
              <a:gd name="connsiteY168" fmla="*/ 716757 h 871538"/>
              <a:gd name="connsiteX169" fmla="*/ 1657350 w 1866900"/>
              <a:gd name="connsiteY169" fmla="*/ 711994 h 871538"/>
              <a:gd name="connsiteX170" fmla="*/ 1654969 w 1866900"/>
              <a:gd name="connsiteY170" fmla="*/ 704850 h 871538"/>
              <a:gd name="connsiteX171" fmla="*/ 1645444 w 1866900"/>
              <a:gd name="connsiteY171" fmla="*/ 690563 h 871538"/>
              <a:gd name="connsiteX172" fmla="*/ 1643062 w 1866900"/>
              <a:gd name="connsiteY172" fmla="*/ 683419 h 871538"/>
              <a:gd name="connsiteX173" fmla="*/ 1635919 w 1866900"/>
              <a:gd name="connsiteY173" fmla="*/ 678657 h 871538"/>
              <a:gd name="connsiteX174" fmla="*/ 1624012 w 1866900"/>
              <a:gd name="connsiteY174" fmla="*/ 657225 h 871538"/>
              <a:gd name="connsiteX175" fmla="*/ 1619250 w 1866900"/>
              <a:gd name="connsiteY175" fmla="*/ 650082 h 871538"/>
              <a:gd name="connsiteX176" fmla="*/ 1614487 w 1866900"/>
              <a:gd name="connsiteY176" fmla="*/ 642938 h 871538"/>
              <a:gd name="connsiteX177" fmla="*/ 1609725 w 1866900"/>
              <a:gd name="connsiteY177" fmla="*/ 626269 h 871538"/>
              <a:gd name="connsiteX178" fmla="*/ 1604962 w 1866900"/>
              <a:gd name="connsiteY178" fmla="*/ 611982 h 871538"/>
              <a:gd name="connsiteX179" fmla="*/ 1602581 w 1866900"/>
              <a:gd name="connsiteY179" fmla="*/ 604838 h 871538"/>
              <a:gd name="connsiteX180" fmla="*/ 1597819 w 1866900"/>
              <a:gd name="connsiteY180" fmla="*/ 588169 h 871538"/>
              <a:gd name="connsiteX181" fmla="*/ 1590675 w 1866900"/>
              <a:gd name="connsiteY181" fmla="*/ 581025 h 871538"/>
              <a:gd name="connsiteX182" fmla="*/ 1585912 w 1866900"/>
              <a:gd name="connsiteY182" fmla="*/ 573882 h 871538"/>
              <a:gd name="connsiteX183" fmla="*/ 1571625 w 1866900"/>
              <a:gd name="connsiteY183" fmla="*/ 564357 h 871538"/>
              <a:gd name="connsiteX184" fmla="*/ 1557337 w 1866900"/>
              <a:gd name="connsiteY184" fmla="*/ 552450 h 871538"/>
              <a:gd name="connsiteX185" fmla="*/ 1547812 w 1866900"/>
              <a:gd name="connsiteY185" fmla="*/ 542925 h 871538"/>
              <a:gd name="connsiteX186" fmla="*/ 1538287 w 1866900"/>
              <a:gd name="connsiteY186" fmla="*/ 533400 h 871538"/>
              <a:gd name="connsiteX187" fmla="*/ 1526381 w 1866900"/>
              <a:gd name="connsiteY187" fmla="*/ 519113 h 871538"/>
              <a:gd name="connsiteX188" fmla="*/ 1521619 w 1866900"/>
              <a:gd name="connsiteY188" fmla="*/ 511969 h 871538"/>
              <a:gd name="connsiteX189" fmla="*/ 1514475 w 1866900"/>
              <a:gd name="connsiteY189" fmla="*/ 509588 h 871538"/>
              <a:gd name="connsiteX190" fmla="*/ 1502569 w 1866900"/>
              <a:gd name="connsiteY190" fmla="*/ 497682 h 871538"/>
              <a:gd name="connsiteX191" fmla="*/ 1490662 w 1866900"/>
              <a:gd name="connsiteY191" fmla="*/ 483394 h 871538"/>
              <a:gd name="connsiteX192" fmla="*/ 1469231 w 1866900"/>
              <a:gd name="connsiteY192" fmla="*/ 473869 h 871538"/>
              <a:gd name="connsiteX193" fmla="*/ 1231106 w 1866900"/>
              <a:gd name="connsiteY193" fmla="*/ 471488 h 871538"/>
              <a:gd name="connsiteX194" fmla="*/ 1083469 w 1866900"/>
              <a:gd name="connsiteY194" fmla="*/ 464344 h 871538"/>
              <a:gd name="connsiteX195" fmla="*/ 1031081 w 1866900"/>
              <a:gd name="connsiteY195" fmla="*/ 461963 h 871538"/>
              <a:gd name="connsiteX196" fmla="*/ 840581 w 1866900"/>
              <a:gd name="connsiteY196" fmla="*/ 459582 h 871538"/>
              <a:gd name="connsiteX197" fmla="*/ 750094 w 1866900"/>
              <a:gd name="connsiteY197" fmla="*/ 457200 h 871538"/>
              <a:gd name="connsiteX198" fmla="*/ 428625 w 1866900"/>
              <a:gd name="connsiteY198" fmla="*/ 461963 h 871538"/>
              <a:gd name="connsiteX199" fmla="*/ 402431 w 1866900"/>
              <a:gd name="connsiteY199" fmla="*/ 466725 h 871538"/>
              <a:gd name="connsiteX200" fmla="*/ 395287 w 1866900"/>
              <a:gd name="connsiteY200" fmla="*/ 469107 h 871538"/>
              <a:gd name="connsiteX201" fmla="*/ 385762 w 1866900"/>
              <a:gd name="connsiteY201" fmla="*/ 471488 h 871538"/>
              <a:gd name="connsiteX202" fmla="*/ 378619 w 1866900"/>
              <a:gd name="connsiteY202" fmla="*/ 473869 h 871538"/>
              <a:gd name="connsiteX203" fmla="*/ 361950 w 1866900"/>
              <a:gd name="connsiteY203" fmla="*/ 476250 h 871538"/>
              <a:gd name="connsiteX204" fmla="*/ 347662 w 1866900"/>
              <a:gd name="connsiteY204" fmla="*/ 483394 h 871538"/>
              <a:gd name="connsiteX205" fmla="*/ 314325 w 1866900"/>
              <a:gd name="connsiteY205" fmla="*/ 492919 h 871538"/>
              <a:gd name="connsiteX206" fmla="*/ 285750 w 1866900"/>
              <a:gd name="connsiteY206" fmla="*/ 502444 h 871538"/>
              <a:gd name="connsiteX207" fmla="*/ 278606 w 1866900"/>
              <a:gd name="connsiteY207" fmla="*/ 504825 h 871538"/>
              <a:gd name="connsiteX208" fmla="*/ 271462 w 1866900"/>
              <a:gd name="connsiteY208" fmla="*/ 507207 h 871538"/>
              <a:gd name="connsiteX209" fmla="*/ 257175 w 1866900"/>
              <a:gd name="connsiteY209" fmla="*/ 509588 h 871538"/>
              <a:gd name="connsiteX210" fmla="*/ 250031 w 1866900"/>
              <a:gd name="connsiteY210" fmla="*/ 514350 h 871538"/>
              <a:gd name="connsiteX211" fmla="*/ 233362 w 1866900"/>
              <a:gd name="connsiteY211" fmla="*/ 519113 h 871538"/>
              <a:gd name="connsiteX212" fmla="*/ 219075 w 1866900"/>
              <a:gd name="connsiteY212" fmla="*/ 523875 h 871538"/>
              <a:gd name="connsiteX213" fmla="*/ 197644 w 1866900"/>
              <a:gd name="connsiteY213" fmla="*/ 535782 h 871538"/>
              <a:gd name="connsiteX214" fmla="*/ 185737 w 1866900"/>
              <a:gd name="connsiteY214" fmla="*/ 547688 h 871538"/>
              <a:gd name="connsiteX215" fmla="*/ 180975 w 1866900"/>
              <a:gd name="connsiteY215" fmla="*/ 554832 h 871538"/>
              <a:gd name="connsiteX216" fmla="*/ 173831 w 1866900"/>
              <a:gd name="connsiteY216" fmla="*/ 559594 h 871538"/>
              <a:gd name="connsiteX217" fmla="*/ 166687 w 1866900"/>
              <a:gd name="connsiteY217" fmla="*/ 566738 h 871538"/>
              <a:gd name="connsiteX218" fmla="*/ 152400 w 1866900"/>
              <a:gd name="connsiteY218" fmla="*/ 576263 h 871538"/>
              <a:gd name="connsiteX219" fmla="*/ 140494 w 1866900"/>
              <a:gd name="connsiteY219" fmla="*/ 588169 h 871538"/>
              <a:gd name="connsiteX220" fmla="*/ 135731 w 1866900"/>
              <a:gd name="connsiteY220" fmla="*/ 595313 h 871538"/>
              <a:gd name="connsiteX221" fmla="*/ 128587 w 1866900"/>
              <a:gd name="connsiteY221" fmla="*/ 600075 h 871538"/>
              <a:gd name="connsiteX222" fmla="*/ 116681 w 1866900"/>
              <a:gd name="connsiteY222" fmla="*/ 614363 h 871538"/>
              <a:gd name="connsiteX223" fmla="*/ 102394 w 1866900"/>
              <a:gd name="connsiteY223" fmla="*/ 626269 h 871538"/>
              <a:gd name="connsiteX224" fmla="*/ 97631 w 1866900"/>
              <a:gd name="connsiteY224" fmla="*/ 633413 h 871538"/>
              <a:gd name="connsiteX225" fmla="*/ 83344 w 1866900"/>
              <a:gd name="connsiteY225" fmla="*/ 642938 h 871538"/>
              <a:gd name="connsiteX226" fmla="*/ 33337 w 1866900"/>
              <a:gd name="connsiteY226" fmla="*/ 633413 h 871538"/>
              <a:gd name="connsiteX227" fmla="*/ 42862 w 1866900"/>
              <a:gd name="connsiteY227" fmla="*/ 576262 h 871538"/>
              <a:gd name="connsiteX228" fmla="*/ 0 w 1866900"/>
              <a:gd name="connsiteY228" fmla="*/ 526256 h 871538"/>
              <a:gd name="connsiteX229" fmla="*/ 38100 w 1866900"/>
              <a:gd name="connsiteY229" fmla="*/ 445296 h 871538"/>
              <a:gd name="connsiteX0" fmla="*/ 38100 w 1866900"/>
              <a:gd name="connsiteY0" fmla="*/ 445296 h 871538"/>
              <a:gd name="connsiteX1" fmla="*/ 38100 w 1866900"/>
              <a:gd name="connsiteY1" fmla="*/ 361950 h 871538"/>
              <a:gd name="connsiteX2" fmla="*/ 52387 w 1866900"/>
              <a:gd name="connsiteY2" fmla="*/ 333375 h 871538"/>
              <a:gd name="connsiteX3" fmla="*/ 8334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8100 w 1866900"/>
              <a:gd name="connsiteY1" fmla="*/ 361950 h 871538"/>
              <a:gd name="connsiteX2" fmla="*/ 52387 w 1866900"/>
              <a:gd name="connsiteY2" fmla="*/ 333375 h 871538"/>
              <a:gd name="connsiteX3" fmla="*/ 10239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0956 w 1866900"/>
              <a:gd name="connsiteY1" fmla="*/ 359569 h 871538"/>
              <a:gd name="connsiteX2" fmla="*/ 52387 w 1866900"/>
              <a:gd name="connsiteY2" fmla="*/ 333375 h 871538"/>
              <a:gd name="connsiteX3" fmla="*/ 10239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0956 w 1866900"/>
              <a:gd name="connsiteY1" fmla="*/ 359569 h 871538"/>
              <a:gd name="connsiteX2" fmla="*/ 66674 w 1866900"/>
              <a:gd name="connsiteY2" fmla="*/ 321469 h 871538"/>
              <a:gd name="connsiteX3" fmla="*/ 10239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0956 w 1866900"/>
              <a:gd name="connsiteY0" fmla="*/ 433389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0956 w 1866900"/>
              <a:gd name="connsiteY228" fmla="*/ 433389 h 871538"/>
              <a:gd name="connsiteX0" fmla="*/ 30956 w 1866900"/>
              <a:gd name="connsiteY0" fmla="*/ 433389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0956 w 1866900"/>
              <a:gd name="connsiteY228" fmla="*/ 433389 h 871538"/>
              <a:gd name="connsiteX0" fmla="*/ 57150 w 1866900"/>
              <a:gd name="connsiteY0" fmla="*/ 426246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57150 w 1866900"/>
              <a:gd name="connsiteY228" fmla="*/ 426246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54769 w 1866900"/>
              <a:gd name="connsiteY225" fmla="*/ 657225 h 871538"/>
              <a:gd name="connsiteX226" fmla="*/ 23812 w 1866900"/>
              <a:gd name="connsiteY226" fmla="*/ 635794 h 871538"/>
              <a:gd name="connsiteX227" fmla="*/ 42862 w 1866900"/>
              <a:gd name="connsiteY227" fmla="*/ 576262 h 871538"/>
              <a:gd name="connsiteX228" fmla="*/ 0 w 1866900"/>
              <a:gd name="connsiteY228" fmla="*/ 526256 h 871538"/>
              <a:gd name="connsiteX229" fmla="*/ 42863 w 1866900"/>
              <a:gd name="connsiteY229"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16681 w 1866900"/>
              <a:gd name="connsiteY220" fmla="*/ 614363 h 871538"/>
              <a:gd name="connsiteX221" fmla="*/ 102394 w 1866900"/>
              <a:gd name="connsiteY221" fmla="*/ 626269 h 871538"/>
              <a:gd name="connsiteX222" fmla="*/ 97631 w 1866900"/>
              <a:gd name="connsiteY222" fmla="*/ 633413 h 871538"/>
              <a:gd name="connsiteX223" fmla="*/ 83344 w 1866900"/>
              <a:gd name="connsiteY223" fmla="*/ 642938 h 871538"/>
              <a:gd name="connsiteX224" fmla="*/ 54769 w 1866900"/>
              <a:gd name="connsiteY224" fmla="*/ 657225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97631 w 1866900"/>
              <a:gd name="connsiteY221" fmla="*/ 633413 h 871538"/>
              <a:gd name="connsiteX222" fmla="*/ 83344 w 1866900"/>
              <a:gd name="connsiteY222" fmla="*/ 642938 h 871538"/>
              <a:gd name="connsiteX223" fmla="*/ 54769 w 1866900"/>
              <a:gd name="connsiteY223" fmla="*/ 657225 h 871538"/>
              <a:gd name="connsiteX224" fmla="*/ 23812 w 1866900"/>
              <a:gd name="connsiteY224" fmla="*/ 635794 h 871538"/>
              <a:gd name="connsiteX225" fmla="*/ 42862 w 1866900"/>
              <a:gd name="connsiteY225" fmla="*/ 576262 h 871538"/>
              <a:gd name="connsiteX226" fmla="*/ 0 w 1866900"/>
              <a:gd name="connsiteY226" fmla="*/ 526256 h 871538"/>
              <a:gd name="connsiteX227" fmla="*/ 42863 w 1866900"/>
              <a:gd name="connsiteY227"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97631 w 1866900"/>
              <a:gd name="connsiteY221" fmla="*/ 633413 h 871538"/>
              <a:gd name="connsiteX222" fmla="*/ 92869 w 1866900"/>
              <a:gd name="connsiteY222" fmla="*/ 635794 h 871538"/>
              <a:gd name="connsiteX223" fmla="*/ 83344 w 1866900"/>
              <a:gd name="connsiteY223" fmla="*/ 642938 h 871538"/>
              <a:gd name="connsiteX224" fmla="*/ 54769 w 1866900"/>
              <a:gd name="connsiteY224" fmla="*/ 657225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97631 w 1866900"/>
              <a:gd name="connsiteY221" fmla="*/ 633413 h 871538"/>
              <a:gd name="connsiteX222" fmla="*/ 83344 w 1866900"/>
              <a:gd name="connsiteY222" fmla="*/ 642938 h 871538"/>
              <a:gd name="connsiteX223" fmla="*/ 54769 w 1866900"/>
              <a:gd name="connsiteY223" fmla="*/ 657225 h 871538"/>
              <a:gd name="connsiteX224" fmla="*/ 23812 w 1866900"/>
              <a:gd name="connsiteY224" fmla="*/ 635794 h 871538"/>
              <a:gd name="connsiteX225" fmla="*/ 42862 w 1866900"/>
              <a:gd name="connsiteY225" fmla="*/ 576262 h 871538"/>
              <a:gd name="connsiteX226" fmla="*/ 0 w 1866900"/>
              <a:gd name="connsiteY226" fmla="*/ 526256 h 871538"/>
              <a:gd name="connsiteX227" fmla="*/ 42863 w 1866900"/>
              <a:gd name="connsiteY227"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83344 w 1866900"/>
              <a:gd name="connsiteY221" fmla="*/ 642938 h 871538"/>
              <a:gd name="connsiteX222" fmla="*/ 54769 w 1866900"/>
              <a:gd name="connsiteY222" fmla="*/ 657225 h 871538"/>
              <a:gd name="connsiteX223" fmla="*/ 23812 w 1866900"/>
              <a:gd name="connsiteY223" fmla="*/ 635794 h 871538"/>
              <a:gd name="connsiteX224" fmla="*/ 42862 w 1866900"/>
              <a:gd name="connsiteY224" fmla="*/ 576262 h 871538"/>
              <a:gd name="connsiteX225" fmla="*/ 0 w 1866900"/>
              <a:gd name="connsiteY225" fmla="*/ 526256 h 871538"/>
              <a:gd name="connsiteX226" fmla="*/ 42863 w 1866900"/>
              <a:gd name="connsiteY226"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83344 w 1866900"/>
              <a:gd name="connsiteY220" fmla="*/ 642938 h 871538"/>
              <a:gd name="connsiteX221" fmla="*/ 54769 w 1866900"/>
              <a:gd name="connsiteY221" fmla="*/ 657225 h 871538"/>
              <a:gd name="connsiteX222" fmla="*/ 23812 w 1866900"/>
              <a:gd name="connsiteY222" fmla="*/ 635794 h 871538"/>
              <a:gd name="connsiteX223" fmla="*/ 42862 w 1866900"/>
              <a:gd name="connsiteY223" fmla="*/ 576262 h 871538"/>
              <a:gd name="connsiteX224" fmla="*/ 0 w 1866900"/>
              <a:gd name="connsiteY224" fmla="*/ 526256 h 871538"/>
              <a:gd name="connsiteX225" fmla="*/ 42863 w 1866900"/>
              <a:gd name="connsiteY225"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97631 w 1866900"/>
              <a:gd name="connsiteY220" fmla="*/ 642938 h 871538"/>
              <a:gd name="connsiteX221" fmla="*/ 54769 w 1866900"/>
              <a:gd name="connsiteY221" fmla="*/ 657225 h 871538"/>
              <a:gd name="connsiteX222" fmla="*/ 23812 w 1866900"/>
              <a:gd name="connsiteY222" fmla="*/ 635794 h 871538"/>
              <a:gd name="connsiteX223" fmla="*/ 42862 w 1866900"/>
              <a:gd name="connsiteY223" fmla="*/ 576262 h 871538"/>
              <a:gd name="connsiteX224" fmla="*/ 0 w 1866900"/>
              <a:gd name="connsiteY224" fmla="*/ 526256 h 871538"/>
              <a:gd name="connsiteX225" fmla="*/ 42863 w 1866900"/>
              <a:gd name="connsiteY225"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52400 w 1866900"/>
              <a:gd name="connsiteY216" fmla="*/ 576263 h 871538"/>
              <a:gd name="connsiteX217" fmla="*/ 135731 w 1866900"/>
              <a:gd name="connsiteY217" fmla="*/ 595313 h 871538"/>
              <a:gd name="connsiteX218" fmla="*/ 116681 w 1866900"/>
              <a:gd name="connsiteY218" fmla="*/ 614363 h 871538"/>
              <a:gd name="connsiteX219" fmla="*/ 97631 w 1866900"/>
              <a:gd name="connsiteY219" fmla="*/ 642938 h 871538"/>
              <a:gd name="connsiteX220" fmla="*/ 54769 w 1866900"/>
              <a:gd name="connsiteY220" fmla="*/ 657225 h 871538"/>
              <a:gd name="connsiteX221" fmla="*/ 23812 w 1866900"/>
              <a:gd name="connsiteY221" fmla="*/ 635794 h 871538"/>
              <a:gd name="connsiteX222" fmla="*/ 42862 w 1866900"/>
              <a:gd name="connsiteY222" fmla="*/ 576262 h 871538"/>
              <a:gd name="connsiteX223" fmla="*/ 0 w 1866900"/>
              <a:gd name="connsiteY223" fmla="*/ 526256 h 871538"/>
              <a:gd name="connsiteX224" fmla="*/ 42863 w 1866900"/>
              <a:gd name="connsiteY224"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52400 w 1866900"/>
              <a:gd name="connsiteY215" fmla="*/ 576263 h 871538"/>
              <a:gd name="connsiteX216" fmla="*/ 135731 w 1866900"/>
              <a:gd name="connsiteY216" fmla="*/ 595313 h 871538"/>
              <a:gd name="connsiteX217" fmla="*/ 116681 w 1866900"/>
              <a:gd name="connsiteY217" fmla="*/ 614363 h 871538"/>
              <a:gd name="connsiteX218" fmla="*/ 97631 w 1866900"/>
              <a:gd name="connsiteY218" fmla="*/ 642938 h 871538"/>
              <a:gd name="connsiteX219" fmla="*/ 54769 w 1866900"/>
              <a:gd name="connsiteY219" fmla="*/ 657225 h 871538"/>
              <a:gd name="connsiteX220" fmla="*/ 23812 w 1866900"/>
              <a:gd name="connsiteY220" fmla="*/ 635794 h 871538"/>
              <a:gd name="connsiteX221" fmla="*/ 42862 w 1866900"/>
              <a:gd name="connsiteY221" fmla="*/ 576262 h 871538"/>
              <a:gd name="connsiteX222" fmla="*/ 0 w 1866900"/>
              <a:gd name="connsiteY222" fmla="*/ 526256 h 871538"/>
              <a:gd name="connsiteX223" fmla="*/ 42863 w 1866900"/>
              <a:gd name="connsiteY223" fmla="*/ 423865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243840 w 1866900"/>
              <a:gd name="connsiteY222" fmla="*/ 667703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217646 w 1866900"/>
              <a:gd name="connsiteY222" fmla="*/ 646271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81928 w 1866900"/>
              <a:gd name="connsiteY222" fmla="*/ 603409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223" fmla="*/ 135731 w 1866900"/>
              <a:gd name="connsiteY223" fmla="*/ 595313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223" fmla="*/ 135731 w 1866900"/>
              <a:gd name="connsiteY223" fmla="*/ 595313 h 871538"/>
              <a:gd name="connsiteX0" fmla="*/ 143828 w 1866900"/>
              <a:gd name="connsiteY0" fmla="*/ 584359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0" fmla="*/ 143828 w 1866900"/>
              <a:gd name="connsiteY0" fmla="*/ 584359 h 871538"/>
              <a:gd name="connsiteX1" fmla="*/ 97631 w 1866900"/>
              <a:gd name="connsiteY1" fmla="*/ 642938 h 871538"/>
              <a:gd name="connsiteX2" fmla="*/ 54769 w 1866900"/>
              <a:gd name="connsiteY2" fmla="*/ 65722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54769 w 1866900"/>
              <a:gd name="connsiteY2" fmla="*/ 65722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19075 w 1866900"/>
              <a:gd name="connsiteY216" fmla="*/ 523875 h 871538"/>
              <a:gd name="connsiteX217" fmla="*/ 197644 w 1866900"/>
              <a:gd name="connsiteY217" fmla="*/ 535782 h 871538"/>
              <a:gd name="connsiteX218" fmla="*/ 185737 w 1866900"/>
              <a:gd name="connsiteY218" fmla="*/ 547688 h 871538"/>
              <a:gd name="connsiteX219" fmla="*/ 180975 w 1866900"/>
              <a:gd name="connsiteY219" fmla="*/ 554832 h 871538"/>
              <a:gd name="connsiteX220" fmla="*/ 143828 w 1866900"/>
              <a:gd name="connsiteY220"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97644 w 1866900"/>
              <a:gd name="connsiteY216" fmla="*/ 535782 h 871538"/>
              <a:gd name="connsiteX217" fmla="*/ 185737 w 1866900"/>
              <a:gd name="connsiteY217" fmla="*/ 547688 h 871538"/>
              <a:gd name="connsiteX218" fmla="*/ 180975 w 1866900"/>
              <a:gd name="connsiteY218" fmla="*/ 554832 h 871538"/>
              <a:gd name="connsiteX219" fmla="*/ 143828 w 1866900"/>
              <a:gd name="connsiteY219"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97644 w 1866900"/>
              <a:gd name="connsiteY216" fmla="*/ 535782 h 871538"/>
              <a:gd name="connsiteX217" fmla="*/ 185737 w 1866900"/>
              <a:gd name="connsiteY217" fmla="*/ 547688 h 871538"/>
              <a:gd name="connsiteX218" fmla="*/ 143828 w 1866900"/>
              <a:gd name="connsiteY218"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50031 w 1866900"/>
              <a:gd name="connsiteY213" fmla="*/ 514350 h 871538"/>
              <a:gd name="connsiteX214" fmla="*/ 219075 w 1866900"/>
              <a:gd name="connsiteY214" fmla="*/ 523875 h 871538"/>
              <a:gd name="connsiteX215" fmla="*/ 185737 w 1866900"/>
              <a:gd name="connsiteY215" fmla="*/ 547688 h 871538"/>
              <a:gd name="connsiteX216" fmla="*/ 143828 w 1866900"/>
              <a:gd name="connsiteY216"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78606 w 1866900"/>
              <a:gd name="connsiteY211" fmla="*/ 504825 h 871538"/>
              <a:gd name="connsiteX212" fmla="*/ 250031 w 1866900"/>
              <a:gd name="connsiteY212" fmla="*/ 514350 h 871538"/>
              <a:gd name="connsiteX213" fmla="*/ 219075 w 1866900"/>
              <a:gd name="connsiteY213" fmla="*/ 523875 h 871538"/>
              <a:gd name="connsiteX214" fmla="*/ 185737 w 1866900"/>
              <a:gd name="connsiteY214" fmla="*/ 547688 h 871538"/>
              <a:gd name="connsiteX215" fmla="*/ 143828 w 1866900"/>
              <a:gd name="connsiteY215"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219075 w 1866900"/>
              <a:gd name="connsiteY212" fmla="*/ 523875 h 871538"/>
              <a:gd name="connsiteX213" fmla="*/ 185737 w 1866900"/>
              <a:gd name="connsiteY213" fmla="*/ 547688 h 871538"/>
              <a:gd name="connsiteX214" fmla="*/ 143828 w 1866900"/>
              <a:gd name="connsiteY214" fmla="*/ 584359 h 871538"/>
              <a:gd name="connsiteX0" fmla="*/ 185737 w 1866900"/>
              <a:gd name="connsiteY0" fmla="*/ 547688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219075 w 1866900"/>
              <a:gd name="connsiteY212" fmla="*/ 523875 h 871538"/>
              <a:gd name="connsiteX213" fmla="*/ 185737 w 1866900"/>
              <a:gd name="connsiteY21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219075 w 1866900"/>
              <a:gd name="connsiteY212" fmla="*/ 523875 h 871538"/>
              <a:gd name="connsiteX213" fmla="*/ 185737 w 1866900"/>
              <a:gd name="connsiteY21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185737 w 1866900"/>
              <a:gd name="connsiteY21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185737 w 1866900"/>
              <a:gd name="connsiteY21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185737 w 1866900"/>
              <a:gd name="connsiteY21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35744 w 1866900"/>
              <a:gd name="connsiteY13" fmla="*/ 340519 h 871538"/>
              <a:gd name="connsiteX14" fmla="*/ 247650 w 1866900"/>
              <a:gd name="connsiteY14" fmla="*/ 342900 h 871538"/>
              <a:gd name="connsiteX15" fmla="*/ 254794 w 1866900"/>
              <a:gd name="connsiteY15" fmla="*/ 345282 h 871538"/>
              <a:gd name="connsiteX16" fmla="*/ 264319 w 1866900"/>
              <a:gd name="connsiteY16" fmla="*/ 347663 h 871538"/>
              <a:gd name="connsiteX17" fmla="*/ 292894 w 1866900"/>
              <a:gd name="connsiteY17" fmla="*/ 357188 h 871538"/>
              <a:gd name="connsiteX18" fmla="*/ 300037 w 1866900"/>
              <a:gd name="connsiteY18" fmla="*/ 359569 h 871538"/>
              <a:gd name="connsiteX19" fmla="*/ 342900 w 1866900"/>
              <a:gd name="connsiteY19" fmla="*/ 364332 h 871538"/>
              <a:gd name="connsiteX20" fmla="*/ 354806 w 1866900"/>
              <a:gd name="connsiteY20" fmla="*/ 366713 h 871538"/>
              <a:gd name="connsiteX21" fmla="*/ 385762 w 1866900"/>
              <a:gd name="connsiteY21" fmla="*/ 369094 h 871538"/>
              <a:gd name="connsiteX22" fmla="*/ 416719 w 1866900"/>
              <a:gd name="connsiteY22" fmla="*/ 373857 h 871538"/>
              <a:gd name="connsiteX23" fmla="*/ 445294 w 1866900"/>
              <a:gd name="connsiteY23" fmla="*/ 378619 h 871538"/>
              <a:gd name="connsiteX24" fmla="*/ 833437 w 1866900"/>
              <a:gd name="connsiteY24" fmla="*/ 383382 h 871538"/>
              <a:gd name="connsiteX25" fmla="*/ 1345406 w 1866900"/>
              <a:gd name="connsiteY25" fmla="*/ 383382 h 871538"/>
              <a:gd name="connsiteX26" fmla="*/ 1452562 w 1866900"/>
              <a:gd name="connsiteY26" fmla="*/ 381000 h 871538"/>
              <a:gd name="connsiteX27" fmla="*/ 1466850 w 1866900"/>
              <a:gd name="connsiteY27" fmla="*/ 376238 h 871538"/>
              <a:gd name="connsiteX28" fmla="*/ 1478756 w 1866900"/>
              <a:gd name="connsiteY28" fmla="*/ 364332 h 871538"/>
              <a:gd name="connsiteX29" fmla="*/ 1490662 w 1866900"/>
              <a:gd name="connsiteY29" fmla="*/ 350044 h 871538"/>
              <a:gd name="connsiteX30" fmla="*/ 1497806 w 1866900"/>
              <a:gd name="connsiteY30" fmla="*/ 345282 h 871538"/>
              <a:gd name="connsiteX31" fmla="*/ 1507331 w 1866900"/>
              <a:gd name="connsiteY31" fmla="*/ 333375 h 871538"/>
              <a:gd name="connsiteX32" fmla="*/ 1512094 w 1866900"/>
              <a:gd name="connsiteY32" fmla="*/ 323850 h 871538"/>
              <a:gd name="connsiteX33" fmla="*/ 1521619 w 1866900"/>
              <a:gd name="connsiteY33" fmla="*/ 309563 h 871538"/>
              <a:gd name="connsiteX34" fmla="*/ 1524000 w 1866900"/>
              <a:gd name="connsiteY34" fmla="*/ 302419 h 871538"/>
              <a:gd name="connsiteX35" fmla="*/ 1533525 w 1866900"/>
              <a:gd name="connsiteY35" fmla="*/ 288132 h 871538"/>
              <a:gd name="connsiteX36" fmla="*/ 1535906 w 1866900"/>
              <a:gd name="connsiteY36" fmla="*/ 278607 h 871538"/>
              <a:gd name="connsiteX37" fmla="*/ 1538287 w 1866900"/>
              <a:gd name="connsiteY37" fmla="*/ 264319 h 871538"/>
              <a:gd name="connsiteX38" fmla="*/ 1540669 w 1866900"/>
              <a:gd name="connsiteY38" fmla="*/ 257175 h 871538"/>
              <a:gd name="connsiteX39" fmla="*/ 1547812 w 1866900"/>
              <a:gd name="connsiteY39" fmla="*/ 230982 h 871538"/>
              <a:gd name="connsiteX40" fmla="*/ 1552575 w 1866900"/>
              <a:gd name="connsiteY40" fmla="*/ 197644 h 871538"/>
              <a:gd name="connsiteX41" fmla="*/ 1557337 w 1866900"/>
              <a:gd name="connsiteY41" fmla="*/ 190500 h 871538"/>
              <a:gd name="connsiteX42" fmla="*/ 1562100 w 1866900"/>
              <a:gd name="connsiteY42" fmla="*/ 176213 h 871538"/>
              <a:gd name="connsiteX43" fmla="*/ 1564481 w 1866900"/>
              <a:gd name="connsiteY43" fmla="*/ 169069 h 871538"/>
              <a:gd name="connsiteX44" fmla="*/ 1574006 w 1866900"/>
              <a:gd name="connsiteY44" fmla="*/ 154782 h 871538"/>
              <a:gd name="connsiteX45" fmla="*/ 1578769 w 1866900"/>
              <a:gd name="connsiteY45" fmla="*/ 147638 h 871538"/>
              <a:gd name="connsiteX46" fmla="*/ 1590675 w 1866900"/>
              <a:gd name="connsiteY46" fmla="*/ 126207 h 871538"/>
              <a:gd name="connsiteX47" fmla="*/ 1595437 w 1866900"/>
              <a:gd name="connsiteY47" fmla="*/ 119063 h 871538"/>
              <a:gd name="connsiteX48" fmla="*/ 1600200 w 1866900"/>
              <a:gd name="connsiteY48" fmla="*/ 111919 h 871538"/>
              <a:gd name="connsiteX49" fmla="*/ 1600200 w 1866900"/>
              <a:gd name="connsiteY49" fmla="*/ 90488 h 871538"/>
              <a:gd name="connsiteX50" fmla="*/ 1578769 w 1866900"/>
              <a:gd name="connsiteY50" fmla="*/ 73819 h 871538"/>
              <a:gd name="connsiteX51" fmla="*/ 1564481 w 1866900"/>
              <a:gd name="connsiteY51" fmla="*/ 66675 h 871538"/>
              <a:gd name="connsiteX52" fmla="*/ 1557337 w 1866900"/>
              <a:gd name="connsiteY52" fmla="*/ 61913 h 871538"/>
              <a:gd name="connsiteX53" fmla="*/ 1547812 w 1866900"/>
              <a:gd name="connsiteY53" fmla="*/ 57150 h 871538"/>
              <a:gd name="connsiteX54" fmla="*/ 1533525 w 1866900"/>
              <a:gd name="connsiteY54" fmla="*/ 50007 h 871538"/>
              <a:gd name="connsiteX55" fmla="*/ 1526381 w 1866900"/>
              <a:gd name="connsiteY55" fmla="*/ 45244 h 871538"/>
              <a:gd name="connsiteX56" fmla="*/ 1519237 w 1866900"/>
              <a:gd name="connsiteY56" fmla="*/ 42863 h 871538"/>
              <a:gd name="connsiteX57" fmla="*/ 1509712 w 1866900"/>
              <a:gd name="connsiteY57" fmla="*/ 28575 h 871538"/>
              <a:gd name="connsiteX58" fmla="*/ 1504950 w 1866900"/>
              <a:gd name="connsiteY58" fmla="*/ 21432 h 871538"/>
              <a:gd name="connsiteX59" fmla="*/ 1507331 w 1866900"/>
              <a:gd name="connsiteY59" fmla="*/ 11907 h 871538"/>
              <a:gd name="connsiteX60" fmla="*/ 1528762 w 1866900"/>
              <a:gd name="connsiteY60" fmla="*/ 0 h 871538"/>
              <a:gd name="connsiteX61" fmla="*/ 1552575 w 1866900"/>
              <a:gd name="connsiteY61" fmla="*/ 2382 h 871538"/>
              <a:gd name="connsiteX62" fmla="*/ 1566862 w 1866900"/>
              <a:gd name="connsiteY62" fmla="*/ 7144 h 871538"/>
              <a:gd name="connsiteX63" fmla="*/ 1578769 w 1866900"/>
              <a:gd name="connsiteY63" fmla="*/ 9525 h 871538"/>
              <a:gd name="connsiteX64" fmla="*/ 1593056 w 1866900"/>
              <a:gd name="connsiteY64" fmla="*/ 14288 h 871538"/>
              <a:gd name="connsiteX65" fmla="*/ 1600200 w 1866900"/>
              <a:gd name="connsiteY65" fmla="*/ 19050 h 871538"/>
              <a:gd name="connsiteX66" fmla="*/ 1614487 w 1866900"/>
              <a:gd name="connsiteY66" fmla="*/ 21432 h 871538"/>
              <a:gd name="connsiteX67" fmla="*/ 1624012 w 1866900"/>
              <a:gd name="connsiteY67" fmla="*/ 23813 h 871538"/>
              <a:gd name="connsiteX68" fmla="*/ 1638300 w 1866900"/>
              <a:gd name="connsiteY68" fmla="*/ 28575 h 871538"/>
              <a:gd name="connsiteX69" fmla="*/ 1652587 w 1866900"/>
              <a:gd name="connsiteY69" fmla="*/ 30957 h 871538"/>
              <a:gd name="connsiteX70" fmla="*/ 1676400 w 1866900"/>
              <a:gd name="connsiteY70" fmla="*/ 33338 h 871538"/>
              <a:gd name="connsiteX71" fmla="*/ 1702594 w 1866900"/>
              <a:gd name="connsiteY71" fmla="*/ 38100 h 871538"/>
              <a:gd name="connsiteX72" fmla="*/ 1709737 w 1866900"/>
              <a:gd name="connsiteY72" fmla="*/ 40482 h 871538"/>
              <a:gd name="connsiteX73" fmla="*/ 1716881 w 1866900"/>
              <a:gd name="connsiteY73" fmla="*/ 47625 h 871538"/>
              <a:gd name="connsiteX74" fmla="*/ 1721644 w 1866900"/>
              <a:gd name="connsiteY74" fmla="*/ 61913 h 871538"/>
              <a:gd name="connsiteX75" fmla="*/ 1726406 w 1866900"/>
              <a:gd name="connsiteY75" fmla="*/ 78582 h 871538"/>
              <a:gd name="connsiteX76" fmla="*/ 1724025 w 1866900"/>
              <a:gd name="connsiteY76" fmla="*/ 102394 h 871538"/>
              <a:gd name="connsiteX77" fmla="*/ 1716881 w 1866900"/>
              <a:gd name="connsiteY77" fmla="*/ 104775 h 871538"/>
              <a:gd name="connsiteX78" fmla="*/ 1659731 w 1866900"/>
              <a:gd name="connsiteY78" fmla="*/ 107157 h 871538"/>
              <a:gd name="connsiteX79" fmla="*/ 1652587 w 1866900"/>
              <a:gd name="connsiteY79" fmla="*/ 111919 h 871538"/>
              <a:gd name="connsiteX80" fmla="*/ 1650206 w 1866900"/>
              <a:gd name="connsiteY80" fmla="*/ 119063 h 871538"/>
              <a:gd name="connsiteX81" fmla="*/ 1645444 w 1866900"/>
              <a:gd name="connsiteY81" fmla="*/ 126207 h 871538"/>
              <a:gd name="connsiteX82" fmla="*/ 1638300 w 1866900"/>
              <a:gd name="connsiteY82" fmla="*/ 140494 h 871538"/>
              <a:gd name="connsiteX83" fmla="*/ 1635919 w 1866900"/>
              <a:gd name="connsiteY83" fmla="*/ 159544 h 871538"/>
              <a:gd name="connsiteX84" fmla="*/ 1633537 w 1866900"/>
              <a:gd name="connsiteY84" fmla="*/ 166688 h 871538"/>
              <a:gd name="connsiteX85" fmla="*/ 1628775 w 1866900"/>
              <a:gd name="connsiteY85" fmla="*/ 204788 h 871538"/>
              <a:gd name="connsiteX86" fmla="*/ 1626394 w 1866900"/>
              <a:gd name="connsiteY86" fmla="*/ 271463 h 871538"/>
              <a:gd name="connsiteX87" fmla="*/ 1628775 w 1866900"/>
              <a:gd name="connsiteY87" fmla="*/ 338138 h 871538"/>
              <a:gd name="connsiteX88" fmla="*/ 1631156 w 1866900"/>
              <a:gd name="connsiteY88" fmla="*/ 345282 h 871538"/>
              <a:gd name="connsiteX89" fmla="*/ 1645444 w 1866900"/>
              <a:gd name="connsiteY89" fmla="*/ 359569 h 871538"/>
              <a:gd name="connsiteX90" fmla="*/ 1652587 w 1866900"/>
              <a:gd name="connsiteY90" fmla="*/ 361950 h 871538"/>
              <a:gd name="connsiteX91" fmla="*/ 1659731 w 1866900"/>
              <a:gd name="connsiteY91" fmla="*/ 366713 h 871538"/>
              <a:gd name="connsiteX92" fmla="*/ 1726406 w 1866900"/>
              <a:gd name="connsiteY92" fmla="*/ 361950 h 871538"/>
              <a:gd name="connsiteX93" fmla="*/ 1733550 w 1866900"/>
              <a:gd name="connsiteY93" fmla="*/ 297657 h 871538"/>
              <a:gd name="connsiteX94" fmla="*/ 1738312 w 1866900"/>
              <a:gd name="connsiteY94" fmla="*/ 271463 h 871538"/>
              <a:gd name="connsiteX95" fmla="*/ 1743075 w 1866900"/>
              <a:gd name="connsiteY95" fmla="*/ 264319 h 871538"/>
              <a:gd name="connsiteX96" fmla="*/ 1750219 w 1866900"/>
              <a:gd name="connsiteY96" fmla="*/ 261938 h 871538"/>
              <a:gd name="connsiteX97" fmla="*/ 1757362 w 1866900"/>
              <a:gd name="connsiteY97" fmla="*/ 257175 h 871538"/>
              <a:gd name="connsiteX98" fmla="*/ 1774031 w 1866900"/>
              <a:gd name="connsiteY98" fmla="*/ 252413 h 871538"/>
              <a:gd name="connsiteX99" fmla="*/ 1797844 w 1866900"/>
              <a:gd name="connsiteY99" fmla="*/ 254794 h 871538"/>
              <a:gd name="connsiteX100" fmla="*/ 1819275 w 1866900"/>
              <a:gd name="connsiteY100" fmla="*/ 271463 h 871538"/>
              <a:gd name="connsiteX101" fmla="*/ 1826419 w 1866900"/>
              <a:gd name="connsiteY101" fmla="*/ 276225 h 871538"/>
              <a:gd name="connsiteX102" fmla="*/ 1838325 w 1866900"/>
              <a:gd name="connsiteY102" fmla="*/ 297657 h 871538"/>
              <a:gd name="connsiteX103" fmla="*/ 1826419 w 1866900"/>
              <a:gd name="connsiteY103" fmla="*/ 328613 h 871538"/>
              <a:gd name="connsiteX104" fmla="*/ 1819275 w 1866900"/>
              <a:gd name="connsiteY104" fmla="*/ 330994 h 871538"/>
              <a:gd name="connsiteX105" fmla="*/ 1804987 w 1866900"/>
              <a:gd name="connsiteY105" fmla="*/ 342900 h 871538"/>
              <a:gd name="connsiteX106" fmla="*/ 1795462 w 1866900"/>
              <a:gd name="connsiteY106" fmla="*/ 357188 h 871538"/>
              <a:gd name="connsiteX107" fmla="*/ 1800225 w 1866900"/>
              <a:gd name="connsiteY107" fmla="*/ 397669 h 871538"/>
              <a:gd name="connsiteX108" fmla="*/ 1802606 w 1866900"/>
              <a:gd name="connsiteY108" fmla="*/ 404813 h 871538"/>
              <a:gd name="connsiteX109" fmla="*/ 1807369 w 1866900"/>
              <a:gd name="connsiteY109" fmla="*/ 411957 h 871538"/>
              <a:gd name="connsiteX110" fmla="*/ 1812131 w 1866900"/>
              <a:gd name="connsiteY110" fmla="*/ 426244 h 871538"/>
              <a:gd name="connsiteX111" fmla="*/ 1824037 w 1866900"/>
              <a:gd name="connsiteY111" fmla="*/ 447675 h 871538"/>
              <a:gd name="connsiteX112" fmla="*/ 1821656 w 1866900"/>
              <a:gd name="connsiteY112" fmla="*/ 485775 h 871538"/>
              <a:gd name="connsiteX113" fmla="*/ 1816894 w 1866900"/>
              <a:gd name="connsiteY113" fmla="*/ 492919 h 871538"/>
              <a:gd name="connsiteX114" fmla="*/ 1788319 w 1866900"/>
              <a:gd name="connsiteY114" fmla="*/ 485775 h 871538"/>
              <a:gd name="connsiteX115" fmla="*/ 1781175 w 1866900"/>
              <a:gd name="connsiteY115" fmla="*/ 483394 h 871538"/>
              <a:gd name="connsiteX116" fmla="*/ 1774031 w 1866900"/>
              <a:gd name="connsiteY116" fmla="*/ 481013 h 871538"/>
              <a:gd name="connsiteX117" fmla="*/ 1759744 w 1866900"/>
              <a:gd name="connsiteY117" fmla="*/ 459582 h 871538"/>
              <a:gd name="connsiteX118" fmla="*/ 1754981 w 1866900"/>
              <a:gd name="connsiteY118" fmla="*/ 452438 h 871538"/>
              <a:gd name="connsiteX119" fmla="*/ 1747837 w 1866900"/>
              <a:gd name="connsiteY119" fmla="*/ 438150 h 871538"/>
              <a:gd name="connsiteX120" fmla="*/ 1728787 w 1866900"/>
              <a:gd name="connsiteY120" fmla="*/ 426244 h 871538"/>
              <a:gd name="connsiteX121" fmla="*/ 1721644 w 1866900"/>
              <a:gd name="connsiteY121" fmla="*/ 421482 h 871538"/>
              <a:gd name="connsiteX122" fmla="*/ 1707356 w 1866900"/>
              <a:gd name="connsiteY122" fmla="*/ 416719 h 871538"/>
              <a:gd name="connsiteX123" fmla="*/ 1690687 w 1866900"/>
              <a:gd name="connsiteY123" fmla="*/ 419100 h 871538"/>
              <a:gd name="connsiteX124" fmla="*/ 1654969 w 1866900"/>
              <a:gd name="connsiteY124" fmla="*/ 426244 h 871538"/>
              <a:gd name="connsiteX125" fmla="*/ 1647825 w 1866900"/>
              <a:gd name="connsiteY125" fmla="*/ 440532 h 871538"/>
              <a:gd name="connsiteX126" fmla="*/ 1652587 w 1866900"/>
              <a:gd name="connsiteY126" fmla="*/ 523875 h 871538"/>
              <a:gd name="connsiteX127" fmla="*/ 1657350 w 1866900"/>
              <a:gd name="connsiteY127" fmla="*/ 538163 h 871538"/>
              <a:gd name="connsiteX128" fmla="*/ 1662112 w 1866900"/>
              <a:gd name="connsiteY128" fmla="*/ 554832 h 871538"/>
              <a:gd name="connsiteX129" fmla="*/ 1666875 w 1866900"/>
              <a:gd name="connsiteY129" fmla="*/ 561975 h 871538"/>
              <a:gd name="connsiteX130" fmla="*/ 1676400 w 1866900"/>
              <a:gd name="connsiteY130" fmla="*/ 573882 h 871538"/>
              <a:gd name="connsiteX131" fmla="*/ 1678781 w 1866900"/>
              <a:gd name="connsiteY131" fmla="*/ 581025 h 871538"/>
              <a:gd name="connsiteX132" fmla="*/ 1688306 w 1866900"/>
              <a:gd name="connsiteY132" fmla="*/ 595313 h 871538"/>
              <a:gd name="connsiteX133" fmla="*/ 1693069 w 1866900"/>
              <a:gd name="connsiteY133" fmla="*/ 602457 h 871538"/>
              <a:gd name="connsiteX134" fmla="*/ 1697831 w 1866900"/>
              <a:gd name="connsiteY134" fmla="*/ 616744 h 871538"/>
              <a:gd name="connsiteX135" fmla="*/ 1707356 w 1866900"/>
              <a:gd name="connsiteY135" fmla="*/ 631032 h 871538"/>
              <a:gd name="connsiteX136" fmla="*/ 1714500 w 1866900"/>
              <a:gd name="connsiteY136" fmla="*/ 652463 h 871538"/>
              <a:gd name="connsiteX137" fmla="*/ 1716881 w 1866900"/>
              <a:gd name="connsiteY137" fmla="*/ 659607 h 871538"/>
              <a:gd name="connsiteX138" fmla="*/ 1731169 w 1866900"/>
              <a:gd name="connsiteY138" fmla="*/ 666750 h 871538"/>
              <a:gd name="connsiteX139" fmla="*/ 1781175 w 1866900"/>
              <a:gd name="connsiteY139" fmla="*/ 659607 h 871538"/>
              <a:gd name="connsiteX140" fmla="*/ 1788319 w 1866900"/>
              <a:gd name="connsiteY140" fmla="*/ 654844 h 871538"/>
              <a:gd name="connsiteX141" fmla="*/ 1802606 w 1866900"/>
              <a:gd name="connsiteY141" fmla="*/ 650082 h 871538"/>
              <a:gd name="connsiteX142" fmla="*/ 1809750 w 1866900"/>
              <a:gd name="connsiteY142" fmla="*/ 645319 h 871538"/>
              <a:gd name="connsiteX143" fmla="*/ 1852612 w 1866900"/>
              <a:gd name="connsiteY143" fmla="*/ 645319 h 871538"/>
              <a:gd name="connsiteX144" fmla="*/ 1859756 w 1866900"/>
              <a:gd name="connsiteY144" fmla="*/ 650082 h 871538"/>
              <a:gd name="connsiteX145" fmla="*/ 1862137 w 1866900"/>
              <a:gd name="connsiteY145" fmla="*/ 657225 h 871538"/>
              <a:gd name="connsiteX146" fmla="*/ 1866900 w 1866900"/>
              <a:gd name="connsiteY146" fmla="*/ 664369 h 871538"/>
              <a:gd name="connsiteX147" fmla="*/ 1864519 w 1866900"/>
              <a:gd name="connsiteY147" fmla="*/ 697707 h 871538"/>
              <a:gd name="connsiteX148" fmla="*/ 1857375 w 1866900"/>
              <a:gd name="connsiteY148" fmla="*/ 704850 h 871538"/>
              <a:gd name="connsiteX149" fmla="*/ 1854994 w 1866900"/>
              <a:gd name="connsiteY149" fmla="*/ 711994 h 871538"/>
              <a:gd name="connsiteX150" fmla="*/ 1840706 w 1866900"/>
              <a:gd name="connsiteY150" fmla="*/ 723900 h 871538"/>
              <a:gd name="connsiteX151" fmla="*/ 1833562 w 1866900"/>
              <a:gd name="connsiteY151" fmla="*/ 726282 h 871538"/>
              <a:gd name="connsiteX152" fmla="*/ 1826419 w 1866900"/>
              <a:gd name="connsiteY152" fmla="*/ 731044 h 871538"/>
              <a:gd name="connsiteX153" fmla="*/ 1793081 w 1866900"/>
              <a:gd name="connsiteY153" fmla="*/ 740569 h 871538"/>
              <a:gd name="connsiteX154" fmla="*/ 1785937 w 1866900"/>
              <a:gd name="connsiteY154" fmla="*/ 742950 h 871538"/>
              <a:gd name="connsiteX155" fmla="*/ 1771650 w 1866900"/>
              <a:gd name="connsiteY155" fmla="*/ 752475 h 871538"/>
              <a:gd name="connsiteX156" fmla="*/ 1762125 w 1866900"/>
              <a:gd name="connsiteY156" fmla="*/ 764382 h 871538"/>
              <a:gd name="connsiteX157" fmla="*/ 1754981 w 1866900"/>
              <a:gd name="connsiteY157" fmla="*/ 785813 h 871538"/>
              <a:gd name="connsiteX158" fmla="*/ 1752600 w 1866900"/>
              <a:gd name="connsiteY158" fmla="*/ 792957 h 871538"/>
              <a:gd name="connsiteX159" fmla="*/ 1747837 w 1866900"/>
              <a:gd name="connsiteY159" fmla="*/ 800100 h 871538"/>
              <a:gd name="connsiteX160" fmla="*/ 1745456 w 1866900"/>
              <a:gd name="connsiteY160" fmla="*/ 838200 h 871538"/>
              <a:gd name="connsiteX161" fmla="*/ 1743075 w 1866900"/>
              <a:gd name="connsiteY161" fmla="*/ 845344 h 871538"/>
              <a:gd name="connsiteX162" fmla="*/ 1733550 w 1866900"/>
              <a:gd name="connsiteY162" fmla="*/ 859632 h 871538"/>
              <a:gd name="connsiteX163" fmla="*/ 1712119 w 1866900"/>
              <a:gd name="connsiteY163" fmla="*/ 869157 h 871538"/>
              <a:gd name="connsiteX164" fmla="*/ 1704975 w 1866900"/>
              <a:gd name="connsiteY164" fmla="*/ 871538 h 871538"/>
              <a:gd name="connsiteX165" fmla="*/ 1688306 w 1866900"/>
              <a:gd name="connsiteY165" fmla="*/ 869157 h 871538"/>
              <a:gd name="connsiteX166" fmla="*/ 1678781 w 1866900"/>
              <a:gd name="connsiteY166" fmla="*/ 854869 h 871538"/>
              <a:gd name="connsiteX167" fmla="*/ 1674019 w 1866900"/>
              <a:gd name="connsiteY167" fmla="*/ 847725 h 871538"/>
              <a:gd name="connsiteX168" fmla="*/ 1676400 w 1866900"/>
              <a:gd name="connsiteY168" fmla="*/ 812007 h 871538"/>
              <a:gd name="connsiteX169" fmla="*/ 1678781 w 1866900"/>
              <a:gd name="connsiteY169" fmla="*/ 804863 h 871538"/>
              <a:gd name="connsiteX170" fmla="*/ 1676400 w 1866900"/>
              <a:gd name="connsiteY170" fmla="*/ 745332 h 871538"/>
              <a:gd name="connsiteX171" fmla="*/ 1671637 w 1866900"/>
              <a:gd name="connsiteY171" fmla="*/ 731044 h 871538"/>
              <a:gd name="connsiteX172" fmla="*/ 1664494 w 1866900"/>
              <a:gd name="connsiteY172" fmla="*/ 716757 h 871538"/>
              <a:gd name="connsiteX173" fmla="*/ 1657350 w 1866900"/>
              <a:gd name="connsiteY173" fmla="*/ 711994 h 871538"/>
              <a:gd name="connsiteX174" fmla="*/ 1654969 w 1866900"/>
              <a:gd name="connsiteY174" fmla="*/ 704850 h 871538"/>
              <a:gd name="connsiteX175" fmla="*/ 1645444 w 1866900"/>
              <a:gd name="connsiteY175" fmla="*/ 690563 h 871538"/>
              <a:gd name="connsiteX176" fmla="*/ 1643062 w 1866900"/>
              <a:gd name="connsiteY176" fmla="*/ 683419 h 871538"/>
              <a:gd name="connsiteX177" fmla="*/ 1635919 w 1866900"/>
              <a:gd name="connsiteY177" fmla="*/ 678657 h 871538"/>
              <a:gd name="connsiteX178" fmla="*/ 1624012 w 1866900"/>
              <a:gd name="connsiteY178" fmla="*/ 657225 h 871538"/>
              <a:gd name="connsiteX179" fmla="*/ 1619250 w 1866900"/>
              <a:gd name="connsiteY179" fmla="*/ 650082 h 871538"/>
              <a:gd name="connsiteX180" fmla="*/ 1614487 w 1866900"/>
              <a:gd name="connsiteY180" fmla="*/ 642938 h 871538"/>
              <a:gd name="connsiteX181" fmla="*/ 1609725 w 1866900"/>
              <a:gd name="connsiteY181" fmla="*/ 626269 h 871538"/>
              <a:gd name="connsiteX182" fmla="*/ 1604962 w 1866900"/>
              <a:gd name="connsiteY182" fmla="*/ 611982 h 871538"/>
              <a:gd name="connsiteX183" fmla="*/ 1602581 w 1866900"/>
              <a:gd name="connsiteY183" fmla="*/ 604838 h 871538"/>
              <a:gd name="connsiteX184" fmla="*/ 1597819 w 1866900"/>
              <a:gd name="connsiteY184" fmla="*/ 588169 h 871538"/>
              <a:gd name="connsiteX185" fmla="*/ 1590675 w 1866900"/>
              <a:gd name="connsiteY185" fmla="*/ 581025 h 871538"/>
              <a:gd name="connsiteX186" fmla="*/ 1585912 w 1866900"/>
              <a:gd name="connsiteY186" fmla="*/ 573882 h 871538"/>
              <a:gd name="connsiteX187" fmla="*/ 1571625 w 1866900"/>
              <a:gd name="connsiteY187" fmla="*/ 564357 h 871538"/>
              <a:gd name="connsiteX188" fmla="*/ 1557337 w 1866900"/>
              <a:gd name="connsiteY188" fmla="*/ 552450 h 871538"/>
              <a:gd name="connsiteX189" fmla="*/ 1547812 w 1866900"/>
              <a:gd name="connsiteY189" fmla="*/ 542925 h 871538"/>
              <a:gd name="connsiteX190" fmla="*/ 1538287 w 1866900"/>
              <a:gd name="connsiteY190" fmla="*/ 533400 h 871538"/>
              <a:gd name="connsiteX191" fmla="*/ 1526381 w 1866900"/>
              <a:gd name="connsiteY191" fmla="*/ 519113 h 871538"/>
              <a:gd name="connsiteX192" fmla="*/ 1521619 w 1866900"/>
              <a:gd name="connsiteY192" fmla="*/ 511969 h 871538"/>
              <a:gd name="connsiteX193" fmla="*/ 1514475 w 1866900"/>
              <a:gd name="connsiteY193" fmla="*/ 509588 h 871538"/>
              <a:gd name="connsiteX194" fmla="*/ 1502569 w 1866900"/>
              <a:gd name="connsiteY194" fmla="*/ 497682 h 871538"/>
              <a:gd name="connsiteX195" fmla="*/ 1490662 w 1866900"/>
              <a:gd name="connsiteY195" fmla="*/ 483394 h 871538"/>
              <a:gd name="connsiteX196" fmla="*/ 1469231 w 1866900"/>
              <a:gd name="connsiteY196" fmla="*/ 473869 h 871538"/>
              <a:gd name="connsiteX197" fmla="*/ 1231106 w 1866900"/>
              <a:gd name="connsiteY197" fmla="*/ 471488 h 871538"/>
              <a:gd name="connsiteX198" fmla="*/ 1083469 w 1866900"/>
              <a:gd name="connsiteY198" fmla="*/ 464344 h 871538"/>
              <a:gd name="connsiteX199" fmla="*/ 1031081 w 1866900"/>
              <a:gd name="connsiteY199" fmla="*/ 461963 h 871538"/>
              <a:gd name="connsiteX200" fmla="*/ 840581 w 1866900"/>
              <a:gd name="connsiteY200" fmla="*/ 459582 h 871538"/>
              <a:gd name="connsiteX201" fmla="*/ 750094 w 1866900"/>
              <a:gd name="connsiteY201" fmla="*/ 457200 h 871538"/>
              <a:gd name="connsiteX202" fmla="*/ 428625 w 1866900"/>
              <a:gd name="connsiteY202" fmla="*/ 461963 h 871538"/>
              <a:gd name="connsiteX203" fmla="*/ 402431 w 1866900"/>
              <a:gd name="connsiteY203" fmla="*/ 466725 h 871538"/>
              <a:gd name="connsiteX204" fmla="*/ 395287 w 1866900"/>
              <a:gd name="connsiteY204" fmla="*/ 469107 h 871538"/>
              <a:gd name="connsiteX205" fmla="*/ 385762 w 1866900"/>
              <a:gd name="connsiteY205" fmla="*/ 471488 h 871538"/>
              <a:gd name="connsiteX206" fmla="*/ 378619 w 1866900"/>
              <a:gd name="connsiteY206" fmla="*/ 473869 h 871538"/>
              <a:gd name="connsiteX207" fmla="*/ 347662 w 1866900"/>
              <a:gd name="connsiteY207" fmla="*/ 483394 h 871538"/>
              <a:gd name="connsiteX208" fmla="*/ 314325 w 1866900"/>
              <a:gd name="connsiteY208" fmla="*/ 492919 h 871538"/>
              <a:gd name="connsiteX209" fmla="*/ 278606 w 1866900"/>
              <a:gd name="connsiteY209" fmla="*/ 504825 h 871538"/>
              <a:gd name="connsiteX210" fmla="*/ 250031 w 1866900"/>
              <a:gd name="connsiteY210" fmla="*/ 514350 h 871538"/>
              <a:gd name="connsiteX211" fmla="*/ 185737 w 1866900"/>
              <a:gd name="connsiteY211"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190500 w 1866900"/>
              <a:gd name="connsiteY11" fmla="*/ 328613 h 871538"/>
              <a:gd name="connsiteX12" fmla="*/ 235744 w 1866900"/>
              <a:gd name="connsiteY12" fmla="*/ 340519 h 871538"/>
              <a:gd name="connsiteX13" fmla="*/ 247650 w 1866900"/>
              <a:gd name="connsiteY13" fmla="*/ 342900 h 871538"/>
              <a:gd name="connsiteX14" fmla="*/ 254794 w 1866900"/>
              <a:gd name="connsiteY14" fmla="*/ 345282 h 871538"/>
              <a:gd name="connsiteX15" fmla="*/ 264319 w 1866900"/>
              <a:gd name="connsiteY15" fmla="*/ 347663 h 871538"/>
              <a:gd name="connsiteX16" fmla="*/ 292894 w 1866900"/>
              <a:gd name="connsiteY16" fmla="*/ 357188 h 871538"/>
              <a:gd name="connsiteX17" fmla="*/ 300037 w 1866900"/>
              <a:gd name="connsiteY17" fmla="*/ 359569 h 871538"/>
              <a:gd name="connsiteX18" fmla="*/ 342900 w 1866900"/>
              <a:gd name="connsiteY18" fmla="*/ 364332 h 871538"/>
              <a:gd name="connsiteX19" fmla="*/ 354806 w 1866900"/>
              <a:gd name="connsiteY19" fmla="*/ 366713 h 871538"/>
              <a:gd name="connsiteX20" fmla="*/ 385762 w 1866900"/>
              <a:gd name="connsiteY20" fmla="*/ 369094 h 871538"/>
              <a:gd name="connsiteX21" fmla="*/ 416719 w 1866900"/>
              <a:gd name="connsiteY21" fmla="*/ 373857 h 871538"/>
              <a:gd name="connsiteX22" fmla="*/ 445294 w 1866900"/>
              <a:gd name="connsiteY22" fmla="*/ 378619 h 871538"/>
              <a:gd name="connsiteX23" fmla="*/ 833437 w 1866900"/>
              <a:gd name="connsiteY23" fmla="*/ 383382 h 871538"/>
              <a:gd name="connsiteX24" fmla="*/ 1345406 w 1866900"/>
              <a:gd name="connsiteY24" fmla="*/ 383382 h 871538"/>
              <a:gd name="connsiteX25" fmla="*/ 1452562 w 1866900"/>
              <a:gd name="connsiteY25" fmla="*/ 381000 h 871538"/>
              <a:gd name="connsiteX26" fmla="*/ 1466850 w 1866900"/>
              <a:gd name="connsiteY26" fmla="*/ 376238 h 871538"/>
              <a:gd name="connsiteX27" fmla="*/ 1478756 w 1866900"/>
              <a:gd name="connsiteY27" fmla="*/ 364332 h 871538"/>
              <a:gd name="connsiteX28" fmla="*/ 1490662 w 1866900"/>
              <a:gd name="connsiteY28" fmla="*/ 350044 h 871538"/>
              <a:gd name="connsiteX29" fmla="*/ 1497806 w 1866900"/>
              <a:gd name="connsiteY29" fmla="*/ 345282 h 871538"/>
              <a:gd name="connsiteX30" fmla="*/ 1507331 w 1866900"/>
              <a:gd name="connsiteY30" fmla="*/ 333375 h 871538"/>
              <a:gd name="connsiteX31" fmla="*/ 1512094 w 1866900"/>
              <a:gd name="connsiteY31" fmla="*/ 323850 h 871538"/>
              <a:gd name="connsiteX32" fmla="*/ 1521619 w 1866900"/>
              <a:gd name="connsiteY32" fmla="*/ 309563 h 871538"/>
              <a:gd name="connsiteX33" fmla="*/ 1524000 w 1866900"/>
              <a:gd name="connsiteY33" fmla="*/ 302419 h 871538"/>
              <a:gd name="connsiteX34" fmla="*/ 1533525 w 1866900"/>
              <a:gd name="connsiteY34" fmla="*/ 288132 h 871538"/>
              <a:gd name="connsiteX35" fmla="*/ 1535906 w 1866900"/>
              <a:gd name="connsiteY35" fmla="*/ 278607 h 871538"/>
              <a:gd name="connsiteX36" fmla="*/ 1538287 w 1866900"/>
              <a:gd name="connsiteY36" fmla="*/ 264319 h 871538"/>
              <a:gd name="connsiteX37" fmla="*/ 1540669 w 1866900"/>
              <a:gd name="connsiteY37" fmla="*/ 257175 h 871538"/>
              <a:gd name="connsiteX38" fmla="*/ 1547812 w 1866900"/>
              <a:gd name="connsiteY38" fmla="*/ 230982 h 871538"/>
              <a:gd name="connsiteX39" fmla="*/ 1552575 w 1866900"/>
              <a:gd name="connsiteY39" fmla="*/ 197644 h 871538"/>
              <a:gd name="connsiteX40" fmla="*/ 1557337 w 1866900"/>
              <a:gd name="connsiteY40" fmla="*/ 190500 h 871538"/>
              <a:gd name="connsiteX41" fmla="*/ 1562100 w 1866900"/>
              <a:gd name="connsiteY41" fmla="*/ 176213 h 871538"/>
              <a:gd name="connsiteX42" fmla="*/ 1564481 w 1866900"/>
              <a:gd name="connsiteY42" fmla="*/ 169069 h 871538"/>
              <a:gd name="connsiteX43" fmla="*/ 1574006 w 1866900"/>
              <a:gd name="connsiteY43" fmla="*/ 154782 h 871538"/>
              <a:gd name="connsiteX44" fmla="*/ 1578769 w 1866900"/>
              <a:gd name="connsiteY44" fmla="*/ 147638 h 871538"/>
              <a:gd name="connsiteX45" fmla="*/ 1590675 w 1866900"/>
              <a:gd name="connsiteY45" fmla="*/ 126207 h 871538"/>
              <a:gd name="connsiteX46" fmla="*/ 1595437 w 1866900"/>
              <a:gd name="connsiteY46" fmla="*/ 119063 h 871538"/>
              <a:gd name="connsiteX47" fmla="*/ 1600200 w 1866900"/>
              <a:gd name="connsiteY47" fmla="*/ 111919 h 871538"/>
              <a:gd name="connsiteX48" fmla="*/ 1600200 w 1866900"/>
              <a:gd name="connsiteY48" fmla="*/ 90488 h 871538"/>
              <a:gd name="connsiteX49" fmla="*/ 1578769 w 1866900"/>
              <a:gd name="connsiteY49" fmla="*/ 73819 h 871538"/>
              <a:gd name="connsiteX50" fmla="*/ 1564481 w 1866900"/>
              <a:gd name="connsiteY50" fmla="*/ 66675 h 871538"/>
              <a:gd name="connsiteX51" fmla="*/ 1557337 w 1866900"/>
              <a:gd name="connsiteY51" fmla="*/ 61913 h 871538"/>
              <a:gd name="connsiteX52" fmla="*/ 1547812 w 1866900"/>
              <a:gd name="connsiteY52" fmla="*/ 57150 h 871538"/>
              <a:gd name="connsiteX53" fmla="*/ 1533525 w 1866900"/>
              <a:gd name="connsiteY53" fmla="*/ 50007 h 871538"/>
              <a:gd name="connsiteX54" fmla="*/ 1526381 w 1866900"/>
              <a:gd name="connsiteY54" fmla="*/ 45244 h 871538"/>
              <a:gd name="connsiteX55" fmla="*/ 1519237 w 1866900"/>
              <a:gd name="connsiteY55" fmla="*/ 42863 h 871538"/>
              <a:gd name="connsiteX56" fmla="*/ 1509712 w 1866900"/>
              <a:gd name="connsiteY56" fmla="*/ 28575 h 871538"/>
              <a:gd name="connsiteX57" fmla="*/ 1504950 w 1866900"/>
              <a:gd name="connsiteY57" fmla="*/ 21432 h 871538"/>
              <a:gd name="connsiteX58" fmla="*/ 1507331 w 1866900"/>
              <a:gd name="connsiteY58" fmla="*/ 11907 h 871538"/>
              <a:gd name="connsiteX59" fmla="*/ 1528762 w 1866900"/>
              <a:gd name="connsiteY59" fmla="*/ 0 h 871538"/>
              <a:gd name="connsiteX60" fmla="*/ 1552575 w 1866900"/>
              <a:gd name="connsiteY60" fmla="*/ 2382 h 871538"/>
              <a:gd name="connsiteX61" fmla="*/ 1566862 w 1866900"/>
              <a:gd name="connsiteY61" fmla="*/ 7144 h 871538"/>
              <a:gd name="connsiteX62" fmla="*/ 1578769 w 1866900"/>
              <a:gd name="connsiteY62" fmla="*/ 9525 h 871538"/>
              <a:gd name="connsiteX63" fmla="*/ 1593056 w 1866900"/>
              <a:gd name="connsiteY63" fmla="*/ 14288 h 871538"/>
              <a:gd name="connsiteX64" fmla="*/ 1600200 w 1866900"/>
              <a:gd name="connsiteY64" fmla="*/ 19050 h 871538"/>
              <a:gd name="connsiteX65" fmla="*/ 1614487 w 1866900"/>
              <a:gd name="connsiteY65" fmla="*/ 21432 h 871538"/>
              <a:gd name="connsiteX66" fmla="*/ 1624012 w 1866900"/>
              <a:gd name="connsiteY66" fmla="*/ 23813 h 871538"/>
              <a:gd name="connsiteX67" fmla="*/ 1638300 w 1866900"/>
              <a:gd name="connsiteY67" fmla="*/ 28575 h 871538"/>
              <a:gd name="connsiteX68" fmla="*/ 1652587 w 1866900"/>
              <a:gd name="connsiteY68" fmla="*/ 30957 h 871538"/>
              <a:gd name="connsiteX69" fmla="*/ 1676400 w 1866900"/>
              <a:gd name="connsiteY69" fmla="*/ 33338 h 871538"/>
              <a:gd name="connsiteX70" fmla="*/ 1702594 w 1866900"/>
              <a:gd name="connsiteY70" fmla="*/ 38100 h 871538"/>
              <a:gd name="connsiteX71" fmla="*/ 1709737 w 1866900"/>
              <a:gd name="connsiteY71" fmla="*/ 40482 h 871538"/>
              <a:gd name="connsiteX72" fmla="*/ 1716881 w 1866900"/>
              <a:gd name="connsiteY72" fmla="*/ 47625 h 871538"/>
              <a:gd name="connsiteX73" fmla="*/ 1721644 w 1866900"/>
              <a:gd name="connsiteY73" fmla="*/ 61913 h 871538"/>
              <a:gd name="connsiteX74" fmla="*/ 1726406 w 1866900"/>
              <a:gd name="connsiteY74" fmla="*/ 78582 h 871538"/>
              <a:gd name="connsiteX75" fmla="*/ 1724025 w 1866900"/>
              <a:gd name="connsiteY75" fmla="*/ 102394 h 871538"/>
              <a:gd name="connsiteX76" fmla="*/ 1716881 w 1866900"/>
              <a:gd name="connsiteY76" fmla="*/ 104775 h 871538"/>
              <a:gd name="connsiteX77" fmla="*/ 1659731 w 1866900"/>
              <a:gd name="connsiteY77" fmla="*/ 107157 h 871538"/>
              <a:gd name="connsiteX78" fmla="*/ 1652587 w 1866900"/>
              <a:gd name="connsiteY78" fmla="*/ 111919 h 871538"/>
              <a:gd name="connsiteX79" fmla="*/ 1650206 w 1866900"/>
              <a:gd name="connsiteY79" fmla="*/ 119063 h 871538"/>
              <a:gd name="connsiteX80" fmla="*/ 1645444 w 1866900"/>
              <a:gd name="connsiteY80" fmla="*/ 126207 h 871538"/>
              <a:gd name="connsiteX81" fmla="*/ 1638300 w 1866900"/>
              <a:gd name="connsiteY81" fmla="*/ 140494 h 871538"/>
              <a:gd name="connsiteX82" fmla="*/ 1635919 w 1866900"/>
              <a:gd name="connsiteY82" fmla="*/ 159544 h 871538"/>
              <a:gd name="connsiteX83" fmla="*/ 1633537 w 1866900"/>
              <a:gd name="connsiteY83" fmla="*/ 166688 h 871538"/>
              <a:gd name="connsiteX84" fmla="*/ 1628775 w 1866900"/>
              <a:gd name="connsiteY84" fmla="*/ 204788 h 871538"/>
              <a:gd name="connsiteX85" fmla="*/ 1626394 w 1866900"/>
              <a:gd name="connsiteY85" fmla="*/ 271463 h 871538"/>
              <a:gd name="connsiteX86" fmla="*/ 1628775 w 1866900"/>
              <a:gd name="connsiteY86" fmla="*/ 338138 h 871538"/>
              <a:gd name="connsiteX87" fmla="*/ 1631156 w 1866900"/>
              <a:gd name="connsiteY87" fmla="*/ 345282 h 871538"/>
              <a:gd name="connsiteX88" fmla="*/ 1645444 w 1866900"/>
              <a:gd name="connsiteY88" fmla="*/ 359569 h 871538"/>
              <a:gd name="connsiteX89" fmla="*/ 1652587 w 1866900"/>
              <a:gd name="connsiteY89" fmla="*/ 361950 h 871538"/>
              <a:gd name="connsiteX90" fmla="*/ 1659731 w 1866900"/>
              <a:gd name="connsiteY90" fmla="*/ 366713 h 871538"/>
              <a:gd name="connsiteX91" fmla="*/ 1726406 w 1866900"/>
              <a:gd name="connsiteY91" fmla="*/ 361950 h 871538"/>
              <a:gd name="connsiteX92" fmla="*/ 1733550 w 1866900"/>
              <a:gd name="connsiteY92" fmla="*/ 297657 h 871538"/>
              <a:gd name="connsiteX93" fmla="*/ 1738312 w 1866900"/>
              <a:gd name="connsiteY93" fmla="*/ 271463 h 871538"/>
              <a:gd name="connsiteX94" fmla="*/ 1743075 w 1866900"/>
              <a:gd name="connsiteY94" fmla="*/ 264319 h 871538"/>
              <a:gd name="connsiteX95" fmla="*/ 1750219 w 1866900"/>
              <a:gd name="connsiteY95" fmla="*/ 261938 h 871538"/>
              <a:gd name="connsiteX96" fmla="*/ 1757362 w 1866900"/>
              <a:gd name="connsiteY96" fmla="*/ 257175 h 871538"/>
              <a:gd name="connsiteX97" fmla="*/ 1774031 w 1866900"/>
              <a:gd name="connsiteY97" fmla="*/ 252413 h 871538"/>
              <a:gd name="connsiteX98" fmla="*/ 1797844 w 1866900"/>
              <a:gd name="connsiteY98" fmla="*/ 254794 h 871538"/>
              <a:gd name="connsiteX99" fmla="*/ 1819275 w 1866900"/>
              <a:gd name="connsiteY99" fmla="*/ 271463 h 871538"/>
              <a:gd name="connsiteX100" fmla="*/ 1826419 w 1866900"/>
              <a:gd name="connsiteY100" fmla="*/ 276225 h 871538"/>
              <a:gd name="connsiteX101" fmla="*/ 1838325 w 1866900"/>
              <a:gd name="connsiteY101" fmla="*/ 297657 h 871538"/>
              <a:gd name="connsiteX102" fmla="*/ 1826419 w 1866900"/>
              <a:gd name="connsiteY102" fmla="*/ 328613 h 871538"/>
              <a:gd name="connsiteX103" fmla="*/ 1819275 w 1866900"/>
              <a:gd name="connsiteY103" fmla="*/ 330994 h 871538"/>
              <a:gd name="connsiteX104" fmla="*/ 1804987 w 1866900"/>
              <a:gd name="connsiteY104" fmla="*/ 342900 h 871538"/>
              <a:gd name="connsiteX105" fmla="*/ 1795462 w 1866900"/>
              <a:gd name="connsiteY105" fmla="*/ 357188 h 871538"/>
              <a:gd name="connsiteX106" fmla="*/ 1800225 w 1866900"/>
              <a:gd name="connsiteY106" fmla="*/ 397669 h 871538"/>
              <a:gd name="connsiteX107" fmla="*/ 1802606 w 1866900"/>
              <a:gd name="connsiteY107" fmla="*/ 404813 h 871538"/>
              <a:gd name="connsiteX108" fmla="*/ 1807369 w 1866900"/>
              <a:gd name="connsiteY108" fmla="*/ 411957 h 871538"/>
              <a:gd name="connsiteX109" fmla="*/ 1812131 w 1866900"/>
              <a:gd name="connsiteY109" fmla="*/ 426244 h 871538"/>
              <a:gd name="connsiteX110" fmla="*/ 1824037 w 1866900"/>
              <a:gd name="connsiteY110" fmla="*/ 447675 h 871538"/>
              <a:gd name="connsiteX111" fmla="*/ 1821656 w 1866900"/>
              <a:gd name="connsiteY111" fmla="*/ 485775 h 871538"/>
              <a:gd name="connsiteX112" fmla="*/ 1816894 w 1866900"/>
              <a:gd name="connsiteY112" fmla="*/ 492919 h 871538"/>
              <a:gd name="connsiteX113" fmla="*/ 1788319 w 1866900"/>
              <a:gd name="connsiteY113" fmla="*/ 485775 h 871538"/>
              <a:gd name="connsiteX114" fmla="*/ 1781175 w 1866900"/>
              <a:gd name="connsiteY114" fmla="*/ 483394 h 871538"/>
              <a:gd name="connsiteX115" fmla="*/ 1774031 w 1866900"/>
              <a:gd name="connsiteY115" fmla="*/ 481013 h 871538"/>
              <a:gd name="connsiteX116" fmla="*/ 1759744 w 1866900"/>
              <a:gd name="connsiteY116" fmla="*/ 459582 h 871538"/>
              <a:gd name="connsiteX117" fmla="*/ 1754981 w 1866900"/>
              <a:gd name="connsiteY117" fmla="*/ 452438 h 871538"/>
              <a:gd name="connsiteX118" fmla="*/ 1747837 w 1866900"/>
              <a:gd name="connsiteY118" fmla="*/ 438150 h 871538"/>
              <a:gd name="connsiteX119" fmla="*/ 1728787 w 1866900"/>
              <a:gd name="connsiteY119" fmla="*/ 426244 h 871538"/>
              <a:gd name="connsiteX120" fmla="*/ 1721644 w 1866900"/>
              <a:gd name="connsiteY120" fmla="*/ 421482 h 871538"/>
              <a:gd name="connsiteX121" fmla="*/ 1707356 w 1866900"/>
              <a:gd name="connsiteY121" fmla="*/ 416719 h 871538"/>
              <a:gd name="connsiteX122" fmla="*/ 1690687 w 1866900"/>
              <a:gd name="connsiteY122" fmla="*/ 419100 h 871538"/>
              <a:gd name="connsiteX123" fmla="*/ 1654969 w 1866900"/>
              <a:gd name="connsiteY123" fmla="*/ 426244 h 871538"/>
              <a:gd name="connsiteX124" fmla="*/ 1647825 w 1866900"/>
              <a:gd name="connsiteY124" fmla="*/ 440532 h 871538"/>
              <a:gd name="connsiteX125" fmla="*/ 1652587 w 1866900"/>
              <a:gd name="connsiteY125" fmla="*/ 523875 h 871538"/>
              <a:gd name="connsiteX126" fmla="*/ 1657350 w 1866900"/>
              <a:gd name="connsiteY126" fmla="*/ 538163 h 871538"/>
              <a:gd name="connsiteX127" fmla="*/ 1662112 w 1866900"/>
              <a:gd name="connsiteY127" fmla="*/ 554832 h 871538"/>
              <a:gd name="connsiteX128" fmla="*/ 1666875 w 1866900"/>
              <a:gd name="connsiteY128" fmla="*/ 561975 h 871538"/>
              <a:gd name="connsiteX129" fmla="*/ 1676400 w 1866900"/>
              <a:gd name="connsiteY129" fmla="*/ 573882 h 871538"/>
              <a:gd name="connsiteX130" fmla="*/ 1678781 w 1866900"/>
              <a:gd name="connsiteY130" fmla="*/ 581025 h 871538"/>
              <a:gd name="connsiteX131" fmla="*/ 1688306 w 1866900"/>
              <a:gd name="connsiteY131" fmla="*/ 595313 h 871538"/>
              <a:gd name="connsiteX132" fmla="*/ 1693069 w 1866900"/>
              <a:gd name="connsiteY132" fmla="*/ 602457 h 871538"/>
              <a:gd name="connsiteX133" fmla="*/ 1697831 w 1866900"/>
              <a:gd name="connsiteY133" fmla="*/ 616744 h 871538"/>
              <a:gd name="connsiteX134" fmla="*/ 1707356 w 1866900"/>
              <a:gd name="connsiteY134" fmla="*/ 631032 h 871538"/>
              <a:gd name="connsiteX135" fmla="*/ 1714500 w 1866900"/>
              <a:gd name="connsiteY135" fmla="*/ 652463 h 871538"/>
              <a:gd name="connsiteX136" fmla="*/ 1716881 w 1866900"/>
              <a:gd name="connsiteY136" fmla="*/ 659607 h 871538"/>
              <a:gd name="connsiteX137" fmla="*/ 1731169 w 1866900"/>
              <a:gd name="connsiteY137" fmla="*/ 666750 h 871538"/>
              <a:gd name="connsiteX138" fmla="*/ 1781175 w 1866900"/>
              <a:gd name="connsiteY138" fmla="*/ 659607 h 871538"/>
              <a:gd name="connsiteX139" fmla="*/ 1788319 w 1866900"/>
              <a:gd name="connsiteY139" fmla="*/ 654844 h 871538"/>
              <a:gd name="connsiteX140" fmla="*/ 1802606 w 1866900"/>
              <a:gd name="connsiteY140" fmla="*/ 650082 h 871538"/>
              <a:gd name="connsiteX141" fmla="*/ 1809750 w 1866900"/>
              <a:gd name="connsiteY141" fmla="*/ 645319 h 871538"/>
              <a:gd name="connsiteX142" fmla="*/ 1852612 w 1866900"/>
              <a:gd name="connsiteY142" fmla="*/ 645319 h 871538"/>
              <a:gd name="connsiteX143" fmla="*/ 1859756 w 1866900"/>
              <a:gd name="connsiteY143" fmla="*/ 650082 h 871538"/>
              <a:gd name="connsiteX144" fmla="*/ 1862137 w 1866900"/>
              <a:gd name="connsiteY144" fmla="*/ 657225 h 871538"/>
              <a:gd name="connsiteX145" fmla="*/ 1866900 w 1866900"/>
              <a:gd name="connsiteY145" fmla="*/ 664369 h 871538"/>
              <a:gd name="connsiteX146" fmla="*/ 1864519 w 1866900"/>
              <a:gd name="connsiteY146" fmla="*/ 697707 h 871538"/>
              <a:gd name="connsiteX147" fmla="*/ 1857375 w 1866900"/>
              <a:gd name="connsiteY147" fmla="*/ 704850 h 871538"/>
              <a:gd name="connsiteX148" fmla="*/ 1854994 w 1866900"/>
              <a:gd name="connsiteY148" fmla="*/ 711994 h 871538"/>
              <a:gd name="connsiteX149" fmla="*/ 1840706 w 1866900"/>
              <a:gd name="connsiteY149" fmla="*/ 723900 h 871538"/>
              <a:gd name="connsiteX150" fmla="*/ 1833562 w 1866900"/>
              <a:gd name="connsiteY150" fmla="*/ 726282 h 871538"/>
              <a:gd name="connsiteX151" fmla="*/ 1826419 w 1866900"/>
              <a:gd name="connsiteY151" fmla="*/ 731044 h 871538"/>
              <a:gd name="connsiteX152" fmla="*/ 1793081 w 1866900"/>
              <a:gd name="connsiteY152" fmla="*/ 740569 h 871538"/>
              <a:gd name="connsiteX153" fmla="*/ 1785937 w 1866900"/>
              <a:gd name="connsiteY153" fmla="*/ 742950 h 871538"/>
              <a:gd name="connsiteX154" fmla="*/ 1771650 w 1866900"/>
              <a:gd name="connsiteY154" fmla="*/ 752475 h 871538"/>
              <a:gd name="connsiteX155" fmla="*/ 1762125 w 1866900"/>
              <a:gd name="connsiteY155" fmla="*/ 764382 h 871538"/>
              <a:gd name="connsiteX156" fmla="*/ 1754981 w 1866900"/>
              <a:gd name="connsiteY156" fmla="*/ 785813 h 871538"/>
              <a:gd name="connsiteX157" fmla="*/ 1752600 w 1866900"/>
              <a:gd name="connsiteY157" fmla="*/ 792957 h 871538"/>
              <a:gd name="connsiteX158" fmla="*/ 1747837 w 1866900"/>
              <a:gd name="connsiteY158" fmla="*/ 800100 h 871538"/>
              <a:gd name="connsiteX159" fmla="*/ 1745456 w 1866900"/>
              <a:gd name="connsiteY159" fmla="*/ 838200 h 871538"/>
              <a:gd name="connsiteX160" fmla="*/ 1743075 w 1866900"/>
              <a:gd name="connsiteY160" fmla="*/ 845344 h 871538"/>
              <a:gd name="connsiteX161" fmla="*/ 1733550 w 1866900"/>
              <a:gd name="connsiteY161" fmla="*/ 859632 h 871538"/>
              <a:gd name="connsiteX162" fmla="*/ 1712119 w 1866900"/>
              <a:gd name="connsiteY162" fmla="*/ 869157 h 871538"/>
              <a:gd name="connsiteX163" fmla="*/ 1704975 w 1866900"/>
              <a:gd name="connsiteY163" fmla="*/ 871538 h 871538"/>
              <a:gd name="connsiteX164" fmla="*/ 1688306 w 1866900"/>
              <a:gd name="connsiteY164" fmla="*/ 869157 h 871538"/>
              <a:gd name="connsiteX165" fmla="*/ 1678781 w 1866900"/>
              <a:gd name="connsiteY165" fmla="*/ 854869 h 871538"/>
              <a:gd name="connsiteX166" fmla="*/ 1674019 w 1866900"/>
              <a:gd name="connsiteY166" fmla="*/ 847725 h 871538"/>
              <a:gd name="connsiteX167" fmla="*/ 1676400 w 1866900"/>
              <a:gd name="connsiteY167" fmla="*/ 812007 h 871538"/>
              <a:gd name="connsiteX168" fmla="*/ 1678781 w 1866900"/>
              <a:gd name="connsiteY168" fmla="*/ 804863 h 871538"/>
              <a:gd name="connsiteX169" fmla="*/ 1676400 w 1866900"/>
              <a:gd name="connsiteY169" fmla="*/ 745332 h 871538"/>
              <a:gd name="connsiteX170" fmla="*/ 1671637 w 1866900"/>
              <a:gd name="connsiteY170" fmla="*/ 731044 h 871538"/>
              <a:gd name="connsiteX171" fmla="*/ 1664494 w 1866900"/>
              <a:gd name="connsiteY171" fmla="*/ 716757 h 871538"/>
              <a:gd name="connsiteX172" fmla="*/ 1657350 w 1866900"/>
              <a:gd name="connsiteY172" fmla="*/ 711994 h 871538"/>
              <a:gd name="connsiteX173" fmla="*/ 1654969 w 1866900"/>
              <a:gd name="connsiteY173" fmla="*/ 704850 h 871538"/>
              <a:gd name="connsiteX174" fmla="*/ 1645444 w 1866900"/>
              <a:gd name="connsiteY174" fmla="*/ 690563 h 871538"/>
              <a:gd name="connsiteX175" fmla="*/ 1643062 w 1866900"/>
              <a:gd name="connsiteY175" fmla="*/ 683419 h 871538"/>
              <a:gd name="connsiteX176" fmla="*/ 1635919 w 1866900"/>
              <a:gd name="connsiteY176" fmla="*/ 678657 h 871538"/>
              <a:gd name="connsiteX177" fmla="*/ 1624012 w 1866900"/>
              <a:gd name="connsiteY177" fmla="*/ 657225 h 871538"/>
              <a:gd name="connsiteX178" fmla="*/ 1619250 w 1866900"/>
              <a:gd name="connsiteY178" fmla="*/ 650082 h 871538"/>
              <a:gd name="connsiteX179" fmla="*/ 1614487 w 1866900"/>
              <a:gd name="connsiteY179" fmla="*/ 642938 h 871538"/>
              <a:gd name="connsiteX180" fmla="*/ 1609725 w 1866900"/>
              <a:gd name="connsiteY180" fmla="*/ 626269 h 871538"/>
              <a:gd name="connsiteX181" fmla="*/ 1604962 w 1866900"/>
              <a:gd name="connsiteY181" fmla="*/ 611982 h 871538"/>
              <a:gd name="connsiteX182" fmla="*/ 1602581 w 1866900"/>
              <a:gd name="connsiteY182" fmla="*/ 604838 h 871538"/>
              <a:gd name="connsiteX183" fmla="*/ 1597819 w 1866900"/>
              <a:gd name="connsiteY183" fmla="*/ 588169 h 871538"/>
              <a:gd name="connsiteX184" fmla="*/ 1590675 w 1866900"/>
              <a:gd name="connsiteY184" fmla="*/ 581025 h 871538"/>
              <a:gd name="connsiteX185" fmla="*/ 1585912 w 1866900"/>
              <a:gd name="connsiteY185" fmla="*/ 573882 h 871538"/>
              <a:gd name="connsiteX186" fmla="*/ 1571625 w 1866900"/>
              <a:gd name="connsiteY186" fmla="*/ 564357 h 871538"/>
              <a:gd name="connsiteX187" fmla="*/ 1557337 w 1866900"/>
              <a:gd name="connsiteY187" fmla="*/ 552450 h 871538"/>
              <a:gd name="connsiteX188" fmla="*/ 1547812 w 1866900"/>
              <a:gd name="connsiteY188" fmla="*/ 542925 h 871538"/>
              <a:gd name="connsiteX189" fmla="*/ 1538287 w 1866900"/>
              <a:gd name="connsiteY189" fmla="*/ 533400 h 871538"/>
              <a:gd name="connsiteX190" fmla="*/ 1526381 w 1866900"/>
              <a:gd name="connsiteY190" fmla="*/ 519113 h 871538"/>
              <a:gd name="connsiteX191" fmla="*/ 1521619 w 1866900"/>
              <a:gd name="connsiteY191" fmla="*/ 511969 h 871538"/>
              <a:gd name="connsiteX192" fmla="*/ 1514475 w 1866900"/>
              <a:gd name="connsiteY192" fmla="*/ 509588 h 871538"/>
              <a:gd name="connsiteX193" fmla="*/ 1502569 w 1866900"/>
              <a:gd name="connsiteY193" fmla="*/ 497682 h 871538"/>
              <a:gd name="connsiteX194" fmla="*/ 1490662 w 1866900"/>
              <a:gd name="connsiteY194" fmla="*/ 483394 h 871538"/>
              <a:gd name="connsiteX195" fmla="*/ 1469231 w 1866900"/>
              <a:gd name="connsiteY195" fmla="*/ 473869 h 871538"/>
              <a:gd name="connsiteX196" fmla="*/ 1231106 w 1866900"/>
              <a:gd name="connsiteY196" fmla="*/ 471488 h 871538"/>
              <a:gd name="connsiteX197" fmla="*/ 1083469 w 1866900"/>
              <a:gd name="connsiteY197" fmla="*/ 464344 h 871538"/>
              <a:gd name="connsiteX198" fmla="*/ 1031081 w 1866900"/>
              <a:gd name="connsiteY198" fmla="*/ 461963 h 871538"/>
              <a:gd name="connsiteX199" fmla="*/ 840581 w 1866900"/>
              <a:gd name="connsiteY199" fmla="*/ 459582 h 871538"/>
              <a:gd name="connsiteX200" fmla="*/ 750094 w 1866900"/>
              <a:gd name="connsiteY200" fmla="*/ 457200 h 871538"/>
              <a:gd name="connsiteX201" fmla="*/ 428625 w 1866900"/>
              <a:gd name="connsiteY201" fmla="*/ 461963 h 871538"/>
              <a:gd name="connsiteX202" fmla="*/ 402431 w 1866900"/>
              <a:gd name="connsiteY202" fmla="*/ 466725 h 871538"/>
              <a:gd name="connsiteX203" fmla="*/ 395287 w 1866900"/>
              <a:gd name="connsiteY203" fmla="*/ 469107 h 871538"/>
              <a:gd name="connsiteX204" fmla="*/ 385762 w 1866900"/>
              <a:gd name="connsiteY204" fmla="*/ 471488 h 871538"/>
              <a:gd name="connsiteX205" fmla="*/ 378619 w 1866900"/>
              <a:gd name="connsiteY205" fmla="*/ 473869 h 871538"/>
              <a:gd name="connsiteX206" fmla="*/ 347662 w 1866900"/>
              <a:gd name="connsiteY206" fmla="*/ 483394 h 871538"/>
              <a:gd name="connsiteX207" fmla="*/ 314325 w 1866900"/>
              <a:gd name="connsiteY207" fmla="*/ 492919 h 871538"/>
              <a:gd name="connsiteX208" fmla="*/ 278606 w 1866900"/>
              <a:gd name="connsiteY208" fmla="*/ 504825 h 871538"/>
              <a:gd name="connsiteX209" fmla="*/ 250031 w 1866900"/>
              <a:gd name="connsiteY209" fmla="*/ 514350 h 871538"/>
              <a:gd name="connsiteX210" fmla="*/ 185737 w 1866900"/>
              <a:gd name="connsiteY210"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235744 w 1866900"/>
              <a:gd name="connsiteY11" fmla="*/ 340519 h 871538"/>
              <a:gd name="connsiteX12" fmla="*/ 247650 w 1866900"/>
              <a:gd name="connsiteY12" fmla="*/ 342900 h 871538"/>
              <a:gd name="connsiteX13" fmla="*/ 254794 w 1866900"/>
              <a:gd name="connsiteY13" fmla="*/ 345282 h 871538"/>
              <a:gd name="connsiteX14" fmla="*/ 264319 w 1866900"/>
              <a:gd name="connsiteY14" fmla="*/ 347663 h 871538"/>
              <a:gd name="connsiteX15" fmla="*/ 292894 w 1866900"/>
              <a:gd name="connsiteY15" fmla="*/ 357188 h 871538"/>
              <a:gd name="connsiteX16" fmla="*/ 300037 w 1866900"/>
              <a:gd name="connsiteY16" fmla="*/ 359569 h 871538"/>
              <a:gd name="connsiteX17" fmla="*/ 342900 w 1866900"/>
              <a:gd name="connsiteY17" fmla="*/ 364332 h 871538"/>
              <a:gd name="connsiteX18" fmla="*/ 354806 w 1866900"/>
              <a:gd name="connsiteY18" fmla="*/ 366713 h 871538"/>
              <a:gd name="connsiteX19" fmla="*/ 385762 w 1866900"/>
              <a:gd name="connsiteY19" fmla="*/ 369094 h 871538"/>
              <a:gd name="connsiteX20" fmla="*/ 416719 w 1866900"/>
              <a:gd name="connsiteY20" fmla="*/ 373857 h 871538"/>
              <a:gd name="connsiteX21" fmla="*/ 445294 w 1866900"/>
              <a:gd name="connsiteY21" fmla="*/ 378619 h 871538"/>
              <a:gd name="connsiteX22" fmla="*/ 833437 w 1866900"/>
              <a:gd name="connsiteY22" fmla="*/ 383382 h 871538"/>
              <a:gd name="connsiteX23" fmla="*/ 1345406 w 1866900"/>
              <a:gd name="connsiteY23" fmla="*/ 383382 h 871538"/>
              <a:gd name="connsiteX24" fmla="*/ 1452562 w 1866900"/>
              <a:gd name="connsiteY24" fmla="*/ 381000 h 871538"/>
              <a:gd name="connsiteX25" fmla="*/ 1466850 w 1866900"/>
              <a:gd name="connsiteY25" fmla="*/ 376238 h 871538"/>
              <a:gd name="connsiteX26" fmla="*/ 1478756 w 1866900"/>
              <a:gd name="connsiteY26" fmla="*/ 364332 h 871538"/>
              <a:gd name="connsiteX27" fmla="*/ 1490662 w 1866900"/>
              <a:gd name="connsiteY27" fmla="*/ 350044 h 871538"/>
              <a:gd name="connsiteX28" fmla="*/ 1497806 w 1866900"/>
              <a:gd name="connsiteY28" fmla="*/ 345282 h 871538"/>
              <a:gd name="connsiteX29" fmla="*/ 1507331 w 1866900"/>
              <a:gd name="connsiteY29" fmla="*/ 333375 h 871538"/>
              <a:gd name="connsiteX30" fmla="*/ 1512094 w 1866900"/>
              <a:gd name="connsiteY30" fmla="*/ 323850 h 871538"/>
              <a:gd name="connsiteX31" fmla="*/ 1521619 w 1866900"/>
              <a:gd name="connsiteY31" fmla="*/ 309563 h 871538"/>
              <a:gd name="connsiteX32" fmla="*/ 1524000 w 1866900"/>
              <a:gd name="connsiteY32" fmla="*/ 302419 h 871538"/>
              <a:gd name="connsiteX33" fmla="*/ 1533525 w 1866900"/>
              <a:gd name="connsiteY33" fmla="*/ 288132 h 871538"/>
              <a:gd name="connsiteX34" fmla="*/ 1535906 w 1866900"/>
              <a:gd name="connsiteY34" fmla="*/ 278607 h 871538"/>
              <a:gd name="connsiteX35" fmla="*/ 1538287 w 1866900"/>
              <a:gd name="connsiteY35" fmla="*/ 264319 h 871538"/>
              <a:gd name="connsiteX36" fmla="*/ 1540669 w 1866900"/>
              <a:gd name="connsiteY36" fmla="*/ 257175 h 871538"/>
              <a:gd name="connsiteX37" fmla="*/ 1547812 w 1866900"/>
              <a:gd name="connsiteY37" fmla="*/ 230982 h 871538"/>
              <a:gd name="connsiteX38" fmla="*/ 1552575 w 1866900"/>
              <a:gd name="connsiteY38" fmla="*/ 197644 h 871538"/>
              <a:gd name="connsiteX39" fmla="*/ 1557337 w 1866900"/>
              <a:gd name="connsiteY39" fmla="*/ 190500 h 871538"/>
              <a:gd name="connsiteX40" fmla="*/ 1562100 w 1866900"/>
              <a:gd name="connsiteY40" fmla="*/ 176213 h 871538"/>
              <a:gd name="connsiteX41" fmla="*/ 1564481 w 1866900"/>
              <a:gd name="connsiteY41" fmla="*/ 169069 h 871538"/>
              <a:gd name="connsiteX42" fmla="*/ 1574006 w 1866900"/>
              <a:gd name="connsiteY42" fmla="*/ 154782 h 871538"/>
              <a:gd name="connsiteX43" fmla="*/ 1578769 w 1866900"/>
              <a:gd name="connsiteY43" fmla="*/ 147638 h 871538"/>
              <a:gd name="connsiteX44" fmla="*/ 1590675 w 1866900"/>
              <a:gd name="connsiteY44" fmla="*/ 126207 h 871538"/>
              <a:gd name="connsiteX45" fmla="*/ 1595437 w 1866900"/>
              <a:gd name="connsiteY45" fmla="*/ 119063 h 871538"/>
              <a:gd name="connsiteX46" fmla="*/ 1600200 w 1866900"/>
              <a:gd name="connsiteY46" fmla="*/ 111919 h 871538"/>
              <a:gd name="connsiteX47" fmla="*/ 1600200 w 1866900"/>
              <a:gd name="connsiteY47" fmla="*/ 90488 h 871538"/>
              <a:gd name="connsiteX48" fmla="*/ 1578769 w 1866900"/>
              <a:gd name="connsiteY48" fmla="*/ 73819 h 871538"/>
              <a:gd name="connsiteX49" fmla="*/ 1564481 w 1866900"/>
              <a:gd name="connsiteY49" fmla="*/ 66675 h 871538"/>
              <a:gd name="connsiteX50" fmla="*/ 1557337 w 1866900"/>
              <a:gd name="connsiteY50" fmla="*/ 61913 h 871538"/>
              <a:gd name="connsiteX51" fmla="*/ 1547812 w 1866900"/>
              <a:gd name="connsiteY51" fmla="*/ 57150 h 871538"/>
              <a:gd name="connsiteX52" fmla="*/ 1533525 w 1866900"/>
              <a:gd name="connsiteY52" fmla="*/ 50007 h 871538"/>
              <a:gd name="connsiteX53" fmla="*/ 1526381 w 1866900"/>
              <a:gd name="connsiteY53" fmla="*/ 45244 h 871538"/>
              <a:gd name="connsiteX54" fmla="*/ 1519237 w 1866900"/>
              <a:gd name="connsiteY54" fmla="*/ 42863 h 871538"/>
              <a:gd name="connsiteX55" fmla="*/ 1509712 w 1866900"/>
              <a:gd name="connsiteY55" fmla="*/ 28575 h 871538"/>
              <a:gd name="connsiteX56" fmla="*/ 1504950 w 1866900"/>
              <a:gd name="connsiteY56" fmla="*/ 21432 h 871538"/>
              <a:gd name="connsiteX57" fmla="*/ 1507331 w 1866900"/>
              <a:gd name="connsiteY57" fmla="*/ 11907 h 871538"/>
              <a:gd name="connsiteX58" fmla="*/ 1528762 w 1866900"/>
              <a:gd name="connsiteY58" fmla="*/ 0 h 871538"/>
              <a:gd name="connsiteX59" fmla="*/ 1552575 w 1866900"/>
              <a:gd name="connsiteY59" fmla="*/ 2382 h 871538"/>
              <a:gd name="connsiteX60" fmla="*/ 1566862 w 1866900"/>
              <a:gd name="connsiteY60" fmla="*/ 7144 h 871538"/>
              <a:gd name="connsiteX61" fmla="*/ 1578769 w 1866900"/>
              <a:gd name="connsiteY61" fmla="*/ 9525 h 871538"/>
              <a:gd name="connsiteX62" fmla="*/ 1593056 w 1866900"/>
              <a:gd name="connsiteY62" fmla="*/ 14288 h 871538"/>
              <a:gd name="connsiteX63" fmla="*/ 1600200 w 1866900"/>
              <a:gd name="connsiteY63" fmla="*/ 19050 h 871538"/>
              <a:gd name="connsiteX64" fmla="*/ 1614487 w 1866900"/>
              <a:gd name="connsiteY64" fmla="*/ 21432 h 871538"/>
              <a:gd name="connsiteX65" fmla="*/ 1624012 w 1866900"/>
              <a:gd name="connsiteY65" fmla="*/ 23813 h 871538"/>
              <a:gd name="connsiteX66" fmla="*/ 1638300 w 1866900"/>
              <a:gd name="connsiteY66" fmla="*/ 28575 h 871538"/>
              <a:gd name="connsiteX67" fmla="*/ 1652587 w 1866900"/>
              <a:gd name="connsiteY67" fmla="*/ 30957 h 871538"/>
              <a:gd name="connsiteX68" fmla="*/ 1676400 w 1866900"/>
              <a:gd name="connsiteY68" fmla="*/ 33338 h 871538"/>
              <a:gd name="connsiteX69" fmla="*/ 1702594 w 1866900"/>
              <a:gd name="connsiteY69" fmla="*/ 38100 h 871538"/>
              <a:gd name="connsiteX70" fmla="*/ 1709737 w 1866900"/>
              <a:gd name="connsiteY70" fmla="*/ 40482 h 871538"/>
              <a:gd name="connsiteX71" fmla="*/ 1716881 w 1866900"/>
              <a:gd name="connsiteY71" fmla="*/ 47625 h 871538"/>
              <a:gd name="connsiteX72" fmla="*/ 1721644 w 1866900"/>
              <a:gd name="connsiteY72" fmla="*/ 61913 h 871538"/>
              <a:gd name="connsiteX73" fmla="*/ 1726406 w 1866900"/>
              <a:gd name="connsiteY73" fmla="*/ 78582 h 871538"/>
              <a:gd name="connsiteX74" fmla="*/ 1724025 w 1866900"/>
              <a:gd name="connsiteY74" fmla="*/ 102394 h 871538"/>
              <a:gd name="connsiteX75" fmla="*/ 1716881 w 1866900"/>
              <a:gd name="connsiteY75" fmla="*/ 104775 h 871538"/>
              <a:gd name="connsiteX76" fmla="*/ 1659731 w 1866900"/>
              <a:gd name="connsiteY76" fmla="*/ 107157 h 871538"/>
              <a:gd name="connsiteX77" fmla="*/ 1652587 w 1866900"/>
              <a:gd name="connsiteY77" fmla="*/ 111919 h 871538"/>
              <a:gd name="connsiteX78" fmla="*/ 1650206 w 1866900"/>
              <a:gd name="connsiteY78" fmla="*/ 119063 h 871538"/>
              <a:gd name="connsiteX79" fmla="*/ 1645444 w 1866900"/>
              <a:gd name="connsiteY79" fmla="*/ 126207 h 871538"/>
              <a:gd name="connsiteX80" fmla="*/ 1638300 w 1866900"/>
              <a:gd name="connsiteY80" fmla="*/ 140494 h 871538"/>
              <a:gd name="connsiteX81" fmla="*/ 1635919 w 1866900"/>
              <a:gd name="connsiteY81" fmla="*/ 159544 h 871538"/>
              <a:gd name="connsiteX82" fmla="*/ 1633537 w 1866900"/>
              <a:gd name="connsiteY82" fmla="*/ 166688 h 871538"/>
              <a:gd name="connsiteX83" fmla="*/ 1628775 w 1866900"/>
              <a:gd name="connsiteY83" fmla="*/ 204788 h 871538"/>
              <a:gd name="connsiteX84" fmla="*/ 1626394 w 1866900"/>
              <a:gd name="connsiteY84" fmla="*/ 271463 h 871538"/>
              <a:gd name="connsiteX85" fmla="*/ 1628775 w 1866900"/>
              <a:gd name="connsiteY85" fmla="*/ 338138 h 871538"/>
              <a:gd name="connsiteX86" fmla="*/ 1631156 w 1866900"/>
              <a:gd name="connsiteY86" fmla="*/ 345282 h 871538"/>
              <a:gd name="connsiteX87" fmla="*/ 1645444 w 1866900"/>
              <a:gd name="connsiteY87" fmla="*/ 359569 h 871538"/>
              <a:gd name="connsiteX88" fmla="*/ 1652587 w 1866900"/>
              <a:gd name="connsiteY88" fmla="*/ 361950 h 871538"/>
              <a:gd name="connsiteX89" fmla="*/ 1659731 w 1866900"/>
              <a:gd name="connsiteY89" fmla="*/ 366713 h 871538"/>
              <a:gd name="connsiteX90" fmla="*/ 1726406 w 1866900"/>
              <a:gd name="connsiteY90" fmla="*/ 361950 h 871538"/>
              <a:gd name="connsiteX91" fmla="*/ 1733550 w 1866900"/>
              <a:gd name="connsiteY91" fmla="*/ 297657 h 871538"/>
              <a:gd name="connsiteX92" fmla="*/ 1738312 w 1866900"/>
              <a:gd name="connsiteY92" fmla="*/ 271463 h 871538"/>
              <a:gd name="connsiteX93" fmla="*/ 1743075 w 1866900"/>
              <a:gd name="connsiteY93" fmla="*/ 264319 h 871538"/>
              <a:gd name="connsiteX94" fmla="*/ 1750219 w 1866900"/>
              <a:gd name="connsiteY94" fmla="*/ 261938 h 871538"/>
              <a:gd name="connsiteX95" fmla="*/ 1757362 w 1866900"/>
              <a:gd name="connsiteY95" fmla="*/ 257175 h 871538"/>
              <a:gd name="connsiteX96" fmla="*/ 1774031 w 1866900"/>
              <a:gd name="connsiteY96" fmla="*/ 252413 h 871538"/>
              <a:gd name="connsiteX97" fmla="*/ 1797844 w 1866900"/>
              <a:gd name="connsiteY97" fmla="*/ 254794 h 871538"/>
              <a:gd name="connsiteX98" fmla="*/ 1819275 w 1866900"/>
              <a:gd name="connsiteY98" fmla="*/ 271463 h 871538"/>
              <a:gd name="connsiteX99" fmla="*/ 1826419 w 1866900"/>
              <a:gd name="connsiteY99" fmla="*/ 276225 h 871538"/>
              <a:gd name="connsiteX100" fmla="*/ 1838325 w 1866900"/>
              <a:gd name="connsiteY100" fmla="*/ 297657 h 871538"/>
              <a:gd name="connsiteX101" fmla="*/ 1826419 w 1866900"/>
              <a:gd name="connsiteY101" fmla="*/ 328613 h 871538"/>
              <a:gd name="connsiteX102" fmla="*/ 1819275 w 1866900"/>
              <a:gd name="connsiteY102" fmla="*/ 330994 h 871538"/>
              <a:gd name="connsiteX103" fmla="*/ 1804987 w 1866900"/>
              <a:gd name="connsiteY103" fmla="*/ 342900 h 871538"/>
              <a:gd name="connsiteX104" fmla="*/ 1795462 w 1866900"/>
              <a:gd name="connsiteY104" fmla="*/ 357188 h 871538"/>
              <a:gd name="connsiteX105" fmla="*/ 1800225 w 1866900"/>
              <a:gd name="connsiteY105" fmla="*/ 397669 h 871538"/>
              <a:gd name="connsiteX106" fmla="*/ 1802606 w 1866900"/>
              <a:gd name="connsiteY106" fmla="*/ 404813 h 871538"/>
              <a:gd name="connsiteX107" fmla="*/ 1807369 w 1866900"/>
              <a:gd name="connsiteY107" fmla="*/ 411957 h 871538"/>
              <a:gd name="connsiteX108" fmla="*/ 1812131 w 1866900"/>
              <a:gd name="connsiteY108" fmla="*/ 426244 h 871538"/>
              <a:gd name="connsiteX109" fmla="*/ 1824037 w 1866900"/>
              <a:gd name="connsiteY109" fmla="*/ 447675 h 871538"/>
              <a:gd name="connsiteX110" fmla="*/ 1821656 w 1866900"/>
              <a:gd name="connsiteY110" fmla="*/ 485775 h 871538"/>
              <a:gd name="connsiteX111" fmla="*/ 1816894 w 1866900"/>
              <a:gd name="connsiteY111" fmla="*/ 492919 h 871538"/>
              <a:gd name="connsiteX112" fmla="*/ 1788319 w 1866900"/>
              <a:gd name="connsiteY112" fmla="*/ 485775 h 871538"/>
              <a:gd name="connsiteX113" fmla="*/ 1781175 w 1866900"/>
              <a:gd name="connsiteY113" fmla="*/ 483394 h 871538"/>
              <a:gd name="connsiteX114" fmla="*/ 1774031 w 1866900"/>
              <a:gd name="connsiteY114" fmla="*/ 481013 h 871538"/>
              <a:gd name="connsiteX115" fmla="*/ 1759744 w 1866900"/>
              <a:gd name="connsiteY115" fmla="*/ 459582 h 871538"/>
              <a:gd name="connsiteX116" fmla="*/ 1754981 w 1866900"/>
              <a:gd name="connsiteY116" fmla="*/ 452438 h 871538"/>
              <a:gd name="connsiteX117" fmla="*/ 1747837 w 1866900"/>
              <a:gd name="connsiteY117" fmla="*/ 438150 h 871538"/>
              <a:gd name="connsiteX118" fmla="*/ 1728787 w 1866900"/>
              <a:gd name="connsiteY118" fmla="*/ 426244 h 871538"/>
              <a:gd name="connsiteX119" fmla="*/ 1721644 w 1866900"/>
              <a:gd name="connsiteY119" fmla="*/ 421482 h 871538"/>
              <a:gd name="connsiteX120" fmla="*/ 1707356 w 1866900"/>
              <a:gd name="connsiteY120" fmla="*/ 416719 h 871538"/>
              <a:gd name="connsiteX121" fmla="*/ 1690687 w 1866900"/>
              <a:gd name="connsiteY121" fmla="*/ 419100 h 871538"/>
              <a:gd name="connsiteX122" fmla="*/ 1654969 w 1866900"/>
              <a:gd name="connsiteY122" fmla="*/ 426244 h 871538"/>
              <a:gd name="connsiteX123" fmla="*/ 1647825 w 1866900"/>
              <a:gd name="connsiteY123" fmla="*/ 440532 h 871538"/>
              <a:gd name="connsiteX124" fmla="*/ 1652587 w 1866900"/>
              <a:gd name="connsiteY124" fmla="*/ 523875 h 871538"/>
              <a:gd name="connsiteX125" fmla="*/ 1657350 w 1866900"/>
              <a:gd name="connsiteY125" fmla="*/ 538163 h 871538"/>
              <a:gd name="connsiteX126" fmla="*/ 1662112 w 1866900"/>
              <a:gd name="connsiteY126" fmla="*/ 554832 h 871538"/>
              <a:gd name="connsiteX127" fmla="*/ 1666875 w 1866900"/>
              <a:gd name="connsiteY127" fmla="*/ 561975 h 871538"/>
              <a:gd name="connsiteX128" fmla="*/ 1676400 w 1866900"/>
              <a:gd name="connsiteY128" fmla="*/ 573882 h 871538"/>
              <a:gd name="connsiteX129" fmla="*/ 1678781 w 1866900"/>
              <a:gd name="connsiteY129" fmla="*/ 581025 h 871538"/>
              <a:gd name="connsiteX130" fmla="*/ 1688306 w 1866900"/>
              <a:gd name="connsiteY130" fmla="*/ 595313 h 871538"/>
              <a:gd name="connsiteX131" fmla="*/ 1693069 w 1866900"/>
              <a:gd name="connsiteY131" fmla="*/ 602457 h 871538"/>
              <a:gd name="connsiteX132" fmla="*/ 1697831 w 1866900"/>
              <a:gd name="connsiteY132" fmla="*/ 616744 h 871538"/>
              <a:gd name="connsiteX133" fmla="*/ 1707356 w 1866900"/>
              <a:gd name="connsiteY133" fmla="*/ 631032 h 871538"/>
              <a:gd name="connsiteX134" fmla="*/ 1714500 w 1866900"/>
              <a:gd name="connsiteY134" fmla="*/ 652463 h 871538"/>
              <a:gd name="connsiteX135" fmla="*/ 1716881 w 1866900"/>
              <a:gd name="connsiteY135" fmla="*/ 659607 h 871538"/>
              <a:gd name="connsiteX136" fmla="*/ 1731169 w 1866900"/>
              <a:gd name="connsiteY136" fmla="*/ 666750 h 871538"/>
              <a:gd name="connsiteX137" fmla="*/ 1781175 w 1866900"/>
              <a:gd name="connsiteY137" fmla="*/ 659607 h 871538"/>
              <a:gd name="connsiteX138" fmla="*/ 1788319 w 1866900"/>
              <a:gd name="connsiteY138" fmla="*/ 654844 h 871538"/>
              <a:gd name="connsiteX139" fmla="*/ 1802606 w 1866900"/>
              <a:gd name="connsiteY139" fmla="*/ 650082 h 871538"/>
              <a:gd name="connsiteX140" fmla="*/ 1809750 w 1866900"/>
              <a:gd name="connsiteY140" fmla="*/ 645319 h 871538"/>
              <a:gd name="connsiteX141" fmla="*/ 1852612 w 1866900"/>
              <a:gd name="connsiteY141" fmla="*/ 645319 h 871538"/>
              <a:gd name="connsiteX142" fmla="*/ 1859756 w 1866900"/>
              <a:gd name="connsiteY142" fmla="*/ 650082 h 871538"/>
              <a:gd name="connsiteX143" fmla="*/ 1862137 w 1866900"/>
              <a:gd name="connsiteY143" fmla="*/ 657225 h 871538"/>
              <a:gd name="connsiteX144" fmla="*/ 1866900 w 1866900"/>
              <a:gd name="connsiteY144" fmla="*/ 664369 h 871538"/>
              <a:gd name="connsiteX145" fmla="*/ 1864519 w 1866900"/>
              <a:gd name="connsiteY145" fmla="*/ 697707 h 871538"/>
              <a:gd name="connsiteX146" fmla="*/ 1857375 w 1866900"/>
              <a:gd name="connsiteY146" fmla="*/ 704850 h 871538"/>
              <a:gd name="connsiteX147" fmla="*/ 1854994 w 1866900"/>
              <a:gd name="connsiteY147" fmla="*/ 711994 h 871538"/>
              <a:gd name="connsiteX148" fmla="*/ 1840706 w 1866900"/>
              <a:gd name="connsiteY148" fmla="*/ 723900 h 871538"/>
              <a:gd name="connsiteX149" fmla="*/ 1833562 w 1866900"/>
              <a:gd name="connsiteY149" fmla="*/ 726282 h 871538"/>
              <a:gd name="connsiteX150" fmla="*/ 1826419 w 1866900"/>
              <a:gd name="connsiteY150" fmla="*/ 731044 h 871538"/>
              <a:gd name="connsiteX151" fmla="*/ 1793081 w 1866900"/>
              <a:gd name="connsiteY151" fmla="*/ 740569 h 871538"/>
              <a:gd name="connsiteX152" fmla="*/ 1785937 w 1866900"/>
              <a:gd name="connsiteY152" fmla="*/ 742950 h 871538"/>
              <a:gd name="connsiteX153" fmla="*/ 1771650 w 1866900"/>
              <a:gd name="connsiteY153" fmla="*/ 752475 h 871538"/>
              <a:gd name="connsiteX154" fmla="*/ 1762125 w 1866900"/>
              <a:gd name="connsiteY154" fmla="*/ 764382 h 871538"/>
              <a:gd name="connsiteX155" fmla="*/ 1754981 w 1866900"/>
              <a:gd name="connsiteY155" fmla="*/ 785813 h 871538"/>
              <a:gd name="connsiteX156" fmla="*/ 1752600 w 1866900"/>
              <a:gd name="connsiteY156" fmla="*/ 792957 h 871538"/>
              <a:gd name="connsiteX157" fmla="*/ 1747837 w 1866900"/>
              <a:gd name="connsiteY157" fmla="*/ 800100 h 871538"/>
              <a:gd name="connsiteX158" fmla="*/ 1745456 w 1866900"/>
              <a:gd name="connsiteY158" fmla="*/ 838200 h 871538"/>
              <a:gd name="connsiteX159" fmla="*/ 1743075 w 1866900"/>
              <a:gd name="connsiteY159" fmla="*/ 845344 h 871538"/>
              <a:gd name="connsiteX160" fmla="*/ 1733550 w 1866900"/>
              <a:gd name="connsiteY160" fmla="*/ 859632 h 871538"/>
              <a:gd name="connsiteX161" fmla="*/ 1712119 w 1866900"/>
              <a:gd name="connsiteY161" fmla="*/ 869157 h 871538"/>
              <a:gd name="connsiteX162" fmla="*/ 1704975 w 1866900"/>
              <a:gd name="connsiteY162" fmla="*/ 871538 h 871538"/>
              <a:gd name="connsiteX163" fmla="*/ 1688306 w 1866900"/>
              <a:gd name="connsiteY163" fmla="*/ 869157 h 871538"/>
              <a:gd name="connsiteX164" fmla="*/ 1678781 w 1866900"/>
              <a:gd name="connsiteY164" fmla="*/ 854869 h 871538"/>
              <a:gd name="connsiteX165" fmla="*/ 1674019 w 1866900"/>
              <a:gd name="connsiteY165" fmla="*/ 847725 h 871538"/>
              <a:gd name="connsiteX166" fmla="*/ 1676400 w 1866900"/>
              <a:gd name="connsiteY166" fmla="*/ 812007 h 871538"/>
              <a:gd name="connsiteX167" fmla="*/ 1678781 w 1866900"/>
              <a:gd name="connsiteY167" fmla="*/ 804863 h 871538"/>
              <a:gd name="connsiteX168" fmla="*/ 1676400 w 1866900"/>
              <a:gd name="connsiteY168" fmla="*/ 745332 h 871538"/>
              <a:gd name="connsiteX169" fmla="*/ 1671637 w 1866900"/>
              <a:gd name="connsiteY169" fmla="*/ 731044 h 871538"/>
              <a:gd name="connsiteX170" fmla="*/ 1664494 w 1866900"/>
              <a:gd name="connsiteY170" fmla="*/ 716757 h 871538"/>
              <a:gd name="connsiteX171" fmla="*/ 1657350 w 1866900"/>
              <a:gd name="connsiteY171" fmla="*/ 711994 h 871538"/>
              <a:gd name="connsiteX172" fmla="*/ 1654969 w 1866900"/>
              <a:gd name="connsiteY172" fmla="*/ 704850 h 871538"/>
              <a:gd name="connsiteX173" fmla="*/ 1645444 w 1866900"/>
              <a:gd name="connsiteY173" fmla="*/ 690563 h 871538"/>
              <a:gd name="connsiteX174" fmla="*/ 1643062 w 1866900"/>
              <a:gd name="connsiteY174" fmla="*/ 683419 h 871538"/>
              <a:gd name="connsiteX175" fmla="*/ 1635919 w 1866900"/>
              <a:gd name="connsiteY175" fmla="*/ 678657 h 871538"/>
              <a:gd name="connsiteX176" fmla="*/ 1624012 w 1866900"/>
              <a:gd name="connsiteY176" fmla="*/ 657225 h 871538"/>
              <a:gd name="connsiteX177" fmla="*/ 1619250 w 1866900"/>
              <a:gd name="connsiteY177" fmla="*/ 650082 h 871538"/>
              <a:gd name="connsiteX178" fmla="*/ 1614487 w 1866900"/>
              <a:gd name="connsiteY178" fmla="*/ 642938 h 871538"/>
              <a:gd name="connsiteX179" fmla="*/ 1609725 w 1866900"/>
              <a:gd name="connsiteY179" fmla="*/ 626269 h 871538"/>
              <a:gd name="connsiteX180" fmla="*/ 1604962 w 1866900"/>
              <a:gd name="connsiteY180" fmla="*/ 611982 h 871538"/>
              <a:gd name="connsiteX181" fmla="*/ 1602581 w 1866900"/>
              <a:gd name="connsiteY181" fmla="*/ 604838 h 871538"/>
              <a:gd name="connsiteX182" fmla="*/ 1597819 w 1866900"/>
              <a:gd name="connsiteY182" fmla="*/ 588169 h 871538"/>
              <a:gd name="connsiteX183" fmla="*/ 1590675 w 1866900"/>
              <a:gd name="connsiteY183" fmla="*/ 581025 h 871538"/>
              <a:gd name="connsiteX184" fmla="*/ 1585912 w 1866900"/>
              <a:gd name="connsiteY184" fmla="*/ 573882 h 871538"/>
              <a:gd name="connsiteX185" fmla="*/ 1571625 w 1866900"/>
              <a:gd name="connsiteY185" fmla="*/ 564357 h 871538"/>
              <a:gd name="connsiteX186" fmla="*/ 1557337 w 1866900"/>
              <a:gd name="connsiteY186" fmla="*/ 552450 h 871538"/>
              <a:gd name="connsiteX187" fmla="*/ 1547812 w 1866900"/>
              <a:gd name="connsiteY187" fmla="*/ 542925 h 871538"/>
              <a:gd name="connsiteX188" fmla="*/ 1538287 w 1866900"/>
              <a:gd name="connsiteY188" fmla="*/ 533400 h 871538"/>
              <a:gd name="connsiteX189" fmla="*/ 1526381 w 1866900"/>
              <a:gd name="connsiteY189" fmla="*/ 519113 h 871538"/>
              <a:gd name="connsiteX190" fmla="*/ 1521619 w 1866900"/>
              <a:gd name="connsiteY190" fmla="*/ 511969 h 871538"/>
              <a:gd name="connsiteX191" fmla="*/ 1514475 w 1866900"/>
              <a:gd name="connsiteY191" fmla="*/ 509588 h 871538"/>
              <a:gd name="connsiteX192" fmla="*/ 1502569 w 1866900"/>
              <a:gd name="connsiteY192" fmla="*/ 497682 h 871538"/>
              <a:gd name="connsiteX193" fmla="*/ 1490662 w 1866900"/>
              <a:gd name="connsiteY193" fmla="*/ 483394 h 871538"/>
              <a:gd name="connsiteX194" fmla="*/ 1469231 w 1866900"/>
              <a:gd name="connsiteY194" fmla="*/ 473869 h 871538"/>
              <a:gd name="connsiteX195" fmla="*/ 1231106 w 1866900"/>
              <a:gd name="connsiteY195" fmla="*/ 471488 h 871538"/>
              <a:gd name="connsiteX196" fmla="*/ 1083469 w 1866900"/>
              <a:gd name="connsiteY196" fmla="*/ 464344 h 871538"/>
              <a:gd name="connsiteX197" fmla="*/ 1031081 w 1866900"/>
              <a:gd name="connsiteY197" fmla="*/ 461963 h 871538"/>
              <a:gd name="connsiteX198" fmla="*/ 840581 w 1866900"/>
              <a:gd name="connsiteY198" fmla="*/ 459582 h 871538"/>
              <a:gd name="connsiteX199" fmla="*/ 750094 w 1866900"/>
              <a:gd name="connsiteY199" fmla="*/ 457200 h 871538"/>
              <a:gd name="connsiteX200" fmla="*/ 428625 w 1866900"/>
              <a:gd name="connsiteY200" fmla="*/ 461963 h 871538"/>
              <a:gd name="connsiteX201" fmla="*/ 402431 w 1866900"/>
              <a:gd name="connsiteY201" fmla="*/ 466725 h 871538"/>
              <a:gd name="connsiteX202" fmla="*/ 395287 w 1866900"/>
              <a:gd name="connsiteY202" fmla="*/ 469107 h 871538"/>
              <a:gd name="connsiteX203" fmla="*/ 385762 w 1866900"/>
              <a:gd name="connsiteY203" fmla="*/ 471488 h 871538"/>
              <a:gd name="connsiteX204" fmla="*/ 378619 w 1866900"/>
              <a:gd name="connsiteY204" fmla="*/ 473869 h 871538"/>
              <a:gd name="connsiteX205" fmla="*/ 347662 w 1866900"/>
              <a:gd name="connsiteY205" fmla="*/ 483394 h 871538"/>
              <a:gd name="connsiteX206" fmla="*/ 314325 w 1866900"/>
              <a:gd name="connsiteY206" fmla="*/ 492919 h 871538"/>
              <a:gd name="connsiteX207" fmla="*/ 278606 w 1866900"/>
              <a:gd name="connsiteY207" fmla="*/ 504825 h 871538"/>
              <a:gd name="connsiteX208" fmla="*/ 250031 w 1866900"/>
              <a:gd name="connsiteY208" fmla="*/ 514350 h 871538"/>
              <a:gd name="connsiteX209" fmla="*/ 185737 w 1866900"/>
              <a:gd name="connsiteY209"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35744 w 1866900"/>
              <a:gd name="connsiteY10" fmla="*/ 340519 h 871538"/>
              <a:gd name="connsiteX11" fmla="*/ 247650 w 1866900"/>
              <a:gd name="connsiteY11" fmla="*/ 342900 h 871538"/>
              <a:gd name="connsiteX12" fmla="*/ 254794 w 1866900"/>
              <a:gd name="connsiteY12" fmla="*/ 345282 h 871538"/>
              <a:gd name="connsiteX13" fmla="*/ 264319 w 1866900"/>
              <a:gd name="connsiteY13" fmla="*/ 347663 h 871538"/>
              <a:gd name="connsiteX14" fmla="*/ 292894 w 1866900"/>
              <a:gd name="connsiteY14" fmla="*/ 357188 h 871538"/>
              <a:gd name="connsiteX15" fmla="*/ 300037 w 1866900"/>
              <a:gd name="connsiteY15" fmla="*/ 359569 h 871538"/>
              <a:gd name="connsiteX16" fmla="*/ 342900 w 1866900"/>
              <a:gd name="connsiteY16" fmla="*/ 364332 h 871538"/>
              <a:gd name="connsiteX17" fmla="*/ 354806 w 1866900"/>
              <a:gd name="connsiteY17" fmla="*/ 366713 h 871538"/>
              <a:gd name="connsiteX18" fmla="*/ 385762 w 1866900"/>
              <a:gd name="connsiteY18" fmla="*/ 369094 h 871538"/>
              <a:gd name="connsiteX19" fmla="*/ 416719 w 1866900"/>
              <a:gd name="connsiteY19" fmla="*/ 373857 h 871538"/>
              <a:gd name="connsiteX20" fmla="*/ 445294 w 1866900"/>
              <a:gd name="connsiteY20" fmla="*/ 378619 h 871538"/>
              <a:gd name="connsiteX21" fmla="*/ 833437 w 1866900"/>
              <a:gd name="connsiteY21" fmla="*/ 383382 h 871538"/>
              <a:gd name="connsiteX22" fmla="*/ 1345406 w 1866900"/>
              <a:gd name="connsiteY22" fmla="*/ 383382 h 871538"/>
              <a:gd name="connsiteX23" fmla="*/ 1452562 w 1866900"/>
              <a:gd name="connsiteY23" fmla="*/ 381000 h 871538"/>
              <a:gd name="connsiteX24" fmla="*/ 1466850 w 1866900"/>
              <a:gd name="connsiteY24" fmla="*/ 376238 h 871538"/>
              <a:gd name="connsiteX25" fmla="*/ 1478756 w 1866900"/>
              <a:gd name="connsiteY25" fmla="*/ 364332 h 871538"/>
              <a:gd name="connsiteX26" fmla="*/ 1490662 w 1866900"/>
              <a:gd name="connsiteY26" fmla="*/ 350044 h 871538"/>
              <a:gd name="connsiteX27" fmla="*/ 1497806 w 1866900"/>
              <a:gd name="connsiteY27" fmla="*/ 345282 h 871538"/>
              <a:gd name="connsiteX28" fmla="*/ 1507331 w 1866900"/>
              <a:gd name="connsiteY28" fmla="*/ 333375 h 871538"/>
              <a:gd name="connsiteX29" fmla="*/ 1512094 w 1866900"/>
              <a:gd name="connsiteY29" fmla="*/ 323850 h 871538"/>
              <a:gd name="connsiteX30" fmla="*/ 1521619 w 1866900"/>
              <a:gd name="connsiteY30" fmla="*/ 309563 h 871538"/>
              <a:gd name="connsiteX31" fmla="*/ 1524000 w 1866900"/>
              <a:gd name="connsiteY31" fmla="*/ 302419 h 871538"/>
              <a:gd name="connsiteX32" fmla="*/ 1533525 w 1866900"/>
              <a:gd name="connsiteY32" fmla="*/ 288132 h 871538"/>
              <a:gd name="connsiteX33" fmla="*/ 1535906 w 1866900"/>
              <a:gd name="connsiteY33" fmla="*/ 278607 h 871538"/>
              <a:gd name="connsiteX34" fmla="*/ 1538287 w 1866900"/>
              <a:gd name="connsiteY34" fmla="*/ 264319 h 871538"/>
              <a:gd name="connsiteX35" fmla="*/ 1540669 w 1866900"/>
              <a:gd name="connsiteY35" fmla="*/ 257175 h 871538"/>
              <a:gd name="connsiteX36" fmla="*/ 1547812 w 1866900"/>
              <a:gd name="connsiteY36" fmla="*/ 230982 h 871538"/>
              <a:gd name="connsiteX37" fmla="*/ 1552575 w 1866900"/>
              <a:gd name="connsiteY37" fmla="*/ 197644 h 871538"/>
              <a:gd name="connsiteX38" fmla="*/ 1557337 w 1866900"/>
              <a:gd name="connsiteY38" fmla="*/ 190500 h 871538"/>
              <a:gd name="connsiteX39" fmla="*/ 1562100 w 1866900"/>
              <a:gd name="connsiteY39" fmla="*/ 176213 h 871538"/>
              <a:gd name="connsiteX40" fmla="*/ 1564481 w 1866900"/>
              <a:gd name="connsiteY40" fmla="*/ 169069 h 871538"/>
              <a:gd name="connsiteX41" fmla="*/ 1574006 w 1866900"/>
              <a:gd name="connsiteY41" fmla="*/ 154782 h 871538"/>
              <a:gd name="connsiteX42" fmla="*/ 1578769 w 1866900"/>
              <a:gd name="connsiteY42" fmla="*/ 147638 h 871538"/>
              <a:gd name="connsiteX43" fmla="*/ 1590675 w 1866900"/>
              <a:gd name="connsiteY43" fmla="*/ 126207 h 871538"/>
              <a:gd name="connsiteX44" fmla="*/ 1595437 w 1866900"/>
              <a:gd name="connsiteY44" fmla="*/ 119063 h 871538"/>
              <a:gd name="connsiteX45" fmla="*/ 1600200 w 1866900"/>
              <a:gd name="connsiteY45" fmla="*/ 111919 h 871538"/>
              <a:gd name="connsiteX46" fmla="*/ 1600200 w 1866900"/>
              <a:gd name="connsiteY46" fmla="*/ 90488 h 871538"/>
              <a:gd name="connsiteX47" fmla="*/ 1578769 w 1866900"/>
              <a:gd name="connsiteY47" fmla="*/ 73819 h 871538"/>
              <a:gd name="connsiteX48" fmla="*/ 1564481 w 1866900"/>
              <a:gd name="connsiteY48" fmla="*/ 66675 h 871538"/>
              <a:gd name="connsiteX49" fmla="*/ 1557337 w 1866900"/>
              <a:gd name="connsiteY49" fmla="*/ 61913 h 871538"/>
              <a:gd name="connsiteX50" fmla="*/ 1547812 w 1866900"/>
              <a:gd name="connsiteY50" fmla="*/ 57150 h 871538"/>
              <a:gd name="connsiteX51" fmla="*/ 1533525 w 1866900"/>
              <a:gd name="connsiteY51" fmla="*/ 50007 h 871538"/>
              <a:gd name="connsiteX52" fmla="*/ 1526381 w 1866900"/>
              <a:gd name="connsiteY52" fmla="*/ 45244 h 871538"/>
              <a:gd name="connsiteX53" fmla="*/ 1519237 w 1866900"/>
              <a:gd name="connsiteY53" fmla="*/ 42863 h 871538"/>
              <a:gd name="connsiteX54" fmla="*/ 1509712 w 1866900"/>
              <a:gd name="connsiteY54" fmla="*/ 28575 h 871538"/>
              <a:gd name="connsiteX55" fmla="*/ 1504950 w 1866900"/>
              <a:gd name="connsiteY55" fmla="*/ 21432 h 871538"/>
              <a:gd name="connsiteX56" fmla="*/ 1507331 w 1866900"/>
              <a:gd name="connsiteY56" fmla="*/ 11907 h 871538"/>
              <a:gd name="connsiteX57" fmla="*/ 1528762 w 1866900"/>
              <a:gd name="connsiteY57" fmla="*/ 0 h 871538"/>
              <a:gd name="connsiteX58" fmla="*/ 1552575 w 1866900"/>
              <a:gd name="connsiteY58" fmla="*/ 2382 h 871538"/>
              <a:gd name="connsiteX59" fmla="*/ 1566862 w 1866900"/>
              <a:gd name="connsiteY59" fmla="*/ 7144 h 871538"/>
              <a:gd name="connsiteX60" fmla="*/ 1578769 w 1866900"/>
              <a:gd name="connsiteY60" fmla="*/ 9525 h 871538"/>
              <a:gd name="connsiteX61" fmla="*/ 1593056 w 1866900"/>
              <a:gd name="connsiteY61" fmla="*/ 14288 h 871538"/>
              <a:gd name="connsiteX62" fmla="*/ 1600200 w 1866900"/>
              <a:gd name="connsiteY62" fmla="*/ 19050 h 871538"/>
              <a:gd name="connsiteX63" fmla="*/ 1614487 w 1866900"/>
              <a:gd name="connsiteY63" fmla="*/ 21432 h 871538"/>
              <a:gd name="connsiteX64" fmla="*/ 1624012 w 1866900"/>
              <a:gd name="connsiteY64" fmla="*/ 23813 h 871538"/>
              <a:gd name="connsiteX65" fmla="*/ 1638300 w 1866900"/>
              <a:gd name="connsiteY65" fmla="*/ 28575 h 871538"/>
              <a:gd name="connsiteX66" fmla="*/ 1652587 w 1866900"/>
              <a:gd name="connsiteY66" fmla="*/ 30957 h 871538"/>
              <a:gd name="connsiteX67" fmla="*/ 1676400 w 1866900"/>
              <a:gd name="connsiteY67" fmla="*/ 33338 h 871538"/>
              <a:gd name="connsiteX68" fmla="*/ 1702594 w 1866900"/>
              <a:gd name="connsiteY68" fmla="*/ 38100 h 871538"/>
              <a:gd name="connsiteX69" fmla="*/ 1709737 w 1866900"/>
              <a:gd name="connsiteY69" fmla="*/ 40482 h 871538"/>
              <a:gd name="connsiteX70" fmla="*/ 1716881 w 1866900"/>
              <a:gd name="connsiteY70" fmla="*/ 47625 h 871538"/>
              <a:gd name="connsiteX71" fmla="*/ 1721644 w 1866900"/>
              <a:gd name="connsiteY71" fmla="*/ 61913 h 871538"/>
              <a:gd name="connsiteX72" fmla="*/ 1726406 w 1866900"/>
              <a:gd name="connsiteY72" fmla="*/ 78582 h 871538"/>
              <a:gd name="connsiteX73" fmla="*/ 1724025 w 1866900"/>
              <a:gd name="connsiteY73" fmla="*/ 102394 h 871538"/>
              <a:gd name="connsiteX74" fmla="*/ 1716881 w 1866900"/>
              <a:gd name="connsiteY74" fmla="*/ 104775 h 871538"/>
              <a:gd name="connsiteX75" fmla="*/ 1659731 w 1866900"/>
              <a:gd name="connsiteY75" fmla="*/ 107157 h 871538"/>
              <a:gd name="connsiteX76" fmla="*/ 1652587 w 1866900"/>
              <a:gd name="connsiteY76" fmla="*/ 111919 h 871538"/>
              <a:gd name="connsiteX77" fmla="*/ 1650206 w 1866900"/>
              <a:gd name="connsiteY77" fmla="*/ 119063 h 871538"/>
              <a:gd name="connsiteX78" fmla="*/ 1645444 w 1866900"/>
              <a:gd name="connsiteY78" fmla="*/ 126207 h 871538"/>
              <a:gd name="connsiteX79" fmla="*/ 1638300 w 1866900"/>
              <a:gd name="connsiteY79" fmla="*/ 140494 h 871538"/>
              <a:gd name="connsiteX80" fmla="*/ 1635919 w 1866900"/>
              <a:gd name="connsiteY80" fmla="*/ 159544 h 871538"/>
              <a:gd name="connsiteX81" fmla="*/ 1633537 w 1866900"/>
              <a:gd name="connsiteY81" fmla="*/ 166688 h 871538"/>
              <a:gd name="connsiteX82" fmla="*/ 1628775 w 1866900"/>
              <a:gd name="connsiteY82" fmla="*/ 204788 h 871538"/>
              <a:gd name="connsiteX83" fmla="*/ 1626394 w 1866900"/>
              <a:gd name="connsiteY83" fmla="*/ 271463 h 871538"/>
              <a:gd name="connsiteX84" fmla="*/ 1628775 w 1866900"/>
              <a:gd name="connsiteY84" fmla="*/ 338138 h 871538"/>
              <a:gd name="connsiteX85" fmla="*/ 1631156 w 1866900"/>
              <a:gd name="connsiteY85" fmla="*/ 345282 h 871538"/>
              <a:gd name="connsiteX86" fmla="*/ 1645444 w 1866900"/>
              <a:gd name="connsiteY86" fmla="*/ 359569 h 871538"/>
              <a:gd name="connsiteX87" fmla="*/ 1652587 w 1866900"/>
              <a:gd name="connsiteY87" fmla="*/ 361950 h 871538"/>
              <a:gd name="connsiteX88" fmla="*/ 1659731 w 1866900"/>
              <a:gd name="connsiteY88" fmla="*/ 366713 h 871538"/>
              <a:gd name="connsiteX89" fmla="*/ 1726406 w 1866900"/>
              <a:gd name="connsiteY89" fmla="*/ 361950 h 871538"/>
              <a:gd name="connsiteX90" fmla="*/ 1733550 w 1866900"/>
              <a:gd name="connsiteY90" fmla="*/ 297657 h 871538"/>
              <a:gd name="connsiteX91" fmla="*/ 1738312 w 1866900"/>
              <a:gd name="connsiteY91" fmla="*/ 271463 h 871538"/>
              <a:gd name="connsiteX92" fmla="*/ 1743075 w 1866900"/>
              <a:gd name="connsiteY92" fmla="*/ 264319 h 871538"/>
              <a:gd name="connsiteX93" fmla="*/ 1750219 w 1866900"/>
              <a:gd name="connsiteY93" fmla="*/ 261938 h 871538"/>
              <a:gd name="connsiteX94" fmla="*/ 1757362 w 1866900"/>
              <a:gd name="connsiteY94" fmla="*/ 257175 h 871538"/>
              <a:gd name="connsiteX95" fmla="*/ 1774031 w 1866900"/>
              <a:gd name="connsiteY95" fmla="*/ 252413 h 871538"/>
              <a:gd name="connsiteX96" fmla="*/ 1797844 w 1866900"/>
              <a:gd name="connsiteY96" fmla="*/ 254794 h 871538"/>
              <a:gd name="connsiteX97" fmla="*/ 1819275 w 1866900"/>
              <a:gd name="connsiteY97" fmla="*/ 271463 h 871538"/>
              <a:gd name="connsiteX98" fmla="*/ 1826419 w 1866900"/>
              <a:gd name="connsiteY98" fmla="*/ 276225 h 871538"/>
              <a:gd name="connsiteX99" fmla="*/ 1838325 w 1866900"/>
              <a:gd name="connsiteY99" fmla="*/ 297657 h 871538"/>
              <a:gd name="connsiteX100" fmla="*/ 1826419 w 1866900"/>
              <a:gd name="connsiteY100" fmla="*/ 328613 h 871538"/>
              <a:gd name="connsiteX101" fmla="*/ 1819275 w 1866900"/>
              <a:gd name="connsiteY101" fmla="*/ 330994 h 871538"/>
              <a:gd name="connsiteX102" fmla="*/ 1804987 w 1866900"/>
              <a:gd name="connsiteY102" fmla="*/ 342900 h 871538"/>
              <a:gd name="connsiteX103" fmla="*/ 1795462 w 1866900"/>
              <a:gd name="connsiteY103" fmla="*/ 357188 h 871538"/>
              <a:gd name="connsiteX104" fmla="*/ 1800225 w 1866900"/>
              <a:gd name="connsiteY104" fmla="*/ 397669 h 871538"/>
              <a:gd name="connsiteX105" fmla="*/ 1802606 w 1866900"/>
              <a:gd name="connsiteY105" fmla="*/ 404813 h 871538"/>
              <a:gd name="connsiteX106" fmla="*/ 1807369 w 1866900"/>
              <a:gd name="connsiteY106" fmla="*/ 411957 h 871538"/>
              <a:gd name="connsiteX107" fmla="*/ 1812131 w 1866900"/>
              <a:gd name="connsiteY107" fmla="*/ 426244 h 871538"/>
              <a:gd name="connsiteX108" fmla="*/ 1824037 w 1866900"/>
              <a:gd name="connsiteY108" fmla="*/ 447675 h 871538"/>
              <a:gd name="connsiteX109" fmla="*/ 1821656 w 1866900"/>
              <a:gd name="connsiteY109" fmla="*/ 485775 h 871538"/>
              <a:gd name="connsiteX110" fmla="*/ 1816894 w 1866900"/>
              <a:gd name="connsiteY110" fmla="*/ 492919 h 871538"/>
              <a:gd name="connsiteX111" fmla="*/ 1788319 w 1866900"/>
              <a:gd name="connsiteY111" fmla="*/ 485775 h 871538"/>
              <a:gd name="connsiteX112" fmla="*/ 1781175 w 1866900"/>
              <a:gd name="connsiteY112" fmla="*/ 483394 h 871538"/>
              <a:gd name="connsiteX113" fmla="*/ 1774031 w 1866900"/>
              <a:gd name="connsiteY113" fmla="*/ 481013 h 871538"/>
              <a:gd name="connsiteX114" fmla="*/ 1759744 w 1866900"/>
              <a:gd name="connsiteY114" fmla="*/ 459582 h 871538"/>
              <a:gd name="connsiteX115" fmla="*/ 1754981 w 1866900"/>
              <a:gd name="connsiteY115" fmla="*/ 452438 h 871538"/>
              <a:gd name="connsiteX116" fmla="*/ 1747837 w 1866900"/>
              <a:gd name="connsiteY116" fmla="*/ 438150 h 871538"/>
              <a:gd name="connsiteX117" fmla="*/ 1728787 w 1866900"/>
              <a:gd name="connsiteY117" fmla="*/ 426244 h 871538"/>
              <a:gd name="connsiteX118" fmla="*/ 1721644 w 1866900"/>
              <a:gd name="connsiteY118" fmla="*/ 421482 h 871538"/>
              <a:gd name="connsiteX119" fmla="*/ 1707356 w 1866900"/>
              <a:gd name="connsiteY119" fmla="*/ 416719 h 871538"/>
              <a:gd name="connsiteX120" fmla="*/ 1690687 w 1866900"/>
              <a:gd name="connsiteY120" fmla="*/ 419100 h 871538"/>
              <a:gd name="connsiteX121" fmla="*/ 1654969 w 1866900"/>
              <a:gd name="connsiteY121" fmla="*/ 426244 h 871538"/>
              <a:gd name="connsiteX122" fmla="*/ 1647825 w 1866900"/>
              <a:gd name="connsiteY122" fmla="*/ 440532 h 871538"/>
              <a:gd name="connsiteX123" fmla="*/ 1652587 w 1866900"/>
              <a:gd name="connsiteY123" fmla="*/ 523875 h 871538"/>
              <a:gd name="connsiteX124" fmla="*/ 1657350 w 1866900"/>
              <a:gd name="connsiteY124" fmla="*/ 538163 h 871538"/>
              <a:gd name="connsiteX125" fmla="*/ 1662112 w 1866900"/>
              <a:gd name="connsiteY125" fmla="*/ 554832 h 871538"/>
              <a:gd name="connsiteX126" fmla="*/ 1666875 w 1866900"/>
              <a:gd name="connsiteY126" fmla="*/ 561975 h 871538"/>
              <a:gd name="connsiteX127" fmla="*/ 1676400 w 1866900"/>
              <a:gd name="connsiteY127" fmla="*/ 573882 h 871538"/>
              <a:gd name="connsiteX128" fmla="*/ 1678781 w 1866900"/>
              <a:gd name="connsiteY128" fmla="*/ 581025 h 871538"/>
              <a:gd name="connsiteX129" fmla="*/ 1688306 w 1866900"/>
              <a:gd name="connsiteY129" fmla="*/ 595313 h 871538"/>
              <a:gd name="connsiteX130" fmla="*/ 1693069 w 1866900"/>
              <a:gd name="connsiteY130" fmla="*/ 602457 h 871538"/>
              <a:gd name="connsiteX131" fmla="*/ 1697831 w 1866900"/>
              <a:gd name="connsiteY131" fmla="*/ 616744 h 871538"/>
              <a:gd name="connsiteX132" fmla="*/ 1707356 w 1866900"/>
              <a:gd name="connsiteY132" fmla="*/ 631032 h 871538"/>
              <a:gd name="connsiteX133" fmla="*/ 1714500 w 1866900"/>
              <a:gd name="connsiteY133" fmla="*/ 652463 h 871538"/>
              <a:gd name="connsiteX134" fmla="*/ 1716881 w 1866900"/>
              <a:gd name="connsiteY134" fmla="*/ 659607 h 871538"/>
              <a:gd name="connsiteX135" fmla="*/ 1731169 w 1866900"/>
              <a:gd name="connsiteY135" fmla="*/ 666750 h 871538"/>
              <a:gd name="connsiteX136" fmla="*/ 1781175 w 1866900"/>
              <a:gd name="connsiteY136" fmla="*/ 659607 h 871538"/>
              <a:gd name="connsiteX137" fmla="*/ 1788319 w 1866900"/>
              <a:gd name="connsiteY137" fmla="*/ 654844 h 871538"/>
              <a:gd name="connsiteX138" fmla="*/ 1802606 w 1866900"/>
              <a:gd name="connsiteY138" fmla="*/ 650082 h 871538"/>
              <a:gd name="connsiteX139" fmla="*/ 1809750 w 1866900"/>
              <a:gd name="connsiteY139" fmla="*/ 645319 h 871538"/>
              <a:gd name="connsiteX140" fmla="*/ 1852612 w 1866900"/>
              <a:gd name="connsiteY140" fmla="*/ 645319 h 871538"/>
              <a:gd name="connsiteX141" fmla="*/ 1859756 w 1866900"/>
              <a:gd name="connsiteY141" fmla="*/ 650082 h 871538"/>
              <a:gd name="connsiteX142" fmla="*/ 1862137 w 1866900"/>
              <a:gd name="connsiteY142" fmla="*/ 657225 h 871538"/>
              <a:gd name="connsiteX143" fmla="*/ 1866900 w 1866900"/>
              <a:gd name="connsiteY143" fmla="*/ 664369 h 871538"/>
              <a:gd name="connsiteX144" fmla="*/ 1864519 w 1866900"/>
              <a:gd name="connsiteY144" fmla="*/ 697707 h 871538"/>
              <a:gd name="connsiteX145" fmla="*/ 1857375 w 1866900"/>
              <a:gd name="connsiteY145" fmla="*/ 704850 h 871538"/>
              <a:gd name="connsiteX146" fmla="*/ 1854994 w 1866900"/>
              <a:gd name="connsiteY146" fmla="*/ 711994 h 871538"/>
              <a:gd name="connsiteX147" fmla="*/ 1840706 w 1866900"/>
              <a:gd name="connsiteY147" fmla="*/ 723900 h 871538"/>
              <a:gd name="connsiteX148" fmla="*/ 1833562 w 1866900"/>
              <a:gd name="connsiteY148" fmla="*/ 726282 h 871538"/>
              <a:gd name="connsiteX149" fmla="*/ 1826419 w 1866900"/>
              <a:gd name="connsiteY149" fmla="*/ 731044 h 871538"/>
              <a:gd name="connsiteX150" fmla="*/ 1793081 w 1866900"/>
              <a:gd name="connsiteY150" fmla="*/ 740569 h 871538"/>
              <a:gd name="connsiteX151" fmla="*/ 1785937 w 1866900"/>
              <a:gd name="connsiteY151" fmla="*/ 742950 h 871538"/>
              <a:gd name="connsiteX152" fmla="*/ 1771650 w 1866900"/>
              <a:gd name="connsiteY152" fmla="*/ 752475 h 871538"/>
              <a:gd name="connsiteX153" fmla="*/ 1762125 w 1866900"/>
              <a:gd name="connsiteY153" fmla="*/ 764382 h 871538"/>
              <a:gd name="connsiteX154" fmla="*/ 1754981 w 1866900"/>
              <a:gd name="connsiteY154" fmla="*/ 785813 h 871538"/>
              <a:gd name="connsiteX155" fmla="*/ 1752600 w 1866900"/>
              <a:gd name="connsiteY155" fmla="*/ 792957 h 871538"/>
              <a:gd name="connsiteX156" fmla="*/ 1747837 w 1866900"/>
              <a:gd name="connsiteY156" fmla="*/ 800100 h 871538"/>
              <a:gd name="connsiteX157" fmla="*/ 1745456 w 1866900"/>
              <a:gd name="connsiteY157" fmla="*/ 838200 h 871538"/>
              <a:gd name="connsiteX158" fmla="*/ 1743075 w 1866900"/>
              <a:gd name="connsiteY158" fmla="*/ 845344 h 871538"/>
              <a:gd name="connsiteX159" fmla="*/ 1733550 w 1866900"/>
              <a:gd name="connsiteY159" fmla="*/ 859632 h 871538"/>
              <a:gd name="connsiteX160" fmla="*/ 1712119 w 1866900"/>
              <a:gd name="connsiteY160" fmla="*/ 869157 h 871538"/>
              <a:gd name="connsiteX161" fmla="*/ 1704975 w 1866900"/>
              <a:gd name="connsiteY161" fmla="*/ 871538 h 871538"/>
              <a:gd name="connsiteX162" fmla="*/ 1688306 w 1866900"/>
              <a:gd name="connsiteY162" fmla="*/ 869157 h 871538"/>
              <a:gd name="connsiteX163" fmla="*/ 1678781 w 1866900"/>
              <a:gd name="connsiteY163" fmla="*/ 854869 h 871538"/>
              <a:gd name="connsiteX164" fmla="*/ 1674019 w 1866900"/>
              <a:gd name="connsiteY164" fmla="*/ 847725 h 871538"/>
              <a:gd name="connsiteX165" fmla="*/ 1676400 w 1866900"/>
              <a:gd name="connsiteY165" fmla="*/ 812007 h 871538"/>
              <a:gd name="connsiteX166" fmla="*/ 1678781 w 1866900"/>
              <a:gd name="connsiteY166" fmla="*/ 804863 h 871538"/>
              <a:gd name="connsiteX167" fmla="*/ 1676400 w 1866900"/>
              <a:gd name="connsiteY167" fmla="*/ 745332 h 871538"/>
              <a:gd name="connsiteX168" fmla="*/ 1671637 w 1866900"/>
              <a:gd name="connsiteY168" fmla="*/ 731044 h 871538"/>
              <a:gd name="connsiteX169" fmla="*/ 1664494 w 1866900"/>
              <a:gd name="connsiteY169" fmla="*/ 716757 h 871538"/>
              <a:gd name="connsiteX170" fmla="*/ 1657350 w 1866900"/>
              <a:gd name="connsiteY170" fmla="*/ 711994 h 871538"/>
              <a:gd name="connsiteX171" fmla="*/ 1654969 w 1866900"/>
              <a:gd name="connsiteY171" fmla="*/ 704850 h 871538"/>
              <a:gd name="connsiteX172" fmla="*/ 1645444 w 1866900"/>
              <a:gd name="connsiteY172" fmla="*/ 690563 h 871538"/>
              <a:gd name="connsiteX173" fmla="*/ 1643062 w 1866900"/>
              <a:gd name="connsiteY173" fmla="*/ 683419 h 871538"/>
              <a:gd name="connsiteX174" fmla="*/ 1635919 w 1866900"/>
              <a:gd name="connsiteY174" fmla="*/ 678657 h 871538"/>
              <a:gd name="connsiteX175" fmla="*/ 1624012 w 1866900"/>
              <a:gd name="connsiteY175" fmla="*/ 657225 h 871538"/>
              <a:gd name="connsiteX176" fmla="*/ 1619250 w 1866900"/>
              <a:gd name="connsiteY176" fmla="*/ 650082 h 871538"/>
              <a:gd name="connsiteX177" fmla="*/ 1614487 w 1866900"/>
              <a:gd name="connsiteY177" fmla="*/ 642938 h 871538"/>
              <a:gd name="connsiteX178" fmla="*/ 1609725 w 1866900"/>
              <a:gd name="connsiteY178" fmla="*/ 626269 h 871538"/>
              <a:gd name="connsiteX179" fmla="*/ 1604962 w 1866900"/>
              <a:gd name="connsiteY179" fmla="*/ 611982 h 871538"/>
              <a:gd name="connsiteX180" fmla="*/ 1602581 w 1866900"/>
              <a:gd name="connsiteY180" fmla="*/ 604838 h 871538"/>
              <a:gd name="connsiteX181" fmla="*/ 1597819 w 1866900"/>
              <a:gd name="connsiteY181" fmla="*/ 588169 h 871538"/>
              <a:gd name="connsiteX182" fmla="*/ 1590675 w 1866900"/>
              <a:gd name="connsiteY182" fmla="*/ 581025 h 871538"/>
              <a:gd name="connsiteX183" fmla="*/ 1585912 w 1866900"/>
              <a:gd name="connsiteY183" fmla="*/ 573882 h 871538"/>
              <a:gd name="connsiteX184" fmla="*/ 1571625 w 1866900"/>
              <a:gd name="connsiteY184" fmla="*/ 564357 h 871538"/>
              <a:gd name="connsiteX185" fmla="*/ 1557337 w 1866900"/>
              <a:gd name="connsiteY185" fmla="*/ 552450 h 871538"/>
              <a:gd name="connsiteX186" fmla="*/ 1547812 w 1866900"/>
              <a:gd name="connsiteY186" fmla="*/ 542925 h 871538"/>
              <a:gd name="connsiteX187" fmla="*/ 1538287 w 1866900"/>
              <a:gd name="connsiteY187" fmla="*/ 533400 h 871538"/>
              <a:gd name="connsiteX188" fmla="*/ 1526381 w 1866900"/>
              <a:gd name="connsiteY188" fmla="*/ 519113 h 871538"/>
              <a:gd name="connsiteX189" fmla="*/ 1521619 w 1866900"/>
              <a:gd name="connsiteY189" fmla="*/ 511969 h 871538"/>
              <a:gd name="connsiteX190" fmla="*/ 1514475 w 1866900"/>
              <a:gd name="connsiteY190" fmla="*/ 509588 h 871538"/>
              <a:gd name="connsiteX191" fmla="*/ 1502569 w 1866900"/>
              <a:gd name="connsiteY191" fmla="*/ 497682 h 871538"/>
              <a:gd name="connsiteX192" fmla="*/ 1490662 w 1866900"/>
              <a:gd name="connsiteY192" fmla="*/ 483394 h 871538"/>
              <a:gd name="connsiteX193" fmla="*/ 1469231 w 1866900"/>
              <a:gd name="connsiteY193" fmla="*/ 473869 h 871538"/>
              <a:gd name="connsiteX194" fmla="*/ 1231106 w 1866900"/>
              <a:gd name="connsiteY194" fmla="*/ 471488 h 871538"/>
              <a:gd name="connsiteX195" fmla="*/ 1083469 w 1866900"/>
              <a:gd name="connsiteY195" fmla="*/ 464344 h 871538"/>
              <a:gd name="connsiteX196" fmla="*/ 1031081 w 1866900"/>
              <a:gd name="connsiteY196" fmla="*/ 461963 h 871538"/>
              <a:gd name="connsiteX197" fmla="*/ 840581 w 1866900"/>
              <a:gd name="connsiteY197" fmla="*/ 459582 h 871538"/>
              <a:gd name="connsiteX198" fmla="*/ 750094 w 1866900"/>
              <a:gd name="connsiteY198" fmla="*/ 457200 h 871538"/>
              <a:gd name="connsiteX199" fmla="*/ 428625 w 1866900"/>
              <a:gd name="connsiteY199" fmla="*/ 461963 h 871538"/>
              <a:gd name="connsiteX200" fmla="*/ 402431 w 1866900"/>
              <a:gd name="connsiteY200" fmla="*/ 466725 h 871538"/>
              <a:gd name="connsiteX201" fmla="*/ 395287 w 1866900"/>
              <a:gd name="connsiteY201" fmla="*/ 469107 h 871538"/>
              <a:gd name="connsiteX202" fmla="*/ 385762 w 1866900"/>
              <a:gd name="connsiteY202" fmla="*/ 471488 h 871538"/>
              <a:gd name="connsiteX203" fmla="*/ 378619 w 1866900"/>
              <a:gd name="connsiteY203" fmla="*/ 473869 h 871538"/>
              <a:gd name="connsiteX204" fmla="*/ 347662 w 1866900"/>
              <a:gd name="connsiteY204" fmla="*/ 483394 h 871538"/>
              <a:gd name="connsiteX205" fmla="*/ 314325 w 1866900"/>
              <a:gd name="connsiteY205" fmla="*/ 492919 h 871538"/>
              <a:gd name="connsiteX206" fmla="*/ 278606 w 1866900"/>
              <a:gd name="connsiteY206" fmla="*/ 504825 h 871538"/>
              <a:gd name="connsiteX207" fmla="*/ 250031 w 1866900"/>
              <a:gd name="connsiteY207" fmla="*/ 514350 h 871538"/>
              <a:gd name="connsiteX208" fmla="*/ 185737 w 1866900"/>
              <a:gd name="connsiteY208"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47650 w 1866900"/>
              <a:gd name="connsiteY10" fmla="*/ 342900 h 871538"/>
              <a:gd name="connsiteX11" fmla="*/ 254794 w 1866900"/>
              <a:gd name="connsiteY11" fmla="*/ 345282 h 871538"/>
              <a:gd name="connsiteX12" fmla="*/ 264319 w 1866900"/>
              <a:gd name="connsiteY12" fmla="*/ 347663 h 871538"/>
              <a:gd name="connsiteX13" fmla="*/ 292894 w 1866900"/>
              <a:gd name="connsiteY13" fmla="*/ 357188 h 871538"/>
              <a:gd name="connsiteX14" fmla="*/ 300037 w 1866900"/>
              <a:gd name="connsiteY14" fmla="*/ 359569 h 871538"/>
              <a:gd name="connsiteX15" fmla="*/ 342900 w 1866900"/>
              <a:gd name="connsiteY15" fmla="*/ 364332 h 871538"/>
              <a:gd name="connsiteX16" fmla="*/ 354806 w 1866900"/>
              <a:gd name="connsiteY16" fmla="*/ 366713 h 871538"/>
              <a:gd name="connsiteX17" fmla="*/ 385762 w 1866900"/>
              <a:gd name="connsiteY17" fmla="*/ 369094 h 871538"/>
              <a:gd name="connsiteX18" fmla="*/ 416719 w 1866900"/>
              <a:gd name="connsiteY18" fmla="*/ 373857 h 871538"/>
              <a:gd name="connsiteX19" fmla="*/ 445294 w 1866900"/>
              <a:gd name="connsiteY19" fmla="*/ 378619 h 871538"/>
              <a:gd name="connsiteX20" fmla="*/ 833437 w 1866900"/>
              <a:gd name="connsiteY20" fmla="*/ 383382 h 871538"/>
              <a:gd name="connsiteX21" fmla="*/ 1345406 w 1866900"/>
              <a:gd name="connsiteY21" fmla="*/ 383382 h 871538"/>
              <a:gd name="connsiteX22" fmla="*/ 1452562 w 1866900"/>
              <a:gd name="connsiteY22" fmla="*/ 381000 h 871538"/>
              <a:gd name="connsiteX23" fmla="*/ 1466850 w 1866900"/>
              <a:gd name="connsiteY23" fmla="*/ 376238 h 871538"/>
              <a:gd name="connsiteX24" fmla="*/ 1478756 w 1866900"/>
              <a:gd name="connsiteY24" fmla="*/ 364332 h 871538"/>
              <a:gd name="connsiteX25" fmla="*/ 1490662 w 1866900"/>
              <a:gd name="connsiteY25" fmla="*/ 350044 h 871538"/>
              <a:gd name="connsiteX26" fmla="*/ 1497806 w 1866900"/>
              <a:gd name="connsiteY26" fmla="*/ 345282 h 871538"/>
              <a:gd name="connsiteX27" fmla="*/ 1507331 w 1866900"/>
              <a:gd name="connsiteY27" fmla="*/ 333375 h 871538"/>
              <a:gd name="connsiteX28" fmla="*/ 1512094 w 1866900"/>
              <a:gd name="connsiteY28" fmla="*/ 323850 h 871538"/>
              <a:gd name="connsiteX29" fmla="*/ 1521619 w 1866900"/>
              <a:gd name="connsiteY29" fmla="*/ 309563 h 871538"/>
              <a:gd name="connsiteX30" fmla="*/ 1524000 w 1866900"/>
              <a:gd name="connsiteY30" fmla="*/ 302419 h 871538"/>
              <a:gd name="connsiteX31" fmla="*/ 1533525 w 1866900"/>
              <a:gd name="connsiteY31" fmla="*/ 288132 h 871538"/>
              <a:gd name="connsiteX32" fmla="*/ 1535906 w 1866900"/>
              <a:gd name="connsiteY32" fmla="*/ 278607 h 871538"/>
              <a:gd name="connsiteX33" fmla="*/ 1538287 w 1866900"/>
              <a:gd name="connsiteY33" fmla="*/ 264319 h 871538"/>
              <a:gd name="connsiteX34" fmla="*/ 1540669 w 1866900"/>
              <a:gd name="connsiteY34" fmla="*/ 257175 h 871538"/>
              <a:gd name="connsiteX35" fmla="*/ 1547812 w 1866900"/>
              <a:gd name="connsiteY35" fmla="*/ 230982 h 871538"/>
              <a:gd name="connsiteX36" fmla="*/ 1552575 w 1866900"/>
              <a:gd name="connsiteY36" fmla="*/ 197644 h 871538"/>
              <a:gd name="connsiteX37" fmla="*/ 1557337 w 1866900"/>
              <a:gd name="connsiteY37" fmla="*/ 190500 h 871538"/>
              <a:gd name="connsiteX38" fmla="*/ 1562100 w 1866900"/>
              <a:gd name="connsiteY38" fmla="*/ 176213 h 871538"/>
              <a:gd name="connsiteX39" fmla="*/ 1564481 w 1866900"/>
              <a:gd name="connsiteY39" fmla="*/ 169069 h 871538"/>
              <a:gd name="connsiteX40" fmla="*/ 1574006 w 1866900"/>
              <a:gd name="connsiteY40" fmla="*/ 154782 h 871538"/>
              <a:gd name="connsiteX41" fmla="*/ 1578769 w 1866900"/>
              <a:gd name="connsiteY41" fmla="*/ 147638 h 871538"/>
              <a:gd name="connsiteX42" fmla="*/ 1590675 w 1866900"/>
              <a:gd name="connsiteY42" fmla="*/ 126207 h 871538"/>
              <a:gd name="connsiteX43" fmla="*/ 1595437 w 1866900"/>
              <a:gd name="connsiteY43" fmla="*/ 119063 h 871538"/>
              <a:gd name="connsiteX44" fmla="*/ 1600200 w 1866900"/>
              <a:gd name="connsiteY44" fmla="*/ 111919 h 871538"/>
              <a:gd name="connsiteX45" fmla="*/ 1600200 w 1866900"/>
              <a:gd name="connsiteY45" fmla="*/ 90488 h 871538"/>
              <a:gd name="connsiteX46" fmla="*/ 1578769 w 1866900"/>
              <a:gd name="connsiteY46" fmla="*/ 73819 h 871538"/>
              <a:gd name="connsiteX47" fmla="*/ 1564481 w 1866900"/>
              <a:gd name="connsiteY47" fmla="*/ 66675 h 871538"/>
              <a:gd name="connsiteX48" fmla="*/ 1557337 w 1866900"/>
              <a:gd name="connsiteY48" fmla="*/ 61913 h 871538"/>
              <a:gd name="connsiteX49" fmla="*/ 1547812 w 1866900"/>
              <a:gd name="connsiteY49" fmla="*/ 57150 h 871538"/>
              <a:gd name="connsiteX50" fmla="*/ 1533525 w 1866900"/>
              <a:gd name="connsiteY50" fmla="*/ 50007 h 871538"/>
              <a:gd name="connsiteX51" fmla="*/ 1526381 w 1866900"/>
              <a:gd name="connsiteY51" fmla="*/ 45244 h 871538"/>
              <a:gd name="connsiteX52" fmla="*/ 1519237 w 1866900"/>
              <a:gd name="connsiteY52" fmla="*/ 42863 h 871538"/>
              <a:gd name="connsiteX53" fmla="*/ 1509712 w 1866900"/>
              <a:gd name="connsiteY53" fmla="*/ 28575 h 871538"/>
              <a:gd name="connsiteX54" fmla="*/ 1504950 w 1866900"/>
              <a:gd name="connsiteY54" fmla="*/ 21432 h 871538"/>
              <a:gd name="connsiteX55" fmla="*/ 1507331 w 1866900"/>
              <a:gd name="connsiteY55" fmla="*/ 11907 h 871538"/>
              <a:gd name="connsiteX56" fmla="*/ 1528762 w 1866900"/>
              <a:gd name="connsiteY56" fmla="*/ 0 h 871538"/>
              <a:gd name="connsiteX57" fmla="*/ 1552575 w 1866900"/>
              <a:gd name="connsiteY57" fmla="*/ 2382 h 871538"/>
              <a:gd name="connsiteX58" fmla="*/ 1566862 w 1866900"/>
              <a:gd name="connsiteY58" fmla="*/ 7144 h 871538"/>
              <a:gd name="connsiteX59" fmla="*/ 1578769 w 1866900"/>
              <a:gd name="connsiteY59" fmla="*/ 9525 h 871538"/>
              <a:gd name="connsiteX60" fmla="*/ 1593056 w 1866900"/>
              <a:gd name="connsiteY60" fmla="*/ 14288 h 871538"/>
              <a:gd name="connsiteX61" fmla="*/ 1600200 w 1866900"/>
              <a:gd name="connsiteY61" fmla="*/ 19050 h 871538"/>
              <a:gd name="connsiteX62" fmla="*/ 1614487 w 1866900"/>
              <a:gd name="connsiteY62" fmla="*/ 21432 h 871538"/>
              <a:gd name="connsiteX63" fmla="*/ 1624012 w 1866900"/>
              <a:gd name="connsiteY63" fmla="*/ 23813 h 871538"/>
              <a:gd name="connsiteX64" fmla="*/ 1638300 w 1866900"/>
              <a:gd name="connsiteY64" fmla="*/ 28575 h 871538"/>
              <a:gd name="connsiteX65" fmla="*/ 1652587 w 1866900"/>
              <a:gd name="connsiteY65" fmla="*/ 30957 h 871538"/>
              <a:gd name="connsiteX66" fmla="*/ 1676400 w 1866900"/>
              <a:gd name="connsiteY66" fmla="*/ 33338 h 871538"/>
              <a:gd name="connsiteX67" fmla="*/ 1702594 w 1866900"/>
              <a:gd name="connsiteY67" fmla="*/ 38100 h 871538"/>
              <a:gd name="connsiteX68" fmla="*/ 1709737 w 1866900"/>
              <a:gd name="connsiteY68" fmla="*/ 40482 h 871538"/>
              <a:gd name="connsiteX69" fmla="*/ 1716881 w 1866900"/>
              <a:gd name="connsiteY69" fmla="*/ 47625 h 871538"/>
              <a:gd name="connsiteX70" fmla="*/ 1721644 w 1866900"/>
              <a:gd name="connsiteY70" fmla="*/ 61913 h 871538"/>
              <a:gd name="connsiteX71" fmla="*/ 1726406 w 1866900"/>
              <a:gd name="connsiteY71" fmla="*/ 78582 h 871538"/>
              <a:gd name="connsiteX72" fmla="*/ 1724025 w 1866900"/>
              <a:gd name="connsiteY72" fmla="*/ 102394 h 871538"/>
              <a:gd name="connsiteX73" fmla="*/ 1716881 w 1866900"/>
              <a:gd name="connsiteY73" fmla="*/ 104775 h 871538"/>
              <a:gd name="connsiteX74" fmla="*/ 1659731 w 1866900"/>
              <a:gd name="connsiteY74" fmla="*/ 107157 h 871538"/>
              <a:gd name="connsiteX75" fmla="*/ 1652587 w 1866900"/>
              <a:gd name="connsiteY75" fmla="*/ 111919 h 871538"/>
              <a:gd name="connsiteX76" fmla="*/ 1650206 w 1866900"/>
              <a:gd name="connsiteY76" fmla="*/ 119063 h 871538"/>
              <a:gd name="connsiteX77" fmla="*/ 1645444 w 1866900"/>
              <a:gd name="connsiteY77" fmla="*/ 126207 h 871538"/>
              <a:gd name="connsiteX78" fmla="*/ 1638300 w 1866900"/>
              <a:gd name="connsiteY78" fmla="*/ 140494 h 871538"/>
              <a:gd name="connsiteX79" fmla="*/ 1635919 w 1866900"/>
              <a:gd name="connsiteY79" fmla="*/ 159544 h 871538"/>
              <a:gd name="connsiteX80" fmla="*/ 1633537 w 1866900"/>
              <a:gd name="connsiteY80" fmla="*/ 166688 h 871538"/>
              <a:gd name="connsiteX81" fmla="*/ 1628775 w 1866900"/>
              <a:gd name="connsiteY81" fmla="*/ 204788 h 871538"/>
              <a:gd name="connsiteX82" fmla="*/ 1626394 w 1866900"/>
              <a:gd name="connsiteY82" fmla="*/ 271463 h 871538"/>
              <a:gd name="connsiteX83" fmla="*/ 1628775 w 1866900"/>
              <a:gd name="connsiteY83" fmla="*/ 338138 h 871538"/>
              <a:gd name="connsiteX84" fmla="*/ 1631156 w 1866900"/>
              <a:gd name="connsiteY84" fmla="*/ 345282 h 871538"/>
              <a:gd name="connsiteX85" fmla="*/ 1645444 w 1866900"/>
              <a:gd name="connsiteY85" fmla="*/ 359569 h 871538"/>
              <a:gd name="connsiteX86" fmla="*/ 1652587 w 1866900"/>
              <a:gd name="connsiteY86" fmla="*/ 361950 h 871538"/>
              <a:gd name="connsiteX87" fmla="*/ 1659731 w 1866900"/>
              <a:gd name="connsiteY87" fmla="*/ 366713 h 871538"/>
              <a:gd name="connsiteX88" fmla="*/ 1726406 w 1866900"/>
              <a:gd name="connsiteY88" fmla="*/ 361950 h 871538"/>
              <a:gd name="connsiteX89" fmla="*/ 1733550 w 1866900"/>
              <a:gd name="connsiteY89" fmla="*/ 297657 h 871538"/>
              <a:gd name="connsiteX90" fmla="*/ 1738312 w 1866900"/>
              <a:gd name="connsiteY90" fmla="*/ 271463 h 871538"/>
              <a:gd name="connsiteX91" fmla="*/ 1743075 w 1866900"/>
              <a:gd name="connsiteY91" fmla="*/ 264319 h 871538"/>
              <a:gd name="connsiteX92" fmla="*/ 1750219 w 1866900"/>
              <a:gd name="connsiteY92" fmla="*/ 261938 h 871538"/>
              <a:gd name="connsiteX93" fmla="*/ 1757362 w 1866900"/>
              <a:gd name="connsiteY93" fmla="*/ 257175 h 871538"/>
              <a:gd name="connsiteX94" fmla="*/ 1774031 w 1866900"/>
              <a:gd name="connsiteY94" fmla="*/ 252413 h 871538"/>
              <a:gd name="connsiteX95" fmla="*/ 1797844 w 1866900"/>
              <a:gd name="connsiteY95" fmla="*/ 254794 h 871538"/>
              <a:gd name="connsiteX96" fmla="*/ 1819275 w 1866900"/>
              <a:gd name="connsiteY96" fmla="*/ 271463 h 871538"/>
              <a:gd name="connsiteX97" fmla="*/ 1826419 w 1866900"/>
              <a:gd name="connsiteY97" fmla="*/ 276225 h 871538"/>
              <a:gd name="connsiteX98" fmla="*/ 1838325 w 1866900"/>
              <a:gd name="connsiteY98" fmla="*/ 297657 h 871538"/>
              <a:gd name="connsiteX99" fmla="*/ 1826419 w 1866900"/>
              <a:gd name="connsiteY99" fmla="*/ 328613 h 871538"/>
              <a:gd name="connsiteX100" fmla="*/ 1819275 w 1866900"/>
              <a:gd name="connsiteY100" fmla="*/ 330994 h 871538"/>
              <a:gd name="connsiteX101" fmla="*/ 1804987 w 1866900"/>
              <a:gd name="connsiteY101" fmla="*/ 342900 h 871538"/>
              <a:gd name="connsiteX102" fmla="*/ 1795462 w 1866900"/>
              <a:gd name="connsiteY102" fmla="*/ 357188 h 871538"/>
              <a:gd name="connsiteX103" fmla="*/ 1800225 w 1866900"/>
              <a:gd name="connsiteY103" fmla="*/ 397669 h 871538"/>
              <a:gd name="connsiteX104" fmla="*/ 1802606 w 1866900"/>
              <a:gd name="connsiteY104" fmla="*/ 404813 h 871538"/>
              <a:gd name="connsiteX105" fmla="*/ 1807369 w 1866900"/>
              <a:gd name="connsiteY105" fmla="*/ 411957 h 871538"/>
              <a:gd name="connsiteX106" fmla="*/ 1812131 w 1866900"/>
              <a:gd name="connsiteY106" fmla="*/ 426244 h 871538"/>
              <a:gd name="connsiteX107" fmla="*/ 1824037 w 1866900"/>
              <a:gd name="connsiteY107" fmla="*/ 447675 h 871538"/>
              <a:gd name="connsiteX108" fmla="*/ 1821656 w 1866900"/>
              <a:gd name="connsiteY108" fmla="*/ 485775 h 871538"/>
              <a:gd name="connsiteX109" fmla="*/ 1816894 w 1866900"/>
              <a:gd name="connsiteY109" fmla="*/ 492919 h 871538"/>
              <a:gd name="connsiteX110" fmla="*/ 1788319 w 1866900"/>
              <a:gd name="connsiteY110" fmla="*/ 485775 h 871538"/>
              <a:gd name="connsiteX111" fmla="*/ 1781175 w 1866900"/>
              <a:gd name="connsiteY111" fmla="*/ 483394 h 871538"/>
              <a:gd name="connsiteX112" fmla="*/ 1774031 w 1866900"/>
              <a:gd name="connsiteY112" fmla="*/ 481013 h 871538"/>
              <a:gd name="connsiteX113" fmla="*/ 1759744 w 1866900"/>
              <a:gd name="connsiteY113" fmla="*/ 459582 h 871538"/>
              <a:gd name="connsiteX114" fmla="*/ 1754981 w 1866900"/>
              <a:gd name="connsiteY114" fmla="*/ 452438 h 871538"/>
              <a:gd name="connsiteX115" fmla="*/ 1747837 w 1866900"/>
              <a:gd name="connsiteY115" fmla="*/ 438150 h 871538"/>
              <a:gd name="connsiteX116" fmla="*/ 1728787 w 1866900"/>
              <a:gd name="connsiteY116" fmla="*/ 426244 h 871538"/>
              <a:gd name="connsiteX117" fmla="*/ 1721644 w 1866900"/>
              <a:gd name="connsiteY117" fmla="*/ 421482 h 871538"/>
              <a:gd name="connsiteX118" fmla="*/ 1707356 w 1866900"/>
              <a:gd name="connsiteY118" fmla="*/ 416719 h 871538"/>
              <a:gd name="connsiteX119" fmla="*/ 1690687 w 1866900"/>
              <a:gd name="connsiteY119" fmla="*/ 419100 h 871538"/>
              <a:gd name="connsiteX120" fmla="*/ 1654969 w 1866900"/>
              <a:gd name="connsiteY120" fmla="*/ 426244 h 871538"/>
              <a:gd name="connsiteX121" fmla="*/ 1647825 w 1866900"/>
              <a:gd name="connsiteY121" fmla="*/ 440532 h 871538"/>
              <a:gd name="connsiteX122" fmla="*/ 1652587 w 1866900"/>
              <a:gd name="connsiteY122" fmla="*/ 523875 h 871538"/>
              <a:gd name="connsiteX123" fmla="*/ 1657350 w 1866900"/>
              <a:gd name="connsiteY123" fmla="*/ 538163 h 871538"/>
              <a:gd name="connsiteX124" fmla="*/ 1662112 w 1866900"/>
              <a:gd name="connsiteY124" fmla="*/ 554832 h 871538"/>
              <a:gd name="connsiteX125" fmla="*/ 1666875 w 1866900"/>
              <a:gd name="connsiteY125" fmla="*/ 561975 h 871538"/>
              <a:gd name="connsiteX126" fmla="*/ 1676400 w 1866900"/>
              <a:gd name="connsiteY126" fmla="*/ 573882 h 871538"/>
              <a:gd name="connsiteX127" fmla="*/ 1678781 w 1866900"/>
              <a:gd name="connsiteY127" fmla="*/ 581025 h 871538"/>
              <a:gd name="connsiteX128" fmla="*/ 1688306 w 1866900"/>
              <a:gd name="connsiteY128" fmla="*/ 595313 h 871538"/>
              <a:gd name="connsiteX129" fmla="*/ 1693069 w 1866900"/>
              <a:gd name="connsiteY129" fmla="*/ 602457 h 871538"/>
              <a:gd name="connsiteX130" fmla="*/ 1697831 w 1866900"/>
              <a:gd name="connsiteY130" fmla="*/ 616744 h 871538"/>
              <a:gd name="connsiteX131" fmla="*/ 1707356 w 1866900"/>
              <a:gd name="connsiteY131" fmla="*/ 631032 h 871538"/>
              <a:gd name="connsiteX132" fmla="*/ 1714500 w 1866900"/>
              <a:gd name="connsiteY132" fmla="*/ 652463 h 871538"/>
              <a:gd name="connsiteX133" fmla="*/ 1716881 w 1866900"/>
              <a:gd name="connsiteY133" fmla="*/ 659607 h 871538"/>
              <a:gd name="connsiteX134" fmla="*/ 1731169 w 1866900"/>
              <a:gd name="connsiteY134" fmla="*/ 666750 h 871538"/>
              <a:gd name="connsiteX135" fmla="*/ 1781175 w 1866900"/>
              <a:gd name="connsiteY135" fmla="*/ 659607 h 871538"/>
              <a:gd name="connsiteX136" fmla="*/ 1788319 w 1866900"/>
              <a:gd name="connsiteY136" fmla="*/ 654844 h 871538"/>
              <a:gd name="connsiteX137" fmla="*/ 1802606 w 1866900"/>
              <a:gd name="connsiteY137" fmla="*/ 650082 h 871538"/>
              <a:gd name="connsiteX138" fmla="*/ 1809750 w 1866900"/>
              <a:gd name="connsiteY138" fmla="*/ 645319 h 871538"/>
              <a:gd name="connsiteX139" fmla="*/ 1852612 w 1866900"/>
              <a:gd name="connsiteY139" fmla="*/ 645319 h 871538"/>
              <a:gd name="connsiteX140" fmla="*/ 1859756 w 1866900"/>
              <a:gd name="connsiteY140" fmla="*/ 650082 h 871538"/>
              <a:gd name="connsiteX141" fmla="*/ 1862137 w 1866900"/>
              <a:gd name="connsiteY141" fmla="*/ 657225 h 871538"/>
              <a:gd name="connsiteX142" fmla="*/ 1866900 w 1866900"/>
              <a:gd name="connsiteY142" fmla="*/ 664369 h 871538"/>
              <a:gd name="connsiteX143" fmla="*/ 1864519 w 1866900"/>
              <a:gd name="connsiteY143" fmla="*/ 697707 h 871538"/>
              <a:gd name="connsiteX144" fmla="*/ 1857375 w 1866900"/>
              <a:gd name="connsiteY144" fmla="*/ 704850 h 871538"/>
              <a:gd name="connsiteX145" fmla="*/ 1854994 w 1866900"/>
              <a:gd name="connsiteY145" fmla="*/ 711994 h 871538"/>
              <a:gd name="connsiteX146" fmla="*/ 1840706 w 1866900"/>
              <a:gd name="connsiteY146" fmla="*/ 723900 h 871538"/>
              <a:gd name="connsiteX147" fmla="*/ 1833562 w 1866900"/>
              <a:gd name="connsiteY147" fmla="*/ 726282 h 871538"/>
              <a:gd name="connsiteX148" fmla="*/ 1826419 w 1866900"/>
              <a:gd name="connsiteY148" fmla="*/ 731044 h 871538"/>
              <a:gd name="connsiteX149" fmla="*/ 1793081 w 1866900"/>
              <a:gd name="connsiteY149" fmla="*/ 740569 h 871538"/>
              <a:gd name="connsiteX150" fmla="*/ 1785937 w 1866900"/>
              <a:gd name="connsiteY150" fmla="*/ 742950 h 871538"/>
              <a:gd name="connsiteX151" fmla="*/ 1771650 w 1866900"/>
              <a:gd name="connsiteY151" fmla="*/ 752475 h 871538"/>
              <a:gd name="connsiteX152" fmla="*/ 1762125 w 1866900"/>
              <a:gd name="connsiteY152" fmla="*/ 764382 h 871538"/>
              <a:gd name="connsiteX153" fmla="*/ 1754981 w 1866900"/>
              <a:gd name="connsiteY153" fmla="*/ 785813 h 871538"/>
              <a:gd name="connsiteX154" fmla="*/ 1752600 w 1866900"/>
              <a:gd name="connsiteY154" fmla="*/ 792957 h 871538"/>
              <a:gd name="connsiteX155" fmla="*/ 1747837 w 1866900"/>
              <a:gd name="connsiteY155" fmla="*/ 800100 h 871538"/>
              <a:gd name="connsiteX156" fmla="*/ 1745456 w 1866900"/>
              <a:gd name="connsiteY156" fmla="*/ 838200 h 871538"/>
              <a:gd name="connsiteX157" fmla="*/ 1743075 w 1866900"/>
              <a:gd name="connsiteY157" fmla="*/ 845344 h 871538"/>
              <a:gd name="connsiteX158" fmla="*/ 1733550 w 1866900"/>
              <a:gd name="connsiteY158" fmla="*/ 859632 h 871538"/>
              <a:gd name="connsiteX159" fmla="*/ 1712119 w 1866900"/>
              <a:gd name="connsiteY159" fmla="*/ 869157 h 871538"/>
              <a:gd name="connsiteX160" fmla="*/ 1704975 w 1866900"/>
              <a:gd name="connsiteY160" fmla="*/ 871538 h 871538"/>
              <a:gd name="connsiteX161" fmla="*/ 1688306 w 1866900"/>
              <a:gd name="connsiteY161" fmla="*/ 869157 h 871538"/>
              <a:gd name="connsiteX162" fmla="*/ 1678781 w 1866900"/>
              <a:gd name="connsiteY162" fmla="*/ 854869 h 871538"/>
              <a:gd name="connsiteX163" fmla="*/ 1674019 w 1866900"/>
              <a:gd name="connsiteY163" fmla="*/ 847725 h 871538"/>
              <a:gd name="connsiteX164" fmla="*/ 1676400 w 1866900"/>
              <a:gd name="connsiteY164" fmla="*/ 812007 h 871538"/>
              <a:gd name="connsiteX165" fmla="*/ 1678781 w 1866900"/>
              <a:gd name="connsiteY165" fmla="*/ 804863 h 871538"/>
              <a:gd name="connsiteX166" fmla="*/ 1676400 w 1866900"/>
              <a:gd name="connsiteY166" fmla="*/ 745332 h 871538"/>
              <a:gd name="connsiteX167" fmla="*/ 1671637 w 1866900"/>
              <a:gd name="connsiteY167" fmla="*/ 731044 h 871538"/>
              <a:gd name="connsiteX168" fmla="*/ 1664494 w 1866900"/>
              <a:gd name="connsiteY168" fmla="*/ 716757 h 871538"/>
              <a:gd name="connsiteX169" fmla="*/ 1657350 w 1866900"/>
              <a:gd name="connsiteY169" fmla="*/ 711994 h 871538"/>
              <a:gd name="connsiteX170" fmla="*/ 1654969 w 1866900"/>
              <a:gd name="connsiteY170" fmla="*/ 704850 h 871538"/>
              <a:gd name="connsiteX171" fmla="*/ 1645444 w 1866900"/>
              <a:gd name="connsiteY171" fmla="*/ 690563 h 871538"/>
              <a:gd name="connsiteX172" fmla="*/ 1643062 w 1866900"/>
              <a:gd name="connsiteY172" fmla="*/ 683419 h 871538"/>
              <a:gd name="connsiteX173" fmla="*/ 1635919 w 1866900"/>
              <a:gd name="connsiteY173" fmla="*/ 678657 h 871538"/>
              <a:gd name="connsiteX174" fmla="*/ 1624012 w 1866900"/>
              <a:gd name="connsiteY174" fmla="*/ 657225 h 871538"/>
              <a:gd name="connsiteX175" fmla="*/ 1619250 w 1866900"/>
              <a:gd name="connsiteY175" fmla="*/ 650082 h 871538"/>
              <a:gd name="connsiteX176" fmla="*/ 1614487 w 1866900"/>
              <a:gd name="connsiteY176" fmla="*/ 642938 h 871538"/>
              <a:gd name="connsiteX177" fmla="*/ 1609725 w 1866900"/>
              <a:gd name="connsiteY177" fmla="*/ 626269 h 871538"/>
              <a:gd name="connsiteX178" fmla="*/ 1604962 w 1866900"/>
              <a:gd name="connsiteY178" fmla="*/ 611982 h 871538"/>
              <a:gd name="connsiteX179" fmla="*/ 1602581 w 1866900"/>
              <a:gd name="connsiteY179" fmla="*/ 604838 h 871538"/>
              <a:gd name="connsiteX180" fmla="*/ 1597819 w 1866900"/>
              <a:gd name="connsiteY180" fmla="*/ 588169 h 871538"/>
              <a:gd name="connsiteX181" fmla="*/ 1590675 w 1866900"/>
              <a:gd name="connsiteY181" fmla="*/ 581025 h 871538"/>
              <a:gd name="connsiteX182" fmla="*/ 1585912 w 1866900"/>
              <a:gd name="connsiteY182" fmla="*/ 573882 h 871538"/>
              <a:gd name="connsiteX183" fmla="*/ 1571625 w 1866900"/>
              <a:gd name="connsiteY183" fmla="*/ 564357 h 871538"/>
              <a:gd name="connsiteX184" fmla="*/ 1557337 w 1866900"/>
              <a:gd name="connsiteY184" fmla="*/ 552450 h 871538"/>
              <a:gd name="connsiteX185" fmla="*/ 1547812 w 1866900"/>
              <a:gd name="connsiteY185" fmla="*/ 542925 h 871538"/>
              <a:gd name="connsiteX186" fmla="*/ 1538287 w 1866900"/>
              <a:gd name="connsiteY186" fmla="*/ 533400 h 871538"/>
              <a:gd name="connsiteX187" fmla="*/ 1526381 w 1866900"/>
              <a:gd name="connsiteY187" fmla="*/ 519113 h 871538"/>
              <a:gd name="connsiteX188" fmla="*/ 1521619 w 1866900"/>
              <a:gd name="connsiteY188" fmla="*/ 511969 h 871538"/>
              <a:gd name="connsiteX189" fmla="*/ 1514475 w 1866900"/>
              <a:gd name="connsiteY189" fmla="*/ 509588 h 871538"/>
              <a:gd name="connsiteX190" fmla="*/ 1502569 w 1866900"/>
              <a:gd name="connsiteY190" fmla="*/ 497682 h 871538"/>
              <a:gd name="connsiteX191" fmla="*/ 1490662 w 1866900"/>
              <a:gd name="connsiteY191" fmla="*/ 483394 h 871538"/>
              <a:gd name="connsiteX192" fmla="*/ 1469231 w 1866900"/>
              <a:gd name="connsiteY192" fmla="*/ 473869 h 871538"/>
              <a:gd name="connsiteX193" fmla="*/ 1231106 w 1866900"/>
              <a:gd name="connsiteY193" fmla="*/ 471488 h 871538"/>
              <a:gd name="connsiteX194" fmla="*/ 1083469 w 1866900"/>
              <a:gd name="connsiteY194" fmla="*/ 464344 h 871538"/>
              <a:gd name="connsiteX195" fmla="*/ 1031081 w 1866900"/>
              <a:gd name="connsiteY195" fmla="*/ 461963 h 871538"/>
              <a:gd name="connsiteX196" fmla="*/ 840581 w 1866900"/>
              <a:gd name="connsiteY196" fmla="*/ 459582 h 871538"/>
              <a:gd name="connsiteX197" fmla="*/ 750094 w 1866900"/>
              <a:gd name="connsiteY197" fmla="*/ 457200 h 871538"/>
              <a:gd name="connsiteX198" fmla="*/ 428625 w 1866900"/>
              <a:gd name="connsiteY198" fmla="*/ 461963 h 871538"/>
              <a:gd name="connsiteX199" fmla="*/ 402431 w 1866900"/>
              <a:gd name="connsiteY199" fmla="*/ 466725 h 871538"/>
              <a:gd name="connsiteX200" fmla="*/ 395287 w 1866900"/>
              <a:gd name="connsiteY200" fmla="*/ 469107 h 871538"/>
              <a:gd name="connsiteX201" fmla="*/ 385762 w 1866900"/>
              <a:gd name="connsiteY201" fmla="*/ 471488 h 871538"/>
              <a:gd name="connsiteX202" fmla="*/ 378619 w 1866900"/>
              <a:gd name="connsiteY202" fmla="*/ 473869 h 871538"/>
              <a:gd name="connsiteX203" fmla="*/ 347662 w 1866900"/>
              <a:gd name="connsiteY203" fmla="*/ 483394 h 871538"/>
              <a:gd name="connsiteX204" fmla="*/ 314325 w 1866900"/>
              <a:gd name="connsiteY204" fmla="*/ 492919 h 871538"/>
              <a:gd name="connsiteX205" fmla="*/ 278606 w 1866900"/>
              <a:gd name="connsiteY205" fmla="*/ 504825 h 871538"/>
              <a:gd name="connsiteX206" fmla="*/ 250031 w 1866900"/>
              <a:gd name="connsiteY206" fmla="*/ 514350 h 871538"/>
              <a:gd name="connsiteX207" fmla="*/ 185737 w 1866900"/>
              <a:gd name="connsiteY207"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47650 w 1866900"/>
              <a:gd name="connsiteY10" fmla="*/ 342900 h 871538"/>
              <a:gd name="connsiteX11" fmla="*/ 254794 w 1866900"/>
              <a:gd name="connsiteY11" fmla="*/ 345282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47662 w 1866900"/>
              <a:gd name="connsiteY202" fmla="*/ 483394 h 871538"/>
              <a:gd name="connsiteX203" fmla="*/ 314325 w 1866900"/>
              <a:gd name="connsiteY203" fmla="*/ 492919 h 871538"/>
              <a:gd name="connsiteX204" fmla="*/ 278606 w 1866900"/>
              <a:gd name="connsiteY204" fmla="*/ 504825 h 871538"/>
              <a:gd name="connsiteX205" fmla="*/ 250031 w 1866900"/>
              <a:gd name="connsiteY205" fmla="*/ 514350 h 871538"/>
              <a:gd name="connsiteX206" fmla="*/ 185737 w 1866900"/>
              <a:gd name="connsiteY206"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47650 w 1866900"/>
              <a:gd name="connsiteY10" fmla="*/ 342900 h 871538"/>
              <a:gd name="connsiteX11" fmla="*/ 292894 w 1866900"/>
              <a:gd name="connsiteY11" fmla="*/ 357188 h 871538"/>
              <a:gd name="connsiteX12" fmla="*/ 300037 w 1866900"/>
              <a:gd name="connsiteY12" fmla="*/ 359569 h 871538"/>
              <a:gd name="connsiteX13" fmla="*/ 342900 w 1866900"/>
              <a:gd name="connsiteY13" fmla="*/ 364332 h 871538"/>
              <a:gd name="connsiteX14" fmla="*/ 354806 w 1866900"/>
              <a:gd name="connsiteY14" fmla="*/ 366713 h 871538"/>
              <a:gd name="connsiteX15" fmla="*/ 385762 w 1866900"/>
              <a:gd name="connsiteY15" fmla="*/ 369094 h 871538"/>
              <a:gd name="connsiteX16" fmla="*/ 416719 w 1866900"/>
              <a:gd name="connsiteY16" fmla="*/ 373857 h 871538"/>
              <a:gd name="connsiteX17" fmla="*/ 445294 w 1866900"/>
              <a:gd name="connsiteY17" fmla="*/ 378619 h 871538"/>
              <a:gd name="connsiteX18" fmla="*/ 833437 w 1866900"/>
              <a:gd name="connsiteY18" fmla="*/ 383382 h 871538"/>
              <a:gd name="connsiteX19" fmla="*/ 1345406 w 1866900"/>
              <a:gd name="connsiteY19" fmla="*/ 383382 h 871538"/>
              <a:gd name="connsiteX20" fmla="*/ 1452562 w 1866900"/>
              <a:gd name="connsiteY20" fmla="*/ 381000 h 871538"/>
              <a:gd name="connsiteX21" fmla="*/ 1466850 w 1866900"/>
              <a:gd name="connsiteY21" fmla="*/ 376238 h 871538"/>
              <a:gd name="connsiteX22" fmla="*/ 1478756 w 1866900"/>
              <a:gd name="connsiteY22" fmla="*/ 364332 h 871538"/>
              <a:gd name="connsiteX23" fmla="*/ 1490662 w 1866900"/>
              <a:gd name="connsiteY23" fmla="*/ 350044 h 871538"/>
              <a:gd name="connsiteX24" fmla="*/ 1497806 w 1866900"/>
              <a:gd name="connsiteY24" fmla="*/ 345282 h 871538"/>
              <a:gd name="connsiteX25" fmla="*/ 1507331 w 1866900"/>
              <a:gd name="connsiteY25" fmla="*/ 333375 h 871538"/>
              <a:gd name="connsiteX26" fmla="*/ 1512094 w 1866900"/>
              <a:gd name="connsiteY26" fmla="*/ 323850 h 871538"/>
              <a:gd name="connsiteX27" fmla="*/ 1521619 w 1866900"/>
              <a:gd name="connsiteY27" fmla="*/ 309563 h 871538"/>
              <a:gd name="connsiteX28" fmla="*/ 1524000 w 1866900"/>
              <a:gd name="connsiteY28" fmla="*/ 302419 h 871538"/>
              <a:gd name="connsiteX29" fmla="*/ 1533525 w 1866900"/>
              <a:gd name="connsiteY29" fmla="*/ 288132 h 871538"/>
              <a:gd name="connsiteX30" fmla="*/ 1535906 w 1866900"/>
              <a:gd name="connsiteY30" fmla="*/ 278607 h 871538"/>
              <a:gd name="connsiteX31" fmla="*/ 1538287 w 1866900"/>
              <a:gd name="connsiteY31" fmla="*/ 264319 h 871538"/>
              <a:gd name="connsiteX32" fmla="*/ 1540669 w 1866900"/>
              <a:gd name="connsiteY32" fmla="*/ 257175 h 871538"/>
              <a:gd name="connsiteX33" fmla="*/ 1547812 w 1866900"/>
              <a:gd name="connsiteY33" fmla="*/ 230982 h 871538"/>
              <a:gd name="connsiteX34" fmla="*/ 1552575 w 1866900"/>
              <a:gd name="connsiteY34" fmla="*/ 197644 h 871538"/>
              <a:gd name="connsiteX35" fmla="*/ 1557337 w 1866900"/>
              <a:gd name="connsiteY35" fmla="*/ 190500 h 871538"/>
              <a:gd name="connsiteX36" fmla="*/ 1562100 w 1866900"/>
              <a:gd name="connsiteY36" fmla="*/ 176213 h 871538"/>
              <a:gd name="connsiteX37" fmla="*/ 1564481 w 1866900"/>
              <a:gd name="connsiteY37" fmla="*/ 169069 h 871538"/>
              <a:gd name="connsiteX38" fmla="*/ 1574006 w 1866900"/>
              <a:gd name="connsiteY38" fmla="*/ 154782 h 871538"/>
              <a:gd name="connsiteX39" fmla="*/ 1578769 w 1866900"/>
              <a:gd name="connsiteY39" fmla="*/ 147638 h 871538"/>
              <a:gd name="connsiteX40" fmla="*/ 1590675 w 1866900"/>
              <a:gd name="connsiteY40" fmla="*/ 126207 h 871538"/>
              <a:gd name="connsiteX41" fmla="*/ 1595437 w 1866900"/>
              <a:gd name="connsiteY41" fmla="*/ 119063 h 871538"/>
              <a:gd name="connsiteX42" fmla="*/ 1600200 w 1866900"/>
              <a:gd name="connsiteY42" fmla="*/ 111919 h 871538"/>
              <a:gd name="connsiteX43" fmla="*/ 1600200 w 1866900"/>
              <a:gd name="connsiteY43" fmla="*/ 90488 h 871538"/>
              <a:gd name="connsiteX44" fmla="*/ 1578769 w 1866900"/>
              <a:gd name="connsiteY44" fmla="*/ 73819 h 871538"/>
              <a:gd name="connsiteX45" fmla="*/ 1564481 w 1866900"/>
              <a:gd name="connsiteY45" fmla="*/ 66675 h 871538"/>
              <a:gd name="connsiteX46" fmla="*/ 1557337 w 1866900"/>
              <a:gd name="connsiteY46" fmla="*/ 61913 h 871538"/>
              <a:gd name="connsiteX47" fmla="*/ 1547812 w 1866900"/>
              <a:gd name="connsiteY47" fmla="*/ 57150 h 871538"/>
              <a:gd name="connsiteX48" fmla="*/ 1533525 w 1866900"/>
              <a:gd name="connsiteY48" fmla="*/ 50007 h 871538"/>
              <a:gd name="connsiteX49" fmla="*/ 1526381 w 1866900"/>
              <a:gd name="connsiteY49" fmla="*/ 45244 h 871538"/>
              <a:gd name="connsiteX50" fmla="*/ 1519237 w 1866900"/>
              <a:gd name="connsiteY50" fmla="*/ 42863 h 871538"/>
              <a:gd name="connsiteX51" fmla="*/ 1509712 w 1866900"/>
              <a:gd name="connsiteY51" fmla="*/ 28575 h 871538"/>
              <a:gd name="connsiteX52" fmla="*/ 1504950 w 1866900"/>
              <a:gd name="connsiteY52" fmla="*/ 21432 h 871538"/>
              <a:gd name="connsiteX53" fmla="*/ 1507331 w 1866900"/>
              <a:gd name="connsiteY53" fmla="*/ 11907 h 871538"/>
              <a:gd name="connsiteX54" fmla="*/ 1528762 w 1866900"/>
              <a:gd name="connsiteY54" fmla="*/ 0 h 871538"/>
              <a:gd name="connsiteX55" fmla="*/ 1552575 w 1866900"/>
              <a:gd name="connsiteY55" fmla="*/ 2382 h 871538"/>
              <a:gd name="connsiteX56" fmla="*/ 1566862 w 1866900"/>
              <a:gd name="connsiteY56" fmla="*/ 7144 h 871538"/>
              <a:gd name="connsiteX57" fmla="*/ 1578769 w 1866900"/>
              <a:gd name="connsiteY57" fmla="*/ 9525 h 871538"/>
              <a:gd name="connsiteX58" fmla="*/ 1593056 w 1866900"/>
              <a:gd name="connsiteY58" fmla="*/ 14288 h 871538"/>
              <a:gd name="connsiteX59" fmla="*/ 1600200 w 1866900"/>
              <a:gd name="connsiteY59" fmla="*/ 19050 h 871538"/>
              <a:gd name="connsiteX60" fmla="*/ 1614487 w 1866900"/>
              <a:gd name="connsiteY60" fmla="*/ 21432 h 871538"/>
              <a:gd name="connsiteX61" fmla="*/ 1624012 w 1866900"/>
              <a:gd name="connsiteY61" fmla="*/ 23813 h 871538"/>
              <a:gd name="connsiteX62" fmla="*/ 1638300 w 1866900"/>
              <a:gd name="connsiteY62" fmla="*/ 28575 h 871538"/>
              <a:gd name="connsiteX63" fmla="*/ 1652587 w 1866900"/>
              <a:gd name="connsiteY63" fmla="*/ 30957 h 871538"/>
              <a:gd name="connsiteX64" fmla="*/ 1676400 w 1866900"/>
              <a:gd name="connsiteY64" fmla="*/ 33338 h 871538"/>
              <a:gd name="connsiteX65" fmla="*/ 1702594 w 1866900"/>
              <a:gd name="connsiteY65" fmla="*/ 38100 h 871538"/>
              <a:gd name="connsiteX66" fmla="*/ 1709737 w 1866900"/>
              <a:gd name="connsiteY66" fmla="*/ 40482 h 871538"/>
              <a:gd name="connsiteX67" fmla="*/ 1716881 w 1866900"/>
              <a:gd name="connsiteY67" fmla="*/ 47625 h 871538"/>
              <a:gd name="connsiteX68" fmla="*/ 1721644 w 1866900"/>
              <a:gd name="connsiteY68" fmla="*/ 61913 h 871538"/>
              <a:gd name="connsiteX69" fmla="*/ 1726406 w 1866900"/>
              <a:gd name="connsiteY69" fmla="*/ 78582 h 871538"/>
              <a:gd name="connsiteX70" fmla="*/ 1724025 w 1866900"/>
              <a:gd name="connsiteY70" fmla="*/ 102394 h 871538"/>
              <a:gd name="connsiteX71" fmla="*/ 1716881 w 1866900"/>
              <a:gd name="connsiteY71" fmla="*/ 104775 h 871538"/>
              <a:gd name="connsiteX72" fmla="*/ 1659731 w 1866900"/>
              <a:gd name="connsiteY72" fmla="*/ 107157 h 871538"/>
              <a:gd name="connsiteX73" fmla="*/ 1652587 w 1866900"/>
              <a:gd name="connsiteY73" fmla="*/ 111919 h 871538"/>
              <a:gd name="connsiteX74" fmla="*/ 1650206 w 1866900"/>
              <a:gd name="connsiteY74" fmla="*/ 119063 h 871538"/>
              <a:gd name="connsiteX75" fmla="*/ 1645444 w 1866900"/>
              <a:gd name="connsiteY75" fmla="*/ 126207 h 871538"/>
              <a:gd name="connsiteX76" fmla="*/ 1638300 w 1866900"/>
              <a:gd name="connsiteY76" fmla="*/ 140494 h 871538"/>
              <a:gd name="connsiteX77" fmla="*/ 1635919 w 1866900"/>
              <a:gd name="connsiteY77" fmla="*/ 159544 h 871538"/>
              <a:gd name="connsiteX78" fmla="*/ 1633537 w 1866900"/>
              <a:gd name="connsiteY78" fmla="*/ 166688 h 871538"/>
              <a:gd name="connsiteX79" fmla="*/ 1628775 w 1866900"/>
              <a:gd name="connsiteY79" fmla="*/ 204788 h 871538"/>
              <a:gd name="connsiteX80" fmla="*/ 1626394 w 1866900"/>
              <a:gd name="connsiteY80" fmla="*/ 271463 h 871538"/>
              <a:gd name="connsiteX81" fmla="*/ 1628775 w 1866900"/>
              <a:gd name="connsiteY81" fmla="*/ 338138 h 871538"/>
              <a:gd name="connsiteX82" fmla="*/ 1631156 w 1866900"/>
              <a:gd name="connsiteY82" fmla="*/ 345282 h 871538"/>
              <a:gd name="connsiteX83" fmla="*/ 1645444 w 1866900"/>
              <a:gd name="connsiteY83" fmla="*/ 359569 h 871538"/>
              <a:gd name="connsiteX84" fmla="*/ 1652587 w 1866900"/>
              <a:gd name="connsiteY84" fmla="*/ 361950 h 871538"/>
              <a:gd name="connsiteX85" fmla="*/ 1659731 w 1866900"/>
              <a:gd name="connsiteY85" fmla="*/ 366713 h 871538"/>
              <a:gd name="connsiteX86" fmla="*/ 1726406 w 1866900"/>
              <a:gd name="connsiteY86" fmla="*/ 361950 h 871538"/>
              <a:gd name="connsiteX87" fmla="*/ 1733550 w 1866900"/>
              <a:gd name="connsiteY87" fmla="*/ 297657 h 871538"/>
              <a:gd name="connsiteX88" fmla="*/ 1738312 w 1866900"/>
              <a:gd name="connsiteY88" fmla="*/ 271463 h 871538"/>
              <a:gd name="connsiteX89" fmla="*/ 1743075 w 1866900"/>
              <a:gd name="connsiteY89" fmla="*/ 264319 h 871538"/>
              <a:gd name="connsiteX90" fmla="*/ 1750219 w 1866900"/>
              <a:gd name="connsiteY90" fmla="*/ 261938 h 871538"/>
              <a:gd name="connsiteX91" fmla="*/ 1757362 w 1866900"/>
              <a:gd name="connsiteY91" fmla="*/ 257175 h 871538"/>
              <a:gd name="connsiteX92" fmla="*/ 1774031 w 1866900"/>
              <a:gd name="connsiteY92" fmla="*/ 252413 h 871538"/>
              <a:gd name="connsiteX93" fmla="*/ 1797844 w 1866900"/>
              <a:gd name="connsiteY93" fmla="*/ 254794 h 871538"/>
              <a:gd name="connsiteX94" fmla="*/ 1819275 w 1866900"/>
              <a:gd name="connsiteY94" fmla="*/ 271463 h 871538"/>
              <a:gd name="connsiteX95" fmla="*/ 1826419 w 1866900"/>
              <a:gd name="connsiteY95" fmla="*/ 276225 h 871538"/>
              <a:gd name="connsiteX96" fmla="*/ 1838325 w 1866900"/>
              <a:gd name="connsiteY96" fmla="*/ 297657 h 871538"/>
              <a:gd name="connsiteX97" fmla="*/ 1826419 w 1866900"/>
              <a:gd name="connsiteY97" fmla="*/ 328613 h 871538"/>
              <a:gd name="connsiteX98" fmla="*/ 1819275 w 1866900"/>
              <a:gd name="connsiteY98" fmla="*/ 330994 h 871538"/>
              <a:gd name="connsiteX99" fmla="*/ 1804987 w 1866900"/>
              <a:gd name="connsiteY99" fmla="*/ 342900 h 871538"/>
              <a:gd name="connsiteX100" fmla="*/ 1795462 w 1866900"/>
              <a:gd name="connsiteY100" fmla="*/ 357188 h 871538"/>
              <a:gd name="connsiteX101" fmla="*/ 1800225 w 1866900"/>
              <a:gd name="connsiteY101" fmla="*/ 397669 h 871538"/>
              <a:gd name="connsiteX102" fmla="*/ 1802606 w 1866900"/>
              <a:gd name="connsiteY102" fmla="*/ 404813 h 871538"/>
              <a:gd name="connsiteX103" fmla="*/ 1807369 w 1866900"/>
              <a:gd name="connsiteY103" fmla="*/ 411957 h 871538"/>
              <a:gd name="connsiteX104" fmla="*/ 1812131 w 1866900"/>
              <a:gd name="connsiteY104" fmla="*/ 426244 h 871538"/>
              <a:gd name="connsiteX105" fmla="*/ 1824037 w 1866900"/>
              <a:gd name="connsiteY105" fmla="*/ 447675 h 871538"/>
              <a:gd name="connsiteX106" fmla="*/ 1821656 w 1866900"/>
              <a:gd name="connsiteY106" fmla="*/ 485775 h 871538"/>
              <a:gd name="connsiteX107" fmla="*/ 1816894 w 1866900"/>
              <a:gd name="connsiteY107" fmla="*/ 492919 h 871538"/>
              <a:gd name="connsiteX108" fmla="*/ 1788319 w 1866900"/>
              <a:gd name="connsiteY108" fmla="*/ 485775 h 871538"/>
              <a:gd name="connsiteX109" fmla="*/ 1781175 w 1866900"/>
              <a:gd name="connsiteY109" fmla="*/ 483394 h 871538"/>
              <a:gd name="connsiteX110" fmla="*/ 1774031 w 1866900"/>
              <a:gd name="connsiteY110" fmla="*/ 481013 h 871538"/>
              <a:gd name="connsiteX111" fmla="*/ 1759744 w 1866900"/>
              <a:gd name="connsiteY111" fmla="*/ 459582 h 871538"/>
              <a:gd name="connsiteX112" fmla="*/ 1754981 w 1866900"/>
              <a:gd name="connsiteY112" fmla="*/ 452438 h 871538"/>
              <a:gd name="connsiteX113" fmla="*/ 1747837 w 1866900"/>
              <a:gd name="connsiteY113" fmla="*/ 438150 h 871538"/>
              <a:gd name="connsiteX114" fmla="*/ 1728787 w 1866900"/>
              <a:gd name="connsiteY114" fmla="*/ 426244 h 871538"/>
              <a:gd name="connsiteX115" fmla="*/ 1721644 w 1866900"/>
              <a:gd name="connsiteY115" fmla="*/ 421482 h 871538"/>
              <a:gd name="connsiteX116" fmla="*/ 1707356 w 1866900"/>
              <a:gd name="connsiteY116" fmla="*/ 416719 h 871538"/>
              <a:gd name="connsiteX117" fmla="*/ 1690687 w 1866900"/>
              <a:gd name="connsiteY117" fmla="*/ 419100 h 871538"/>
              <a:gd name="connsiteX118" fmla="*/ 1654969 w 1866900"/>
              <a:gd name="connsiteY118" fmla="*/ 426244 h 871538"/>
              <a:gd name="connsiteX119" fmla="*/ 1647825 w 1866900"/>
              <a:gd name="connsiteY119" fmla="*/ 440532 h 871538"/>
              <a:gd name="connsiteX120" fmla="*/ 1652587 w 1866900"/>
              <a:gd name="connsiteY120" fmla="*/ 523875 h 871538"/>
              <a:gd name="connsiteX121" fmla="*/ 1657350 w 1866900"/>
              <a:gd name="connsiteY121" fmla="*/ 538163 h 871538"/>
              <a:gd name="connsiteX122" fmla="*/ 1662112 w 1866900"/>
              <a:gd name="connsiteY122" fmla="*/ 554832 h 871538"/>
              <a:gd name="connsiteX123" fmla="*/ 1666875 w 1866900"/>
              <a:gd name="connsiteY123" fmla="*/ 561975 h 871538"/>
              <a:gd name="connsiteX124" fmla="*/ 1676400 w 1866900"/>
              <a:gd name="connsiteY124" fmla="*/ 573882 h 871538"/>
              <a:gd name="connsiteX125" fmla="*/ 1678781 w 1866900"/>
              <a:gd name="connsiteY125" fmla="*/ 581025 h 871538"/>
              <a:gd name="connsiteX126" fmla="*/ 1688306 w 1866900"/>
              <a:gd name="connsiteY126" fmla="*/ 595313 h 871538"/>
              <a:gd name="connsiteX127" fmla="*/ 1693069 w 1866900"/>
              <a:gd name="connsiteY127" fmla="*/ 602457 h 871538"/>
              <a:gd name="connsiteX128" fmla="*/ 1697831 w 1866900"/>
              <a:gd name="connsiteY128" fmla="*/ 616744 h 871538"/>
              <a:gd name="connsiteX129" fmla="*/ 1707356 w 1866900"/>
              <a:gd name="connsiteY129" fmla="*/ 631032 h 871538"/>
              <a:gd name="connsiteX130" fmla="*/ 1714500 w 1866900"/>
              <a:gd name="connsiteY130" fmla="*/ 652463 h 871538"/>
              <a:gd name="connsiteX131" fmla="*/ 1716881 w 1866900"/>
              <a:gd name="connsiteY131" fmla="*/ 659607 h 871538"/>
              <a:gd name="connsiteX132" fmla="*/ 1731169 w 1866900"/>
              <a:gd name="connsiteY132" fmla="*/ 666750 h 871538"/>
              <a:gd name="connsiteX133" fmla="*/ 1781175 w 1866900"/>
              <a:gd name="connsiteY133" fmla="*/ 659607 h 871538"/>
              <a:gd name="connsiteX134" fmla="*/ 1788319 w 1866900"/>
              <a:gd name="connsiteY134" fmla="*/ 654844 h 871538"/>
              <a:gd name="connsiteX135" fmla="*/ 1802606 w 1866900"/>
              <a:gd name="connsiteY135" fmla="*/ 650082 h 871538"/>
              <a:gd name="connsiteX136" fmla="*/ 1809750 w 1866900"/>
              <a:gd name="connsiteY136" fmla="*/ 645319 h 871538"/>
              <a:gd name="connsiteX137" fmla="*/ 1852612 w 1866900"/>
              <a:gd name="connsiteY137" fmla="*/ 645319 h 871538"/>
              <a:gd name="connsiteX138" fmla="*/ 1859756 w 1866900"/>
              <a:gd name="connsiteY138" fmla="*/ 650082 h 871538"/>
              <a:gd name="connsiteX139" fmla="*/ 1862137 w 1866900"/>
              <a:gd name="connsiteY139" fmla="*/ 657225 h 871538"/>
              <a:gd name="connsiteX140" fmla="*/ 1866900 w 1866900"/>
              <a:gd name="connsiteY140" fmla="*/ 664369 h 871538"/>
              <a:gd name="connsiteX141" fmla="*/ 1864519 w 1866900"/>
              <a:gd name="connsiteY141" fmla="*/ 697707 h 871538"/>
              <a:gd name="connsiteX142" fmla="*/ 1857375 w 1866900"/>
              <a:gd name="connsiteY142" fmla="*/ 704850 h 871538"/>
              <a:gd name="connsiteX143" fmla="*/ 1854994 w 1866900"/>
              <a:gd name="connsiteY143" fmla="*/ 711994 h 871538"/>
              <a:gd name="connsiteX144" fmla="*/ 1840706 w 1866900"/>
              <a:gd name="connsiteY144" fmla="*/ 723900 h 871538"/>
              <a:gd name="connsiteX145" fmla="*/ 1833562 w 1866900"/>
              <a:gd name="connsiteY145" fmla="*/ 726282 h 871538"/>
              <a:gd name="connsiteX146" fmla="*/ 1826419 w 1866900"/>
              <a:gd name="connsiteY146" fmla="*/ 731044 h 871538"/>
              <a:gd name="connsiteX147" fmla="*/ 1793081 w 1866900"/>
              <a:gd name="connsiteY147" fmla="*/ 740569 h 871538"/>
              <a:gd name="connsiteX148" fmla="*/ 1785937 w 1866900"/>
              <a:gd name="connsiteY148" fmla="*/ 742950 h 871538"/>
              <a:gd name="connsiteX149" fmla="*/ 1771650 w 1866900"/>
              <a:gd name="connsiteY149" fmla="*/ 752475 h 871538"/>
              <a:gd name="connsiteX150" fmla="*/ 1762125 w 1866900"/>
              <a:gd name="connsiteY150" fmla="*/ 764382 h 871538"/>
              <a:gd name="connsiteX151" fmla="*/ 1754981 w 1866900"/>
              <a:gd name="connsiteY151" fmla="*/ 785813 h 871538"/>
              <a:gd name="connsiteX152" fmla="*/ 1752600 w 1866900"/>
              <a:gd name="connsiteY152" fmla="*/ 792957 h 871538"/>
              <a:gd name="connsiteX153" fmla="*/ 1747837 w 1866900"/>
              <a:gd name="connsiteY153" fmla="*/ 800100 h 871538"/>
              <a:gd name="connsiteX154" fmla="*/ 1745456 w 1866900"/>
              <a:gd name="connsiteY154" fmla="*/ 838200 h 871538"/>
              <a:gd name="connsiteX155" fmla="*/ 1743075 w 1866900"/>
              <a:gd name="connsiteY155" fmla="*/ 845344 h 871538"/>
              <a:gd name="connsiteX156" fmla="*/ 1733550 w 1866900"/>
              <a:gd name="connsiteY156" fmla="*/ 859632 h 871538"/>
              <a:gd name="connsiteX157" fmla="*/ 1712119 w 1866900"/>
              <a:gd name="connsiteY157" fmla="*/ 869157 h 871538"/>
              <a:gd name="connsiteX158" fmla="*/ 1704975 w 1866900"/>
              <a:gd name="connsiteY158" fmla="*/ 871538 h 871538"/>
              <a:gd name="connsiteX159" fmla="*/ 1688306 w 1866900"/>
              <a:gd name="connsiteY159" fmla="*/ 869157 h 871538"/>
              <a:gd name="connsiteX160" fmla="*/ 1678781 w 1866900"/>
              <a:gd name="connsiteY160" fmla="*/ 854869 h 871538"/>
              <a:gd name="connsiteX161" fmla="*/ 1674019 w 1866900"/>
              <a:gd name="connsiteY161" fmla="*/ 847725 h 871538"/>
              <a:gd name="connsiteX162" fmla="*/ 1676400 w 1866900"/>
              <a:gd name="connsiteY162" fmla="*/ 812007 h 871538"/>
              <a:gd name="connsiteX163" fmla="*/ 1678781 w 1866900"/>
              <a:gd name="connsiteY163" fmla="*/ 804863 h 871538"/>
              <a:gd name="connsiteX164" fmla="*/ 1676400 w 1866900"/>
              <a:gd name="connsiteY164" fmla="*/ 745332 h 871538"/>
              <a:gd name="connsiteX165" fmla="*/ 1671637 w 1866900"/>
              <a:gd name="connsiteY165" fmla="*/ 731044 h 871538"/>
              <a:gd name="connsiteX166" fmla="*/ 1664494 w 1866900"/>
              <a:gd name="connsiteY166" fmla="*/ 716757 h 871538"/>
              <a:gd name="connsiteX167" fmla="*/ 1657350 w 1866900"/>
              <a:gd name="connsiteY167" fmla="*/ 711994 h 871538"/>
              <a:gd name="connsiteX168" fmla="*/ 1654969 w 1866900"/>
              <a:gd name="connsiteY168" fmla="*/ 704850 h 871538"/>
              <a:gd name="connsiteX169" fmla="*/ 1645444 w 1866900"/>
              <a:gd name="connsiteY169" fmla="*/ 690563 h 871538"/>
              <a:gd name="connsiteX170" fmla="*/ 1643062 w 1866900"/>
              <a:gd name="connsiteY170" fmla="*/ 683419 h 871538"/>
              <a:gd name="connsiteX171" fmla="*/ 1635919 w 1866900"/>
              <a:gd name="connsiteY171" fmla="*/ 678657 h 871538"/>
              <a:gd name="connsiteX172" fmla="*/ 1624012 w 1866900"/>
              <a:gd name="connsiteY172" fmla="*/ 657225 h 871538"/>
              <a:gd name="connsiteX173" fmla="*/ 1619250 w 1866900"/>
              <a:gd name="connsiteY173" fmla="*/ 650082 h 871538"/>
              <a:gd name="connsiteX174" fmla="*/ 1614487 w 1866900"/>
              <a:gd name="connsiteY174" fmla="*/ 642938 h 871538"/>
              <a:gd name="connsiteX175" fmla="*/ 1609725 w 1866900"/>
              <a:gd name="connsiteY175" fmla="*/ 626269 h 871538"/>
              <a:gd name="connsiteX176" fmla="*/ 1604962 w 1866900"/>
              <a:gd name="connsiteY176" fmla="*/ 611982 h 871538"/>
              <a:gd name="connsiteX177" fmla="*/ 1602581 w 1866900"/>
              <a:gd name="connsiteY177" fmla="*/ 604838 h 871538"/>
              <a:gd name="connsiteX178" fmla="*/ 1597819 w 1866900"/>
              <a:gd name="connsiteY178" fmla="*/ 588169 h 871538"/>
              <a:gd name="connsiteX179" fmla="*/ 1590675 w 1866900"/>
              <a:gd name="connsiteY179" fmla="*/ 581025 h 871538"/>
              <a:gd name="connsiteX180" fmla="*/ 1585912 w 1866900"/>
              <a:gd name="connsiteY180" fmla="*/ 573882 h 871538"/>
              <a:gd name="connsiteX181" fmla="*/ 1571625 w 1866900"/>
              <a:gd name="connsiteY181" fmla="*/ 564357 h 871538"/>
              <a:gd name="connsiteX182" fmla="*/ 1557337 w 1866900"/>
              <a:gd name="connsiteY182" fmla="*/ 552450 h 871538"/>
              <a:gd name="connsiteX183" fmla="*/ 1547812 w 1866900"/>
              <a:gd name="connsiteY183" fmla="*/ 542925 h 871538"/>
              <a:gd name="connsiteX184" fmla="*/ 1538287 w 1866900"/>
              <a:gd name="connsiteY184" fmla="*/ 533400 h 871538"/>
              <a:gd name="connsiteX185" fmla="*/ 1526381 w 1866900"/>
              <a:gd name="connsiteY185" fmla="*/ 519113 h 871538"/>
              <a:gd name="connsiteX186" fmla="*/ 1521619 w 1866900"/>
              <a:gd name="connsiteY186" fmla="*/ 511969 h 871538"/>
              <a:gd name="connsiteX187" fmla="*/ 1514475 w 1866900"/>
              <a:gd name="connsiteY187" fmla="*/ 509588 h 871538"/>
              <a:gd name="connsiteX188" fmla="*/ 1502569 w 1866900"/>
              <a:gd name="connsiteY188" fmla="*/ 497682 h 871538"/>
              <a:gd name="connsiteX189" fmla="*/ 1490662 w 1866900"/>
              <a:gd name="connsiteY189" fmla="*/ 483394 h 871538"/>
              <a:gd name="connsiteX190" fmla="*/ 1469231 w 1866900"/>
              <a:gd name="connsiteY190" fmla="*/ 473869 h 871538"/>
              <a:gd name="connsiteX191" fmla="*/ 1231106 w 1866900"/>
              <a:gd name="connsiteY191" fmla="*/ 471488 h 871538"/>
              <a:gd name="connsiteX192" fmla="*/ 1083469 w 1866900"/>
              <a:gd name="connsiteY192" fmla="*/ 464344 h 871538"/>
              <a:gd name="connsiteX193" fmla="*/ 1031081 w 1866900"/>
              <a:gd name="connsiteY193" fmla="*/ 461963 h 871538"/>
              <a:gd name="connsiteX194" fmla="*/ 840581 w 1866900"/>
              <a:gd name="connsiteY194" fmla="*/ 459582 h 871538"/>
              <a:gd name="connsiteX195" fmla="*/ 750094 w 1866900"/>
              <a:gd name="connsiteY195" fmla="*/ 457200 h 871538"/>
              <a:gd name="connsiteX196" fmla="*/ 428625 w 1866900"/>
              <a:gd name="connsiteY196" fmla="*/ 461963 h 871538"/>
              <a:gd name="connsiteX197" fmla="*/ 402431 w 1866900"/>
              <a:gd name="connsiteY197" fmla="*/ 466725 h 871538"/>
              <a:gd name="connsiteX198" fmla="*/ 395287 w 1866900"/>
              <a:gd name="connsiteY198" fmla="*/ 469107 h 871538"/>
              <a:gd name="connsiteX199" fmla="*/ 385762 w 1866900"/>
              <a:gd name="connsiteY199" fmla="*/ 471488 h 871538"/>
              <a:gd name="connsiteX200" fmla="*/ 378619 w 1866900"/>
              <a:gd name="connsiteY200" fmla="*/ 473869 h 871538"/>
              <a:gd name="connsiteX201" fmla="*/ 347662 w 1866900"/>
              <a:gd name="connsiteY201" fmla="*/ 483394 h 871538"/>
              <a:gd name="connsiteX202" fmla="*/ 314325 w 1866900"/>
              <a:gd name="connsiteY202" fmla="*/ 492919 h 871538"/>
              <a:gd name="connsiteX203" fmla="*/ 278606 w 1866900"/>
              <a:gd name="connsiteY203" fmla="*/ 504825 h 871538"/>
              <a:gd name="connsiteX204" fmla="*/ 250031 w 1866900"/>
              <a:gd name="connsiteY204" fmla="*/ 514350 h 871538"/>
              <a:gd name="connsiteX205" fmla="*/ 185737 w 1866900"/>
              <a:gd name="connsiteY205"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92894 w 1866900"/>
              <a:gd name="connsiteY10" fmla="*/ 357188 h 871538"/>
              <a:gd name="connsiteX11" fmla="*/ 300037 w 1866900"/>
              <a:gd name="connsiteY11" fmla="*/ 359569 h 871538"/>
              <a:gd name="connsiteX12" fmla="*/ 342900 w 1866900"/>
              <a:gd name="connsiteY12" fmla="*/ 364332 h 871538"/>
              <a:gd name="connsiteX13" fmla="*/ 354806 w 1866900"/>
              <a:gd name="connsiteY13" fmla="*/ 366713 h 871538"/>
              <a:gd name="connsiteX14" fmla="*/ 385762 w 1866900"/>
              <a:gd name="connsiteY14" fmla="*/ 369094 h 871538"/>
              <a:gd name="connsiteX15" fmla="*/ 416719 w 1866900"/>
              <a:gd name="connsiteY15" fmla="*/ 373857 h 871538"/>
              <a:gd name="connsiteX16" fmla="*/ 445294 w 1866900"/>
              <a:gd name="connsiteY16" fmla="*/ 378619 h 871538"/>
              <a:gd name="connsiteX17" fmla="*/ 833437 w 1866900"/>
              <a:gd name="connsiteY17" fmla="*/ 383382 h 871538"/>
              <a:gd name="connsiteX18" fmla="*/ 1345406 w 1866900"/>
              <a:gd name="connsiteY18" fmla="*/ 383382 h 871538"/>
              <a:gd name="connsiteX19" fmla="*/ 1452562 w 1866900"/>
              <a:gd name="connsiteY19" fmla="*/ 381000 h 871538"/>
              <a:gd name="connsiteX20" fmla="*/ 1466850 w 1866900"/>
              <a:gd name="connsiteY20" fmla="*/ 376238 h 871538"/>
              <a:gd name="connsiteX21" fmla="*/ 1478756 w 1866900"/>
              <a:gd name="connsiteY21" fmla="*/ 364332 h 871538"/>
              <a:gd name="connsiteX22" fmla="*/ 1490662 w 1866900"/>
              <a:gd name="connsiteY22" fmla="*/ 350044 h 871538"/>
              <a:gd name="connsiteX23" fmla="*/ 1497806 w 1866900"/>
              <a:gd name="connsiteY23" fmla="*/ 345282 h 871538"/>
              <a:gd name="connsiteX24" fmla="*/ 1507331 w 1866900"/>
              <a:gd name="connsiteY24" fmla="*/ 333375 h 871538"/>
              <a:gd name="connsiteX25" fmla="*/ 1512094 w 1866900"/>
              <a:gd name="connsiteY25" fmla="*/ 323850 h 871538"/>
              <a:gd name="connsiteX26" fmla="*/ 1521619 w 1866900"/>
              <a:gd name="connsiteY26" fmla="*/ 309563 h 871538"/>
              <a:gd name="connsiteX27" fmla="*/ 1524000 w 1866900"/>
              <a:gd name="connsiteY27" fmla="*/ 302419 h 871538"/>
              <a:gd name="connsiteX28" fmla="*/ 1533525 w 1866900"/>
              <a:gd name="connsiteY28" fmla="*/ 288132 h 871538"/>
              <a:gd name="connsiteX29" fmla="*/ 1535906 w 1866900"/>
              <a:gd name="connsiteY29" fmla="*/ 278607 h 871538"/>
              <a:gd name="connsiteX30" fmla="*/ 1538287 w 1866900"/>
              <a:gd name="connsiteY30" fmla="*/ 264319 h 871538"/>
              <a:gd name="connsiteX31" fmla="*/ 1540669 w 1866900"/>
              <a:gd name="connsiteY31" fmla="*/ 257175 h 871538"/>
              <a:gd name="connsiteX32" fmla="*/ 1547812 w 1866900"/>
              <a:gd name="connsiteY32" fmla="*/ 230982 h 871538"/>
              <a:gd name="connsiteX33" fmla="*/ 1552575 w 1866900"/>
              <a:gd name="connsiteY33" fmla="*/ 197644 h 871538"/>
              <a:gd name="connsiteX34" fmla="*/ 1557337 w 1866900"/>
              <a:gd name="connsiteY34" fmla="*/ 190500 h 871538"/>
              <a:gd name="connsiteX35" fmla="*/ 1562100 w 1866900"/>
              <a:gd name="connsiteY35" fmla="*/ 176213 h 871538"/>
              <a:gd name="connsiteX36" fmla="*/ 1564481 w 1866900"/>
              <a:gd name="connsiteY36" fmla="*/ 169069 h 871538"/>
              <a:gd name="connsiteX37" fmla="*/ 1574006 w 1866900"/>
              <a:gd name="connsiteY37" fmla="*/ 154782 h 871538"/>
              <a:gd name="connsiteX38" fmla="*/ 1578769 w 1866900"/>
              <a:gd name="connsiteY38" fmla="*/ 147638 h 871538"/>
              <a:gd name="connsiteX39" fmla="*/ 1590675 w 1866900"/>
              <a:gd name="connsiteY39" fmla="*/ 126207 h 871538"/>
              <a:gd name="connsiteX40" fmla="*/ 1595437 w 1866900"/>
              <a:gd name="connsiteY40" fmla="*/ 119063 h 871538"/>
              <a:gd name="connsiteX41" fmla="*/ 1600200 w 1866900"/>
              <a:gd name="connsiteY41" fmla="*/ 111919 h 871538"/>
              <a:gd name="connsiteX42" fmla="*/ 1600200 w 1866900"/>
              <a:gd name="connsiteY42" fmla="*/ 90488 h 871538"/>
              <a:gd name="connsiteX43" fmla="*/ 1578769 w 1866900"/>
              <a:gd name="connsiteY43" fmla="*/ 73819 h 871538"/>
              <a:gd name="connsiteX44" fmla="*/ 1564481 w 1866900"/>
              <a:gd name="connsiteY44" fmla="*/ 66675 h 871538"/>
              <a:gd name="connsiteX45" fmla="*/ 1557337 w 1866900"/>
              <a:gd name="connsiteY45" fmla="*/ 61913 h 871538"/>
              <a:gd name="connsiteX46" fmla="*/ 1547812 w 1866900"/>
              <a:gd name="connsiteY46" fmla="*/ 57150 h 871538"/>
              <a:gd name="connsiteX47" fmla="*/ 1533525 w 1866900"/>
              <a:gd name="connsiteY47" fmla="*/ 50007 h 871538"/>
              <a:gd name="connsiteX48" fmla="*/ 1526381 w 1866900"/>
              <a:gd name="connsiteY48" fmla="*/ 45244 h 871538"/>
              <a:gd name="connsiteX49" fmla="*/ 1519237 w 1866900"/>
              <a:gd name="connsiteY49" fmla="*/ 42863 h 871538"/>
              <a:gd name="connsiteX50" fmla="*/ 1509712 w 1866900"/>
              <a:gd name="connsiteY50" fmla="*/ 28575 h 871538"/>
              <a:gd name="connsiteX51" fmla="*/ 1504950 w 1866900"/>
              <a:gd name="connsiteY51" fmla="*/ 21432 h 871538"/>
              <a:gd name="connsiteX52" fmla="*/ 1507331 w 1866900"/>
              <a:gd name="connsiteY52" fmla="*/ 11907 h 871538"/>
              <a:gd name="connsiteX53" fmla="*/ 1528762 w 1866900"/>
              <a:gd name="connsiteY53" fmla="*/ 0 h 871538"/>
              <a:gd name="connsiteX54" fmla="*/ 1552575 w 1866900"/>
              <a:gd name="connsiteY54" fmla="*/ 2382 h 871538"/>
              <a:gd name="connsiteX55" fmla="*/ 1566862 w 1866900"/>
              <a:gd name="connsiteY55" fmla="*/ 7144 h 871538"/>
              <a:gd name="connsiteX56" fmla="*/ 1578769 w 1866900"/>
              <a:gd name="connsiteY56" fmla="*/ 9525 h 871538"/>
              <a:gd name="connsiteX57" fmla="*/ 1593056 w 1866900"/>
              <a:gd name="connsiteY57" fmla="*/ 14288 h 871538"/>
              <a:gd name="connsiteX58" fmla="*/ 1600200 w 1866900"/>
              <a:gd name="connsiteY58" fmla="*/ 19050 h 871538"/>
              <a:gd name="connsiteX59" fmla="*/ 1614487 w 1866900"/>
              <a:gd name="connsiteY59" fmla="*/ 21432 h 871538"/>
              <a:gd name="connsiteX60" fmla="*/ 1624012 w 1866900"/>
              <a:gd name="connsiteY60" fmla="*/ 23813 h 871538"/>
              <a:gd name="connsiteX61" fmla="*/ 1638300 w 1866900"/>
              <a:gd name="connsiteY61" fmla="*/ 28575 h 871538"/>
              <a:gd name="connsiteX62" fmla="*/ 1652587 w 1866900"/>
              <a:gd name="connsiteY62" fmla="*/ 30957 h 871538"/>
              <a:gd name="connsiteX63" fmla="*/ 1676400 w 1866900"/>
              <a:gd name="connsiteY63" fmla="*/ 33338 h 871538"/>
              <a:gd name="connsiteX64" fmla="*/ 1702594 w 1866900"/>
              <a:gd name="connsiteY64" fmla="*/ 38100 h 871538"/>
              <a:gd name="connsiteX65" fmla="*/ 1709737 w 1866900"/>
              <a:gd name="connsiteY65" fmla="*/ 40482 h 871538"/>
              <a:gd name="connsiteX66" fmla="*/ 1716881 w 1866900"/>
              <a:gd name="connsiteY66" fmla="*/ 47625 h 871538"/>
              <a:gd name="connsiteX67" fmla="*/ 1721644 w 1866900"/>
              <a:gd name="connsiteY67" fmla="*/ 61913 h 871538"/>
              <a:gd name="connsiteX68" fmla="*/ 1726406 w 1866900"/>
              <a:gd name="connsiteY68" fmla="*/ 78582 h 871538"/>
              <a:gd name="connsiteX69" fmla="*/ 1724025 w 1866900"/>
              <a:gd name="connsiteY69" fmla="*/ 102394 h 871538"/>
              <a:gd name="connsiteX70" fmla="*/ 1716881 w 1866900"/>
              <a:gd name="connsiteY70" fmla="*/ 104775 h 871538"/>
              <a:gd name="connsiteX71" fmla="*/ 1659731 w 1866900"/>
              <a:gd name="connsiteY71" fmla="*/ 107157 h 871538"/>
              <a:gd name="connsiteX72" fmla="*/ 1652587 w 1866900"/>
              <a:gd name="connsiteY72" fmla="*/ 111919 h 871538"/>
              <a:gd name="connsiteX73" fmla="*/ 1650206 w 1866900"/>
              <a:gd name="connsiteY73" fmla="*/ 119063 h 871538"/>
              <a:gd name="connsiteX74" fmla="*/ 1645444 w 1866900"/>
              <a:gd name="connsiteY74" fmla="*/ 126207 h 871538"/>
              <a:gd name="connsiteX75" fmla="*/ 1638300 w 1866900"/>
              <a:gd name="connsiteY75" fmla="*/ 140494 h 871538"/>
              <a:gd name="connsiteX76" fmla="*/ 1635919 w 1866900"/>
              <a:gd name="connsiteY76" fmla="*/ 159544 h 871538"/>
              <a:gd name="connsiteX77" fmla="*/ 1633537 w 1866900"/>
              <a:gd name="connsiteY77" fmla="*/ 166688 h 871538"/>
              <a:gd name="connsiteX78" fmla="*/ 1628775 w 1866900"/>
              <a:gd name="connsiteY78" fmla="*/ 204788 h 871538"/>
              <a:gd name="connsiteX79" fmla="*/ 1626394 w 1866900"/>
              <a:gd name="connsiteY79" fmla="*/ 271463 h 871538"/>
              <a:gd name="connsiteX80" fmla="*/ 1628775 w 1866900"/>
              <a:gd name="connsiteY80" fmla="*/ 338138 h 871538"/>
              <a:gd name="connsiteX81" fmla="*/ 1631156 w 1866900"/>
              <a:gd name="connsiteY81" fmla="*/ 345282 h 871538"/>
              <a:gd name="connsiteX82" fmla="*/ 1645444 w 1866900"/>
              <a:gd name="connsiteY82" fmla="*/ 359569 h 871538"/>
              <a:gd name="connsiteX83" fmla="*/ 1652587 w 1866900"/>
              <a:gd name="connsiteY83" fmla="*/ 361950 h 871538"/>
              <a:gd name="connsiteX84" fmla="*/ 1659731 w 1866900"/>
              <a:gd name="connsiteY84" fmla="*/ 366713 h 871538"/>
              <a:gd name="connsiteX85" fmla="*/ 1726406 w 1866900"/>
              <a:gd name="connsiteY85" fmla="*/ 361950 h 871538"/>
              <a:gd name="connsiteX86" fmla="*/ 1733550 w 1866900"/>
              <a:gd name="connsiteY86" fmla="*/ 297657 h 871538"/>
              <a:gd name="connsiteX87" fmla="*/ 1738312 w 1866900"/>
              <a:gd name="connsiteY87" fmla="*/ 271463 h 871538"/>
              <a:gd name="connsiteX88" fmla="*/ 1743075 w 1866900"/>
              <a:gd name="connsiteY88" fmla="*/ 264319 h 871538"/>
              <a:gd name="connsiteX89" fmla="*/ 1750219 w 1866900"/>
              <a:gd name="connsiteY89" fmla="*/ 261938 h 871538"/>
              <a:gd name="connsiteX90" fmla="*/ 1757362 w 1866900"/>
              <a:gd name="connsiteY90" fmla="*/ 257175 h 871538"/>
              <a:gd name="connsiteX91" fmla="*/ 1774031 w 1866900"/>
              <a:gd name="connsiteY91" fmla="*/ 252413 h 871538"/>
              <a:gd name="connsiteX92" fmla="*/ 1797844 w 1866900"/>
              <a:gd name="connsiteY92" fmla="*/ 254794 h 871538"/>
              <a:gd name="connsiteX93" fmla="*/ 1819275 w 1866900"/>
              <a:gd name="connsiteY93" fmla="*/ 271463 h 871538"/>
              <a:gd name="connsiteX94" fmla="*/ 1826419 w 1866900"/>
              <a:gd name="connsiteY94" fmla="*/ 276225 h 871538"/>
              <a:gd name="connsiteX95" fmla="*/ 1838325 w 1866900"/>
              <a:gd name="connsiteY95" fmla="*/ 297657 h 871538"/>
              <a:gd name="connsiteX96" fmla="*/ 1826419 w 1866900"/>
              <a:gd name="connsiteY96" fmla="*/ 328613 h 871538"/>
              <a:gd name="connsiteX97" fmla="*/ 1819275 w 1866900"/>
              <a:gd name="connsiteY97" fmla="*/ 330994 h 871538"/>
              <a:gd name="connsiteX98" fmla="*/ 1804987 w 1866900"/>
              <a:gd name="connsiteY98" fmla="*/ 342900 h 871538"/>
              <a:gd name="connsiteX99" fmla="*/ 1795462 w 1866900"/>
              <a:gd name="connsiteY99" fmla="*/ 357188 h 871538"/>
              <a:gd name="connsiteX100" fmla="*/ 1800225 w 1866900"/>
              <a:gd name="connsiteY100" fmla="*/ 397669 h 871538"/>
              <a:gd name="connsiteX101" fmla="*/ 1802606 w 1866900"/>
              <a:gd name="connsiteY101" fmla="*/ 404813 h 871538"/>
              <a:gd name="connsiteX102" fmla="*/ 1807369 w 1866900"/>
              <a:gd name="connsiteY102" fmla="*/ 411957 h 871538"/>
              <a:gd name="connsiteX103" fmla="*/ 1812131 w 1866900"/>
              <a:gd name="connsiteY103" fmla="*/ 426244 h 871538"/>
              <a:gd name="connsiteX104" fmla="*/ 1824037 w 1866900"/>
              <a:gd name="connsiteY104" fmla="*/ 447675 h 871538"/>
              <a:gd name="connsiteX105" fmla="*/ 1821656 w 1866900"/>
              <a:gd name="connsiteY105" fmla="*/ 485775 h 871538"/>
              <a:gd name="connsiteX106" fmla="*/ 1816894 w 1866900"/>
              <a:gd name="connsiteY106" fmla="*/ 492919 h 871538"/>
              <a:gd name="connsiteX107" fmla="*/ 1788319 w 1866900"/>
              <a:gd name="connsiteY107" fmla="*/ 485775 h 871538"/>
              <a:gd name="connsiteX108" fmla="*/ 1781175 w 1866900"/>
              <a:gd name="connsiteY108" fmla="*/ 483394 h 871538"/>
              <a:gd name="connsiteX109" fmla="*/ 1774031 w 1866900"/>
              <a:gd name="connsiteY109" fmla="*/ 481013 h 871538"/>
              <a:gd name="connsiteX110" fmla="*/ 1759744 w 1866900"/>
              <a:gd name="connsiteY110" fmla="*/ 459582 h 871538"/>
              <a:gd name="connsiteX111" fmla="*/ 1754981 w 1866900"/>
              <a:gd name="connsiteY111" fmla="*/ 452438 h 871538"/>
              <a:gd name="connsiteX112" fmla="*/ 1747837 w 1866900"/>
              <a:gd name="connsiteY112" fmla="*/ 438150 h 871538"/>
              <a:gd name="connsiteX113" fmla="*/ 1728787 w 1866900"/>
              <a:gd name="connsiteY113" fmla="*/ 426244 h 871538"/>
              <a:gd name="connsiteX114" fmla="*/ 1721644 w 1866900"/>
              <a:gd name="connsiteY114" fmla="*/ 421482 h 871538"/>
              <a:gd name="connsiteX115" fmla="*/ 1707356 w 1866900"/>
              <a:gd name="connsiteY115" fmla="*/ 416719 h 871538"/>
              <a:gd name="connsiteX116" fmla="*/ 1690687 w 1866900"/>
              <a:gd name="connsiteY116" fmla="*/ 419100 h 871538"/>
              <a:gd name="connsiteX117" fmla="*/ 1654969 w 1866900"/>
              <a:gd name="connsiteY117" fmla="*/ 426244 h 871538"/>
              <a:gd name="connsiteX118" fmla="*/ 1647825 w 1866900"/>
              <a:gd name="connsiteY118" fmla="*/ 440532 h 871538"/>
              <a:gd name="connsiteX119" fmla="*/ 1652587 w 1866900"/>
              <a:gd name="connsiteY119" fmla="*/ 523875 h 871538"/>
              <a:gd name="connsiteX120" fmla="*/ 1657350 w 1866900"/>
              <a:gd name="connsiteY120" fmla="*/ 538163 h 871538"/>
              <a:gd name="connsiteX121" fmla="*/ 1662112 w 1866900"/>
              <a:gd name="connsiteY121" fmla="*/ 554832 h 871538"/>
              <a:gd name="connsiteX122" fmla="*/ 1666875 w 1866900"/>
              <a:gd name="connsiteY122" fmla="*/ 561975 h 871538"/>
              <a:gd name="connsiteX123" fmla="*/ 1676400 w 1866900"/>
              <a:gd name="connsiteY123" fmla="*/ 573882 h 871538"/>
              <a:gd name="connsiteX124" fmla="*/ 1678781 w 1866900"/>
              <a:gd name="connsiteY124" fmla="*/ 581025 h 871538"/>
              <a:gd name="connsiteX125" fmla="*/ 1688306 w 1866900"/>
              <a:gd name="connsiteY125" fmla="*/ 595313 h 871538"/>
              <a:gd name="connsiteX126" fmla="*/ 1693069 w 1866900"/>
              <a:gd name="connsiteY126" fmla="*/ 602457 h 871538"/>
              <a:gd name="connsiteX127" fmla="*/ 1697831 w 1866900"/>
              <a:gd name="connsiteY127" fmla="*/ 616744 h 871538"/>
              <a:gd name="connsiteX128" fmla="*/ 1707356 w 1866900"/>
              <a:gd name="connsiteY128" fmla="*/ 631032 h 871538"/>
              <a:gd name="connsiteX129" fmla="*/ 1714500 w 1866900"/>
              <a:gd name="connsiteY129" fmla="*/ 652463 h 871538"/>
              <a:gd name="connsiteX130" fmla="*/ 1716881 w 1866900"/>
              <a:gd name="connsiteY130" fmla="*/ 659607 h 871538"/>
              <a:gd name="connsiteX131" fmla="*/ 1731169 w 1866900"/>
              <a:gd name="connsiteY131" fmla="*/ 666750 h 871538"/>
              <a:gd name="connsiteX132" fmla="*/ 1781175 w 1866900"/>
              <a:gd name="connsiteY132" fmla="*/ 659607 h 871538"/>
              <a:gd name="connsiteX133" fmla="*/ 1788319 w 1866900"/>
              <a:gd name="connsiteY133" fmla="*/ 654844 h 871538"/>
              <a:gd name="connsiteX134" fmla="*/ 1802606 w 1866900"/>
              <a:gd name="connsiteY134" fmla="*/ 650082 h 871538"/>
              <a:gd name="connsiteX135" fmla="*/ 1809750 w 1866900"/>
              <a:gd name="connsiteY135" fmla="*/ 645319 h 871538"/>
              <a:gd name="connsiteX136" fmla="*/ 1852612 w 1866900"/>
              <a:gd name="connsiteY136" fmla="*/ 645319 h 871538"/>
              <a:gd name="connsiteX137" fmla="*/ 1859756 w 1866900"/>
              <a:gd name="connsiteY137" fmla="*/ 650082 h 871538"/>
              <a:gd name="connsiteX138" fmla="*/ 1862137 w 1866900"/>
              <a:gd name="connsiteY138" fmla="*/ 657225 h 871538"/>
              <a:gd name="connsiteX139" fmla="*/ 1866900 w 1866900"/>
              <a:gd name="connsiteY139" fmla="*/ 664369 h 871538"/>
              <a:gd name="connsiteX140" fmla="*/ 1864519 w 1866900"/>
              <a:gd name="connsiteY140" fmla="*/ 697707 h 871538"/>
              <a:gd name="connsiteX141" fmla="*/ 1857375 w 1866900"/>
              <a:gd name="connsiteY141" fmla="*/ 704850 h 871538"/>
              <a:gd name="connsiteX142" fmla="*/ 1854994 w 1866900"/>
              <a:gd name="connsiteY142" fmla="*/ 711994 h 871538"/>
              <a:gd name="connsiteX143" fmla="*/ 1840706 w 1866900"/>
              <a:gd name="connsiteY143" fmla="*/ 723900 h 871538"/>
              <a:gd name="connsiteX144" fmla="*/ 1833562 w 1866900"/>
              <a:gd name="connsiteY144" fmla="*/ 726282 h 871538"/>
              <a:gd name="connsiteX145" fmla="*/ 1826419 w 1866900"/>
              <a:gd name="connsiteY145" fmla="*/ 731044 h 871538"/>
              <a:gd name="connsiteX146" fmla="*/ 1793081 w 1866900"/>
              <a:gd name="connsiteY146" fmla="*/ 740569 h 871538"/>
              <a:gd name="connsiteX147" fmla="*/ 1785937 w 1866900"/>
              <a:gd name="connsiteY147" fmla="*/ 742950 h 871538"/>
              <a:gd name="connsiteX148" fmla="*/ 1771650 w 1866900"/>
              <a:gd name="connsiteY148" fmla="*/ 752475 h 871538"/>
              <a:gd name="connsiteX149" fmla="*/ 1762125 w 1866900"/>
              <a:gd name="connsiteY149" fmla="*/ 764382 h 871538"/>
              <a:gd name="connsiteX150" fmla="*/ 1754981 w 1866900"/>
              <a:gd name="connsiteY150" fmla="*/ 785813 h 871538"/>
              <a:gd name="connsiteX151" fmla="*/ 1752600 w 1866900"/>
              <a:gd name="connsiteY151" fmla="*/ 792957 h 871538"/>
              <a:gd name="connsiteX152" fmla="*/ 1747837 w 1866900"/>
              <a:gd name="connsiteY152" fmla="*/ 800100 h 871538"/>
              <a:gd name="connsiteX153" fmla="*/ 1745456 w 1866900"/>
              <a:gd name="connsiteY153" fmla="*/ 838200 h 871538"/>
              <a:gd name="connsiteX154" fmla="*/ 1743075 w 1866900"/>
              <a:gd name="connsiteY154" fmla="*/ 845344 h 871538"/>
              <a:gd name="connsiteX155" fmla="*/ 1733550 w 1866900"/>
              <a:gd name="connsiteY155" fmla="*/ 859632 h 871538"/>
              <a:gd name="connsiteX156" fmla="*/ 1712119 w 1866900"/>
              <a:gd name="connsiteY156" fmla="*/ 869157 h 871538"/>
              <a:gd name="connsiteX157" fmla="*/ 1704975 w 1866900"/>
              <a:gd name="connsiteY157" fmla="*/ 871538 h 871538"/>
              <a:gd name="connsiteX158" fmla="*/ 1688306 w 1866900"/>
              <a:gd name="connsiteY158" fmla="*/ 869157 h 871538"/>
              <a:gd name="connsiteX159" fmla="*/ 1678781 w 1866900"/>
              <a:gd name="connsiteY159" fmla="*/ 854869 h 871538"/>
              <a:gd name="connsiteX160" fmla="*/ 1674019 w 1866900"/>
              <a:gd name="connsiteY160" fmla="*/ 847725 h 871538"/>
              <a:gd name="connsiteX161" fmla="*/ 1676400 w 1866900"/>
              <a:gd name="connsiteY161" fmla="*/ 812007 h 871538"/>
              <a:gd name="connsiteX162" fmla="*/ 1678781 w 1866900"/>
              <a:gd name="connsiteY162" fmla="*/ 804863 h 871538"/>
              <a:gd name="connsiteX163" fmla="*/ 1676400 w 1866900"/>
              <a:gd name="connsiteY163" fmla="*/ 745332 h 871538"/>
              <a:gd name="connsiteX164" fmla="*/ 1671637 w 1866900"/>
              <a:gd name="connsiteY164" fmla="*/ 731044 h 871538"/>
              <a:gd name="connsiteX165" fmla="*/ 1664494 w 1866900"/>
              <a:gd name="connsiteY165" fmla="*/ 716757 h 871538"/>
              <a:gd name="connsiteX166" fmla="*/ 1657350 w 1866900"/>
              <a:gd name="connsiteY166" fmla="*/ 711994 h 871538"/>
              <a:gd name="connsiteX167" fmla="*/ 1654969 w 1866900"/>
              <a:gd name="connsiteY167" fmla="*/ 704850 h 871538"/>
              <a:gd name="connsiteX168" fmla="*/ 1645444 w 1866900"/>
              <a:gd name="connsiteY168" fmla="*/ 690563 h 871538"/>
              <a:gd name="connsiteX169" fmla="*/ 1643062 w 1866900"/>
              <a:gd name="connsiteY169" fmla="*/ 683419 h 871538"/>
              <a:gd name="connsiteX170" fmla="*/ 1635919 w 1866900"/>
              <a:gd name="connsiteY170" fmla="*/ 678657 h 871538"/>
              <a:gd name="connsiteX171" fmla="*/ 1624012 w 1866900"/>
              <a:gd name="connsiteY171" fmla="*/ 657225 h 871538"/>
              <a:gd name="connsiteX172" fmla="*/ 1619250 w 1866900"/>
              <a:gd name="connsiteY172" fmla="*/ 650082 h 871538"/>
              <a:gd name="connsiteX173" fmla="*/ 1614487 w 1866900"/>
              <a:gd name="connsiteY173" fmla="*/ 642938 h 871538"/>
              <a:gd name="connsiteX174" fmla="*/ 1609725 w 1866900"/>
              <a:gd name="connsiteY174" fmla="*/ 626269 h 871538"/>
              <a:gd name="connsiteX175" fmla="*/ 1604962 w 1866900"/>
              <a:gd name="connsiteY175" fmla="*/ 611982 h 871538"/>
              <a:gd name="connsiteX176" fmla="*/ 1602581 w 1866900"/>
              <a:gd name="connsiteY176" fmla="*/ 604838 h 871538"/>
              <a:gd name="connsiteX177" fmla="*/ 1597819 w 1866900"/>
              <a:gd name="connsiteY177" fmla="*/ 588169 h 871538"/>
              <a:gd name="connsiteX178" fmla="*/ 1590675 w 1866900"/>
              <a:gd name="connsiteY178" fmla="*/ 581025 h 871538"/>
              <a:gd name="connsiteX179" fmla="*/ 1585912 w 1866900"/>
              <a:gd name="connsiteY179" fmla="*/ 573882 h 871538"/>
              <a:gd name="connsiteX180" fmla="*/ 1571625 w 1866900"/>
              <a:gd name="connsiteY180" fmla="*/ 564357 h 871538"/>
              <a:gd name="connsiteX181" fmla="*/ 1557337 w 1866900"/>
              <a:gd name="connsiteY181" fmla="*/ 552450 h 871538"/>
              <a:gd name="connsiteX182" fmla="*/ 1547812 w 1866900"/>
              <a:gd name="connsiteY182" fmla="*/ 542925 h 871538"/>
              <a:gd name="connsiteX183" fmla="*/ 1538287 w 1866900"/>
              <a:gd name="connsiteY183" fmla="*/ 533400 h 871538"/>
              <a:gd name="connsiteX184" fmla="*/ 1526381 w 1866900"/>
              <a:gd name="connsiteY184" fmla="*/ 519113 h 871538"/>
              <a:gd name="connsiteX185" fmla="*/ 1521619 w 1866900"/>
              <a:gd name="connsiteY185" fmla="*/ 511969 h 871538"/>
              <a:gd name="connsiteX186" fmla="*/ 1514475 w 1866900"/>
              <a:gd name="connsiteY186" fmla="*/ 509588 h 871538"/>
              <a:gd name="connsiteX187" fmla="*/ 1502569 w 1866900"/>
              <a:gd name="connsiteY187" fmla="*/ 497682 h 871538"/>
              <a:gd name="connsiteX188" fmla="*/ 1490662 w 1866900"/>
              <a:gd name="connsiteY188" fmla="*/ 483394 h 871538"/>
              <a:gd name="connsiteX189" fmla="*/ 1469231 w 1866900"/>
              <a:gd name="connsiteY189" fmla="*/ 473869 h 871538"/>
              <a:gd name="connsiteX190" fmla="*/ 1231106 w 1866900"/>
              <a:gd name="connsiteY190" fmla="*/ 471488 h 871538"/>
              <a:gd name="connsiteX191" fmla="*/ 1083469 w 1866900"/>
              <a:gd name="connsiteY191" fmla="*/ 464344 h 871538"/>
              <a:gd name="connsiteX192" fmla="*/ 1031081 w 1866900"/>
              <a:gd name="connsiteY192" fmla="*/ 461963 h 871538"/>
              <a:gd name="connsiteX193" fmla="*/ 840581 w 1866900"/>
              <a:gd name="connsiteY193" fmla="*/ 459582 h 871538"/>
              <a:gd name="connsiteX194" fmla="*/ 750094 w 1866900"/>
              <a:gd name="connsiteY194" fmla="*/ 457200 h 871538"/>
              <a:gd name="connsiteX195" fmla="*/ 428625 w 1866900"/>
              <a:gd name="connsiteY195" fmla="*/ 461963 h 871538"/>
              <a:gd name="connsiteX196" fmla="*/ 402431 w 1866900"/>
              <a:gd name="connsiteY196" fmla="*/ 466725 h 871538"/>
              <a:gd name="connsiteX197" fmla="*/ 395287 w 1866900"/>
              <a:gd name="connsiteY197" fmla="*/ 469107 h 871538"/>
              <a:gd name="connsiteX198" fmla="*/ 385762 w 1866900"/>
              <a:gd name="connsiteY198" fmla="*/ 471488 h 871538"/>
              <a:gd name="connsiteX199" fmla="*/ 378619 w 1866900"/>
              <a:gd name="connsiteY199" fmla="*/ 473869 h 871538"/>
              <a:gd name="connsiteX200" fmla="*/ 347662 w 1866900"/>
              <a:gd name="connsiteY200" fmla="*/ 483394 h 871538"/>
              <a:gd name="connsiteX201" fmla="*/ 314325 w 1866900"/>
              <a:gd name="connsiteY201" fmla="*/ 492919 h 871538"/>
              <a:gd name="connsiteX202" fmla="*/ 278606 w 1866900"/>
              <a:gd name="connsiteY202" fmla="*/ 504825 h 871538"/>
              <a:gd name="connsiteX203" fmla="*/ 250031 w 1866900"/>
              <a:gd name="connsiteY203" fmla="*/ 514350 h 871538"/>
              <a:gd name="connsiteX204" fmla="*/ 185737 w 1866900"/>
              <a:gd name="connsiteY20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92894 w 1866900"/>
              <a:gd name="connsiteY10" fmla="*/ 357188 h 871538"/>
              <a:gd name="connsiteX11" fmla="*/ 311944 w 1866900"/>
              <a:gd name="connsiteY11" fmla="*/ 383381 h 871538"/>
              <a:gd name="connsiteX12" fmla="*/ 342900 w 1866900"/>
              <a:gd name="connsiteY12" fmla="*/ 364332 h 871538"/>
              <a:gd name="connsiteX13" fmla="*/ 354806 w 1866900"/>
              <a:gd name="connsiteY13" fmla="*/ 366713 h 871538"/>
              <a:gd name="connsiteX14" fmla="*/ 385762 w 1866900"/>
              <a:gd name="connsiteY14" fmla="*/ 369094 h 871538"/>
              <a:gd name="connsiteX15" fmla="*/ 416719 w 1866900"/>
              <a:gd name="connsiteY15" fmla="*/ 373857 h 871538"/>
              <a:gd name="connsiteX16" fmla="*/ 445294 w 1866900"/>
              <a:gd name="connsiteY16" fmla="*/ 378619 h 871538"/>
              <a:gd name="connsiteX17" fmla="*/ 833437 w 1866900"/>
              <a:gd name="connsiteY17" fmla="*/ 383382 h 871538"/>
              <a:gd name="connsiteX18" fmla="*/ 1345406 w 1866900"/>
              <a:gd name="connsiteY18" fmla="*/ 383382 h 871538"/>
              <a:gd name="connsiteX19" fmla="*/ 1452562 w 1866900"/>
              <a:gd name="connsiteY19" fmla="*/ 381000 h 871538"/>
              <a:gd name="connsiteX20" fmla="*/ 1466850 w 1866900"/>
              <a:gd name="connsiteY20" fmla="*/ 376238 h 871538"/>
              <a:gd name="connsiteX21" fmla="*/ 1478756 w 1866900"/>
              <a:gd name="connsiteY21" fmla="*/ 364332 h 871538"/>
              <a:gd name="connsiteX22" fmla="*/ 1490662 w 1866900"/>
              <a:gd name="connsiteY22" fmla="*/ 350044 h 871538"/>
              <a:gd name="connsiteX23" fmla="*/ 1497806 w 1866900"/>
              <a:gd name="connsiteY23" fmla="*/ 345282 h 871538"/>
              <a:gd name="connsiteX24" fmla="*/ 1507331 w 1866900"/>
              <a:gd name="connsiteY24" fmla="*/ 333375 h 871538"/>
              <a:gd name="connsiteX25" fmla="*/ 1512094 w 1866900"/>
              <a:gd name="connsiteY25" fmla="*/ 323850 h 871538"/>
              <a:gd name="connsiteX26" fmla="*/ 1521619 w 1866900"/>
              <a:gd name="connsiteY26" fmla="*/ 309563 h 871538"/>
              <a:gd name="connsiteX27" fmla="*/ 1524000 w 1866900"/>
              <a:gd name="connsiteY27" fmla="*/ 302419 h 871538"/>
              <a:gd name="connsiteX28" fmla="*/ 1533525 w 1866900"/>
              <a:gd name="connsiteY28" fmla="*/ 288132 h 871538"/>
              <a:gd name="connsiteX29" fmla="*/ 1535906 w 1866900"/>
              <a:gd name="connsiteY29" fmla="*/ 278607 h 871538"/>
              <a:gd name="connsiteX30" fmla="*/ 1538287 w 1866900"/>
              <a:gd name="connsiteY30" fmla="*/ 264319 h 871538"/>
              <a:gd name="connsiteX31" fmla="*/ 1540669 w 1866900"/>
              <a:gd name="connsiteY31" fmla="*/ 257175 h 871538"/>
              <a:gd name="connsiteX32" fmla="*/ 1547812 w 1866900"/>
              <a:gd name="connsiteY32" fmla="*/ 230982 h 871538"/>
              <a:gd name="connsiteX33" fmla="*/ 1552575 w 1866900"/>
              <a:gd name="connsiteY33" fmla="*/ 197644 h 871538"/>
              <a:gd name="connsiteX34" fmla="*/ 1557337 w 1866900"/>
              <a:gd name="connsiteY34" fmla="*/ 190500 h 871538"/>
              <a:gd name="connsiteX35" fmla="*/ 1562100 w 1866900"/>
              <a:gd name="connsiteY35" fmla="*/ 176213 h 871538"/>
              <a:gd name="connsiteX36" fmla="*/ 1564481 w 1866900"/>
              <a:gd name="connsiteY36" fmla="*/ 169069 h 871538"/>
              <a:gd name="connsiteX37" fmla="*/ 1574006 w 1866900"/>
              <a:gd name="connsiteY37" fmla="*/ 154782 h 871538"/>
              <a:gd name="connsiteX38" fmla="*/ 1578769 w 1866900"/>
              <a:gd name="connsiteY38" fmla="*/ 147638 h 871538"/>
              <a:gd name="connsiteX39" fmla="*/ 1590675 w 1866900"/>
              <a:gd name="connsiteY39" fmla="*/ 126207 h 871538"/>
              <a:gd name="connsiteX40" fmla="*/ 1595437 w 1866900"/>
              <a:gd name="connsiteY40" fmla="*/ 119063 h 871538"/>
              <a:gd name="connsiteX41" fmla="*/ 1600200 w 1866900"/>
              <a:gd name="connsiteY41" fmla="*/ 111919 h 871538"/>
              <a:gd name="connsiteX42" fmla="*/ 1600200 w 1866900"/>
              <a:gd name="connsiteY42" fmla="*/ 90488 h 871538"/>
              <a:gd name="connsiteX43" fmla="*/ 1578769 w 1866900"/>
              <a:gd name="connsiteY43" fmla="*/ 73819 h 871538"/>
              <a:gd name="connsiteX44" fmla="*/ 1564481 w 1866900"/>
              <a:gd name="connsiteY44" fmla="*/ 66675 h 871538"/>
              <a:gd name="connsiteX45" fmla="*/ 1557337 w 1866900"/>
              <a:gd name="connsiteY45" fmla="*/ 61913 h 871538"/>
              <a:gd name="connsiteX46" fmla="*/ 1547812 w 1866900"/>
              <a:gd name="connsiteY46" fmla="*/ 57150 h 871538"/>
              <a:gd name="connsiteX47" fmla="*/ 1533525 w 1866900"/>
              <a:gd name="connsiteY47" fmla="*/ 50007 h 871538"/>
              <a:gd name="connsiteX48" fmla="*/ 1526381 w 1866900"/>
              <a:gd name="connsiteY48" fmla="*/ 45244 h 871538"/>
              <a:gd name="connsiteX49" fmla="*/ 1519237 w 1866900"/>
              <a:gd name="connsiteY49" fmla="*/ 42863 h 871538"/>
              <a:gd name="connsiteX50" fmla="*/ 1509712 w 1866900"/>
              <a:gd name="connsiteY50" fmla="*/ 28575 h 871538"/>
              <a:gd name="connsiteX51" fmla="*/ 1504950 w 1866900"/>
              <a:gd name="connsiteY51" fmla="*/ 21432 h 871538"/>
              <a:gd name="connsiteX52" fmla="*/ 1507331 w 1866900"/>
              <a:gd name="connsiteY52" fmla="*/ 11907 h 871538"/>
              <a:gd name="connsiteX53" fmla="*/ 1528762 w 1866900"/>
              <a:gd name="connsiteY53" fmla="*/ 0 h 871538"/>
              <a:gd name="connsiteX54" fmla="*/ 1552575 w 1866900"/>
              <a:gd name="connsiteY54" fmla="*/ 2382 h 871538"/>
              <a:gd name="connsiteX55" fmla="*/ 1566862 w 1866900"/>
              <a:gd name="connsiteY55" fmla="*/ 7144 h 871538"/>
              <a:gd name="connsiteX56" fmla="*/ 1578769 w 1866900"/>
              <a:gd name="connsiteY56" fmla="*/ 9525 h 871538"/>
              <a:gd name="connsiteX57" fmla="*/ 1593056 w 1866900"/>
              <a:gd name="connsiteY57" fmla="*/ 14288 h 871538"/>
              <a:gd name="connsiteX58" fmla="*/ 1600200 w 1866900"/>
              <a:gd name="connsiteY58" fmla="*/ 19050 h 871538"/>
              <a:gd name="connsiteX59" fmla="*/ 1614487 w 1866900"/>
              <a:gd name="connsiteY59" fmla="*/ 21432 h 871538"/>
              <a:gd name="connsiteX60" fmla="*/ 1624012 w 1866900"/>
              <a:gd name="connsiteY60" fmla="*/ 23813 h 871538"/>
              <a:gd name="connsiteX61" fmla="*/ 1638300 w 1866900"/>
              <a:gd name="connsiteY61" fmla="*/ 28575 h 871538"/>
              <a:gd name="connsiteX62" fmla="*/ 1652587 w 1866900"/>
              <a:gd name="connsiteY62" fmla="*/ 30957 h 871538"/>
              <a:gd name="connsiteX63" fmla="*/ 1676400 w 1866900"/>
              <a:gd name="connsiteY63" fmla="*/ 33338 h 871538"/>
              <a:gd name="connsiteX64" fmla="*/ 1702594 w 1866900"/>
              <a:gd name="connsiteY64" fmla="*/ 38100 h 871538"/>
              <a:gd name="connsiteX65" fmla="*/ 1709737 w 1866900"/>
              <a:gd name="connsiteY65" fmla="*/ 40482 h 871538"/>
              <a:gd name="connsiteX66" fmla="*/ 1716881 w 1866900"/>
              <a:gd name="connsiteY66" fmla="*/ 47625 h 871538"/>
              <a:gd name="connsiteX67" fmla="*/ 1721644 w 1866900"/>
              <a:gd name="connsiteY67" fmla="*/ 61913 h 871538"/>
              <a:gd name="connsiteX68" fmla="*/ 1726406 w 1866900"/>
              <a:gd name="connsiteY68" fmla="*/ 78582 h 871538"/>
              <a:gd name="connsiteX69" fmla="*/ 1724025 w 1866900"/>
              <a:gd name="connsiteY69" fmla="*/ 102394 h 871538"/>
              <a:gd name="connsiteX70" fmla="*/ 1716881 w 1866900"/>
              <a:gd name="connsiteY70" fmla="*/ 104775 h 871538"/>
              <a:gd name="connsiteX71" fmla="*/ 1659731 w 1866900"/>
              <a:gd name="connsiteY71" fmla="*/ 107157 h 871538"/>
              <a:gd name="connsiteX72" fmla="*/ 1652587 w 1866900"/>
              <a:gd name="connsiteY72" fmla="*/ 111919 h 871538"/>
              <a:gd name="connsiteX73" fmla="*/ 1650206 w 1866900"/>
              <a:gd name="connsiteY73" fmla="*/ 119063 h 871538"/>
              <a:gd name="connsiteX74" fmla="*/ 1645444 w 1866900"/>
              <a:gd name="connsiteY74" fmla="*/ 126207 h 871538"/>
              <a:gd name="connsiteX75" fmla="*/ 1638300 w 1866900"/>
              <a:gd name="connsiteY75" fmla="*/ 140494 h 871538"/>
              <a:gd name="connsiteX76" fmla="*/ 1635919 w 1866900"/>
              <a:gd name="connsiteY76" fmla="*/ 159544 h 871538"/>
              <a:gd name="connsiteX77" fmla="*/ 1633537 w 1866900"/>
              <a:gd name="connsiteY77" fmla="*/ 166688 h 871538"/>
              <a:gd name="connsiteX78" fmla="*/ 1628775 w 1866900"/>
              <a:gd name="connsiteY78" fmla="*/ 204788 h 871538"/>
              <a:gd name="connsiteX79" fmla="*/ 1626394 w 1866900"/>
              <a:gd name="connsiteY79" fmla="*/ 271463 h 871538"/>
              <a:gd name="connsiteX80" fmla="*/ 1628775 w 1866900"/>
              <a:gd name="connsiteY80" fmla="*/ 338138 h 871538"/>
              <a:gd name="connsiteX81" fmla="*/ 1631156 w 1866900"/>
              <a:gd name="connsiteY81" fmla="*/ 345282 h 871538"/>
              <a:gd name="connsiteX82" fmla="*/ 1645444 w 1866900"/>
              <a:gd name="connsiteY82" fmla="*/ 359569 h 871538"/>
              <a:gd name="connsiteX83" fmla="*/ 1652587 w 1866900"/>
              <a:gd name="connsiteY83" fmla="*/ 361950 h 871538"/>
              <a:gd name="connsiteX84" fmla="*/ 1659731 w 1866900"/>
              <a:gd name="connsiteY84" fmla="*/ 366713 h 871538"/>
              <a:gd name="connsiteX85" fmla="*/ 1726406 w 1866900"/>
              <a:gd name="connsiteY85" fmla="*/ 361950 h 871538"/>
              <a:gd name="connsiteX86" fmla="*/ 1733550 w 1866900"/>
              <a:gd name="connsiteY86" fmla="*/ 297657 h 871538"/>
              <a:gd name="connsiteX87" fmla="*/ 1738312 w 1866900"/>
              <a:gd name="connsiteY87" fmla="*/ 271463 h 871538"/>
              <a:gd name="connsiteX88" fmla="*/ 1743075 w 1866900"/>
              <a:gd name="connsiteY88" fmla="*/ 264319 h 871538"/>
              <a:gd name="connsiteX89" fmla="*/ 1750219 w 1866900"/>
              <a:gd name="connsiteY89" fmla="*/ 261938 h 871538"/>
              <a:gd name="connsiteX90" fmla="*/ 1757362 w 1866900"/>
              <a:gd name="connsiteY90" fmla="*/ 257175 h 871538"/>
              <a:gd name="connsiteX91" fmla="*/ 1774031 w 1866900"/>
              <a:gd name="connsiteY91" fmla="*/ 252413 h 871538"/>
              <a:gd name="connsiteX92" fmla="*/ 1797844 w 1866900"/>
              <a:gd name="connsiteY92" fmla="*/ 254794 h 871538"/>
              <a:gd name="connsiteX93" fmla="*/ 1819275 w 1866900"/>
              <a:gd name="connsiteY93" fmla="*/ 271463 h 871538"/>
              <a:gd name="connsiteX94" fmla="*/ 1826419 w 1866900"/>
              <a:gd name="connsiteY94" fmla="*/ 276225 h 871538"/>
              <a:gd name="connsiteX95" fmla="*/ 1838325 w 1866900"/>
              <a:gd name="connsiteY95" fmla="*/ 297657 h 871538"/>
              <a:gd name="connsiteX96" fmla="*/ 1826419 w 1866900"/>
              <a:gd name="connsiteY96" fmla="*/ 328613 h 871538"/>
              <a:gd name="connsiteX97" fmla="*/ 1819275 w 1866900"/>
              <a:gd name="connsiteY97" fmla="*/ 330994 h 871538"/>
              <a:gd name="connsiteX98" fmla="*/ 1804987 w 1866900"/>
              <a:gd name="connsiteY98" fmla="*/ 342900 h 871538"/>
              <a:gd name="connsiteX99" fmla="*/ 1795462 w 1866900"/>
              <a:gd name="connsiteY99" fmla="*/ 357188 h 871538"/>
              <a:gd name="connsiteX100" fmla="*/ 1800225 w 1866900"/>
              <a:gd name="connsiteY100" fmla="*/ 397669 h 871538"/>
              <a:gd name="connsiteX101" fmla="*/ 1802606 w 1866900"/>
              <a:gd name="connsiteY101" fmla="*/ 404813 h 871538"/>
              <a:gd name="connsiteX102" fmla="*/ 1807369 w 1866900"/>
              <a:gd name="connsiteY102" fmla="*/ 411957 h 871538"/>
              <a:gd name="connsiteX103" fmla="*/ 1812131 w 1866900"/>
              <a:gd name="connsiteY103" fmla="*/ 426244 h 871538"/>
              <a:gd name="connsiteX104" fmla="*/ 1824037 w 1866900"/>
              <a:gd name="connsiteY104" fmla="*/ 447675 h 871538"/>
              <a:gd name="connsiteX105" fmla="*/ 1821656 w 1866900"/>
              <a:gd name="connsiteY105" fmla="*/ 485775 h 871538"/>
              <a:gd name="connsiteX106" fmla="*/ 1816894 w 1866900"/>
              <a:gd name="connsiteY106" fmla="*/ 492919 h 871538"/>
              <a:gd name="connsiteX107" fmla="*/ 1788319 w 1866900"/>
              <a:gd name="connsiteY107" fmla="*/ 485775 h 871538"/>
              <a:gd name="connsiteX108" fmla="*/ 1781175 w 1866900"/>
              <a:gd name="connsiteY108" fmla="*/ 483394 h 871538"/>
              <a:gd name="connsiteX109" fmla="*/ 1774031 w 1866900"/>
              <a:gd name="connsiteY109" fmla="*/ 481013 h 871538"/>
              <a:gd name="connsiteX110" fmla="*/ 1759744 w 1866900"/>
              <a:gd name="connsiteY110" fmla="*/ 459582 h 871538"/>
              <a:gd name="connsiteX111" fmla="*/ 1754981 w 1866900"/>
              <a:gd name="connsiteY111" fmla="*/ 452438 h 871538"/>
              <a:gd name="connsiteX112" fmla="*/ 1747837 w 1866900"/>
              <a:gd name="connsiteY112" fmla="*/ 438150 h 871538"/>
              <a:gd name="connsiteX113" fmla="*/ 1728787 w 1866900"/>
              <a:gd name="connsiteY113" fmla="*/ 426244 h 871538"/>
              <a:gd name="connsiteX114" fmla="*/ 1721644 w 1866900"/>
              <a:gd name="connsiteY114" fmla="*/ 421482 h 871538"/>
              <a:gd name="connsiteX115" fmla="*/ 1707356 w 1866900"/>
              <a:gd name="connsiteY115" fmla="*/ 416719 h 871538"/>
              <a:gd name="connsiteX116" fmla="*/ 1690687 w 1866900"/>
              <a:gd name="connsiteY116" fmla="*/ 419100 h 871538"/>
              <a:gd name="connsiteX117" fmla="*/ 1654969 w 1866900"/>
              <a:gd name="connsiteY117" fmla="*/ 426244 h 871538"/>
              <a:gd name="connsiteX118" fmla="*/ 1647825 w 1866900"/>
              <a:gd name="connsiteY118" fmla="*/ 440532 h 871538"/>
              <a:gd name="connsiteX119" fmla="*/ 1652587 w 1866900"/>
              <a:gd name="connsiteY119" fmla="*/ 523875 h 871538"/>
              <a:gd name="connsiteX120" fmla="*/ 1657350 w 1866900"/>
              <a:gd name="connsiteY120" fmla="*/ 538163 h 871538"/>
              <a:gd name="connsiteX121" fmla="*/ 1662112 w 1866900"/>
              <a:gd name="connsiteY121" fmla="*/ 554832 h 871538"/>
              <a:gd name="connsiteX122" fmla="*/ 1666875 w 1866900"/>
              <a:gd name="connsiteY122" fmla="*/ 561975 h 871538"/>
              <a:gd name="connsiteX123" fmla="*/ 1676400 w 1866900"/>
              <a:gd name="connsiteY123" fmla="*/ 573882 h 871538"/>
              <a:gd name="connsiteX124" fmla="*/ 1678781 w 1866900"/>
              <a:gd name="connsiteY124" fmla="*/ 581025 h 871538"/>
              <a:gd name="connsiteX125" fmla="*/ 1688306 w 1866900"/>
              <a:gd name="connsiteY125" fmla="*/ 595313 h 871538"/>
              <a:gd name="connsiteX126" fmla="*/ 1693069 w 1866900"/>
              <a:gd name="connsiteY126" fmla="*/ 602457 h 871538"/>
              <a:gd name="connsiteX127" fmla="*/ 1697831 w 1866900"/>
              <a:gd name="connsiteY127" fmla="*/ 616744 h 871538"/>
              <a:gd name="connsiteX128" fmla="*/ 1707356 w 1866900"/>
              <a:gd name="connsiteY128" fmla="*/ 631032 h 871538"/>
              <a:gd name="connsiteX129" fmla="*/ 1714500 w 1866900"/>
              <a:gd name="connsiteY129" fmla="*/ 652463 h 871538"/>
              <a:gd name="connsiteX130" fmla="*/ 1716881 w 1866900"/>
              <a:gd name="connsiteY130" fmla="*/ 659607 h 871538"/>
              <a:gd name="connsiteX131" fmla="*/ 1731169 w 1866900"/>
              <a:gd name="connsiteY131" fmla="*/ 666750 h 871538"/>
              <a:gd name="connsiteX132" fmla="*/ 1781175 w 1866900"/>
              <a:gd name="connsiteY132" fmla="*/ 659607 h 871538"/>
              <a:gd name="connsiteX133" fmla="*/ 1788319 w 1866900"/>
              <a:gd name="connsiteY133" fmla="*/ 654844 h 871538"/>
              <a:gd name="connsiteX134" fmla="*/ 1802606 w 1866900"/>
              <a:gd name="connsiteY134" fmla="*/ 650082 h 871538"/>
              <a:gd name="connsiteX135" fmla="*/ 1809750 w 1866900"/>
              <a:gd name="connsiteY135" fmla="*/ 645319 h 871538"/>
              <a:gd name="connsiteX136" fmla="*/ 1852612 w 1866900"/>
              <a:gd name="connsiteY136" fmla="*/ 645319 h 871538"/>
              <a:gd name="connsiteX137" fmla="*/ 1859756 w 1866900"/>
              <a:gd name="connsiteY137" fmla="*/ 650082 h 871538"/>
              <a:gd name="connsiteX138" fmla="*/ 1862137 w 1866900"/>
              <a:gd name="connsiteY138" fmla="*/ 657225 h 871538"/>
              <a:gd name="connsiteX139" fmla="*/ 1866900 w 1866900"/>
              <a:gd name="connsiteY139" fmla="*/ 664369 h 871538"/>
              <a:gd name="connsiteX140" fmla="*/ 1864519 w 1866900"/>
              <a:gd name="connsiteY140" fmla="*/ 697707 h 871538"/>
              <a:gd name="connsiteX141" fmla="*/ 1857375 w 1866900"/>
              <a:gd name="connsiteY141" fmla="*/ 704850 h 871538"/>
              <a:gd name="connsiteX142" fmla="*/ 1854994 w 1866900"/>
              <a:gd name="connsiteY142" fmla="*/ 711994 h 871538"/>
              <a:gd name="connsiteX143" fmla="*/ 1840706 w 1866900"/>
              <a:gd name="connsiteY143" fmla="*/ 723900 h 871538"/>
              <a:gd name="connsiteX144" fmla="*/ 1833562 w 1866900"/>
              <a:gd name="connsiteY144" fmla="*/ 726282 h 871538"/>
              <a:gd name="connsiteX145" fmla="*/ 1826419 w 1866900"/>
              <a:gd name="connsiteY145" fmla="*/ 731044 h 871538"/>
              <a:gd name="connsiteX146" fmla="*/ 1793081 w 1866900"/>
              <a:gd name="connsiteY146" fmla="*/ 740569 h 871538"/>
              <a:gd name="connsiteX147" fmla="*/ 1785937 w 1866900"/>
              <a:gd name="connsiteY147" fmla="*/ 742950 h 871538"/>
              <a:gd name="connsiteX148" fmla="*/ 1771650 w 1866900"/>
              <a:gd name="connsiteY148" fmla="*/ 752475 h 871538"/>
              <a:gd name="connsiteX149" fmla="*/ 1762125 w 1866900"/>
              <a:gd name="connsiteY149" fmla="*/ 764382 h 871538"/>
              <a:gd name="connsiteX150" fmla="*/ 1754981 w 1866900"/>
              <a:gd name="connsiteY150" fmla="*/ 785813 h 871538"/>
              <a:gd name="connsiteX151" fmla="*/ 1752600 w 1866900"/>
              <a:gd name="connsiteY151" fmla="*/ 792957 h 871538"/>
              <a:gd name="connsiteX152" fmla="*/ 1747837 w 1866900"/>
              <a:gd name="connsiteY152" fmla="*/ 800100 h 871538"/>
              <a:gd name="connsiteX153" fmla="*/ 1745456 w 1866900"/>
              <a:gd name="connsiteY153" fmla="*/ 838200 h 871538"/>
              <a:gd name="connsiteX154" fmla="*/ 1743075 w 1866900"/>
              <a:gd name="connsiteY154" fmla="*/ 845344 h 871538"/>
              <a:gd name="connsiteX155" fmla="*/ 1733550 w 1866900"/>
              <a:gd name="connsiteY155" fmla="*/ 859632 h 871538"/>
              <a:gd name="connsiteX156" fmla="*/ 1712119 w 1866900"/>
              <a:gd name="connsiteY156" fmla="*/ 869157 h 871538"/>
              <a:gd name="connsiteX157" fmla="*/ 1704975 w 1866900"/>
              <a:gd name="connsiteY157" fmla="*/ 871538 h 871538"/>
              <a:gd name="connsiteX158" fmla="*/ 1688306 w 1866900"/>
              <a:gd name="connsiteY158" fmla="*/ 869157 h 871538"/>
              <a:gd name="connsiteX159" fmla="*/ 1678781 w 1866900"/>
              <a:gd name="connsiteY159" fmla="*/ 854869 h 871538"/>
              <a:gd name="connsiteX160" fmla="*/ 1674019 w 1866900"/>
              <a:gd name="connsiteY160" fmla="*/ 847725 h 871538"/>
              <a:gd name="connsiteX161" fmla="*/ 1676400 w 1866900"/>
              <a:gd name="connsiteY161" fmla="*/ 812007 h 871538"/>
              <a:gd name="connsiteX162" fmla="*/ 1678781 w 1866900"/>
              <a:gd name="connsiteY162" fmla="*/ 804863 h 871538"/>
              <a:gd name="connsiteX163" fmla="*/ 1676400 w 1866900"/>
              <a:gd name="connsiteY163" fmla="*/ 745332 h 871538"/>
              <a:gd name="connsiteX164" fmla="*/ 1671637 w 1866900"/>
              <a:gd name="connsiteY164" fmla="*/ 731044 h 871538"/>
              <a:gd name="connsiteX165" fmla="*/ 1664494 w 1866900"/>
              <a:gd name="connsiteY165" fmla="*/ 716757 h 871538"/>
              <a:gd name="connsiteX166" fmla="*/ 1657350 w 1866900"/>
              <a:gd name="connsiteY166" fmla="*/ 711994 h 871538"/>
              <a:gd name="connsiteX167" fmla="*/ 1654969 w 1866900"/>
              <a:gd name="connsiteY167" fmla="*/ 704850 h 871538"/>
              <a:gd name="connsiteX168" fmla="*/ 1645444 w 1866900"/>
              <a:gd name="connsiteY168" fmla="*/ 690563 h 871538"/>
              <a:gd name="connsiteX169" fmla="*/ 1643062 w 1866900"/>
              <a:gd name="connsiteY169" fmla="*/ 683419 h 871538"/>
              <a:gd name="connsiteX170" fmla="*/ 1635919 w 1866900"/>
              <a:gd name="connsiteY170" fmla="*/ 678657 h 871538"/>
              <a:gd name="connsiteX171" fmla="*/ 1624012 w 1866900"/>
              <a:gd name="connsiteY171" fmla="*/ 657225 h 871538"/>
              <a:gd name="connsiteX172" fmla="*/ 1619250 w 1866900"/>
              <a:gd name="connsiteY172" fmla="*/ 650082 h 871538"/>
              <a:gd name="connsiteX173" fmla="*/ 1614487 w 1866900"/>
              <a:gd name="connsiteY173" fmla="*/ 642938 h 871538"/>
              <a:gd name="connsiteX174" fmla="*/ 1609725 w 1866900"/>
              <a:gd name="connsiteY174" fmla="*/ 626269 h 871538"/>
              <a:gd name="connsiteX175" fmla="*/ 1604962 w 1866900"/>
              <a:gd name="connsiteY175" fmla="*/ 611982 h 871538"/>
              <a:gd name="connsiteX176" fmla="*/ 1602581 w 1866900"/>
              <a:gd name="connsiteY176" fmla="*/ 604838 h 871538"/>
              <a:gd name="connsiteX177" fmla="*/ 1597819 w 1866900"/>
              <a:gd name="connsiteY177" fmla="*/ 588169 h 871538"/>
              <a:gd name="connsiteX178" fmla="*/ 1590675 w 1866900"/>
              <a:gd name="connsiteY178" fmla="*/ 581025 h 871538"/>
              <a:gd name="connsiteX179" fmla="*/ 1585912 w 1866900"/>
              <a:gd name="connsiteY179" fmla="*/ 573882 h 871538"/>
              <a:gd name="connsiteX180" fmla="*/ 1571625 w 1866900"/>
              <a:gd name="connsiteY180" fmla="*/ 564357 h 871538"/>
              <a:gd name="connsiteX181" fmla="*/ 1557337 w 1866900"/>
              <a:gd name="connsiteY181" fmla="*/ 552450 h 871538"/>
              <a:gd name="connsiteX182" fmla="*/ 1547812 w 1866900"/>
              <a:gd name="connsiteY182" fmla="*/ 542925 h 871538"/>
              <a:gd name="connsiteX183" fmla="*/ 1538287 w 1866900"/>
              <a:gd name="connsiteY183" fmla="*/ 533400 h 871538"/>
              <a:gd name="connsiteX184" fmla="*/ 1526381 w 1866900"/>
              <a:gd name="connsiteY184" fmla="*/ 519113 h 871538"/>
              <a:gd name="connsiteX185" fmla="*/ 1521619 w 1866900"/>
              <a:gd name="connsiteY185" fmla="*/ 511969 h 871538"/>
              <a:gd name="connsiteX186" fmla="*/ 1514475 w 1866900"/>
              <a:gd name="connsiteY186" fmla="*/ 509588 h 871538"/>
              <a:gd name="connsiteX187" fmla="*/ 1502569 w 1866900"/>
              <a:gd name="connsiteY187" fmla="*/ 497682 h 871538"/>
              <a:gd name="connsiteX188" fmla="*/ 1490662 w 1866900"/>
              <a:gd name="connsiteY188" fmla="*/ 483394 h 871538"/>
              <a:gd name="connsiteX189" fmla="*/ 1469231 w 1866900"/>
              <a:gd name="connsiteY189" fmla="*/ 473869 h 871538"/>
              <a:gd name="connsiteX190" fmla="*/ 1231106 w 1866900"/>
              <a:gd name="connsiteY190" fmla="*/ 471488 h 871538"/>
              <a:gd name="connsiteX191" fmla="*/ 1083469 w 1866900"/>
              <a:gd name="connsiteY191" fmla="*/ 464344 h 871538"/>
              <a:gd name="connsiteX192" fmla="*/ 1031081 w 1866900"/>
              <a:gd name="connsiteY192" fmla="*/ 461963 h 871538"/>
              <a:gd name="connsiteX193" fmla="*/ 840581 w 1866900"/>
              <a:gd name="connsiteY193" fmla="*/ 459582 h 871538"/>
              <a:gd name="connsiteX194" fmla="*/ 750094 w 1866900"/>
              <a:gd name="connsiteY194" fmla="*/ 457200 h 871538"/>
              <a:gd name="connsiteX195" fmla="*/ 428625 w 1866900"/>
              <a:gd name="connsiteY195" fmla="*/ 461963 h 871538"/>
              <a:gd name="connsiteX196" fmla="*/ 402431 w 1866900"/>
              <a:gd name="connsiteY196" fmla="*/ 466725 h 871538"/>
              <a:gd name="connsiteX197" fmla="*/ 395287 w 1866900"/>
              <a:gd name="connsiteY197" fmla="*/ 469107 h 871538"/>
              <a:gd name="connsiteX198" fmla="*/ 385762 w 1866900"/>
              <a:gd name="connsiteY198" fmla="*/ 471488 h 871538"/>
              <a:gd name="connsiteX199" fmla="*/ 378619 w 1866900"/>
              <a:gd name="connsiteY199" fmla="*/ 473869 h 871538"/>
              <a:gd name="connsiteX200" fmla="*/ 347662 w 1866900"/>
              <a:gd name="connsiteY200" fmla="*/ 483394 h 871538"/>
              <a:gd name="connsiteX201" fmla="*/ 314325 w 1866900"/>
              <a:gd name="connsiteY201" fmla="*/ 492919 h 871538"/>
              <a:gd name="connsiteX202" fmla="*/ 278606 w 1866900"/>
              <a:gd name="connsiteY202" fmla="*/ 504825 h 871538"/>
              <a:gd name="connsiteX203" fmla="*/ 250031 w 1866900"/>
              <a:gd name="connsiteY203" fmla="*/ 514350 h 871538"/>
              <a:gd name="connsiteX204" fmla="*/ 185737 w 1866900"/>
              <a:gd name="connsiteY20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311944 w 1866900"/>
              <a:gd name="connsiteY10" fmla="*/ 383381 h 871538"/>
              <a:gd name="connsiteX11" fmla="*/ 342900 w 1866900"/>
              <a:gd name="connsiteY11" fmla="*/ 364332 h 871538"/>
              <a:gd name="connsiteX12" fmla="*/ 354806 w 1866900"/>
              <a:gd name="connsiteY12" fmla="*/ 366713 h 871538"/>
              <a:gd name="connsiteX13" fmla="*/ 385762 w 1866900"/>
              <a:gd name="connsiteY13" fmla="*/ 369094 h 871538"/>
              <a:gd name="connsiteX14" fmla="*/ 416719 w 1866900"/>
              <a:gd name="connsiteY14" fmla="*/ 373857 h 871538"/>
              <a:gd name="connsiteX15" fmla="*/ 445294 w 1866900"/>
              <a:gd name="connsiteY15" fmla="*/ 378619 h 871538"/>
              <a:gd name="connsiteX16" fmla="*/ 833437 w 1866900"/>
              <a:gd name="connsiteY16" fmla="*/ 383382 h 871538"/>
              <a:gd name="connsiteX17" fmla="*/ 1345406 w 1866900"/>
              <a:gd name="connsiteY17" fmla="*/ 383382 h 871538"/>
              <a:gd name="connsiteX18" fmla="*/ 1452562 w 1866900"/>
              <a:gd name="connsiteY18" fmla="*/ 381000 h 871538"/>
              <a:gd name="connsiteX19" fmla="*/ 1466850 w 1866900"/>
              <a:gd name="connsiteY19" fmla="*/ 376238 h 871538"/>
              <a:gd name="connsiteX20" fmla="*/ 1478756 w 1866900"/>
              <a:gd name="connsiteY20" fmla="*/ 364332 h 871538"/>
              <a:gd name="connsiteX21" fmla="*/ 1490662 w 1866900"/>
              <a:gd name="connsiteY21" fmla="*/ 350044 h 871538"/>
              <a:gd name="connsiteX22" fmla="*/ 1497806 w 1866900"/>
              <a:gd name="connsiteY22" fmla="*/ 345282 h 871538"/>
              <a:gd name="connsiteX23" fmla="*/ 1507331 w 1866900"/>
              <a:gd name="connsiteY23" fmla="*/ 333375 h 871538"/>
              <a:gd name="connsiteX24" fmla="*/ 1512094 w 1866900"/>
              <a:gd name="connsiteY24" fmla="*/ 323850 h 871538"/>
              <a:gd name="connsiteX25" fmla="*/ 1521619 w 1866900"/>
              <a:gd name="connsiteY25" fmla="*/ 309563 h 871538"/>
              <a:gd name="connsiteX26" fmla="*/ 1524000 w 1866900"/>
              <a:gd name="connsiteY26" fmla="*/ 302419 h 871538"/>
              <a:gd name="connsiteX27" fmla="*/ 1533525 w 1866900"/>
              <a:gd name="connsiteY27" fmla="*/ 288132 h 871538"/>
              <a:gd name="connsiteX28" fmla="*/ 1535906 w 1866900"/>
              <a:gd name="connsiteY28" fmla="*/ 278607 h 871538"/>
              <a:gd name="connsiteX29" fmla="*/ 1538287 w 1866900"/>
              <a:gd name="connsiteY29" fmla="*/ 264319 h 871538"/>
              <a:gd name="connsiteX30" fmla="*/ 1540669 w 1866900"/>
              <a:gd name="connsiteY30" fmla="*/ 257175 h 871538"/>
              <a:gd name="connsiteX31" fmla="*/ 1547812 w 1866900"/>
              <a:gd name="connsiteY31" fmla="*/ 230982 h 871538"/>
              <a:gd name="connsiteX32" fmla="*/ 1552575 w 1866900"/>
              <a:gd name="connsiteY32" fmla="*/ 197644 h 871538"/>
              <a:gd name="connsiteX33" fmla="*/ 1557337 w 1866900"/>
              <a:gd name="connsiteY33" fmla="*/ 190500 h 871538"/>
              <a:gd name="connsiteX34" fmla="*/ 1562100 w 1866900"/>
              <a:gd name="connsiteY34" fmla="*/ 176213 h 871538"/>
              <a:gd name="connsiteX35" fmla="*/ 1564481 w 1866900"/>
              <a:gd name="connsiteY35" fmla="*/ 169069 h 871538"/>
              <a:gd name="connsiteX36" fmla="*/ 1574006 w 1866900"/>
              <a:gd name="connsiteY36" fmla="*/ 154782 h 871538"/>
              <a:gd name="connsiteX37" fmla="*/ 1578769 w 1866900"/>
              <a:gd name="connsiteY37" fmla="*/ 147638 h 871538"/>
              <a:gd name="connsiteX38" fmla="*/ 1590675 w 1866900"/>
              <a:gd name="connsiteY38" fmla="*/ 126207 h 871538"/>
              <a:gd name="connsiteX39" fmla="*/ 1595437 w 1866900"/>
              <a:gd name="connsiteY39" fmla="*/ 119063 h 871538"/>
              <a:gd name="connsiteX40" fmla="*/ 1600200 w 1866900"/>
              <a:gd name="connsiteY40" fmla="*/ 111919 h 871538"/>
              <a:gd name="connsiteX41" fmla="*/ 1600200 w 1866900"/>
              <a:gd name="connsiteY41" fmla="*/ 90488 h 871538"/>
              <a:gd name="connsiteX42" fmla="*/ 1578769 w 1866900"/>
              <a:gd name="connsiteY42" fmla="*/ 73819 h 871538"/>
              <a:gd name="connsiteX43" fmla="*/ 1564481 w 1866900"/>
              <a:gd name="connsiteY43" fmla="*/ 66675 h 871538"/>
              <a:gd name="connsiteX44" fmla="*/ 1557337 w 1866900"/>
              <a:gd name="connsiteY44" fmla="*/ 61913 h 871538"/>
              <a:gd name="connsiteX45" fmla="*/ 1547812 w 1866900"/>
              <a:gd name="connsiteY45" fmla="*/ 57150 h 871538"/>
              <a:gd name="connsiteX46" fmla="*/ 1533525 w 1866900"/>
              <a:gd name="connsiteY46" fmla="*/ 50007 h 871538"/>
              <a:gd name="connsiteX47" fmla="*/ 1526381 w 1866900"/>
              <a:gd name="connsiteY47" fmla="*/ 45244 h 871538"/>
              <a:gd name="connsiteX48" fmla="*/ 1519237 w 1866900"/>
              <a:gd name="connsiteY48" fmla="*/ 42863 h 871538"/>
              <a:gd name="connsiteX49" fmla="*/ 1509712 w 1866900"/>
              <a:gd name="connsiteY49" fmla="*/ 28575 h 871538"/>
              <a:gd name="connsiteX50" fmla="*/ 1504950 w 1866900"/>
              <a:gd name="connsiteY50" fmla="*/ 21432 h 871538"/>
              <a:gd name="connsiteX51" fmla="*/ 1507331 w 1866900"/>
              <a:gd name="connsiteY51" fmla="*/ 11907 h 871538"/>
              <a:gd name="connsiteX52" fmla="*/ 1528762 w 1866900"/>
              <a:gd name="connsiteY52" fmla="*/ 0 h 871538"/>
              <a:gd name="connsiteX53" fmla="*/ 1552575 w 1866900"/>
              <a:gd name="connsiteY53" fmla="*/ 2382 h 871538"/>
              <a:gd name="connsiteX54" fmla="*/ 1566862 w 1866900"/>
              <a:gd name="connsiteY54" fmla="*/ 7144 h 871538"/>
              <a:gd name="connsiteX55" fmla="*/ 1578769 w 1866900"/>
              <a:gd name="connsiteY55" fmla="*/ 9525 h 871538"/>
              <a:gd name="connsiteX56" fmla="*/ 1593056 w 1866900"/>
              <a:gd name="connsiteY56" fmla="*/ 14288 h 871538"/>
              <a:gd name="connsiteX57" fmla="*/ 1600200 w 1866900"/>
              <a:gd name="connsiteY57" fmla="*/ 19050 h 871538"/>
              <a:gd name="connsiteX58" fmla="*/ 1614487 w 1866900"/>
              <a:gd name="connsiteY58" fmla="*/ 21432 h 871538"/>
              <a:gd name="connsiteX59" fmla="*/ 1624012 w 1866900"/>
              <a:gd name="connsiteY59" fmla="*/ 23813 h 871538"/>
              <a:gd name="connsiteX60" fmla="*/ 1638300 w 1866900"/>
              <a:gd name="connsiteY60" fmla="*/ 28575 h 871538"/>
              <a:gd name="connsiteX61" fmla="*/ 1652587 w 1866900"/>
              <a:gd name="connsiteY61" fmla="*/ 30957 h 871538"/>
              <a:gd name="connsiteX62" fmla="*/ 1676400 w 1866900"/>
              <a:gd name="connsiteY62" fmla="*/ 33338 h 871538"/>
              <a:gd name="connsiteX63" fmla="*/ 1702594 w 1866900"/>
              <a:gd name="connsiteY63" fmla="*/ 38100 h 871538"/>
              <a:gd name="connsiteX64" fmla="*/ 1709737 w 1866900"/>
              <a:gd name="connsiteY64" fmla="*/ 40482 h 871538"/>
              <a:gd name="connsiteX65" fmla="*/ 1716881 w 1866900"/>
              <a:gd name="connsiteY65" fmla="*/ 47625 h 871538"/>
              <a:gd name="connsiteX66" fmla="*/ 1721644 w 1866900"/>
              <a:gd name="connsiteY66" fmla="*/ 61913 h 871538"/>
              <a:gd name="connsiteX67" fmla="*/ 1726406 w 1866900"/>
              <a:gd name="connsiteY67" fmla="*/ 78582 h 871538"/>
              <a:gd name="connsiteX68" fmla="*/ 1724025 w 1866900"/>
              <a:gd name="connsiteY68" fmla="*/ 102394 h 871538"/>
              <a:gd name="connsiteX69" fmla="*/ 1716881 w 1866900"/>
              <a:gd name="connsiteY69" fmla="*/ 104775 h 871538"/>
              <a:gd name="connsiteX70" fmla="*/ 1659731 w 1866900"/>
              <a:gd name="connsiteY70" fmla="*/ 107157 h 871538"/>
              <a:gd name="connsiteX71" fmla="*/ 1652587 w 1866900"/>
              <a:gd name="connsiteY71" fmla="*/ 111919 h 871538"/>
              <a:gd name="connsiteX72" fmla="*/ 1650206 w 1866900"/>
              <a:gd name="connsiteY72" fmla="*/ 119063 h 871538"/>
              <a:gd name="connsiteX73" fmla="*/ 1645444 w 1866900"/>
              <a:gd name="connsiteY73" fmla="*/ 126207 h 871538"/>
              <a:gd name="connsiteX74" fmla="*/ 1638300 w 1866900"/>
              <a:gd name="connsiteY74" fmla="*/ 140494 h 871538"/>
              <a:gd name="connsiteX75" fmla="*/ 1635919 w 1866900"/>
              <a:gd name="connsiteY75" fmla="*/ 159544 h 871538"/>
              <a:gd name="connsiteX76" fmla="*/ 1633537 w 1866900"/>
              <a:gd name="connsiteY76" fmla="*/ 166688 h 871538"/>
              <a:gd name="connsiteX77" fmla="*/ 1628775 w 1866900"/>
              <a:gd name="connsiteY77" fmla="*/ 204788 h 871538"/>
              <a:gd name="connsiteX78" fmla="*/ 1626394 w 1866900"/>
              <a:gd name="connsiteY78" fmla="*/ 271463 h 871538"/>
              <a:gd name="connsiteX79" fmla="*/ 1628775 w 1866900"/>
              <a:gd name="connsiteY79" fmla="*/ 338138 h 871538"/>
              <a:gd name="connsiteX80" fmla="*/ 1631156 w 1866900"/>
              <a:gd name="connsiteY80" fmla="*/ 345282 h 871538"/>
              <a:gd name="connsiteX81" fmla="*/ 1645444 w 1866900"/>
              <a:gd name="connsiteY81" fmla="*/ 359569 h 871538"/>
              <a:gd name="connsiteX82" fmla="*/ 1652587 w 1866900"/>
              <a:gd name="connsiteY82" fmla="*/ 361950 h 871538"/>
              <a:gd name="connsiteX83" fmla="*/ 1659731 w 1866900"/>
              <a:gd name="connsiteY83" fmla="*/ 366713 h 871538"/>
              <a:gd name="connsiteX84" fmla="*/ 1726406 w 1866900"/>
              <a:gd name="connsiteY84" fmla="*/ 361950 h 871538"/>
              <a:gd name="connsiteX85" fmla="*/ 1733550 w 1866900"/>
              <a:gd name="connsiteY85" fmla="*/ 297657 h 871538"/>
              <a:gd name="connsiteX86" fmla="*/ 1738312 w 1866900"/>
              <a:gd name="connsiteY86" fmla="*/ 271463 h 871538"/>
              <a:gd name="connsiteX87" fmla="*/ 1743075 w 1866900"/>
              <a:gd name="connsiteY87" fmla="*/ 264319 h 871538"/>
              <a:gd name="connsiteX88" fmla="*/ 1750219 w 1866900"/>
              <a:gd name="connsiteY88" fmla="*/ 261938 h 871538"/>
              <a:gd name="connsiteX89" fmla="*/ 1757362 w 1866900"/>
              <a:gd name="connsiteY89" fmla="*/ 257175 h 871538"/>
              <a:gd name="connsiteX90" fmla="*/ 1774031 w 1866900"/>
              <a:gd name="connsiteY90" fmla="*/ 252413 h 871538"/>
              <a:gd name="connsiteX91" fmla="*/ 1797844 w 1866900"/>
              <a:gd name="connsiteY91" fmla="*/ 254794 h 871538"/>
              <a:gd name="connsiteX92" fmla="*/ 1819275 w 1866900"/>
              <a:gd name="connsiteY92" fmla="*/ 271463 h 871538"/>
              <a:gd name="connsiteX93" fmla="*/ 1826419 w 1866900"/>
              <a:gd name="connsiteY93" fmla="*/ 276225 h 871538"/>
              <a:gd name="connsiteX94" fmla="*/ 1838325 w 1866900"/>
              <a:gd name="connsiteY94" fmla="*/ 297657 h 871538"/>
              <a:gd name="connsiteX95" fmla="*/ 1826419 w 1866900"/>
              <a:gd name="connsiteY95" fmla="*/ 328613 h 871538"/>
              <a:gd name="connsiteX96" fmla="*/ 1819275 w 1866900"/>
              <a:gd name="connsiteY96" fmla="*/ 330994 h 871538"/>
              <a:gd name="connsiteX97" fmla="*/ 1804987 w 1866900"/>
              <a:gd name="connsiteY97" fmla="*/ 342900 h 871538"/>
              <a:gd name="connsiteX98" fmla="*/ 1795462 w 1866900"/>
              <a:gd name="connsiteY98" fmla="*/ 357188 h 871538"/>
              <a:gd name="connsiteX99" fmla="*/ 1800225 w 1866900"/>
              <a:gd name="connsiteY99" fmla="*/ 397669 h 871538"/>
              <a:gd name="connsiteX100" fmla="*/ 1802606 w 1866900"/>
              <a:gd name="connsiteY100" fmla="*/ 404813 h 871538"/>
              <a:gd name="connsiteX101" fmla="*/ 1807369 w 1866900"/>
              <a:gd name="connsiteY101" fmla="*/ 411957 h 871538"/>
              <a:gd name="connsiteX102" fmla="*/ 1812131 w 1866900"/>
              <a:gd name="connsiteY102" fmla="*/ 426244 h 871538"/>
              <a:gd name="connsiteX103" fmla="*/ 1824037 w 1866900"/>
              <a:gd name="connsiteY103" fmla="*/ 447675 h 871538"/>
              <a:gd name="connsiteX104" fmla="*/ 1821656 w 1866900"/>
              <a:gd name="connsiteY104" fmla="*/ 485775 h 871538"/>
              <a:gd name="connsiteX105" fmla="*/ 1816894 w 1866900"/>
              <a:gd name="connsiteY105" fmla="*/ 492919 h 871538"/>
              <a:gd name="connsiteX106" fmla="*/ 1788319 w 1866900"/>
              <a:gd name="connsiteY106" fmla="*/ 485775 h 871538"/>
              <a:gd name="connsiteX107" fmla="*/ 1781175 w 1866900"/>
              <a:gd name="connsiteY107" fmla="*/ 483394 h 871538"/>
              <a:gd name="connsiteX108" fmla="*/ 1774031 w 1866900"/>
              <a:gd name="connsiteY108" fmla="*/ 481013 h 871538"/>
              <a:gd name="connsiteX109" fmla="*/ 1759744 w 1866900"/>
              <a:gd name="connsiteY109" fmla="*/ 459582 h 871538"/>
              <a:gd name="connsiteX110" fmla="*/ 1754981 w 1866900"/>
              <a:gd name="connsiteY110" fmla="*/ 452438 h 871538"/>
              <a:gd name="connsiteX111" fmla="*/ 1747837 w 1866900"/>
              <a:gd name="connsiteY111" fmla="*/ 438150 h 871538"/>
              <a:gd name="connsiteX112" fmla="*/ 1728787 w 1866900"/>
              <a:gd name="connsiteY112" fmla="*/ 426244 h 871538"/>
              <a:gd name="connsiteX113" fmla="*/ 1721644 w 1866900"/>
              <a:gd name="connsiteY113" fmla="*/ 421482 h 871538"/>
              <a:gd name="connsiteX114" fmla="*/ 1707356 w 1866900"/>
              <a:gd name="connsiteY114" fmla="*/ 416719 h 871538"/>
              <a:gd name="connsiteX115" fmla="*/ 1690687 w 1866900"/>
              <a:gd name="connsiteY115" fmla="*/ 419100 h 871538"/>
              <a:gd name="connsiteX116" fmla="*/ 1654969 w 1866900"/>
              <a:gd name="connsiteY116" fmla="*/ 426244 h 871538"/>
              <a:gd name="connsiteX117" fmla="*/ 1647825 w 1866900"/>
              <a:gd name="connsiteY117" fmla="*/ 440532 h 871538"/>
              <a:gd name="connsiteX118" fmla="*/ 1652587 w 1866900"/>
              <a:gd name="connsiteY118" fmla="*/ 523875 h 871538"/>
              <a:gd name="connsiteX119" fmla="*/ 1657350 w 1866900"/>
              <a:gd name="connsiteY119" fmla="*/ 538163 h 871538"/>
              <a:gd name="connsiteX120" fmla="*/ 1662112 w 1866900"/>
              <a:gd name="connsiteY120" fmla="*/ 554832 h 871538"/>
              <a:gd name="connsiteX121" fmla="*/ 1666875 w 1866900"/>
              <a:gd name="connsiteY121" fmla="*/ 561975 h 871538"/>
              <a:gd name="connsiteX122" fmla="*/ 1676400 w 1866900"/>
              <a:gd name="connsiteY122" fmla="*/ 573882 h 871538"/>
              <a:gd name="connsiteX123" fmla="*/ 1678781 w 1866900"/>
              <a:gd name="connsiteY123" fmla="*/ 581025 h 871538"/>
              <a:gd name="connsiteX124" fmla="*/ 1688306 w 1866900"/>
              <a:gd name="connsiteY124" fmla="*/ 595313 h 871538"/>
              <a:gd name="connsiteX125" fmla="*/ 1693069 w 1866900"/>
              <a:gd name="connsiteY125" fmla="*/ 602457 h 871538"/>
              <a:gd name="connsiteX126" fmla="*/ 1697831 w 1866900"/>
              <a:gd name="connsiteY126" fmla="*/ 616744 h 871538"/>
              <a:gd name="connsiteX127" fmla="*/ 1707356 w 1866900"/>
              <a:gd name="connsiteY127" fmla="*/ 631032 h 871538"/>
              <a:gd name="connsiteX128" fmla="*/ 1714500 w 1866900"/>
              <a:gd name="connsiteY128" fmla="*/ 652463 h 871538"/>
              <a:gd name="connsiteX129" fmla="*/ 1716881 w 1866900"/>
              <a:gd name="connsiteY129" fmla="*/ 659607 h 871538"/>
              <a:gd name="connsiteX130" fmla="*/ 1731169 w 1866900"/>
              <a:gd name="connsiteY130" fmla="*/ 666750 h 871538"/>
              <a:gd name="connsiteX131" fmla="*/ 1781175 w 1866900"/>
              <a:gd name="connsiteY131" fmla="*/ 659607 h 871538"/>
              <a:gd name="connsiteX132" fmla="*/ 1788319 w 1866900"/>
              <a:gd name="connsiteY132" fmla="*/ 654844 h 871538"/>
              <a:gd name="connsiteX133" fmla="*/ 1802606 w 1866900"/>
              <a:gd name="connsiteY133" fmla="*/ 650082 h 871538"/>
              <a:gd name="connsiteX134" fmla="*/ 1809750 w 1866900"/>
              <a:gd name="connsiteY134" fmla="*/ 645319 h 871538"/>
              <a:gd name="connsiteX135" fmla="*/ 1852612 w 1866900"/>
              <a:gd name="connsiteY135" fmla="*/ 645319 h 871538"/>
              <a:gd name="connsiteX136" fmla="*/ 1859756 w 1866900"/>
              <a:gd name="connsiteY136" fmla="*/ 650082 h 871538"/>
              <a:gd name="connsiteX137" fmla="*/ 1862137 w 1866900"/>
              <a:gd name="connsiteY137" fmla="*/ 657225 h 871538"/>
              <a:gd name="connsiteX138" fmla="*/ 1866900 w 1866900"/>
              <a:gd name="connsiteY138" fmla="*/ 664369 h 871538"/>
              <a:gd name="connsiteX139" fmla="*/ 1864519 w 1866900"/>
              <a:gd name="connsiteY139" fmla="*/ 697707 h 871538"/>
              <a:gd name="connsiteX140" fmla="*/ 1857375 w 1866900"/>
              <a:gd name="connsiteY140" fmla="*/ 704850 h 871538"/>
              <a:gd name="connsiteX141" fmla="*/ 1854994 w 1866900"/>
              <a:gd name="connsiteY141" fmla="*/ 711994 h 871538"/>
              <a:gd name="connsiteX142" fmla="*/ 1840706 w 1866900"/>
              <a:gd name="connsiteY142" fmla="*/ 723900 h 871538"/>
              <a:gd name="connsiteX143" fmla="*/ 1833562 w 1866900"/>
              <a:gd name="connsiteY143" fmla="*/ 726282 h 871538"/>
              <a:gd name="connsiteX144" fmla="*/ 1826419 w 1866900"/>
              <a:gd name="connsiteY144" fmla="*/ 731044 h 871538"/>
              <a:gd name="connsiteX145" fmla="*/ 1793081 w 1866900"/>
              <a:gd name="connsiteY145" fmla="*/ 740569 h 871538"/>
              <a:gd name="connsiteX146" fmla="*/ 1785937 w 1866900"/>
              <a:gd name="connsiteY146" fmla="*/ 742950 h 871538"/>
              <a:gd name="connsiteX147" fmla="*/ 1771650 w 1866900"/>
              <a:gd name="connsiteY147" fmla="*/ 752475 h 871538"/>
              <a:gd name="connsiteX148" fmla="*/ 1762125 w 1866900"/>
              <a:gd name="connsiteY148" fmla="*/ 764382 h 871538"/>
              <a:gd name="connsiteX149" fmla="*/ 1754981 w 1866900"/>
              <a:gd name="connsiteY149" fmla="*/ 785813 h 871538"/>
              <a:gd name="connsiteX150" fmla="*/ 1752600 w 1866900"/>
              <a:gd name="connsiteY150" fmla="*/ 792957 h 871538"/>
              <a:gd name="connsiteX151" fmla="*/ 1747837 w 1866900"/>
              <a:gd name="connsiteY151" fmla="*/ 800100 h 871538"/>
              <a:gd name="connsiteX152" fmla="*/ 1745456 w 1866900"/>
              <a:gd name="connsiteY152" fmla="*/ 838200 h 871538"/>
              <a:gd name="connsiteX153" fmla="*/ 1743075 w 1866900"/>
              <a:gd name="connsiteY153" fmla="*/ 845344 h 871538"/>
              <a:gd name="connsiteX154" fmla="*/ 1733550 w 1866900"/>
              <a:gd name="connsiteY154" fmla="*/ 859632 h 871538"/>
              <a:gd name="connsiteX155" fmla="*/ 1712119 w 1866900"/>
              <a:gd name="connsiteY155" fmla="*/ 869157 h 871538"/>
              <a:gd name="connsiteX156" fmla="*/ 1704975 w 1866900"/>
              <a:gd name="connsiteY156" fmla="*/ 871538 h 871538"/>
              <a:gd name="connsiteX157" fmla="*/ 1688306 w 1866900"/>
              <a:gd name="connsiteY157" fmla="*/ 869157 h 871538"/>
              <a:gd name="connsiteX158" fmla="*/ 1678781 w 1866900"/>
              <a:gd name="connsiteY158" fmla="*/ 854869 h 871538"/>
              <a:gd name="connsiteX159" fmla="*/ 1674019 w 1866900"/>
              <a:gd name="connsiteY159" fmla="*/ 847725 h 871538"/>
              <a:gd name="connsiteX160" fmla="*/ 1676400 w 1866900"/>
              <a:gd name="connsiteY160" fmla="*/ 812007 h 871538"/>
              <a:gd name="connsiteX161" fmla="*/ 1678781 w 1866900"/>
              <a:gd name="connsiteY161" fmla="*/ 804863 h 871538"/>
              <a:gd name="connsiteX162" fmla="*/ 1676400 w 1866900"/>
              <a:gd name="connsiteY162" fmla="*/ 745332 h 871538"/>
              <a:gd name="connsiteX163" fmla="*/ 1671637 w 1866900"/>
              <a:gd name="connsiteY163" fmla="*/ 731044 h 871538"/>
              <a:gd name="connsiteX164" fmla="*/ 1664494 w 1866900"/>
              <a:gd name="connsiteY164" fmla="*/ 716757 h 871538"/>
              <a:gd name="connsiteX165" fmla="*/ 1657350 w 1866900"/>
              <a:gd name="connsiteY165" fmla="*/ 711994 h 871538"/>
              <a:gd name="connsiteX166" fmla="*/ 1654969 w 1866900"/>
              <a:gd name="connsiteY166" fmla="*/ 704850 h 871538"/>
              <a:gd name="connsiteX167" fmla="*/ 1645444 w 1866900"/>
              <a:gd name="connsiteY167" fmla="*/ 690563 h 871538"/>
              <a:gd name="connsiteX168" fmla="*/ 1643062 w 1866900"/>
              <a:gd name="connsiteY168" fmla="*/ 683419 h 871538"/>
              <a:gd name="connsiteX169" fmla="*/ 1635919 w 1866900"/>
              <a:gd name="connsiteY169" fmla="*/ 678657 h 871538"/>
              <a:gd name="connsiteX170" fmla="*/ 1624012 w 1866900"/>
              <a:gd name="connsiteY170" fmla="*/ 657225 h 871538"/>
              <a:gd name="connsiteX171" fmla="*/ 1619250 w 1866900"/>
              <a:gd name="connsiteY171" fmla="*/ 650082 h 871538"/>
              <a:gd name="connsiteX172" fmla="*/ 1614487 w 1866900"/>
              <a:gd name="connsiteY172" fmla="*/ 642938 h 871538"/>
              <a:gd name="connsiteX173" fmla="*/ 1609725 w 1866900"/>
              <a:gd name="connsiteY173" fmla="*/ 626269 h 871538"/>
              <a:gd name="connsiteX174" fmla="*/ 1604962 w 1866900"/>
              <a:gd name="connsiteY174" fmla="*/ 611982 h 871538"/>
              <a:gd name="connsiteX175" fmla="*/ 1602581 w 1866900"/>
              <a:gd name="connsiteY175" fmla="*/ 604838 h 871538"/>
              <a:gd name="connsiteX176" fmla="*/ 1597819 w 1866900"/>
              <a:gd name="connsiteY176" fmla="*/ 588169 h 871538"/>
              <a:gd name="connsiteX177" fmla="*/ 1590675 w 1866900"/>
              <a:gd name="connsiteY177" fmla="*/ 581025 h 871538"/>
              <a:gd name="connsiteX178" fmla="*/ 1585912 w 1866900"/>
              <a:gd name="connsiteY178" fmla="*/ 573882 h 871538"/>
              <a:gd name="connsiteX179" fmla="*/ 1571625 w 1866900"/>
              <a:gd name="connsiteY179" fmla="*/ 564357 h 871538"/>
              <a:gd name="connsiteX180" fmla="*/ 1557337 w 1866900"/>
              <a:gd name="connsiteY180" fmla="*/ 552450 h 871538"/>
              <a:gd name="connsiteX181" fmla="*/ 1547812 w 1866900"/>
              <a:gd name="connsiteY181" fmla="*/ 542925 h 871538"/>
              <a:gd name="connsiteX182" fmla="*/ 1538287 w 1866900"/>
              <a:gd name="connsiteY182" fmla="*/ 533400 h 871538"/>
              <a:gd name="connsiteX183" fmla="*/ 1526381 w 1866900"/>
              <a:gd name="connsiteY183" fmla="*/ 519113 h 871538"/>
              <a:gd name="connsiteX184" fmla="*/ 1521619 w 1866900"/>
              <a:gd name="connsiteY184" fmla="*/ 511969 h 871538"/>
              <a:gd name="connsiteX185" fmla="*/ 1514475 w 1866900"/>
              <a:gd name="connsiteY185" fmla="*/ 509588 h 871538"/>
              <a:gd name="connsiteX186" fmla="*/ 1502569 w 1866900"/>
              <a:gd name="connsiteY186" fmla="*/ 497682 h 871538"/>
              <a:gd name="connsiteX187" fmla="*/ 1490662 w 1866900"/>
              <a:gd name="connsiteY187" fmla="*/ 483394 h 871538"/>
              <a:gd name="connsiteX188" fmla="*/ 1469231 w 1866900"/>
              <a:gd name="connsiteY188" fmla="*/ 473869 h 871538"/>
              <a:gd name="connsiteX189" fmla="*/ 1231106 w 1866900"/>
              <a:gd name="connsiteY189" fmla="*/ 471488 h 871538"/>
              <a:gd name="connsiteX190" fmla="*/ 1083469 w 1866900"/>
              <a:gd name="connsiteY190" fmla="*/ 464344 h 871538"/>
              <a:gd name="connsiteX191" fmla="*/ 1031081 w 1866900"/>
              <a:gd name="connsiteY191" fmla="*/ 461963 h 871538"/>
              <a:gd name="connsiteX192" fmla="*/ 840581 w 1866900"/>
              <a:gd name="connsiteY192" fmla="*/ 459582 h 871538"/>
              <a:gd name="connsiteX193" fmla="*/ 750094 w 1866900"/>
              <a:gd name="connsiteY193" fmla="*/ 457200 h 871538"/>
              <a:gd name="connsiteX194" fmla="*/ 428625 w 1866900"/>
              <a:gd name="connsiteY194" fmla="*/ 461963 h 871538"/>
              <a:gd name="connsiteX195" fmla="*/ 402431 w 1866900"/>
              <a:gd name="connsiteY195" fmla="*/ 466725 h 871538"/>
              <a:gd name="connsiteX196" fmla="*/ 395287 w 1866900"/>
              <a:gd name="connsiteY196" fmla="*/ 469107 h 871538"/>
              <a:gd name="connsiteX197" fmla="*/ 385762 w 1866900"/>
              <a:gd name="connsiteY197" fmla="*/ 471488 h 871538"/>
              <a:gd name="connsiteX198" fmla="*/ 378619 w 1866900"/>
              <a:gd name="connsiteY198" fmla="*/ 473869 h 871538"/>
              <a:gd name="connsiteX199" fmla="*/ 347662 w 1866900"/>
              <a:gd name="connsiteY199" fmla="*/ 483394 h 871538"/>
              <a:gd name="connsiteX200" fmla="*/ 314325 w 1866900"/>
              <a:gd name="connsiteY200" fmla="*/ 492919 h 871538"/>
              <a:gd name="connsiteX201" fmla="*/ 278606 w 1866900"/>
              <a:gd name="connsiteY201" fmla="*/ 504825 h 871538"/>
              <a:gd name="connsiteX202" fmla="*/ 250031 w 1866900"/>
              <a:gd name="connsiteY202" fmla="*/ 514350 h 871538"/>
              <a:gd name="connsiteX203" fmla="*/ 185737 w 1866900"/>
              <a:gd name="connsiteY20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42900 w 1866900"/>
              <a:gd name="connsiteY11" fmla="*/ 364332 h 871538"/>
              <a:gd name="connsiteX12" fmla="*/ 354806 w 1866900"/>
              <a:gd name="connsiteY12" fmla="*/ 366713 h 871538"/>
              <a:gd name="connsiteX13" fmla="*/ 385762 w 1866900"/>
              <a:gd name="connsiteY13" fmla="*/ 369094 h 871538"/>
              <a:gd name="connsiteX14" fmla="*/ 416719 w 1866900"/>
              <a:gd name="connsiteY14" fmla="*/ 373857 h 871538"/>
              <a:gd name="connsiteX15" fmla="*/ 445294 w 1866900"/>
              <a:gd name="connsiteY15" fmla="*/ 378619 h 871538"/>
              <a:gd name="connsiteX16" fmla="*/ 833437 w 1866900"/>
              <a:gd name="connsiteY16" fmla="*/ 383382 h 871538"/>
              <a:gd name="connsiteX17" fmla="*/ 1345406 w 1866900"/>
              <a:gd name="connsiteY17" fmla="*/ 383382 h 871538"/>
              <a:gd name="connsiteX18" fmla="*/ 1452562 w 1866900"/>
              <a:gd name="connsiteY18" fmla="*/ 381000 h 871538"/>
              <a:gd name="connsiteX19" fmla="*/ 1466850 w 1866900"/>
              <a:gd name="connsiteY19" fmla="*/ 376238 h 871538"/>
              <a:gd name="connsiteX20" fmla="*/ 1478756 w 1866900"/>
              <a:gd name="connsiteY20" fmla="*/ 364332 h 871538"/>
              <a:gd name="connsiteX21" fmla="*/ 1490662 w 1866900"/>
              <a:gd name="connsiteY21" fmla="*/ 350044 h 871538"/>
              <a:gd name="connsiteX22" fmla="*/ 1497806 w 1866900"/>
              <a:gd name="connsiteY22" fmla="*/ 345282 h 871538"/>
              <a:gd name="connsiteX23" fmla="*/ 1507331 w 1866900"/>
              <a:gd name="connsiteY23" fmla="*/ 333375 h 871538"/>
              <a:gd name="connsiteX24" fmla="*/ 1512094 w 1866900"/>
              <a:gd name="connsiteY24" fmla="*/ 323850 h 871538"/>
              <a:gd name="connsiteX25" fmla="*/ 1521619 w 1866900"/>
              <a:gd name="connsiteY25" fmla="*/ 309563 h 871538"/>
              <a:gd name="connsiteX26" fmla="*/ 1524000 w 1866900"/>
              <a:gd name="connsiteY26" fmla="*/ 302419 h 871538"/>
              <a:gd name="connsiteX27" fmla="*/ 1533525 w 1866900"/>
              <a:gd name="connsiteY27" fmla="*/ 288132 h 871538"/>
              <a:gd name="connsiteX28" fmla="*/ 1535906 w 1866900"/>
              <a:gd name="connsiteY28" fmla="*/ 278607 h 871538"/>
              <a:gd name="connsiteX29" fmla="*/ 1538287 w 1866900"/>
              <a:gd name="connsiteY29" fmla="*/ 264319 h 871538"/>
              <a:gd name="connsiteX30" fmla="*/ 1540669 w 1866900"/>
              <a:gd name="connsiteY30" fmla="*/ 257175 h 871538"/>
              <a:gd name="connsiteX31" fmla="*/ 1547812 w 1866900"/>
              <a:gd name="connsiteY31" fmla="*/ 230982 h 871538"/>
              <a:gd name="connsiteX32" fmla="*/ 1552575 w 1866900"/>
              <a:gd name="connsiteY32" fmla="*/ 197644 h 871538"/>
              <a:gd name="connsiteX33" fmla="*/ 1557337 w 1866900"/>
              <a:gd name="connsiteY33" fmla="*/ 190500 h 871538"/>
              <a:gd name="connsiteX34" fmla="*/ 1562100 w 1866900"/>
              <a:gd name="connsiteY34" fmla="*/ 176213 h 871538"/>
              <a:gd name="connsiteX35" fmla="*/ 1564481 w 1866900"/>
              <a:gd name="connsiteY35" fmla="*/ 169069 h 871538"/>
              <a:gd name="connsiteX36" fmla="*/ 1574006 w 1866900"/>
              <a:gd name="connsiteY36" fmla="*/ 154782 h 871538"/>
              <a:gd name="connsiteX37" fmla="*/ 1578769 w 1866900"/>
              <a:gd name="connsiteY37" fmla="*/ 147638 h 871538"/>
              <a:gd name="connsiteX38" fmla="*/ 1590675 w 1866900"/>
              <a:gd name="connsiteY38" fmla="*/ 126207 h 871538"/>
              <a:gd name="connsiteX39" fmla="*/ 1595437 w 1866900"/>
              <a:gd name="connsiteY39" fmla="*/ 119063 h 871538"/>
              <a:gd name="connsiteX40" fmla="*/ 1600200 w 1866900"/>
              <a:gd name="connsiteY40" fmla="*/ 111919 h 871538"/>
              <a:gd name="connsiteX41" fmla="*/ 1600200 w 1866900"/>
              <a:gd name="connsiteY41" fmla="*/ 90488 h 871538"/>
              <a:gd name="connsiteX42" fmla="*/ 1578769 w 1866900"/>
              <a:gd name="connsiteY42" fmla="*/ 73819 h 871538"/>
              <a:gd name="connsiteX43" fmla="*/ 1564481 w 1866900"/>
              <a:gd name="connsiteY43" fmla="*/ 66675 h 871538"/>
              <a:gd name="connsiteX44" fmla="*/ 1557337 w 1866900"/>
              <a:gd name="connsiteY44" fmla="*/ 61913 h 871538"/>
              <a:gd name="connsiteX45" fmla="*/ 1547812 w 1866900"/>
              <a:gd name="connsiteY45" fmla="*/ 57150 h 871538"/>
              <a:gd name="connsiteX46" fmla="*/ 1533525 w 1866900"/>
              <a:gd name="connsiteY46" fmla="*/ 50007 h 871538"/>
              <a:gd name="connsiteX47" fmla="*/ 1526381 w 1866900"/>
              <a:gd name="connsiteY47" fmla="*/ 45244 h 871538"/>
              <a:gd name="connsiteX48" fmla="*/ 1519237 w 1866900"/>
              <a:gd name="connsiteY48" fmla="*/ 42863 h 871538"/>
              <a:gd name="connsiteX49" fmla="*/ 1509712 w 1866900"/>
              <a:gd name="connsiteY49" fmla="*/ 28575 h 871538"/>
              <a:gd name="connsiteX50" fmla="*/ 1504950 w 1866900"/>
              <a:gd name="connsiteY50" fmla="*/ 21432 h 871538"/>
              <a:gd name="connsiteX51" fmla="*/ 1507331 w 1866900"/>
              <a:gd name="connsiteY51" fmla="*/ 11907 h 871538"/>
              <a:gd name="connsiteX52" fmla="*/ 1528762 w 1866900"/>
              <a:gd name="connsiteY52" fmla="*/ 0 h 871538"/>
              <a:gd name="connsiteX53" fmla="*/ 1552575 w 1866900"/>
              <a:gd name="connsiteY53" fmla="*/ 2382 h 871538"/>
              <a:gd name="connsiteX54" fmla="*/ 1566862 w 1866900"/>
              <a:gd name="connsiteY54" fmla="*/ 7144 h 871538"/>
              <a:gd name="connsiteX55" fmla="*/ 1578769 w 1866900"/>
              <a:gd name="connsiteY55" fmla="*/ 9525 h 871538"/>
              <a:gd name="connsiteX56" fmla="*/ 1593056 w 1866900"/>
              <a:gd name="connsiteY56" fmla="*/ 14288 h 871538"/>
              <a:gd name="connsiteX57" fmla="*/ 1600200 w 1866900"/>
              <a:gd name="connsiteY57" fmla="*/ 19050 h 871538"/>
              <a:gd name="connsiteX58" fmla="*/ 1614487 w 1866900"/>
              <a:gd name="connsiteY58" fmla="*/ 21432 h 871538"/>
              <a:gd name="connsiteX59" fmla="*/ 1624012 w 1866900"/>
              <a:gd name="connsiteY59" fmla="*/ 23813 h 871538"/>
              <a:gd name="connsiteX60" fmla="*/ 1638300 w 1866900"/>
              <a:gd name="connsiteY60" fmla="*/ 28575 h 871538"/>
              <a:gd name="connsiteX61" fmla="*/ 1652587 w 1866900"/>
              <a:gd name="connsiteY61" fmla="*/ 30957 h 871538"/>
              <a:gd name="connsiteX62" fmla="*/ 1676400 w 1866900"/>
              <a:gd name="connsiteY62" fmla="*/ 33338 h 871538"/>
              <a:gd name="connsiteX63" fmla="*/ 1702594 w 1866900"/>
              <a:gd name="connsiteY63" fmla="*/ 38100 h 871538"/>
              <a:gd name="connsiteX64" fmla="*/ 1709737 w 1866900"/>
              <a:gd name="connsiteY64" fmla="*/ 40482 h 871538"/>
              <a:gd name="connsiteX65" fmla="*/ 1716881 w 1866900"/>
              <a:gd name="connsiteY65" fmla="*/ 47625 h 871538"/>
              <a:gd name="connsiteX66" fmla="*/ 1721644 w 1866900"/>
              <a:gd name="connsiteY66" fmla="*/ 61913 h 871538"/>
              <a:gd name="connsiteX67" fmla="*/ 1726406 w 1866900"/>
              <a:gd name="connsiteY67" fmla="*/ 78582 h 871538"/>
              <a:gd name="connsiteX68" fmla="*/ 1724025 w 1866900"/>
              <a:gd name="connsiteY68" fmla="*/ 102394 h 871538"/>
              <a:gd name="connsiteX69" fmla="*/ 1716881 w 1866900"/>
              <a:gd name="connsiteY69" fmla="*/ 104775 h 871538"/>
              <a:gd name="connsiteX70" fmla="*/ 1659731 w 1866900"/>
              <a:gd name="connsiteY70" fmla="*/ 107157 h 871538"/>
              <a:gd name="connsiteX71" fmla="*/ 1652587 w 1866900"/>
              <a:gd name="connsiteY71" fmla="*/ 111919 h 871538"/>
              <a:gd name="connsiteX72" fmla="*/ 1650206 w 1866900"/>
              <a:gd name="connsiteY72" fmla="*/ 119063 h 871538"/>
              <a:gd name="connsiteX73" fmla="*/ 1645444 w 1866900"/>
              <a:gd name="connsiteY73" fmla="*/ 126207 h 871538"/>
              <a:gd name="connsiteX74" fmla="*/ 1638300 w 1866900"/>
              <a:gd name="connsiteY74" fmla="*/ 140494 h 871538"/>
              <a:gd name="connsiteX75" fmla="*/ 1635919 w 1866900"/>
              <a:gd name="connsiteY75" fmla="*/ 159544 h 871538"/>
              <a:gd name="connsiteX76" fmla="*/ 1633537 w 1866900"/>
              <a:gd name="connsiteY76" fmla="*/ 166688 h 871538"/>
              <a:gd name="connsiteX77" fmla="*/ 1628775 w 1866900"/>
              <a:gd name="connsiteY77" fmla="*/ 204788 h 871538"/>
              <a:gd name="connsiteX78" fmla="*/ 1626394 w 1866900"/>
              <a:gd name="connsiteY78" fmla="*/ 271463 h 871538"/>
              <a:gd name="connsiteX79" fmla="*/ 1628775 w 1866900"/>
              <a:gd name="connsiteY79" fmla="*/ 338138 h 871538"/>
              <a:gd name="connsiteX80" fmla="*/ 1631156 w 1866900"/>
              <a:gd name="connsiteY80" fmla="*/ 345282 h 871538"/>
              <a:gd name="connsiteX81" fmla="*/ 1645444 w 1866900"/>
              <a:gd name="connsiteY81" fmla="*/ 359569 h 871538"/>
              <a:gd name="connsiteX82" fmla="*/ 1652587 w 1866900"/>
              <a:gd name="connsiteY82" fmla="*/ 361950 h 871538"/>
              <a:gd name="connsiteX83" fmla="*/ 1659731 w 1866900"/>
              <a:gd name="connsiteY83" fmla="*/ 366713 h 871538"/>
              <a:gd name="connsiteX84" fmla="*/ 1726406 w 1866900"/>
              <a:gd name="connsiteY84" fmla="*/ 361950 h 871538"/>
              <a:gd name="connsiteX85" fmla="*/ 1733550 w 1866900"/>
              <a:gd name="connsiteY85" fmla="*/ 297657 h 871538"/>
              <a:gd name="connsiteX86" fmla="*/ 1738312 w 1866900"/>
              <a:gd name="connsiteY86" fmla="*/ 271463 h 871538"/>
              <a:gd name="connsiteX87" fmla="*/ 1743075 w 1866900"/>
              <a:gd name="connsiteY87" fmla="*/ 264319 h 871538"/>
              <a:gd name="connsiteX88" fmla="*/ 1750219 w 1866900"/>
              <a:gd name="connsiteY88" fmla="*/ 261938 h 871538"/>
              <a:gd name="connsiteX89" fmla="*/ 1757362 w 1866900"/>
              <a:gd name="connsiteY89" fmla="*/ 257175 h 871538"/>
              <a:gd name="connsiteX90" fmla="*/ 1774031 w 1866900"/>
              <a:gd name="connsiteY90" fmla="*/ 252413 h 871538"/>
              <a:gd name="connsiteX91" fmla="*/ 1797844 w 1866900"/>
              <a:gd name="connsiteY91" fmla="*/ 254794 h 871538"/>
              <a:gd name="connsiteX92" fmla="*/ 1819275 w 1866900"/>
              <a:gd name="connsiteY92" fmla="*/ 271463 h 871538"/>
              <a:gd name="connsiteX93" fmla="*/ 1826419 w 1866900"/>
              <a:gd name="connsiteY93" fmla="*/ 276225 h 871538"/>
              <a:gd name="connsiteX94" fmla="*/ 1838325 w 1866900"/>
              <a:gd name="connsiteY94" fmla="*/ 297657 h 871538"/>
              <a:gd name="connsiteX95" fmla="*/ 1826419 w 1866900"/>
              <a:gd name="connsiteY95" fmla="*/ 328613 h 871538"/>
              <a:gd name="connsiteX96" fmla="*/ 1819275 w 1866900"/>
              <a:gd name="connsiteY96" fmla="*/ 330994 h 871538"/>
              <a:gd name="connsiteX97" fmla="*/ 1804987 w 1866900"/>
              <a:gd name="connsiteY97" fmla="*/ 342900 h 871538"/>
              <a:gd name="connsiteX98" fmla="*/ 1795462 w 1866900"/>
              <a:gd name="connsiteY98" fmla="*/ 357188 h 871538"/>
              <a:gd name="connsiteX99" fmla="*/ 1800225 w 1866900"/>
              <a:gd name="connsiteY99" fmla="*/ 397669 h 871538"/>
              <a:gd name="connsiteX100" fmla="*/ 1802606 w 1866900"/>
              <a:gd name="connsiteY100" fmla="*/ 404813 h 871538"/>
              <a:gd name="connsiteX101" fmla="*/ 1807369 w 1866900"/>
              <a:gd name="connsiteY101" fmla="*/ 411957 h 871538"/>
              <a:gd name="connsiteX102" fmla="*/ 1812131 w 1866900"/>
              <a:gd name="connsiteY102" fmla="*/ 426244 h 871538"/>
              <a:gd name="connsiteX103" fmla="*/ 1824037 w 1866900"/>
              <a:gd name="connsiteY103" fmla="*/ 447675 h 871538"/>
              <a:gd name="connsiteX104" fmla="*/ 1821656 w 1866900"/>
              <a:gd name="connsiteY104" fmla="*/ 485775 h 871538"/>
              <a:gd name="connsiteX105" fmla="*/ 1816894 w 1866900"/>
              <a:gd name="connsiteY105" fmla="*/ 492919 h 871538"/>
              <a:gd name="connsiteX106" fmla="*/ 1788319 w 1866900"/>
              <a:gd name="connsiteY106" fmla="*/ 485775 h 871538"/>
              <a:gd name="connsiteX107" fmla="*/ 1781175 w 1866900"/>
              <a:gd name="connsiteY107" fmla="*/ 483394 h 871538"/>
              <a:gd name="connsiteX108" fmla="*/ 1774031 w 1866900"/>
              <a:gd name="connsiteY108" fmla="*/ 481013 h 871538"/>
              <a:gd name="connsiteX109" fmla="*/ 1759744 w 1866900"/>
              <a:gd name="connsiteY109" fmla="*/ 459582 h 871538"/>
              <a:gd name="connsiteX110" fmla="*/ 1754981 w 1866900"/>
              <a:gd name="connsiteY110" fmla="*/ 452438 h 871538"/>
              <a:gd name="connsiteX111" fmla="*/ 1747837 w 1866900"/>
              <a:gd name="connsiteY111" fmla="*/ 438150 h 871538"/>
              <a:gd name="connsiteX112" fmla="*/ 1728787 w 1866900"/>
              <a:gd name="connsiteY112" fmla="*/ 426244 h 871538"/>
              <a:gd name="connsiteX113" fmla="*/ 1721644 w 1866900"/>
              <a:gd name="connsiteY113" fmla="*/ 421482 h 871538"/>
              <a:gd name="connsiteX114" fmla="*/ 1707356 w 1866900"/>
              <a:gd name="connsiteY114" fmla="*/ 416719 h 871538"/>
              <a:gd name="connsiteX115" fmla="*/ 1690687 w 1866900"/>
              <a:gd name="connsiteY115" fmla="*/ 419100 h 871538"/>
              <a:gd name="connsiteX116" fmla="*/ 1654969 w 1866900"/>
              <a:gd name="connsiteY116" fmla="*/ 426244 h 871538"/>
              <a:gd name="connsiteX117" fmla="*/ 1647825 w 1866900"/>
              <a:gd name="connsiteY117" fmla="*/ 440532 h 871538"/>
              <a:gd name="connsiteX118" fmla="*/ 1652587 w 1866900"/>
              <a:gd name="connsiteY118" fmla="*/ 523875 h 871538"/>
              <a:gd name="connsiteX119" fmla="*/ 1657350 w 1866900"/>
              <a:gd name="connsiteY119" fmla="*/ 538163 h 871538"/>
              <a:gd name="connsiteX120" fmla="*/ 1662112 w 1866900"/>
              <a:gd name="connsiteY120" fmla="*/ 554832 h 871538"/>
              <a:gd name="connsiteX121" fmla="*/ 1666875 w 1866900"/>
              <a:gd name="connsiteY121" fmla="*/ 561975 h 871538"/>
              <a:gd name="connsiteX122" fmla="*/ 1676400 w 1866900"/>
              <a:gd name="connsiteY122" fmla="*/ 573882 h 871538"/>
              <a:gd name="connsiteX123" fmla="*/ 1678781 w 1866900"/>
              <a:gd name="connsiteY123" fmla="*/ 581025 h 871538"/>
              <a:gd name="connsiteX124" fmla="*/ 1688306 w 1866900"/>
              <a:gd name="connsiteY124" fmla="*/ 595313 h 871538"/>
              <a:gd name="connsiteX125" fmla="*/ 1693069 w 1866900"/>
              <a:gd name="connsiteY125" fmla="*/ 602457 h 871538"/>
              <a:gd name="connsiteX126" fmla="*/ 1697831 w 1866900"/>
              <a:gd name="connsiteY126" fmla="*/ 616744 h 871538"/>
              <a:gd name="connsiteX127" fmla="*/ 1707356 w 1866900"/>
              <a:gd name="connsiteY127" fmla="*/ 631032 h 871538"/>
              <a:gd name="connsiteX128" fmla="*/ 1714500 w 1866900"/>
              <a:gd name="connsiteY128" fmla="*/ 652463 h 871538"/>
              <a:gd name="connsiteX129" fmla="*/ 1716881 w 1866900"/>
              <a:gd name="connsiteY129" fmla="*/ 659607 h 871538"/>
              <a:gd name="connsiteX130" fmla="*/ 1731169 w 1866900"/>
              <a:gd name="connsiteY130" fmla="*/ 666750 h 871538"/>
              <a:gd name="connsiteX131" fmla="*/ 1781175 w 1866900"/>
              <a:gd name="connsiteY131" fmla="*/ 659607 h 871538"/>
              <a:gd name="connsiteX132" fmla="*/ 1788319 w 1866900"/>
              <a:gd name="connsiteY132" fmla="*/ 654844 h 871538"/>
              <a:gd name="connsiteX133" fmla="*/ 1802606 w 1866900"/>
              <a:gd name="connsiteY133" fmla="*/ 650082 h 871538"/>
              <a:gd name="connsiteX134" fmla="*/ 1809750 w 1866900"/>
              <a:gd name="connsiteY134" fmla="*/ 645319 h 871538"/>
              <a:gd name="connsiteX135" fmla="*/ 1852612 w 1866900"/>
              <a:gd name="connsiteY135" fmla="*/ 645319 h 871538"/>
              <a:gd name="connsiteX136" fmla="*/ 1859756 w 1866900"/>
              <a:gd name="connsiteY136" fmla="*/ 650082 h 871538"/>
              <a:gd name="connsiteX137" fmla="*/ 1862137 w 1866900"/>
              <a:gd name="connsiteY137" fmla="*/ 657225 h 871538"/>
              <a:gd name="connsiteX138" fmla="*/ 1866900 w 1866900"/>
              <a:gd name="connsiteY138" fmla="*/ 664369 h 871538"/>
              <a:gd name="connsiteX139" fmla="*/ 1864519 w 1866900"/>
              <a:gd name="connsiteY139" fmla="*/ 697707 h 871538"/>
              <a:gd name="connsiteX140" fmla="*/ 1857375 w 1866900"/>
              <a:gd name="connsiteY140" fmla="*/ 704850 h 871538"/>
              <a:gd name="connsiteX141" fmla="*/ 1854994 w 1866900"/>
              <a:gd name="connsiteY141" fmla="*/ 711994 h 871538"/>
              <a:gd name="connsiteX142" fmla="*/ 1840706 w 1866900"/>
              <a:gd name="connsiteY142" fmla="*/ 723900 h 871538"/>
              <a:gd name="connsiteX143" fmla="*/ 1833562 w 1866900"/>
              <a:gd name="connsiteY143" fmla="*/ 726282 h 871538"/>
              <a:gd name="connsiteX144" fmla="*/ 1826419 w 1866900"/>
              <a:gd name="connsiteY144" fmla="*/ 731044 h 871538"/>
              <a:gd name="connsiteX145" fmla="*/ 1793081 w 1866900"/>
              <a:gd name="connsiteY145" fmla="*/ 740569 h 871538"/>
              <a:gd name="connsiteX146" fmla="*/ 1785937 w 1866900"/>
              <a:gd name="connsiteY146" fmla="*/ 742950 h 871538"/>
              <a:gd name="connsiteX147" fmla="*/ 1771650 w 1866900"/>
              <a:gd name="connsiteY147" fmla="*/ 752475 h 871538"/>
              <a:gd name="connsiteX148" fmla="*/ 1762125 w 1866900"/>
              <a:gd name="connsiteY148" fmla="*/ 764382 h 871538"/>
              <a:gd name="connsiteX149" fmla="*/ 1754981 w 1866900"/>
              <a:gd name="connsiteY149" fmla="*/ 785813 h 871538"/>
              <a:gd name="connsiteX150" fmla="*/ 1752600 w 1866900"/>
              <a:gd name="connsiteY150" fmla="*/ 792957 h 871538"/>
              <a:gd name="connsiteX151" fmla="*/ 1747837 w 1866900"/>
              <a:gd name="connsiteY151" fmla="*/ 800100 h 871538"/>
              <a:gd name="connsiteX152" fmla="*/ 1745456 w 1866900"/>
              <a:gd name="connsiteY152" fmla="*/ 838200 h 871538"/>
              <a:gd name="connsiteX153" fmla="*/ 1743075 w 1866900"/>
              <a:gd name="connsiteY153" fmla="*/ 845344 h 871538"/>
              <a:gd name="connsiteX154" fmla="*/ 1733550 w 1866900"/>
              <a:gd name="connsiteY154" fmla="*/ 859632 h 871538"/>
              <a:gd name="connsiteX155" fmla="*/ 1712119 w 1866900"/>
              <a:gd name="connsiteY155" fmla="*/ 869157 h 871538"/>
              <a:gd name="connsiteX156" fmla="*/ 1704975 w 1866900"/>
              <a:gd name="connsiteY156" fmla="*/ 871538 h 871538"/>
              <a:gd name="connsiteX157" fmla="*/ 1688306 w 1866900"/>
              <a:gd name="connsiteY157" fmla="*/ 869157 h 871538"/>
              <a:gd name="connsiteX158" fmla="*/ 1678781 w 1866900"/>
              <a:gd name="connsiteY158" fmla="*/ 854869 h 871538"/>
              <a:gd name="connsiteX159" fmla="*/ 1674019 w 1866900"/>
              <a:gd name="connsiteY159" fmla="*/ 847725 h 871538"/>
              <a:gd name="connsiteX160" fmla="*/ 1676400 w 1866900"/>
              <a:gd name="connsiteY160" fmla="*/ 812007 h 871538"/>
              <a:gd name="connsiteX161" fmla="*/ 1678781 w 1866900"/>
              <a:gd name="connsiteY161" fmla="*/ 804863 h 871538"/>
              <a:gd name="connsiteX162" fmla="*/ 1676400 w 1866900"/>
              <a:gd name="connsiteY162" fmla="*/ 745332 h 871538"/>
              <a:gd name="connsiteX163" fmla="*/ 1671637 w 1866900"/>
              <a:gd name="connsiteY163" fmla="*/ 731044 h 871538"/>
              <a:gd name="connsiteX164" fmla="*/ 1664494 w 1866900"/>
              <a:gd name="connsiteY164" fmla="*/ 716757 h 871538"/>
              <a:gd name="connsiteX165" fmla="*/ 1657350 w 1866900"/>
              <a:gd name="connsiteY165" fmla="*/ 711994 h 871538"/>
              <a:gd name="connsiteX166" fmla="*/ 1654969 w 1866900"/>
              <a:gd name="connsiteY166" fmla="*/ 704850 h 871538"/>
              <a:gd name="connsiteX167" fmla="*/ 1645444 w 1866900"/>
              <a:gd name="connsiteY167" fmla="*/ 690563 h 871538"/>
              <a:gd name="connsiteX168" fmla="*/ 1643062 w 1866900"/>
              <a:gd name="connsiteY168" fmla="*/ 683419 h 871538"/>
              <a:gd name="connsiteX169" fmla="*/ 1635919 w 1866900"/>
              <a:gd name="connsiteY169" fmla="*/ 678657 h 871538"/>
              <a:gd name="connsiteX170" fmla="*/ 1624012 w 1866900"/>
              <a:gd name="connsiteY170" fmla="*/ 657225 h 871538"/>
              <a:gd name="connsiteX171" fmla="*/ 1619250 w 1866900"/>
              <a:gd name="connsiteY171" fmla="*/ 650082 h 871538"/>
              <a:gd name="connsiteX172" fmla="*/ 1614487 w 1866900"/>
              <a:gd name="connsiteY172" fmla="*/ 642938 h 871538"/>
              <a:gd name="connsiteX173" fmla="*/ 1609725 w 1866900"/>
              <a:gd name="connsiteY173" fmla="*/ 626269 h 871538"/>
              <a:gd name="connsiteX174" fmla="*/ 1604962 w 1866900"/>
              <a:gd name="connsiteY174" fmla="*/ 611982 h 871538"/>
              <a:gd name="connsiteX175" fmla="*/ 1602581 w 1866900"/>
              <a:gd name="connsiteY175" fmla="*/ 604838 h 871538"/>
              <a:gd name="connsiteX176" fmla="*/ 1597819 w 1866900"/>
              <a:gd name="connsiteY176" fmla="*/ 588169 h 871538"/>
              <a:gd name="connsiteX177" fmla="*/ 1590675 w 1866900"/>
              <a:gd name="connsiteY177" fmla="*/ 581025 h 871538"/>
              <a:gd name="connsiteX178" fmla="*/ 1585912 w 1866900"/>
              <a:gd name="connsiteY178" fmla="*/ 573882 h 871538"/>
              <a:gd name="connsiteX179" fmla="*/ 1571625 w 1866900"/>
              <a:gd name="connsiteY179" fmla="*/ 564357 h 871538"/>
              <a:gd name="connsiteX180" fmla="*/ 1557337 w 1866900"/>
              <a:gd name="connsiteY180" fmla="*/ 552450 h 871538"/>
              <a:gd name="connsiteX181" fmla="*/ 1547812 w 1866900"/>
              <a:gd name="connsiteY181" fmla="*/ 542925 h 871538"/>
              <a:gd name="connsiteX182" fmla="*/ 1538287 w 1866900"/>
              <a:gd name="connsiteY182" fmla="*/ 533400 h 871538"/>
              <a:gd name="connsiteX183" fmla="*/ 1526381 w 1866900"/>
              <a:gd name="connsiteY183" fmla="*/ 519113 h 871538"/>
              <a:gd name="connsiteX184" fmla="*/ 1521619 w 1866900"/>
              <a:gd name="connsiteY184" fmla="*/ 511969 h 871538"/>
              <a:gd name="connsiteX185" fmla="*/ 1514475 w 1866900"/>
              <a:gd name="connsiteY185" fmla="*/ 509588 h 871538"/>
              <a:gd name="connsiteX186" fmla="*/ 1502569 w 1866900"/>
              <a:gd name="connsiteY186" fmla="*/ 497682 h 871538"/>
              <a:gd name="connsiteX187" fmla="*/ 1490662 w 1866900"/>
              <a:gd name="connsiteY187" fmla="*/ 483394 h 871538"/>
              <a:gd name="connsiteX188" fmla="*/ 1469231 w 1866900"/>
              <a:gd name="connsiteY188" fmla="*/ 473869 h 871538"/>
              <a:gd name="connsiteX189" fmla="*/ 1231106 w 1866900"/>
              <a:gd name="connsiteY189" fmla="*/ 471488 h 871538"/>
              <a:gd name="connsiteX190" fmla="*/ 1083469 w 1866900"/>
              <a:gd name="connsiteY190" fmla="*/ 464344 h 871538"/>
              <a:gd name="connsiteX191" fmla="*/ 1031081 w 1866900"/>
              <a:gd name="connsiteY191" fmla="*/ 461963 h 871538"/>
              <a:gd name="connsiteX192" fmla="*/ 840581 w 1866900"/>
              <a:gd name="connsiteY192" fmla="*/ 459582 h 871538"/>
              <a:gd name="connsiteX193" fmla="*/ 750094 w 1866900"/>
              <a:gd name="connsiteY193" fmla="*/ 457200 h 871538"/>
              <a:gd name="connsiteX194" fmla="*/ 428625 w 1866900"/>
              <a:gd name="connsiteY194" fmla="*/ 461963 h 871538"/>
              <a:gd name="connsiteX195" fmla="*/ 402431 w 1866900"/>
              <a:gd name="connsiteY195" fmla="*/ 466725 h 871538"/>
              <a:gd name="connsiteX196" fmla="*/ 395287 w 1866900"/>
              <a:gd name="connsiteY196" fmla="*/ 469107 h 871538"/>
              <a:gd name="connsiteX197" fmla="*/ 385762 w 1866900"/>
              <a:gd name="connsiteY197" fmla="*/ 471488 h 871538"/>
              <a:gd name="connsiteX198" fmla="*/ 378619 w 1866900"/>
              <a:gd name="connsiteY198" fmla="*/ 473869 h 871538"/>
              <a:gd name="connsiteX199" fmla="*/ 347662 w 1866900"/>
              <a:gd name="connsiteY199" fmla="*/ 483394 h 871538"/>
              <a:gd name="connsiteX200" fmla="*/ 314325 w 1866900"/>
              <a:gd name="connsiteY200" fmla="*/ 492919 h 871538"/>
              <a:gd name="connsiteX201" fmla="*/ 278606 w 1866900"/>
              <a:gd name="connsiteY201" fmla="*/ 504825 h 871538"/>
              <a:gd name="connsiteX202" fmla="*/ 250031 w 1866900"/>
              <a:gd name="connsiteY202" fmla="*/ 514350 h 871538"/>
              <a:gd name="connsiteX203" fmla="*/ 185737 w 1866900"/>
              <a:gd name="connsiteY20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54806 w 1866900"/>
              <a:gd name="connsiteY11" fmla="*/ 366713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95287 w 1866900"/>
              <a:gd name="connsiteY195" fmla="*/ 469107 h 871538"/>
              <a:gd name="connsiteX196" fmla="*/ 385762 w 1866900"/>
              <a:gd name="connsiteY196" fmla="*/ 471488 h 871538"/>
              <a:gd name="connsiteX197" fmla="*/ 378619 w 1866900"/>
              <a:gd name="connsiteY197" fmla="*/ 473869 h 871538"/>
              <a:gd name="connsiteX198" fmla="*/ 347662 w 1866900"/>
              <a:gd name="connsiteY198" fmla="*/ 483394 h 871538"/>
              <a:gd name="connsiteX199" fmla="*/ 314325 w 1866900"/>
              <a:gd name="connsiteY199" fmla="*/ 492919 h 871538"/>
              <a:gd name="connsiteX200" fmla="*/ 278606 w 1866900"/>
              <a:gd name="connsiteY200" fmla="*/ 504825 h 871538"/>
              <a:gd name="connsiteX201" fmla="*/ 250031 w 1866900"/>
              <a:gd name="connsiteY201" fmla="*/ 514350 h 871538"/>
              <a:gd name="connsiteX202" fmla="*/ 185737 w 1866900"/>
              <a:gd name="connsiteY20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95287 w 1866900"/>
              <a:gd name="connsiteY195" fmla="*/ 469107 h 871538"/>
              <a:gd name="connsiteX196" fmla="*/ 385762 w 1866900"/>
              <a:gd name="connsiteY196" fmla="*/ 471488 h 871538"/>
              <a:gd name="connsiteX197" fmla="*/ 378619 w 1866900"/>
              <a:gd name="connsiteY197" fmla="*/ 473869 h 871538"/>
              <a:gd name="connsiteX198" fmla="*/ 347662 w 1866900"/>
              <a:gd name="connsiteY198" fmla="*/ 483394 h 871538"/>
              <a:gd name="connsiteX199" fmla="*/ 314325 w 1866900"/>
              <a:gd name="connsiteY199" fmla="*/ 492919 h 871538"/>
              <a:gd name="connsiteX200" fmla="*/ 278606 w 1866900"/>
              <a:gd name="connsiteY200" fmla="*/ 504825 h 871538"/>
              <a:gd name="connsiteX201" fmla="*/ 250031 w 1866900"/>
              <a:gd name="connsiteY201" fmla="*/ 514350 h 871538"/>
              <a:gd name="connsiteX202" fmla="*/ 185737 w 1866900"/>
              <a:gd name="connsiteY20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95287 w 1866900"/>
              <a:gd name="connsiteY195" fmla="*/ 469107 h 871538"/>
              <a:gd name="connsiteX196" fmla="*/ 385762 w 1866900"/>
              <a:gd name="connsiteY196" fmla="*/ 471488 h 871538"/>
              <a:gd name="connsiteX197" fmla="*/ 347662 w 1866900"/>
              <a:gd name="connsiteY197" fmla="*/ 483394 h 871538"/>
              <a:gd name="connsiteX198" fmla="*/ 314325 w 1866900"/>
              <a:gd name="connsiteY198" fmla="*/ 492919 h 871538"/>
              <a:gd name="connsiteX199" fmla="*/ 278606 w 1866900"/>
              <a:gd name="connsiteY199" fmla="*/ 504825 h 871538"/>
              <a:gd name="connsiteX200" fmla="*/ 250031 w 1866900"/>
              <a:gd name="connsiteY200" fmla="*/ 514350 h 871538"/>
              <a:gd name="connsiteX201" fmla="*/ 185737 w 1866900"/>
              <a:gd name="connsiteY201"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85762 w 1866900"/>
              <a:gd name="connsiteY195" fmla="*/ 471488 h 871538"/>
              <a:gd name="connsiteX196" fmla="*/ 347662 w 1866900"/>
              <a:gd name="connsiteY196" fmla="*/ 483394 h 871538"/>
              <a:gd name="connsiteX197" fmla="*/ 314325 w 1866900"/>
              <a:gd name="connsiteY197" fmla="*/ 492919 h 871538"/>
              <a:gd name="connsiteX198" fmla="*/ 278606 w 1866900"/>
              <a:gd name="connsiteY198" fmla="*/ 504825 h 871538"/>
              <a:gd name="connsiteX199" fmla="*/ 250031 w 1866900"/>
              <a:gd name="connsiteY199" fmla="*/ 514350 h 871538"/>
              <a:gd name="connsiteX200" fmla="*/ 185737 w 1866900"/>
              <a:gd name="connsiteY200"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47662 w 1866900"/>
              <a:gd name="connsiteY195" fmla="*/ 483394 h 871538"/>
              <a:gd name="connsiteX196" fmla="*/ 314325 w 1866900"/>
              <a:gd name="connsiteY196" fmla="*/ 492919 h 871538"/>
              <a:gd name="connsiteX197" fmla="*/ 278606 w 1866900"/>
              <a:gd name="connsiteY197" fmla="*/ 504825 h 871538"/>
              <a:gd name="connsiteX198" fmla="*/ 250031 w 1866900"/>
              <a:gd name="connsiteY198" fmla="*/ 514350 h 871538"/>
              <a:gd name="connsiteX199" fmla="*/ 185737 w 1866900"/>
              <a:gd name="connsiteY199"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416719 w 1866900"/>
              <a:gd name="connsiteY12" fmla="*/ 373857 h 871538"/>
              <a:gd name="connsiteX13" fmla="*/ 445294 w 1866900"/>
              <a:gd name="connsiteY13" fmla="*/ 378619 h 871538"/>
              <a:gd name="connsiteX14" fmla="*/ 833437 w 1866900"/>
              <a:gd name="connsiteY14" fmla="*/ 383382 h 871538"/>
              <a:gd name="connsiteX15" fmla="*/ 1345406 w 1866900"/>
              <a:gd name="connsiteY15" fmla="*/ 383382 h 871538"/>
              <a:gd name="connsiteX16" fmla="*/ 1452562 w 1866900"/>
              <a:gd name="connsiteY16" fmla="*/ 381000 h 871538"/>
              <a:gd name="connsiteX17" fmla="*/ 1466850 w 1866900"/>
              <a:gd name="connsiteY17" fmla="*/ 376238 h 871538"/>
              <a:gd name="connsiteX18" fmla="*/ 1478756 w 1866900"/>
              <a:gd name="connsiteY18" fmla="*/ 364332 h 871538"/>
              <a:gd name="connsiteX19" fmla="*/ 1490662 w 1866900"/>
              <a:gd name="connsiteY19" fmla="*/ 350044 h 871538"/>
              <a:gd name="connsiteX20" fmla="*/ 1497806 w 1866900"/>
              <a:gd name="connsiteY20" fmla="*/ 345282 h 871538"/>
              <a:gd name="connsiteX21" fmla="*/ 1507331 w 1866900"/>
              <a:gd name="connsiteY21" fmla="*/ 333375 h 871538"/>
              <a:gd name="connsiteX22" fmla="*/ 1512094 w 1866900"/>
              <a:gd name="connsiteY22" fmla="*/ 323850 h 871538"/>
              <a:gd name="connsiteX23" fmla="*/ 1521619 w 1866900"/>
              <a:gd name="connsiteY23" fmla="*/ 309563 h 871538"/>
              <a:gd name="connsiteX24" fmla="*/ 1524000 w 1866900"/>
              <a:gd name="connsiteY24" fmla="*/ 302419 h 871538"/>
              <a:gd name="connsiteX25" fmla="*/ 1533525 w 1866900"/>
              <a:gd name="connsiteY25" fmla="*/ 288132 h 871538"/>
              <a:gd name="connsiteX26" fmla="*/ 1535906 w 1866900"/>
              <a:gd name="connsiteY26" fmla="*/ 278607 h 871538"/>
              <a:gd name="connsiteX27" fmla="*/ 1538287 w 1866900"/>
              <a:gd name="connsiteY27" fmla="*/ 264319 h 871538"/>
              <a:gd name="connsiteX28" fmla="*/ 1540669 w 1866900"/>
              <a:gd name="connsiteY28" fmla="*/ 257175 h 871538"/>
              <a:gd name="connsiteX29" fmla="*/ 1547812 w 1866900"/>
              <a:gd name="connsiteY29" fmla="*/ 230982 h 871538"/>
              <a:gd name="connsiteX30" fmla="*/ 1552575 w 1866900"/>
              <a:gd name="connsiteY30" fmla="*/ 197644 h 871538"/>
              <a:gd name="connsiteX31" fmla="*/ 1557337 w 1866900"/>
              <a:gd name="connsiteY31" fmla="*/ 190500 h 871538"/>
              <a:gd name="connsiteX32" fmla="*/ 1562100 w 1866900"/>
              <a:gd name="connsiteY32" fmla="*/ 176213 h 871538"/>
              <a:gd name="connsiteX33" fmla="*/ 1564481 w 1866900"/>
              <a:gd name="connsiteY33" fmla="*/ 169069 h 871538"/>
              <a:gd name="connsiteX34" fmla="*/ 1574006 w 1866900"/>
              <a:gd name="connsiteY34" fmla="*/ 154782 h 871538"/>
              <a:gd name="connsiteX35" fmla="*/ 1578769 w 1866900"/>
              <a:gd name="connsiteY35" fmla="*/ 147638 h 871538"/>
              <a:gd name="connsiteX36" fmla="*/ 1590675 w 1866900"/>
              <a:gd name="connsiteY36" fmla="*/ 126207 h 871538"/>
              <a:gd name="connsiteX37" fmla="*/ 1595437 w 1866900"/>
              <a:gd name="connsiteY37" fmla="*/ 119063 h 871538"/>
              <a:gd name="connsiteX38" fmla="*/ 1600200 w 1866900"/>
              <a:gd name="connsiteY38" fmla="*/ 111919 h 871538"/>
              <a:gd name="connsiteX39" fmla="*/ 1600200 w 1866900"/>
              <a:gd name="connsiteY39" fmla="*/ 90488 h 871538"/>
              <a:gd name="connsiteX40" fmla="*/ 1578769 w 1866900"/>
              <a:gd name="connsiteY40" fmla="*/ 73819 h 871538"/>
              <a:gd name="connsiteX41" fmla="*/ 1564481 w 1866900"/>
              <a:gd name="connsiteY41" fmla="*/ 66675 h 871538"/>
              <a:gd name="connsiteX42" fmla="*/ 1557337 w 1866900"/>
              <a:gd name="connsiteY42" fmla="*/ 61913 h 871538"/>
              <a:gd name="connsiteX43" fmla="*/ 1547812 w 1866900"/>
              <a:gd name="connsiteY43" fmla="*/ 57150 h 871538"/>
              <a:gd name="connsiteX44" fmla="*/ 1533525 w 1866900"/>
              <a:gd name="connsiteY44" fmla="*/ 50007 h 871538"/>
              <a:gd name="connsiteX45" fmla="*/ 1526381 w 1866900"/>
              <a:gd name="connsiteY45" fmla="*/ 45244 h 871538"/>
              <a:gd name="connsiteX46" fmla="*/ 1519237 w 1866900"/>
              <a:gd name="connsiteY46" fmla="*/ 42863 h 871538"/>
              <a:gd name="connsiteX47" fmla="*/ 1509712 w 1866900"/>
              <a:gd name="connsiteY47" fmla="*/ 28575 h 871538"/>
              <a:gd name="connsiteX48" fmla="*/ 1504950 w 1866900"/>
              <a:gd name="connsiteY48" fmla="*/ 21432 h 871538"/>
              <a:gd name="connsiteX49" fmla="*/ 1507331 w 1866900"/>
              <a:gd name="connsiteY49" fmla="*/ 11907 h 871538"/>
              <a:gd name="connsiteX50" fmla="*/ 1528762 w 1866900"/>
              <a:gd name="connsiteY50" fmla="*/ 0 h 871538"/>
              <a:gd name="connsiteX51" fmla="*/ 1552575 w 1866900"/>
              <a:gd name="connsiteY51" fmla="*/ 2382 h 871538"/>
              <a:gd name="connsiteX52" fmla="*/ 1566862 w 1866900"/>
              <a:gd name="connsiteY52" fmla="*/ 7144 h 871538"/>
              <a:gd name="connsiteX53" fmla="*/ 1578769 w 1866900"/>
              <a:gd name="connsiteY53" fmla="*/ 9525 h 871538"/>
              <a:gd name="connsiteX54" fmla="*/ 1593056 w 1866900"/>
              <a:gd name="connsiteY54" fmla="*/ 14288 h 871538"/>
              <a:gd name="connsiteX55" fmla="*/ 1600200 w 1866900"/>
              <a:gd name="connsiteY55" fmla="*/ 19050 h 871538"/>
              <a:gd name="connsiteX56" fmla="*/ 1614487 w 1866900"/>
              <a:gd name="connsiteY56" fmla="*/ 21432 h 871538"/>
              <a:gd name="connsiteX57" fmla="*/ 1624012 w 1866900"/>
              <a:gd name="connsiteY57" fmla="*/ 23813 h 871538"/>
              <a:gd name="connsiteX58" fmla="*/ 1638300 w 1866900"/>
              <a:gd name="connsiteY58" fmla="*/ 28575 h 871538"/>
              <a:gd name="connsiteX59" fmla="*/ 1652587 w 1866900"/>
              <a:gd name="connsiteY59" fmla="*/ 30957 h 871538"/>
              <a:gd name="connsiteX60" fmla="*/ 1676400 w 1866900"/>
              <a:gd name="connsiteY60" fmla="*/ 33338 h 871538"/>
              <a:gd name="connsiteX61" fmla="*/ 1702594 w 1866900"/>
              <a:gd name="connsiteY61" fmla="*/ 38100 h 871538"/>
              <a:gd name="connsiteX62" fmla="*/ 1709737 w 1866900"/>
              <a:gd name="connsiteY62" fmla="*/ 40482 h 871538"/>
              <a:gd name="connsiteX63" fmla="*/ 1716881 w 1866900"/>
              <a:gd name="connsiteY63" fmla="*/ 47625 h 871538"/>
              <a:gd name="connsiteX64" fmla="*/ 1721644 w 1866900"/>
              <a:gd name="connsiteY64" fmla="*/ 61913 h 871538"/>
              <a:gd name="connsiteX65" fmla="*/ 1726406 w 1866900"/>
              <a:gd name="connsiteY65" fmla="*/ 78582 h 871538"/>
              <a:gd name="connsiteX66" fmla="*/ 1724025 w 1866900"/>
              <a:gd name="connsiteY66" fmla="*/ 102394 h 871538"/>
              <a:gd name="connsiteX67" fmla="*/ 1716881 w 1866900"/>
              <a:gd name="connsiteY67" fmla="*/ 104775 h 871538"/>
              <a:gd name="connsiteX68" fmla="*/ 1659731 w 1866900"/>
              <a:gd name="connsiteY68" fmla="*/ 107157 h 871538"/>
              <a:gd name="connsiteX69" fmla="*/ 1652587 w 1866900"/>
              <a:gd name="connsiteY69" fmla="*/ 111919 h 871538"/>
              <a:gd name="connsiteX70" fmla="*/ 1650206 w 1866900"/>
              <a:gd name="connsiteY70" fmla="*/ 119063 h 871538"/>
              <a:gd name="connsiteX71" fmla="*/ 1645444 w 1866900"/>
              <a:gd name="connsiteY71" fmla="*/ 126207 h 871538"/>
              <a:gd name="connsiteX72" fmla="*/ 1638300 w 1866900"/>
              <a:gd name="connsiteY72" fmla="*/ 140494 h 871538"/>
              <a:gd name="connsiteX73" fmla="*/ 1635919 w 1866900"/>
              <a:gd name="connsiteY73" fmla="*/ 159544 h 871538"/>
              <a:gd name="connsiteX74" fmla="*/ 1633537 w 1866900"/>
              <a:gd name="connsiteY74" fmla="*/ 166688 h 871538"/>
              <a:gd name="connsiteX75" fmla="*/ 1628775 w 1866900"/>
              <a:gd name="connsiteY75" fmla="*/ 204788 h 871538"/>
              <a:gd name="connsiteX76" fmla="*/ 1626394 w 1866900"/>
              <a:gd name="connsiteY76" fmla="*/ 271463 h 871538"/>
              <a:gd name="connsiteX77" fmla="*/ 1628775 w 1866900"/>
              <a:gd name="connsiteY77" fmla="*/ 338138 h 871538"/>
              <a:gd name="connsiteX78" fmla="*/ 1631156 w 1866900"/>
              <a:gd name="connsiteY78" fmla="*/ 345282 h 871538"/>
              <a:gd name="connsiteX79" fmla="*/ 1645444 w 1866900"/>
              <a:gd name="connsiteY79" fmla="*/ 359569 h 871538"/>
              <a:gd name="connsiteX80" fmla="*/ 1652587 w 1866900"/>
              <a:gd name="connsiteY80" fmla="*/ 361950 h 871538"/>
              <a:gd name="connsiteX81" fmla="*/ 1659731 w 1866900"/>
              <a:gd name="connsiteY81" fmla="*/ 366713 h 871538"/>
              <a:gd name="connsiteX82" fmla="*/ 1726406 w 1866900"/>
              <a:gd name="connsiteY82" fmla="*/ 361950 h 871538"/>
              <a:gd name="connsiteX83" fmla="*/ 1733550 w 1866900"/>
              <a:gd name="connsiteY83" fmla="*/ 297657 h 871538"/>
              <a:gd name="connsiteX84" fmla="*/ 1738312 w 1866900"/>
              <a:gd name="connsiteY84" fmla="*/ 271463 h 871538"/>
              <a:gd name="connsiteX85" fmla="*/ 1743075 w 1866900"/>
              <a:gd name="connsiteY85" fmla="*/ 264319 h 871538"/>
              <a:gd name="connsiteX86" fmla="*/ 1750219 w 1866900"/>
              <a:gd name="connsiteY86" fmla="*/ 261938 h 871538"/>
              <a:gd name="connsiteX87" fmla="*/ 1757362 w 1866900"/>
              <a:gd name="connsiteY87" fmla="*/ 257175 h 871538"/>
              <a:gd name="connsiteX88" fmla="*/ 1774031 w 1866900"/>
              <a:gd name="connsiteY88" fmla="*/ 252413 h 871538"/>
              <a:gd name="connsiteX89" fmla="*/ 1797844 w 1866900"/>
              <a:gd name="connsiteY89" fmla="*/ 254794 h 871538"/>
              <a:gd name="connsiteX90" fmla="*/ 1819275 w 1866900"/>
              <a:gd name="connsiteY90" fmla="*/ 271463 h 871538"/>
              <a:gd name="connsiteX91" fmla="*/ 1826419 w 1866900"/>
              <a:gd name="connsiteY91" fmla="*/ 276225 h 871538"/>
              <a:gd name="connsiteX92" fmla="*/ 1838325 w 1866900"/>
              <a:gd name="connsiteY92" fmla="*/ 297657 h 871538"/>
              <a:gd name="connsiteX93" fmla="*/ 1826419 w 1866900"/>
              <a:gd name="connsiteY93" fmla="*/ 328613 h 871538"/>
              <a:gd name="connsiteX94" fmla="*/ 1819275 w 1866900"/>
              <a:gd name="connsiteY94" fmla="*/ 330994 h 871538"/>
              <a:gd name="connsiteX95" fmla="*/ 1804987 w 1866900"/>
              <a:gd name="connsiteY95" fmla="*/ 342900 h 871538"/>
              <a:gd name="connsiteX96" fmla="*/ 1795462 w 1866900"/>
              <a:gd name="connsiteY96" fmla="*/ 357188 h 871538"/>
              <a:gd name="connsiteX97" fmla="*/ 1800225 w 1866900"/>
              <a:gd name="connsiteY97" fmla="*/ 397669 h 871538"/>
              <a:gd name="connsiteX98" fmla="*/ 1802606 w 1866900"/>
              <a:gd name="connsiteY98" fmla="*/ 404813 h 871538"/>
              <a:gd name="connsiteX99" fmla="*/ 1807369 w 1866900"/>
              <a:gd name="connsiteY99" fmla="*/ 411957 h 871538"/>
              <a:gd name="connsiteX100" fmla="*/ 1812131 w 1866900"/>
              <a:gd name="connsiteY100" fmla="*/ 426244 h 871538"/>
              <a:gd name="connsiteX101" fmla="*/ 1824037 w 1866900"/>
              <a:gd name="connsiteY101" fmla="*/ 447675 h 871538"/>
              <a:gd name="connsiteX102" fmla="*/ 1821656 w 1866900"/>
              <a:gd name="connsiteY102" fmla="*/ 485775 h 871538"/>
              <a:gd name="connsiteX103" fmla="*/ 1816894 w 1866900"/>
              <a:gd name="connsiteY103" fmla="*/ 492919 h 871538"/>
              <a:gd name="connsiteX104" fmla="*/ 1788319 w 1866900"/>
              <a:gd name="connsiteY104" fmla="*/ 485775 h 871538"/>
              <a:gd name="connsiteX105" fmla="*/ 1781175 w 1866900"/>
              <a:gd name="connsiteY105" fmla="*/ 483394 h 871538"/>
              <a:gd name="connsiteX106" fmla="*/ 1774031 w 1866900"/>
              <a:gd name="connsiteY106" fmla="*/ 481013 h 871538"/>
              <a:gd name="connsiteX107" fmla="*/ 1759744 w 1866900"/>
              <a:gd name="connsiteY107" fmla="*/ 459582 h 871538"/>
              <a:gd name="connsiteX108" fmla="*/ 1754981 w 1866900"/>
              <a:gd name="connsiteY108" fmla="*/ 452438 h 871538"/>
              <a:gd name="connsiteX109" fmla="*/ 1747837 w 1866900"/>
              <a:gd name="connsiteY109" fmla="*/ 438150 h 871538"/>
              <a:gd name="connsiteX110" fmla="*/ 1728787 w 1866900"/>
              <a:gd name="connsiteY110" fmla="*/ 426244 h 871538"/>
              <a:gd name="connsiteX111" fmla="*/ 1721644 w 1866900"/>
              <a:gd name="connsiteY111" fmla="*/ 421482 h 871538"/>
              <a:gd name="connsiteX112" fmla="*/ 1707356 w 1866900"/>
              <a:gd name="connsiteY112" fmla="*/ 416719 h 871538"/>
              <a:gd name="connsiteX113" fmla="*/ 1690687 w 1866900"/>
              <a:gd name="connsiteY113" fmla="*/ 419100 h 871538"/>
              <a:gd name="connsiteX114" fmla="*/ 1654969 w 1866900"/>
              <a:gd name="connsiteY114" fmla="*/ 426244 h 871538"/>
              <a:gd name="connsiteX115" fmla="*/ 1647825 w 1866900"/>
              <a:gd name="connsiteY115" fmla="*/ 440532 h 871538"/>
              <a:gd name="connsiteX116" fmla="*/ 1652587 w 1866900"/>
              <a:gd name="connsiteY116" fmla="*/ 523875 h 871538"/>
              <a:gd name="connsiteX117" fmla="*/ 1657350 w 1866900"/>
              <a:gd name="connsiteY117" fmla="*/ 538163 h 871538"/>
              <a:gd name="connsiteX118" fmla="*/ 1662112 w 1866900"/>
              <a:gd name="connsiteY118" fmla="*/ 554832 h 871538"/>
              <a:gd name="connsiteX119" fmla="*/ 1666875 w 1866900"/>
              <a:gd name="connsiteY119" fmla="*/ 561975 h 871538"/>
              <a:gd name="connsiteX120" fmla="*/ 1676400 w 1866900"/>
              <a:gd name="connsiteY120" fmla="*/ 573882 h 871538"/>
              <a:gd name="connsiteX121" fmla="*/ 1678781 w 1866900"/>
              <a:gd name="connsiteY121" fmla="*/ 581025 h 871538"/>
              <a:gd name="connsiteX122" fmla="*/ 1688306 w 1866900"/>
              <a:gd name="connsiteY122" fmla="*/ 595313 h 871538"/>
              <a:gd name="connsiteX123" fmla="*/ 1693069 w 1866900"/>
              <a:gd name="connsiteY123" fmla="*/ 602457 h 871538"/>
              <a:gd name="connsiteX124" fmla="*/ 1697831 w 1866900"/>
              <a:gd name="connsiteY124" fmla="*/ 616744 h 871538"/>
              <a:gd name="connsiteX125" fmla="*/ 1707356 w 1866900"/>
              <a:gd name="connsiteY125" fmla="*/ 631032 h 871538"/>
              <a:gd name="connsiteX126" fmla="*/ 1714500 w 1866900"/>
              <a:gd name="connsiteY126" fmla="*/ 652463 h 871538"/>
              <a:gd name="connsiteX127" fmla="*/ 1716881 w 1866900"/>
              <a:gd name="connsiteY127" fmla="*/ 659607 h 871538"/>
              <a:gd name="connsiteX128" fmla="*/ 1731169 w 1866900"/>
              <a:gd name="connsiteY128" fmla="*/ 666750 h 871538"/>
              <a:gd name="connsiteX129" fmla="*/ 1781175 w 1866900"/>
              <a:gd name="connsiteY129" fmla="*/ 659607 h 871538"/>
              <a:gd name="connsiteX130" fmla="*/ 1788319 w 1866900"/>
              <a:gd name="connsiteY130" fmla="*/ 654844 h 871538"/>
              <a:gd name="connsiteX131" fmla="*/ 1802606 w 1866900"/>
              <a:gd name="connsiteY131" fmla="*/ 650082 h 871538"/>
              <a:gd name="connsiteX132" fmla="*/ 1809750 w 1866900"/>
              <a:gd name="connsiteY132" fmla="*/ 645319 h 871538"/>
              <a:gd name="connsiteX133" fmla="*/ 1852612 w 1866900"/>
              <a:gd name="connsiteY133" fmla="*/ 645319 h 871538"/>
              <a:gd name="connsiteX134" fmla="*/ 1859756 w 1866900"/>
              <a:gd name="connsiteY134" fmla="*/ 650082 h 871538"/>
              <a:gd name="connsiteX135" fmla="*/ 1862137 w 1866900"/>
              <a:gd name="connsiteY135" fmla="*/ 657225 h 871538"/>
              <a:gd name="connsiteX136" fmla="*/ 1866900 w 1866900"/>
              <a:gd name="connsiteY136" fmla="*/ 664369 h 871538"/>
              <a:gd name="connsiteX137" fmla="*/ 1864519 w 1866900"/>
              <a:gd name="connsiteY137" fmla="*/ 697707 h 871538"/>
              <a:gd name="connsiteX138" fmla="*/ 1857375 w 1866900"/>
              <a:gd name="connsiteY138" fmla="*/ 704850 h 871538"/>
              <a:gd name="connsiteX139" fmla="*/ 1854994 w 1866900"/>
              <a:gd name="connsiteY139" fmla="*/ 711994 h 871538"/>
              <a:gd name="connsiteX140" fmla="*/ 1840706 w 1866900"/>
              <a:gd name="connsiteY140" fmla="*/ 723900 h 871538"/>
              <a:gd name="connsiteX141" fmla="*/ 1833562 w 1866900"/>
              <a:gd name="connsiteY141" fmla="*/ 726282 h 871538"/>
              <a:gd name="connsiteX142" fmla="*/ 1826419 w 1866900"/>
              <a:gd name="connsiteY142" fmla="*/ 731044 h 871538"/>
              <a:gd name="connsiteX143" fmla="*/ 1793081 w 1866900"/>
              <a:gd name="connsiteY143" fmla="*/ 740569 h 871538"/>
              <a:gd name="connsiteX144" fmla="*/ 1785937 w 1866900"/>
              <a:gd name="connsiteY144" fmla="*/ 742950 h 871538"/>
              <a:gd name="connsiteX145" fmla="*/ 1771650 w 1866900"/>
              <a:gd name="connsiteY145" fmla="*/ 752475 h 871538"/>
              <a:gd name="connsiteX146" fmla="*/ 1762125 w 1866900"/>
              <a:gd name="connsiteY146" fmla="*/ 764382 h 871538"/>
              <a:gd name="connsiteX147" fmla="*/ 1754981 w 1866900"/>
              <a:gd name="connsiteY147" fmla="*/ 785813 h 871538"/>
              <a:gd name="connsiteX148" fmla="*/ 1752600 w 1866900"/>
              <a:gd name="connsiteY148" fmla="*/ 792957 h 871538"/>
              <a:gd name="connsiteX149" fmla="*/ 1747837 w 1866900"/>
              <a:gd name="connsiteY149" fmla="*/ 800100 h 871538"/>
              <a:gd name="connsiteX150" fmla="*/ 1745456 w 1866900"/>
              <a:gd name="connsiteY150" fmla="*/ 838200 h 871538"/>
              <a:gd name="connsiteX151" fmla="*/ 1743075 w 1866900"/>
              <a:gd name="connsiteY151" fmla="*/ 845344 h 871538"/>
              <a:gd name="connsiteX152" fmla="*/ 1733550 w 1866900"/>
              <a:gd name="connsiteY152" fmla="*/ 859632 h 871538"/>
              <a:gd name="connsiteX153" fmla="*/ 1712119 w 1866900"/>
              <a:gd name="connsiteY153" fmla="*/ 869157 h 871538"/>
              <a:gd name="connsiteX154" fmla="*/ 1704975 w 1866900"/>
              <a:gd name="connsiteY154" fmla="*/ 871538 h 871538"/>
              <a:gd name="connsiteX155" fmla="*/ 1688306 w 1866900"/>
              <a:gd name="connsiteY155" fmla="*/ 869157 h 871538"/>
              <a:gd name="connsiteX156" fmla="*/ 1678781 w 1866900"/>
              <a:gd name="connsiteY156" fmla="*/ 854869 h 871538"/>
              <a:gd name="connsiteX157" fmla="*/ 1674019 w 1866900"/>
              <a:gd name="connsiteY157" fmla="*/ 847725 h 871538"/>
              <a:gd name="connsiteX158" fmla="*/ 1676400 w 1866900"/>
              <a:gd name="connsiteY158" fmla="*/ 812007 h 871538"/>
              <a:gd name="connsiteX159" fmla="*/ 1678781 w 1866900"/>
              <a:gd name="connsiteY159" fmla="*/ 804863 h 871538"/>
              <a:gd name="connsiteX160" fmla="*/ 1676400 w 1866900"/>
              <a:gd name="connsiteY160" fmla="*/ 745332 h 871538"/>
              <a:gd name="connsiteX161" fmla="*/ 1671637 w 1866900"/>
              <a:gd name="connsiteY161" fmla="*/ 731044 h 871538"/>
              <a:gd name="connsiteX162" fmla="*/ 1664494 w 1866900"/>
              <a:gd name="connsiteY162" fmla="*/ 716757 h 871538"/>
              <a:gd name="connsiteX163" fmla="*/ 1657350 w 1866900"/>
              <a:gd name="connsiteY163" fmla="*/ 711994 h 871538"/>
              <a:gd name="connsiteX164" fmla="*/ 1654969 w 1866900"/>
              <a:gd name="connsiteY164" fmla="*/ 704850 h 871538"/>
              <a:gd name="connsiteX165" fmla="*/ 1645444 w 1866900"/>
              <a:gd name="connsiteY165" fmla="*/ 690563 h 871538"/>
              <a:gd name="connsiteX166" fmla="*/ 1643062 w 1866900"/>
              <a:gd name="connsiteY166" fmla="*/ 683419 h 871538"/>
              <a:gd name="connsiteX167" fmla="*/ 1635919 w 1866900"/>
              <a:gd name="connsiteY167" fmla="*/ 678657 h 871538"/>
              <a:gd name="connsiteX168" fmla="*/ 1624012 w 1866900"/>
              <a:gd name="connsiteY168" fmla="*/ 657225 h 871538"/>
              <a:gd name="connsiteX169" fmla="*/ 1619250 w 1866900"/>
              <a:gd name="connsiteY169" fmla="*/ 650082 h 871538"/>
              <a:gd name="connsiteX170" fmla="*/ 1614487 w 1866900"/>
              <a:gd name="connsiteY170" fmla="*/ 642938 h 871538"/>
              <a:gd name="connsiteX171" fmla="*/ 1609725 w 1866900"/>
              <a:gd name="connsiteY171" fmla="*/ 626269 h 871538"/>
              <a:gd name="connsiteX172" fmla="*/ 1604962 w 1866900"/>
              <a:gd name="connsiteY172" fmla="*/ 611982 h 871538"/>
              <a:gd name="connsiteX173" fmla="*/ 1602581 w 1866900"/>
              <a:gd name="connsiteY173" fmla="*/ 604838 h 871538"/>
              <a:gd name="connsiteX174" fmla="*/ 1597819 w 1866900"/>
              <a:gd name="connsiteY174" fmla="*/ 588169 h 871538"/>
              <a:gd name="connsiteX175" fmla="*/ 1590675 w 1866900"/>
              <a:gd name="connsiteY175" fmla="*/ 581025 h 871538"/>
              <a:gd name="connsiteX176" fmla="*/ 1585912 w 1866900"/>
              <a:gd name="connsiteY176" fmla="*/ 573882 h 871538"/>
              <a:gd name="connsiteX177" fmla="*/ 1571625 w 1866900"/>
              <a:gd name="connsiteY177" fmla="*/ 564357 h 871538"/>
              <a:gd name="connsiteX178" fmla="*/ 1557337 w 1866900"/>
              <a:gd name="connsiteY178" fmla="*/ 552450 h 871538"/>
              <a:gd name="connsiteX179" fmla="*/ 1547812 w 1866900"/>
              <a:gd name="connsiteY179" fmla="*/ 542925 h 871538"/>
              <a:gd name="connsiteX180" fmla="*/ 1538287 w 1866900"/>
              <a:gd name="connsiteY180" fmla="*/ 533400 h 871538"/>
              <a:gd name="connsiteX181" fmla="*/ 1526381 w 1866900"/>
              <a:gd name="connsiteY181" fmla="*/ 519113 h 871538"/>
              <a:gd name="connsiteX182" fmla="*/ 1521619 w 1866900"/>
              <a:gd name="connsiteY182" fmla="*/ 511969 h 871538"/>
              <a:gd name="connsiteX183" fmla="*/ 1514475 w 1866900"/>
              <a:gd name="connsiteY183" fmla="*/ 509588 h 871538"/>
              <a:gd name="connsiteX184" fmla="*/ 1502569 w 1866900"/>
              <a:gd name="connsiteY184" fmla="*/ 497682 h 871538"/>
              <a:gd name="connsiteX185" fmla="*/ 1490662 w 1866900"/>
              <a:gd name="connsiteY185" fmla="*/ 483394 h 871538"/>
              <a:gd name="connsiteX186" fmla="*/ 1469231 w 1866900"/>
              <a:gd name="connsiteY186" fmla="*/ 473869 h 871538"/>
              <a:gd name="connsiteX187" fmla="*/ 1231106 w 1866900"/>
              <a:gd name="connsiteY187" fmla="*/ 471488 h 871538"/>
              <a:gd name="connsiteX188" fmla="*/ 1083469 w 1866900"/>
              <a:gd name="connsiteY188" fmla="*/ 464344 h 871538"/>
              <a:gd name="connsiteX189" fmla="*/ 1031081 w 1866900"/>
              <a:gd name="connsiteY189" fmla="*/ 461963 h 871538"/>
              <a:gd name="connsiteX190" fmla="*/ 840581 w 1866900"/>
              <a:gd name="connsiteY190" fmla="*/ 459582 h 871538"/>
              <a:gd name="connsiteX191" fmla="*/ 750094 w 1866900"/>
              <a:gd name="connsiteY191" fmla="*/ 457200 h 871538"/>
              <a:gd name="connsiteX192" fmla="*/ 428625 w 1866900"/>
              <a:gd name="connsiteY192" fmla="*/ 461963 h 871538"/>
              <a:gd name="connsiteX193" fmla="*/ 402431 w 1866900"/>
              <a:gd name="connsiteY193" fmla="*/ 466725 h 871538"/>
              <a:gd name="connsiteX194" fmla="*/ 347662 w 1866900"/>
              <a:gd name="connsiteY194" fmla="*/ 483394 h 871538"/>
              <a:gd name="connsiteX195" fmla="*/ 314325 w 1866900"/>
              <a:gd name="connsiteY195" fmla="*/ 492919 h 871538"/>
              <a:gd name="connsiteX196" fmla="*/ 278606 w 1866900"/>
              <a:gd name="connsiteY196" fmla="*/ 504825 h 871538"/>
              <a:gd name="connsiteX197" fmla="*/ 250031 w 1866900"/>
              <a:gd name="connsiteY197" fmla="*/ 514350 h 871538"/>
              <a:gd name="connsiteX198" fmla="*/ 185737 w 1866900"/>
              <a:gd name="connsiteY198"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445294 w 1866900"/>
              <a:gd name="connsiteY12" fmla="*/ 378619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402431 w 1866900"/>
              <a:gd name="connsiteY192" fmla="*/ 466725 h 871538"/>
              <a:gd name="connsiteX193" fmla="*/ 347662 w 1866900"/>
              <a:gd name="connsiteY193" fmla="*/ 483394 h 871538"/>
              <a:gd name="connsiteX194" fmla="*/ 314325 w 1866900"/>
              <a:gd name="connsiteY194" fmla="*/ 492919 h 871538"/>
              <a:gd name="connsiteX195" fmla="*/ 278606 w 1866900"/>
              <a:gd name="connsiteY195" fmla="*/ 504825 h 871538"/>
              <a:gd name="connsiteX196" fmla="*/ 250031 w 1866900"/>
              <a:gd name="connsiteY196" fmla="*/ 514350 h 871538"/>
              <a:gd name="connsiteX197" fmla="*/ 185737 w 1866900"/>
              <a:gd name="connsiteY197"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402431 w 1866900"/>
              <a:gd name="connsiteY192" fmla="*/ 466725 h 871538"/>
              <a:gd name="connsiteX193" fmla="*/ 347662 w 1866900"/>
              <a:gd name="connsiteY193" fmla="*/ 483394 h 871538"/>
              <a:gd name="connsiteX194" fmla="*/ 314325 w 1866900"/>
              <a:gd name="connsiteY194" fmla="*/ 492919 h 871538"/>
              <a:gd name="connsiteX195" fmla="*/ 278606 w 1866900"/>
              <a:gd name="connsiteY195" fmla="*/ 504825 h 871538"/>
              <a:gd name="connsiteX196" fmla="*/ 250031 w 1866900"/>
              <a:gd name="connsiteY196" fmla="*/ 514350 h 871538"/>
              <a:gd name="connsiteX197" fmla="*/ 185737 w 1866900"/>
              <a:gd name="connsiteY197"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347662 w 1866900"/>
              <a:gd name="connsiteY192" fmla="*/ 483394 h 871538"/>
              <a:gd name="connsiteX193" fmla="*/ 314325 w 1866900"/>
              <a:gd name="connsiteY193" fmla="*/ 492919 h 871538"/>
              <a:gd name="connsiteX194" fmla="*/ 278606 w 1866900"/>
              <a:gd name="connsiteY194" fmla="*/ 504825 h 871538"/>
              <a:gd name="connsiteX195" fmla="*/ 250031 w 1866900"/>
              <a:gd name="connsiteY195" fmla="*/ 514350 h 871538"/>
              <a:gd name="connsiteX196" fmla="*/ 185737 w 1866900"/>
              <a:gd name="connsiteY196"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347662 w 1866900"/>
              <a:gd name="connsiteY192" fmla="*/ 483394 h 871538"/>
              <a:gd name="connsiteX193" fmla="*/ 278606 w 1866900"/>
              <a:gd name="connsiteY193" fmla="*/ 504825 h 871538"/>
              <a:gd name="connsiteX194" fmla="*/ 250031 w 1866900"/>
              <a:gd name="connsiteY194" fmla="*/ 514350 h 871538"/>
              <a:gd name="connsiteX195" fmla="*/ 185737 w 1866900"/>
              <a:gd name="connsiteY195"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31081 w 1866900"/>
              <a:gd name="connsiteY187" fmla="*/ 461963 h 871538"/>
              <a:gd name="connsiteX188" fmla="*/ 840581 w 1866900"/>
              <a:gd name="connsiteY188" fmla="*/ 459582 h 871538"/>
              <a:gd name="connsiteX189" fmla="*/ 750094 w 1866900"/>
              <a:gd name="connsiteY189" fmla="*/ 457200 h 871538"/>
              <a:gd name="connsiteX190" fmla="*/ 500063 w 1866900"/>
              <a:gd name="connsiteY190" fmla="*/ 464344 h 871538"/>
              <a:gd name="connsiteX191" fmla="*/ 347662 w 1866900"/>
              <a:gd name="connsiteY191" fmla="*/ 483394 h 871538"/>
              <a:gd name="connsiteX192" fmla="*/ 250031 w 1866900"/>
              <a:gd name="connsiteY192" fmla="*/ 514350 h 871538"/>
              <a:gd name="connsiteX193" fmla="*/ 185737 w 1866900"/>
              <a:gd name="connsiteY19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31081 w 1866900"/>
              <a:gd name="connsiteY187" fmla="*/ 461963 h 871538"/>
              <a:gd name="connsiteX188" fmla="*/ 840581 w 1866900"/>
              <a:gd name="connsiteY188" fmla="*/ 459582 h 871538"/>
              <a:gd name="connsiteX189" fmla="*/ 750094 w 1866900"/>
              <a:gd name="connsiteY189" fmla="*/ 457200 h 871538"/>
              <a:gd name="connsiteX190" fmla="*/ 500063 w 1866900"/>
              <a:gd name="connsiteY190" fmla="*/ 464344 h 871538"/>
              <a:gd name="connsiteX191" fmla="*/ 347662 w 1866900"/>
              <a:gd name="connsiteY191" fmla="*/ 483394 h 871538"/>
              <a:gd name="connsiteX192" fmla="*/ 250031 w 1866900"/>
              <a:gd name="connsiteY192" fmla="*/ 514350 h 871538"/>
              <a:gd name="connsiteX193" fmla="*/ 185737 w 1866900"/>
              <a:gd name="connsiteY19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31081 w 1866900"/>
              <a:gd name="connsiteY187" fmla="*/ 461963 h 871538"/>
              <a:gd name="connsiteX188" fmla="*/ 840581 w 1866900"/>
              <a:gd name="connsiteY188" fmla="*/ 459582 h 871538"/>
              <a:gd name="connsiteX189" fmla="*/ 750094 w 1866900"/>
              <a:gd name="connsiteY189" fmla="*/ 457200 h 871538"/>
              <a:gd name="connsiteX190" fmla="*/ 500063 w 1866900"/>
              <a:gd name="connsiteY190" fmla="*/ 464344 h 871538"/>
              <a:gd name="connsiteX191" fmla="*/ 347662 w 1866900"/>
              <a:gd name="connsiteY191" fmla="*/ 483394 h 871538"/>
              <a:gd name="connsiteX192" fmla="*/ 250031 w 1866900"/>
              <a:gd name="connsiteY192" fmla="*/ 514350 h 871538"/>
              <a:gd name="connsiteX193" fmla="*/ 185737 w 1866900"/>
              <a:gd name="connsiteY19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07331 w 1866900"/>
              <a:gd name="connsiteY19" fmla="*/ 333375 h 871538"/>
              <a:gd name="connsiteX20" fmla="*/ 1512094 w 1866900"/>
              <a:gd name="connsiteY20" fmla="*/ 323850 h 871538"/>
              <a:gd name="connsiteX21" fmla="*/ 1521619 w 1866900"/>
              <a:gd name="connsiteY21" fmla="*/ 309563 h 871538"/>
              <a:gd name="connsiteX22" fmla="*/ 1524000 w 1866900"/>
              <a:gd name="connsiteY22" fmla="*/ 302419 h 871538"/>
              <a:gd name="connsiteX23" fmla="*/ 1533525 w 1866900"/>
              <a:gd name="connsiteY23" fmla="*/ 288132 h 871538"/>
              <a:gd name="connsiteX24" fmla="*/ 1535906 w 1866900"/>
              <a:gd name="connsiteY24" fmla="*/ 278607 h 871538"/>
              <a:gd name="connsiteX25" fmla="*/ 1538287 w 1866900"/>
              <a:gd name="connsiteY25" fmla="*/ 264319 h 871538"/>
              <a:gd name="connsiteX26" fmla="*/ 1540669 w 1866900"/>
              <a:gd name="connsiteY26" fmla="*/ 257175 h 871538"/>
              <a:gd name="connsiteX27" fmla="*/ 1547812 w 1866900"/>
              <a:gd name="connsiteY27" fmla="*/ 230982 h 871538"/>
              <a:gd name="connsiteX28" fmla="*/ 1552575 w 1866900"/>
              <a:gd name="connsiteY28" fmla="*/ 197644 h 871538"/>
              <a:gd name="connsiteX29" fmla="*/ 1557337 w 1866900"/>
              <a:gd name="connsiteY29" fmla="*/ 190500 h 871538"/>
              <a:gd name="connsiteX30" fmla="*/ 1562100 w 1866900"/>
              <a:gd name="connsiteY30" fmla="*/ 176213 h 871538"/>
              <a:gd name="connsiteX31" fmla="*/ 1564481 w 1866900"/>
              <a:gd name="connsiteY31" fmla="*/ 169069 h 871538"/>
              <a:gd name="connsiteX32" fmla="*/ 1574006 w 1866900"/>
              <a:gd name="connsiteY32" fmla="*/ 154782 h 871538"/>
              <a:gd name="connsiteX33" fmla="*/ 1578769 w 1866900"/>
              <a:gd name="connsiteY33" fmla="*/ 147638 h 871538"/>
              <a:gd name="connsiteX34" fmla="*/ 1590675 w 1866900"/>
              <a:gd name="connsiteY34" fmla="*/ 126207 h 871538"/>
              <a:gd name="connsiteX35" fmla="*/ 1595437 w 1866900"/>
              <a:gd name="connsiteY35" fmla="*/ 119063 h 871538"/>
              <a:gd name="connsiteX36" fmla="*/ 1600200 w 1866900"/>
              <a:gd name="connsiteY36" fmla="*/ 111919 h 871538"/>
              <a:gd name="connsiteX37" fmla="*/ 1600200 w 1866900"/>
              <a:gd name="connsiteY37" fmla="*/ 90488 h 871538"/>
              <a:gd name="connsiteX38" fmla="*/ 1578769 w 1866900"/>
              <a:gd name="connsiteY38" fmla="*/ 73819 h 871538"/>
              <a:gd name="connsiteX39" fmla="*/ 1564481 w 1866900"/>
              <a:gd name="connsiteY39" fmla="*/ 66675 h 871538"/>
              <a:gd name="connsiteX40" fmla="*/ 1557337 w 1866900"/>
              <a:gd name="connsiteY40" fmla="*/ 61913 h 871538"/>
              <a:gd name="connsiteX41" fmla="*/ 1547812 w 1866900"/>
              <a:gd name="connsiteY41" fmla="*/ 57150 h 871538"/>
              <a:gd name="connsiteX42" fmla="*/ 1533525 w 1866900"/>
              <a:gd name="connsiteY42" fmla="*/ 50007 h 871538"/>
              <a:gd name="connsiteX43" fmla="*/ 1526381 w 1866900"/>
              <a:gd name="connsiteY43" fmla="*/ 45244 h 871538"/>
              <a:gd name="connsiteX44" fmla="*/ 1519237 w 1866900"/>
              <a:gd name="connsiteY44" fmla="*/ 42863 h 871538"/>
              <a:gd name="connsiteX45" fmla="*/ 1509712 w 1866900"/>
              <a:gd name="connsiteY45" fmla="*/ 28575 h 871538"/>
              <a:gd name="connsiteX46" fmla="*/ 1504950 w 1866900"/>
              <a:gd name="connsiteY46" fmla="*/ 21432 h 871538"/>
              <a:gd name="connsiteX47" fmla="*/ 1507331 w 1866900"/>
              <a:gd name="connsiteY47" fmla="*/ 11907 h 871538"/>
              <a:gd name="connsiteX48" fmla="*/ 1528762 w 1866900"/>
              <a:gd name="connsiteY48" fmla="*/ 0 h 871538"/>
              <a:gd name="connsiteX49" fmla="*/ 1552575 w 1866900"/>
              <a:gd name="connsiteY49" fmla="*/ 2382 h 871538"/>
              <a:gd name="connsiteX50" fmla="*/ 1566862 w 1866900"/>
              <a:gd name="connsiteY50" fmla="*/ 7144 h 871538"/>
              <a:gd name="connsiteX51" fmla="*/ 1578769 w 1866900"/>
              <a:gd name="connsiteY51" fmla="*/ 9525 h 871538"/>
              <a:gd name="connsiteX52" fmla="*/ 1593056 w 1866900"/>
              <a:gd name="connsiteY52" fmla="*/ 14288 h 871538"/>
              <a:gd name="connsiteX53" fmla="*/ 1600200 w 1866900"/>
              <a:gd name="connsiteY53" fmla="*/ 19050 h 871538"/>
              <a:gd name="connsiteX54" fmla="*/ 1614487 w 1866900"/>
              <a:gd name="connsiteY54" fmla="*/ 21432 h 871538"/>
              <a:gd name="connsiteX55" fmla="*/ 1624012 w 1866900"/>
              <a:gd name="connsiteY55" fmla="*/ 23813 h 871538"/>
              <a:gd name="connsiteX56" fmla="*/ 1638300 w 1866900"/>
              <a:gd name="connsiteY56" fmla="*/ 28575 h 871538"/>
              <a:gd name="connsiteX57" fmla="*/ 1652587 w 1866900"/>
              <a:gd name="connsiteY57" fmla="*/ 30957 h 871538"/>
              <a:gd name="connsiteX58" fmla="*/ 1676400 w 1866900"/>
              <a:gd name="connsiteY58" fmla="*/ 33338 h 871538"/>
              <a:gd name="connsiteX59" fmla="*/ 1702594 w 1866900"/>
              <a:gd name="connsiteY59" fmla="*/ 38100 h 871538"/>
              <a:gd name="connsiteX60" fmla="*/ 1709737 w 1866900"/>
              <a:gd name="connsiteY60" fmla="*/ 40482 h 871538"/>
              <a:gd name="connsiteX61" fmla="*/ 1716881 w 1866900"/>
              <a:gd name="connsiteY61" fmla="*/ 47625 h 871538"/>
              <a:gd name="connsiteX62" fmla="*/ 1721644 w 1866900"/>
              <a:gd name="connsiteY62" fmla="*/ 61913 h 871538"/>
              <a:gd name="connsiteX63" fmla="*/ 1726406 w 1866900"/>
              <a:gd name="connsiteY63" fmla="*/ 78582 h 871538"/>
              <a:gd name="connsiteX64" fmla="*/ 1724025 w 1866900"/>
              <a:gd name="connsiteY64" fmla="*/ 102394 h 871538"/>
              <a:gd name="connsiteX65" fmla="*/ 1716881 w 1866900"/>
              <a:gd name="connsiteY65" fmla="*/ 104775 h 871538"/>
              <a:gd name="connsiteX66" fmla="*/ 1659731 w 1866900"/>
              <a:gd name="connsiteY66" fmla="*/ 107157 h 871538"/>
              <a:gd name="connsiteX67" fmla="*/ 1652587 w 1866900"/>
              <a:gd name="connsiteY67" fmla="*/ 111919 h 871538"/>
              <a:gd name="connsiteX68" fmla="*/ 1650206 w 1866900"/>
              <a:gd name="connsiteY68" fmla="*/ 119063 h 871538"/>
              <a:gd name="connsiteX69" fmla="*/ 1645444 w 1866900"/>
              <a:gd name="connsiteY69" fmla="*/ 126207 h 871538"/>
              <a:gd name="connsiteX70" fmla="*/ 1638300 w 1866900"/>
              <a:gd name="connsiteY70" fmla="*/ 140494 h 871538"/>
              <a:gd name="connsiteX71" fmla="*/ 1635919 w 1866900"/>
              <a:gd name="connsiteY71" fmla="*/ 159544 h 871538"/>
              <a:gd name="connsiteX72" fmla="*/ 1633537 w 1866900"/>
              <a:gd name="connsiteY72" fmla="*/ 166688 h 871538"/>
              <a:gd name="connsiteX73" fmla="*/ 1628775 w 1866900"/>
              <a:gd name="connsiteY73" fmla="*/ 204788 h 871538"/>
              <a:gd name="connsiteX74" fmla="*/ 1626394 w 1866900"/>
              <a:gd name="connsiteY74" fmla="*/ 271463 h 871538"/>
              <a:gd name="connsiteX75" fmla="*/ 1628775 w 1866900"/>
              <a:gd name="connsiteY75" fmla="*/ 338138 h 871538"/>
              <a:gd name="connsiteX76" fmla="*/ 1631156 w 1866900"/>
              <a:gd name="connsiteY76" fmla="*/ 345282 h 871538"/>
              <a:gd name="connsiteX77" fmla="*/ 1645444 w 1866900"/>
              <a:gd name="connsiteY77" fmla="*/ 359569 h 871538"/>
              <a:gd name="connsiteX78" fmla="*/ 1652587 w 1866900"/>
              <a:gd name="connsiteY78" fmla="*/ 361950 h 871538"/>
              <a:gd name="connsiteX79" fmla="*/ 1659731 w 1866900"/>
              <a:gd name="connsiteY79" fmla="*/ 366713 h 871538"/>
              <a:gd name="connsiteX80" fmla="*/ 1726406 w 1866900"/>
              <a:gd name="connsiteY80" fmla="*/ 361950 h 871538"/>
              <a:gd name="connsiteX81" fmla="*/ 1733550 w 1866900"/>
              <a:gd name="connsiteY81" fmla="*/ 297657 h 871538"/>
              <a:gd name="connsiteX82" fmla="*/ 1738312 w 1866900"/>
              <a:gd name="connsiteY82" fmla="*/ 271463 h 871538"/>
              <a:gd name="connsiteX83" fmla="*/ 1743075 w 1866900"/>
              <a:gd name="connsiteY83" fmla="*/ 264319 h 871538"/>
              <a:gd name="connsiteX84" fmla="*/ 1750219 w 1866900"/>
              <a:gd name="connsiteY84" fmla="*/ 261938 h 871538"/>
              <a:gd name="connsiteX85" fmla="*/ 1757362 w 1866900"/>
              <a:gd name="connsiteY85" fmla="*/ 257175 h 871538"/>
              <a:gd name="connsiteX86" fmla="*/ 1774031 w 1866900"/>
              <a:gd name="connsiteY86" fmla="*/ 252413 h 871538"/>
              <a:gd name="connsiteX87" fmla="*/ 1797844 w 1866900"/>
              <a:gd name="connsiteY87" fmla="*/ 254794 h 871538"/>
              <a:gd name="connsiteX88" fmla="*/ 1819275 w 1866900"/>
              <a:gd name="connsiteY88" fmla="*/ 271463 h 871538"/>
              <a:gd name="connsiteX89" fmla="*/ 1826419 w 1866900"/>
              <a:gd name="connsiteY89" fmla="*/ 276225 h 871538"/>
              <a:gd name="connsiteX90" fmla="*/ 1838325 w 1866900"/>
              <a:gd name="connsiteY90" fmla="*/ 297657 h 871538"/>
              <a:gd name="connsiteX91" fmla="*/ 1826419 w 1866900"/>
              <a:gd name="connsiteY91" fmla="*/ 328613 h 871538"/>
              <a:gd name="connsiteX92" fmla="*/ 1819275 w 1866900"/>
              <a:gd name="connsiteY92" fmla="*/ 330994 h 871538"/>
              <a:gd name="connsiteX93" fmla="*/ 1804987 w 1866900"/>
              <a:gd name="connsiteY93" fmla="*/ 342900 h 871538"/>
              <a:gd name="connsiteX94" fmla="*/ 1795462 w 1866900"/>
              <a:gd name="connsiteY94" fmla="*/ 357188 h 871538"/>
              <a:gd name="connsiteX95" fmla="*/ 1800225 w 1866900"/>
              <a:gd name="connsiteY95" fmla="*/ 397669 h 871538"/>
              <a:gd name="connsiteX96" fmla="*/ 1802606 w 1866900"/>
              <a:gd name="connsiteY96" fmla="*/ 404813 h 871538"/>
              <a:gd name="connsiteX97" fmla="*/ 1807369 w 1866900"/>
              <a:gd name="connsiteY97" fmla="*/ 411957 h 871538"/>
              <a:gd name="connsiteX98" fmla="*/ 1812131 w 1866900"/>
              <a:gd name="connsiteY98" fmla="*/ 426244 h 871538"/>
              <a:gd name="connsiteX99" fmla="*/ 1824037 w 1866900"/>
              <a:gd name="connsiteY99" fmla="*/ 447675 h 871538"/>
              <a:gd name="connsiteX100" fmla="*/ 1821656 w 1866900"/>
              <a:gd name="connsiteY100" fmla="*/ 485775 h 871538"/>
              <a:gd name="connsiteX101" fmla="*/ 1816894 w 1866900"/>
              <a:gd name="connsiteY101" fmla="*/ 492919 h 871538"/>
              <a:gd name="connsiteX102" fmla="*/ 1788319 w 1866900"/>
              <a:gd name="connsiteY102" fmla="*/ 485775 h 871538"/>
              <a:gd name="connsiteX103" fmla="*/ 1781175 w 1866900"/>
              <a:gd name="connsiteY103" fmla="*/ 483394 h 871538"/>
              <a:gd name="connsiteX104" fmla="*/ 1774031 w 1866900"/>
              <a:gd name="connsiteY104" fmla="*/ 481013 h 871538"/>
              <a:gd name="connsiteX105" fmla="*/ 1759744 w 1866900"/>
              <a:gd name="connsiteY105" fmla="*/ 459582 h 871538"/>
              <a:gd name="connsiteX106" fmla="*/ 1754981 w 1866900"/>
              <a:gd name="connsiteY106" fmla="*/ 452438 h 871538"/>
              <a:gd name="connsiteX107" fmla="*/ 1747837 w 1866900"/>
              <a:gd name="connsiteY107" fmla="*/ 438150 h 871538"/>
              <a:gd name="connsiteX108" fmla="*/ 1728787 w 1866900"/>
              <a:gd name="connsiteY108" fmla="*/ 426244 h 871538"/>
              <a:gd name="connsiteX109" fmla="*/ 1721644 w 1866900"/>
              <a:gd name="connsiteY109" fmla="*/ 421482 h 871538"/>
              <a:gd name="connsiteX110" fmla="*/ 1707356 w 1866900"/>
              <a:gd name="connsiteY110" fmla="*/ 416719 h 871538"/>
              <a:gd name="connsiteX111" fmla="*/ 1690687 w 1866900"/>
              <a:gd name="connsiteY111" fmla="*/ 419100 h 871538"/>
              <a:gd name="connsiteX112" fmla="*/ 1654969 w 1866900"/>
              <a:gd name="connsiteY112" fmla="*/ 426244 h 871538"/>
              <a:gd name="connsiteX113" fmla="*/ 1647825 w 1866900"/>
              <a:gd name="connsiteY113" fmla="*/ 440532 h 871538"/>
              <a:gd name="connsiteX114" fmla="*/ 1652587 w 1866900"/>
              <a:gd name="connsiteY114" fmla="*/ 523875 h 871538"/>
              <a:gd name="connsiteX115" fmla="*/ 1657350 w 1866900"/>
              <a:gd name="connsiteY115" fmla="*/ 538163 h 871538"/>
              <a:gd name="connsiteX116" fmla="*/ 1662112 w 1866900"/>
              <a:gd name="connsiteY116" fmla="*/ 554832 h 871538"/>
              <a:gd name="connsiteX117" fmla="*/ 1666875 w 1866900"/>
              <a:gd name="connsiteY117" fmla="*/ 561975 h 871538"/>
              <a:gd name="connsiteX118" fmla="*/ 1676400 w 1866900"/>
              <a:gd name="connsiteY118" fmla="*/ 573882 h 871538"/>
              <a:gd name="connsiteX119" fmla="*/ 1678781 w 1866900"/>
              <a:gd name="connsiteY119" fmla="*/ 581025 h 871538"/>
              <a:gd name="connsiteX120" fmla="*/ 1688306 w 1866900"/>
              <a:gd name="connsiteY120" fmla="*/ 595313 h 871538"/>
              <a:gd name="connsiteX121" fmla="*/ 1693069 w 1866900"/>
              <a:gd name="connsiteY121" fmla="*/ 602457 h 871538"/>
              <a:gd name="connsiteX122" fmla="*/ 1697831 w 1866900"/>
              <a:gd name="connsiteY122" fmla="*/ 616744 h 871538"/>
              <a:gd name="connsiteX123" fmla="*/ 1707356 w 1866900"/>
              <a:gd name="connsiteY123" fmla="*/ 631032 h 871538"/>
              <a:gd name="connsiteX124" fmla="*/ 1714500 w 1866900"/>
              <a:gd name="connsiteY124" fmla="*/ 652463 h 871538"/>
              <a:gd name="connsiteX125" fmla="*/ 1716881 w 1866900"/>
              <a:gd name="connsiteY125" fmla="*/ 659607 h 871538"/>
              <a:gd name="connsiteX126" fmla="*/ 1731169 w 1866900"/>
              <a:gd name="connsiteY126" fmla="*/ 666750 h 871538"/>
              <a:gd name="connsiteX127" fmla="*/ 1781175 w 1866900"/>
              <a:gd name="connsiteY127" fmla="*/ 659607 h 871538"/>
              <a:gd name="connsiteX128" fmla="*/ 1788319 w 1866900"/>
              <a:gd name="connsiteY128" fmla="*/ 654844 h 871538"/>
              <a:gd name="connsiteX129" fmla="*/ 1802606 w 1866900"/>
              <a:gd name="connsiteY129" fmla="*/ 650082 h 871538"/>
              <a:gd name="connsiteX130" fmla="*/ 1809750 w 1866900"/>
              <a:gd name="connsiteY130" fmla="*/ 645319 h 871538"/>
              <a:gd name="connsiteX131" fmla="*/ 1852612 w 1866900"/>
              <a:gd name="connsiteY131" fmla="*/ 645319 h 871538"/>
              <a:gd name="connsiteX132" fmla="*/ 1859756 w 1866900"/>
              <a:gd name="connsiteY132" fmla="*/ 650082 h 871538"/>
              <a:gd name="connsiteX133" fmla="*/ 1862137 w 1866900"/>
              <a:gd name="connsiteY133" fmla="*/ 657225 h 871538"/>
              <a:gd name="connsiteX134" fmla="*/ 1866900 w 1866900"/>
              <a:gd name="connsiteY134" fmla="*/ 664369 h 871538"/>
              <a:gd name="connsiteX135" fmla="*/ 1864519 w 1866900"/>
              <a:gd name="connsiteY135" fmla="*/ 697707 h 871538"/>
              <a:gd name="connsiteX136" fmla="*/ 1857375 w 1866900"/>
              <a:gd name="connsiteY136" fmla="*/ 704850 h 871538"/>
              <a:gd name="connsiteX137" fmla="*/ 1854994 w 1866900"/>
              <a:gd name="connsiteY137" fmla="*/ 711994 h 871538"/>
              <a:gd name="connsiteX138" fmla="*/ 1840706 w 1866900"/>
              <a:gd name="connsiteY138" fmla="*/ 723900 h 871538"/>
              <a:gd name="connsiteX139" fmla="*/ 1833562 w 1866900"/>
              <a:gd name="connsiteY139" fmla="*/ 726282 h 871538"/>
              <a:gd name="connsiteX140" fmla="*/ 1826419 w 1866900"/>
              <a:gd name="connsiteY140" fmla="*/ 731044 h 871538"/>
              <a:gd name="connsiteX141" fmla="*/ 1793081 w 1866900"/>
              <a:gd name="connsiteY141" fmla="*/ 740569 h 871538"/>
              <a:gd name="connsiteX142" fmla="*/ 1785937 w 1866900"/>
              <a:gd name="connsiteY142" fmla="*/ 742950 h 871538"/>
              <a:gd name="connsiteX143" fmla="*/ 1771650 w 1866900"/>
              <a:gd name="connsiteY143" fmla="*/ 752475 h 871538"/>
              <a:gd name="connsiteX144" fmla="*/ 1762125 w 1866900"/>
              <a:gd name="connsiteY144" fmla="*/ 764382 h 871538"/>
              <a:gd name="connsiteX145" fmla="*/ 1754981 w 1866900"/>
              <a:gd name="connsiteY145" fmla="*/ 785813 h 871538"/>
              <a:gd name="connsiteX146" fmla="*/ 1752600 w 1866900"/>
              <a:gd name="connsiteY146" fmla="*/ 792957 h 871538"/>
              <a:gd name="connsiteX147" fmla="*/ 1747837 w 1866900"/>
              <a:gd name="connsiteY147" fmla="*/ 800100 h 871538"/>
              <a:gd name="connsiteX148" fmla="*/ 1745456 w 1866900"/>
              <a:gd name="connsiteY148" fmla="*/ 838200 h 871538"/>
              <a:gd name="connsiteX149" fmla="*/ 1743075 w 1866900"/>
              <a:gd name="connsiteY149" fmla="*/ 845344 h 871538"/>
              <a:gd name="connsiteX150" fmla="*/ 1733550 w 1866900"/>
              <a:gd name="connsiteY150" fmla="*/ 859632 h 871538"/>
              <a:gd name="connsiteX151" fmla="*/ 1712119 w 1866900"/>
              <a:gd name="connsiteY151" fmla="*/ 869157 h 871538"/>
              <a:gd name="connsiteX152" fmla="*/ 1704975 w 1866900"/>
              <a:gd name="connsiteY152" fmla="*/ 871538 h 871538"/>
              <a:gd name="connsiteX153" fmla="*/ 1688306 w 1866900"/>
              <a:gd name="connsiteY153" fmla="*/ 869157 h 871538"/>
              <a:gd name="connsiteX154" fmla="*/ 1678781 w 1866900"/>
              <a:gd name="connsiteY154" fmla="*/ 854869 h 871538"/>
              <a:gd name="connsiteX155" fmla="*/ 1674019 w 1866900"/>
              <a:gd name="connsiteY155" fmla="*/ 847725 h 871538"/>
              <a:gd name="connsiteX156" fmla="*/ 1676400 w 1866900"/>
              <a:gd name="connsiteY156" fmla="*/ 812007 h 871538"/>
              <a:gd name="connsiteX157" fmla="*/ 1678781 w 1866900"/>
              <a:gd name="connsiteY157" fmla="*/ 804863 h 871538"/>
              <a:gd name="connsiteX158" fmla="*/ 1676400 w 1866900"/>
              <a:gd name="connsiteY158" fmla="*/ 745332 h 871538"/>
              <a:gd name="connsiteX159" fmla="*/ 1671637 w 1866900"/>
              <a:gd name="connsiteY159" fmla="*/ 731044 h 871538"/>
              <a:gd name="connsiteX160" fmla="*/ 1664494 w 1866900"/>
              <a:gd name="connsiteY160" fmla="*/ 716757 h 871538"/>
              <a:gd name="connsiteX161" fmla="*/ 1657350 w 1866900"/>
              <a:gd name="connsiteY161" fmla="*/ 711994 h 871538"/>
              <a:gd name="connsiteX162" fmla="*/ 1654969 w 1866900"/>
              <a:gd name="connsiteY162" fmla="*/ 704850 h 871538"/>
              <a:gd name="connsiteX163" fmla="*/ 1645444 w 1866900"/>
              <a:gd name="connsiteY163" fmla="*/ 690563 h 871538"/>
              <a:gd name="connsiteX164" fmla="*/ 1643062 w 1866900"/>
              <a:gd name="connsiteY164" fmla="*/ 683419 h 871538"/>
              <a:gd name="connsiteX165" fmla="*/ 1635919 w 1866900"/>
              <a:gd name="connsiteY165" fmla="*/ 678657 h 871538"/>
              <a:gd name="connsiteX166" fmla="*/ 1624012 w 1866900"/>
              <a:gd name="connsiteY166" fmla="*/ 657225 h 871538"/>
              <a:gd name="connsiteX167" fmla="*/ 1619250 w 1866900"/>
              <a:gd name="connsiteY167" fmla="*/ 650082 h 871538"/>
              <a:gd name="connsiteX168" fmla="*/ 1614487 w 1866900"/>
              <a:gd name="connsiteY168" fmla="*/ 642938 h 871538"/>
              <a:gd name="connsiteX169" fmla="*/ 1609725 w 1866900"/>
              <a:gd name="connsiteY169" fmla="*/ 626269 h 871538"/>
              <a:gd name="connsiteX170" fmla="*/ 1604962 w 1866900"/>
              <a:gd name="connsiteY170" fmla="*/ 611982 h 871538"/>
              <a:gd name="connsiteX171" fmla="*/ 1602581 w 1866900"/>
              <a:gd name="connsiteY171" fmla="*/ 604838 h 871538"/>
              <a:gd name="connsiteX172" fmla="*/ 1597819 w 1866900"/>
              <a:gd name="connsiteY172" fmla="*/ 588169 h 871538"/>
              <a:gd name="connsiteX173" fmla="*/ 1590675 w 1866900"/>
              <a:gd name="connsiteY173" fmla="*/ 581025 h 871538"/>
              <a:gd name="connsiteX174" fmla="*/ 1585912 w 1866900"/>
              <a:gd name="connsiteY174" fmla="*/ 573882 h 871538"/>
              <a:gd name="connsiteX175" fmla="*/ 1571625 w 1866900"/>
              <a:gd name="connsiteY175" fmla="*/ 564357 h 871538"/>
              <a:gd name="connsiteX176" fmla="*/ 1557337 w 1866900"/>
              <a:gd name="connsiteY176" fmla="*/ 552450 h 871538"/>
              <a:gd name="connsiteX177" fmla="*/ 1547812 w 1866900"/>
              <a:gd name="connsiteY177" fmla="*/ 542925 h 871538"/>
              <a:gd name="connsiteX178" fmla="*/ 1538287 w 1866900"/>
              <a:gd name="connsiteY178" fmla="*/ 533400 h 871538"/>
              <a:gd name="connsiteX179" fmla="*/ 1526381 w 1866900"/>
              <a:gd name="connsiteY179" fmla="*/ 519113 h 871538"/>
              <a:gd name="connsiteX180" fmla="*/ 1521619 w 1866900"/>
              <a:gd name="connsiteY180" fmla="*/ 511969 h 871538"/>
              <a:gd name="connsiteX181" fmla="*/ 1514475 w 1866900"/>
              <a:gd name="connsiteY181" fmla="*/ 509588 h 871538"/>
              <a:gd name="connsiteX182" fmla="*/ 1502569 w 1866900"/>
              <a:gd name="connsiteY182" fmla="*/ 497682 h 871538"/>
              <a:gd name="connsiteX183" fmla="*/ 1490662 w 1866900"/>
              <a:gd name="connsiteY183" fmla="*/ 483394 h 871538"/>
              <a:gd name="connsiteX184" fmla="*/ 1469231 w 1866900"/>
              <a:gd name="connsiteY184" fmla="*/ 473869 h 871538"/>
              <a:gd name="connsiteX185" fmla="*/ 1231106 w 1866900"/>
              <a:gd name="connsiteY185" fmla="*/ 471488 h 871538"/>
              <a:gd name="connsiteX186" fmla="*/ 1031081 w 1866900"/>
              <a:gd name="connsiteY186" fmla="*/ 461963 h 871538"/>
              <a:gd name="connsiteX187" fmla="*/ 840581 w 1866900"/>
              <a:gd name="connsiteY187" fmla="*/ 459582 h 871538"/>
              <a:gd name="connsiteX188" fmla="*/ 750094 w 1866900"/>
              <a:gd name="connsiteY188" fmla="*/ 457200 h 871538"/>
              <a:gd name="connsiteX189" fmla="*/ 500063 w 1866900"/>
              <a:gd name="connsiteY189" fmla="*/ 464344 h 871538"/>
              <a:gd name="connsiteX190" fmla="*/ 347662 w 1866900"/>
              <a:gd name="connsiteY190" fmla="*/ 483394 h 871538"/>
              <a:gd name="connsiteX191" fmla="*/ 250031 w 1866900"/>
              <a:gd name="connsiteY191" fmla="*/ 514350 h 871538"/>
              <a:gd name="connsiteX192" fmla="*/ 185737 w 1866900"/>
              <a:gd name="connsiteY19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12094 w 1866900"/>
              <a:gd name="connsiteY19" fmla="*/ 323850 h 871538"/>
              <a:gd name="connsiteX20" fmla="*/ 1521619 w 1866900"/>
              <a:gd name="connsiteY20" fmla="*/ 309563 h 871538"/>
              <a:gd name="connsiteX21" fmla="*/ 1524000 w 1866900"/>
              <a:gd name="connsiteY21" fmla="*/ 302419 h 871538"/>
              <a:gd name="connsiteX22" fmla="*/ 1533525 w 1866900"/>
              <a:gd name="connsiteY22" fmla="*/ 288132 h 871538"/>
              <a:gd name="connsiteX23" fmla="*/ 1535906 w 1866900"/>
              <a:gd name="connsiteY23" fmla="*/ 278607 h 871538"/>
              <a:gd name="connsiteX24" fmla="*/ 1538287 w 1866900"/>
              <a:gd name="connsiteY24" fmla="*/ 264319 h 871538"/>
              <a:gd name="connsiteX25" fmla="*/ 1540669 w 1866900"/>
              <a:gd name="connsiteY25" fmla="*/ 257175 h 871538"/>
              <a:gd name="connsiteX26" fmla="*/ 1547812 w 1866900"/>
              <a:gd name="connsiteY26" fmla="*/ 230982 h 871538"/>
              <a:gd name="connsiteX27" fmla="*/ 1552575 w 1866900"/>
              <a:gd name="connsiteY27" fmla="*/ 197644 h 871538"/>
              <a:gd name="connsiteX28" fmla="*/ 1557337 w 1866900"/>
              <a:gd name="connsiteY28" fmla="*/ 190500 h 871538"/>
              <a:gd name="connsiteX29" fmla="*/ 1562100 w 1866900"/>
              <a:gd name="connsiteY29" fmla="*/ 176213 h 871538"/>
              <a:gd name="connsiteX30" fmla="*/ 1564481 w 1866900"/>
              <a:gd name="connsiteY30" fmla="*/ 169069 h 871538"/>
              <a:gd name="connsiteX31" fmla="*/ 1574006 w 1866900"/>
              <a:gd name="connsiteY31" fmla="*/ 154782 h 871538"/>
              <a:gd name="connsiteX32" fmla="*/ 1578769 w 1866900"/>
              <a:gd name="connsiteY32" fmla="*/ 147638 h 871538"/>
              <a:gd name="connsiteX33" fmla="*/ 1590675 w 1866900"/>
              <a:gd name="connsiteY33" fmla="*/ 126207 h 871538"/>
              <a:gd name="connsiteX34" fmla="*/ 1595437 w 1866900"/>
              <a:gd name="connsiteY34" fmla="*/ 119063 h 871538"/>
              <a:gd name="connsiteX35" fmla="*/ 1600200 w 1866900"/>
              <a:gd name="connsiteY35" fmla="*/ 111919 h 871538"/>
              <a:gd name="connsiteX36" fmla="*/ 1600200 w 1866900"/>
              <a:gd name="connsiteY36" fmla="*/ 90488 h 871538"/>
              <a:gd name="connsiteX37" fmla="*/ 1578769 w 1866900"/>
              <a:gd name="connsiteY37" fmla="*/ 73819 h 871538"/>
              <a:gd name="connsiteX38" fmla="*/ 1564481 w 1866900"/>
              <a:gd name="connsiteY38" fmla="*/ 66675 h 871538"/>
              <a:gd name="connsiteX39" fmla="*/ 1557337 w 1866900"/>
              <a:gd name="connsiteY39" fmla="*/ 61913 h 871538"/>
              <a:gd name="connsiteX40" fmla="*/ 1547812 w 1866900"/>
              <a:gd name="connsiteY40" fmla="*/ 57150 h 871538"/>
              <a:gd name="connsiteX41" fmla="*/ 1533525 w 1866900"/>
              <a:gd name="connsiteY41" fmla="*/ 50007 h 871538"/>
              <a:gd name="connsiteX42" fmla="*/ 1526381 w 1866900"/>
              <a:gd name="connsiteY42" fmla="*/ 45244 h 871538"/>
              <a:gd name="connsiteX43" fmla="*/ 1519237 w 1866900"/>
              <a:gd name="connsiteY43" fmla="*/ 42863 h 871538"/>
              <a:gd name="connsiteX44" fmla="*/ 1509712 w 1866900"/>
              <a:gd name="connsiteY44" fmla="*/ 28575 h 871538"/>
              <a:gd name="connsiteX45" fmla="*/ 1504950 w 1866900"/>
              <a:gd name="connsiteY45" fmla="*/ 21432 h 871538"/>
              <a:gd name="connsiteX46" fmla="*/ 1507331 w 1866900"/>
              <a:gd name="connsiteY46" fmla="*/ 11907 h 871538"/>
              <a:gd name="connsiteX47" fmla="*/ 1528762 w 1866900"/>
              <a:gd name="connsiteY47" fmla="*/ 0 h 871538"/>
              <a:gd name="connsiteX48" fmla="*/ 1552575 w 1866900"/>
              <a:gd name="connsiteY48" fmla="*/ 2382 h 871538"/>
              <a:gd name="connsiteX49" fmla="*/ 1566862 w 1866900"/>
              <a:gd name="connsiteY49" fmla="*/ 7144 h 871538"/>
              <a:gd name="connsiteX50" fmla="*/ 1578769 w 1866900"/>
              <a:gd name="connsiteY50" fmla="*/ 9525 h 871538"/>
              <a:gd name="connsiteX51" fmla="*/ 1593056 w 1866900"/>
              <a:gd name="connsiteY51" fmla="*/ 14288 h 871538"/>
              <a:gd name="connsiteX52" fmla="*/ 1600200 w 1866900"/>
              <a:gd name="connsiteY52" fmla="*/ 19050 h 871538"/>
              <a:gd name="connsiteX53" fmla="*/ 1614487 w 1866900"/>
              <a:gd name="connsiteY53" fmla="*/ 21432 h 871538"/>
              <a:gd name="connsiteX54" fmla="*/ 1624012 w 1866900"/>
              <a:gd name="connsiteY54" fmla="*/ 23813 h 871538"/>
              <a:gd name="connsiteX55" fmla="*/ 1638300 w 1866900"/>
              <a:gd name="connsiteY55" fmla="*/ 28575 h 871538"/>
              <a:gd name="connsiteX56" fmla="*/ 1652587 w 1866900"/>
              <a:gd name="connsiteY56" fmla="*/ 30957 h 871538"/>
              <a:gd name="connsiteX57" fmla="*/ 1676400 w 1866900"/>
              <a:gd name="connsiteY57" fmla="*/ 33338 h 871538"/>
              <a:gd name="connsiteX58" fmla="*/ 1702594 w 1866900"/>
              <a:gd name="connsiteY58" fmla="*/ 38100 h 871538"/>
              <a:gd name="connsiteX59" fmla="*/ 1709737 w 1866900"/>
              <a:gd name="connsiteY59" fmla="*/ 40482 h 871538"/>
              <a:gd name="connsiteX60" fmla="*/ 1716881 w 1866900"/>
              <a:gd name="connsiteY60" fmla="*/ 47625 h 871538"/>
              <a:gd name="connsiteX61" fmla="*/ 1721644 w 1866900"/>
              <a:gd name="connsiteY61" fmla="*/ 61913 h 871538"/>
              <a:gd name="connsiteX62" fmla="*/ 1726406 w 1866900"/>
              <a:gd name="connsiteY62" fmla="*/ 78582 h 871538"/>
              <a:gd name="connsiteX63" fmla="*/ 1724025 w 1866900"/>
              <a:gd name="connsiteY63" fmla="*/ 102394 h 871538"/>
              <a:gd name="connsiteX64" fmla="*/ 1716881 w 1866900"/>
              <a:gd name="connsiteY64" fmla="*/ 104775 h 871538"/>
              <a:gd name="connsiteX65" fmla="*/ 1659731 w 1866900"/>
              <a:gd name="connsiteY65" fmla="*/ 107157 h 871538"/>
              <a:gd name="connsiteX66" fmla="*/ 1652587 w 1866900"/>
              <a:gd name="connsiteY66" fmla="*/ 111919 h 871538"/>
              <a:gd name="connsiteX67" fmla="*/ 1650206 w 1866900"/>
              <a:gd name="connsiteY67" fmla="*/ 119063 h 871538"/>
              <a:gd name="connsiteX68" fmla="*/ 1645444 w 1866900"/>
              <a:gd name="connsiteY68" fmla="*/ 126207 h 871538"/>
              <a:gd name="connsiteX69" fmla="*/ 1638300 w 1866900"/>
              <a:gd name="connsiteY69" fmla="*/ 140494 h 871538"/>
              <a:gd name="connsiteX70" fmla="*/ 1635919 w 1866900"/>
              <a:gd name="connsiteY70" fmla="*/ 159544 h 871538"/>
              <a:gd name="connsiteX71" fmla="*/ 1633537 w 1866900"/>
              <a:gd name="connsiteY71" fmla="*/ 166688 h 871538"/>
              <a:gd name="connsiteX72" fmla="*/ 1628775 w 1866900"/>
              <a:gd name="connsiteY72" fmla="*/ 204788 h 871538"/>
              <a:gd name="connsiteX73" fmla="*/ 1626394 w 1866900"/>
              <a:gd name="connsiteY73" fmla="*/ 271463 h 871538"/>
              <a:gd name="connsiteX74" fmla="*/ 1628775 w 1866900"/>
              <a:gd name="connsiteY74" fmla="*/ 338138 h 871538"/>
              <a:gd name="connsiteX75" fmla="*/ 1631156 w 1866900"/>
              <a:gd name="connsiteY75" fmla="*/ 345282 h 871538"/>
              <a:gd name="connsiteX76" fmla="*/ 1645444 w 1866900"/>
              <a:gd name="connsiteY76" fmla="*/ 359569 h 871538"/>
              <a:gd name="connsiteX77" fmla="*/ 1652587 w 1866900"/>
              <a:gd name="connsiteY77" fmla="*/ 361950 h 871538"/>
              <a:gd name="connsiteX78" fmla="*/ 1659731 w 1866900"/>
              <a:gd name="connsiteY78" fmla="*/ 366713 h 871538"/>
              <a:gd name="connsiteX79" fmla="*/ 1726406 w 1866900"/>
              <a:gd name="connsiteY79" fmla="*/ 361950 h 871538"/>
              <a:gd name="connsiteX80" fmla="*/ 1733550 w 1866900"/>
              <a:gd name="connsiteY80" fmla="*/ 297657 h 871538"/>
              <a:gd name="connsiteX81" fmla="*/ 1738312 w 1866900"/>
              <a:gd name="connsiteY81" fmla="*/ 271463 h 871538"/>
              <a:gd name="connsiteX82" fmla="*/ 1743075 w 1866900"/>
              <a:gd name="connsiteY82" fmla="*/ 264319 h 871538"/>
              <a:gd name="connsiteX83" fmla="*/ 1750219 w 1866900"/>
              <a:gd name="connsiteY83" fmla="*/ 261938 h 871538"/>
              <a:gd name="connsiteX84" fmla="*/ 1757362 w 1866900"/>
              <a:gd name="connsiteY84" fmla="*/ 257175 h 871538"/>
              <a:gd name="connsiteX85" fmla="*/ 1774031 w 1866900"/>
              <a:gd name="connsiteY85" fmla="*/ 252413 h 871538"/>
              <a:gd name="connsiteX86" fmla="*/ 1797844 w 1866900"/>
              <a:gd name="connsiteY86" fmla="*/ 254794 h 871538"/>
              <a:gd name="connsiteX87" fmla="*/ 1819275 w 1866900"/>
              <a:gd name="connsiteY87" fmla="*/ 271463 h 871538"/>
              <a:gd name="connsiteX88" fmla="*/ 1826419 w 1866900"/>
              <a:gd name="connsiteY88" fmla="*/ 276225 h 871538"/>
              <a:gd name="connsiteX89" fmla="*/ 1838325 w 1866900"/>
              <a:gd name="connsiteY89" fmla="*/ 297657 h 871538"/>
              <a:gd name="connsiteX90" fmla="*/ 1826419 w 1866900"/>
              <a:gd name="connsiteY90" fmla="*/ 328613 h 871538"/>
              <a:gd name="connsiteX91" fmla="*/ 1819275 w 1866900"/>
              <a:gd name="connsiteY91" fmla="*/ 330994 h 871538"/>
              <a:gd name="connsiteX92" fmla="*/ 1804987 w 1866900"/>
              <a:gd name="connsiteY92" fmla="*/ 342900 h 871538"/>
              <a:gd name="connsiteX93" fmla="*/ 1795462 w 1866900"/>
              <a:gd name="connsiteY93" fmla="*/ 357188 h 871538"/>
              <a:gd name="connsiteX94" fmla="*/ 1800225 w 1866900"/>
              <a:gd name="connsiteY94" fmla="*/ 397669 h 871538"/>
              <a:gd name="connsiteX95" fmla="*/ 1802606 w 1866900"/>
              <a:gd name="connsiteY95" fmla="*/ 404813 h 871538"/>
              <a:gd name="connsiteX96" fmla="*/ 1807369 w 1866900"/>
              <a:gd name="connsiteY96" fmla="*/ 411957 h 871538"/>
              <a:gd name="connsiteX97" fmla="*/ 1812131 w 1866900"/>
              <a:gd name="connsiteY97" fmla="*/ 426244 h 871538"/>
              <a:gd name="connsiteX98" fmla="*/ 1824037 w 1866900"/>
              <a:gd name="connsiteY98" fmla="*/ 447675 h 871538"/>
              <a:gd name="connsiteX99" fmla="*/ 1821656 w 1866900"/>
              <a:gd name="connsiteY99" fmla="*/ 485775 h 871538"/>
              <a:gd name="connsiteX100" fmla="*/ 1816894 w 1866900"/>
              <a:gd name="connsiteY100" fmla="*/ 492919 h 871538"/>
              <a:gd name="connsiteX101" fmla="*/ 1788319 w 1866900"/>
              <a:gd name="connsiteY101" fmla="*/ 485775 h 871538"/>
              <a:gd name="connsiteX102" fmla="*/ 1781175 w 1866900"/>
              <a:gd name="connsiteY102" fmla="*/ 483394 h 871538"/>
              <a:gd name="connsiteX103" fmla="*/ 1774031 w 1866900"/>
              <a:gd name="connsiteY103" fmla="*/ 481013 h 871538"/>
              <a:gd name="connsiteX104" fmla="*/ 1759744 w 1866900"/>
              <a:gd name="connsiteY104" fmla="*/ 459582 h 871538"/>
              <a:gd name="connsiteX105" fmla="*/ 1754981 w 1866900"/>
              <a:gd name="connsiteY105" fmla="*/ 452438 h 871538"/>
              <a:gd name="connsiteX106" fmla="*/ 1747837 w 1866900"/>
              <a:gd name="connsiteY106" fmla="*/ 438150 h 871538"/>
              <a:gd name="connsiteX107" fmla="*/ 1728787 w 1866900"/>
              <a:gd name="connsiteY107" fmla="*/ 426244 h 871538"/>
              <a:gd name="connsiteX108" fmla="*/ 1721644 w 1866900"/>
              <a:gd name="connsiteY108" fmla="*/ 421482 h 871538"/>
              <a:gd name="connsiteX109" fmla="*/ 1707356 w 1866900"/>
              <a:gd name="connsiteY109" fmla="*/ 416719 h 871538"/>
              <a:gd name="connsiteX110" fmla="*/ 1690687 w 1866900"/>
              <a:gd name="connsiteY110" fmla="*/ 419100 h 871538"/>
              <a:gd name="connsiteX111" fmla="*/ 1654969 w 1866900"/>
              <a:gd name="connsiteY111" fmla="*/ 426244 h 871538"/>
              <a:gd name="connsiteX112" fmla="*/ 1647825 w 1866900"/>
              <a:gd name="connsiteY112" fmla="*/ 440532 h 871538"/>
              <a:gd name="connsiteX113" fmla="*/ 1652587 w 1866900"/>
              <a:gd name="connsiteY113" fmla="*/ 523875 h 871538"/>
              <a:gd name="connsiteX114" fmla="*/ 1657350 w 1866900"/>
              <a:gd name="connsiteY114" fmla="*/ 538163 h 871538"/>
              <a:gd name="connsiteX115" fmla="*/ 1662112 w 1866900"/>
              <a:gd name="connsiteY115" fmla="*/ 554832 h 871538"/>
              <a:gd name="connsiteX116" fmla="*/ 1666875 w 1866900"/>
              <a:gd name="connsiteY116" fmla="*/ 561975 h 871538"/>
              <a:gd name="connsiteX117" fmla="*/ 1676400 w 1866900"/>
              <a:gd name="connsiteY117" fmla="*/ 573882 h 871538"/>
              <a:gd name="connsiteX118" fmla="*/ 1678781 w 1866900"/>
              <a:gd name="connsiteY118" fmla="*/ 581025 h 871538"/>
              <a:gd name="connsiteX119" fmla="*/ 1688306 w 1866900"/>
              <a:gd name="connsiteY119" fmla="*/ 595313 h 871538"/>
              <a:gd name="connsiteX120" fmla="*/ 1693069 w 1866900"/>
              <a:gd name="connsiteY120" fmla="*/ 602457 h 871538"/>
              <a:gd name="connsiteX121" fmla="*/ 1697831 w 1866900"/>
              <a:gd name="connsiteY121" fmla="*/ 616744 h 871538"/>
              <a:gd name="connsiteX122" fmla="*/ 1707356 w 1866900"/>
              <a:gd name="connsiteY122" fmla="*/ 631032 h 871538"/>
              <a:gd name="connsiteX123" fmla="*/ 1714500 w 1866900"/>
              <a:gd name="connsiteY123" fmla="*/ 652463 h 871538"/>
              <a:gd name="connsiteX124" fmla="*/ 1716881 w 1866900"/>
              <a:gd name="connsiteY124" fmla="*/ 659607 h 871538"/>
              <a:gd name="connsiteX125" fmla="*/ 1731169 w 1866900"/>
              <a:gd name="connsiteY125" fmla="*/ 666750 h 871538"/>
              <a:gd name="connsiteX126" fmla="*/ 1781175 w 1866900"/>
              <a:gd name="connsiteY126" fmla="*/ 659607 h 871538"/>
              <a:gd name="connsiteX127" fmla="*/ 1788319 w 1866900"/>
              <a:gd name="connsiteY127" fmla="*/ 654844 h 871538"/>
              <a:gd name="connsiteX128" fmla="*/ 1802606 w 1866900"/>
              <a:gd name="connsiteY128" fmla="*/ 650082 h 871538"/>
              <a:gd name="connsiteX129" fmla="*/ 1809750 w 1866900"/>
              <a:gd name="connsiteY129" fmla="*/ 645319 h 871538"/>
              <a:gd name="connsiteX130" fmla="*/ 1852612 w 1866900"/>
              <a:gd name="connsiteY130" fmla="*/ 645319 h 871538"/>
              <a:gd name="connsiteX131" fmla="*/ 1859756 w 1866900"/>
              <a:gd name="connsiteY131" fmla="*/ 650082 h 871538"/>
              <a:gd name="connsiteX132" fmla="*/ 1862137 w 1866900"/>
              <a:gd name="connsiteY132" fmla="*/ 657225 h 871538"/>
              <a:gd name="connsiteX133" fmla="*/ 1866900 w 1866900"/>
              <a:gd name="connsiteY133" fmla="*/ 664369 h 871538"/>
              <a:gd name="connsiteX134" fmla="*/ 1864519 w 1866900"/>
              <a:gd name="connsiteY134" fmla="*/ 697707 h 871538"/>
              <a:gd name="connsiteX135" fmla="*/ 1857375 w 1866900"/>
              <a:gd name="connsiteY135" fmla="*/ 704850 h 871538"/>
              <a:gd name="connsiteX136" fmla="*/ 1854994 w 1866900"/>
              <a:gd name="connsiteY136" fmla="*/ 711994 h 871538"/>
              <a:gd name="connsiteX137" fmla="*/ 1840706 w 1866900"/>
              <a:gd name="connsiteY137" fmla="*/ 723900 h 871538"/>
              <a:gd name="connsiteX138" fmla="*/ 1833562 w 1866900"/>
              <a:gd name="connsiteY138" fmla="*/ 726282 h 871538"/>
              <a:gd name="connsiteX139" fmla="*/ 1826419 w 1866900"/>
              <a:gd name="connsiteY139" fmla="*/ 731044 h 871538"/>
              <a:gd name="connsiteX140" fmla="*/ 1793081 w 1866900"/>
              <a:gd name="connsiteY140" fmla="*/ 740569 h 871538"/>
              <a:gd name="connsiteX141" fmla="*/ 1785937 w 1866900"/>
              <a:gd name="connsiteY141" fmla="*/ 742950 h 871538"/>
              <a:gd name="connsiteX142" fmla="*/ 1771650 w 1866900"/>
              <a:gd name="connsiteY142" fmla="*/ 752475 h 871538"/>
              <a:gd name="connsiteX143" fmla="*/ 1762125 w 1866900"/>
              <a:gd name="connsiteY143" fmla="*/ 764382 h 871538"/>
              <a:gd name="connsiteX144" fmla="*/ 1754981 w 1866900"/>
              <a:gd name="connsiteY144" fmla="*/ 785813 h 871538"/>
              <a:gd name="connsiteX145" fmla="*/ 1752600 w 1866900"/>
              <a:gd name="connsiteY145" fmla="*/ 792957 h 871538"/>
              <a:gd name="connsiteX146" fmla="*/ 1747837 w 1866900"/>
              <a:gd name="connsiteY146" fmla="*/ 800100 h 871538"/>
              <a:gd name="connsiteX147" fmla="*/ 1745456 w 1866900"/>
              <a:gd name="connsiteY147" fmla="*/ 838200 h 871538"/>
              <a:gd name="connsiteX148" fmla="*/ 1743075 w 1866900"/>
              <a:gd name="connsiteY148" fmla="*/ 845344 h 871538"/>
              <a:gd name="connsiteX149" fmla="*/ 1733550 w 1866900"/>
              <a:gd name="connsiteY149" fmla="*/ 859632 h 871538"/>
              <a:gd name="connsiteX150" fmla="*/ 1712119 w 1866900"/>
              <a:gd name="connsiteY150" fmla="*/ 869157 h 871538"/>
              <a:gd name="connsiteX151" fmla="*/ 1704975 w 1866900"/>
              <a:gd name="connsiteY151" fmla="*/ 871538 h 871538"/>
              <a:gd name="connsiteX152" fmla="*/ 1688306 w 1866900"/>
              <a:gd name="connsiteY152" fmla="*/ 869157 h 871538"/>
              <a:gd name="connsiteX153" fmla="*/ 1678781 w 1866900"/>
              <a:gd name="connsiteY153" fmla="*/ 854869 h 871538"/>
              <a:gd name="connsiteX154" fmla="*/ 1674019 w 1866900"/>
              <a:gd name="connsiteY154" fmla="*/ 847725 h 871538"/>
              <a:gd name="connsiteX155" fmla="*/ 1676400 w 1866900"/>
              <a:gd name="connsiteY155" fmla="*/ 812007 h 871538"/>
              <a:gd name="connsiteX156" fmla="*/ 1678781 w 1866900"/>
              <a:gd name="connsiteY156" fmla="*/ 804863 h 871538"/>
              <a:gd name="connsiteX157" fmla="*/ 1676400 w 1866900"/>
              <a:gd name="connsiteY157" fmla="*/ 745332 h 871538"/>
              <a:gd name="connsiteX158" fmla="*/ 1671637 w 1866900"/>
              <a:gd name="connsiteY158" fmla="*/ 731044 h 871538"/>
              <a:gd name="connsiteX159" fmla="*/ 1664494 w 1866900"/>
              <a:gd name="connsiteY159" fmla="*/ 716757 h 871538"/>
              <a:gd name="connsiteX160" fmla="*/ 1657350 w 1866900"/>
              <a:gd name="connsiteY160" fmla="*/ 711994 h 871538"/>
              <a:gd name="connsiteX161" fmla="*/ 1654969 w 1866900"/>
              <a:gd name="connsiteY161" fmla="*/ 704850 h 871538"/>
              <a:gd name="connsiteX162" fmla="*/ 1645444 w 1866900"/>
              <a:gd name="connsiteY162" fmla="*/ 690563 h 871538"/>
              <a:gd name="connsiteX163" fmla="*/ 1643062 w 1866900"/>
              <a:gd name="connsiteY163" fmla="*/ 683419 h 871538"/>
              <a:gd name="connsiteX164" fmla="*/ 1635919 w 1866900"/>
              <a:gd name="connsiteY164" fmla="*/ 678657 h 871538"/>
              <a:gd name="connsiteX165" fmla="*/ 1624012 w 1866900"/>
              <a:gd name="connsiteY165" fmla="*/ 657225 h 871538"/>
              <a:gd name="connsiteX166" fmla="*/ 1619250 w 1866900"/>
              <a:gd name="connsiteY166" fmla="*/ 650082 h 871538"/>
              <a:gd name="connsiteX167" fmla="*/ 1614487 w 1866900"/>
              <a:gd name="connsiteY167" fmla="*/ 642938 h 871538"/>
              <a:gd name="connsiteX168" fmla="*/ 1609725 w 1866900"/>
              <a:gd name="connsiteY168" fmla="*/ 626269 h 871538"/>
              <a:gd name="connsiteX169" fmla="*/ 1604962 w 1866900"/>
              <a:gd name="connsiteY169" fmla="*/ 611982 h 871538"/>
              <a:gd name="connsiteX170" fmla="*/ 1602581 w 1866900"/>
              <a:gd name="connsiteY170" fmla="*/ 604838 h 871538"/>
              <a:gd name="connsiteX171" fmla="*/ 1597819 w 1866900"/>
              <a:gd name="connsiteY171" fmla="*/ 588169 h 871538"/>
              <a:gd name="connsiteX172" fmla="*/ 1590675 w 1866900"/>
              <a:gd name="connsiteY172" fmla="*/ 581025 h 871538"/>
              <a:gd name="connsiteX173" fmla="*/ 1585912 w 1866900"/>
              <a:gd name="connsiteY173" fmla="*/ 573882 h 871538"/>
              <a:gd name="connsiteX174" fmla="*/ 1571625 w 1866900"/>
              <a:gd name="connsiteY174" fmla="*/ 564357 h 871538"/>
              <a:gd name="connsiteX175" fmla="*/ 1557337 w 1866900"/>
              <a:gd name="connsiteY175" fmla="*/ 552450 h 871538"/>
              <a:gd name="connsiteX176" fmla="*/ 1547812 w 1866900"/>
              <a:gd name="connsiteY176" fmla="*/ 542925 h 871538"/>
              <a:gd name="connsiteX177" fmla="*/ 1538287 w 1866900"/>
              <a:gd name="connsiteY177" fmla="*/ 533400 h 871538"/>
              <a:gd name="connsiteX178" fmla="*/ 1526381 w 1866900"/>
              <a:gd name="connsiteY178" fmla="*/ 519113 h 871538"/>
              <a:gd name="connsiteX179" fmla="*/ 1521619 w 1866900"/>
              <a:gd name="connsiteY179" fmla="*/ 511969 h 871538"/>
              <a:gd name="connsiteX180" fmla="*/ 1514475 w 1866900"/>
              <a:gd name="connsiteY180" fmla="*/ 509588 h 871538"/>
              <a:gd name="connsiteX181" fmla="*/ 1502569 w 1866900"/>
              <a:gd name="connsiteY181" fmla="*/ 497682 h 871538"/>
              <a:gd name="connsiteX182" fmla="*/ 1490662 w 1866900"/>
              <a:gd name="connsiteY182" fmla="*/ 483394 h 871538"/>
              <a:gd name="connsiteX183" fmla="*/ 1469231 w 1866900"/>
              <a:gd name="connsiteY183" fmla="*/ 473869 h 871538"/>
              <a:gd name="connsiteX184" fmla="*/ 1231106 w 1866900"/>
              <a:gd name="connsiteY184" fmla="*/ 471488 h 871538"/>
              <a:gd name="connsiteX185" fmla="*/ 1031081 w 1866900"/>
              <a:gd name="connsiteY185" fmla="*/ 461963 h 871538"/>
              <a:gd name="connsiteX186" fmla="*/ 840581 w 1866900"/>
              <a:gd name="connsiteY186" fmla="*/ 459582 h 871538"/>
              <a:gd name="connsiteX187" fmla="*/ 750094 w 1866900"/>
              <a:gd name="connsiteY187" fmla="*/ 457200 h 871538"/>
              <a:gd name="connsiteX188" fmla="*/ 500063 w 1866900"/>
              <a:gd name="connsiteY188" fmla="*/ 464344 h 871538"/>
              <a:gd name="connsiteX189" fmla="*/ 347662 w 1866900"/>
              <a:gd name="connsiteY189" fmla="*/ 483394 h 871538"/>
              <a:gd name="connsiteX190" fmla="*/ 250031 w 1866900"/>
              <a:gd name="connsiteY190" fmla="*/ 514350 h 871538"/>
              <a:gd name="connsiteX191" fmla="*/ 185737 w 1866900"/>
              <a:gd name="connsiteY191"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12094 w 1866900"/>
              <a:gd name="connsiteY19" fmla="*/ 323850 h 871538"/>
              <a:gd name="connsiteX20" fmla="*/ 1521619 w 1866900"/>
              <a:gd name="connsiteY20" fmla="*/ 309563 h 871538"/>
              <a:gd name="connsiteX21" fmla="*/ 1524000 w 1866900"/>
              <a:gd name="connsiteY21" fmla="*/ 302419 h 871538"/>
              <a:gd name="connsiteX22" fmla="*/ 1535906 w 1866900"/>
              <a:gd name="connsiteY22" fmla="*/ 278607 h 871538"/>
              <a:gd name="connsiteX23" fmla="*/ 1538287 w 1866900"/>
              <a:gd name="connsiteY23" fmla="*/ 264319 h 871538"/>
              <a:gd name="connsiteX24" fmla="*/ 1540669 w 1866900"/>
              <a:gd name="connsiteY24" fmla="*/ 257175 h 871538"/>
              <a:gd name="connsiteX25" fmla="*/ 1547812 w 1866900"/>
              <a:gd name="connsiteY25" fmla="*/ 230982 h 871538"/>
              <a:gd name="connsiteX26" fmla="*/ 1552575 w 1866900"/>
              <a:gd name="connsiteY26" fmla="*/ 197644 h 871538"/>
              <a:gd name="connsiteX27" fmla="*/ 1557337 w 1866900"/>
              <a:gd name="connsiteY27" fmla="*/ 190500 h 871538"/>
              <a:gd name="connsiteX28" fmla="*/ 1562100 w 1866900"/>
              <a:gd name="connsiteY28" fmla="*/ 176213 h 871538"/>
              <a:gd name="connsiteX29" fmla="*/ 1564481 w 1866900"/>
              <a:gd name="connsiteY29" fmla="*/ 169069 h 871538"/>
              <a:gd name="connsiteX30" fmla="*/ 1574006 w 1866900"/>
              <a:gd name="connsiteY30" fmla="*/ 154782 h 871538"/>
              <a:gd name="connsiteX31" fmla="*/ 1578769 w 1866900"/>
              <a:gd name="connsiteY31" fmla="*/ 147638 h 871538"/>
              <a:gd name="connsiteX32" fmla="*/ 1590675 w 1866900"/>
              <a:gd name="connsiteY32" fmla="*/ 126207 h 871538"/>
              <a:gd name="connsiteX33" fmla="*/ 1595437 w 1866900"/>
              <a:gd name="connsiteY33" fmla="*/ 119063 h 871538"/>
              <a:gd name="connsiteX34" fmla="*/ 1600200 w 1866900"/>
              <a:gd name="connsiteY34" fmla="*/ 111919 h 871538"/>
              <a:gd name="connsiteX35" fmla="*/ 1600200 w 1866900"/>
              <a:gd name="connsiteY35" fmla="*/ 90488 h 871538"/>
              <a:gd name="connsiteX36" fmla="*/ 1578769 w 1866900"/>
              <a:gd name="connsiteY36" fmla="*/ 73819 h 871538"/>
              <a:gd name="connsiteX37" fmla="*/ 1564481 w 1866900"/>
              <a:gd name="connsiteY37" fmla="*/ 66675 h 871538"/>
              <a:gd name="connsiteX38" fmla="*/ 1557337 w 1866900"/>
              <a:gd name="connsiteY38" fmla="*/ 61913 h 871538"/>
              <a:gd name="connsiteX39" fmla="*/ 1547812 w 1866900"/>
              <a:gd name="connsiteY39" fmla="*/ 57150 h 871538"/>
              <a:gd name="connsiteX40" fmla="*/ 1533525 w 1866900"/>
              <a:gd name="connsiteY40" fmla="*/ 50007 h 871538"/>
              <a:gd name="connsiteX41" fmla="*/ 1526381 w 1866900"/>
              <a:gd name="connsiteY41" fmla="*/ 45244 h 871538"/>
              <a:gd name="connsiteX42" fmla="*/ 1519237 w 1866900"/>
              <a:gd name="connsiteY42" fmla="*/ 42863 h 871538"/>
              <a:gd name="connsiteX43" fmla="*/ 1509712 w 1866900"/>
              <a:gd name="connsiteY43" fmla="*/ 28575 h 871538"/>
              <a:gd name="connsiteX44" fmla="*/ 1504950 w 1866900"/>
              <a:gd name="connsiteY44" fmla="*/ 21432 h 871538"/>
              <a:gd name="connsiteX45" fmla="*/ 1507331 w 1866900"/>
              <a:gd name="connsiteY45" fmla="*/ 11907 h 871538"/>
              <a:gd name="connsiteX46" fmla="*/ 1528762 w 1866900"/>
              <a:gd name="connsiteY46" fmla="*/ 0 h 871538"/>
              <a:gd name="connsiteX47" fmla="*/ 1552575 w 1866900"/>
              <a:gd name="connsiteY47" fmla="*/ 2382 h 871538"/>
              <a:gd name="connsiteX48" fmla="*/ 1566862 w 1866900"/>
              <a:gd name="connsiteY48" fmla="*/ 7144 h 871538"/>
              <a:gd name="connsiteX49" fmla="*/ 1578769 w 1866900"/>
              <a:gd name="connsiteY49" fmla="*/ 9525 h 871538"/>
              <a:gd name="connsiteX50" fmla="*/ 1593056 w 1866900"/>
              <a:gd name="connsiteY50" fmla="*/ 14288 h 871538"/>
              <a:gd name="connsiteX51" fmla="*/ 1600200 w 1866900"/>
              <a:gd name="connsiteY51" fmla="*/ 19050 h 871538"/>
              <a:gd name="connsiteX52" fmla="*/ 1614487 w 1866900"/>
              <a:gd name="connsiteY52" fmla="*/ 21432 h 871538"/>
              <a:gd name="connsiteX53" fmla="*/ 1624012 w 1866900"/>
              <a:gd name="connsiteY53" fmla="*/ 23813 h 871538"/>
              <a:gd name="connsiteX54" fmla="*/ 1638300 w 1866900"/>
              <a:gd name="connsiteY54" fmla="*/ 28575 h 871538"/>
              <a:gd name="connsiteX55" fmla="*/ 1652587 w 1866900"/>
              <a:gd name="connsiteY55" fmla="*/ 30957 h 871538"/>
              <a:gd name="connsiteX56" fmla="*/ 1676400 w 1866900"/>
              <a:gd name="connsiteY56" fmla="*/ 33338 h 871538"/>
              <a:gd name="connsiteX57" fmla="*/ 1702594 w 1866900"/>
              <a:gd name="connsiteY57" fmla="*/ 38100 h 871538"/>
              <a:gd name="connsiteX58" fmla="*/ 1709737 w 1866900"/>
              <a:gd name="connsiteY58" fmla="*/ 40482 h 871538"/>
              <a:gd name="connsiteX59" fmla="*/ 1716881 w 1866900"/>
              <a:gd name="connsiteY59" fmla="*/ 47625 h 871538"/>
              <a:gd name="connsiteX60" fmla="*/ 1721644 w 1866900"/>
              <a:gd name="connsiteY60" fmla="*/ 61913 h 871538"/>
              <a:gd name="connsiteX61" fmla="*/ 1726406 w 1866900"/>
              <a:gd name="connsiteY61" fmla="*/ 78582 h 871538"/>
              <a:gd name="connsiteX62" fmla="*/ 1724025 w 1866900"/>
              <a:gd name="connsiteY62" fmla="*/ 102394 h 871538"/>
              <a:gd name="connsiteX63" fmla="*/ 1716881 w 1866900"/>
              <a:gd name="connsiteY63" fmla="*/ 104775 h 871538"/>
              <a:gd name="connsiteX64" fmla="*/ 1659731 w 1866900"/>
              <a:gd name="connsiteY64" fmla="*/ 107157 h 871538"/>
              <a:gd name="connsiteX65" fmla="*/ 1652587 w 1866900"/>
              <a:gd name="connsiteY65" fmla="*/ 111919 h 871538"/>
              <a:gd name="connsiteX66" fmla="*/ 1650206 w 1866900"/>
              <a:gd name="connsiteY66" fmla="*/ 119063 h 871538"/>
              <a:gd name="connsiteX67" fmla="*/ 1645444 w 1866900"/>
              <a:gd name="connsiteY67" fmla="*/ 126207 h 871538"/>
              <a:gd name="connsiteX68" fmla="*/ 1638300 w 1866900"/>
              <a:gd name="connsiteY68" fmla="*/ 140494 h 871538"/>
              <a:gd name="connsiteX69" fmla="*/ 1635919 w 1866900"/>
              <a:gd name="connsiteY69" fmla="*/ 159544 h 871538"/>
              <a:gd name="connsiteX70" fmla="*/ 1633537 w 1866900"/>
              <a:gd name="connsiteY70" fmla="*/ 166688 h 871538"/>
              <a:gd name="connsiteX71" fmla="*/ 1628775 w 1866900"/>
              <a:gd name="connsiteY71" fmla="*/ 204788 h 871538"/>
              <a:gd name="connsiteX72" fmla="*/ 1626394 w 1866900"/>
              <a:gd name="connsiteY72" fmla="*/ 271463 h 871538"/>
              <a:gd name="connsiteX73" fmla="*/ 1628775 w 1866900"/>
              <a:gd name="connsiteY73" fmla="*/ 338138 h 871538"/>
              <a:gd name="connsiteX74" fmla="*/ 1631156 w 1866900"/>
              <a:gd name="connsiteY74" fmla="*/ 345282 h 871538"/>
              <a:gd name="connsiteX75" fmla="*/ 1645444 w 1866900"/>
              <a:gd name="connsiteY75" fmla="*/ 359569 h 871538"/>
              <a:gd name="connsiteX76" fmla="*/ 1652587 w 1866900"/>
              <a:gd name="connsiteY76" fmla="*/ 361950 h 871538"/>
              <a:gd name="connsiteX77" fmla="*/ 1659731 w 1866900"/>
              <a:gd name="connsiteY77" fmla="*/ 366713 h 871538"/>
              <a:gd name="connsiteX78" fmla="*/ 1726406 w 1866900"/>
              <a:gd name="connsiteY78" fmla="*/ 361950 h 871538"/>
              <a:gd name="connsiteX79" fmla="*/ 1733550 w 1866900"/>
              <a:gd name="connsiteY79" fmla="*/ 297657 h 871538"/>
              <a:gd name="connsiteX80" fmla="*/ 1738312 w 1866900"/>
              <a:gd name="connsiteY80" fmla="*/ 271463 h 871538"/>
              <a:gd name="connsiteX81" fmla="*/ 1743075 w 1866900"/>
              <a:gd name="connsiteY81" fmla="*/ 264319 h 871538"/>
              <a:gd name="connsiteX82" fmla="*/ 1750219 w 1866900"/>
              <a:gd name="connsiteY82" fmla="*/ 261938 h 871538"/>
              <a:gd name="connsiteX83" fmla="*/ 1757362 w 1866900"/>
              <a:gd name="connsiteY83" fmla="*/ 257175 h 871538"/>
              <a:gd name="connsiteX84" fmla="*/ 1774031 w 1866900"/>
              <a:gd name="connsiteY84" fmla="*/ 252413 h 871538"/>
              <a:gd name="connsiteX85" fmla="*/ 1797844 w 1866900"/>
              <a:gd name="connsiteY85" fmla="*/ 254794 h 871538"/>
              <a:gd name="connsiteX86" fmla="*/ 1819275 w 1866900"/>
              <a:gd name="connsiteY86" fmla="*/ 271463 h 871538"/>
              <a:gd name="connsiteX87" fmla="*/ 1826419 w 1866900"/>
              <a:gd name="connsiteY87" fmla="*/ 276225 h 871538"/>
              <a:gd name="connsiteX88" fmla="*/ 1838325 w 1866900"/>
              <a:gd name="connsiteY88" fmla="*/ 297657 h 871538"/>
              <a:gd name="connsiteX89" fmla="*/ 1826419 w 1866900"/>
              <a:gd name="connsiteY89" fmla="*/ 328613 h 871538"/>
              <a:gd name="connsiteX90" fmla="*/ 1819275 w 1866900"/>
              <a:gd name="connsiteY90" fmla="*/ 330994 h 871538"/>
              <a:gd name="connsiteX91" fmla="*/ 1804987 w 1866900"/>
              <a:gd name="connsiteY91" fmla="*/ 342900 h 871538"/>
              <a:gd name="connsiteX92" fmla="*/ 1795462 w 1866900"/>
              <a:gd name="connsiteY92" fmla="*/ 357188 h 871538"/>
              <a:gd name="connsiteX93" fmla="*/ 1800225 w 1866900"/>
              <a:gd name="connsiteY93" fmla="*/ 397669 h 871538"/>
              <a:gd name="connsiteX94" fmla="*/ 1802606 w 1866900"/>
              <a:gd name="connsiteY94" fmla="*/ 404813 h 871538"/>
              <a:gd name="connsiteX95" fmla="*/ 1807369 w 1866900"/>
              <a:gd name="connsiteY95" fmla="*/ 411957 h 871538"/>
              <a:gd name="connsiteX96" fmla="*/ 1812131 w 1866900"/>
              <a:gd name="connsiteY96" fmla="*/ 426244 h 871538"/>
              <a:gd name="connsiteX97" fmla="*/ 1824037 w 1866900"/>
              <a:gd name="connsiteY97" fmla="*/ 447675 h 871538"/>
              <a:gd name="connsiteX98" fmla="*/ 1821656 w 1866900"/>
              <a:gd name="connsiteY98" fmla="*/ 485775 h 871538"/>
              <a:gd name="connsiteX99" fmla="*/ 1816894 w 1866900"/>
              <a:gd name="connsiteY99" fmla="*/ 492919 h 871538"/>
              <a:gd name="connsiteX100" fmla="*/ 1788319 w 1866900"/>
              <a:gd name="connsiteY100" fmla="*/ 485775 h 871538"/>
              <a:gd name="connsiteX101" fmla="*/ 1781175 w 1866900"/>
              <a:gd name="connsiteY101" fmla="*/ 483394 h 871538"/>
              <a:gd name="connsiteX102" fmla="*/ 1774031 w 1866900"/>
              <a:gd name="connsiteY102" fmla="*/ 481013 h 871538"/>
              <a:gd name="connsiteX103" fmla="*/ 1759744 w 1866900"/>
              <a:gd name="connsiteY103" fmla="*/ 459582 h 871538"/>
              <a:gd name="connsiteX104" fmla="*/ 1754981 w 1866900"/>
              <a:gd name="connsiteY104" fmla="*/ 452438 h 871538"/>
              <a:gd name="connsiteX105" fmla="*/ 1747837 w 1866900"/>
              <a:gd name="connsiteY105" fmla="*/ 438150 h 871538"/>
              <a:gd name="connsiteX106" fmla="*/ 1728787 w 1866900"/>
              <a:gd name="connsiteY106" fmla="*/ 426244 h 871538"/>
              <a:gd name="connsiteX107" fmla="*/ 1721644 w 1866900"/>
              <a:gd name="connsiteY107" fmla="*/ 421482 h 871538"/>
              <a:gd name="connsiteX108" fmla="*/ 1707356 w 1866900"/>
              <a:gd name="connsiteY108" fmla="*/ 416719 h 871538"/>
              <a:gd name="connsiteX109" fmla="*/ 1690687 w 1866900"/>
              <a:gd name="connsiteY109" fmla="*/ 419100 h 871538"/>
              <a:gd name="connsiteX110" fmla="*/ 1654969 w 1866900"/>
              <a:gd name="connsiteY110" fmla="*/ 426244 h 871538"/>
              <a:gd name="connsiteX111" fmla="*/ 1647825 w 1866900"/>
              <a:gd name="connsiteY111" fmla="*/ 440532 h 871538"/>
              <a:gd name="connsiteX112" fmla="*/ 1652587 w 1866900"/>
              <a:gd name="connsiteY112" fmla="*/ 523875 h 871538"/>
              <a:gd name="connsiteX113" fmla="*/ 1657350 w 1866900"/>
              <a:gd name="connsiteY113" fmla="*/ 538163 h 871538"/>
              <a:gd name="connsiteX114" fmla="*/ 1662112 w 1866900"/>
              <a:gd name="connsiteY114" fmla="*/ 554832 h 871538"/>
              <a:gd name="connsiteX115" fmla="*/ 1666875 w 1866900"/>
              <a:gd name="connsiteY115" fmla="*/ 561975 h 871538"/>
              <a:gd name="connsiteX116" fmla="*/ 1676400 w 1866900"/>
              <a:gd name="connsiteY116" fmla="*/ 573882 h 871538"/>
              <a:gd name="connsiteX117" fmla="*/ 1678781 w 1866900"/>
              <a:gd name="connsiteY117" fmla="*/ 581025 h 871538"/>
              <a:gd name="connsiteX118" fmla="*/ 1688306 w 1866900"/>
              <a:gd name="connsiteY118" fmla="*/ 595313 h 871538"/>
              <a:gd name="connsiteX119" fmla="*/ 1693069 w 1866900"/>
              <a:gd name="connsiteY119" fmla="*/ 602457 h 871538"/>
              <a:gd name="connsiteX120" fmla="*/ 1697831 w 1866900"/>
              <a:gd name="connsiteY120" fmla="*/ 616744 h 871538"/>
              <a:gd name="connsiteX121" fmla="*/ 1707356 w 1866900"/>
              <a:gd name="connsiteY121" fmla="*/ 631032 h 871538"/>
              <a:gd name="connsiteX122" fmla="*/ 1714500 w 1866900"/>
              <a:gd name="connsiteY122" fmla="*/ 652463 h 871538"/>
              <a:gd name="connsiteX123" fmla="*/ 1716881 w 1866900"/>
              <a:gd name="connsiteY123" fmla="*/ 659607 h 871538"/>
              <a:gd name="connsiteX124" fmla="*/ 1731169 w 1866900"/>
              <a:gd name="connsiteY124" fmla="*/ 666750 h 871538"/>
              <a:gd name="connsiteX125" fmla="*/ 1781175 w 1866900"/>
              <a:gd name="connsiteY125" fmla="*/ 659607 h 871538"/>
              <a:gd name="connsiteX126" fmla="*/ 1788319 w 1866900"/>
              <a:gd name="connsiteY126" fmla="*/ 654844 h 871538"/>
              <a:gd name="connsiteX127" fmla="*/ 1802606 w 1866900"/>
              <a:gd name="connsiteY127" fmla="*/ 650082 h 871538"/>
              <a:gd name="connsiteX128" fmla="*/ 1809750 w 1866900"/>
              <a:gd name="connsiteY128" fmla="*/ 645319 h 871538"/>
              <a:gd name="connsiteX129" fmla="*/ 1852612 w 1866900"/>
              <a:gd name="connsiteY129" fmla="*/ 645319 h 871538"/>
              <a:gd name="connsiteX130" fmla="*/ 1859756 w 1866900"/>
              <a:gd name="connsiteY130" fmla="*/ 650082 h 871538"/>
              <a:gd name="connsiteX131" fmla="*/ 1862137 w 1866900"/>
              <a:gd name="connsiteY131" fmla="*/ 657225 h 871538"/>
              <a:gd name="connsiteX132" fmla="*/ 1866900 w 1866900"/>
              <a:gd name="connsiteY132" fmla="*/ 664369 h 871538"/>
              <a:gd name="connsiteX133" fmla="*/ 1864519 w 1866900"/>
              <a:gd name="connsiteY133" fmla="*/ 697707 h 871538"/>
              <a:gd name="connsiteX134" fmla="*/ 1857375 w 1866900"/>
              <a:gd name="connsiteY134" fmla="*/ 704850 h 871538"/>
              <a:gd name="connsiteX135" fmla="*/ 1854994 w 1866900"/>
              <a:gd name="connsiteY135" fmla="*/ 711994 h 871538"/>
              <a:gd name="connsiteX136" fmla="*/ 1840706 w 1866900"/>
              <a:gd name="connsiteY136" fmla="*/ 723900 h 871538"/>
              <a:gd name="connsiteX137" fmla="*/ 1833562 w 1866900"/>
              <a:gd name="connsiteY137" fmla="*/ 726282 h 871538"/>
              <a:gd name="connsiteX138" fmla="*/ 1826419 w 1866900"/>
              <a:gd name="connsiteY138" fmla="*/ 731044 h 871538"/>
              <a:gd name="connsiteX139" fmla="*/ 1793081 w 1866900"/>
              <a:gd name="connsiteY139" fmla="*/ 740569 h 871538"/>
              <a:gd name="connsiteX140" fmla="*/ 1785937 w 1866900"/>
              <a:gd name="connsiteY140" fmla="*/ 742950 h 871538"/>
              <a:gd name="connsiteX141" fmla="*/ 1771650 w 1866900"/>
              <a:gd name="connsiteY141" fmla="*/ 752475 h 871538"/>
              <a:gd name="connsiteX142" fmla="*/ 1762125 w 1866900"/>
              <a:gd name="connsiteY142" fmla="*/ 764382 h 871538"/>
              <a:gd name="connsiteX143" fmla="*/ 1754981 w 1866900"/>
              <a:gd name="connsiteY143" fmla="*/ 785813 h 871538"/>
              <a:gd name="connsiteX144" fmla="*/ 1752600 w 1866900"/>
              <a:gd name="connsiteY144" fmla="*/ 792957 h 871538"/>
              <a:gd name="connsiteX145" fmla="*/ 1747837 w 1866900"/>
              <a:gd name="connsiteY145" fmla="*/ 800100 h 871538"/>
              <a:gd name="connsiteX146" fmla="*/ 1745456 w 1866900"/>
              <a:gd name="connsiteY146" fmla="*/ 838200 h 871538"/>
              <a:gd name="connsiteX147" fmla="*/ 1743075 w 1866900"/>
              <a:gd name="connsiteY147" fmla="*/ 845344 h 871538"/>
              <a:gd name="connsiteX148" fmla="*/ 1733550 w 1866900"/>
              <a:gd name="connsiteY148" fmla="*/ 859632 h 871538"/>
              <a:gd name="connsiteX149" fmla="*/ 1712119 w 1866900"/>
              <a:gd name="connsiteY149" fmla="*/ 869157 h 871538"/>
              <a:gd name="connsiteX150" fmla="*/ 1704975 w 1866900"/>
              <a:gd name="connsiteY150" fmla="*/ 871538 h 871538"/>
              <a:gd name="connsiteX151" fmla="*/ 1688306 w 1866900"/>
              <a:gd name="connsiteY151" fmla="*/ 869157 h 871538"/>
              <a:gd name="connsiteX152" fmla="*/ 1678781 w 1866900"/>
              <a:gd name="connsiteY152" fmla="*/ 854869 h 871538"/>
              <a:gd name="connsiteX153" fmla="*/ 1674019 w 1866900"/>
              <a:gd name="connsiteY153" fmla="*/ 847725 h 871538"/>
              <a:gd name="connsiteX154" fmla="*/ 1676400 w 1866900"/>
              <a:gd name="connsiteY154" fmla="*/ 812007 h 871538"/>
              <a:gd name="connsiteX155" fmla="*/ 1678781 w 1866900"/>
              <a:gd name="connsiteY155" fmla="*/ 804863 h 871538"/>
              <a:gd name="connsiteX156" fmla="*/ 1676400 w 1866900"/>
              <a:gd name="connsiteY156" fmla="*/ 745332 h 871538"/>
              <a:gd name="connsiteX157" fmla="*/ 1671637 w 1866900"/>
              <a:gd name="connsiteY157" fmla="*/ 731044 h 871538"/>
              <a:gd name="connsiteX158" fmla="*/ 1664494 w 1866900"/>
              <a:gd name="connsiteY158" fmla="*/ 716757 h 871538"/>
              <a:gd name="connsiteX159" fmla="*/ 1657350 w 1866900"/>
              <a:gd name="connsiteY159" fmla="*/ 711994 h 871538"/>
              <a:gd name="connsiteX160" fmla="*/ 1654969 w 1866900"/>
              <a:gd name="connsiteY160" fmla="*/ 704850 h 871538"/>
              <a:gd name="connsiteX161" fmla="*/ 1645444 w 1866900"/>
              <a:gd name="connsiteY161" fmla="*/ 690563 h 871538"/>
              <a:gd name="connsiteX162" fmla="*/ 1643062 w 1866900"/>
              <a:gd name="connsiteY162" fmla="*/ 683419 h 871538"/>
              <a:gd name="connsiteX163" fmla="*/ 1635919 w 1866900"/>
              <a:gd name="connsiteY163" fmla="*/ 678657 h 871538"/>
              <a:gd name="connsiteX164" fmla="*/ 1624012 w 1866900"/>
              <a:gd name="connsiteY164" fmla="*/ 657225 h 871538"/>
              <a:gd name="connsiteX165" fmla="*/ 1619250 w 1866900"/>
              <a:gd name="connsiteY165" fmla="*/ 650082 h 871538"/>
              <a:gd name="connsiteX166" fmla="*/ 1614487 w 1866900"/>
              <a:gd name="connsiteY166" fmla="*/ 642938 h 871538"/>
              <a:gd name="connsiteX167" fmla="*/ 1609725 w 1866900"/>
              <a:gd name="connsiteY167" fmla="*/ 626269 h 871538"/>
              <a:gd name="connsiteX168" fmla="*/ 1604962 w 1866900"/>
              <a:gd name="connsiteY168" fmla="*/ 611982 h 871538"/>
              <a:gd name="connsiteX169" fmla="*/ 1602581 w 1866900"/>
              <a:gd name="connsiteY169" fmla="*/ 604838 h 871538"/>
              <a:gd name="connsiteX170" fmla="*/ 1597819 w 1866900"/>
              <a:gd name="connsiteY170" fmla="*/ 588169 h 871538"/>
              <a:gd name="connsiteX171" fmla="*/ 1590675 w 1866900"/>
              <a:gd name="connsiteY171" fmla="*/ 581025 h 871538"/>
              <a:gd name="connsiteX172" fmla="*/ 1585912 w 1866900"/>
              <a:gd name="connsiteY172" fmla="*/ 573882 h 871538"/>
              <a:gd name="connsiteX173" fmla="*/ 1571625 w 1866900"/>
              <a:gd name="connsiteY173" fmla="*/ 564357 h 871538"/>
              <a:gd name="connsiteX174" fmla="*/ 1557337 w 1866900"/>
              <a:gd name="connsiteY174" fmla="*/ 552450 h 871538"/>
              <a:gd name="connsiteX175" fmla="*/ 1547812 w 1866900"/>
              <a:gd name="connsiteY175" fmla="*/ 542925 h 871538"/>
              <a:gd name="connsiteX176" fmla="*/ 1538287 w 1866900"/>
              <a:gd name="connsiteY176" fmla="*/ 533400 h 871538"/>
              <a:gd name="connsiteX177" fmla="*/ 1526381 w 1866900"/>
              <a:gd name="connsiteY177" fmla="*/ 519113 h 871538"/>
              <a:gd name="connsiteX178" fmla="*/ 1521619 w 1866900"/>
              <a:gd name="connsiteY178" fmla="*/ 511969 h 871538"/>
              <a:gd name="connsiteX179" fmla="*/ 1514475 w 1866900"/>
              <a:gd name="connsiteY179" fmla="*/ 509588 h 871538"/>
              <a:gd name="connsiteX180" fmla="*/ 1502569 w 1866900"/>
              <a:gd name="connsiteY180" fmla="*/ 497682 h 871538"/>
              <a:gd name="connsiteX181" fmla="*/ 1490662 w 1866900"/>
              <a:gd name="connsiteY181" fmla="*/ 483394 h 871538"/>
              <a:gd name="connsiteX182" fmla="*/ 1469231 w 1866900"/>
              <a:gd name="connsiteY182" fmla="*/ 473869 h 871538"/>
              <a:gd name="connsiteX183" fmla="*/ 1231106 w 1866900"/>
              <a:gd name="connsiteY183" fmla="*/ 471488 h 871538"/>
              <a:gd name="connsiteX184" fmla="*/ 1031081 w 1866900"/>
              <a:gd name="connsiteY184" fmla="*/ 461963 h 871538"/>
              <a:gd name="connsiteX185" fmla="*/ 840581 w 1866900"/>
              <a:gd name="connsiteY185" fmla="*/ 459582 h 871538"/>
              <a:gd name="connsiteX186" fmla="*/ 750094 w 1866900"/>
              <a:gd name="connsiteY186" fmla="*/ 457200 h 871538"/>
              <a:gd name="connsiteX187" fmla="*/ 500063 w 1866900"/>
              <a:gd name="connsiteY187" fmla="*/ 464344 h 871538"/>
              <a:gd name="connsiteX188" fmla="*/ 347662 w 1866900"/>
              <a:gd name="connsiteY188" fmla="*/ 483394 h 871538"/>
              <a:gd name="connsiteX189" fmla="*/ 250031 w 1866900"/>
              <a:gd name="connsiteY189" fmla="*/ 514350 h 871538"/>
              <a:gd name="connsiteX190" fmla="*/ 185737 w 1866900"/>
              <a:gd name="connsiteY190"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21619 w 1866900"/>
              <a:gd name="connsiteY19" fmla="*/ 309563 h 871538"/>
              <a:gd name="connsiteX20" fmla="*/ 1524000 w 1866900"/>
              <a:gd name="connsiteY20" fmla="*/ 302419 h 871538"/>
              <a:gd name="connsiteX21" fmla="*/ 1535906 w 1866900"/>
              <a:gd name="connsiteY21" fmla="*/ 278607 h 871538"/>
              <a:gd name="connsiteX22" fmla="*/ 1538287 w 1866900"/>
              <a:gd name="connsiteY22" fmla="*/ 264319 h 871538"/>
              <a:gd name="connsiteX23" fmla="*/ 1540669 w 1866900"/>
              <a:gd name="connsiteY23" fmla="*/ 257175 h 871538"/>
              <a:gd name="connsiteX24" fmla="*/ 1547812 w 1866900"/>
              <a:gd name="connsiteY24" fmla="*/ 230982 h 871538"/>
              <a:gd name="connsiteX25" fmla="*/ 1552575 w 1866900"/>
              <a:gd name="connsiteY25" fmla="*/ 197644 h 871538"/>
              <a:gd name="connsiteX26" fmla="*/ 1557337 w 1866900"/>
              <a:gd name="connsiteY26" fmla="*/ 190500 h 871538"/>
              <a:gd name="connsiteX27" fmla="*/ 1562100 w 1866900"/>
              <a:gd name="connsiteY27" fmla="*/ 176213 h 871538"/>
              <a:gd name="connsiteX28" fmla="*/ 1564481 w 1866900"/>
              <a:gd name="connsiteY28" fmla="*/ 169069 h 871538"/>
              <a:gd name="connsiteX29" fmla="*/ 1574006 w 1866900"/>
              <a:gd name="connsiteY29" fmla="*/ 154782 h 871538"/>
              <a:gd name="connsiteX30" fmla="*/ 1578769 w 1866900"/>
              <a:gd name="connsiteY30" fmla="*/ 147638 h 871538"/>
              <a:gd name="connsiteX31" fmla="*/ 1590675 w 1866900"/>
              <a:gd name="connsiteY31" fmla="*/ 126207 h 871538"/>
              <a:gd name="connsiteX32" fmla="*/ 1595437 w 1866900"/>
              <a:gd name="connsiteY32" fmla="*/ 119063 h 871538"/>
              <a:gd name="connsiteX33" fmla="*/ 1600200 w 1866900"/>
              <a:gd name="connsiteY33" fmla="*/ 111919 h 871538"/>
              <a:gd name="connsiteX34" fmla="*/ 1600200 w 1866900"/>
              <a:gd name="connsiteY34" fmla="*/ 90488 h 871538"/>
              <a:gd name="connsiteX35" fmla="*/ 1578769 w 1866900"/>
              <a:gd name="connsiteY35" fmla="*/ 73819 h 871538"/>
              <a:gd name="connsiteX36" fmla="*/ 1564481 w 1866900"/>
              <a:gd name="connsiteY36" fmla="*/ 66675 h 871538"/>
              <a:gd name="connsiteX37" fmla="*/ 1557337 w 1866900"/>
              <a:gd name="connsiteY37" fmla="*/ 61913 h 871538"/>
              <a:gd name="connsiteX38" fmla="*/ 1547812 w 1866900"/>
              <a:gd name="connsiteY38" fmla="*/ 57150 h 871538"/>
              <a:gd name="connsiteX39" fmla="*/ 1533525 w 1866900"/>
              <a:gd name="connsiteY39" fmla="*/ 50007 h 871538"/>
              <a:gd name="connsiteX40" fmla="*/ 1526381 w 1866900"/>
              <a:gd name="connsiteY40" fmla="*/ 45244 h 871538"/>
              <a:gd name="connsiteX41" fmla="*/ 1519237 w 1866900"/>
              <a:gd name="connsiteY41" fmla="*/ 42863 h 871538"/>
              <a:gd name="connsiteX42" fmla="*/ 1509712 w 1866900"/>
              <a:gd name="connsiteY42" fmla="*/ 28575 h 871538"/>
              <a:gd name="connsiteX43" fmla="*/ 1504950 w 1866900"/>
              <a:gd name="connsiteY43" fmla="*/ 21432 h 871538"/>
              <a:gd name="connsiteX44" fmla="*/ 1507331 w 1866900"/>
              <a:gd name="connsiteY44" fmla="*/ 11907 h 871538"/>
              <a:gd name="connsiteX45" fmla="*/ 1528762 w 1866900"/>
              <a:gd name="connsiteY45" fmla="*/ 0 h 871538"/>
              <a:gd name="connsiteX46" fmla="*/ 1552575 w 1866900"/>
              <a:gd name="connsiteY46" fmla="*/ 2382 h 871538"/>
              <a:gd name="connsiteX47" fmla="*/ 1566862 w 1866900"/>
              <a:gd name="connsiteY47" fmla="*/ 7144 h 871538"/>
              <a:gd name="connsiteX48" fmla="*/ 1578769 w 1866900"/>
              <a:gd name="connsiteY48" fmla="*/ 9525 h 871538"/>
              <a:gd name="connsiteX49" fmla="*/ 1593056 w 1866900"/>
              <a:gd name="connsiteY49" fmla="*/ 14288 h 871538"/>
              <a:gd name="connsiteX50" fmla="*/ 1600200 w 1866900"/>
              <a:gd name="connsiteY50" fmla="*/ 19050 h 871538"/>
              <a:gd name="connsiteX51" fmla="*/ 1614487 w 1866900"/>
              <a:gd name="connsiteY51" fmla="*/ 21432 h 871538"/>
              <a:gd name="connsiteX52" fmla="*/ 1624012 w 1866900"/>
              <a:gd name="connsiteY52" fmla="*/ 23813 h 871538"/>
              <a:gd name="connsiteX53" fmla="*/ 1638300 w 1866900"/>
              <a:gd name="connsiteY53" fmla="*/ 28575 h 871538"/>
              <a:gd name="connsiteX54" fmla="*/ 1652587 w 1866900"/>
              <a:gd name="connsiteY54" fmla="*/ 30957 h 871538"/>
              <a:gd name="connsiteX55" fmla="*/ 1676400 w 1866900"/>
              <a:gd name="connsiteY55" fmla="*/ 33338 h 871538"/>
              <a:gd name="connsiteX56" fmla="*/ 1702594 w 1866900"/>
              <a:gd name="connsiteY56" fmla="*/ 38100 h 871538"/>
              <a:gd name="connsiteX57" fmla="*/ 1709737 w 1866900"/>
              <a:gd name="connsiteY57" fmla="*/ 40482 h 871538"/>
              <a:gd name="connsiteX58" fmla="*/ 1716881 w 1866900"/>
              <a:gd name="connsiteY58" fmla="*/ 47625 h 871538"/>
              <a:gd name="connsiteX59" fmla="*/ 1721644 w 1866900"/>
              <a:gd name="connsiteY59" fmla="*/ 61913 h 871538"/>
              <a:gd name="connsiteX60" fmla="*/ 1726406 w 1866900"/>
              <a:gd name="connsiteY60" fmla="*/ 78582 h 871538"/>
              <a:gd name="connsiteX61" fmla="*/ 1724025 w 1866900"/>
              <a:gd name="connsiteY61" fmla="*/ 102394 h 871538"/>
              <a:gd name="connsiteX62" fmla="*/ 1716881 w 1866900"/>
              <a:gd name="connsiteY62" fmla="*/ 104775 h 871538"/>
              <a:gd name="connsiteX63" fmla="*/ 1659731 w 1866900"/>
              <a:gd name="connsiteY63" fmla="*/ 107157 h 871538"/>
              <a:gd name="connsiteX64" fmla="*/ 1652587 w 1866900"/>
              <a:gd name="connsiteY64" fmla="*/ 111919 h 871538"/>
              <a:gd name="connsiteX65" fmla="*/ 1650206 w 1866900"/>
              <a:gd name="connsiteY65" fmla="*/ 119063 h 871538"/>
              <a:gd name="connsiteX66" fmla="*/ 1645444 w 1866900"/>
              <a:gd name="connsiteY66" fmla="*/ 126207 h 871538"/>
              <a:gd name="connsiteX67" fmla="*/ 1638300 w 1866900"/>
              <a:gd name="connsiteY67" fmla="*/ 140494 h 871538"/>
              <a:gd name="connsiteX68" fmla="*/ 1635919 w 1866900"/>
              <a:gd name="connsiteY68" fmla="*/ 159544 h 871538"/>
              <a:gd name="connsiteX69" fmla="*/ 1633537 w 1866900"/>
              <a:gd name="connsiteY69" fmla="*/ 166688 h 871538"/>
              <a:gd name="connsiteX70" fmla="*/ 1628775 w 1866900"/>
              <a:gd name="connsiteY70" fmla="*/ 204788 h 871538"/>
              <a:gd name="connsiteX71" fmla="*/ 1626394 w 1866900"/>
              <a:gd name="connsiteY71" fmla="*/ 271463 h 871538"/>
              <a:gd name="connsiteX72" fmla="*/ 1628775 w 1866900"/>
              <a:gd name="connsiteY72" fmla="*/ 338138 h 871538"/>
              <a:gd name="connsiteX73" fmla="*/ 1631156 w 1866900"/>
              <a:gd name="connsiteY73" fmla="*/ 345282 h 871538"/>
              <a:gd name="connsiteX74" fmla="*/ 1645444 w 1866900"/>
              <a:gd name="connsiteY74" fmla="*/ 359569 h 871538"/>
              <a:gd name="connsiteX75" fmla="*/ 1652587 w 1866900"/>
              <a:gd name="connsiteY75" fmla="*/ 361950 h 871538"/>
              <a:gd name="connsiteX76" fmla="*/ 1659731 w 1866900"/>
              <a:gd name="connsiteY76" fmla="*/ 366713 h 871538"/>
              <a:gd name="connsiteX77" fmla="*/ 1726406 w 1866900"/>
              <a:gd name="connsiteY77" fmla="*/ 361950 h 871538"/>
              <a:gd name="connsiteX78" fmla="*/ 1733550 w 1866900"/>
              <a:gd name="connsiteY78" fmla="*/ 297657 h 871538"/>
              <a:gd name="connsiteX79" fmla="*/ 1738312 w 1866900"/>
              <a:gd name="connsiteY79" fmla="*/ 271463 h 871538"/>
              <a:gd name="connsiteX80" fmla="*/ 1743075 w 1866900"/>
              <a:gd name="connsiteY80" fmla="*/ 264319 h 871538"/>
              <a:gd name="connsiteX81" fmla="*/ 1750219 w 1866900"/>
              <a:gd name="connsiteY81" fmla="*/ 261938 h 871538"/>
              <a:gd name="connsiteX82" fmla="*/ 1757362 w 1866900"/>
              <a:gd name="connsiteY82" fmla="*/ 257175 h 871538"/>
              <a:gd name="connsiteX83" fmla="*/ 1774031 w 1866900"/>
              <a:gd name="connsiteY83" fmla="*/ 252413 h 871538"/>
              <a:gd name="connsiteX84" fmla="*/ 1797844 w 1866900"/>
              <a:gd name="connsiteY84" fmla="*/ 254794 h 871538"/>
              <a:gd name="connsiteX85" fmla="*/ 1819275 w 1866900"/>
              <a:gd name="connsiteY85" fmla="*/ 271463 h 871538"/>
              <a:gd name="connsiteX86" fmla="*/ 1826419 w 1866900"/>
              <a:gd name="connsiteY86" fmla="*/ 276225 h 871538"/>
              <a:gd name="connsiteX87" fmla="*/ 1838325 w 1866900"/>
              <a:gd name="connsiteY87" fmla="*/ 297657 h 871538"/>
              <a:gd name="connsiteX88" fmla="*/ 1826419 w 1866900"/>
              <a:gd name="connsiteY88" fmla="*/ 328613 h 871538"/>
              <a:gd name="connsiteX89" fmla="*/ 1819275 w 1866900"/>
              <a:gd name="connsiteY89" fmla="*/ 330994 h 871538"/>
              <a:gd name="connsiteX90" fmla="*/ 1804987 w 1866900"/>
              <a:gd name="connsiteY90" fmla="*/ 342900 h 871538"/>
              <a:gd name="connsiteX91" fmla="*/ 1795462 w 1866900"/>
              <a:gd name="connsiteY91" fmla="*/ 357188 h 871538"/>
              <a:gd name="connsiteX92" fmla="*/ 1800225 w 1866900"/>
              <a:gd name="connsiteY92" fmla="*/ 397669 h 871538"/>
              <a:gd name="connsiteX93" fmla="*/ 1802606 w 1866900"/>
              <a:gd name="connsiteY93" fmla="*/ 404813 h 871538"/>
              <a:gd name="connsiteX94" fmla="*/ 1807369 w 1866900"/>
              <a:gd name="connsiteY94" fmla="*/ 411957 h 871538"/>
              <a:gd name="connsiteX95" fmla="*/ 1812131 w 1866900"/>
              <a:gd name="connsiteY95" fmla="*/ 426244 h 871538"/>
              <a:gd name="connsiteX96" fmla="*/ 1824037 w 1866900"/>
              <a:gd name="connsiteY96" fmla="*/ 447675 h 871538"/>
              <a:gd name="connsiteX97" fmla="*/ 1821656 w 1866900"/>
              <a:gd name="connsiteY97" fmla="*/ 485775 h 871538"/>
              <a:gd name="connsiteX98" fmla="*/ 1816894 w 1866900"/>
              <a:gd name="connsiteY98" fmla="*/ 492919 h 871538"/>
              <a:gd name="connsiteX99" fmla="*/ 1788319 w 1866900"/>
              <a:gd name="connsiteY99" fmla="*/ 485775 h 871538"/>
              <a:gd name="connsiteX100" fmla="*/ 1781175 w 1866900"/>
              <a:gd name="connsiteY100" fmla="*/ 483394 h 871538"/>
              <a:gd name="connsiteX101" fmla="*/ 1774031 w 1866900"/>
              <a:gd name="connsiteY101" fmla="*/ 481013 h 871538"/>
              <a:gd name="connsiteX102" fmla="*/ 1759744 w 1866900"/>
              <a:gd name="connsiteY102" fmla="*/ 459582 h 871538"/>
              <a:gd name="connsiteX103" fmla="*/ 1754981 w 1866900"/>
              <a:gd name="connsiteY103" fmla="*/ 452438 h 871538"/>
              <a:gd name="connsiteX104" fmla="*/ 1747837 w 1866900"/>
              <a:gd name="connsiteY104" fmla="*/ 438150 h 871538"/>
              <a:gd name="connsiteX105" fmla="*/ 1728787 w 1866900"/>
              <a:gd name="connsiteY105" fmla="*/ 426244 h 871538"/>
              <a:gd name="connsiteX106" fmla="*/ 1721644 w 1866900"/>
              <a:gd name="connsiteY106" fmla="*/ 421482 h 871538"/>
              <a:gd name="connsiteX107" fmla="*/ 1707356 w 1866900"/>
              <a:gd name="connsiteY107" fmla="*/ 416719 h 871538"/>
              <a:gd name="connsiteX108" fmla="*/ 1690687 w 1866900"/>
              <a:gd name="connsiteY108" fmla="*/ 419100 h 871538"/>
              <a:gd name="connsiteX109" fmla="*/ 1654969 w 1866900"/>
              <a:gd name="connsiteY109" fmla="*/ 426244 h 871538"/>
              <a:gd name="connsiteX110" fmla="*/ 1647825 w 1866900"/>
              <a:gd name="connsiteY110" fmla="*/ 440532 h 871538"/>
              <a:gd name="connsiteX111" fmla="*/ 1652587 w 1866900"/>
              <a:gd name="connsiteY111" fmla="*/ 523875 h 871538"/>
              <a:gd name="connsiteX112" fmla="*/ 1657350 w 1866900"/>
              <a:gd name="connsiteY112" fmla="*/ 538163 h 871538"/>
              <a:gd name="connsiteX113" fmla="*/ 1662112 w 1866900"/>
              <a:gd name="connsiteY113" fmla="*/ 554832 h 871538"/>
              <a:gd name="connsiteX114" fmla="*/ 1666875 w 1866900"/>
              <a:gd name="connsiteY114" fmla="*/ 561975 h 871538"/>
              <a:gd name="connsiteX115" fmla="*/ 1676400 w 1866900"/>
              <a:gd name="connsiteY115" fmla="*/ 573882 h 871538"/>
              <a:gd name="connsiteX116" fmla="*/ 1678781 w 1866900"/>
              <a:gd name="connsiteY116" fmla="*/ 581025 h 871538"/>
              <a:gd name="connsiteX117" fmla="*/ 1688306 w 1866900"/>
              <a:gd name="connsiteY117" fmla="*/ 595313 h 871538"/>
              <a:gd name="connsiteX118" fmla="*/ 1693069 w 1866900"/>
              <a:gd name="connsiteY118" fmla="*/ 602457 h 871538"/>
              <a:gd name="connsiteX119" fmla="*/ 1697831 w 1866900"/>
              <a:gd name="connsiteY119" fmla="*/ 616744 h 871538"/>
              <a:gd name="connsiteX120" fmla="*/ 1707356 w 1866900"/>
              <a:gd name="connsiteY120" fmla="*/ 631032 h 871538"/>
              <a:gd name="connsiteX121" fmla="*/ 1714500 w 1866900"/>
              <a:gd name="connsiteY121" fmla="*/ 652463 h 871538"/>
              <a:gd name="connsiteX122" fmla="*/ 1716881 w 1866900"/>
              <a:gd name="connsiteY122" fmla="*/ 659607 h 871538"/>
              <a:gd name="connsiteX123" fmla="*/ 1731169 w 1866900"/>
              <a:gd name="connsiteY123" fmla="*/ 666750 h 871538"/>
              <a:gd name="connsiteX124" fmla="*/ 1781175 w 1866900"/>
              <a:gd name="connsiteY124" fmla="*/ 659607 h 871538"/>
              <a:gd name="connsiteX125" fmla="*/ 1788319 w 1866900"/>
              <a:gd name="connsiteY125" fmla="*/ 654844 h 871538"/>
              <a:gd name="connsiteX126" fmla="*/ 1802606 w 1866900"/>
              <a:gd name="connsiteY126" fmla="*/ 650082 h 871538"/>
              <a:gd name="connsiteX127" fmla="*/ 1809750 w 1866900"/>
              <a:gd name="connsiteY127" fmla="*/ 645319 h 871538"/>
              <a:gd name="connsiteX128" fmla="*/ 1852612 w 1866900"/>
              <a:gd name="connsiteY128" fmla="*/ 645319 h 871538"/>
              <a:gd name="connsiteX129" fmla="*/ 1859756 w 1866900"/>
              <a:gd name="connsiteY129" fmla="*/ 650082 h 871538"/>
              <a:gd name="connsiteX130" fmla="*/ 1862137 w 1866900"/>
              <a:gd name="connsiteY130" fmla="*/ 657225 h 871538"/>
              <a:gd name="connsiteX131" fmla="*/ 1866900 w 1866900"/>
              <a:gd name="connsiteY131" fmla="*/ 664369 h 871538"/>
              <a:gd name="connsiteX132" fmla="*/ 1864519 w 1866900"/>
              <a:gd name="connsiteY132" fmla="*/ 697707 h 871538"/>
              <a:gd name="connsiteX133" fmla="*/ 1857375 w 1866900"/>
              <a:gd name="connsiteY133" fmla="*/ 704850 h 871538"/>
              <a:gd name="connsiteX134" fmla="*/ 1854994 w 1866900"/>
              <a:gd name="connsiteY134" fmla="*/ 711994 h 871538"/>
              <a:gd name="connsiteX135" fmla="*/ 1840706 w 1866900"/>
              <a:gd name="connsiteY135" fmla="*/ 723900 h 871538"/>
              <a:gd name="connsiteX136" fmla="*/ 1833562 w 1866900"/>
              <a:gd name="connsiteY136" fmla="*/ 726282 h 871538"/>
              <a:gd name="connsiteX137" fmla="*/ 1826419 w 1866900"/>
              <a:gd name="connsiteY137" fmla="*/ 731044 h 871538"/>
              <a:gd name="connsiteX138" fmla="*/ 1793081 w 1866900"/>
              <a:gd name="connsiteY138" fmla="*/ 740569 h 871538"/>
              <a:gd name="connsiteX139" fmla="*/ 1785937 w 1866900"/>
              <a:gd name="connsiteY139" fmla="*/ 742950 h 871538"/>
              <a:gd name="connsiteX140" fmla="*/ 1771650 w 1866900"/>
              <a:gd name="connsiteY140" fmla="*/ 752475 h 871538"/>
              <a:gd name="connsiteX141" fmla="*/ 1762125 w 1866900"/>
              <a:gd name="connsiteY141" fmla="*/ 764382 h 871538"/>
              <a:gd name="connsiteX142" fmla="*/ 1754981 w 1866900"/>
              <a:gd name="connsiteY142" fmla="*/ 785813 h 871538"/>
              <a:gd name="connsiteX143" fmla="*/ 1752600 w 1866900"/>
              <a:gd name="connsiteY143" fmla="*/ 792957 h 871538"/>
              <a:gd name="connsiteX144" fmla="*/ 1747837 w 1866900"/>
              <a:gd name="connsiteY144" fmla="*/ 800100 h 871538"/>
              <a:gd name="connsiteX145" fmla="*/ 1745456 w 1866900"/>
              <a:gd name="connsiteY145" fmla="*/ 838200 h 871538"/>
              <a:gd name="connsiteX146" fmla="*/ 1743075 w 1866900"/>
              <a:gd name="connsiteY146" fmla="*/ 845344 h 871538"/>
              <a:gd name="connsiteX147" fmla="*/ 1733550 w 1866900"/>
              <a:gd name="connsiteY147" fmla="*/ 859632 h 871538"/>
              <a:gd name="connsiteX148" fmla="*/ 1712119 w 1866900"/>
              <a:gd name="connsiteY148" fmla="*/ 869157 h 871538"/>
              <a:gd name="connsiteX149" fmla="*/ 1704975 w 1866900"/>
              <a:gd name="connsiteY149" fmla="*/ 871538 h 871538"/>
              <a:gd name="connsiteX150" fmla="*/ 1688306 w 1866900"/>
              <a:gd name="connsiteY150" fmla="*/ 869157 h 871538"/>
              <a:gd name="connsiteX151" fmla="*/ 1678781 w 1866900"/>
              <a:gd name="connsiteY151" fmla="*/ 854869 h 871538"/>
              <a:gd name="connsiteX152" fmla="*/ 1674019 w 1866900"/>
              <a:gd name="connsiteY152" fmla="*/ 847725 h 871538"/>
              <a:gd name="connsiteX153" fmla="*/ 1676400 w 1866900"/>
              <a:gd name="connsiteY153" fmla="*/ 812007 h 871538"/>
              <a:gd name="connsiteX154" fmla="*/ 1678781 w 1866900"/>
              <a:gd name="connsiteY154" fmla="*/ 804863 h 871538"/>
              <a:gd name="connsiteX155" fmla="*/ 1676400 w 1866900"/>
              <a:gd name="connsiteY155" fmla="*/ 745332 h 871538"/>
              <a:gd name="connsiteX156" fmla="*/ 1671637 w 1866900"/>
              <a:gd name="connsiteY156" fmla="*/ 731044 h 871538"/>
              <a:gd name="connsiteX157" fmla="*/ 1664494 w 1866900"/>
              <a:gd name="connsiteY157" fmla="*/ 716757 h 871538"/>
              <a:gd name="connsiteX158" fmla="*/ 1657350 w 1866900"/>
              <a:gd name="connsiteY158" fmla="*/ 711994 h 871538"/>
              <a:gd name="connsiteX159" fmla="*/ 1654969 w 1866900"/>
              <a:gd name="connsiteY159" fmla="*/ 704850 h 871538"/>
              <a:gd name="connsiteX160" fmla="*/ 1645444 w 1866900"/>
              <a:gd name="connsiteY160" fmla="*/ 690563 h 871538"/>
              <a:gd name="connsiteX161" fmla="*/ 1643062 w 1866900"/>
              <a:gd name="connsiteY161" fmla="*/ 683419 h 871538"/>
              <a:gd name="connsiteX162" fmla="*/ 1635919 w 1866900"/>
              <a:gd name="connsiteY162" fmla="*/ 678657 h 871538"/>
              <a:gd name="connsiteX163" fmla="*/ 1624012 w 1866900"/>
              <a:gd name="connsiteY163" fmla="*/ 657225 h 871538"/>
              <a:gd name="connsiteX164" fmla="*/ 1619250 w 1866900"/>
              <a:gd name="connsiteY164" fmla="*/ 650082 h 871538"/>
              <a:gd name="connsiteX165" fmla="*/ 1614487 w 1866900"/>
              <a:gd name="connsiteY165" fmla="*/ 642938 h 871538"/>
              <a:gd name="connsiteX166" fmla="*/ 1609725 w 1866900"/>
              <a:gd name="connsiteY166" fmla="*/ 626269 h 871538"/>
              <a:gd name="connsiteX167" fmla="*/ 1604962 w 1866900"/>
              <a:gd name="connsiteY167" fmla="*/ 611982 h 871538"/>
              <a:gd name="connsiteX168" fmla="*/ 1602581 w 1866900"/>
              <a:gd name="connsiteY168" fmla="*/ 604838 h 871538"/>
              <a:gd name="connsiteX169" fmla="*/ 1597819 w 1866900"/>
              <a:gd name="connsiteY169" fmla="*/ 588169 h 871538"/>
              <a:gd name="connsiteX170" fmla="*/ 1590675 w 1866900"/>
              <a:gd name="connsiteY170" fmla="*/ 581025 h 871538"/>
              <a:gd name="connsiteX171" fmla="*/ 1585912 w 1866900"/>
              <a:gd name="connsiteY171" fmla="*/ 573882 h 871538"/>
              <a:gd name="connsiteX172" fmla="*/ 1571625 w 1866900"/>
              <a:gd name="connsiteY172" fmla="*/ 564357 h 871538"/>
              <a:gd name="connsiteX173" fmla="*/ 1557337 w 1866900"/>
              <a:gd name="connsiteY173" fmla="*/ 552450 h 871538"/>
              <a:gd name="connsiteX174" fmla="*/ 1547812 w 1866900"/>
              <a:gd name="connsiteY174" fmla="*/ 542925 h 871538"/>
              <a:gd name="connsiteX175" fmla="*/ 1538287 w 1866900"/>
              <a:gd name="connsiteY175" fmla="*/ 533400 h 871538"/>
              <a:gd name="connsiteX176" fmla="*/ 1526381 w 1866900"/>
              <a:gd name="connsiteY176" fmla="*/ 519113 h 871538"/>
              <a:gd name="connsiteX177" fmla="*/ 1521619 w 1866900"/>
              <a:gd name="connsiteY177" fmla="*/ 511969 h 871538"/>
              <a:gd name="connsiteX178" fmla="*/ 1514475 w 1866900"/>
              <a:gd name="connsiteY178" fmla="*/ 509588 h 871538"/>
              <a:gd name="connsiteX179" fmla="*/ 1502569 w 1866900"/>
              <a:gd name="connsiteY179" fmla="*/ 497682 h 871538"/>
              <a:gd name="connsiteX180" fmla="*/ 1490662 w 1866900"/>
              <a:gd name="connsiteY180" fmla="*/ 483394 h 871538"/>
              <a:gd name="connsiteX181" fmla="*/ 1469231 w 1866900"/>
              <a:gd name="connsiteY181" fmla="*/ 473869 h 871538"/>
              <a:gd name="connsiteX182" fmla="*/ 1231106 w 1866900"/>
              <a:gd name="connsiteY182" fmla="*/ 471488 h 871538"/>
              <a:gd name="connsiteX183" fmla="*/ 1031081 w 1866900"/>
              <a:gd name="connsiteY183" fmla="*/ 461963 h 871538"/>
              <a:gd name="connsiteX184" fmla="*/ 840581 w 1866900"/>
              <a:gd name="connsiteY184" fmla="*/ 459582 h 871538"/>
              <a:gd name="connsiteX185" fmla="*/ 750094 w 1866900"/>
              <a:gd name="connsiteY185" fmla="*/ 457200 h 871538"/>
              <a:gd name="connsiteX186" fmla="*/ 500063 w 1866900"/>
              <a:gd name="connsiteY186" fmla="*/ 464344 h 871538"/>
              <a:gd name="connsiteX187" fmla="*/ 347662 w 1866900"/>
              <a:gd name="connsiteY187" fmla="*/ 483394 h 871538"/>
              <a:gd name="connsiteX188" fmla="*/ 250031 w 1866900"/>
              <a:gd name="connsiteY188" fmla="*/ 514350 h 871538"/>
              <a:gd name="connsiteX189" fmla="*/ 185737 w 1866900"/>
              <a:gd name="connsiteY189"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521619 w 1866900"/>
              <a:gd name="connsiteY18" fmla="*/ 309563 h 871538"/>
              <a:gd name="connsiteX19" fmla="*/ 1524000 w 1866900"/>
              <a:gd name="connsiteY19" fmla="*/ 302419 h 871538"/>
              <a:gd name="connsiteX20" fmla="*/ 1535906 w 1866900"/>
              <a:gd name="connsiteY20" fmla="*/ 278607 h 871538"/>
              <a:gd name="connsiteX21" fmla="*/ 1538287 w 1866900"/>
              <a:gd name="connsiteY21" fmla="*/ 264319 h 871538"/>
              <a:gd name="connsiteX22" fmla="*/ 1540669 w 1866900"/>
              <a:gd name="connsiteY22" fmla="*/ 257175 h 871538"/>
              <a:gd name="connsiteX23" fmla="*/ 1547812 w 1866900"/>
              <a:gd name="connsiteY23" fmla="*/ 230982 h 871538"/>
              <a:gd name="connsiteX24" fmla="*/ 1552575 w 1866900"/>
              <a:gd name="connsiteY24" fmla="*/ 197644 h 871538"/>
              <a:gd name="connsiteX25" fmla="*/ 1557337 w 1866900"/>
              <a:gd name="connsiteY25" fmla="*/ 190500 h 871538"/>
              <a:gd name="connsiteX26" fmla="*/ 1562100 w 1866900"/>
              <a:gd name="connsiteY26" fmla="*/ 176213 h 871538"/>
              <a:gd name="connsiteX27" fmla="*/ 1564481 w 1866900"/>
              <a:gd name="connsiteY27" fmla="*/ 169069 h 871538"/>
              <a:gd name="connsiteX28" fmla="*/ 1574006 w 1866900"/>
              <a:gd name="connsiteY28" fmla="*/ 154782 h 871538"/>
              <a:gd name="connsiteX29" fmla="*/ 1578769 w 1866900"/>
              <a:gd name="connsiteY29" fmla="*/ 147638 h 871538"/>
              <a:gd name="connsiteX30" fmla="*/ 1590675 w 1866900"/>
              <a:gd name="connsiteY30" fmla="*/ 126207 h 871538"/>
              <a:gd name="connsiteX31" fmla="*/ 1595437 w 1866900"/>
              <a:gd name="connsiteY31" fmla="*/ 119063 h 871538"/>
              <a:gd name="connsiteX32" fmla="*/ 1600200 w 1866900"/>
              <a:gd name="connsiteY32" fmla="*/ 111919 h 871538"/>
              <a:gd name="connsiteX33" fmla="*/ 1600200 w 1866900"/>
              <a:gd name="connsiteY33" fmla="*/ 90488 h 871538"/>
              <a:gd name="connsiteX34" fmla="*/ 1578769 w 1866900"/>
              <a:gd name="connsiteY34" fmla="*/ 73819 h 871538"/>
              <a:gd name="connsiteX35" fmla="*/ 1564481 w 1866900"/>
              <a:gd name="connsiteY35" fmla="*/ 66675 h 871538"/>
              <a:gd name="connsiteX36" fmla="*/ 1557337 w 1866900"/>
              <a:gd name="connsiteY36" fmla="*/ 61913 h 871538"/>
              <a:gd name="connsiteX37" fmla="*/ 1547812 w 1866900"/>
              <a:gd name="connsiteY37" fmla="*/ 57150 h 871538"/>
              <a:gd name="connsiteX38" fmla="*/ 1533525 w 1866900"/>
              <a:gd name="connsiteY38" fmla="*/ 50007 h 871538"/>
              <a:gd name="connsiteX39" fmla="*/ 1526381 w 1866900"/>
              <a:gd name="connsiteY39" fmla="*/ 45244 h 871538"/>
              <a:gd name="connsiteX40" fmla="*/ 1519237 w 1866900"/>
              <a:gd name="connsiteY40" fmla="*/ 42863 h 871538"/>
              <a:gd name="connsiteX41" fmla="*/ 1509712 w 1866900"/>
              <a:gd name="connsiteY41" fmla="*/ 28575 h 871538"/>
              <a:gd name="connsiteX42" fmla="*/ 1504950 w 1866900"/>
              <a:gd name="connsiteY42" fmla="*/ 21432 h 871538"/>
              <a:gd name="connsiteX43" fmla="*/ 1507331 w 1866900"/>
              <a:gd name="connsiteY43" fmla="*/ 11907 h 871538"/>
              <a:gd name="connsiteX44" fmla="*/ 1528762 w 1866900"/>
              <a:gd name="connsiteY44" fmla="*/ 0 h 871538"/>
              <a:gd name="connsiteX45" fmla="*/ 1552575 w 1866900"/>
              <a:gd name="connsiteY45" fmla="*/ 2382 h 871538"/>
              <a:gd name="connsiteX46" fmla="*/ 1566862 w 1866900"/>
              <a:gd name="connsiteY46" fmla="*/ 7144 h 871538"/>
              <a:gd name="connsiteX47" fmla="*/ 1578769 w 1866900"/>
              <a:gd name="connsiteY47" fmla="*/ 9525 h 871538"/>
              <a:gd name="connsiteX48" fmla="*/ 1593056 w 1866900"/>
              <a:gd name="connsiteY48" fmla="*/ 14288 h 871538"/>
              <a:gd name="connsiteX49" fmla="*/ 1600200 w 1866900"/>
              <a:gd name="connsiteY49" fmla="*/ 19050 h 871538"/>
              <a:gd name="connsiteX50" fmla="*/ 1614487 w 1866900"/>
              <a:gd name="connsiteY50" fmla="*/ 21432 h 871538"/>
              <a:gd name="connsiteX51" fmla="*/ 1624012 w 1866900"/>
              <a:gd name="connsiteY51" fmla="*/ 23813 h 871538"/>
              <a:gd name="connsiteX52" fmla="*/ 1638300 w 1866900"/>
              <a:gd name="connsiteY52" fmla="*/ 28575 h 871538"/>
              <a:gd name="connsiteX53" fmla="*/ 1652587 w 1866900"/>
              <a:gd name="connsiteY53" fmla="*/ 30957 h 871538"/>
              <a:gd name="connsiteX54" fmla="*/ 1676400 w 1866900"/>
              <a:gd name="connsiteY54" fmla="*/ 33338 h 871538"/>
              <a:gd name="connsiteX55" fmla="*/ 1702594 w 1866900"/>
              <a:gd name="connsiteY55" fmla="*/ 38100 h 871538"/>
              <a:gd name="connsiteX56" fmla="*/ 1709737 w 1866900"/>
              <a:gd name="connsiteY56" fmla="*/ 40482 h 871538"/>
              <a:gd name="connsiteX57" fmla="*/ 1716881 w 1866900"/>
              <a:gd name="connsiteY57" fmla="*/ 47625 h 871538"/>
              <a:gd name="connsiteX58" fmla="*/ 1721644 w 1866900"/>
              <a:gd name="connsiteY58" fmla="*/ 61913 h 871538"/>
              <a:gd name="connsiteX59" fmla="*/ 1726406 w 1866900"/>
              <a:gd name="connsiteY59" fmla="*/ 78582 h 871538"/>
              <a:gd name="connsiteX60" fmla="*/ 1724025 w 1866900"/>
              <a:gd name="connsiteY60" fmla="*/ 102394 h 871538"/>
              <a:gd name="connsiteX61" fmla="*/ 1716881 w 1866900"/>
              <a:gd name="connsiteY61" fmla="*/ 104775 h 871538"/>
              <a:gd name="connsiteX62" fmla="*/ 1659731 w 1866900"/>
              <a:gd name="connsiteY62" fmla="*/ 107157 h 871538"/>
              <a:gd name="connsiteX63" fmla="*/ 1652587 w 1866900"/>
              <a:gd name="connsiteY63" fmla="*/ 111919 h 871538"/>
              <a:gd name="connsiteX64" fmla="*/ 1650206 w 1866900"/>
              <a:gd name="connsiteY64" fmla="*/ 119063 h 871538"/>
              <a:gd name="connsiteX65" fmla="*/ 1645444 w 1866900"/>
              <a:gd name="connsiteY65" fmla="*/ 126207 h 871538"/>
              <a:gd name="connsiteX66" fmla="*/ 1638300 w 1866900"/>
              <a:gd name="connsiteY66" fmla="*/ 140494 h 871538"/>
              <a:gd name="connsiteX67" fmla="*/ 1635919 w 1866900"/>
              <a:gd name="connsiteY67" fmla="*/ 159544 h 871538"/>
              <a:gd name="connsiteX68" fmla="*/ 1633537 w 1866900"/>
              <a:gd name="connsiteY68" fmla="*/ 166688 h 871538"/>
              <a:gd name="connsiteX69" fmla="*/ 1628775 w 1866900"/>
              <a:gd name="connsiteY69" fmla="*/ 204788 h 871538"/>
              <a:gd name="connsiteX70" fmla="*/ 1626394 w 1866900"/>
              <a:gd name="connsiteY70" fmla="*/ 271463 h 871538"/>
              <a:gd name="connsiteX71" fmla="*/ 1628775 w 1866900"/>
              <a:gd name="connsiteY71" fmla="*/ 338138 h 871538"/>
              <a:gd name="connsiteX72" fmla="*/ 1631156 w 1866900"/>
              <a:gd name="connsiteY72" fmla="*/ 345282 h 871538"/>
              <a:gd name="connsiteX73" fmla="*/ 1645444 w 1866900"/>
              <a:gd name="connsiteY73" fmla="*/ 359569 h 871538"/>
              <a:gd name="connsiteX74" fmla="*/ 1652587 w 1866900"/>
              <a:gd name="connsiteY74" fmla="*/ 361950 h 871538"/>
              <a:gd name="connsiteX75" fmla="*/ 1659731 w 1866900"/>
              <a:gd name="connsiteY75" fmla="*/ 366713 h 871538"/>
              <a:gd name="connsiteX76" fmla="*/ 1726406 w 1866900"/>
              <a:gd name="connsiteY76" fmla="*/ 361950 h 871538"/>
              <a:gd name="connsiteX77" fmla="*/ 1733550 w 1866900"/>
              <a:gd name="connsiteY77" fmla="*/ 297657 h 871538"/>
              <a:gd name="connsiteX78" fmla="*/ 1738312 w 1866900"/>
              <a:gd name="connsiteY78" fmla="*/ 271463 h 871538"/>
              <a:gd name="connsiteX79" fmla="*/ 1743075 w 1866900"/>
              <a:gd name="connsiteY79" fmla="*/ 264319 h 871538"/>
              <a:gd name="connsiteX80" fmla="*/ 1750219 w 1866900"/>
              <a:gd name="connsiteY80" fmla="*/ 261938 h 871538"/>
              <a:gd name="connsiteX81" fmla="*/ 1757362 w 1866900"/>
              <a:gd name="connsiteY81" fmla="*/ 257175 h 871538"/>
              <a:gd name="connsiteX82" fmla="*/ 1774031 w 1866900"/>
              <a:gd name="connsiteY82" fmla="*/ 252413 h 871538"/>
              <a:gd name="connsiteX83" fmla="*/ 1797844 w 1866900"/>
              <a:gd name="connsiteY83" fmla="*/ 254794 h 871538"/>
              <a:gd name="connsiteX84" fmla="*/ 1819275 w 1866900"/>
              <a:gd name="connsiteY84" fmla="*/ 271463 h 871538"/>
              <a:gd name="connsiteX85" fmla="*/ 1826419 w 1866900"/>
              <a:gd name="connsiteY85" fmla="*/ 276225 h 871538"/>
              <a:gd name="connsiteX86" fmla="*/ 1838325 w 1866900"/>
              <a:gd name="connsiteY86" fmla="*/ 297657 h 871538"/>
              <a:gd name="connsiteX87" fmla="*/ 1826419 w 1866900"/>
              <a:gd name="connsiteY87" fmla="*/ 328613 h 871538"/>
              <a:gd name="connsiteX88" fmla="*/ 1819275 w 1866900"/>
              <a:gd name="connsiteY88" fmla="*/ 330994 h 871538"/>
              <a:gd name="connsiteX89" fmla="*/ 1804987 w 1866900"/>
              <a:gd name="connsiteY89" fmla="*/ 342900 h 871538"/>
              <a:gd name="connsiteX90" fmla="*/ 1795462 w 1866900"/>
              <a:gd name="connsiteY90" fmla="*/ 357188 h 871538"/>
              <a:gd name="connsiteX91" fmla="*/ 1800225 w 1866900"/>
              <a:gd name="connsiteY91" fmla="*/ 397669 h 871538"/>
              <a:gd name="connsiteX92" fmla="*/ 1802606 w 1866900"/>
              <a:gd name="connsiteY92" fmla="*/ 404813 h 871538"/>
              <a:gd name="connsiteX93" fmla="*/ 1807369 w 1866900"/>
              <a:gd name="connsiteY93" fmla="*/ 411957 h 871538"/>
              <a:gd name="connsiteX94" fmla="*/ 1812131 w 1866900"/>
              <a:gd name="connsiteY94" fmla="*/ 426244 h 871538"/>
              <a:gd name="connsiteX95" fmla="*/ 1824037 w 1866900"/>
              <a:gd name="connsiteY95" fmla="*/ 447675 h 871538"/>
              <a:gd name="connsiteX96" fmla="*/ 1821656 w 1866900"/>
              <a:gd name="connsiteY96" fmla="*/ 485775 h 871538"/>
              <a:gd name="connsiteX97" fmla="*/ 1816894 w 1866900"/>
              <a:gd name="connsiteY97" fmla="*/ 492919 h 871538"/>
              <a:gd name="connsiteX98" fmla="*/ 1788319 w 1866900"/>
              <a:gd name="connsiteY98" fmla="*/ 485775 h 871538"/>
              <a:gd name="connsiteX99" fmla="*/ 1781175 w 1866900"/>
              <a:gd name="connsiteY99" fmla="*/ 483394 h 871538"/>
              <a:gd name="connsiteX100" fmla="*/ 1774031 w 1866900"/>
              <a:gd name="connsiteY100" fmla="*/ 481013 h 871538"/>
              <a:gd name="connsiteX101" fmla="*/ 1759744 w 1866900"/>
              <a:gd name="connsiteY101" fmla="*/ 459582 h 871538"/>
              <a:gd name="connsiteX102" fmla="*/ 1754981 w 1866900"/>
              <a:gd name="connsiteY102" fmla="*/ 452438 h 871538"/>
              <a:gd name="connsiteX103" fmla="*/ 1747837 w 1866900"/>
              <a:gd name="connsiteY103" fmla="*/ 438150 h 871538"/>
              <a:gd name="connsiteX104" fmla="*/ 1728787 w 1866900"/>
              <a:gd name="connsiteY104" fmla="*/ 426244 h 871538"/>
              <a:gd name="connsiteX105" fmla="*/ 1721644 w 1866900"/>
              <a:gd name="connsiteY105" fmla="*/ 421482 h 871538"/>
              <a:gd name="connsiteX106" fmla="*/ 1707356 w 1866900"/>
              <a:gd name="connsiteY106" fmla="*/ 416719 h 871538"/>
              <a:gd name="connsiteX107" fmla="*/ 1690687 w 1866900"/>
              <a:gd name="connsiteY107" fmla="*/ 419100 h 871538"/>
              <a:gd name="connsiteX108" fmla="*/ 1654969 w 1866900"/>
              <a:gd name="connsiteY108" fmla="*/ 426244 h 871538"/>
              <a:gd name="connsiteX109" fmla="*/ 1647825 w 1866900"/>
              <a:gd name="connsiteY109" fmla="*/ 440532 h 871538"/>
              <a:gd name="connsiteX110" fmla="*/ 1652587 w 1866900"/>
              <a:gd name="connsiteY110" fmla="*/ 523875 h 871538"/>
              <a:gd name="connsiteX111" fmla="*/ 1657350 w 1866900"/>
              <a:gd name="connsiteY111" fmla="*/ 538163 h 871538"/>
              <a:gd name="connsiteX112" fmla="*/ 1662112 w 1866900"/>
              <a:gd name="connsiteY112" fmla="*/ 554832 h 871538"/>
              <a:gd name="connsiteX113" fmla="*/ 1666875 w 1866900"/>
              <a:gd name="connsiteY113" fmla="*/ 561975 h 871538"/>
              <a:gd name="connsiteX114" fmla="*/ 1676400 w 1866900"/>
              <a:gd name="connsiteY114" fmla="*/ 573882 h 871538"/>
              <a:gd name="connsiteX115" fmla="*/ 1678781 w 1866900"/>
              <a:gd name="connsiteY115" fmla="*/ 581025 h 871538"/>
              <a:gd name="connsiteX116" fmla="*/ 1688306 w 1866900"/>
              <a:gd name="connsiteY116" fmla="*/ 595313 h 871538"/>
              <a:gd name="connsiteX117" fmla="*/ 1693069 w 1866900"/>
              <a:gd name="connsiteY117" fmla="*/ 602457 h 871538"/>
              <a:gd name="connsiteX118" fmla="*/ 1697831 w 1866900"/>
              <a:gd name="connsiteY118" fmla="*/ 616744 h 871538"/>
              <a:gd name="connsiteX119" fmla="*/ 1707356 w 1866900"/>
              <a:gd name="connsiteY119" fmla="*/ 631032 h 871538"/>
              <a:gd name="connsiteX120" fmla="*/ 1714500 w 1866900"/>
              <a:gd name="connsiteY120" fmla="*/ 652463 h 871538"/>
              <a:gd name="connsiteX121" fmla="*/ 1716881 w 1866900"/>
              <a:gd name="connsiteY121" fmla="*/ 659607 h 871538"/>
              <a:gd name="connsiteX122" fmla="*/ 1731169 w 1866900"/>
              <a:gd name="connsiteY122" fmla="*/ 666750 h 871538"/>
              <a:gd name="connsiteX123" fmla="*/ 1781175 w 1866900"/>
              <a:gd name="connsiteY123" fmla="*/ 659607 h 871538"/>
              <a:gd name="connsiteX124" fmla="*/ 1788319 w 1866900"/>
              <a:gd name="connsiteY124" fmla="*/ 654844 h 871538"/>
              <a:gd name="connsiteX125" fmla="*/ 1802606 w 1866900"/>
              <a:gd name="connsiteY125" fmla="*/ 650082 h 871538"/>
              <a:gd name="connsiteX126" fmla="*/ 1809750 w 1866900"/>
              <a:gd name="connsiteY126" fmla="*/ 645319 h 871538"/>
              <a:gd name="connsiteX127" fmla="*/ 1852612 w 1866900"/>
              <a:gd name="connsiteY127" fmla="*/ 645319 h 871538"/>
              <a:gd name="connsiteX128" fmla="*/ 1859756 w 1866900"/>
              <a:gd name="connsiteY128" fmla="*/ 650082 h 871538"/>
              <a:gd name="connsiteX129" fmla="*/ 1862137 w 1866900"/>
              <a:gd name="connsiteY129" fmla="*/ 657225 h 871538"/>
              <a:gd name="connsiteX130" fmla="*/ 1866900 w 1866900"/>
              <a:gd name="connsiteY130" fmla="*/ 664369 h 871538"/>
              <a:gd name="connsiteX131" fmla="*/ 1864519 w 1866900"/>
              <a:gd name="connsiteY131" fmla="*/ 697707 h 871538"/>
              <a:gd name="connsiteX132" fmla="*/ 1857375 w 1866900"/>
              <a:gd name="connsiteY132" fmla="*/ 704850 h 871538"/>
              <a:gd name="connsiteX133" fmla="*/ 1854994 w 1866900"/>
              <a:gd name="connsiteY133" fmla="*/ 711994 h 871538"/>
              <a:gd name="connsiteX134" fmla="*/ 1840706 w 1866900"/>
              <a:gd name="connsiteY134" fmla="*/ 723900 h 871538"/>
              <a:gd name="connsiteX135" fmla="*/ 1833562 w 1866900"/>
              <a:gd name="connsiteY135" fmla="*/ 726282 h 871538"/>
              <a:gd name="connsiteX136" fmla="*/ 1826419 w 1866900"/>
              <a:gd name="connsiteY136" fmla="*/ 731044 h 871538"/>
              <a:gd name="connsiteX137" fmla="*/ 1793081 w 1866900"/>
              <a:gd name="connsiteY137" fmla="*/ 740569 h 871538"/>
              <a:gd name="connsiteX138" fmla="*/ 1785937 w 1866900"/>
              <a:gd name="connsiteY138" fmla="*/ 742950 h 871538"/>
              <a:gd name="connsiteX139" fmla="*/ 1771650 w 1866900"/>
              <a:gd name="connsiteY139" fmla="*/ 752475 h 871538"/>
              <a:gd name="connsiteX140" fmla="*/ 1762125 w 1866900"/>
              <a:gd name="connsiteY140" fmla="*/ 764382 h 871538"/>
              <a:gd name="connsiteX141" fmla="*/ 1754981 w 1866900"/>
              <a:gd name="connsiteY141" fmla="*/ 785813 h 871538"/>
              <a:gd name="connsiteX142" fmla="*/ 1752600 w 1866900"/>
              <a:gd name="connsiteY142" fmla="*/ 792957 h 871538"/>
              <a:gd name="connsiteX143" fmla="*/ 1747837 w 1866900"/>
              <a:gd name="connsiteY143" fmla="*/ 800100 h 871538"/>
              <a:gd name="connsiteX144" fmla="*/ 1745456 w 1866900"/>
              <a:gd name="connsiteY144" fmla="*/ 838200 h 871538"/>
              <a:gd name="connsiteX145" fmla="*/ 1743075 w 1866900"/>
              <a:gd name="connsiteY145" fmla="*/ 845344 h 871538"/>
              <a:gd name="connsiteX146" fmla="*/ 1733550 w 1866900"/>
              <a:gd name="connsiteY146" fmla="*/ 859632 h 871538"/>
              <a:gd name="connsiteX147" fmla="*/ 1712119 w 1866900"/>
              <a:gd name="connsiteY147" fmla="*/ 869157 h 871538"/>
              <a:gd name="connsiteX148" fmla="*/ 1704975 w 1866900"/>
              <a:gd name="connsiteY148" fmla="*/ 871538 h 871538"/>
              <a:gd name="connsiteX149" fmla="*/ 1688306 w 1866900"/>
              <a:gd name="connsiteY149" fmla="*/ 869157 h 871538"/>
              <a:gd name="connsiteX150" fmla="*/ 1678781 w 1866900"/>
              <a:gd name="connsiteY150" fmla="*/ 854869 h 871538"/>
              <a:gd name="connsiteX151" fmla="*/ 1674019 w 1866900"/>
              <a:gd name="connsiteY151" fmla="*/ 847725 h 871538"/>
              <a:gd name="connsiteX152" fmla="*/ 1676400 w 1866900"/>
              <a:gd name="connsiteY152" fmla="*/ 812007 h 871538"/>
              <a:gd name="connsiteX153" fmla="*/ 1678781 w 1866900"/>
              <a:gd name="connsiteY153" fmla="*/ 804863 h 871538"/>
              <a:gd name="connsiteX154" fmla="*/ 1676400 w 1866900"/>
              <a:gd name="connsiteY154" fmla="*/ 745332 h 871538"/>
              <a:gd name="connsiteX155" fmla="*/ 1671637 w 1866900"/>
              <a:gd name="connsiteY155" fmla="*/ 731044 h 871538"/>
              <a:gd name="connsiteX156" fmla="*/ 1664494 w 1866900"/>
              <a:gd name="connsiteY156" fmla="*/ 716757 h 871538"/>
              <a:gd name="connsiteX157" fmla="*/ 1657350 w 1866900"/>
              <a:gd name="connsiteY157" fmla="*/ 711994 h 871538"/>
              <a:gd name="connsiteX158" fmla="*/ 1654969 w 1866900"/>
              <a:gd name="connsiteY158" fmla="*/ 704850 h 871538"/>
              <a:gd name="connsiteX159" fmla="*/ 1645444 w 1866900"/>
              <a:gd name="connsiteY159" fmla="*/ 690563 h 871538"/>
              <a:gd name="connsiteX160" fmla="*/ 1643062 w 1866900"/>
              <a:gd name="connsiteY160" fmla="*/ 683419 h 871538"/>
              <a:gd name="connsiteX161" fmla="*/ 1635919 w 1866900"/>
              <a:gd name="connsiteY161" fmla="*/ 678657 h 871538"/>
              <a:gd name="connsiteX162" fmla="*/ 1624012 w 1866900"/>
              <a:gd name="connsiteY162" fmla="*/ 657225 h 871538"/>
              <a:gd name="connsiteX163" fmla="*/ 1619250 w 1866900"/>
              <a:gd name="connsiteY163" fmla="*/ 650082 h 871538"/>
              <a:gd name="connsiteX164" fmla="*/ 1614487 w 1866900"/>
              <a:gd name="connsiteY164" fmla="*/ 642938 h 871538"/>
              <a:gd name="connsiteX165" fmla="*/ 1609725 w 1866900"/>
              <a:gd name="connsiteY165" fmla="*/ 626269 h 871538"/>
              <a:gd name="connsiteX166" fmla="*/ 1604962 w 1866900"/>
              <a:gd name="connsiteY166" fmla="*/ 611982 h 871538"/>
              <a:gd name="connsiteX167" fmla="*/ 1602581 w 1866900"/>
              <a:gd name="connsiteY167" fmla="*/ 604838 h 871538"/>
              <a:gd name="connsiteX168" fmla="*/ 1597819 w 1866900"/>
              <a:gd name="connsiteY168" fmla="*/ 588169 h 871538"/>
              <a:gd name="connsiteX169" fmla="*/ 1590675 w 1866900"/>
              <a:gd name="connsiteY169" fmla="*/ 581025 h 871538"/>
              <a:gd name="connsiteX170" fmla="*/ 1585912 w 1866900"/>
              <a:gd name="connsiteY170" fmla="*/ 573882 h 871538"/>
              <a:gd name="connsiteX171" fmla="*/ 1571625 w 1866900"/>
              <a:gd name="connsiteY171" fmla="*/ 564357 h 871538"/>
              <a:gd name="connsiteX172" fmla="*/ 1557337 w 1866900"/>
              <a:gd name="connsiteY172" fmla="*/ 552450 h 871538"/>
              <a:gd name="connsiteX173" fmla="*/ 1547812 w 1866900"/>
              <a:gd name="connsiteY173" fmla="*/ 542925 h 871538"/>
              <a:gd name="connsiteX174" fmla="*/ 1538287 w 1866900"/>
              <a:gd name="connsiteY174" fmla="*/ 533400 h 871538"/>
              <a:gd name="connsiteX175" fmla="*/ 1526381 w 1866900"/>
              <a:gd name="connsiteY175" fmla="*/ 519113 h 871538"/>
              <a:gd name="connsiteX176" fmla="*/ 1521619 w 1866900"/>
              <a:gd name="connsiteY176" fmla="*/ 511969 h 871538"/>
              <a:gd name="connsiteX177" fmla="*/ 1514475 w 1866900"/>
              <a:gd name="connsiteY177" fmla="*/ 509588 h 871538"/>
              <a:gd name="connsiteX178" fmla="*/ 1502569 w 1866900"/>
              <a:gd name="connsiteY178" fmla="*/ 497682 h 871538"/>
              <a:gd name="connsiteX179" fmla="*/ 1490662 w 1866900"/>
              <a:gd name="connsiteY179" fmla="*/ 483394 h 871538"/>
              <a:gd name="connsiteX180" fmla="*/ 1469231 w 1866900"/>
              <a:gd name="connsiteY180" fmla="*/ 473869 h 871538"/>
              <a:gd name="connsiteX181" fmla="*/ 1231106 w 1866900"/>
              <a:gd name="connsiteY181" fmla="*/ 471488 h 871538"/>
              <a:gd name="connsiteX182" fmla="*/ 1031081 w 1866900"/>
              <a:gd name="connsiteY182" fmla="*/ 461963 h 871538"/>
              <a:gd name="connsiteX183" fmla="*/ 840581 w 1866900"/>
              <a:gd name="connsiteY183" fmla="*/ 459582 h 871538"/>
              <a:gd name="connsiteX184" fmla="*/ 750094 w 1866900"/>
              <a:gd name="connsiteY184" fmla="*/ 457200 h 871538"/>
              <a:gd name="connsiteX185" fmla="*/ 500063 w 1866900"/>
              <a:gd name="connsiteY185" fmla="*/ 464344 h 871538"/>
              <a:gd name="connsiteX186" fmla="*/ 347662 w 1866900"/>
              <a:gd name="connsiteY186" fmla="*/ 483394 h 871538"/>
              <a:gd name="connsiteX187" fmla="*/ 250031 w 1866900"/>
              <a:gd name="connsiteY187" fmla="*/ 514350 h 871538"/>
              <a:gd name="connsiteX188" fmla="*/ 185737 w 1866900"/>
              <a:gd name="connsiteY188"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490662 w 1866900"/>
              <a:gd name="connsiteY16" fmla="*/ 350044 h 871538"/>
              <a:gd name="connsiteX17" fmla="*/ 1521619 w 1866900"/>
              <a:gd name="connsiteY17" fmla="*/ 309563 h 871538"/>
              <a:gd name="connsiteX18" fmla="*/ 1524000 w 1866900"/>
              <a:gd name="connsiteY18" fmla="*/ 302419 h 871538"/>
              <a:gd name="connsiteX19" fmla="*/ 1535906 w 1866900"/>
              <a:gd name="connsiteY19" fmla="*/ 278607 h 871538"/>
              <a:gd name="connsiteX20" fmla="*/ 1538287 w 1866900"/>
              <a:gd name="connsiteY20" fmla="*/ 264319 h 871538"/>
              <a:gd name="connsiteX21" fmla="*/ 1540669 w 1866900"/>
              <a:gd name="connsiteY21" fmla="*/ 257175 h 871538"/>
              <a:gd name="connsiteX22" fmla="*/ 1547812 w 1866900"/>
              <a:gd name="connsiteY22" fmla="*/ 230982 h 871538"/>
              <a:gd name="connsiteX23" fmla="*/ 1552575 w 1866900"/>
              <a:gd name="connsiteY23" fmla="*/ 197644 h 871538"/>
              <a:gd name="connsiteX24" fmla="*/ 1557337 w 1866900"/>
              <a:gd name="connsiteY24" fmla="*/ 190500 h 871538"/>
              <a:gd name="connsiteX25" fmla="*/ 1562100 w 1866900"/>
              <a:gd name="connsiteY25" fmla="*/ 176213 h 871538"/>
              <a:gd name="connsiteX26" fmla="*/ 1564481 w 1866900"/>
              <a:gd name="connsiteY26" fmla="*/ 169069 h 871538"/>
              <a:gd name="connsiteX27" fmla="*/ 1574006 w 1866900"/>
              <a:gd name="connsiteY27" fmla="*/ 154782 h 871538"/>
              <a:gd name="connsiteX28" fmla="*/ 1578769 w 1866900"/>
              <a:gd name="connsiteY28" fmla="*/ 147638 h 871538"/>
              <a:gd name="connsiteX29" fmla="*/ 1590675 w 1866900"/>
              <a:gd name="connsiteY29" fmla="*/ 126207 h 871538"/>
              <a:gd name="connsiteX30" fmla="*/ 1595437 w 1866900"/>
              <a:gd name="connsiteY30" fmla="*/ 119063 h 871538"/>
              <a:gd name="connsiteX31" fmla="*/ 1600200 w 1866900"/>
              <a:gd name="connsiteY31" fmla="*/ 111919 h 871538"/>
              <a:gd name="connsiteX32" fmla="*/ 1600200 w 1866900"/>
              <a:gd name="connsiteY32" fmla="*/ 90488 h 871538"/>
              <a:gd name="connsiteX33" fmla="*/ 1578769 w 1866900"/>
              <a:gd name="connsiteY33" fmla="*/ 73819 h 871538"/>
              <a:gd name="connsiteX34" fmla="*/ 1564481 w 1866900"/>
              <a:gd name="connsiteY34" fmla="*/ 66675 h 871538"/>
              <a:gd name="connsiteX35" fmla="*/ 1557337 w 1866900"/>
              <a:gd name="connsiteY35" fmla="*/ 61913 h 871538"/>
              <a:gd name="connsiteX36" fmla="*/ 1547812 w 1866900"/>
              <a:gd name="connsiteY36" fmla="*/ 57150 h 871538"/>
              <a:gd name="connsiteX37" fmla="*/ 1533525 w 1866900"/>
              <a:gd name="connsiteY37" fmla="*/ 50007 h 871538"/>
              <a:gd name="connsiteX38" fmla="*/ 1526381 w 1866900"/>
              <a:gd name="connsiteY38" fmla="*/ 45244 h 871538"/>
              <a:gd name="connsiteX39" fmla="*/ 1519237 w 1866900"/>
              <a:gd name="connsiteY39" fmla="*/ 42863 h 871538"/>
              <a:gd name="connsiteX40" fmla="*/ 1509712 w 1866900"/>
              <a:gd name="connsiteY40" fmla="*/ 28575 h 871538"/>
              <a:gd name="connsiteX41" fmla="*/ 1504950 w 1866900"/>
              <a:gd name="connsiteY41" fmla="*/ 21432 h 871538"/>
              <a:gd name="connsiteX42" fmla="*/ 1507331 w 1866900"/>
              <a:gd name="connsiteY42" fmla="*/ 11907 h 871538"/>
              <a:gd name="connsiteX43" fmla="*/ 1528762 w 1866900"/>
              <a:gd name="connsiteY43" fmla="*/ 0 h 871538"/>
              <a:gd name="connsiteX44" fmla="*/ 1552575 w 1866900"/>
              <a:gd name="connsiteY44" fmla="*/ 2382 h 871538"/>
              <a:gd name="connsiteX45" fmla="*/ 1566862 w 1866900"/>
              <a:gd name="connsiteY45" fmla="*/ 7144 h 871538"/>
              <a:gd name="connsiteX46" fmla="*/ 1578769 w 1866900"/>
              <a:gd name="connsiteY46" fmla="*/ 9525 h 871538"/>
              <a:gd name="connsiteX47" fmla="*/ 1593056 w 1866900"/>
              <a:gd name="connsiteY47" fmla="*/ 14288 h 871538"/>
              <a:gd name="connsiteX48" fmla="*/ 1600200 w 1866900"/>
              <a:gd name="connsiteY48" fmla="*/ 19050 h 871538"/>
              <a:gd name="connsiteX49" fmla="*/ 1614487 w 1866900"/>
              <a:gd name="connsiteY49" fmla="*/ 21432 h 871538"/>
              <a:gd name="connsiteX50" fmla="*/ 1624012 w 1866900"/>
              <a:gd name="connsiteY50" fmla="*/ 23813 h 871538"/>
              <a:gd name="connsiteX51" fmla="*/ 1638300 w 1866900"/>
              <a:gd name="connsiteY51" fmla="*/ 28575 h 871538"/>
              <a:gd name="connsiteX52" fmla="*/ 1652587 w 1866900"/>
              <a:gd name="connsiteY52" fmla="*/ 30957 h 871538"/>
              <a:gd name="connsiteX53" fmla="*/ 1676400 w 1866900"/>
              <a:gd name="connsiteY53" fmla="*/ 33338 h 871538"/>
              <a:gd name="connsiteX54" fmla="*/ 1702594 w 1866900"/>
              <a:gd name="connsiteY54" fmla="*/ 38100 h 871538"/>
              <a:gd name="connsiteX55" fmla="*/ 1709737 w 1866900"/>
              <a:gd name="connsiteY55" fmla="*/ 40482 h 871538"/>
              <a:gd name="connsiteX56" fmla="*/ 1716881 w 1866900"/>
              <a:gd name="connsiteY56" fmla="*/ 47625 h 871538"/>
              <a:gd name="connsiteX57" fmla="*/ 1721644 w 1866900"/>
              <a:gd name="connsiteY57" fmla="*/ 61913 h 871538"/>
              <a:gd name="connsiteX58" fmla="*/ 1726406 w 1866900"/>
              <a:gd name="connsiteY58" fmla="*/ 78582 h 871538"/>
              <a:gd name="connsiteX59" fmla="*/ 1724025 w 1866900"/>
              <a:gd name="connsiteY59" fmla="*/ 102394 h 871538"/>
              <a:gd name="connsiteX60" fmla="*/ 1716881 w 1866900"/>
              <a:gd name="connsiteY60" fmla="*/ 104775 h 871538"/>
              <a:gd name="connsiteX61" fmla="*/ 1659731 w 1866900"/>
              <a:gd name="connsiteY61" fmla="*/ 107157 h 871538"/>
              <a:gd name="connsiteX62" fmla="*/ 1652587 w 1866900"/>
              <a:gd name="connsiteY62" fmla="*/ 111919 h 871538"/>
              <a:gd name="connsiteX63" fmla="*/ 1650206 w 1866900"/>
              <a:gd name="connsiteY63" fmla="*/ 119063 h 871538"/>
              <a:gd name="connsiteX64" fmla="*/ 1645444 w 1866900"/>
              <a:gd name="connsiteY64" fmla="*/ 126207 h 871538"/>
              <a:gd name="connsiteX65" fmla="*/ 1638300 w 1866900"/>
              <a:gd name="connsiteY65" fmla="*/ 140494 h 871538"/>
              <a:gd name="connsiteX66" fmla="*/ 1635919 w 1866900"/>
              <a:gd name="connsiteY66" fmla="*/ 159544 h 871538"/>
              <a:gd name="connsiteX67" fmla="*/ 1633537 w 1866900"/>
              <a:gd name="connsiteY67" fmla="*/ 166688 h 871538"/>
              <a:gd name="connsiteX68" fmla="*/ 1628775 w 1866900"/>
              <a:gd name="connsiteY68" fmla="*/ 204788 h 871538"/>
              <a:gd name="connsiteX69" fmla="*/ 1626394 w 1866900"/>
              <a:gd name="connsiteY69" fmla="*/ 271463 h 871538"/>
              <a:gd name="connsiteX70" fmla="*/ 1628775 w 1866900"/>
              <a:gd name="connsiteY70" fmla="*/ 338138 h 871538"/>
              <a:gd name="connsiteX71" fmla="*/ 1631156 w 1866900"/>
              <a:gd name="connsiteY71" fmla="*/ 345282 h 871538"/>
              <a:gd name="connsiteX72" fmla="*/ 1645444 w 1866900"/>
              <a:gd name="connsiteY72" fmla="*/ 359569 h 871538"/>
              <a:gd name="connsiteX73" fmla="*/ 1652587 w 1866900"/>
              <a:gd name="connsiteY73" fmla="*/ 361950 h 871538"/>
              <a:gd name="connsiteX74" fmla="*/ 1659731 w 1866900"/>
              <a:gd name="connsiteY74" fmla="*/ 366713 h 871538"/>
              <a:gd name="connsiteX75" fmla="*/ 1726406 w 1866900"/>
              <a:gd name="connsiteY75" fmla="*/ 361950 h 871538"/>
              <a:gd name="connsiteX76" fmla="*/ 1733550 w 1866900"/>
              <a:gd name="connsiteY76" fmla="*/ 297657 h 871538"/>
              <a:gd name="connsiteX77" fmla="*/ 1738312 w 1866900"/>
              <a:gd name="connsiteY77" fmla="*/ 271463 h 871538"/>
              <a:gd name="connsiteX78" fmla="*/ 1743075 w 1866900"/>
              <a:gd name="connsiteY78" fmla="*/ 264319 h 871538"/>
              <a:gd name="connsiteX79" fmla="*/ 1750219 w 1866900"/>
              <a:gd name="connsiteY79" fmla="*/ 261938 h 871538"/>
              <a:gd name="connsiteX80" fmla="*/ 1757362 w 1866900"/>
              <a:gd name="connsiteY80" fmla="*/ 257175 h 871538"/>
              <a:gd name="connsiteX81" fmla="*/ 1774031 w 1866900"/>
              <a:gd name="connsiteY81" fmla="*/ 252413 h 871538"/>
              <a:gd name="connsiteX82" fmla="*/ 1797844 w 1866900"/>
              <a:gd name="connsiteY82" fmla="*/ 254794 h 871538"/>
              <a:gd name="connsiteX83" fmla="*/ 1819275 w 1866900"/>
              <a:gd name="connsiteY83" fmla="*/ 271463 h 871538"/>
              <a:gd name="connsiteX84" fmla="*/ 1826419 w 1866900"/>
              <a:gd name="connsiteY84" fmla="*/ 276225 h 871538"/>
              <a:gd name="connsiteX85" fmla="*/ 1838325 w 1866900"/>
              <a:gd name="connsiteY85" fmla="*/ 297657 h 871538"/>
              <a:gd name="connsiteX86" fmla="*/ 1826419 w 1866900"/>
              <a:gd name="connsiteY86" fmla="*/ 328613 h 871538"/>
              <a:gd name="connsiteX87" fmla="*/ 1819275 w 1866900"/>
              <a:gd name="connsiteY87" fmla="*/ 330994 h 871538"/>
              <a:gd name="connsiteX88" fmla="*/ 1804987 w 1866900"/>
              <a:gd name="connsiteY88" fmla="*/ 342900 h 871538"/>
              <a:gd name="connsiteX89" fmla="*/ 1795462 w 1866900"/>
              <a:gd name="connsiteY89" fmla="*/ 357188 h 871538"/>
              <a:gd name="connsiteX90" fmla="*/ 1800225 w 1866900"/>
              <a:gd name="connsiteY90" fmla="*/ 397669 h 871538"/>
              <a:gd name="connsiteX91" fmla="*/ 1802606 w 1866900"/>
              <a:gd name="connsiteY91" fmla="*/ 404813 h 871538"/>
              <a:gd name="connsiteX92" fmla="*/ 1807369 w 1866900"/>
              <a:gd name="connsiteY92" fmla="*/ 411957 h 871538"/>
              <a:gd name="connsiteX93" fmla="*/ 1812131 w 1866900"/>
              <a:gd name="connsiteY93" fmla="*/ 426244 h 871538"/>
              <a:gd name="connsiteX94" fmla="*/ 1824037 w 1866900"/>
              <a:gd name="connsiteY94" fmla="*/ 447675 h 871538"/>
              <a:gd name="connsiteX95" fmla="*/ 1821656 w 1866900"/>
              <a:gd name="connsiteY95" fmla="*/ 485775 h 871538"/>
              <a:gd name="connsiteX96" fmla="*/ 1816894 w 1866900"/>
              <a:gd name="connsiteY96" fmla="*/ 492919 h 871538"/>
              <a:gd name="connsiteX97" fmla="*/ 1788319 w 1866900"/>
              <a:gd name="connsiteY97" fmla="*/ 485775 h 871538"/>
              <a:gd name="connsiteX98" fmla="*/ 1781175 w 1866900"/>
              <a:gd name="connsiteY98" fmla="*/ 483394 h 871538"/>
              <a:gd name="connsiteX99" fmla="*/ 1774031 w 1866900"/>
              <a:gd name="connsiteY99" fmla="*/ 481013 h 871538"/>
              <a:gd name="connsiteX100" fmla="*/ 1759744 w 1866900"/>
              <a:gd name="connsiteY100" fmla="*/ 459582 h 871538"/>
              <a:gd name="connsiteX101" fmla="*/ 1754981 w 1866900"/>
              <a:gd name="connsiteY101" fmla="*/ 452438 h 871538"/>
              <a:gd name="connsiteX102" fmla="*/ 1747837 w 1866900"/>
              <a:gd name="connsiteY102" fmla="*/ 438150 h 871538"/>
              <a:gd name="connsiteX103" fmla="*/ 1728787 w 1866900"/>
              <a:gd name="connsiteY103" fmla="*/ 426244 h 871538"/>
              <a:gd name="connsiteX104" fmla="*/ 1721644 w 1866900"/>
              <a:gd name="connsiteY104" fmla="*/ 421482 h 871538"/>
              <a:gd name="connsiteX105" fmla="*/ 1707356 w 1866900"/>
              <a:gd name="connsiteY105" fmla="*/ 416719 h 871538"/>
              <a:gd name="connsiteX106" fmla="*/ 1690687 w 1866900"/>
              <a:gd name="connsiteY106" fmla="*/ 419100 h 871538"/>
              <a:gd name="connsiteX107" fmla="*/ 1654969 w 1866900"/>
              <a:gd name="connsiteY107" fmla="*/ 426244 h 871538"/>
              <a:gd name="connsiteX108" fmla="*/ 1647825 w 1866900"/>
              <a:gd name="connsiteY108" fmla="*/ 440532 h 871538"/>
              <a:gd name="connsiteX109" fmla="*/ 1652587 w 1866900"/>
              <a:gd name="connsiteY109" fmla="*/ 523875 h 871538"/>
              <a:gd name="connsiteX110" fmla="*/ 1657350 w 1866900"/>
              <a:gd name="connsiteY110" fmla="*/ 538163 h 871538"/>
              <a:gd name="connsiteX111" fmla="*/ 1662112 w 1866900"/>
              <a:gd name="connsiteY111" fmla="*/ 554832 h 871538"/>
              <a:gd name="connsiteX112" fmla="*/ 1666875 w 1866900"/>
              <a:gd name="connsiteY112" fmla="*/ 561975 h 871538"/>
              <a:gd name="connsiteX113" fmla="*/ 1676400 w 1866900"/>
              <a:gd name="connsiteY113" fmla="*/ 573882 h 871538"/>
              <a:gd name="connsiteX114" fmla="*/ 1678781 w 1866900"/>
              <a:gd name="connsiteY114" fmla="*/ 581025 h 871538"/>
              <a:gd name="connsiteX115" fmla="*/ 1688306 w 1866900"/>
              <a:gd name="connsiteY115" fmla="*/ 595313 h 871538"/>
              <a:gd name="connsiteX116" fmla="*/ 1693069 w 1866900"/>
              <a:gd name="connsiteY116" fmla="*/ 602457 h 871538"/>
              <a:gd name="connsiteX117" fmla="*/ 1697831 w 1866900"/>
              <a:gd name="connsiteY117" fmla="*/ 616744 h 871538"/>
              <a:gd name="connsiteX118" fmla="*/ 1707356 w 1866900"/>
              <a:gd name="connsiteY118" fmla="*/ 631032 h 871538"/>
              <a:gd name="connsiteX119" fmla="*/ 1714500 w 1866900"/>
              <a:gd name="connsiteY119" fmla="*/ 652463 h 871538"/>
              <a:gd name="connsiteX120" fmla="*/ 1716881 w 1866900"/>
              <a:gd name="connsiteY120" fmla="*/ 659607 h 871538"/>
              <a:gd name="connsiteX121" fmla="*/ 1731169 w 1866900"/>
              <a:gd name="connsiteY121" fmla="*/ 666750 h 871538"/>
              <a:gd name="connsiteX122" fmla="*/ 1781175 w 1866900"/>
              <a:gd name="connsiteY122" fmla="*/ 659607 h 871538"/>
              <a:gd name="connsiteX123" fmla="*/ 1788319 w 1866900"/>
              <a:gd name="connsiteY123" fmla="*/ 654844 h 871538"/>
              <a:gd name="connsiteX124" fmla="*/ 1802606 w 1866900"/>
              <a:gd name="connsiteY124" fmla="*/ 650082 h 871538"/>
              <a:gd name="connsiteX125" fmla="*/ 1809750 w 1866900"/>
              <a:gd name="connsiteY125" fmla="*/ 645319 h 871538"/>
              <a:gd name="connsiteX126" fmla="*/ 1852612 w 1866900"/>
              <a:gd name="connsiteY126" fmla="*/ 645319 h 871538"/>
              <a:gd name="connsiteX127" fmla="*/ 1859756 w 1866900"/>
              <a:gd name="connsiteY127" fmla="*/ 650082 h 871538"/>
              <a:gd name="connsiteX128" fmla="*/ 1862137 w 1866900"/>
              <a:gd name="connsiteY128" fmla="*/ 657225 h 871538"/>
              <a:gd name="connsiteX129" fmla="*/ 1866900 w 1866900"/>
              <a:gd name="connsiteY129" fmla="*/ 664369 h 871538"/>
              <a:gd name="connsiteX130" fmla="*/ 1864519 w 1866900"/>
              <a:gd name="connsiteY130" fmla="*/ 697707 h 871538"/>
              <a:gd name="connsiteX131" fmla="*/ 1857375 w 1866900"/>
              <a:gd name="connsiteY131" fmla="*/ 704850 h 871538"/>
              <a:gd name="connsiteX132" fmla="*/ 1854994 w 1866900"/>
              <a:gd name="connsiteY132" fmla="*/ 711994 h 871538"/>
              <a:gd name="connsiteX133" fmla="*/ 1840706 w 1866900"/>
              <a:gd name="connsiteY133" fmla="*/ 723900 h 871538"/>
              <a:gd name="connsiteX134" fmla="*/ 1833562 w 1866900"/>
              <a:gd name="connsiteY134" fmla="*/ 726282 h 871538"/>
              <a:gd name="connsiteX135" fmla="*/ 1826419 w 1866900"/>
              <a:gd name="connsiteY135" fmla="*/ 731044 h 871538"/>
              <a:gd name="connsiteX136" fmla="*/ 1793081 w 1866900"/>
              <a:gd name="connsiteY136" fmla="*/ 740569 h 871538"/>
              <a:gd name="connsiteX137" fmla="*/ 1785937 w 1866900"/>
              <a:gd name="connsiteY137" fmla="*/ 742950 h 871538"/>
              <a:gd name="connsiteX138" fmla="*/ 1771650 w 1866900"/>
              <a:gd name="connsiteY138" fmla="*/ 752475 h 871538"/>
              <a:gd name="connsiteX139" fmla="*/ 1762125 w 1866900"/>
              <a:gd name="connsiteY139" fmla="*/ 764382 h 871538"/>
              <a:gd name="connsiteX140" fmla="*/ 1754981 w 1866900"/>
              <a:gd name="connsiteY140" fmla="*/ 785813 h 871538"/>
              <a:gd name="connsiteX141" fmla="*/ 1752600 w 1866900"/>
              <a:gd name="connsiteY141" fmla="*/ 792957 h 871538"/>
              <a:gd name="connsiteX142" fmla="*/ 1747837 w 1866900"/>
              <a:gd name="connsiteY142" fmla="*/ 800100 h 871538"/>
              <a:gd name="connsiteX143" fmla="*/ 1745456 w 1866900"/>
              <a:gd name="connsiteY143" fmla="*/ 838200 h 871538"/>
              <a:gd name="connsiteX144" fmla="*/ 1743075 w 1866900"/>
              <a:gd name="connsiteY144" fmla="*/ 845344 h 871538"/>
              <a:gd name="connsiteX145" fmla="*/ 1733550 w 1866900"/>
              <a:gd name="connsiteY145" fmla="*/ 859632 h 871538"/>
              <a:gd name="connsiteX146" fmla="*/ 1712119 w 1866900"/>
              <a:gd name="connsiteY146" fmla="*/ 869157 h 871538"/>
              <a:gd name="connsiteX147" fmla="*/ 1704975 w 1866900"/>
              <a:gd name="connsiteY147" fmla="*/ 871538 h 871538"/>
              <a:gd name="connsiteX148" fmla="*/ 1688306 w 1866900"/>
              <a:gd name="connsiteY148" fmla="*/ 869157 h 871538"/>
              <a:gd name="connsiteX149" fmla="*/ 1678781 w 1866900"/>
              <a:gd name="connsiteY149" fmla="*/ 854869 h 871538"/>
              <a:gd name="connsiteX150" fmla="*/ 1674019 w 1866900"/>
              <a:gd name="connsiteY150" fmla="*/ 847725 h 871538"/>
              <a:gd name="connsiteX151" fmla="*/ 1676400 w 1866900"/>
              <a:gd name="connsiteY151" fmla="*/ 812007 h 871538"/>
              <a:gd name="connsiteX152" fmla="*/ 1678781 w 1866900"/>
              <a:gd name="connsiteY152" fmla="*/ 804863 h 871538"/>
              <a:gd name="connsiteX153" fmla="*/ 1676400 w 1866900"/>
              <a:gd name="connsiteY153" fmla="*/ 745332 h 871538"/>
              <a:gd name="connsiteX154" fmla="*/ 1671637 w 1866900"/>
              <a:gd name="connsiteY154" fmla="*/ 731044 h 871538"/>
              <a:gd name="connsiteX155" fmla="*/ 1664494 w 1866900"/>
              <a:gd name="connsiteY155" fmla="*/ 716757 h 871538"/>
              <a:gd name="connsiteX156" fmla="*/ 1657350 w 1866900"/>
              <a:gd name="connsiteY156" fmla="*/ 711994 h 871538"/>
              <a:gd name="connsiteX157" fmla="*/ 1654969 w 1866900"/>
              <a:gd name="connsiteY157" fmla="*/ 704850 h 871538"/>
              <a:gd name="connsiteX158" fmla="*/ 1645444 w 1866900"/>
              <a:gd name="connsiteY158" fmla="*/ 690563 h 871538"/>
              <a:gd name="connsiteX159" fmla="*/ 1643062 w 1866900"/>
              <a:gd name="connsiteY159" fmla="*/ 683419 h 871538"/>
              <a:gd name="connsiteX160" fmla="*/ 1635919 w 1866900"/>
              <a:gd name="connsiteY160" fmla="*/ 678657 h 871538"/>
              <a:gd name="connsiteX161" fmla="*/ 1624012 w 1866900"/>
              <a:gd name="connsiteY161" fmla="*/ 657225 h 871538"/>
              <a:gd name="connsiteX162" fmla="*/ 1619250 w 1866900"/>
              <a:gd name="connsiteY162" fmla="*/ 650082 h 871538"/>
              <a:gd name="connsiteX163" fmla="*/ 1614487 w 1866900"/>
              <a:gd name="connsiteY163" fmla="*/ 642938 h 871538"/>
              <a:gd name="connsiteX164" fmla="*/ 1609725 w 1866900"/>
              <a:gd name="connsiteY164" fmla="*/ 626269 h 871538"/>
              <a:gd name="connsiteX165" fmla="*/ 1604962 w 1866900"/>
              <a:gd name="connsiteY165" fmla="*/ 611982 h 871538"/>
              <a:gd name="connsiteX166" fmla="*/ 1602581 w 1866900"/>
              <a:gd name="connsiteY166" fmla="*/ 604838 h 871538"/>
              <a:gd name="connsiteX167" fmla="*/ 1597819 w 1866900"/>
              <a:gd name="connsiteY167" fmla="*/ 588169 h 871538"/>
              <a:gd name="connsiteX168" fmla="*/ 1590675 w 1866900"/>
              <a:gd name="connsiteY168" fmla="*/ 581025 h 871538"/>
              <a:gd name="connsiteX169" fmla="*/ 1585912 w 1866900"/>
              <a:gd name="connsiteY169" fmla="*/ 573882 h 871538"/>
              <a:gd name="connsiteX170" fmla="*/ 1571625 w 1866900"/>
              <a:gd name="connsiteY170" fmla="*/ 564357 h 871538"/>
              <a:gd name="connsiteX171" fmla="*/ 1557337 w 1866900"/>
              <a:gd name="connsiteY171" fmla="*/ 552450 h 871538"/>
              <a:gd name="connsiteX172" fmla="*/ 1547812 w 1866900"/>
              <a:gd name="connsiteY172" fmla="*/ 542925 h 871538"/>
              <a:gd name="connsiteX173" fmla="*/ 1538287 w 1866900"/>
              <a:gd name="connsiteY173" fmla="*/ 533400 h 871538"/>
              <a:gd name="connsiteX174" fmla="*/ 1526381 w 1866900"/>
              <a:gd name="connsiteY174" fmla="*/ 519113 h 871538"/>
              <a:gd name="connsiteX175" fmla="*/ 1521619 w 1866900"/>
              <a:gd name="connsiteY175" fmla="*/ 511969 h 871538"/>
              <a:gd name="connsiteX176" fmla="*/ 1514475 w 1866900"/>
              <a:gd name="connsiteY176" fmla="*/ 509588 h 871538"/>
              <a:gd name="connsiteX177" fmla="*/ 1502569 w 1866900"/>
              <a:gd name="connsiteY177" fmla="*/ 497682 h 871538"/>
              <a:gd name="connsiteX178" fmla="*/ 1490662 w 1866900"/>
              <a:gd name="connsiteY178" fmla="*/ 483394 h 871538"/>
              <a:gd name="connsiteX179" fmla="*/ 1469231 w 1866900"/>
              <a:gd name="connsiteY179" fmla="*/ 473869 h 871538"/>
              <a:gd name="connsiteX180" fmla="*/ 1231106 w 1866900"/>
              <a:gd name="connsiteY180" fmla="*/ 471488 h 871538"/>
              <a:gd name="connsiteX181" fmla="*/ 1031081 w 1866900"/>
              <a:gd name="connsiteY181" fmla="*/ 461963 h 871538"/>
              <a:gd name="connsiteX182" fmla="*/ 840581 w 1866900"/>
              <a:gd name="connsiteY182" fmla="*/ 459582 h 871538"/>
              <a:gd name="connsiteX183" fmla="*/ 750094 w 1866900"/>
              <a:gd name="connsiteY183" fmla="*/ 457200 h 871538"/>
              <a:gd name="connsiteX184" fmla="*/ 500063 w 1866900"/>
              <a:gd name="connsiteY184" fmla="*/ 464344 h 871538"/>
              <a:gd name="connsiteX185" fmla="*/ 347662 w 1866900"/>
              <a:gd name="connsiteY185" fmla="*/ 483394 h 871538"/>
              <a:gd name="connsiteX186" fmla="*/ 250031 w 1866900"/>
              <a:gd name="connsiteY186" fmla="*/ 514350 h 871538"/>
              <a:gd name="connsiteX187" fmla="*/ 185737 w 1866900"/>
              <a:gd name="connsiteY18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490662 w 1866900"/>
              <a:gd name="connsiteY16" fmla="*/ 350044 h 871538"/>
              <a:gd name="connsiteX17" fmla="*/ 1524000 w 1866900"/>
              <a:gd name="connsiteY17" fmla="*/ 302419 h 871538"/>
              <a:gd name="connsiteX18" fmla="*/ 1535906 w 1866900"/>
              <a:gd name="connsiteY18" fmla="*/ 278607 h 871538"/>
              <a:gd name="connsiteX19" fmla="*/ 1538287 w 1866900"/>
              <a:gd name="connsiteY19" fmla="*/ 264319 h 871538"/>
              <a:gd name="connsiteX20" fmla="*/ 1540669 w 1866900"/>
              <a:gd name="connsiteY20" fmla="*/ 257175 h 871538"/>
              <a:gd name="connsiteX21" fmla="*/ 1547812 w 1866900"/>
              <a:gd name="connsiteY21" fmla="*/ 230982 h 871538"/>
              <a:gd name="connsiteX22" fmla="*/ 1552575 w 1866900"/>
              <a:gd name="connsiteY22" fmla="*/ 197644 h 871538"/>
              <a:gd name="connsiteX23" fmla="*/ 1557337 w 1866900"/>
              <a:gd name="connsiteY23" fmla="*/ 190500 h 871538"/>
              <a:gd name="connsiteX24" fmla="*/ 1562100 w 1866900"/>
              <a:gd name="connsiteY24" fmla="*/ 176213 h 871538"/>
              <a:gd name="connsiteX25" fmla="*/ 1564481 w 1866900"/>
              <a:gd name="connsiteY25" fmla="*/ 169069 h 871538"/>
              <a:gd name="connsiteX26" fmla="*/ 1574006 w 1866900"/>
              <a:gd name="connsiteY26" fmla="*/ 154782 h 871538"/>
              <a:gd name="connsiteX27" fmla="*/ 1578769 w 1866900"/>
              <a:gd name="connsiteY27" fmla="*/ 147638 h 871538"/>
              <a:gd name="connsiteX28" fmla="*/ 1590675 w 1866900"/>
              <a:gd name="connsiteY28" fmla="*/ 126207 h 871538"/>
              <a:gd name="connsiteX29" fmla="*/ 1595437 w 1866900"/>
              <a:gd name="connsiteY29" fmla="*/ 119063 h 871538"/>
              <a:gd name="connsiteX30" fmla="*/ 1600200 w 1866900"/>
              <a:gd name="connsiteY30" fmla="*/ 111919 h 871538"/>
              <a:gd name="connsiteX31" fmla="*/ 1600200 w 1866900"/>
              <a:gd name="connsiteY31" fmla="*/ 90488 h 871538"/>
              <a:gd name="connsiteX32" fmla="*/ 1578769 w 1866900"/>
              <a:gd name="connsiteY32" fmla="*/ 73819 h 871538"/>
              <a:gd name="connsiteX33" fmla="*/ 1564481 w 1866900"/>
              <a:gd name="connsiteY33" fmla="*/ 66675 h 871538"/>
              <a:gd name="connsiteX34" fmla="*/ 1557337 w 1866900"/>
              <a:gd name="connsiteY34" fmla="*/ 61913 h 871538"/>
              <a:gd name="connsiteX35" fmla="*/ 1547812 w 1866900"/>
              <a:gd name="connsiteY35" fmla="*/ 57150 h 871538"/>
              <a:gd name="connsiteX36" fmla="*/ 1533525 w 1866900"/>
              <a:gd name="connsiteY36" fmla="*/ 50007 h 871538"/>
              <a:gd name="connsiteX37" fmla="*/ 1526381 w 1866900"/>
              <a:gd name="connsiteY37" fmla="*/ 45244 h 871538"/>
              <a:gd name="connsiteX38" fmla="*/ 1519237 w 1866900"/>
              <a:gd name="connsiteY38" fmla="*/ 42863 h 871538"/>
              <a:gd name="connsiteX39" fmla="*/ 1509712 w 1866900"/>
              <a:gd name="connsiteY39" fmla="*/ 28575 h 871538"/>
              <a:gd name="connsiteX40" fmla="*/ 1504950 w 1866900"/>
              <a:gd name="connsiteY40" fmla="*/ 21432 h 871538"/>
              <a:gd name="connsiteX41" fmla="*/ 1507331 w 1866900"/>
              <a:gd name="connsiteY41" fmla="*/ 11907 h 871538"/>
              <a:gd name="connsiteX42" fmla="*/ 1528762 w 1866900"/>
              <a:gd name="connsiteY42" fmla="*/ 0 h 871538"/>
              <a:gd name="connsiteX43" fmla="*/ 1552575 w 1866900"/>
              <a:gd name="connsiteY43" fmla="*/ 2382 h 871538"/>
              <a:gd name="connsiteX44" fmla="*/ 1566862 w 1866900"/>
              <a:gd name="connsiteY44" fmla="*/ 7144 h 871538"/>
              <a:gd name="connsiteX45" fmla="*/ 1578769 w 1866900"/>
              <a:gd name="connsiteY45" fmla="*/ 9525 h 871538"/>
              <a:gd name="connsiteX46" fmla="*/ 1593056 w 1866900"/>
              <a:gd name="connsiteY46" fmla="*/ 14288 h 871538"/>
              <a:gd name="connsiteX47" fmla="*/ 1600200 w 1866900"/>
              <a:gd name="connsiteY47" fmla="*/ 19050 h 871538"/>
              <a:gd name="connsiteX48" fmla="*/ 1614487 w 1866900"/>
              <a:gd name="connsiteY48" fmla="*/ 21432 h 871538"/>
              <a:gd name="connsiteX49" fmla="*/ 1624012 w 1866900"/>
              <a:gd name="connsiteY49" fmla="*/ 23813 h 871538"/>
              <a:gd name="connsiteX50" fmla="*/ 1638300 w 1866900"/>
              <a:gd name="connsiteY50" fmla="*/ 28575 h 871538"/>
              <a:gd name="connsiteX51" fmla="*/ 1652587 w 1866900"/>
              <a:gd name="connsiteY51" fmla="*/ 30957 h 871538"/>
              <a:gd name="connsiteX52" fmla="*/ 1676400 w 1866900"/>
              <a:gd name="connsiteY52" fmla="*/ 33338 h 871538"/>
              <a:gd name="connsiteX53" fmla="*/ 1702594 w 1866900"/>
              <a:gd name="connsiteY53" fmla="*/ 38100 h 871538"/>
              <a:gd name="connsiteX54" fmla="*/ 1709737 w 1866900"/>
              <a:gd name="connsiteY54" fmla="*/ 40482 h 871538"/>
              <a:gd name="connsiteX55" fmla="*/ 1716881 w 1866900"/>
              <a:gd name="connsiteY55" fmla="*/ 47625 h 871538"/>
              <a:gd name="connsiteX56" fmla="*/ 1721644 w 1866900"/>
              <a:gd name="connsiteY56" fmla="*/ 61913 h 871538"/>
              <a:gd name="connsiteX57" fmla="*/ 1726406 w 1866900"/>
              <a:gd name="connsiteY57" fmla="*/ 78582 h 871538"/>
              <a:gd name="connsiteX58" fmla="*/ 1724025 w 1866900"/>
              <a:gd name="connsiteY58" fmla="*/ 102394 h 871538"/>
              <a:gd name="connsiteX59" fmla="*/ 1716881 w 1866900"/>
              <a:gd name="connsiteY59" fmla="*/ 104775 h 871538"/>
              <a:gd name="connsiteX60" fmla="*/ 1659731 w 1866900"/>
              <a:gd name="connsiteY60" fmla="*/ 107157 h 871538"/>
              <a:gd name="connsiteX61" fmla="*/ 1652587 w 1866900"/>
              <a:gd name="connsiteY61" fmla="*/ 111919 h 871538"/>
              <a:gd name="connsiteX62" fmla="*/ 1650206 w 1866900"/>
              <a:gd name="connsiteY62" fmla="*/ 119063 h 871538"/>
              <a:gd name="connsiteX63" fmla="*/ 1645444 w 1866900"/>
              <a:gd name="connsiteY63" fmla="*/ 126207 h 871538"/>
              <a:gd name="connsiteX64" fmla="*/ 1638300 w 1866900"/>
              <a:gd name="connsiteY64" fmla="*/ 140494 h 871538"/>
              <a:gd name="connsiteX65" fmla="*/ 1635919 w 1866900"/>
              <a:gd name="connsiteY65" fmla="*/ 159544 h 871538"/>
              <a:gd name="connsiteX66" fmla="*/ 1633537 w 1866900"/>
              <a:gd name="connsiteY66" fmla="*/ 166688 h 871538"/>
              <a:gd name="connsiteX67" fmla="*/ 1628775 w 1866900"/>
              <a:gd name="connsiteY67" fmla="*/ 204788 h 871538"/>
              <a:gd name="connsiteX68" fmla="*/ 1626394 w 1866900"/>
              <a:gd name="connsiteY68" fmla="*/ 271463 h 871538"/>
              <a:gd name="connsiteX69" fmla="*/ 1628775 w 1866900"/>
              <a:gd name="connsiteY69" fmla="*/ 338138 h 871538"/>
              <a:gd name="connsiteX70" fmla="*/ 1631156 w 1866900"/>
              <a:gd name="connsiteY70" fmla="*/ 345282 h 871538"/>
              <a:gd name="connsiteX71" fmla="*/ 1645444 w 1866900"/>
              <a:gd name="connsiteY71" fmla="*/ 359569 h 871538"/>
              <a:gd name="connsiteX72" fmla="*/ 1652587 w 1866900"/>
              <a:gd name="connsiteY72" fmla="*/ 361950 h 871538"/>
              <a:gd name="connsiteX73" fmla="*/ 1659731 w 1866900"/>
              <a:gd name="connsiteY73" fmla="*/ 366713 h 871538"/>
              <a:gd name="connsiteX74" fmla="*/ 1726406 w 1866900"/>
              <a:gd name="connsiteY74" fmla="*/ 361950 h 871538"/>
              <a:gd name="connsiteX75" fmla="*/ 1733550 w 1866900"/>
              <a:gd name="connsiteY75" fmla="*/ 297657 h 871538"/>
              <a:gd name="connsiteX76" fmla="*/ 1738312 w 1866900"/>
              <a:gd name="connsiteY76" fmla="*/ 271463 h 871538"/>
              <a:gd name="connsiteX77" fmla="*/ 1743075 w 1866900"/>
              <a:gd name="connsiteY77" fmla="*/ 264319 h 871538"/>
              <a:gd name="connsiteX78" fmla="*/ 1750219 w 1866900"/>
              <a:gd name="connsiteY78" fmla="*/ 261938 h 871538"/>
              <a:gd name="connsiteX79" fmla="*/ 1757362 w 1866900"/>
              <a:gd name="connsiteY79" fmla="*/ 257175 h 871538"/>
              <a:gd name="connsiteX80" fmla="*/ 1774031 w 1866900"/>
              <a:gd name="connsiteY80" fmla="*/ 252413 h 871538"/>
              <a:gd name="connsiteX81" fmla="*/ 1797844 w 1866900"/>
              <a:gd name="connsiteY81" fmla="*/ 254794 h 871538"/>
              <a:gd name="connsiteX82" fmla="*/ 1819275 w 1866900"/>
              <a:gd name="connsiteY82" fmla="*/ 271463 h 871538"/>
              <a:gd name="connsiteX83" fmla="*/ 1826419 w 1866900"/>
              <a:gd name="connsiteY83" fmla="*/ 276225 h 871538"/>
              <a:gd name="connsiteX84" fmla="*/ 1838325 w 1866900"/>
              <a:gd name="connsiteY84" fmla="*/ 297657 h 871538"/>
              <a:gd name="connsiteX85" fmla="*/ 1826419 w 1866900"/>
              <a:gd name="connsiteY85" fmla="*/ 328613 h 871538"/>
              <a:gd name="connsiteX86" fmla="*/ 1819275 w 1866900"/>
              <a:gd name="connsiteY86" fmla="*/ 330994 h 871538"/>
              <a:gd name="connsiteX87" fmla="*/ 1804987 w 1866900"/>
              <a:gd name="connsiteY87" fmla="*/ 342900 h 871538"/>
              <a:gd name="connsiteX88" fmla="*/ 1795462 w 1866900"/>
              <a:gd name="connsiteY88" fmla="*/ 357188 h 871538"/>
              <a:gd name="connsiteX89" fmla="*/ 1800225 w 1866900"/>
              <a:gd name="connsiteY89" fmla="*/ 397669 h 871538"/>
              <a:gd name="connsiteX90" fmla="*/ 1802606 w 1866900"/>
              <a:gd name="connsiteY90" fmla="*/ 404813 h 871538"/>
              <a:gd name="connsiteX91" fmla="*/ 1807369 w 1866900"/>
              <a:gd name="connsiteY91" fmla="*/ 411957 h 871538"/>
              <a:gd name="connsiteX92" fmla="*/ 1812131 w 1866900"/>
              <a:gd name="connsiteY92" fmla="*/ 426244 h 871538"/>
              <a:gd name="connsiteX93" fmla="*/ 1824037 w 1866900"/>
              <a:gd name="connsiteY93" fmla="*/ 447675 h 871538"/>
              <a:gd name="connsiteX94" fmla="*/ 1821656 w 1866900"/>
              <a:gd name="connsiteY94" fmla="*/ 485775 h 871538"/>
              <a:gd name="connsiteX95" fmla="*/ 1816894 w 1866900"/>
              <a:gd name="connsiteY95" fmla="*/ 492919 h 871538"/>
              <a:gd name="connsiteX96" fmla="*/ 1788319 w 1866900"/>
              <a:gd name="connsiteY96" fmla="*/ 485775 h 871538"/>
              <a:gd name="connsiteX97" fmla="*/ 1781175 w 1866900"/>
              <a:gd name="connsiteY97" fmla="*/ 483394 h 871538"/>
              <a:gd name="connsiteX98" fmla="*/ 1774031 w 1866900"/>
              <a:gd name="connsiteY98" fmla="*/ 481013 h 871538"/>
              <a:gd name="connsiteX99" fmla="*/ 1759744 w 1866900"/>
              <a:gd name="connsiteY99" fmla="*/ 459582 h 871538"/>
              <a:gd name="connsiteX100" fmla="*/ 1754981 w 1866900"/>
              <a:gd name="connsiteY100" fmla="*/ 452438 h 871538"/>
              <a:gd name="connsiteX101" fmla="*/ 1747837 w 1866900"/>
              <a:gd name="connsiteY101" fmla="*/ 438150 h 871538"/>
              <a:gd name="connsiteX102" fmla="*/ 1728787 w 1866900"/>
              <a:gd name="connsiteY102" fmla="*/ 426244 h 871538"/>
              <a:gd name="connsiteX103" fmla="*/ 1721644 w 1866900"/>
              <a:gd name="connsiteY103" fmla="*/ 421482 h 871538"/>
              <a:gd name="connsiteX104" fmla="*/ 1707356 w 1866900"/>
              <a:gd name="connsiteY104" fmla="*/ 416719 h 871538"/>
              <a:gd name="connsiteX105" fmla="*/ 1690687 w 1866900"/>
              <a:gd name="connsiteY105" fmla="*/ 419100 h 871538"/>
              <a:gd name="connsiteX106" fmla="*/ 1654969 w 1866900"/>
              <a:gd name="connsiteY106" fmla="*/ 426244 h 871538"/>
              <a:gd name="connsiteX107" fmla="*/ 1647825 w 1866900"/>
              <a:gd name="connsiteY107" fmla="*/ 440532 h 871538"/>
              <a:gd name="connsiteX108" fmla="*/ 1652587 w 1866900"/>
              <a:gd name="connsiteY108" fmla="*/ 523875 h 871538"/>
              <a:gd name="connsiteX109" fmla="*/ 1657350 w 1866900"/>
              <a:gd name="connsiteY109" fmla="*/ 538163 h 871538"/>
              <a:gd name="connsiteX110" fmla="*/ 1662112 w 1866900"/>
              <a:gd name="connsiteY110" fmla="*/ 554832 h 871538"/>
              <a:gd name="connsiteX111" fmla="*/ 1666875 w 1866900"/>
              <a:gd name="connsiteY111" fmla="*/ 561975 h 871538"/>
              <a:gd name="connsiteX112" fmla="*/ 1676400 w 1866900"/>
              <a:gd name="connsiteY112" fmla="*/ 573882 h 871538"/>
              <a:gd name="connsiteX113" fmla="*/ 1678781 w 1866900"/>
              <a:gd name="connsiteY113" fmla="*/ 581025 h 871538"/>
              <a:gd name="connsiteX114" fmla="*/ 1688306 w 1866900"/>
              <a:gd name="connsiteY114" fmla="*/ 595313 h 871538"/>
              <a:gd name="connsiteX115" fmla="*/ 1693069 w 1866900"/>
              <a:gd name="connsiteY115" fmla="*/ 602457 h 871538"/>
              <a:gd name="connsiteX116" fmla="*/ 1697831 w 1866900"/>
              <a:gd name="connsiteY116" fmla="*/ 616744 h 871538"/>
              <a:gd name="connsiteX117" fmla="*/ 1707356 w 1866900"/>
              <a:gd name="connsiteY117" fmla="*/ 631032 h 871538"/>
              <a:gd name="connsiteX118" fmla="*/ 1714500 w 1866900"/>
              <a:gd name="connsiteY118" fmla="*/ 652463 h 871538"/>
              <a:gd name="connsiteX119" fmla="*/ 1716881 w 1866900"/>
              <a:gd name="connsiteY119" fmla="*/ 659607 h 871538"/>
              <a:gd name="connsiteX120" fmla="*/ 1731169 w 1866900"/>
              <a:gd name="connsiteY120" fmla="*/ 666750 h 871538"/>
              <a:gd name="connsiteX121" fmla="*/ 1781175 w 1866900"/>
              <a:gd name="connsiteY121" fmla="*/ 659607 h 871538"/>
              <a:gd name="connsiteX122" fmla="*/ 1788319 w 1866900"/>
              <a:gd name="connsiteY122" fmla="*/ 654844 h 871538"/>
              <a:gd name="connsiteX123" fmla="*/ 1802606 w 1866900"/>
              <a:gd name="connsiteY123" fmla="*/ 650082 h 871538"/>
              <a:gd name="connsiteX124" fmla="*/ 1809750 w 1866900"/>
              <a:gd name="connsiteY124" fmla="*/ 645319 h 871538"/>
              <a:gd name="connsiteX125" fmla="*/ 1852612 w 1866900"/>
              <a:gd name="connsiteY125" fmla="*/ 645319 h 871538"/>
              <a:gd name="connsiteX126" fmla="*/ 1859756 w 1866900"/>
              <a:gd name="connsiteY126" fmla="*/ 650082 h 871538"/>
              <a:gd name="connsiteX127" fmla="*/ 1862137 w 1866900"/>
              <a:gd name="connsiteY127" fmla="*/ 657225 h 871538"/>
              <a:gd name="connsiteX128" fmla="*/ 1866900 w 1866900"/>
              <a:gd name="connsiteY128" fmla="*/ 664369 h 871538"/>
              <a:gd name="connsiteX129" fmla="*/ 1864519 w 1866900"/>
              <a:gd name="connsiteY129" fmla="*/ 697707 h 871538"/>
              <a:gd name="connsiteX130" fmla="*/ 1857375 w 1866900"/>
              <a:gd name="connsiteY130" fmla="*/ 704850 h 871538"/>
              <a:gd name="connsiteX131" fmla="*/ 1854994 w 1866900"/>
              <a:gd name="connsiteY131" fmla="*/ 711994 h 871538"/>
              <a:gd name="connsiteX132" fmla="*/ 1840706 w 1866900"/>
              <a:gd name="connsiteY132" fmla="*/ 723900 h 871538"/>
              <a:gd name="connsiteX133" fmla="*/ 1833562 w 1866900"/>
              <a:gd name="connsiteY133" fmla="*/ 726282 h 871538"/>
              <a:gd name="connsiteX134" fmla="*/ 1826419 w 1866900"/>
              <a:gd name="connsiteY134" fmla="*/ 731044 h 871538"/>
              <a:gd name="connsiteX135" fmla="*/ 1793081 w 1866900"/>
              <a:gd name="connsiteY135" fmla="*/ 740569 h 871538"/>
              <a:gd name="connsiteX136" fmla="*/ 1785937 w 1866900"/>
              <a:gd name="connsiteY136" fmla="*/ 742950 h 871538"/>
              <a:gd name="connsiteX137" fmla="*/ 1771650 w 1866900"/>
              <a:gd name="connsiteY137" fmla="*/ 752475 h 871538"/>
              <a:gd name="connsiteX138" fmla="*/ 1762125 w 1866900"/>
              <a:gd name="connsiteY138" fmla="*/ 764382 h 871538"/>
              <a:gd name="connsiteX139" fmla="*/ 1754981 w 1866900"/>
              <a:gd name="connsiteY139" fmla="*/ 785813 h 871538"/>
              <a:gd name="connsiteX140" fmla="*/ 1752600 w 1866900"/>
              <a:gd name="connsiteY140" fmla="*/ 792957 h 871538"/>
              <a:gd name="connsiteX141" fmla="*/ 1747837 w 1866900"/>
              <a:gd name="connsiteY141" fmla="*/ 800100 h 871538"/>
              <a:gd name="connsiteX142" fmla="*/ 1745456 w 1866900"/>
              <a:gd name="connsiteY142" fmla="*/ 838200 h 871538"/>
              <a:gd name="connsiteX143" fmla="*/ 1743075 w 1866900"/>
              <a:gd name="connsiteY143" fmla="*/ 845344 h 871538"/>
              <a:gd name="connsiteX144" fmla="*/ 1733550 w 1866900"/>
              <a:gd name="connsiteY144" fmla="*/ 859632 h 871538"/>
              <a:gd name="connsiteX145" fmla="*/ 1712119 w 1866900"/>
              <a:gd name="connsiteY145" fmla="*/ 869157 h 871538"/>
              <a:gd name="connsiteX146" fmla="*/ 1704975 w 1866900"/>
              <a:gd name="connsiteY146" fmla="*/ 871538 h 871538"/>
              <a:gd name="connsiteX147" fmla="*/ 1688306 w 1866900"/>
              <a:gd name="connsiteY147" fmla="*/ 869157 h 871538"/>
              <a:gd name="connsiteX148" fmla="*/ 1678781 w 1866900"/>
              <a:gd name="connsiteY148" fmla="*/ 854869 h 871538"/>
              <a:gd name="connsiteX149" fmla="*/ 1674019 w 1866900"/>
              <a:gd name="connsiteY149" fmla="*/ 847725 h 871538"/>
              <a:gd name="connsiteX150" fmla="*/ 1676400 w 1866900"/>
              <a:gd name="connsiteY150" fmla="*/ 812007 h 871538"/>
              <a:gd name="connsiteX151" fmla="*/ 1678781 w 1866900"/>
              <a:gd name="connsiteY151" fmla="*/ 804863 h 871538"/>
              <a:gd name="connsiteX152" fmla="*/ 1676400 w 1866900"/>
              <a:gd name="connsiteY152" fmla="*/ 745332 h 871538"/>
              <a:gd name="connsiteX153" fmla="*/ 1671637 w 1866900"/>
              <a:gd name="connsiteY153" fmla="*/ 731044 h 871538"/>
              <a:gd name="connsiteX154" fmla="*/ 1664494 w 1866900"/>
              <a:gd name="connsiteY154" fmla="*/ 716757 h 871538"/>
              <a:gd name="connsiteX155" fmla="*/ 1657350 w 1866900"/>
              <a:gd name="connsiteY155" fmla="*/ 711994 h 871538"/>
              <a:gd name="connsiteX156" fmla="*/ 1654969 w 1866900"/>
              <a:gd name="connsiteY156" fmla="*/ 704850 h 871538"/>
              <a:gd name="connsiteX157" fmla="*/ 1645444 w 1866900"/>
              <a:gd name="connsiteY157" fmla="*/ 690563 h 871538"/>
              <a:gd name="connsiteX158" fmla="*/ 1643062 w 1866900"/>
              <a:gd name="connsiteY158" fmla="*/ 683419 h 871538"/>
              <a:gd name="connsiteX159" fmla="*/ 1635919 w 1866900"/>
              <a:gd name="connsiteY159" fmla="*/ 678657 h 871538"/>
              <a:gd name="connsiteX160" fmla="*/ 1624012 w 1866900"/>
              <a:gd name="connsiteY160" fmla="*/ 657225 h 871538"/>
              <a:gd name="connsiteX161" fmla="*/ 1619250 w 1866900"/>
              <a:gd name="connsiteY161" fmla="*/ 650082 h 871538"/>
              <a:gd name="connsiteX162" fmla="*/ 1614487 w 1866900"/>
              <a:gd name="connsiteY162" fmla="*/ 642938 h 871538"/>
              <a:gd name="connsiteX163" fmla="*/ 1609725 w 1866900"/>
              <a:gd name="connsiteY163" fmla="*/ 626269 h 871538"/>
              <a:gd name="connsiteX164" fmla="*/ 1604962 w 1866900"/>
              <a:gd name="connsiteY164" fmla="*/ 611982 h 871538"/>
              <a:gd name="connsiteX165" fmla="*/ 1602581 w 1866900"/>
              <a:gd name="connsiteY165" fmla="*/ 604838 h 871538"/>
              <a:gd name="connsiteX166" fmla="*/ 1597819 w 1866900"/>
              <a:gd name="connsiteY166" fmla="*/ 588169 h 871538"/>
              <a:gd name="connsiteX167" fmla="*/ 1590675 w 1866900"/>
              <a:gd name="connsiteY167" fmla="*/ 581025 h 871538"/>
              <a:gd name="connsiteX168" fmla="*/ 1585912 w 1866900"/>
              <a:gd name="connsiteY168" fmla="*/ 573882 h 871538"/>
              <a:gd name="connsiteX169" fmla="*/ 1571625 w 1866900"/>
              <a:gd name="connsiteY169" fmla="*/ 564357 h 871538"/>
              <a:gd name="connsiteX170" fmla="*/ 1557337 w 1866900"/>
              <a:gd name="connsiteY170" fmla="*/ 552450 h 871538"/>
              <a:gd name="connsiteX171" fmla="*/ 1547812 w 1866900"/>
              <a:gd name="connsiteY171" fmla="*/ 542925 h 871538"/>
              <a:gd name="connsiteX172" fmla="*/ 1538287 w 1866900"/>
              <a:gd name="connsiteY172" fmla="*/ 533400 h 871538"/>
              <a:gd name="connsiteX173" fmla="*/ 1526381 w 1866900"/>
              <a:gd name="connsiteY173" fmla="*/ 519113 h 871538"/>
              <a:gd name="connsiteX174" fmla="*/ 1521619 w 1866900"/>
              <a:gd name="connsiteY174" fmla="*/ 511969 h 871538"/>
              <a:gd name="connsiteX175" fmla="*/ 1514475 w 1866900"/>
              <a:gd name="connsiteY175" fmla="*/ 509588 h 871538"/>
              <a:gd name="connsiteX176" fmla="*/ 1502569 w 1866900"/>
              <a:gd name="connsiteY176" fmla="*/ 497682 h 871538"/>
              <a:gd name="connsiteX177" fmla="*/ 1490662 w 1866900"/>
              <a:gd name="connsiteY177" fmla="*/ 483394 h 871538"/>
              <a:gd name="connsiteX178" fmla="*/ 1469231 w 1866900"/>
              <a:gd name="connsiteY178" fmla="*/ 473869 h 871538"/>
              <a:gd name="connsiteX179" fmla="*/ 1231106 w 1866900"/>
              <a:gd name="connsiteY179" fmla="*/ 471488 h 871538"/>
              <a:gd name="connsiteX180" fmla="*/ 1031081 w 1866900"/>
              <a:gd name="connsiteY180" fmla="*/ 461963 h 871538"/>
              <a:gd name="connsiteX181" fmla="*/ 840581 w 1866900"/>
              <a:gd name="connsiteY181" fmla="*/ 459582 h 871538"/>
              <a:gd name="connsiteX182" fmla="*/ 750094 w 1866900"/>
              <a:gd name="connsiteY182" fmla="*/ 457200 h 871538"/>
              <a:gd name="connsiteX183" fmla="*/ 500063 w 1866900"/>
              <a:gd name="connsiteY183" fmla="*/ 464344 h 871538"/>
              <a:gd name="connsiteX184" fmla="*/ 347662 w 1866900"/>
              <a:gd name="connsiteY184" fmla="*/ 483394 h 871538"/>
              <a:gd name="connsiteX185" fmla="*/ 250031 w 1866900"/>
              <a:gd name="connsiteY185" fmla="*/ 514350 h 871538"/>
              <a:gd name="connsiteX186" fmla="*/ 185737 w 1866900"/>
              <a:gd name="connsiteY186"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24000 w 1866900"/>
              <a:gd name="connsiteY17" fmla="*/ 302419 h 871538"/>
              <a:gd name="connsiteX18" fmla="*/ 1535906 w 1866900"/>
              <a:gd name="connsiteY18" fmla="*/ 278607 h 871538"/>
              <a:gd name="connsiteX19" fmla="*/ 1538287 w 1866900"/>
              <a:gd name="connsiteY19" fmla="*/ 264319 h 871538"/>
              <a:gd name="connsiteX20" fmla="*/ 1540669 w 1866900"/>
              <a:gd name="connsiteY20" fmla="*/ 257175 h 871538"/>
              <a:gd name="connsiteX21" fmla="*/ 1547812 w 1866900"/>
              <a:gd name="connsiteY21" fmla="*/ 230982 h 871538"/>
              <a:gd name="connsiteX22" fmla="*/ 1552575 w 1866900"/>
              <a:gd name="connsiteY22" fmla="*/ 197644 h 871538"/>
              <a:gd name="connsiteX23" fmla="*/ 1557337 w 1866900"/>
              <a:gd name="connsiteY23" fmla="*/ 190500 h 871538"/>
              <a:gd name="connsiteX24" fmla="*/ 1562100 w 1866900"/>
              <a:gd name="connsiteY24" fmla="*/ 176213 h 871538"/>
              <a:gd name="connsiteX25" fmla="*/ 1564481 w 1866900"/>
              <a:gd name="connsiteY25" fmla="*/ 169069 h 871538"/>
              <a:gd name="connsiteX26" fmla="*/ 1574006 w 1866900"/>
              <a:gd name="connsiteY26" fmla="*/ 154782 h 871538"/>
              <a:gd name="connsiteX27" fmla="*/ 1578769 w 1866900"/>
              <a:gd name="connsiteY27" fmla="*/ 147638 h 871538"/>
              <a:gd name="connsiteX28" fmla="*/ 1590675 w 1866900"/>
              <a:gd name="connsiteY28" fmla="*/ 126207 h 871538"/>
              <a:gd name="connsiteX29" fmla="*/ 1595437 w 1866900"/>
              <a:gd name="connsiteY29" fmla="*/ 119063 h 871538"/>
              <a:gd name="connsiteX30" fmla="*/ 1600200 w 1866900"/>
              <a:gd name="connsiteY30" fmla="*/ 111919 h 871538"/>
              <a:gd name="connsiteX31" fmla="*/ 1600200 w 1866900"/>
              <a:gd name="connsiteY31" fmla="*/ 90488 h 871538"/>
              <a:gd name="connsiteX32" fmla="*/ 1578769 w 1866900"/>
              <a:gd name="connsiteY32" fmla="*/ 73819 h 871538"/>
              <a:gd name="connsiteX33" fmla="*/ 1564481 w 1866900"/>
              <a:gd name="connsiteY33" fmla="*/ 66675 h 871538"/>
              <a:gd name="connsiteX34" fmla="*/ 1557337 w 1866900"/>
              <a:gd name="connsiteY34" fmla="*/ 61913 h 871538"/>
              <a:gd name="connsiteX35" fmla="*/ 1547812 w 1866900"/>
              <a:gd name="connsiteY35" fmla="*/ 57150 h 871538"/>
              <a:gd name="connsiteX36" fmla="*/ 1533525 w 1866900"/>
              <a:gd name="connsiteY36" fmla="*/ 50007 h 871538"/>
              <a:gd name="connsiteX37" fmla="*/ 1526381 w 1866900"/>
              <a:gd name="connsiteY37" fmla="*/ 45244 h 871538"/>
              <a:gd name="connsiteX38" fmla="*/ 1519237 w 1866900"/>
              <a:gd name="connsiteY38" fmla="*/ 42863 h 871538"/>
              <a:gd name="connsiteX39" fmla="*/ 1509712 w 1866900"/>
              <a:gd name="connsiteY39" fmla="*/ 28575 h 871538"/>
              <a:gd name="connsiteX40" fmla="*/ 1504950 w 1866900"/>
              <a:gd name="connsiteY40" fmla="*/ 21432 h 871538"/>
              <a:gd name="connsiteX41" fmla="*/ 1507331 w 1866900"/>
              <a:gd name="connsiteY41" fmla="*/ 11907 h 871538"/>
              <a:gd name="connsiteX42" fmla="*/ 1528762 w 1866900"/>
              <a:gd name="connsiteY42" fmla="*/ 0 h 871538"/>
              <a:gd name="connsiteX43" fmla="*/ 1552575 w 1866900"/>
              <a:gd name="connsiteY43" fmla="*/ 2382 h 871538"/>
              <a:gd name="connsiteX44" fmla="*/ 1566862 w 1866900"/>
              <a:gd name="connsiteY44" fmla="*/ 7144 h 871538"/>
              <a:gd name="connsiteX45" fmla="*/ 1578769 w 1866900"/>
              <a:gd name="connsiteY45" fmla="*/ 9525 h 871538"/>
              <a:gd name="connsiteX46" fmla="*/ 1593056 w 1866900"/>
              <a:gd name="connsiteY46" fmla="*/ 14288 h 871538"/>
              <a:gd name="connsiteX47" fmla="*/ 1600200 w 1866900"/>
              <a:gd name="connsiteY47" fmla="*/ 19050 h 871538"/>
              <a:gd name="connsiteX48" fmla="*/ 1614487 w 1866900"/>
              <a:gd name="connsiteY48" fmla="*/ 21432 h 871538"/>
              <a:gd name="connsiteX49" fmla="*/ 1624012 w 1866900"/>
              <a:gd name="connsiteY49" fmla="*/ 23813 h 871538"/>
              <a:gd name="connsiteX50" fmla="*/ 1638300 w 1866900"/>
              <a:gd name="connsiteY50" fmla="*/ 28575 h 871538"/>
              <a:gd name="connsiteX51" fmla="*/ 1652587 w 1866900"/>
              <a:gd name="connsiteY51" fmla="*/ 30957 h 871538"/>
              <a:gd name="connsiteX52" fmla="*/ 1676400 w 1866900"/>
              <a:gd name="connsiteY52" fmla="*/ 33338 h 871538"/>
              <a:gd name="connsiteX53" fmla="*/ 1702594 w 1866900"/>
              <a:gd name="connsiteY53" fmla="*/ 38100 h 871538"/>
              <a:gd name="connsiteX54" fmla="*/ 1709737 w 1866900"/>
              <a:gd name="connsiteY54" fmla="*/ 40482 h 871538"/>
              <a:gd name="connsiteX55" fmla="*/ 1716881 w 1866900"/>
              <a:gd name="connsiteY55" fmla="*/ 47625 h 871538"/>
              <a:gd name="connsiteX56" fmla="*/ 1721644 w 1866900"/>
              <a:gd name="connsiteY56" fmla="*/ 61913 h 871538"/>
              <a:gd name="connsiteX57" fmla="*/ 1726406 w 1866900"/>
              <a:gd name="connsiteY57" fmla="*/ 78582 h 871538"/>
              <a:gd name="connsiteX58" fmla="*/ 1724025 w 1866900"/>
              <a:gd name="connsiteY58" fmla="*/ 102394 h 871538"/>
              <a:gd name="connsiteX59" fmla="*/ 1716881 w 1866900"/>
              <a:gd name="connsiteY59" fmla="*/ 104775 h 871538"/>
              <a:gd name="connsiteX60" fmla="*/ 1659731 w 1866900"/>
              <a:gd name="connsiteY60" fmla="*/ 107157 h 871538"/>
              <a:gd name="connsiteX61" fmla="*/ 1652587 w 1866900"/>
              <a:gd name="connsiteY61" fmla="*/ 111919 h 871538"/>
              <a:gd name="connsiteX62" fmla="*/ 1650206 w 1866900"/>
              <a:gd name="connsiteY62" fmla="*/ 119063 h 871538"/>
              <a:gd name="connsiteX63" fmla="*/ 1645444 w 1866900"/>
              <a:gd name="connsiteY63" fmla="*/ 126207 h 871538"/>
              <a:gd name="connsiteX64" fmla="*/ 1638300 w 1866900"/>
              <a:gd name="connsiteY64" fmla="*/ 140494 h 871538"/>
              <a:gd name="connsiteX65" fmla="*/ 1635919 w 1866900"/>
              <a:gd name="connsiteY65" fmla="*/ 159544 h 871538"/>
              <a:gd name="connsiteX66" fmla="*/ 1633537 w 1866900"/>
              <a:gd name="connsiteY66" fmla="*/ 166688 h 871538"/>
              <a:gd name="connsiteX67" fmla="*/ 1628775 w 1866900"/>
              <a:gd name="connsiteY67" fmla="*/ 204788 h 871538"/>
              <a:gd name="connsiteX68" fmla="*/ 1626394 w 1866900"/>
              <a:gd name="connsiteY68" fmla="*/ 271463 h 871538"/>
              <a:gd name="connsiteX69" fmla="*/ 1628775 w 1866900"/>
              <a:gd name="connsiteY69" fmla="*/ 338138 h 871538"/>
              <a:gd name="connsiteX70" fmla="*/ 1631156 w 1866900"/>
              <a:gd name="connsiteY70" fmla="*/ 345282 h 871538"/>
              <a:gd name="connsiteX71" fmla="*/ 1645444 w 1866900"/>
              <a:gd name="connsiteY71" fmla="*/ 359569 h 871538"/>
              <a:gd name="connsiteX72" fmla="*/ 1652587 w 1866900"/>
              <a:gd name="connsiteY72" fmla="*/ 361950 h 871538"/>
              <a:gd name="connsiteX73" fmla="*/ 1659731 w 1866900"/>
              <a:gd name="connsiteY73" fmla="*/ 366713 h 871538"/>
              <a:gd name="connsiteX74" fmla="*/ 1726406 w 1866900"/>
              <a:gd name="connsiteY74" fmla="*/ 361950 h 871538"/>
              <a:gd name="connsiteX75" fmla="*/ 1733550 w 1866900"/>
              <a:gd name="connsiteY75" fmla="*/ 297657 h 871538"/>
              <a:gd name="connsiteX76" fmla="*/ 1738312 w 1866900"/>
              <a:gd name="connsiteY76" fmla="*/ 271463 h 871538"/>
              <a:gd name="connsiteX77" fmla="*/ 1743075 w 1866900"/>
              <a:gd name="connsiteY77" fmla="*/ 264319 h 871538"/>
              <a:gd name="connsiteX78" fmla="*/ 1750219 w 1866900"/>
              <a:gd name="connsiteY78" fmla="*/ 261938 h 871538"/>
              <a:gd name="connsiteX79" fmla="*/ 1757362 w 1866900"/>
              <a:gd name="connsiteY79" fmla="*/ 257175 h 871538"/>
              <a:gd name="connsiteX80" fmla="*/ 1774031 w 1866900"/>
              <a:gd name="connsiteY80" fmla="*/ 252413 h 871538"/>
              <a:gd name="connsiteX81" fmla="*/ 1797844 w 1866900"/>
              <a:gd name="connsiteY81" fmla="*/ 254794 h 871538"/>
              <a:gd name="connsiteX82" fmla="*/ 1819275 w 1866900"/>
              <a:gd name="connsiteY82" fmla="*/ 271463 h 871538"/>
              <a:gd name="connsiteX83" fmla="*/ 1826419 w 1866900"/>
              <a:gd name="connsiteY83" fmla="*/ 276225 h 871538"/>
              <a:gd name="connsiteX84" fmla="*/ 1838325 w 1866900"/>
              <a:gd name="connsiteY84" fmla="*/ 297657 h 871538"/>
              <a:gd name="connsiteX85" fmla="*/ 1826419 w 1866900"/>
              <a:gd name="connsiteY85" fmla="*/ 328613 h 871538"/>
              <a:gd name="connsiteX86" fmla="*/ 1819275 w 1866900"/>
              <a:gd name="connsiteY86" fmla="*/ 330994 h 871538"/>
              <a:gd name="connsiteX87" fmla="*/ 1804987 w 1866900"/>
              <a:gd name="connsiteY87" fmla="*/ 342900 h 871538"/>
              <a:gd name="connsiteX88" fmla="*/ 1795462 w 1866900"/>
              <a:gd name="connsiteY88" fmla="*/ 357188 h 871538"/>
              <a:gd name="connsiteX89" fmla="*/ 1800225 w 1866900"/>
              <a:gd name="connsiteY89" fmla="*/ 397669 h 871538"/>
              <a:gd name="connsiteX90" fmla="*/ 1802606 w 1866900"/>
              <a:gd name="connsiteY90" fmla="*/ 404813 h 871538"/>
              <a:gd name="connsiteX91" fmla="*/ 1807369 w 1866900"/>
              <a:gd name="connsiteY91" fmla="*/ 411957 h 871538"/>
              <a:gd name="connsiteX92" fmla="*/ 1812131 w 1866900"/>
              <a:gd name="connsiteY92" fmla="*/ 426244 h 871538"/>
              <a:gd name="connsiteX93" fmla="*/ 1824037 w 1866900"/>
              <a:gd name="connsiteY93" fmla="*/ 447675 h 871538"/>
              <a:gd name="connsiteX94" fmla="*/ 1821656 w 1866900"/>
              <a:gd name="connsiteY94" fmla="*/ 485775 h 871538"/>
              <a:gd name="connsiteX95" fmla="*/ 1816894 w 1866900"/>
              <a:gd name="connsiteY95" fmla="*/ 492919 h 871538"/>
              <a:gd name="connsiteX96" fmla="*/ 1788319 w 1866900"/>
              <a:gd name="connsiteY96" fmla="*/ 485775 h 871538"/>
              <a:gd name="connsiteX97" fmla="*/ 1781175 w 1866900"/>
              <a:gd name="connsiteY97" fmla="*/ 483394 h 871538"/>
              <a:gd name="connsiteX98" fmla="*/ 1774031 w 1866900"/>
              <a:gd name="connsiteY98" fmla="*/ 481013 h 871538"/>
              <a:gd name="connsiteX99" fmla="*/ 1759744 w 1866900"/>
              <a:gd name="connsiteY99" fmla="*/ 459582 h 871538"/>
              <a:gd name="connsiteX100" fmla="*/ 1754981 w 1866900"/>
              <a:gd name="connsiteY100" fmla="*/ 452438 h 871538"/>
              <a:gd name="connsiteX101" fmla="*/ 1747837 w 1866900"/>
              <a:gd name="connsiteY101" fmla="*/ 438150 h 871538"/>
              <a:gd name="connsiteX102" fmla="*/ 1728787 w 1866900"/>
              <a:gd name="connsiteY102" fmla="*/ 426244 h 871538"/>
              <a:gd name="connsiteX103" fmla="*/ 1721644 w 1866900"/>
              <a:gd name="connsiteY103" fmla="*/ 421482 h 871538"/>
              <a:gd name="connsiteX104" fmla="*/ 1707356 w 1866900"/>
              <a:gd name="connsiteY104" fmla="*/ 416719 h 871538"/>
              <a:gd name="connsiteX105" fmla="*/ 1690687 w 1866900"/>
              <a:gd name="connsiteY105" fmla="*/ 419100 h 871538"/>
              <a:gd name="connsiteX106" fmla="*/ 1654969 w 1866900"/>
              <a:gd name="connsiteY106" fmla="*/ 426244 h 871538"/>
              <a:gd name="connsiteX107" fmla="*/ 1647825 w 1866900"/>
              <a:gd name="connsiteY107" fmla="*/ 440532 h 871538"/>
              <a:gd name="connsiteX108" fmla="*/ 1652587 w 1866900"/>
              <a:gd name="connsiteY108" fmla="*/ 523875 h 871538"/>
              <a:gd name="connsiteX109" fmla="*/ 1657350 w 1866900"/>
              <a:gd name="connsiteY109" fmla="*/ 538163 h 871538"/>
              <a:gd name="connsiteX110" fmla="*/ 1662112 w 1866900"/>
              <a:gd name="connsiteY110" fmla="*/ 554832 h 871538"/>
              <a:gd name="connsiteX111" fmla="*/ 1666875 w 1866900"/>
              <a:gd name="connsiteY111" fmla="*/ 561975 h 871538"/>
              <a:gd name="connsiteX112" fmla="*/ 1676400 w 1866900"/>
              <a:gd name="connsiteY112" fmla="*/ 573882 h 871538"/>
              <a:gd name="connsiteX113" fmla="*/ 1678781 w 1866900"/>
              <a:gd name="connsiteY113" fmla="*/ 581025 h 871538"/>
              <a:gd name="connsiteX114" fmla="*/ 1688306 w 1866900"/>
              <a:gd name="connsiteY114" fmla="*/ 595313 h 871538"/>
              <a:gd name="connsiteX115" fmla="*/ 1693069 w 1866900"/>
              <a:gd name="connsiteY115" fmla="*/ 602457 h 871538"/>
              <a:gd name="connsiteX116" fmla="*/ 1697831 w 1866900"/>
              <a:gd name="connsiteY116" fmla="*/ 616744 h 871538"/>
              <a:gd name="connsiteX117" fmla="*/ 1707356 w 1866900"/>
              <a:gd name="connsiteY117" fmla="*/ 631032 h 871538"/>
              <a:gd name="connsiteX118" fmla="*/ 1714500 w 1866900"/>
              <a:gd name="connsiteY118" fmla="*/ 652463 h 871538"/>
              <a:gd name="connsiteX119" fmla="*/ 1716881 w 1866900"/>
              <a:gd name="connsiteY119" fmla="*/ 659607 h 871538"/>
              <a:gd name="connsiteX120" fmla="*/ 1731169 w 1866900"/>
              <a:gd name="connsiteY120" fmla="*/ 666750 h 871538"/>
              <a:gd name="connsiteX121" fmla="*/ 1781175 w 1866900"/>
              <a:gd name="connsiteY121" fmla="*/ 659607 h 871538"/>
              <a:gd name="connsiteX122" fmla="*/ 1788319 w 1866900"/>
              <a:gd name="connsiteY122" fmla="*/ 654844 h 871538"/>
              <a:gd name="connsiteX123" fmla="*/ 1802606 w 1866900"/>
              <a:gd name="connsiteY123" fmla="*/ 650082 h 871538"/>
              <a:gd name="connsiteX124" fmla="*/ 1809750 w 1866900"/>
              <a:gd name="connsiteY124" fmla="*/ 645319 h 871538"/>
              <a:gd name="connsiteX125" fmla="*/ 1852612 w 1866900"/>
              <a:gd name="connsiteY125" fmla="*/ 645319 h 871538"/>
              <a:gd name="connsiteX126" fmla="*/ 1859756 w 1866900"/>
              <a:gd name="connsiteY126" fmla="*/ 650082 h 871538"/>
              <a:gd name="connsiteX127" fmla="*/ 1862137 w 1866900"/>
              <a:gd name="connsiteY127" fmla="*/ 657225 h 871538"/>
              <a:gd name="connsiteX128" fmla="*/ 1866900 w 1866900"/>
              <a:gd name="connsiteY128" fmla="*/ 664369 h 871538"/>
              <a:gd name="connsiteX129" fmla="*/ 1864519 w 1866900"/>
              <a:gd name="connsiteY129" fmla="*/ 697707 h 871538"/>
              <a:gd name="connsiteX130" fmla="*/ 1857375 w 1866900"/>
              <a:gd name="connsiteY130" fmla="*/ 704850 h 871538"/>
              <a:gd name="connsiteX131" fmla="*/ 1854994 w 1866900"/>
              <a:gd name="connsiteY131" fmla="*/ 711994 h 871538"/>
              <a:gd name="connsiteX132" fmla="*/ 1840706 w 1866900"/>
              <a:gd name="connsiteY132" fmla="*/ 723900 h 871538"/>
              <a:gd name="connsiteX133" fmla="*/ 1833562 w 1866900"/>
              <a:gd name="connsiteY133" fmla="*/ 726282 h 871538"/>
              <a:gd name="connsiteX134" fmla="*/ 1826419 w 1866900"/>
              <a:gd name="connsiteY134" fmla="*/ 731044 h 871538"/>
              <a:gd name="connsiteX135" fmla="*/ 1793081 w 1866900"/>
              <a:gd name="connsiteY135" fmla="*/ 740569 h 871538"/>
              <a:gd name="connsiteX136" fmla="*/ 1785937 w 1866900"/>
              <a:gd name="connsiteY136" fmla="*/ 742950 h 871538"/>
              <a:gd name="connsiteX137" fmla="*/ 1771650 w 1866900"/>
              <a:gd name="connsiteY137" fmla="*/ 752475 h 871538"/>
              <a:gd name="connsiteX138" fmla="*/ 1762125 w 1866900"/>
              <a:gd name="connsiteY138" fmla="*/ 764382 h 871538"/>
              <a:gd name="connsiteX139" fmla="*/ 1754981 w 1866900"/>
              <a:gd name="connsiteY139" fmla="*/ 785813 h 871538"/>
              <a:gd name="connsiteX140" fmla="*/ 1752600 w 1866900"/>
              <a:gd name="connsiteY140" fmla="*/ 792957 h 871538"/>
              <a:gd name="connsiteX141" fmla="*/ 1747837 w 1866900"/>
              <a:gd name="connsiteY141" fmla="*/ 800100 h 871538"/>
              <a:gd name="connsiteX142" fmla="*/ 1745456 w 1866900"/>
              <a:gd name="connsiteY142" fmla="*/ 838200 h 871538"/>
              <a:gd name="connsiteX143" fmla="*/ 1743075 w 1866900"/>
              <a:gd name="connsiteY143" fmla="*/ 845344 h 871538"/>
              <a:gd name="connsiteX144" fmla="*/ 1733550 w 1866900"/>
              <a:gd name="connsiteY144" fmla="*/ 859632 h 871538"/>
              <a:gd name="connsiteX145" fmla="*/ 1712119 w 1866900"/>
              <a:gd name="connsiteY145" fmla="*/ 869157 h 871538"/>
              <a:gd name="connsiteX146" fmla="*/ 1704975 w 1866900"/>
              <a:gd name="connsiteY146" fmla="*/ 871538 h 871538"/>
              <a:gd name="connsiteX147" fmla="*/ 1688306 w 1866900"/>
              <a:gd name="connsiteY147" fmla="*/ 869157 h 871538"/>
              <a:gd name="connsiteX148" fmla="*/ 1678781 w 1866900"/>
              <a:gd name="connsiteY148" fmla="*/ 854869 h 871538"/>
              <a:gd name="connsiteX149" fmla="*/ 1674019 w 1866900"/>
              <a:gd name="connsiteY149" fmla="*/ 847725 h 871538"/>
              <a:gd name="connsiteX150" fmla="*/ 1676400 w 1866900"/>
              <a:gd name="connsiteY150" fmla="*/ 812007 h 871538"/>
              <a:gd name="connsiteX151" fmla="*/ 1678781 w 1866900"/>
              <a:gd name="connsiteY151" fmla="*/ 804863 h 871538"/>
              <a:gd name="connsiteX152" fmla="*/ 1676400 w 1866900"/>
              <a:gd name="connsiteY152" fmla="*/ 745332 h 871538"/>
              <a:gd name="connsiteX153" fmla="*/ 1671637 w 1866900"/>
              <a:gd name="connsiteY153" fmla="*/ 731044 h 871538"/>
              <a:gd name="connsiteX154" fmla="*/ 1664494 w 1866900"/>
              <a:gd name="connsiteY154" fmla="*/ 716757 h 871538"/>
              <a:gd name="connsiteX155" fmla="*/ 1657350 w 1866900"/>
              <a:gd name="connsiteY155" fmla="*/ 711994 h 871538"/>
              <a:gd name="connsiteX156" fmla="*/ 1654969 w 1866900"/>
              <a:gd name="connsiteY156" fmla="*/ 704850 h 871538"/>
              <a:gd name="connsiteX157" fmla="*/ 1645444 w 1866900"/>
              <a:gd name="connsiteY157" fmla="*/ 690563 h 871538"/>
              <a:gd name="connsiteX158" fmla="*/ 1643062 w 1866900"/>
              <a:gd name="connsiteY158" fmla="*/ 683419 h 871538"/>
              <a:gd name="connsiteX159" fmla="*/ 1635919 w 1866900"/>
              <a:gd name="connsiteY159" fmla="*/ 678657 h 871538"/>
              <a:gd name="connsiteX160" fmla="*/ 1624012 w 1866900"/>
              <a:gd name="connsiteY160" fmla="*/ 657225 h 871538"/>
              <a:gd name="connsiteX161" fmla="*/ 1619250 w 1866900"/>
              <a:gd name="connsiteY161" fmla="*/ 650082 h 871538"/>
              <a:gd name="connsiteX162" fmla="*/ 1614487 w 1866900"/>
              <a:gd name="connsiteY162" fmla="*/ 642938 h 871538"/>
              <a:gd name="connsiteX163" fmla="*/ 1609725 w 1866900"/>
              <a:gd name="connsiteY163" fmla="*/ 626269 h 871538"/>
              <a:gd name="connsiteX164" fmla="*/ 1604962 w 1866900"/>
              <a:gd name="connsiteY164" fmla="*/ 611982 h 871538"/>
              <a:gd name="connsiteX165" fmla="*/ 1602581 w 1866900"/>
              <a:gd name="connsiteY165" fmla="*/ 604838 h 871538"/>
              <a:gd name="connsiteX166" fmla="*/ 1597819 w 1866900"/>
              <a:gd name="connsiteY166" fmla="*/ 588169 h 871538"/>
              <a:gd name="connsiteX167" fmla="*/ 1590675 w 1866900"/>
              <a:gd name="connsiteY167" fmla="*/ 581025 h 871538"/>
              <a:gd name="connsiteX168" fmla="*/ 1585912 w 1866900"/>
              <a:gd name="connsiteY168" fmla="*/ 573882 h 871538"/>
              <a:gd name="connsiteX169" fmla="*/ 1571625 w 1866900"/>
              <a:gd name="connsiteY169" fmla="*/ 564357 h 871538"/>
              <a:gd name="connsiteX170" fmla="*/ 1557337 w 1866900"/>
              <a:gd name="connsiteY170" fmla="*/ 552450 h 871538"/>
              <a:gd name="connsiteX171" fmla="*/ 1547812 w 1866900"/>
              <a:gd name="connsiteY171" fmla="*/ 542925 h 871538"/>
              <a:gd name="connsiteX172" fmla="*/ 1538287 w 1866900"/>
              <a:gd name="connsiteY172" fmla="*/ 533400 h 871538"/>
              <a:gd name="connsiteX173" fmla="*/ 1526381 w 1866900"/>
              <a:gd name="connsiteY173" fmla="*/ 519113 h 871538"/>
              <a:gd name="connsiteX174" fmla="*/ 1521619 w 1866900"/>
              <a:gd name="connsiteY174" fmla="*/ 511969 h 871538"/>
              <a:gd name="connsiteX175" fmla="*/ 1514475 w 1866900"/>
              <a:gd name="connsiteY175" fmla="*/ 509588 h 871538"/>
              <a:gd name="connsiteX176" fmla="*/ 1502569 w 1866900"/>
              <a:gd name="connsiteY176" fmla="*/ 497682 h 871538"/>
              <a:gd name="connsiteX177" fmla="*/ 1490662 w 1866900"/>
              <a:gd name="connsiteY177" fmla="*/ 483394 h 871538"/>
              <a:gd name="connsiteX178" fmla="*/ 1469231 w 1866900"/>
              <a:gd name="connsiteY178" fmla="*/ 473869 h 871538"/>
              <a:gd name="connsiteX179" fmla="*/ 1231106 w 1866900"/>
              <a:gd name="connsiteY179" fmla="*/ 471488 h 871538"/>
              <a:gd name="connsiteX180" fmla="*/ 1031081 w 1866900"/>
              <a:gd name="connsiteY180" fmla="*/ 461963 h 871538"/>
              <a:gd name="connsiteX181" fmla="*/ 840581 w 1866900"/>
              <a:gd name="connsiteY181" fmla="*/ 459582 h 871538"/>
              <a:gd name="connsiteX182" fmla="*/ 750094 w 1866900"/>
              <a:gd name="connsiteY182" fmla="*/ 457200 h 871538"/>
              <a:gd name="connsiteX183" fmla="*/ 500063 w 1866900"/>
              <a:gd name="connsiteY183" fmla="*/ 464344 h 871538"/>
              <a:gd name="connsiteX184" fmla="*/ 347662 w 1866900"/>
              <a:gd name="connsiteY184" fmla="*/ 483394 h 871538"/>
              <a:gd name="connsiteX185" fmla="*/ 250031 w 1866900"/>
              <a:gd name="connsiteY185" fmla="*/ 514350 h 871538"/>
              <a:gd name="connsiteX186" fmla="*/ 185737 w 1866900"/>
              <a:gd name="connsiteY186"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24000 w 1866900"/>
              <a:gd name="connsiteY17" fmla="*/ 302419 h 871538"/>
              <a:gd name="connsiteX18" fmla="*/ 1535906 w 1866900"/>
              <a:gd name="connsiteY18" fmla="*/ 278607 h 871538"/>
              <a:gd name="connsiteX19" fmla="*/ 1540669 w 1866900"/>
              <a:gd name="connsiteY19" fmla="*/ 257175 h 871538"/>
              <a:gd name="connsiteX20" fmla="*/ 1547812 w 1866900"/>
              <a:gd name="connsiteY20" fmla="*/ 230982 h 871538"/>
              <a:gd name="connsiteX21" fmla="*/ 1552575 w 1866900"/>
              <a:gd name="connsiteY21" fmla="*/ 197644 h 871538"/>
              <a:gd name="connsiteX22" fmla="*/ 1557337 w 1866900"/>
              <a:gd name="connsiteY22" fmla="*/ 190500 h 871538"/>
              <a:gd name="connsiteX23" fmla="*/ 1562100 w 1866900"/>
              <a:gd name="connsiteY23" fmla="*/ 176213 h 871538"/>
              <a:gd name="connsiteX24" fmla="*/ 1564481 w 1866900"/>
              <a:gd name="connsiteY24" fmla="*/ 169069 h 871538"/>
              <a:gd name="connsiteX25" fmla="*/ 1574006 w 1866900"/>
              <a:gd name="connsiteY25" fmla="*/ 154782 h 871538"/>
              <a:gd name="connsiteX26" fmla="*/ 1578769 w 1866900"/>
              <a:gd name="connsiteY26" fmla="*/ 147638 h 871538"/>
              <a:gd name="connsiteX27" fmla="*/ 1590675 w 1866900"/>
              <a:gd name="connsiteY27" fmla="*/ 126207 h 871538"/>
              <a:gd name="connsiteX28" fmla="*/ 1595437 w 1866900"/>
              <a:gd name="connsiteY28" fmla="*/ 119063 h 871538"/>
              <a:gd name="connsiteX29" fmla="*/ 1600200 w 1866900"/>
              <a:gd name="connsiteY29" fmla="*/ 111919 h 871538"/>
              <a:gd name="connsiteX30" fmla="*/ 1600200 w 1866900"/>
              <a:gd name="connsiteY30" fmla="*/ 90488 h 871538"/>
              <a:gd name="connsiteX31" fmla="*/ 1578769 w 1866900"/>
              <a:gd name="connsiteY31" fmla="*/ 73819 h 871538"/>
              <a:gd name="connsiteX32" fmla="*/ 1564481 w 1866900"/>
              <a:gd name="connsiteY32" fmla="*/ 66675 h 871538"/>
              <a:gd name="connsiteX33" fmla="*/ 1557337 w 1866900"/>
              <a:gd name="connsiteY33" fmla="*/ 61913 h 871538"/>
              <a:gd name="connsiteX34" fmla="*/ 1547812 w 1866900"/>
              <a:gd name="connsiteY34" fmla="*/ 57150 h 871538"/>
              <a:gd name="connsiteX35" fmla="*/ 1533525 w 1866900"/>
              <a:gd name="connsiteY35" fmla="*/ 50007 h 871538"/>
              <a:gd name="connsiteX36" fmla="*/ 1526381 w 1866900"/>
              <a:gd name="connsiteY36" fmla="*/ 45244 h 871538"/>
              <a:gd name="connsiteX37" fmla="*/ 1519237 w 1866900"/>
              <a:gd name="connsiteY37" fmla="*/ 42863 h 871538"/>
              <a:gd name="connsiteX38" fmla="*/ 1509712 w 1866900"/>
              <a:gd name="connsiteY38" fmla="*/ 28575 h 871538"/>
              <a:gd name="connsiteX39" fmla="*/ 1504950 w 1866900"/>
              <a:gd name="connsiteY39" fmla="*/ 21432 h 871538"/>
              <a:gd name="connsiteX40" fmla="*/ 1507331 w 1866900"/>
              <a:gd name="connsiteY40" fmla="*/ 11907 h 871538"/>
              <a:gd name="connsiteX41" fmla="*/ 1528762 w 1866900"/>
              <a:gd name="connsiteY41" fmla="*/ 0 h 871538"/>
              <a:gd name="connsiteX42" fmla="*/ 1552575 w 1866900"/>
              <a:gd name="connsiteY42" fmla="*/ 2382 h 871538"/>
              <a:gd name="connsiteX43" fmla="*/ 1566862 w 1866900"/>
              <a:gd name="connsiteY43" fmla="*/ 7144 h 871538"/>
              <a:gd name="connsiteX44" fmla="*/ 1578769 w 1866900"/>
              <a:gd name="connsiteY44" fmla="*/ 9525 h 871538"/>
              <a:gd name="connsiteX45" fmla="*/ 1593056 w 1866900"/>
              <a:gd name="connsiteY45" fmla="*/ 14288 h 871538"/>
              <a:gd name="connsiteX46" fmla="*/ 1600200 w 1866900"/>
              <a:gd name="connsiteY46" fmla="*/ 19050 h 871538"/>
              <a:gd name="connsiteX47" fmla="*/ 1614487 w 1866900"/>
              <a:gd name="connsiteY47" fmla="*/ 21432 h 871538"/>
              <a:gd name="connsiteX48" fmla="*/ 1624012 w 1866900"/>
              <a:gd name="connsiteY48" fmla="*/ 23813 h 871538"/>
              <a:gd name="connsiteX49" fmla="*/ 1638300 w 1866900"/>
              <a:gd name="connsiteY49" fmla="*/ 28575 h 871538"/>
              <a:gd name="connsiteX50" fmla="*/ 1652587 w 1866900"/>
              <a:gd name="connsiteY50" fmla="*/ 30957 h 871538"/>
              <a:gd name="connsiteX51" fmla="*/ 1676400 w 1866900"/>
              <a:gd name="connsiteY51" fmla="*/ 33338 h 871538"/>
              <a:gd name="connsiteX52" fmla="*/ 1702594 w 1866900"/>
              <a:gd name="connsiteY52" fmla="*/ 38100 h 871538"/>
              <a:gd name="connsiteX53" fmla="*/ 1709737 w 1866900"/>
              <a:gd name="connsiteY53" fmla="*/ 40482 h 871538"/>
              <a:gd name="connsiteX54" fmla="*/ 1716881 w 1866900"/>
              <a:gd name="connsiteY54" fmla="*/ 47625 h 871538"/>
              <a:gd name="connsiteX55" fmla="*/ 1721644 w 1866900"/>
              <a:gd name="connsiteY55" fmla="*/ 61913 h 871538"/>
              <a:gd name="connsiteX56" fmla="*/ 1726406 w 1866900"/>
              <a:gd name="connsiteY56" fmla="*/ 78582 h 871538"/>
              <a:gd name="connsiteX57" fmla="*/ 1724025 w 1866900"/>
              <a:gd name="connsiteY57" fmla="*/ 102394 h 871538"/>
              <a:gd name="connsiteX58" fmla="*/ 1716881 w 1866900"/>
              <a:gd name="connsiteY58" fmla="*/ 104775 h 871538"/>
              <a:gd name="connsiteX59" fmla="*/ 1659731 w 1866900"/>
              <a:gd name="connsiteY59" fmla="*/ 107157 h 871538"/>
              <a:gd name="connsiteX60" fmla="*/ 1652587 w 1866900"/>
              <a:gd name="connsiteY60" fmla="*/ 111919 h 871538"/>
              <a:gd name="connsiteX61" fmla="*/ 1650206 w 1866900"/>
              <a:gd name="connsiteY61" fmla="*/ 119063 h 871538"/>
              <a:gd name="connsiteX62" fmla="*/ 1645444 w 1866900"/>
              <a:gd name="connsiteY62" fmla="*/ 126207 h 871538"/>
              <a:gd name="connsiteX63" fmla="*/ 1638300 w 1866900"/>
              <a:gd name="connsiteY63" fmla="*/ 140494 h 871538"/>
              <a:gd name="connsiteX64" fmla="*/ 1635919 w 1866900"/>
              <a:gd name="connsiteY64" fmla="*/ 159544 h 871538"/>
              <a:gd name="connsiteX65" fmla="*/ 1633537 w 1866900"/>
              <a:gd name="connsiteY65" fmla="*/ 166688 h 871538"/>
              <a:gd name="connsiteX66" fmla="*/ 1628775 w 1866900"/>
              <a:gd name="connsiteY66" fmla="*/ 204788 h 871538"/>
              <a:gd name="connsiteX67" fmla="*/ 1626394 w 1866900"/>
              <a:gd name="connsiteY67" fmla="*/ 271463 h 871538"/>
              <a:gd name="connsiteX68" fmla="*/ 1628775 w 1866900"/>
              <a:gd name="connsiteY68" fmla="*/ 338138 h 871538"/>
              <a:gd name="connsiteX69" fmla="*/ 1631156 w 1866900"/>
              <a:gd name="connsiteY69" fmla="*/ 345282 h 871538"/>
              <a:gd name="connsiteX70" fmla="*/ 1645444 w 1866900"/>
              <a:gd name="connsiteY70" fmla="*/ 359569 h 871538"/>
              <a:gd name="connsiteX71" fmla="*/ 1652587 w 1866900"/>
              <a:gd name="connsiteY71" fmla="*/ 361950 h 871538"/>
              <a:gd name="connsiteX72" fmla="*/ 1659731 w 1866900"/>
              <a:gd name="connsiteY72" fmla="*/ 366713 h 871538"/>
              <a:gd name="connsiteX73" fmla="*/ 1726406 w 1866900"/>
              <a:gd name="connsiteY73" fmla="*/ 361950 h 871538"/>
              <a:gd name="connsiteX74" fmla="*/ 1733550 w 1866900"/>
              <a:gd name="connsiteY74" fmla="*/ 297657 h 871538"/>
              <a:gd name="connsiteX75" fmla="*/ 1738312 w 1866900"/>
              <a:gd name="connsiteY75" fmla="*/ 271463 h 871538"/>
              <a:gd name="connsiteX76" fmla="*/ 1743075 w 1866900"/>
              <a:gd name="connsiteY76" fmla="*/ 264319 h 871538"/>
              <a:gd name="connsiteX77" fmla="*/ 1750219 w 1866900"/>
              <a:gd name="connsiteY77" fmla="*/ 261938 h 871538"/>
              <a:gd name="connsiteX78" fmla="*/ 1757362 w 1866900"/>
              <a:gd name="connsiteY78" fmla="*/ 257175 h 871538"/>
              <a:gd name="connsiteX79" fmla="*/ 1774031 w 1866900"/>
              <a:gd name="connsiteY79" fmla="*/ 252413 h 871538"/>
              <a:gd name="connsiteX80" fmla="*/ 1797844 w 1866900"/>
              <a:gd name="connsiteY80" fmla="*/ 254794 h 871538"/>
              <a:gd name="connsiteX81" fmla="*/ 1819275 w 1866900"/>
              <a:gd name="connsiteY81" fmla="*/ 271463 h 871538"/>
              <a:gd name="connsiteX82" fmla="*/ 1826419 w 1866900"/>
              <a:gd name="connsiteY82" fmla="*/ 276225 h 871538"/>
              <a:gd name="connsiteX83" fmla="*/ 1838325 w 1866900"/>
              <a:gd name="connsiteY83" fmla="*/ 297657 h 871538"/>
              <a:gd name="connsiteX84" fmla="*/ 1826419 w 1866900"/>
              <a:gd name="connsiteY84" fmla="*/ 328613 h 871538"/>
              <a:gd name="connsiteX85" fmla="*/ 1819275 w 1866900"/>
              <a:gd name="connsiteY85" fmla="*/ 330994 h 871538"/>
              <a:gd name="connsiteX86" fmla="*/ 1804987 w 1866900"/>
              <a:gd name="connsiteY86" fmla="*/ 342900 h 871538"/>
              <a:gd name="connsiteX87" fmla="*/ 1795462 w 1866900"/>
              <a:gd name="connsiteY87" fmla="*/ 357188 h 871538"/>
              <a:gd name="connsiteX88" fmla="*/ 1800225 w 1866900"/>
              <a:gd name="connsiteY88" fmla="*/ 397669 h 871538"/>
              <a:gd name="connsiteX89" fmla="*/ 1802606 w 1866900"/>
              <a:gd name="connsiteY89" fmla="*/ 404813 h 871538"/>
              <a:gd name="connsiteX90" fmla="*/ 1807369 w 1866900"/>
              <a:gd name="connsiteY90" fmla="*/ 411957 h 871538"/>
              <a:gd name="connsiteX91" fmla="*/ 1812131 w 1866900"/>
              <a:gd name="connsiteY91" fmla="*/ 426244 h 871538"/>
              <a:gd name="connsiteX92" fmla="*/ 1824037 w 1866900"/>
              <a:gd name="connsiteY92" fmla="*/ 447675 h 871538"/>
              <a:gd name="connsiteX93" fmla="*/ 1821656 w 1866900"/>
              <a:gd name="connsiteY93" fmla="*/ 485775 h 871538"/>
              <a:gd name="connsiteX94" fmla="*/ 1816894 w 1866900"/>
              <a:gd name="connsiteY94" fmla="*/ 492919 h 871538"/>
              <a:gd name="connsiteX95" fmla="*/ 1788319 w 1866900"/>
              <a:gd name="connsiteY95" fmla="*/ 485775 h 871538"/>
              <a:gd name="connsiteX96" fmla="*/ 1781175 w 1866900"/>
              <a:gd name="connsiteY96" fmla="*/ 483394 h 871538"/>
              <a:gd name="connsiteX97" fmla="*/ 1774031 w 1866900"/>
              <a:gd name="connsiteY97" fmla="*/ 481013 h 871538"/>
              <a:gd name="connsiteX98" fmla="*/ 1759744 w 1866900"/>
              <a:gd name="connsiteY98" fmla="*/ 459582 h 871538"/>
              <a:gd name="connsiteX99" fmla="*/ 1754981 w 1866900"/>
              <a:gd name="connsiteY99" fmla="*/ 452438 h 871538"/>
              <a:gd name="connsiteX100" fmla="*/ 1747837 w 1866900"/>
              <a:gd name="connsiteY100" fmla="*/ 438150 h 871538"/>
              <a:gd name="connsiteX101" fmla="*/ 1728787 w 1866900"/>
              <a:gd name="connsiteY101" fmla="*/ 426244 h 871538"/>
              <a:gd name="connsiteX102" fmla="*/ 1721644 w 1866900"/>
              <a:gd name="connsiteY102" fmla="*/ 421482 h 871538"/>
              <a:gd name="connsiteX103" fmla="*/ 1707356 w 1866900"/>
              <a:gd name="connsiteY103" fmla="*/ 416719 h 871538"/>
              <a:gd name="connsiteX104" fmla="*/ 1690687 w 1866900"/>
              <a:gd name="connsiteY104" fmla="*/ 419100 h 871538"/>
              <a:gd name="connsiteX105" fmla="*/ 1654969 w 1866900"/>
              <a:gd name="connsiteY105" fmla="*/ 426244 h 871538"/>
              <a:gd name="connsiteX106" fmla="*/ 1647825 w 1866900"/>
              <a:gd name="connsiteY106" fmla="*/ 440532 h 871538"/>
              <a:gd name="connsiteX107" fmla="*/ 1652587 w 1866900"/>
              <a:gd name="connsiteY107" fmla="*/ 523875 h 871538"/>
              <a:gd name="connsiteX108" fmla="*/ 1657350 w 1866900"/>
              <a:gd name="connsiteY108" fmla="*/ 538163 h 871538"/>
              <a:gd name="connsiteX109" fmla="*/ 1662112 w 1866900"/>
              <a:gd name="connsiteY109" fmla="*/ 554832 h 871538"/>
              <a:gd name="connsiteX110" fmla="*/ 1666875 w 1866900"/>
              <a:gd name="connsiteY110" fmla="*/ 561975 h 871538"/>
              <a:gd name="connsiteX111" fmla="*/ 1676400 w 1866900"/>
              <a:gd name="connsiteY111" fmla="*/ 573882 h 871538"/>
              <a:gd name="connsiteX112" fmla="*/ 1678781 w 1866900"/>
              <a:gd name="connsiteY112" fmla="*/ 581025 h 871538"/>
              <a:gd name="connsiteX113" fmla="*/ 1688306 w 1866900"/>
              <a:gd name="connsiteY113" fmla="*/ 595313 h 871538"/>
              <a:gd name="connsiteX114" fmla="*/ 1693069 w 1866900"/>
              <a:gd name="connsiteY114" fmla="*/ 602457 h 871538"/>
              <a:gd name="connsiteX115" fmla="*/ 1697831 w 1866900"/>
              <a:gd name="connsiteY115" fmla="*/ 616744 h 871538"/>
              <a:gd name="connsiteX116" fmla="*/ 1707356 w 1866900"/>
              <a:gd name="connsiteY116" fmla="*/ 631032 h 871538"/>
              <a:gd name="connsiteX117" fmla="*/ 1714500 w 1866900"/>
              <a:gd name="connsiteY117" fmla="*/ 652463 h 871538"/>
              <a:gd name="connsiteX118" fmla="*/ 1716881 w 1866900"/>
              <a:gd name="connsiteY118" fmla="*/ 659607 h 871538"/>
              <a:gd name="connsiteX119" fmla="*/ 1731169 w 1866900"/>
              <a:gd name="connsiteY119" fmla="*/ 666750 h 871538"/>
              <a:gd name="connsiteX120" fmla="*/ 1781175 w 1866900"/>
              <a:gd name="connsiteY120" fmla="*/ 659607 h 871538"/>
              <a:gd name="connsiteX121" fmla="*/ 1788319 w 1866900"/>
              <a:gd name="connsiteY121" fmla="*/ 654844 h 871538"/>
              <a:gd name="connsiteX122" fmla="*/ 1802606 w 1866900"/>
              <a:gd name="connsiteY122" fmla="*/ 650082 h 871538"/>
              <a:gd name="connsiteX123" fmla="*/ 1809750 w 1866900"/>
              <a:gd name="connsiteY123" fmla="*/ 645319 h 871538"/>
              <a:gd name="connsiteX124" fmla="*/ 1852612 w 1866900"/>
              <a:gd name="connsiteY124" fmla="*/ 645319 h 871538"/>
              <a:gd name="connsiteX125" fmla="*/ 1859756 w 1866900"/>
              <a:gd name="connsiteY125" fmla="*/ 650082 h 871538"/>
              <a:gd name="connsiteX126" fmla="*/ 1862137 w 1866900"/>
              <a:gd name="connsiteY126" fmla="*/ 657225 h 871538"/>
              <a:gd name="connsiteX127" fmla="*/ 1866900 w 1866900"/>
              <a:gd name="connsiteY127" fmla="*/ 664369 h 871538"/>
              <a:gd name="connsiteX128" fmla="*/ 1864519 w 1866900"/>
              <a:gd name="connsiteY128" fmla="*/ 697707 h 871538"/>
              <a:gd name="connsiteX129" fmla="*/ 1857375 w 1866900"/>
              <a:gd name="connsiteY129" fmla="*/ 704850 h 871538"/>
              <a:gd name="connsiteX130" fmla="*/ 1854994 w 1866900"/>
              <a:gd name="connsiteY130" fmla="*/ 711994 h 871538"/>
              <a:gd name="connsiteX131" fmla="*/ 1840706 w 1866900"/>
              <a:gd name="connsiteY131" fmla="*/ 723900 h 871538"/>
              <a:gd name="connsiteX132" fmla="*/ 1833562 w 1866900"/>
              <a:gd name="connsiteY132" fmla="*/ 726282 h 871538"/>
              <a:gd name="connsiteX133" fmla="*/ 1826419 w 1866900"/>
              <a:gd name="connsiteY133" fmla="*/ 731044 h 871538"/>
              <a:gd name="connsiteX134" fmla="*/ 1793081 w 1866900"/>
              <a:gd name="connsiteY134" fmla="*/ 740569 h 871538"/>
              <a:gd name="connsiteX135" fmla="*/ 1785937 w 1866900"/>
              <a:gd name="connsiteY135" fmla="*/ 742950 h 871538"/>
              <a:gd name="connsiteX136" fmla="*/ 1771650 w 1866900"/>
              <a:gd name="connsiteY136" fmla="*/ 752475 h 871538"/>
              <a:gd name="connsiteX137" fmla="*/ 1762125 w 1866900"/>
              <a:gd name="connsiteY137" fmla="*/ 764382 h 871538"/>
              <a:gd name="connsiteX138" fmla="*/ 1754981 w 1866900"/>
              <a:gd name="connsiteY138" fmla="*/ 785813 h 871538"/>
              <a:gd name="connsiteX139" fmla="*/ 1752600 w 1866900"/>
              <a:gd name="connsiteY139" fmla="*/ 792957 h 871538"/>
              <a:gd name="connsiteX140" fmla="*/ 1747837 w 1866900"/>
              <a:gd name="connsiteY140" fmla="*/ 800100 h 871538"/>
              <a:gd name="connsiteX141" fmla="*/ 1745456 w 1866900"/>
              <a:gd name="connsiteY141" fmla="*/ 838200 h 871538"/>
              <a:gd name="connsiteX142" fmla="*/ 1743075 w 1866900"/>
              <a:gd name="connsiteY142" fmla="*/ 845344 h 871538"/>
              <a:gd name="connsiteX143" fmla="*/ 1733550 w 1866900"/>
              <a:gd name="connsiteY143" fmla="*/ 859632 h 871538"/>
              <a:gd name="connsiteX144" fmla="*/ 1712119 w 1866900"/>
              <a:gd name="connsiteY144" fmla="*/ 869157 h 871538"/>
              <a:gd name="connsiteX145" fmla="*/ 1704975 w 1866900"/>
              <a:gd name="connsiteY145" fmla="*/ 871538 h 871538"/>
              <a:gd name="connsiteX146" fmla="*/ 1688306 w 1866900"/>
              <a:gd name="connsiteY146" fmla="*/ 869157 h 871538"/>
              <a:gd name="connsiteX147" fmla="*/ 1678781 w 1866900"/>
              <a:gd name="connsiteY147" fmla="*/ 854869 h 871538"/>
              <a:gd name="connsiteX148" fmla="*/ 1674019 w 1866900"/>
              <a:gd name="connsiteY148" fmla="*/ 847725 h 871538"/>
              <a:gd name="connsiteX149" fmla="*/ 1676400 w 1866900"/>
              <a:gd name="connsiteY149" fmla="*/ 812007 h 871538"/>
              <a:gd name="connsiteX150" fmla="*/ 1678781 w 1866900"/>
              <a:gd name="connsiteY150" fmla="*/ 804863 h 871538"/>
              <a:gd name="connsiteX151" fmla="*/ 1676400 w 1866900"/>
              <a:gd name="connsiteY151" fmla="*/ 745332 h 871538"/>
              <a:gd name="connsiteX152" fmla="*/ 1671637 w 1866900"/>
              <a:gd name="connsiteY152" fmla="*/ 731044 h 871538"/>
              <a:gd name="connsiteX153" fmla="*/ 1664494 w 1866900"/>
              <a:gd name="connsiteY153" fmla="*/ 716757 h 871538"/>
              <a:gd name="connsiteX154" fmla="*/ 1657350 w 1866900"/>
              <a:gd name="connsiteY154" fmla="*/ 711994 h 871538"/>
              <a:gd name="connsiteX155" fmla="*/ 1654969 w 1866900"/>
              <a:gd name="connsiteY155" fmla="*/ 704850 h 871538"/>
              <a:gd name="connsiteX156" fmla="*/ 1645444 w 1866900"/>
              <a:gd name="connsiteY156" fmla="*/ 690563 h 871538"/>
              <a:gd name="connsiteX157" fmla="*/ 1643062 w 1866900"/>
              <a:gd name="connsiteY157" fmla="*/ 683419 h 871538"/>
              <a:gd name="connsiteX158" fmla="*/ 1635919 w 1866900"/>
              <a:gd name="connsiteY158" fmla="*/ 678657 h 871538"/>
              <a:gd name="connsiteX159" fmla="*/ 1624012 w 1866900"/>
              <a:gd name="connsiteY159" fmla="*/ 657225 h 871538"/>
              <a:gd name="connsiteX160" fmla="*/ 1619250 w 1866900"/>
              <a:gd name="connsiteY160" fmla="*/ 650082 h 871538"/>
              <a:gd name="connsiteX161" fmla="*/ 1614487 w 1866900"/>
              <a:gd name="connsiteY161" fmla="*/ 642938 h 871538"/>
              <a:gd name="connsiteX162" fmla="*/ 1609725 w 1866900"/>
              <a:gd name="connsiteY162" fmla="*/ 626269 h 871538"/>
              <a:gd name="connsiteX163" fmla="*/ 1604962 w 1866900"/>
              <a:gd name="connsiteY163" fmla="*/ 611982 h 871538"/>
              <a:gd name="connsiteX164" fmla="*/ 1602581 w 1866900"/>
              <a:gd name="connsiteY164" fmla="*/ 604838 h 871538"/>
              <a:gd name="connsiteX165" fmla="*/ 1597819 w 1866900"/>
              <a:gd name="connsiteY165" fmla="*/ 588169 h 871538"/>
              <a:gd name="connsiteX166" fmla="*/ 1590675 w 1866900"/>
              <a:gd name="connsiteY166" fmla="*/ 581025 h 871538"/>
              <a:gd name="connsiteX167" fmla="*/ 1585912 w 1866900"/>
              <a:gd name="connsiteY167" fmla="*/ 573882 h 871538"/>
              <a:gd name="connsiteX168" fmla="*/ 1571625 w 1866900"/>
              <a:gd name="connsiteY168" fmla="*/ 564357 h 871538"/>
              <a:gd name="connsiteX169" fmla="*/ 1557337 w 1866900"/>
              <a:gd name="connsiteY169" fmla="*/ 552450 h 871538"/>
              <a:gd name="connsiteX170" fmla="*/ 1547812 w 1866900"/>
              <a:gd name="connsiteY170" fmla="*/ 542925 h 871538"/>
              <a:gd name="connsiteX171" fmla="*/ 1538287 w 1866900"/>
              <a:gd name="connsiteY171" fmla="*/ 533400 h 871538"/>
              <a:gd name="connsiteX172" fmla="*/ 1526381 w 1866900"/>
              <a:gd name="connsiteY172" fmla="*/ 519113 h 871538"/>
              <a:gd name="connsiteX173" fmla="*/ 1521619 w 1866900"/>
              <a:gd name="connsiteY173" fmla="*/ 511969 h 871538"/>
              <a:gd name="connsiteX174" fmla="*/ 1514475 w 1866900"/>
              <a:gd name="connsiteY174" fmla="*/ 509588 h 871538"/>
              <a:gd name="connsiteX175" fmla="*/ 1502569 w 1866900"/>
              <a:gd name="connsiteY175" fmla="*/ 497682 h 871538"/>
              <a:gd name="connsiteX176" fmla="*/ 1490662 w 1866900"/>
              <a:gd name="connsiteY176" fmla="*/ 483394 h 871538"/>
              <a:gd name="connsiteX177" fmla="*/ 1469231 w 1866900"/>
              <a:gd name="connsiteY177" fmla="*/ 473869 h 871538"/>
              <a:gd name="connsiteX178" fmla="*/ 1231106 w 1866900"/>
              <a:gd name="connsiteY178" fmla="*/ 471488 h 871538"/>
              <a:gd name="connsiteX179" fmla="*/ 1031081 w 1866900"/>
              <a:gd name="connsiteY179" fmla="*/ 461963 h 871538"/>
              <a:gd name="connsiteX180" fmla="*/ 840581 w 1866900"/>
              <a:gd name="connsiteY180" fmla="*/ 459582 h 871538"/>
              <a:gd name="connsiteX181" fmla="*/ 750094 w 1866900"/>
              <a:gd name="connsiteY181" fmla="*/ 457200 h 871538"/>
              <a:gd name="connsiteX182" fmla="*/ 500063 w 1866900"/>
              <a:gd name="connsiteY182" fmla="*/ 464344 h 871538"/>
              <a:gd name="connsiteX183" fmla="*/ 347662 w 1866900"/>
              <a:gd name="connsiteY183" fmla="*/ 483394 h 871538"/>
              <a:gd name="connsiteX184" fmla="*/ 250031 w 1866900"/>
              <a:gd name="connsiteY184" fmla="*/ 514350 h 871538"/>
              <a:gd name="connsiteX185" fmla="*/ 185737 w 1866900"/>
              <a:gd name="connsiteY185"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24000 w 1866900"/>
              <a:gd name="connsiteY17" fmla="*/ 302419 h 871538"/>
              <a:gd name="connsiteX18" fmla="*/ 1535906 w 1866900"/>
              <a:gd name="connsiteY18" fmla="*/ 278607 h 871538"/>
              <a:gd name="connsiteX19" fmla="*/ 1547812 w 1866900"/>
              <a:gd name="connsiteY19" fmla="*/ 230982 h 871538"/>
              <a:gd name="connsiteX20" fmla="*/ 1552575 w 1866900"/>
              <a:gd name="connsiteY20" fmla="*/ 197644 h 871538"/>
              <a:gd name="connsiteX21" fmla="*/ 1557337 w 1866900"/>
              <a:gd name="connsiteY21" fmla="*/ 190500 h 871538"/>
              <a:gd name="connsiteX22" fmla="*/ 1562100 w 1866900"/>
              <a:gd name="connsiteY22" fmla="*/ 176213 h 871538"/>
              <a:gd name="connsiteX23" fmla="*/ 1564481 w 1866900"/>
              <a:gd name="connsiteY23" fmla="*/ 169069 h 871538"/>
              <a:gd name="connsiteX24" fmla="*/ 1574006 w 1866900"/>
              <a:gd name="connsiteY24" fmla="*/ 154782 h 871538"/>
              <a:gd name="connsiteX25" fmla="*/ 1578769 w 1866900"/>
              <a:gd name="connsiteY25" fmla="*/ 147638 h 871538"/>
              <a:gd name="connsiteX26" fmla="*/ 1590675 w 1866900"/>
              <a:gd name="connsiteY26" fmla="*/ 126207 h 871538"/>
              <a:gd name="connsiteX27" fmla="*/ 1595437 w 1866900"/>
              <a:gd name="connsiteY27" fmla="*/ 119063 h 871538"/>
              <a:gd name="connsiteX28" fmla="*/ 1600200 w 1866900"/>
              <a:gd name="connsiteY28" fmla="*/ 111919 h 871538"/>
              <a:gd name="connsiteX29" fmla="*/ 1600200 w 1866900"/>
              <a:gd name="connsiteY29" fmla="*/ 90488 h 871538"/>
              <a:gd name="connsiteX30" fmla="*/ 1578769 w 1866900"/>
              <a:gd name="connsiteY30" fmla="*/ 73819 h 871538"/>
              <a:gd name="connsiteX31" fmla="*/ 1564481 w 1866900"/>
              <a:gd name="connsiteY31" fmla="*/ 66675 h 871538"/>
              <a:gd name="connsiteX32" fmla="*/ 1557337 w 1866900"/>
              <a:gd name="connsiteY32" fmla="*/ 61913 h 871538"/>
              <a:gd name="connsiteX33" fmla="*/ 1547812 w 1866900"/>
              <a:gd name="connsiteY33" fmla="*/ 57150 h 871538"/>
              <a:gd name="connsiteX34" fmla="*/ 1533525 w 1866900"/>
              <a:gd name="connsiteY34" fmla="*/ 50007 h 871538"/>
              <a:gd name="connsiteX35" fmla="*/ 1526381 w 1866900"/>
              <a:gd name="connsiteY35" fmla="*/ 45244 h 871538"/>
              <a:gd name="connsiteX36" fmla="*/ 1519237 w 1866900"/>
              <a:gd name="connsiteY36" fmla="*/ 42863 h 871538"/>
              <a:gd name="connsiteX37" fmla="*/ 1509712 w 1866900"/>
              <a:gd name="connsiteY37" fmla="*/ 28575 h 871538"/>
              <a:gd name="connsiteX38" fmla="*/ 1504950 w 1866900"/>
              <a:gd name="connsiteY38" fmla="*/ 21432 h 871538"/>
              <a:gd name="connsiteX39" fmla="*/ 1507331 w 1866900"/>
              <a:gd name="connsiteY39" fmla="*/ 11907 h 871538"/>
              <a:gd name="connsiteX40" fmla="*/ 1528762 w 1866900"/>
              <a:gd name="connsiteY40" fmla="*/ 0 h 871538"/>
              <a:gd name="connsiteX41" fmla="*/ 1552575 w 1866900"/>
              <a:gd name="connsiteY41" fmla="*/ 2382 h 871538"/>
              <a:gd name="connsiteX42" fmla="*/ 1566862 w 1866900"/>
              <a:gd name="connsiteY42" fmla="*/ 7144 h 871538"/>
              <a:gd name="connsiteX43" fmla="*/ 1578769 w 1866900"/>
              <a:gd name="connsiteY43" fmla="*/ 9525 h 871538"/>
              <a:gd name="connsiteX44" fmla="*/ 1593056 w 1866900"/>
              <a:gd name="connsiteY44" fmla="*/ 14288 h 871538"/>
              <a:gd name="connsiteX45" fmla="*/ 1600200 w 1866900"/>
              <a:gd name="connsiteY45" fmla="*/ 19050 h 871538"/>
              <a:gd name="connsiteX46" fmla="*/ 1614487 w 1866900"/>
              <a:gd name="connsiteY46" fmla="*/ 21432 h 871538"/>
              <a:gd name="connsiteX47" fmla="*/ 1624012 w 1866900"/>
              <a:gd name="connsiteY47" fmla="*/ 23813 h 871538"/>
              <a:gd name="connsiteX48" fmla="*/ 1638300 w 1866900"/>
              <a:gd name="connsiteY48" fmla="*/ 28575 h 871538"/>
              <a:gd name="connsiteX49" fmla="*/ 1652587 w 1866900"/>
              <a:gd name="connsiteY49" fmla="*/ 30957 h 871538"/>
              <a:gd name="connsiteX50" fmla="*/ 1676400 w 1866900"/>
              <a:gd name="connsiteY50" fmla="*/ 33338 h 871538"/>
              <a:gd name="connsiteX51" fmla="*/ 1702594 w 1866900"/>
              <a:gd name="connsiteY51" fmla="*/ 38100 h 871538"/>
              <a:gd name="connsiteX52" fmla="*/ 1709737 w 1866900"/>
              <a:gd name="connsiteY52" fmla="*/ 40482 h 871538"/>
              <a:gd name="connsiteX53" fmla="*/ 1716881 w 1866900"/>
              <a:gd name="connsiteY53" fmla="*/ 47625 h 871538"/>
              <a:gd name="connsiteX54" fmla="*/ 1721644 w 1866900"/>
              <a:gd name="connsiteY54" fmla="*/ 61913 h 871538"/>
              <a:gd name="connsiteX55" fmla="*/ 1726406 w 1866900"/>
              <a:gd name="connsiteY55" fmla="*/ 78582 h 871538"/>
              <a:gd name="connsiteX56" fmla="*/ 1724025 w 1866900"/>
              <a:gd name="connsiteY56" fmla="*/ 102394 h 871538"/>
              <a:gd name="connsiteX57" fmla="*/ 1716881 w 1866900"/>
              <a:gd name="connsiteY57" fmla="*/ 104775 h 871538"/>
              <a:gd name="connsiteX58" fmla="*/ 1659731 w 1866900"/>
              <a:gd name="connsiteY58" fmla="*/ 107157 h 871538"/>
              <a:gd name="connsiteX59" fmla="*/ 1652587 w 1866900"/>
              <a:gd name="connsiteY59" fmla="*/ 111919 h 871538"/>
              <a:gd name="connsiteX60" fmla="*/ 1650206 w 1866900"/>
              <a:gd name="connsiteY60" fmla="*/ 119063 h 871538"/>
              <a:gd name="connsiteX61" fmla="*/ 1645444 w 1866900"/>
              <a:gd name="connsiteY61" fmla="*/ 126207 h 871538"/>
              <a:gd name="connsiteX62" fmla="*/ 1638300 w 1866900"/>
              <a:gd name="connsiteY62" fmla="*/ 140494 h 871538"/>
              <a:gd name="connsiteX63" fmla="*/ 1635919 w 1866900"/>
              <a:gd name="connsiteY63" fmla="*/ 159544 h 871538"/>
              <a:gd name="connsiteX64" fmla="*/ 1633537 w 1866900"/>
              <a:gd name="connsiteY64" fmla="*/ 166688 h 871538"/>
              <a:gd name="connsiteX65" fmla="*/ 1628775 w 1866900"/>
              <a:gd name="connsiteY65" fmla="*/ 204788 h 871538"/>
              <a:gd name="connsiteX66" fmla="*/ 1626394 w 1866900"/>
              <a:gd name="connsiteY66" fmla="*/ 271463 h 871538"/>
              <a:gd name="connsiteX67" fmla="*/ 1628775 w 1866900"/>
              <a:gd name="connsiteY67" fmla="*/ 338138 h 871538"/>
              <a:gd name="connsiteX68" fmla="*/ 1631156 w 1866900"/>
              <a:gd name="connsiteY68" fmla="*/ 345282 h 871538"/>
              <a:gd name="connsiteX69" fmla="*/ 1645444 w 1866900"/>
              <a:gd name="connsiteY69" fmla="*/ 359569 h 871538"/>
              <a:gd name="connsiteX70" fmla="*/ 1652587 w 1866900"/>
              <a:gd name="connsiteY70" fmla="*/ 361950 h 871538"/>
              <a:gd name="connsiteX71" fmla="*/ 1659731 w 1866900"/>
              <a:gd name="connsiteY71" fmla="*/ 366713 h 871538"/>
              <a:gd name="connsiteX72" fmla="*/ 1726406 w 1866900"/>
              <a:gd name="connsiteY72" fmla="*/ 361950 h 871538"/>
              <a:gd name="connsiteX73" fmla="*/ 1733550 w 1866900"/>
              <a:gd name="connsiteY73" fmla="*/ 297657 h 871538"/>
              <a:gd name="connsiteX74" fmla="*/ 1738312 w 1866900"/>
              <a:gd name="connsiteY74" fmla="*/ 271463 h 871538"/>
              <a:gd name="connsiteX75" fmla="*/ 1743075 w 1866900"/>
              <a:gd name="connsiteY75" fmla="*/ 264319 h 871538"/>
              <a:gd name="connsiteX76" fmla="*/ 1750219 w 1866900"/>
              <a:gd name="connsiteY76" fmla="*/ 261938 h 871538"/>
              <a:gd name="connsiteX77" fmla="*/ 1757362 w 1866900"/>
              <a:gd name="connsiteY77" fmla="*/ 257175 h 871538"/>
              <a:gd name="connsiteX78" fmla="*/ 1774031 w 1866900"/>
              <a:gd name="connsiteY78" fmla="*/ 252413 h 871538"/>
              <a:gd name="connsiteX79" fmla="*/ 1797844 w 1866900"/>
              <a:gd name="connsiteY79" fmla="*/ 254794 h 871538"/>
              <a:gd name="connsiteX80" fmla="*/ 1819275 w 1866900"/>
              <a:gd name="connsiteY80" fmla="*/ 271463 h 871538"/>
              <a:gd name="connsiteX81" fmla="*/ 1826419 w 1866900"/>
              <a:gd name="connsiteY81" fmla="*/ 276225 h 871538"/>
              <a:gd name="connsiteX82" fmla="*/ 1838325 w 1866900"/>
              <a:gd name="connsiteY82" fmla="*/ 297657 h 871538"/>
              <a:gd name="connsiteX83" fmla="*/ 1826419 w 1866900"/>
              <a:gd name="connsiteY83" fmla="*/ 328613 h 871538"/>
              <a:gd name="connsiteX84" fmla="*/ 1819275 w 1866900"/>
              <a:gd name="connsiteY84" fmla="*/ 330994 h 871538"/>
              <a:gd name="connsiteX85" fmla="*/ 1804987 w 1866900"/>
              <a:gd name="connsiteY85" fmla="*/ 342900 h 871538"/>
              <a:gd name="connsiteX86" fmla="*/ 1795462 w 1866900"/>
              <a:gd name="connsiteY86" fmla="*/ 357188 h 871538"/>
              <a:gd name="connsiteX87" fmla="*/ 1800225 w 1866900"/>
              <a:gd name="connsiteY87" fmla="*/ 397669 h 871538"/>
              <a:gd name="connsiteX88" fmla="*/ 1802606 w 1866900"/>
              <a:gd name="connsiteY88" fmla="*/ 404813 h 871538"/>
              <a:gd name="connsiteX89" fmla="*/ 1807369 w 1866900"/>
              <a:gd name="connsiteY89" fmla="*/ 411957 h 871538"/>
              <a:gd name="connsiteX90" fmla="*/ 1812131 w 1866900"/>
              <a:gd name="connsiteY90" fmla="*/ 426244 h 871538"/>
              <a:gd name="connsiteX91" fmla="*/ 1824037 w 1866900"/>
              <a:gd name="connsiteY91" fmla="*/ 447675 h 871538"/>
              <a:gd name="connsiteX92" fmla="*/ 1821656 w 1866900"/>
              <a:gd name="connsiteY92" fmla="*/ 485775 h 871538"/>
              <a:gd name="connsiteX93" fmla="*/ 1816894 w 1866900"/>
              <a:gd name="connsiteY93" fmla="*/ 492919 h 871538"/>
              <a:gd name="connsiteX94" fmla="*/ 1788319 w 1866900"/>
              <a:gd name="connsiteY94" fmla="*/ 485775 h 871538"/>
              <a:gd name="connsiteX95" fmla="*/ 1781175 w 1866900"/>
              <a:gd name="connsiteY95" fmla="*/ 483394 h 871538"/>
              <a:gd name="connsiteX96" fmla="*/ 1774031 w 1866900"/>
              <a:gd name="connsiteY96" fmla="*/ 481013 h 871538"/>
              <a:gd name="connsiteX97" fmla="*/ 1759744 w 1866900"/>
              <a:gd name="connsiteY97" fmla="*/ 459582 h 871538"/>
              <a:gd name="connsiteX98" fmla="*/ 1754981 w 1866900"/>
              <a:gd name="connsiteY98" fmla="*/ 452438 h 871538"/>
              <a:gd name="connsiteX99" fmla="*/ 1747837 w 1866900"/>
              <a:gd name="connsiteY99" fmla="*/ 438150 h 871538"/>
              <a:gd name="connsiteX100" fmla="*/ 1728787 w 1866900"/>
              <a:gd name="connsiteY100" fmla="*/ 426244 h 871538"/>
              <a:gd name="connsiteX101" fmla="*/ 1721644 w 1866900"/>
              <a:gd name="connsiteY101" fmla="*/ 421482 h 871538"/>
              <a:gd name="connsiteX102" fmla="*/ 1707356 w 1866900"/>
              <a:gd name="connsiteY102" fmla="*/ 416719 h 871538"/>
              <a:gd name="connsiteX103" fmla="*/ 1690687 w 1866900"/>
              <a:gd name="connsiteY103" fmla="*/ 419100 h 871538"/>
              <a:gd name="connsiteX104" fmla="*/ 1654969 w 1866900"/>
              <a:gd name="connsiteY104" fmla="*/ 426244 h 871538"/>
              <a:gd name="connsiteX105" fmla="*/ 1647825 w 1866900"/>
              <a:gd name="connsiteY105" fmla="*/ 440532 h 871538"/>
              <a:gd name="connsiteX106" fmla="*/ 1652587 w 1866900"/>
              <a:gd name="connsiteY106" fmla="*/ 523875 h 871538"/>
              <a:gd name="connsiteX107" fmla="*/ 1657350 w 1866900"/>
              <a:gd name="connsiteY107" fmla="*/ 538163 h 871538"/>
              <a:gd name="connsiteX108" fmla="*/ 1662112 w 1866900"/>
              <a:gd name="connsiteY108" fmla="*/ 554832 h 871538"/>
              <a:gd name="connsiteX109" fmla="*/ 1666875 w 1866900"/>
              <a:gd name="connsiteY109" fmla="*/ 561975 h 871538"/>
              <a:gd name="connsiteX110" fmla="*/ 1676400 w 1866900"/>
              <a:gd name="connsiteY110" fmla="*/ 573882 h 871538"/>
              <a:gd name="connsiteX111" fmla="*/ 1678781 w 1866900"/>
              <a:gd name="connsiteY111" fmla="*/ 581025 h 871538"/>
              <a:gd name="connsiteX112" fmla="*/ 1688306 w 1866900"/>
              <a:gd name="connsiteY112" fmla="*/ 595313 h 871538"/>
              <a:gd name="connsiteX113" fmla="*/ 1693069 w 1866900"/>
              <a:gd name="connsiteY113" fmla="*/ 602457 h 871538"/>
              <a:gd name="connsiteX114" fmla="*/ 1697831 w 1866900"/>
              <a:gd name="connsiteY114" fmla="*/ 616744 h 871538"/>
              <a:gd name="connsiteX115" fmla="*/ 1707356 w 1866900"/>
              <a:gd name="connsiteY115" fmla="*/ 631032 h 871538"/>
              <a:gd name="connsiteX116" fmla="*/ 1714500 w 1866900"/>
              <a:gd name="connsiteY116" fmla="*/ 652463 h 871538"/>
              <a:gd name="connsiteX117" fmla="*/ 1716881 w 1866900"/>
              <a:gd name="connsiteY117" fmla="*/ 659607 h 871538"/>
              <a:gd name="connsiteX118" fmla="*/ 1731169 w 1866900"/>
              <a:gd name="connsiteY118" fmla="*/ 666750 h 871538"/>
              <a:gd name="connsiteX119" fmla="*/ 1781175 w 1866900"/>
              <a:gd name="connsiteY119" fmla="*/ 659607 h 871538"/>
              <a:gd name="connsiteX120" fmla="*/ 1788319 w 1866900"/>
              <a:gd name="connsiteY120" fmla="*/ 654844 h 871538"/>
              <a:gd name="connsiteX121" fmla="*/ 1802606 w 1866900"/>
              <a:gd name="connsiteY121" fmla="*/ 650082 h 871538"/>
              <a:gd name="connsiteX122" fmla="*/ 1809750 w 1866900"/>
              <a:gd name="connsiteY122" fmla="*/ 645319 h 871538"/>
              <a:gd name="connsiteX123" fmla="*/ 1852612 w 1866900"/>
              <a:gd name="connsiteY123" fmla="*/ 645319 h 871538"/>
              <a:gd name="connsiteX124" fmla="*/ 1859756 w 1866900"/>
              <a:gd name="connsiteY124" fmla="*/ 650082 h 871538"/>
              <a:gd name="connsiteX125" fmla="*/ 1862137 w 1866900"/>
              <a:gd name="connsiteY125" fmla="*/ 657225 h 871538"/>
              <a:gd name="connsiteX126" fmla="*/ 1866900 w 1866900"/>
              <a:gd name="connsiteY126" fmla="*/ 664369 h 871538"/>
              <a:gd name="connsiteX127" fmla="*/ 1864519 w 1866900"/>
              <a:gd name="connsiteY127" fmla="*/ 697707 h 871538"/>
              <a:gd name="connsiteX128" fmla="*/ 1857375 w 1866900"/>
              <a:gd name="connsiteY128" fmla="*/ 704850 h 871538"/>
              <a:gd name="connsiteX129" fmla="*/ 1854994 w 1866900"/>
              <a:gd name="connsiteY129" fmla="*/ 711994 h 871538"/>
              <a:gd name="connsiteX130" fmla="*/ 1840706 w 1866900"/>
              <a:gd name="connsiteY130" fmla="*/ 723900 h 871538"/>
              <a:gd name="connsiteX131" fmla="*/ 1833562 w 1866900"/>
              <a:gd name="connsiteY131" fmla="*/ 726282 h 871538"/>
              <a:gd name="connsiteX132" fmla="*/ 1826419 w 1866900"/>
              <a:gd name="connsiteY132" fmla="*/ 731044 h 871538"/>
              <a:gd name="connsiteX133" fmla="*/ 1793081 w 1866900"/>
              <a:gd name="connsiteY133" fmla="*/ 740569 h 871538"/>
              <a:gd name="connsiteX134" fmla="*/ 1785937 w 1866900"/>
              <a:gd name="connsiteY134" fmla="*/ 742950 h 871538"/>
              <a:gd name="connsiteX135" fmla="*/ 1771650 w 1866900"/>
              <a:gd name="connsiteY135" fmla="*/ 752475 h 871538"/>
              <a:gd name="connsiteX136" fmla="*/ 1762125 w 1866900"/>
              <a:gd name="connsiteY136" fmla="*/ 764382 h 871538"/>
              <a:gd name="connsiteX137" fmla="*/ 1754981 w 1866900"/>
              <a:gd name="connsiteY137" fmla="*/ 785813 h 871538"/>
              <a:gd name="connsiteX138" fmla="*/ 1752600 w 1866900"/>
              <a:gd name="connsiteY138" fmla="*/ 792957 h 871538"/>
              <a:gd name="connsiteX139" fmla="*/ 1747837 w 1866900"/>
              <a:gd name="connsiteY139" fmla="*/ 800100 h 871538"/>
              <a:gd name="connsiteX140" fmla="*/ 1745456 w 1866900"/>
              <a:gd name="connsiteY140" fmla="*/ 838200 h 871538"/>
              <a:gd name="connsiteX141" fmla="*/ 1743075 w 1866900"/>
              <a:gd name="connsiteY141" fmla="*/ 845344 h 871538"/>
              <a:gd name="connsiteX142" fmla="*/ 1733550 w 1866900"/>
              <a:gd name="connsiteY142" fmla="*/ 859632 h 871538"/>
              <a:gd name="connsiteX143" fmla="*/ 1712119 w 1866900"/>
              <a:gd name="connsiteY143" fmla="*/ 869157 h 871538"/>
              <a:gd name="connsiteX144" fmla="*/ 1704975 w 1866900"/>
              <a:gd name="connsiteY144" fmla="*/ 871538 h 871538"/>
              <a:gd name="connsiteX145" fmla="*/ 1688306 w 1866900"/>
              <a:gd name="connsiteY145" fmla="*/ 869157 h 871538"/>
              <a:gd name="connsiteX146" fmla="*/ 1678781 w 1866900"/>
              <a:gd name="connsiteY146" fmla="*/ 854869 h 871538"/>
              <a:gd name="connsiteX147" fmla="*/ 1674019 w 1866900"/>
              <a:gd name="connsiteY147" fmla="*/ 847725 h 871538"/>
              <a:gd name="connsiteX148" fmla="*/ 1676400 w 1866900"/>
              <a:gd name="connsiteY148" fmla="*/ 812007 h 871538"/>
              <a:gd name="connsiteX149" fmla="*/ 1678781 w 1866900"/>
              <a:gd name="connsiteY149" fmla="*/ 804863 h 871538"/>
              <a:gd name="connsiteX150" fmla="*/ 1676400 w 1866900"/>
              <a:gd name="connsiteY150" fmla="*/ 745332 h 871538"/>
              <a:gd name="connsiteX151" fmla="*/ 1671637 w 1866900"/>
              <a:gd name="connsiteY151" fmla="*/ 731044 h 871538"/>
              <a:gd name="connsiteX152" fmla="*/ 1664494 w 1866900"/>
              <a:gd name="connsiteY152" fmla="*/ 716757 h 871538"/>
              <a:gd name="connsiteX153" fmla="*/ 1657350 w 1866900"/>
              <a:gd name="connsiteY153" fmla="*/ 711994 h 871538"/>
              <a:gd name="connsiteX154" fmla="*/ 1654969 w 1866900"/>
              <a:gd name="connsiteY154" fmla="*/ 704850 h 871538"/>
              <a:gd name="connsiteX155" fmla="*/ 1645444 w 1866900"/>
              <a:gd name="connsiteY155" fmla="*/ 690563 h 871538"/>
              <a:gd name="connsiteX156" fmla="*/ 1643062 w 1866900"/>
              <a:gd name="connsiteY156" fmla="*/ 683419 h 871538"/>
              <a:gd name="connsiteX157" fmla="*/ 1635919 w 1866900"/>
              <a:gd name="connsiteY157" fmla="*/ 678657 h 871538"/>
              <a:gd name="connsiteX158" fmla="*/ 1624012 w 1866900"/>
              <a:gd name="connsiteY158" fmla="*/ 657225 h 871538"/>
              <a:gd name="connsiteX159" fmla="*/ 1619250 w 1866900"/>
              <a:gd name="connsiteY159" fmla="*/ 650082 h 871538"/>
              <a:gd name="connsiteX160" fmla="*/ 1614487 w 1866900"/>
              <a:gd name="connsiteY160" fmla="*/ 642938 h 871538"/>
              <a:gd name="connsiteX161" fmla="*/ 1609725 w 1866900"/>
              <a:gd name="connsiteY161" fmla="*/ 626269 h 871538"/>
              <a:gd name="connsiteX162" fmla="*/ 1604962 w 1866900"/>
              <a:gd name="connsiteY162" fmla="*/ 611982 h 871538"/>
              <a:gd name="connsiteX163" fmla="*/ 1602581 w 1866900"/>
              <a:gd name="connsiteY163" fmla="*/ 604838 h 871538"/>
              <a:gd name="connsiteX164" fmla="*/ 1597819 w 1866900"/>
              <a:gd name="connsiteY164" fmla="*/ 588169 h 871538"/>
              <a:gd name="connsiteX165" fmla="*/ 1590675 w 1866900"/>
              <a:gd name="connsiteY165" fmla="*/ 581025 h 871538"/>
              <a:gd name="connsiteX166" fmla="*/ 1585912 w 1866900"/>
              <a:gd name="connsiteY166" fmla="*/ 573882 h 871538"/>
              <a:gd name="connsiteX167" fmla="*/ 1571625 w 1866900"/>
              <a:gd name="connsiteY167" fmla="*/ 564357 h 871538"/>
              <a:gd name="connsiteX168" fmla="*/ 1557337 w 1866900"/>
              <a:gd name="connsiteY168" fmla="*/ 552450 h 871538"/>
              <a:gd name="connsiteX169" fmla="*/ 1547812 w 1866900"/>
              <a:gd name="connsiteY169" fmla="*/ 542925 h 871538"/>
              <a:gd name="connsiteX170" fmla="*/ 1538287 w 1866900"/>
              <a:gd name="connsiteY170" fmla="*/ 533400 h 871538"/>
              <a:gd name="connsiteX171" fmla="*/ 1526381 w 1866900"/>
              <a:gd name="connsiteY171" fmla="*/ 519113 h 871538"/>
              <a:gd name="connsiteX172" fmla="*/ 1521619 w 1866900"/>
              <a:gd name="connsiteY172" fmla="*/ 511969 h 871538"/>
              <a:gd name="connsiteX173" fmla="*/ 1514475 w 1866900"/>
              <a:gd name="connsiteY173" fmla="*/ 509588 h 871538"/>
              <a:gd name="connsiteX174" fmla="*/ 1502569 w 1866900"/>
              <a:gd name="connsiteY174" fmla="*/ 497682 h 871538"/>
              <a:gd name="connsiteX175" fmla="*/ 1490662 w 1866900"/>
              <a:gd name="connsiteY175" fmla="*/ 483394 h 871538"/>
              <a:gd name="connsiteX176" fmla="*/ 1469231 w 1866900"/>
              <a:gd name="connsiteY176" fmla="*/ 473869 h 871538"/>
              <a:gd name="connsiteX177" fmla="*/ 1231106 w 1866900"/>
              <a:gd name="connsiteY177" fmla="*/ 471488 h 871538"/>
              <a:gd name="connsiteX178" fmla="*/ 1031081 w 1866900"/>
              <a:gd name="connsiteY178" fmla="*/ 461963 h 871538"/>
              <a:gd name="connsiteX179" fmla="*/ 840581 w 1866900"/>
              <a:gd name="connsiteY179" fmla="*/ 459582 h 871538"/>
              <a:gd name="connsiteX180" fmla="*/ 750094 w 1866900"/>
              <a:gd name="connsiteY180" fmla="*/ 457200 h 871538"/>
              <a:gd name="connsiteX181" fmla="*/ 500063 w 1866900"/>
              <a:gd name="connsiteY181" fmla="*/ 464344 h 871538"/>
              <a:gd name="connsiteX182" fmla="*/ 347662 w 1866900"/>
              <a:gd name="connsiteY182" fmla="*/ 483394 h 871538"/>
              <a:gd name="connsiteX183" fmla="*/ 250031 w 1866900"/>
              <a:gd name="connsiteY183" fmla="*/ 514350 h 871538"/>
              <a:gd name="connsiteX184" fmla="*/ 185737 w 1866900"/>
              <a:gd name="connsiteY18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35906 w 1866900"/>
              <a:gd name="connsiteY17" fmla="*/ 278607 h 871538"/>
              <a:gd name="connsiteX18" fmla="*/ 1547812 w 1866900"/>
              <a:gd name="connsiteY18" fmla="*/ 230982 h 871538"/>
              <a:gd name="connsiteX19" fmla="*/ 1552575 w 1866900"/>
              <a:gd name="connsiteY19" fmla="*/ 197644 h 871538"/>
              <a:gd name="connsiteX20" fmla="*/ 1557337 w 1866900"/>
              <a:gd name="connsiteY20" fmla="*/ 190500 h 871538"/>
              <a:gd name="connsiteX21" fmla="*/ 1562100 w 1866900"/>
              <a:gd name="connsiteY21" fmla="*/ 176213 h 871538"/>
              <a:gd name="connsiteX22" fmla="*/ 1564481 w 1866900"/>
              <a:gd name="connsiteY22" fmla="*/ 169069 h 871538"/>
              <a:gd name="connsiteX23" fmla="*/ 1574006 w 1866900"/>
              <a:gd name="connsiteY23" fmla="*/ 154782 h 871538"/>
              <a:gd name="connsiteX24" fmla="*/ 1578769 w 1866900"/>
              <a:gd name="connsiteY24" fmla="*/ 147638 h 871538"/>
              <a:gd name="connsiteX25" fmla="*/ 1590675 w 1866900"/>
              <a:gd name="connsiteY25" fmla="*/ 126207 h 871538"/>
              <a:gd name="connsiteX26" fmla="*/ 1595437 w 1866900"/>
              <a:gd name="connsiteY26" fmla="*/ 119063 h 871538"/>
              <a:gd name="connsiteX27" fmla="*/ 1600200 w 1866900"/>
              <a:gd name="connsiteY27" fmla="*/ 111919 h 871538"/>
              <a:gd name="connsiteX28" fmla="*/ 1600200 w 1866900"/>
              <a:gd name="connsiteY28" fmla="*/ 90488 h 871538"/>
              <a:gd name="connsiteX29" fmla="*/ 1578769 w 1866900"/>
              <a:gd name="connsiteY29" fmla="*/ 73819 h 871538"/>
              <a:gd name="connsiteX30" fmla="*/ 1564481 w 1866900"/>
              <a:gd name="connsiteY30" fmla="*/ 66675 h 871538"/>
              <a:gd name="connsiteX31" fmla="*/ 1557337 w 1866900"/>
              <a:gd name="connsiteY31" fmla="*/ 61913 h 871538"/>
              <a:gd name="connsiteX32" fmla="*/ 1547812 w 1866900"/>
              <a:gd name="connsiteY32" fmla="*/ 57150 h 871538"/>
              <a:gd name="connsiteX33" fmla="*/ 1533525 w 1866900"/>
              <a:gd name="connsiteY33" fmla="*/ 50007 h 871538"/>
              <a:gd name="connsiteX34" fmla="*/ 1526381 w 1866900"/>
              <a:gd name="connsiteY34" fmla="*/ 45244 h 871538"/>
              <a:gd name="connsiteX35" fmla="*/ 1519237 w 1866900"/>
              <a:gd name="connsiteY35" fmla="*/ 42863 h 871538"/>
              <a:gd name="connsiteX36" fmla="*/ 1509712 w 1866900"/>
              <a:gd name="connsiteY36" fmla="*/ 28575 h 871538"/>
              <a:gd name="connsiteX37" fmla="*/ 1504950 w 1866900"/>
              <a:gd name="connsiteY37" fmla="*/ 21432 h 871538"/>
              <a:gd name="connsiteX38" fmla="*/ 1507331 w 1866900"/>
              <a:gd name="connsiteY38" fmla="*/ 11907 h 871538"/>
              <a:gd name="connsiteX39" fmla="*/ 1528762 w 1866900"/>
              <a:gd name="connsiteY39" fmla="*/ 0 h 871538"/>
              <a:gd name="connsiteX40" fmla="*/ 1552575 w 1866900"/>
              <a:gd name="connsiteY40" fmla="*/ 2382 h 871538"/>
              <a:gd name="connsiteX41" fmla="*/ 1566862 w 1866900"/>
              <a:gd name="connsiteY41" fmla="*/ 7144 h 871538"/>
              <a:gd name="connsiteX42" fmla="*/ 1578769 w 1866900"/>
              <a:gd name="connsiteY42" fmla="*/ 9525 h 871538"/>
              <a:gd name="connsiteX43" fmla="*/ 1593056 w 1866900"/>
              <a:gd name="connsiteY43" fmla="*/ 14288 h 871538"/>
              <a:gd name="connsiteX44" fmla="*/ 1600200 w 1866900"/>
              <a:gd name="connsiteY44" fmla="*/ 19050 h 871538"/>
              <a:gd name="connsiteX45" fmla="*/ 1614487 w 1866900"/>
              <a:gd name="connsiteY45" fmla="*/ 21432 h 871538"/>
              <a:gd name="connsiteX46" fmla="*/ 1624012 w 1866900"/>
              <a:gd name="connsiteY46" fmla="*/ 23813 h 871538"/>
              <a:gd name="connsiteX47" fmla="*/ 1638300 w 1866900"/>
              <a:gd name="connsiteY47" fmla="*/ 28575 h 871538"/>
              <a:gd name="connsiteX48" fmla="*/ 1652587 w 1866900"/>
              <a:gd name="connsiteY48" fmla="*/ 30957 h 871538"/>
              <a:gd name="connsiteX49" fmla="*/ 1676400 w 1866900"/>
              <a:gd name="connsiteY49" fmla="*/ 33338 h 871538"/>
              <a:gd name="connsiteX50" fmla="*/ 1702594 w 1866900"/>
              <a:gd name="connsiteY50" fmla="*/ 38100 h 871538"/>
              <a:gd name="connsiteX51" fmla="*/ 1709737 w 1866900"/>
              <a:gd name="connsiteY51" fmla="*/ 40482 h 871538"/>
              <a:gd name="connsiteX52" fmla="*/ 1716881 w 1866900"/>
              <a:gd name="connsiteY52" fmla="*/ 47625 h 871538"/>
              <a:gd name="connsiteX53" fmla="*/ 1721644 w 1866900"/>
              <a:gd name="connsiteY53" fmla="*/ 61913 h 871538"/>
              <a:gd name="connsiteX54" fmla="*/ 1726406 w 1866900"/>
              <a:gd name="connsiteY54" fmla="*/ 78582 h 871538"/>
              <a:gd name="connsiteX55" fmla="*/ 1724025 w 1866900"/>
              <a:gd name="connsiteY55" fmla="*/ 102394 h 871538"/>
              <a:gd name="connsiteX56" fmla="*/ 1716881 w 1866900"/>
              <a:gd name="connsiteY56" fmla="*/ 104775 h 871538"/>
              <a:gd name="connsiteX57" fmla="*/ 1659731 w 1866900"/>
              <a:gd name="connsiteY57" fmla="*/ 107157 h 871538"/>
              <a:gd name="connsiteX58" fmla="*/ 1652587 w 1866900"/>
              <a:gd name="connsiteY58" fmla="*/ 111919 h 871538"/>
              <a:gd name="connsiteX59" fmla="*/ 1650206 w 1866900"/>
              <a:gd name="connsiteY59" fmla="*/ 119063 h 871538"/>
              <a:gd name="connsiteX60" fmla="*/ 1645444 w 1866900"/>
              <a:gd name="connsiteY60" fmla="*/ 126207 h 871538"/>
              <a:gd name="connsiteX61" fmla="*/ 1638300 w 1866900"/>
              <a:gd name="connsiteY61" fmla="*/ 140494 h 871538"/>
              <a:gd name="connsiteX62" fmla="*/ 1635919 w 1866900"/>
              <a:gd name="connsiteY62" fmla="*/ 159544 h 871538"/>
              <a:gd name="connsiteX63" fmla="*/ 1633537 w 1866900"/>
              <a:gd name="connsiteY63" fmla="*/ 166688 h 871538"/>
              <a:gd name="connsiteX64" fmla="*/ 1628775 w 1866900"/>
              <a:gd name="connsiteY64" fmla="*/ 204788 h 871538"/>
              <a:gd name="connsiteX65" fmla="*/ 1626394 w 1866900"/>
              <a:gd name="connsiteY65" fmla="*/ 271463 h 871538"/>
              <a:gd name="connsiteX66" fmla="*/ 1628775 w 1866900"/>
              <a:gd name="connsiteY66" fmla="*/ 338138 h 871538"/>
              <a:gd name="connsiteX67" fmla="*/ 1631156 w 1866900"/>
              <a:gd name="connsiteY67" fmla="*/ 345282 h 871538"/>
              <a:gd name="connsiteX68" fmla="*/ 1645444 w 1866900"/>
              <a:gd name="connsiteY68" fmla="*/ 359569 h 871538"/>
              <a:gd name="connsiteX69" fmla="*/ 1652587 w 1866900"/>
              <a:gd name="connsiteY69" fmla="*/ 361950 h 871538"/>
              <a:gd name="connsiteX70" fmla="*/ 1659731 w 1866900"/>
              <a:gd name="connsiteY70" fmla="*/ 366713 h 871538"/>
              <a:gd name="connsiteX71" fmla="*/ 1726406 w 1866900"/>
              <a:gd name="connsiteY71" fmla="*/ 361950 h 871538"/>
              <a:gd name="connsiteX72" fmla="*/ 1733550 w 1866900"/>
              <a:gd name="connsiteY72" fmla="*/ 297657 h 871538"/>
              <a:gd name="connsiteX73" fmla="*/ 1738312 w 1866900"/>
              <a:gd name="connsiteY73" fmla="*/ 271463 h 871538"/>
              <a:gd name="connsiteX74" fmla="*/ 1743075 w 1866900"/>
              <a:gd name="connsiteY74" fmla="*/ 264319 h 871538"/>
              <a:gd name="connsiteX75" fmla="*/ 1750219 w 1866900"/>
              <a:gd name="connsiteY75" fmla="*/ 261938 h 871538"/>
              <a:gd name="connsiteX76" fmla="*/ 1757362 w 1866900"/>
              <a:gd name="connsiteY76" fmla="*/ 257175 h 871538"/>
              <a:gd name="connsiteX77" fmla="*/ 1774031 w 1866900"/>
              <a:gd name="connsiteY77" fmla="*/ 252413 h 871538"/>
              <a:gd name="connsiteX78" fmla="*/ 1797844 w 1866900"/>
              <a:gd name="connsiteY78" fmla="*/ 254794 h 871538"/>
              <a:gd name="connsiteX79" fmla="*/ 1819275 w 1866900"/>
              <a:gd name="connsiteY79" fmla="*/ 271463 h 871538"/>
              <a:gd name="connsiteX80" fmla="*/ 1826419 w 1866900"/>
              <a:gd name="connsiteY80" fmla="*/ 276225 h 871538"/>
              <a:gd name="connsiteX81" fmla="*/ 1838325 w 1866900"/>
              <a:gd name="connsiteY81" fmla="*/ 297657 h 871538"/>
              <a:gd name="connsiteX82" fmla="*/ 1826419 w 1866900"/>
              <a:gd name="connsiteY82" fmla="*/ 328613 h 871538"/>
              <a:gd name="connsiteX83" fmla="*/ 1819275 w 1866900"/>
              <a:gd name="connsiteY83" fmla="*/ 330994 h 871538"/>
              <a:gd name="connsiteX84" fmla="*/ 1804987 w 1866900"/>
              <a:gd name="connsiteY84" fmla="*/ 342900 h 871538"/>
              <a:gd name="connsiteX85" fmla="*/ 1795462 w 1866900"/>
              <a:gd name="connsiteY85" fmla="*/ 357188 h 871538"/>
              <a:gd name="connsiteX86" fmla="*/ 1800225 w 1866900"/>
              <a:gd name="connsiteY86" fmla="*/ 397669 h 871538"/>
              <a:gd name="connsiteX87" fmla="*/ 1802606 w 1866900"/>
              <a:gd name="connsiteY87" fmla="*/ 404813 h 871538"/>
              <a:gd name="connsiteX88" fmla="*/ 1807369 w 1866900"/>
              <a:gd name="connsiteY88" fmla="*/ 411957 h 871538"/>
              <a:gd name="connsiteX89" fmla="*/ 1812131 w 1866900"/>
              <a:gd name="connsiteY89" fmla="*/ 426244 h 871538"/>
              <a:gd name="connsiteX90" fmla="*/ 1824037 w 1866900"/>
              <a:gd name="connsiteY90" fmla="*/ 447675 h 871538"/>
              <a:gd name="connsiteX91" fmla="*/ 1821656 w 1866900"/>
              <a:gd name="connsiteY91" fmla="*/ 485775 h 871538"/>
              <a:gd name="connsiteX92" fmla="*/ 1816894 w 1866900"/>
              <a:gd name="connsiteY92" fmla="*/ 492919 h 871538"/>
              <a:gd name="connsiteX93" fmla="*/ 1788319 w 1866900"/>
              <a:gd name="connsiteY93" fmla="*/ 485775 h 871538"/>
              <a:gd name="connsiteX94" fmla="*/ 1781175 w 1866900"/>
              <a:gd name="connsiteY94" fmla="*/ 483394 h 871538"/>
              <a:gd name="connsiteX95" fmla="*/ 1774031 w 1866900"/>
              <a:gd name="connsiteY95" fmla="*/ 481013 h 871538"/>
              <a:gd name="connsiteX96" fmla="*/ 1759744 w 1866900"/>
              <a:gd name="connsiteY96" fmla="*/ 459582 h 871538"/>
              <a:gd name="connsiteX97" fmla="*/ 1754981 w 1866900"/>
              <a:gd name="connsiteY97" fmla="*/ 452438 h 871538"/>
              <a:gd name="connsiteX98" fmla="*/ 1747837 w 1866900"/>
              <a:gd name="connsiteY98" fmla="*/ 438150 h 871538"/>
              <a:gd name="connsiteX99" fmla="*/ 1728787 w 1866900"/>
              <a:gd name="connsiteY99" fmla="*/ 426244 h 871538"/>
              <a:gd name="connsiteX100" fmla="*/ 1721644 w 1866900"/>
              <a:gd name="connsiteY100" fmla="*/ 421482 h 871538"/>
              <a:gd name="connsiteX101" fmla="*/ 1707356 w 1866900"/>
              <a:gd name="connsiteY101" fmla="*/ 416719 h 871538"/>
              <a:gd name="connsiteX102" fmla="*/ 1690687 w 1866900"/>
              <a:gd name="connsiteY102" fmla="*/ 419100 h 871538"/>
              <a:gd name="connsiteX103" fmla="*/ 1654969 w 1866900"/>
              <a:gd name="connsiteY103" fmla="*/ 426244 h 871538"/>
              <a:gd name="connsiteX104" fmla="*/ 1647825 w 1866900"/>
              <a:gd name="connsiteY104" fmla="*/ 440532 h 871538"/>
              <a:gd name="connsiteX105" fmla="*/ 1652587 w 1866900"/>
              <a:gd name="connsiteY105" fmla="*/ 523875 h 871538"/>
              <a:gd name="connsiteX106" fmla="*/ 1657350 w 1866900"/>
              <a:gd name="connsiteY106" fmla="*/ 538163 h 871538"/>
              <a:gd name="connsiteX107" fmla="*/ 1662112 w 1866900"/>
              <a:gd name="connsiteY107" fmla="*/ 554832 h 871538"/>
              <a:gd name="connsiteX108" fmla="*/ 1666875 w 1866900"/>
              <a:gd name="connsiteY108" fmla="*/ 561975 h 871538"/>
              <a:gd name="connsiteX109" fmla="*/ 1676400 w 1866900"/>
              <a:gd name="connsiteY109" fmla="*/ 573882 h 871538"/>
              <a:gd name="connsiteX110" fmla="*/ 1678781 w 1866900"/>
              <a:gd name="connsiteY110" fmla="*/ 581025 h 871538"/>
              <a:gd name="connsiteX111" fmla="*/ 1688306 w 1866900"/>
              <a:gd name="connsiteY111" fmla="*/ 595313 h 871538"/>
              <a:gd name="connsiteX112" fmla="*/ 1693069 w 1866900"/>
              <a:gd name="connsiteY112" fmla="*/ 602457 h 871538"/>
              <a:gd name="connsiteX113" fmla="*/ 1697831 w 1866900"/>
              <a:gd name="connsiteY113" fmla="*/ 616744 h 871538"/>
              <a:gd name="connsiteX114" fmla="*/ 1707356 w 1866900"/>
              <a:gd name="connsiteY114" fmla="*/ 631032 h 871538"/>
              <a:gd name="connsiteX115" fmla="*/ 1714500 w 1866900"/>
              <a:gd name="connsiteY115" fmla="*/ 652463 h 871538"/>
              <a:gd name="connsiteX116" fmla="*/ 1716881 w 1866900"/>
              <a:gd name="connsiteY116" fmla="*/ 659607 h 871538"/>
              <a:gd name="connsiteX117" fmla="*/ 1731169 w 1866900"/>
              <a:gd name="connsiteY117" fmla="*/ 666750 h 871538"/>
              <a:gd name="connsiteX118" fmla="*/ 1781175 w 1866900"/>
              <a:gd name="connsiteY118" fmla="*/ 659607 h 871538"/>
              <a:gd name="connsiteX119" fmla="*/ 1788319 w 1866900"/>
              <a:gd name="connsiteY119" fmla="*/ 654844 h 871538"/>
              <a:gd name="connsiteX120" fmla="*/ 1802606 w 1866900"/>
              <a:gd name="connsiteY120" fmla="*/ 650082 h 871538"/>
              <a:gd name="connsiteX121" fmla="*/ 1809750 w 1866900"/>
              <a:gd name="connsiteY121" fmla="*/ 645319 h 871538"/>
              <a:gd name="connsiteX122" fmla="*/ 1852612 w 1866900"/>
              <a:gd name="connsiteY122" fmla="*/ 645319 h 871538"/>
              <a:gd name="connsiteX123" fmla="*/ 1859756 w 1866900"/>
              <a:gd name="connsiteY123" fmla="*/ 650082 h 871538"/>
              <a:gd name="connsiteX124" fmla="*/ 1862137 w 1866900"/>
              <a:gd name="connsiteY124" fmla="*/ 657225 h 871538"/>
              <a:gd name="connsiteX125" fmla="*/ 1866900 w 1866900"/>
              <a:gd name="connsiteY125" fmla="*/ 664369 h 871538"/>
              <a:gd name="connsiteX126" fmla="*/ 1864519 w 1866900"/>
              <a:gd name="connsiteY126" fmla="*/ 697707 h 871538"/>
              <a:gd name="connsiteX127" fmla="*/ 1857375 w 1866900"/>
              <a:gd name="connsiteY127" fmla="*/ 704850 h 871538"/>
              <a:gd name="connsiteX128" fmla="*/ 1854994 w 1866900"/>
              <a:gd name="connsiteY128" fmla="*/ 711994 h 871538"/>
              <a:gd name="connsiteX129" fmla="*/ 1840706 w 1866900"/>
              <a:gd name="connsiteY129" fmla="*/ 723900 h 871538"/>
              <a:gd name="connsiteX130" fmla="*/ 1833562 w 1866900"/>
              <a:gd name="connsiteY130" fmla="*/ 726282 h 871538"/>
              <a:gd name="connsiteX131" fmla="*/ 1826419 w 1866900"/>
              <a:gd name="connsiteY131" fmla="*/ 731044 h 871538"/>
              <a:gd name="connsiteX132" fmla="*/ 1793081 w 1866900"/>
              <a:gd name="connsiteY132" fmla="*/ 740569 h 871538"/>
              <a:gd name="connsiteX133" fmla="*/ 1785937 w 1866900"/>
              <a:gd name="connsiteY133" fmla="*/ 742950 h 871538"/>
              <a:gd name="connsiteX134" fmla="*/ 1771650 w 1866900"/>
              <a:gd name="connsiteY134" fmla="*/ 752475 h 871538"/>
              <a:gd name="connsiteX135" fmla="*/ 1762125 w 1866900"/>
              <a:gd name="connsiteY135" fmla="*/ 764382 h 871538"/>
              <a:gd name="connsiteX136" fmla="*/ 1754981 w 1866900"/>
              <a:gd name="connsiteY136" fmla="*/ 785813 h 871538"/>
              <a:gd name="connsiteX137" fmla="*/ 1752600 w 1866900"/>
              <a:gd name="connsiteY137" fmla="*/ 792957 h 871538"/>
              <a:gd name="connsiteX138" fmla="*/ 1747837 w 1866900"/>
              <a:gd name="connsiteY138" fmla="*/ 800100 h 871538"/>
              <a:gd name="connsiteX139" fmla="*/ 1745456 w 1866900"/>
              <a:gd name="connsiteY139" fmla="*/ 838200 h 871538"/>
              <a:gd name="connsiteX140" fmla="*/ 1743075 w 1866900"/>
              <a:gd name="connsiteY140" fmla="*/ 845344 h 871538"/>
              <a:gd name="connsiteX141" fmla="*/ 1733550 w 1866900"/>
              <a:gd name="connsiteY141" fmla="*/ 859632 h 871538"/>
              <a:gd name="connsiteX142" fmla="*/ 1712119 w 1866900"/>
              <a:gd name="connsiteY142" fmla="*/ 869157 h 871538"/>
              <a:gd name="connsiteX143" fmla="*/ 1704975 w 1866900"/>
              <a:gd name="connsiteY143" fmla="*/ 871538 h 871538"/>
              <a:gd name="connsiteX144" fmla="*/ 1688306 w 1866900"/>
              <a:gd name="connsiteY144" fmla="*/ 869157 h 871538"/>
              <a:gd name="connsiteX145" fmla="*/ 1678781 w 1866900"/>
              <a:gd name="connsiteY145" fmla="*/ 854869 h 871538"/>
              <a:gd name="connsiteX146" fmla="*/ 1674019 w 1866900"/>
              <a:gd name="connsiteY146" fmla="*/ 847725 h 871538"/>
              <a:gd name="connsiteX147" fmla="*/ 1676400 w 1866900"/>
              <a:gd name="connsiteY147" fmla="*/ 812007 h 871538"/>
              <a:gd name="connsiteX148" fmla="*/ 1678781 w 1866900"/>
              <a:gd name="connsiteY148" fmla="*/ 804863 h 871538"/>
              <a:gd name="connsiteX149" fmla="*/ 1676400 w 1866900"/>
              <a:gd name="connsiteY149" fmla="*/ 745332 h 871538"/>
              <a:gd name="connsiteX150" fmla="*/ 1671637 w 1866900"/>
              <a:gd name="connsiteY150" fmla="*/ 731044 h 871538"/>
              <a:gd name="connsiteX151" fmla="*/ 1664494 w 1866900"/>
              <a:gd name="connsiteY151" fmla="*/ 716757 h 871538"/>
              <a:gd name="connsiteX152" fmla="*/ 1657350 w 1866900"/>
              <a:gd name="connsiteY152" fmla="*/ 711994 h 871538"/>
              <a:gd name="connsiteX153" fmla="*/ 1654969 w 1866900"/>
              <a:gd name="connsiteY153" fmla="*/ 704850 h 871538"/>
              <a:gd name="connsiteX154" fmla="*/ 1645444 w 1866900"/>
              <a:gd name="connsiteY154" fmla="*/ 690563 h 871538"/>
              <a:gd name="connsiteX155" fmla="*/ 1643062 w 1866900"/>
              <a:gd name="connsiteY155" fmla="*/ 683419 h 871538"/>
              <a:gd name="connsiteX156" fmla="*/ 1635919 w 1866900"/>
              <a:gd name="connsiteY156" fmla="*/ 678657 h 871538"/>
              <a:gd name="connsiteX157" fmla="*/ 1624012 w 1866900"/>
              <a:gd name="connsiteY157" fmla="*/ 657225 h 871538"/>
              <a:gd name="connsiteX158" fmla="*/ 1619250 w 1866900"/>
              <a:gd name="connsiteY158" fmla="*/ 650082 h 871538"/>
              <a:gd name="connsiteX159" fmla="*/ 1614487 w 1866900"/>
              <a:gd name="connsiteY159" fmla="*/ 642938 h 871538"/>
              <a:gd name="connsiteX160" fmla="*/ 1609725 w 1866900"/>
              <a:gd name="connsiteY160" fmla="*/ 626269 h 871538"/>
              <a:gd name="connsiteX161" fmla="*/ 1604962 w 1866900"/>
              <a:gd name="connsiteY161" fmla="*/ 611982 h 871538"/>
              <a:gd name="connsiteX162" fmla="*/ 1602581 w 1866900"/>
              <a:gd name="connsiteY162" fmla="*/ 604838 h 871538"/>
              <a:gd name="connsiteX163" fmla="*/ 1597819 w 1866900"/>
              <a:gd name="connsiteY163" fmla="*/ 588169 h 871538"/>
              <a:gd name="connsiteX164" fmla="*/ 1590675 w 1866900"/>
              <a:gd name="connsiteY164" fmla="*/ 581025 h 871538"/>
              <a:gd name="connsiteX165" fmla="*/ 1585912 w 1866900"/>
              <a:gd name="connsiteY165" fmla="*/ 573882 h 871538"/>
              <a:gd name="connsiteX166" fmla="*/ 1571625 w 1866900"/>
              <a:gd name="connsiteY166" fmla="*/ 564357 h 871538"/>
              <a:gd name="connsiteX167" fmla="*/ 1557337 w 1866900"/>
              <a:gd name="connsiteY167" fmla="*/ 552450 h 871538"/>
              <a:gd name="connsiteX168" fmla="*/ 1547812 w 1866900"/>
              <a:gd name="connsiteY168" fmla="*/ 542925 h 871538"/>
              <a:gd name="connsiteX169" fmla="*/ 1538287 w 1866900"/>
              <a:gd name="connsiteY169" fmla="*/ 533400 h 871538"/>
              <a:gd name="connsiteX170" fmla="*/ 1526381 w 1866900"/>
              <a:gd name="connsiteY170" fmla="*/ 519113 h 871538"/>
              <a:gd name="connsiteX171" fmla="*/ 1521619 w 1866900"/>
              <a:gd name="connsiteY171" fmla="*/ 511969 h 871538"/>
              <a:gd name="connsiteX172" fmla="*/ 1514475 w 1866900"/>
              <a:gd name="connsiteY172" fmla="*/ 509588 h 871538"/>
              <a:gd name="connsiteX173" fmla="*/ 1502569 w 1866900"/>
              <a:gd name="connsiteY173" fmla="*/ 497682 h 871538"/>
              <a:gd name="connsiteX174" fmla="*/ 1490662 w 1866900"/>
              <a:gd name="connsiteY174" fmla="*/ 483394 h 871538"/>
              <a:gd name="connsiteX175" fmla="*/ 1469231 w 1866900"/>
              <a:gd name="connsiteY175" fmla="*/ 473869 h 871538"/>
              <a:gd name="connsiteX176" fmla="*/ 1231106 w 1866900"/>
              <a:gd name="connsiteY176" fmla="*/ 471488 h 871538"/>
              <a:gd name="connsiteX177" fmla="*/ 1031081 w 1866900"/>
              <a:gd name="connsiteY177" fmla="*/ 461963 h 871538"/>
              <a:gd name="connsiteX178" fmla="*/ 840581 w 1866900"/>
              <a:gd name="connsiteY178" fmla="*/ 459582 h 871538"/>
              <a:gd name="connsiteX179" fmla="*/ 750094 w 1866900"/>
              <a:gd name="connsiteY179" fmla="*/ 457200 h 871538"/>
              <a:gd name="connsiteX180" fmla="*/ 500063 w 1866900"/>
              <a:gd name="connsiteY180" fmla="*/ 464344 h 871538"/>
              <a:gd name="connsiteX181" fmla="*/ 347662 w 1866900"/>
              <a:gd name="connsiteY181" fmla="*/ 483394 h 871538"/>
              <a:gd name="connsiteX182" fmla="*/ 250031 w 1866900"/>
              <a:gd name="connsiteY182" fmla="*/ 514350 h 871538"/>
              <a:gd name="connsiteX183" fmla="*/ 185737 w 1866900"/>
              <a:gd name="connsiteY18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16856 w 1866900"/>
              <a:gd name="connsiteY16" fmla="*/ 323851 h 871538"/>
              <a:gd name="connsiteX17" fmla="*/ 1535906 w 1866900"/>
              <a:gd name="connsiteY17" fmla="*/ 278607 h 871538"/>
              <a:gd name="connsiteX18" fmla="*/ 1547812 w 1866900"/>
              <a:gd name="connsiteY18" fmla="*/ 230982 h 871538"/>
              <a:gd name="connsiteX19" fmla="*/ 1552575 w 1866900"/>
              <a:gd name="connsiteY19" fmla="*/ 197644 h 871538"/>
              <a:gd name="connsiteX20" fmla="*/ 1557337 w 1866900"/>
              <a:gd name="connsiteY20" fmla="*/ 190500 h 871538"/>
              <a:gd name="connsiteX21" fmla="*/ 1562100 w 1866900"/>
              <a:gd name="connsiteY21" fmla="*/ 176213 h 871538"/>
              <a:gd name="connsiteX22" fmla="*/ 1564481 w 1866900"/>
              <a:gd name="connsiteY22" fmla="*/ 169069 h 871538"/>
              <a:gd name="connsiteX23" fmla="*/ 1574006 w 1866900"/>
              <a:gd name="connsiteY23" fmla="*/ 154782 h 871538"/>
              <a:gd name="connsiteX24" fmla="*/ 1578769 w 1866900"/>
              <a:gd name="connsiteY24" fmla="*/ 147638 h 871538"/>
              <a:gd name="connsiteX25" fmla="*/ 1590675 w 1866900"/>
              <a:gd name="connsiteY25" fmla="*/ 126207 h 871538"/>
              <a:gd name="connsiteX26" fmla="*/ 1595437 w 1866900"/>
              <a:gd name="connsiteY26" fmla="*/ 119063 h 871538"/>
              <a:gd name="connsiteX27" fmla="*/ 1600200 w 1866900"/>
              <a:gd name="connsiteY27" fmla="*/ 111919 h 871538"/>
              <a:gd name="connsiteX28" fmla="*/ 1600200 w 1866900"/>
              <a:gd name="connsiteY28" fmla="*/ 90488 h 871538"/>
              <a:gd name="connsiteX29" fmla="*/ 1578769 w 1866900"/>
              <a:gd name="connsiteY29" fmla="*/ 73819 h 871538"/>
              <a:gd name="connsiteX30" fmla="*/ 1564481 w 1866900"/>
              <a:gd name="connsiteY30" fmla="*/ 66675 h 871538"/>
              <a:gd name="connsiteX31" fmla="*/ 1557337 w 1866900"/>
              <a:gd name="connsiteY31" fmla="*/ 61913 h 871538"/>
              <a:gd name="connsiteX32" fmla="*/ 1547812 w 1866900"/>
              <a:gd name="connsiteY32" fmla="*/ 57150 h 871538"/>
              <a:gd name="connsiteX33" fmla="*/ 1533525 w 1866900"/>
              <a:gd name="connsiteY33" fmla="*/ 50007 h 871538"/>
              <a:gd name="connsiteX34" fmla="*/ 1526381 w 1866900"/>
              <a:gd name="connsiteY34" fmla="*/ 45244 h 871538"/>
              <a:gd name="connsiteX35" fmla="*/ 1519237 w 1866900"/>
              <a:gd name="connsiteY35" fmla="*/ 42863 h 871538"/>
              <a:gd name="connsiteX36" fmla="*/ 1509712 w 1866900"/>
              <a:gd name="connsiteY36" fmla="*/ 28575 h 871538"/>
              <a:gd name="connsiteX37" fmla="*/ 1504950 w 1866900"/>
              <a:gd name="connsiteY37" fmla="*/ 21432 h 871538"/>
              <a:gd name="connsiteX38" fmla="*/ 1507331 w 1866900"/>
              <a:gd name="connsiteY38" fmla="*/ 11907 h 871538"/>
              <a:gd name="connsiteX39" fmla="*/ 1528762 w 1866900"/>
              <a:gd name="connsiteY39" fmla="*/ 0 h 871538"/>
              <a:gd name="connsiteX40" fmla="*/ 1552575 w 1866900"/>
              <a:gd name="connsiteY40" fmla="*/ 2382 h 871538"/>
              <a:gd name="connsiteX41" fmla="*/ 1566862 w 1866900"/>
              <a:gd name="connsiteY41" fmla="*/ 7144 h 871538"/>
              <a:gd name="connsiteX42" fmla="*/ 1578769 w 1866900"/>
              <a:gd name="connsiteY42" fmla="*/ 9525 h 871538"/>
              <a:gd name="connsiteX43" fmla="*/ 1593056 w 1866900"/>
              <a:gd name="connsiteY43" fmla="*/ 14288 h 871538"/>
              <a:gd name="connsiteX44" fmla="*/ 1600200 w 1866900"/>
              <a:gd name="connsiteY44" fmla="*/ 19050 h 871538"/>
              <a:gd name="connsiteX45" fmla="*/ 1614487 w 1866900"/>
              <a:gd name="connsiteY45" fmla="*/ 21432 h 871538"/>
              <a:gd name="connsiteX46" fmla="*/ 1624012 w 1866900"/>
              <a:gd name="connsiteY46" fmla="*/ 23813 h 871538"/>
              <a:gd name="connsiteX47" fmla="*/ 1638300 w 1866900"/>
              <a:gd name="connsiteY47" fmla="*/ 28575 h 871538"/>
              <a:gd name="connsiteX48" fmla="*/ 1652587 w 1866900"/>
              <a:gd name="connsiteY48" fmla="*/ 30957 h 871538"/>
              <a:gd name="connsiteX49" fmla="*/ 1676400 w 1866900"/>
              <a:gd name="connsiteY49" fmla="*/ 33338 h 871538"/>
              <a:gd name="connsiteX50" fmla="*/ 1702594 w 1866900"/>
              <a:gd name="connsiteY50" fmla="*/ 38100 h 871538"/>
              <a:gd name="connsiteX51" fmla="*/ 1709737 w 1866900"/>
              <a:gd name="connsiteY51" fmla="*/ 40482 h 871538"/>
              <a:gd name="connsiteX52" fmla="*/ 1716881 w 1866900"/>
              <a:gd name="connsiteY52" fmla="*/ 47625 h 871538"/>
              <a:gd name="connsiteX53" fmla="*/ 1721644 w 1866900"/>
              <a:gd name="connsiteY53" fmla="*/ 61913 h 871538"/>
              <a:gd name="connsiteX54" fmla="*/ 1726406 w 1866900"/>
              <a:gd name="connsiteY54" fmla="*/ 78582 h 871538"/>
              <a:gd name="connsiteX55" fmla="*/ 1724025 w 1866900"/>
              <a:gd name="connsiteY55" fmla="*/ 102394 h 871538"/>
              <a:gd name="connsiteX56" fmla="*/ 1716881 w 1866900"/>
              <a:gd name="connsiteY56" fmla="*/ 104775 h 871538"/>
              <a:gd name="connsiteX57" fmla="*/ 1659731 w 1866900"/>
              <a:gd name="connsiteY57" fmla="*/ 107157 h 871538"/>
              <a:gd name="connsiteX58" fmla="*/ 1652587 w 1866900"/>
              <a:gd name="connsiteY58" fmla="*/ 111919 h 871538"/>
              <a:gd name="connsiteX59" fmla="*/ 1650206 w 1866900"/>
              <a:gd name="connsiteY59" fmla="*/ 119063 h 871538"/>
              <a:gd name="connsiteX60" fmla="*/ 1645444 w 1866900"/>
              <a:gd name="connsiteY60" fmla="*/ 126207 h 871538"/>
              <a:gd name="connsiteX61" fmla="*/ 1638300 w 1866900"/>
              <a:gd name="connsiteY61" fmla="*/ 140494 h 871538"/>
              <a:gd name="connsiteX62" fmla="*/ 1635919 w 1866900"/>
              <a:gd name="connsiteY62" fmla="*/ 159544 h 871538"/>
              <a:gd name="connsiteX63" fmla="*/ 1633537 w 1866900"/>
              <a:gd name="connsiteY63" fmla="*/ 166688 h 871538"/>
              <a:gd name="connsiteX64" fmla="*/ 1628775 w 1866900"/>
              <a:gd name="connsiteY64" fmla="*/ 204788 h 871538"/>
              <a:gd name="connsiteX65" fmla="*/ 1626394 w 1866900"/>
              <a:gd name="connsiteY65" fmla="*/ 271463 h 871538"/>
              <a:gd name="connsiteX66" fmla="*/ 1628775 w 1866900"/>
              <a:gd name="connsiteY66" fmla="*/ 338138 h 871538"/>
              <a:gd name="connsiteX67" fmla="*/ 1631156 w 1866900"/>
              <a:gd name="connsiteY67" fmla="*/ 345282 h 871538"/>
              <a:gd name="connsiteX68" fmla="*/ 1645444 w 1866900"/>
              <a:gd name="connsiteY68" fmla="*/ 359569 h 871538"/>
              <a:gd name="connsiteX69" fmla="*/ 1652587 w 1866900"/>
              <a:gd name="connsiteY69" fmla="*/ 361950 h 871538"/>
              <a:gd name="connsiteX70" fmla="*/ 1659731 w 1866900"/>
              <a:gd name="connsiteY70" fmla="*/ 366713 h 871538"/>
              <a:gd name="connsiteX71" fmla="*/ 1726406 w 1866900"/>
              <a:gd name="connsiteY71" fmla="*/ 361950 h 871538"/>
              <a:gd name="connsiteX72" fmla="*/ 1733550 w 1866900"/>
              <a:gd name="connsiteY72" fmla="*/ 297657 h 871538"/>
              <a:gd name="connsiteX73" fmla="*/ 1738312 w 1866900"/>
              <a:gd name="connsiteY73" fmla="*/ 271463 h 871538"/>
              <a:gd name="connsiteX74" fmla="*/ 1743075 w 1866900"/>
              <a:gd name="connsiteY74" fmla="*/ 264319 h 871538"/>
              <a:gd name="connsiteX75" fmla="*/ 1750219 w 1866900"/>
              <a:gd name="connsiteY75" fmla="*/ 261938 h 871538"/>
              <a:gd name="connsiteX76" fmla="*/ 1757362 w 1866900"/>
              <a:gd name="connsiteY76" fmla="*/ 257175 h 871538"/>
              <a:gd name="connsiteX77" fmla="*/ 1774031 w 1866900"/>
              <a:gd name="connsiteY77" fmla="*/ 252413 h 871538"/>
              <a:gd name="connsiteX78" fmla="*/ 1797844 w 1866900"/>
              <a:gd name="connsiteY78" fmla="*/ 254794 h 871538"/>
              <a:gd name="connsiteX79" fmla="*/ 1819275 w 1866900"/>
              <a:gd name="connsiteY79" fmla="*/ 271463 h 871538"/>
              <a:gd name="connsiteX80" fmla="*/ 1826419 w 1866900"/>
              <a:gd name="connsiteY80" fmla="*/ 276225 h 871538"/>
              <a:gd name="connsiteX81" fmla="*/ 1838325 w 1866900"/>
              <a:gd name="connsiteY81" fmla="*/ 297657 h 871538"/>
              <a:gd name="connsiteX82" fmla="*/ 1826419 w 1866900"/>
              <a:gd name="connsiteY82" fmla="*/ 328613 h 871538"/>
              <a:gd name="connsiteX83" fmla="*/ 1819275 w 1866900"/>
              <a:gd name="connsiteY83" fmla="*/ 330994 h 871538"/>
              <a:gd name="connsiteX84" fmla="*/ 1804987 w 1866900"/>
              <a:gd name="connsiteY84" fmla="*/ 342900 h 871538"/>
              <a:gd name="connsiteX85" fmla="*/ 1795462 w 1866900"/>
              <a:gd name="connsiteY85" fmla="*/ 357188 h 871538"/>
              <a:gd name="connsiteX86" fmla="*/ 1800225 w 1866900"/>
              <a:gd name="connsiteY86" fmla="*/ 397669 h 871538"/>
              <a:gd name="connsiteX87" fmla="*/ 1802606 w 1866900"/>
              <a:gd name="connsiteY87" fmla="*/ 404813 h 871538"/>
              <a:gd name="connsiteX88" fmla="*/ 1807369 w 1866900"/>
              <a:gd name="connsiteY88" fmla="*/ 411957 h 871538"/>
              <a:gd name="connsiteX89" fmla="*/ 1812131 w 1866900"/>
              <a:gd name="connsiteY89" fmla="*/ 426244 h 871538"/>
              <a:gd name="connsiteX90" fmla="*/ 1824037 w 1866900"/>
              <a:gd name="connsiteY90" fmla="*/ 447675 h 871538"/>
              <a:gd name="connsiteX91" fmla="*/ 1821656 w 1866900"/>
              <a:gd name="connsiteY91" fmla="*/ 485775 h 871538"/>
              <a:gd name="connsiteX92" fmla="*/ 1816894 w 1866900"/>
              <a:gd name="connsiteY92" fmla="*/ 492919 h 871538"/>
              <a:gd name="connsiteX93" fmla="*/ 1788319 w 1866900"/>
              <a:gd name="connsiteY93" fmla="*/ 485775 h 871538"/>
              <a:gd name="connsiteX94" fmla="*/ 1781175 w 1866900"/>
              <a:gd name="connsiteY94" fmla="*/ 483394 h 871538"/>
              <a:gd name="connsiteX95" fmla="*/ 1774031 w 1866900"/>
              <a:gd name="connsiteY95" fmla="*/ 481013 h 871538"/>
              <a:gd name="connsiteX96" fmla="*/ 1759744 w 1866900"/>
              <a:gd name="connsiteY96" fmla="*/ 459582 h 871538"/>
              <a:gd name="connsiteX97" fmla="*/ 1754981 w 1866900"/>
              <a:gd name="connsiteY97" fmla="*/ 452438 h 871538"/>
              <a:gd name="connsiteX98" fmla="*/ 1747837 w 1866900"/>
              <a:gd name="connsiteY98" fmla="*/ 438150 h 871538"/>
              <a:gd name="connsiteX99" fmla="*/ 1728787 w 1866900"/>
              <a:gd name="connsiteY99" fmla="*/ 426244 h 871538"/>
              <a:gd name="connsiteX100" fmla="*/ 1721644 w 1866900"/>
              <a:gd name="connsiteY100" fmla="*/ 421482 h 871538"/>
              <a:gd name="connsiteX101" fmla="*/ 1707356 w 1866900"/>
              <a:gd name="connsiteY101" fmla="*/ 416719 h 871538"/>
              <a:gd name="connsiteX102" fmla="*/ 1690687 w 1866900"/>
              <a:gd name="connsiteY102" fmla="*/ 419100 h 871538"/>
              <a:gd name="connsiteX103" fmla="*/ 1654969 w 1866900"/>
              <a:gd name="connsiteY103" fmla="*/ 426244 h 871538"/>
              <a:gd name="connsiteX104" fmla="*/ 1647825 w 1866900"/>
              <a:gd name="connsiteY104" fmla="*/ 440532 h 871538"/>
              <a:gd name="connsiteX105" fmla="*/ 1652587 w 1866900"/>
              <a:gd name="connsiteY105" fmla="*/ 523875 h 871538"/>
              <a:gd name="connsiteX106" fmla="*/ 1657350 w 1866900"/>
              <a:gd name="connsiteY106" fmla="*/ 538163 h 871538"/>
              <a:gd name="connsiteX107" fmla="*/ 1662112 w 1866900"/>
              <a:gd name="connsiteY107" fmla="*/ 554832 h 871538"/>
              <a:gd name="connsiteX108" fmla="*/ 1666875 w 1866900"/>
              <a:gd name="connsiteY108" fmla="*/ 561975 h 871538"/>
              <a:gd name="connsiteX109" fmla="*/ 1676400 w 1866900"/>
              <a:gd name="connsiteY109" fmla="*/ 573882 h 871538"/>
              <a:gd name="connsiteX110" fmla="*/ 1678781 w 1866900"/>
              <a:gd name="connsiteY110" fmla="*/ 581025 h 871538"/>
              <a:gd name="connsiteX111" fmla="*/ 1688306 w 1866900"/>
              <a:gd name="connsiteY111" fmla="*/ 595313 h 871538"/>
              <a:gd name="connsiteX112" fmla="*/ 1693069 w 1866900"/>
              <a:gd name="connsiteY112" fmla="*/ 602457 h 871538"/>
              <a:gd name="connsiteX113" fmla="*/ 1697831 w 1866900"/>
              <a:gd name="connsiteY113" fmla="*/ 616744 h 871538"/>
              <a:gd name="connsiteX114" fmla="*/ 1707356 w 1866900"/>
              <a:gd name="connsiteY114" fmla="*/ 631032 h 871538"/>
              <a:gd name="connsiteX115" fmla="*/ 1714500 w 1866900"/>
              <a:gd name="connsiteY115" fmla="*/ 652463 h 871538"/>
              <a:gd name="connsiteX116" fmla="*/ 1716881 w 1866900"/>
              <a:gd name="connsiteY116" fmla="*/ 659607 h 871538"/>
              <a:gd name="connsiteX117" fmla="*/ 1731169 w 1866900"/>
              <a:gd name="connsiteY117" fmla="*/ 666750 h 871538"/>
              <a:gd name="connsiteX118" fmla="*/ 1781175 w 1866900"/>
              <a:gd name="connsiteY118" fmla="*/ 659607 h 871538"/>
              <a:gd name="connsiteX119" fmla="*/ 1788319 w 1866900"/>
              <a:gd name="connsiteY119" fmla="*/ 654844 h 871538"/>
              <a:gd name="connsiteX120" fmla="*/ 1802606 w 1866900"/>
              <a:gd name="connsiteY120" fmla="*/ 650082 h 871538"/>
              <a:gd name="connsiteX121" fmla="*/ 1809750 w 1866900"/>
              <a:gd name="connsiteY121" fmla="*/ 645319 h 871538"/>
              <a:gd name="connsiteX122" fmla="*/ 1852612 w 1866900"/>
              <a:gd name="connsiteY122" fmla="*/ 645319 h 871538"/>
              <a:gd name="connsiteX123" fmla="*/ 1859756 w 1866900"/>
              <a:gd name="connsiteY123" fmla="*/ 650082 h 871538"/>
              <a:gd name="connsiteX124" fmla="*/ 1862137 w 1866900"/>
              <a:gd name="connsiteY124" fmla="*/ 657225 h 871538"/>
              <a:gd name="connsiteX125" fmla="*/ 1866900 w 1866900"/>
              <a:gd name="connsiteY125" fmla="*/ 664369 h 871538"/>
              <a:gd name="connsiteX126" fmla="*/ 1864519 w 1866900"/>
              <a:gd name="connsiteY126" fmla="*/ 697707 h 871538"/>
              <a:gd name="connsiteX127" fmla="*/ 1857375 w 1866900"/>
              <a:gd name="connsiteY127" fmla="*/ 704850 h 871538"/>
              <a:gd name="connsiteX128" fmla="*/ 1854994 w 1866900"/>
              <a:gd name="connsiteY128" fmla="*/ 711994 h 871538"/>
              <a:gd name="connsiteX129" fmla="*/ 1840706 w 1866900"/>
              <a:gd name="connsiteY129" fmla="*/ 723900 h 871538"/>
              <a:gd name="connsiteX130" fmla="*/ 1833562 w 1866900"/>
              <a:gd name="connsiteY130" fmla="*/ 726282 h 871538"/>
              <a:gd name="connsiteX131" fmla="*/ 1826419 w 1866900"/>
              <a:gd name="connsiteY131" fmla="*/ 731044 h 871538"/>
              <a:gd name="connsiteX132" fmla="*/ 1793081 w 1866900"/>
              <a:gd name="connsiteY132" fmla="*/ 740569 h 871538"/>
              <a:gd name="connsiteX133" fmla="*/ 1785937 w 1866900"/>
              <a:gd name="connsiteY133" fmla="*/ 742950 h 871538"/>
              <a:gd name="connsiteX134" fmla="*/ 1771650 w 1866900"/>
              <a:gd name="connsiteY134" fmla="*/ 752475 h 871538"/>
              <a:gd name="connsiteX135" fmla="*/ 1762125 w 1866900"/>
              <a:gd name="connsiteY135" fmla="*/ 764382 h 871538"/>
              <a:gd name="connsiteX136" fmla="*/ 1754981 w 1866900"/>
              <a:gd name="connsiteY136" fmla="*/ 785813 h 871538"/>
              <a:gd name="connsiteX137" fmla="*/ 1752600 w 1866900"/>
              <a:gd name="connsiteY137" fmla="*/ 792957 h 871538"/>
              <a:gd name="connsiteX138" fmla="*/ 1747837 w 1866900"/>
              <a:gd name="connsiteY138" fmla="*/ 800100 h 871538"/>
              <a:gd name="connsiteX139" fmla="*/ 1745456 w 1866900"/>
              <a:gd name="connsiteY139" fmla="*/ 838200 h 871538"/>
              <a:gd name="connsiteX140" fmla="*/ 1743075 w 1866900"/>
              <a:gd name="connsiteY140" fmla="*/ 845344 h 871538"/>
              <a:gd name="connsiteX141" fmla="*/ 1733550 w 1866900"/>
              <a:gd name="connsiteY141" fmla="*/ 859632 h 871538"/>
              <a:gd name="connsiteX142" fmla="*/ 1712119 w 1866900"/>
              <a:gd name="connsiteY142" fmla="*/ 869157 h 871538"/>
              <a:gd name="connsiteX143" fmla="*/ 1704975 w 1866900"/>
              <a:gd name="connsiteY143" fmla="*/ 871538 h 871538"/>
              <a:gd name="connsiteX144" fmla="*/ 1688306 w 1866900"/>
              <a:gd name="connsiteY144" fmla="*/ 869157 h 871538"/>
              <a:gd name="connsiteX145" fmla="*/ 1678781 w 1866900"/>
              <a:gd name="connsiteY145" fmla="*/ 854869 h 871538"/>
              <a:gd name="connsiteX146" fmla="*/ 1674019 w 1866900"/>
              <a:gd name="connsiteY146" fmla="*/ 847725 h 871538"/>
              <a:gd name="connsiteX147" fmla="*/ 1676400 w 1866900"/>
              <a:gd name="connsiteY147" fmla="*/ 812007 h 871538"/>
              <a:gd name="connsiteX148" fmla="*/ 1678781 w 1866900"/>
              <a:gd name="connsiteY148" fmla="*/ 804863 h 871538"/>
              <a:gd name="connsiteX149" fmla="*/ 1676400 w 1866900"/>
              <a:gd name="connsiteY149" fmla="*/ 745332 h 871538"/>
              <a:gd name="connsiteX150" fmla="*/ 1671637 w 1866900"/>
              <a:gd name="connsiteY150" fmla="*/ 731044 h 871538"/>
              <a:gd name="connsiteX151" fmla="*/ 1664494 w 1866900"/>
              <a:gd name="connsiteY151" fmla="*/ 716757 h 871538"/>
              <a:gd name="connsiteX152" fmla="*/ 1657350 w 1866900"/>
              <a:gd name="connsiteY152" fmla="*/ 711994 h 871538"/>
              <a:gd name="connsiteX153" fmla="*/ 1654969 w 1866900"/>
              <a:gd name="connsiteY153" fmla="*/ 704850 h 871538"/>
              <a:gd name="connsiteX154" fmla="*/ 1645444 w 1866900"/>
              <a:gd name="connsiteY154" fmla="*/ 690563 h 871538"/>
              <a:gd name="connsiteX155" fmla="*/ 1643062 w 1866900"/>
              <a:gd name="connsiteY155" fmla="*/ 683419 h 871538"/>
              <a:gd name="connsiteX156" fmla="*/ 1635919 w 1866900"/>
              <a:gd name="connsiteY156" fmla="*/ 678657 h 871538"/>
              <a:gd name="connsiteX157" fmla="*/ 1624012 w 1866900"/>
              <a:gd name="connsiteY157" fmla="*/ 657225 h 871538"/>
              <a:gd name="connsiteX158" fmla="*/ 1619250 w 1866900"/>
              <a:gd name="connsiteY158" fmla="*/ 650082 h 871538"/>
              <a:gd name="connsiteX159" fmla="*/ 1614487 w 1866900"/>
              <a:gd name="connsiteY159" fmla="*/ 642938 h 871538"/>
              <a:gd name="connsiteX160" fmla="*/ 1609725 w 1866900"/>
              <a:gd name="connsiteY160" fmla="*/ 626269 h 871538"/>
              <a:gd name="connsiteX161" fmla="*/ 1604962 w 1866900"/>
              <a:gd name="connsiteY161" fmla="*/ 611982 h 871538"/>
              <a:gd name="connsiteX162" fmla="*/ 1602581 w 1866900"/>
              <a:gd name="connsiteY162" fmla="*/ 604838 h 871538"/>
              <a:gd name="connsiteX163" fmla="*/ 1597819 w 1866900"/>
              <a:gd name="connsiteY163" fmla="*/ 588169 h 871538"/>
              <a:gd name="connsiteX164" fmla="*/ 1590675 w 1866900"/>
              <a:gd name="connsiteY164" fmla="*/ 581025 h 871538"/>
              <a:gd name="connsiteX165" fmla="*/ 1585912 w 1866900"/>
              <a:gd name="connsiteY165" fmla="*/ 573882 h 871538"/>
              <a:gd name="connsiteX166" fmla="*/ 1571625 w 1866900"/>
              <a:gd name="connsiteY166" fmla="*/ 564357 h 871538"/>
              <a:gd name="connsiteX167" fmla="*/ 1557337 w 1866900"/>
              <a:gd name="connsiteY167" fmla="*/ 552450 h 871538"/>
              <a:gd name="connsiteX168" fmla="*/ 1547812 w 1866900"/>
              <a:gd name="connsiteY168" fmla="*/ 542925 h 871538"/>
              <a:gd name="connsiteX169" fmla="*/ 1538287 w 1866900"/>
              <a:gd name="connsiteY169" fmla="*/ 533400 h 871538"/>
              <a:gd name="connsiteX170" fmla="*/ 1526381 w 1866900"/>
              <a:gd name="connsiteY170" fmla="*/ 519113 h 871538"/>
              <a:gd name="connsiteX171" fmla="*/ 1521619 w 1866900"/>
              <a:gd name="connsiteY171" fmla="*/ 511969 h 871538"/>
              <a:gd name="connsiteX172" fmla="*/ 1514475 w 1866900"/>
              <a:gd name="connsiteY172" fmla="*/ 509588 h 871538"/>
              <a:gd name="connsiteX173" fmla="*/ 1502569 w 1866900"/>
              <a:gd name="connsiteY173" fmla="*/ 497682 h 871538"/>
              <a:gd name="connsiteX174" fmla="*/ 1490662 w 1866900"/>
              <a:gd name="connsiteY174" fmla="*/ 483394 h 871538"/>
              <a:gd name="connsiteX175" fmla="*/ 1469231 w 1866900"/>
              <a:gd name="connsiteY175" fmla="*/ 473869 h 871538"/>
              <a:gd name="connsiteX176" fmla="*/ 1231106 w 1866900"/>
              <a:gd name="connsiteY176" fmla="*/ 471488 h 871538"/>
              <a:gd name="connsiteX177" fmla="*/ 1031081 w 1866900"/>
              <a:gd name="connsiteY177" fmla="*/ 461963 h 871538"/>
              <a:gd name="connsiteX178" fmla="*/ 840581 w 1866900"/>
              <a:gd name="connsiteY178" fmla="*/ 459582 h 871538"/>
              <a:gd name="connsiteX179" fmla="*/ 750094 w 1866900"/>
              <a:gd name="connsiteY179" fmla="*/ 457200 h 871538"/>
              <a:gd name="connsiteX180" fmla="*/ 500063 w 1866900"/>
              <a:gd name="connsiteY180" fmla="*/ 464344 h 871538"/>
              <a:gd name="connsiteX181" fmla="*/ 347662 w 1866900"/>
              <a:gd name="connsiteY181" fmla="*/ 483394 h 871538"/>
              <a:gd name="connsiteX182" fmla="*/ 250031 w 1866900"/>
              <a:gd name="connsiteY182" fmla="*/ 514350 h 871538"/>
              <a:gd name="connsiteX183" fmla="*/ 185737 w 1866900"/>
              <a:gd name="connsiteY18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16856 w 1866900"/>
              <a:gd name="connsiteY16" fmla="*/ 323851 h 871538"/>
              <a:gd name="connsiteX17" fmla="*/ 1547812 w 1866900"/>
              <a:gd name="connsiteY17" fmla="*/ 230982 h 871538"/>
              <a:gd name="connsiteX18" fmla="*/ 1552575 w 1866900"/>
              <a:gd name="connsiteY18" fmla="*/ 197644 h 871538"/>
              <a:gd name="connsiteX19" fmla="*/ 1557337 w 1866900"/>
              <a:gd name="connsiteY19" fmla="*/ 190500 h 871538"/>
              <a:gd name="connsiteX20" fmla="*/ 1562100 w 1866900"/>
              <a:gd name="connsiteY20" fmla="*/ 176213 h 871538"/>
              <a:gd name="connsiteX21" fmla="*/ 1564481 w 1866900"/>
              <a:gd name="connsiteY21" fmla="*/ 169069 h 871538"/>
              <a:gd name="connsiteX22" fmla="*/ 1574006 w 1866900"/>
              <a:gd name="connsiteY22" fmla="*/ 154782 h 871538"/>
              <a:gd name="connsiteX23" fmla="*/ 1578769 w 1866900"/>
              <a:gd name="connsiteY23" fmla="*/ 147638 h 871538"/>
              <a:gd name="connsiteX24" fmla="*/ 1590675 w 1866900"/>
              <a:gd name="connsiteY24" fmla="*/ 126207 h 871538"/>
              <a:gd name="connsiteX25" fmla="*/ 1595437 w 1866900"/>
              <a:gd name="connsiteY25" fmla="*/ 119063 h 871538"/>
              <a:gd name="connsiteX26" fmla="*/ 1600200 w 1866900"/>
              <a:gd name="connsiteY26" fmla="*/ 111919 h 871538"/>
              <a:gd name="connsiteX27" fmla="*/ 1600200 w 1866900"/>
              <a:gd name="connsiteY27" fmla="*/ 90488 h 871538"/>
              <a:gd name="connsiteX28" fmla="*/ 1578769 w 1866900"/>
              <a:gd name="connsiteY28" fmla="*/ 73819 h 871538"/>
              <a:gd name="connsiteX29" fmla="*/ 1564481 w 1866900"/>
              <a:gd name="connsiteY29" fmla="*/ 66675 h 871538"/>
              <a:gd name="connsiteX30" fmla="*/ 1557337 w 1866900"/>
              <a:gd name="connsiteY30" fmla="*/ 61913 h 871538"/>
              <a:gd name="connsiteX31" fmla="*/ 1547812 w 1866900"/>
              <a:gd name="connsiteY31" fmla="*/ 57150 h 871538"/>
              <a:gd name="connsiteX32" fmla="*/ 1533525 w 1866900"/>
              <a:gd name="connsiteY32" fmla="*/ 50007 h 871538"/>
              <a:gd name="connsiteX33" fmla="*/ 1526381 w 1866900"/>
              <a:gd name="connsiteY33" fmla="*/ 45244 h 871538"/>
              <a:gd name="connsiteX34" fmla="*/ 1519237 w 1866900"/>
              <a:gd name="connsiteY34" fmla="*/ 42863 h 871538"/>
              <a:gd name="connsiteX35" fmla="*/ 1509712 w 1866900"/>
              <a:gd name="connsiteY35" fmla="*/ 28575 h 871538"/>
              <a:gd name="connsiteX36" fmla="*/ 1504950 w 1866900"/>
              <a:gd name="connsiteY36" fmla="*/ 21432 h 871538"/>
              <a:gd name="connsiteX37" fmla="*/ 1507331 w 1866900"/>
              <a:gd name="connsiteY37" fmla="*/ 11907 h 871538"/>
              <a:gd name="connsiteX38" fmla="*/ 1528762 w 1866900"/>
              <a:gd name="connsiteY38" fmla="*/ 0 h 871538"/>
              <a:gd name="connsiteX39" fmla="*/ 1552575 w 1866900"/>
              <a:gd name="connsiteY39" fmla="*/ 2382 h 871538"/>
              <a:gd name="connsiteX40" fmla="*/ 1566862 w 1866900"/>
              <a:gd name="connsiteY40" fmla="*/ 7144 h 871538"/>
              <a:gd name="connsiteX41" fmla="*/ 1578769 w 1866900"/>
              <a:gd name="connsiteY41" fmla="*/ 9525 h 871538"/>
              <a:gd name="connsiteX42" fmla="*/ 1593056 w 1866900"/>
              <a:gd name="connsiteY42" fmla="*/ 14288 h 871538"/>
              <a:gd name="connsiteX43" fmla="*/ 1600200 w 1866900"/>
              <a:gd name="connsiteY43" fmla="*/ 19050 h 871538"/>
              <a:gd name="connsiteX44" fmla="*/ 1614487 w 1866900"/>
              <a:gd name="connsiteY44" fmla="*/ 21432 h 871538"/>
              <a:gd name="connsiteX45" fmla="*/ 1624012 w 1866900"/>
              <a:gd name="connsiteY45" fmla="*/ 23813 h 871538"/>
              <a:gd name="connsiteX46" fmla="*/ 1638300 w 1866900"/>
              <a:gd name="connsiteY46" fmla="*/ 28575 h 871538"/>
              <a:gd name="connsiteX47" fmla="*/ 1652587 w 1866900"/>
              <a:gd name="connsiteY47" fmla="*/ 30957 h 871538"/>
              <a:gd name="connsiteX48" fmla="*/ 1676400 w 1866900"/>
              <a:gd name="connsiteY48" fmla="*/ 33338 h 871538"/>
              <a:gd name="connsiteX49" fmla="*/ 1702594 w 1866900"/>
              <a:gd name="connsiteY49" fmla="*/ 38100 h 871538"/>
              <a:gd name="connsiteX50" fmla="*/ 1709737 w 1866900"/>
              <a:gd name="connsiteY50" fmla="*/ 40482 h 871538"/>
              <a:gd name="connsiteX51" fmla="*/ 1716881 w 1866900"/>
              <a:gd name="connsiteY51" fmla="*/ 47625 h 871538"/>
              <a:gd name="connsiteX52" fmla="*/ 1721644 w 1866900"/>
              <a:gd name="connsiteY52" fmla="*/ 61913 h 871538"/>
              <a:gd name="connsiteX53" fmla="*/ 1726406 w 1866900"/>
              <a:gd name="connsiteY53" fmla="*/ 78582 h 871538"/>
              <a:gd name="connsiteX54" fmla="*/ 1724025 w 1866900"/>
              <a:gd name="connsiteY54" fmla="*/ 102394 h 871538"/>
              <a:gd name="connsiteX55" fmla="*/ 1716881 w 1866900"/>
              <a:gd name="connsiteY55" fmla="*/ 104775 h 871538"/>
              <a:gd name="connsiteX56" fmla="*/ 1659731 w 1866900"/>
              <a:gd name="connsiteY56" fmla="*/ 107157 h 871538"/>
              <a:gd name="connsiteX57" fmla="*/ 1652587 w 1866900"/>
              <a:gd name="connsiteY57" fmla="*/ 111919 h 871538"/>
              <a:gd name="connsiteX58" fmla="*/ 1650206 w 1866900"/>
              <a:gd name="connsiteY58" fmla="*/ 119063 h 871538"/>
              <a:gd name="connsiteX59" fmla="*/ 1645444 w 1866900"/>
              <a:gd name="connsiteY59" fmla="*/ 126207 h 871538"/>
              <a:gd name="connsiteX60" fmla="*/ 1638300 w 1866900"/>
              <a:gd name="connsiteY60" fmla="*/ 140494 h 871538"/>
              <a:gd name="connsiteX61" fmla="*/ 1635919 w 1866900"/>
              <a:gd name="connsiteY61" fmla="*/ 159544 h 871538"/>
              <a:gd name="connsiteX62" fmla="*/ 1633537 w 1866900"/>
              <a:gd name="connsiteY62" fmla="*/ 166688 h 871538"/>
              <a:gd name="connsiteX63" fmla="*/ 1628775 w 1866900"/>
              <a:gd name="connsiteY63" fmla="*/ 204788 h 871538"/>
              <a:gd name="connsiteX64" fmla="*/ 1626394 w 1866900"/>
              <a:gd name="connsiteY64" fmla="*/ 271463 h 871538"/>
              <a:gd name="connsiteX65" fmla="*/ 1628775 w 1866900"/>
              <a:gd name="connsiteY65" fmla="*/ 338138 h 871538"/>
              <a:gd name="connsiteX66" fmla="*/ 1631156 w 1866900"/>
              <a:gd name="connsiteY66" fmla="*/ 345282 h 871538"/>
              <a:gd name="connsiteX67" fmla="*/ 1645444 w 1866900"/>
              <a:gd name="connsiteY67" fmla="*/ 359569 h 871538"/>
              <a:gd name="connsiteX68" fmla="*/ 1652587 w 1866900"/>
              <a:gd name="connsiteY68" fmla="*/ 361950 h 871538"/>
              <a:gd name="connsiteX69" fmla="*/ 1659731 w 1866900"/>
              <a:gd name="connsiteY69" fmla="*/ 366713 h 871538"/>
              <a:gd name="connsiteX70" fmla="*/ 1726406 w 1866900"/>
              <a:gd name="connsiteY70" fmla="*/ 361950 h 871538"/>
              <a:gd name="connsiteX71" fmla="*/ 1733550 w 1866900"/>
              <a:gd name="connsiteY71" fmla="*/ 297657 h 871538"/>
              <a:gd name="connsiteX72" fmla="*/ 1738312 w 1866900"/>
              <a:gd name="connsiteY72" fmla="*/ 271463 h 871538"/>
              <a:gd name="connsiteX73" fmla="*/ 1743075 w 1866900"/>
              <a:gd name="connsiteY73" fmla="*/ 264319 h 871538"/>
              <a:gd name="connsiteX74" fmla="*/ 1750219 w 1866900"/>
              <a:gd name="connsiteY74" fmla="*/ 261938 h 871538"/>
              <a:gd name="connsiteX75" fmla="*/ 1757362 w 1866900"/>
              <a:gd name="connsiteY75" fmla="*/ 257175 h 871538"/>
              <a:gd name="connsiteX76" fmla="*/ 1774031 w 1866900"/>
              <a:gd name="connsiteY76" fmla="*/ 252413 h 871538"/>
              <a:gd name="connsiteX77" fmla="*/ 1797844 w 1866900"/>
              <a:gd name="connsiteY77" fmla="*/ 254794 h 871538"/>
              <a:gd name="connsiteX78" fmla="*/ 1819275 w 1866900"/>
              <a:gd name="connsiteY78" fmla="*/ 271463 h 871538"/>
              <a:gd name="connsiteX79" fmla="*/ 1826419 w 1866900"/>
              <a:gd name="connsiteY79" fmla="*/ 276225 h 871538"/>
              <a:gd name="connsiteX80" fmla="*/ 1838325 w 1866900"/>
              <a:gd name="connsiteY80" fmla="*/ 297657 h 871538"/>
              <a:gd name="connsiteX81" fmla="*/ 1826419 w 1866900"/>
              <a:gd name="connsiteY81" fmla="*/ 328613 h 871538"/>
              <a:gd name="connsiteX82" fmla="*/ 1819275 w 1866900"/>
              <a:gd name="connsiteY82" fmla="*/ 330994 h 871538"/>
              <a:gd name="connsiteX83" fmla="*/ 1804987 w 1866900"/>
              <a:gd name="connsiteY83" fmla="*/ 342900 h 871538"/>
              <a:gd name="connsiteX84" fmla="*/ 1795462 w 1866900"/>
              <a:gd name="connsiteY84" fmla="*/ 357188 h 871538"/>
              <a:gd name="connsiteX85" fmla="*/ 1800225 w 1866900"/>
              <a:gd name="connsiteY85" fmla="*/ 397669 h 871538"/>
              <a:gd name="connsiteX86" fmla="*/ 1802606 w 1866900"/>
              <a:gd name="connsiteY86" fmla="*/ 404813 h 871538"/>
              <a:gd name="connsiteX87" fmla="*/ 1807369 w 1866900"/>
              <a:gd name="connsiteY87" fmla="*/ 411957 h 871538"/>
              <a:gd name="connsiteX88" fmla="*/ 1812131 w 1866900"/>
              <a:gd name="connsiteY88" fmla="*/ 426244 h 871538"/>
              <a:gd name="connsiteX89" fmla="*/ 1824037 w 1866900"/>
              <a:gd name="connsiteY89" fmla="*/ 447675 h 871538"/>
              <a:gd name="connsiteX90" fmla="*/ 1821656 w 1866900"/>
              <a:gd name="connsiteY90" fmla="*/ 485775 h 871538"/>
              <a:gd name="connsiteX91" fmla="*/ 1816894 w 1866900"/>
              <a:gd name="connsiteY91" fmla="*/ 492919 h 871538"/>
              <a:gd name="connsiteX92" fmla="*/ 1788319 w 1866900"/>
              <a:gd name="connsiteY92" fmla="*/ 485775 h 871538"/>
              <a:gd name="connsiteX93" fmla="*/ 1781175 w 1866900"/>
              <a:gd name="connsiteY93" fmla="*/ 483394 h 871538"/>
              <a:gd name="connsiteX94" fmla="*/ 1774031 w 1866900"/>
              <a:gd name="connsiteY94" fmla="*/ 481013 h 871538"/>
              <a:gd name="connsiteX95" fmla="*/ 1759744 w 1866900"/>
              <a:gd name="connsiteY95" fmla="*/ 459582 h 871538"/>
              <a:gd name="connsiteX96" fmla="*/ 1754981 w 1866900"/>
              <a:gd name="connsiteY96" fmla="*/ 452438 h 871538"/>
              <a:gd name="connsiteX97" fmla="*/ 1747837 w 1866900"/>
              <a:gd name="connsiteY97" fmla="*/ 438150 h 871538"/>
              <a:gd name="connsiteX98" fmla="*/ 1728787 w 1866900"/>
              <a:gd name="connsiteY98" fmla="*/ 426244 h 871538"/>
              <a:gd name="connsiteX99" fmla="*/ 1721644 w 1866900"/>
              <a:gd name="connsiteY99" fmla="*/ 421482 h 871538"/>
              <a:gd name="connsiteX100" fmla="*/ 1707356 w 1866900"/>
              <a:gd name="connsiteY100" fmla="*/ 416719 h 871538"/>
              <a:gd name="connsiteX101" fmla="*/ 1690687 w 1866900"/>
              <a:gd name="connsiteY101" fmla="*/ 419100 h 871538"/>
              <a:gd name="connsiteX102" fmla="*/ 1654969 w 1866900"/>
              <a:gd name="connsiteY102" fmla="*/ 426244 h 871538"/>
              <a:gd name="connsiteX103" fmla="*/ 1647825 w 1866900"/>
              <a:gd name="connsiteY103" fmla="*/ 440532 h 871538"/>
              <a:gd name="connsiteX104" fmla="*/ 1652587 w 1866900"/>
              <a:gd name="connsiteY104" fmla="*/ 523875 h 871538"/>
              <a:gd name="connsiteX105" fmla="*/ 1657350 w 1866900"/>
              <a:gd name="connsiteY105" fmla="*/ 538163 h 871538"/>
              <a:gd name="connsiteX106" fmla="*/ 1662112 w 1866900"/>
              <a:gd name="connsiteY106" fmla="*/ 554832 h 871538"/>
              <a:gd name="connsiteX107" fmla="*/ 1666875 w 1866900"/>
              <a:gd name="connsiteY107" fmla="*/ 561975 h 871538"/>
              <a:gd name="connsiteX108" fmla="*/ 1676400 w 1866900"/>
              <a:gd name="connsiteY108" fmla="*/ 573882 h 871538"/>
              <a:gd name="connsiteX109" fmla="*/ 1678781 w 1866900"/>
              <a:gd name="connsiteY109" fmla="*/ 581025 h 871538"/>
              <a:gd name="connsiteX110" fmla="*/ 1688306 w 1866900"/>
              <a:gd name="connsiteY110" fmla="*/ 595313 h 871538"/>
              <a:gd name="connsiteX111" fmla="*/ 1693069 w 1866900"/>
              <a:gd name="connsiteY111" fmla="*/ 602457 h 871538"/>
              <a:gd name="connsiteX112" fmla="*/ 1697831 w 1866900"/>
              <a:gd name="connsiteY112" fmla="*/ 616744 h 871538"/>
              <a:gd name="connsiteX113" fmla="*/ 1707356 w 1866900"/>
              <a:gd name="connsiteY113" fmla="*/ 631032 h 871538"/>
              <a:gd name="connsiteX114" fmla="*/ 1714500 w 1866900"/>
              <a:gd name="connsiteY114" fmla="*/ 652463 h 871538"/>
              <a:gd name="connsiteX115" fmla="*/ 1716881 w 1866900"/>
              <a:gd name="connsiteY115" fmla="*/ 659607 h 871538"/>
              <a:gd name="connsiteX116" fmla="*/ 1731169 w 1866900"/>
              <a:gd name="connsiteY116" fmla="*/ 666750 h 871538"/>
              <a:gd name="connsiteX117" fmla="*/ 1781175 w 1866900"/>
              <a:gd name="connsiteY117" fmla="*/ 659607 h 871538"/>
              <a:gd name="connsiteX118" fmla="*/ 1788319 w 1866900"/>
              <a:gd name="connsiteY118" fmla="*/ 654844 h 871538"/>
              <a:gd name="connsiteX119" fmla="*/ 1802606 w 1866900"/>
              <a:gd name="connsiteY119" fmla="*/ 650082 h 871538"/>
              <a:gd name="connsiteX120" fmla="*/ 1809750 w 1866900"/>
              <a:gd name="connsiteY120" fmla="*/ 645319 h 871538"/>
              <a:gd name="connsiteX121" fmla="*/ 1852612 w 1866900"/>
              <a:gd name="connsiteY121" fmla="*/ 645319 h 871538"/>
              <a:gd name="connsiteX122" fmla="*/ 1859756 w 1866900"/>
              <a:gd name="connsiteY122" fmla="*/ 650082 h 871538"/>
              <a:gd name="connsiteX123" fmla="*/ 1862137 w 1866900"/>
              <a:gd name="connsiteY123" fmla="*/ 657225 h 871538"/>
              <a:gd name="connsiteX124" fmla="*/ 1866900 w 1866900"/>
              <a:gd name="connsiteY124" fmla="*/ 664369 h 871538"/>
              <a:gd name="connsiteX125" fmla="*/ 1864519 w 1866900"/>
              <a:gd name="connsiteY125" fmla="*/ 697707 h 871538"/>
              <a:gd name="connsiteX126" fmla="*/ 1857375 w 1866900"/>
              <a:gd name="connsiteY126" fmla="*/ 704850 h 871538"/>
              <a:gd name="connsiteX127" fmla="*/ 1854994 w 1866900"/>
              <a:gd name="connsiteY127" fmla="*/ 711994 h 871538"/>
              <a:gd name="connsiteX128" fmla="*/ 1840706 w 1866900"/>
              <a:gd name="connsiteY128" fmla="*/ 723900 h 871538"/>
              <a:gd name="connsiteX129" fmla="*/ 1833562 w 1866900"/>
              <a:gd name="connsiteY129" fmla="*/ 726282 h 871538"/>
              <a:gd name="connsiteX130" fmla="*/ 1826419 w 1866900"/>
              <a:gd name="connsiteY130" fmla="*/ 731044 h 871538"/>
              <a:gd name="connsiteX131" fmla="*/ 1793081 w 1866900"/>
              <a:gd name="connsiteY131" fmla="*/ 740569 h 871538"/>
              <a:gd name="connsiteX132" fmla="*/ 1785937 w 1866900"/>
              <a:gd name="connsiteY132" fmla="*/ 742950 h 871538"/>
              <a:gd name="connsiteX133" fmla="*/ 1771650 w 1866900"/>
              <a:gd name="connsiteY133" fmla="*/ 752475 h 871538"/>
              <a:gd name="connsiteX134" fmla="*/ 1762125 w 1866900"/>
              <a:gd name="connsiteY134" fmla="*/ 764382 h 871538"/>
              <a:gd name="connsiteX135" fmla="*/ 1754981 w 1866900"/>
              <a:gd name="connsiteY135" fmla="*/ 785813 h 871538"/>
              <a:gd name="connsiteX136" fmla="*/ 1752600 w 1866900"/>
              <a:gd name="connsiteY136" fmla="*/ 792957 h 871538"/>
              <a:gd name="connsiteX137" fmla="*/ 1747837 w 1866900"/>
              <a:gd name="connsiteY137" fmla="*/ 800100 h 871538"/>
              <a:gd name="connsiteX138" fmla="*/ 1745456 w 1866900"/>
              <a:gd name="connsiteY138" fmla="*/ 838200 h 871538"/>
              <a:gd name="connsiteX139" fmla="*/ 1743075 w 1866900"/>
              <a:gd name="connsiteY139" fmla="*/ 845344 h 871538"/>
              <a:gd name="connsiteX140" fmla="*/ 1733550 w 1866900"/>
              <a:gd name="connsiteY140" fmla="*/ 859632 h 871538"/>
              <a:gd name="connsiteX141" fmla="*/ 1712119 w 1866900"/>
              <a:gd name="connsiteY141" fmla="*/ 869157 h 871538"/>
              <a:gd name="connsiteX142" fmla="*/ 1704975 w 1866900"/>
              <a:gd name="connsiteY142" fmla="*/ 871538 h 871538"/>
              <a:gd name="connsiteX143" fmla="*/ 1688306 w 1866900"/>
              <a:gd name="connsiteY143" fmla="*/ 869157 h 871538"/>
              <a:gd name="connsiteX144" fmla="*/ 1678781 w 1866900"/>
              <a:gd name="connsiteY144" fmla="*/ 854869 h 871538"/>
              <a:gd name="connsiteX145" fmla="*/ 1674019 w 1866900"/>
              <a:gd name="connsiteY145" fmla="*/ 847725 h 871538"/>
              <a:gd name="connsiteX146" fmla="*/ 1676400 w 1866900"/>
              <a:gd name="connsiteY146" fmla="*/ 812007 h 871538"/>
              <a:gd name="connsiteX147" fmla="*/ 1678781 w 1866900"/>
              <a:gd name="connsiteY147" fmla="*/ 804863 h 871538"/>
              <a:gd name="connsiteX148" fmla="*/ 1676400 w 1866900"/>
              <a:gd name="connsiteY148" fmla="*/ 745332 h 871538"/>
              <a:gd name="connsiteX149" fmla="*/ 1671637 w 1866900"/>
              <a:gd name="connsiteY149" fmla="*/ 731044 h 871538"/>
              <a:gd name="connsiteX150" fmla="*/ 1664494 w 1866900"/>
              <a:gd name="connsiteY150" fmla="*/ 716757 h 871538"/>
              <a:gd name="connsiteX151" fmla="*/ 1657350 w 1866900"/>
              <a:gd name="connsiteY151" fmla="*/ 711994 h 871538"/>
              <a:gd name="connsiteX152" fmla="*/ 1654969 w 1866900"/>
              <a:gd name="connsiteY152" fmla="*/ 704850 h 871538"/>
              <a:gd name="connsiteX153" fmla="*/ 1645444 w 1866900"/>
              <a:gd name="connsiteY153" fmla="*/ 690563 h 871538"/>
              <a:gd name="connsiteX154" fmla="*/ 1643062 w 1866900"/>
              <a:gd name="connsiteY154" fmla="*/ 683419 h 871538"/>
              <a:gd name="connsiteX155" fmla="*/ 1635919 w 1866900"/>
              <a:gd name="connsiteY155" fmla="*/ 678657 h 871538"/>
              <a:gd name="connsiteX156" fmla="*/ 1624012 w 1866900"/>
              <a:gd name="connsiteY156" fmla="*/ 657225 h 871538"/>
              <a:gd name="connsiteX157" fmla="*/ 1619250 w 1866900"/>
              <a:gd name="connsiteY157" fmla="*/ 650082 h 871538"/>
              <a:gd name="connsiteX158" fmla="*/ 1614487 w 1866900"/>
              <a:gd name="connsiteY158" fmla="*/ 642938 h 871538"/>
              <a:gd name="connsiteX159" fmla="*/ 1609725 w 1866900"/>
              <a:gd name="connsiteY159" fmla="*/ 626269 h 871538"/>
              <a:gd name="connsiteX160" fmla="*/ 1604962 w 1866900"/>
              <a:gd name="connsiteY160" fmla="*/ 611982 h 871538"/>
              <a:gd name="connsiteX161" fmla="*/ 1602581 w 1866900"/>
              <a:gd name="connsiteY161" fmla="*/ 604838 h 871538"/>
              <a:gd name="connsiteX162" fmla="*/ 1597819 w 1866900"/>
              <a:gd name="connsiteY162" fmla="*/ 588169 h 871538"/>
              <a:gd name="connsiteX163" fmla="*/ 1590675 w 1866900"/>
              <a:gd name="connsiteY163" fmla="*/ 581025 h 871538"/>
              <a:gd name="connsiteX164" fmla="*/ 1585912 w 1866900"/>
              <a:gd name="connsiteY164" fmla="*/ 573882 h 871538"/>
              <a:gd name="connsiteX165" fmla="*/ 1571625 w 1866900"/>
              <a:gd name="connsiteY165" fmla="*/ 564357 h 871538"/>
              <a:gd name="connsiteX166" fmla="*/ 1557337 w 1866900"/>
              <a:gd name="connsiteY166" fmla="*/ 552450 h 871538"/>
              <a:gd name="connsiteX167" fmla="*/ 1547812 w 1866900"/>
              <a:gd name="connsiteY167" fmla="*/ 542925 h 871538"/>
              <a:gd name="connsiteX168" fmla="*/ 1538287 w 1866900"/>
              <a:gd name="connsiteY168" fmla="*/ 533400 h 871538"/>
              <a:gd name="connsiteX169" fmla="*/ 1526381 w 1866900"/>
              <a:gd name="connsiteY169" fmla="*/ 519113 h 871538"/>
              <a:gd name="connsiteX170" fmla="*/ 1521619 w 1866900"/>
              <a:gd name="connsiteY170" fmla="*/ 511969 h 871538"/>
              <a:gd name="connsiteX171" fmla="*/ 1514475 w 1866900"/>
              <a:gd name="connsiteY171" fmla="*/ 509588 h 871538"/>
              <a:gd name="connsiteX172" fmla="*/ 1502569 w 1866900"/>
              <a:gd name="connsiteY172" fmla="*/ 497682 h 871538"/>
              <a:gd name="connsiteX173" fmla="*/ 1490662 w 1866900"/>
              <a:gd name="connsiteY173" fmla="*/ 483394 h 871538"/>
              <a:gd name="connsiteX174" fmla="*/ 1469231 w 1866900"/>
              <a:gd name="connsiteY174" fmla="*/ 473869 h 871538"/>
              <a:gd name="connsiteX175" fmla="*/ 1231106 w 1866900"/>
              <a:gd name="connsiteY175" fmla="*/ 471488 h 871538"/>
              <a:gd name="connsiteX176" fmla="*/ 1031081 w 1866900"/>
              <a:gd name="connsiteY176" fmla="*/ 461963 h 871538"/>
              <a:gd name="connsiteX177" fmla="*/ 840581 w 1866900"/>
              <a:gd name="connsiteY177" fmla="*/ 459582 h 871538"/>
              <a:gd name="connsiteX178" fmla="*/ 750094 w 1866900"/>
              <a:gd name="connsiteY178" fmla="*/ 457200 h 871538"/>
              <a:gd name="connsiteX179" fmla="*/ 500063 w 1866900"/>
              <a:gd name="connsiteY179" fmla="*/ 464344 h 871538"/>
              <a:gd name="connsiteX180" fmla="*/ 347662 w 1866900"/>
              <a:gd name="connsiteY180" fmla="*/ 483394 h 871538"/>
              <a:gd name="connsiteX181" fmla="*/ 250031 w 1866900"/>
              <a:gd name="connsiteY181" fmla="*/ 514350 h 871538"/>
              <a:gd name="connsiteX182" fmla="*/ 185737 w 1866900"/>
              <a:gd name="connsiteY18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52575 w 1866900"/>
              <a:gd name="connsiteY18" fmla="*/ 197644 h 871538"/>
              <a:gd name="connsiteX19" fmla="*/ 1557337 w 1866900"/>
              <a:gd name="connsiteY19" fmla="*/ 190500 h 871538"/>
              <a:gd name="connsiteX20" fmla="*/ 1562100 w 1866900"/>
              <a:gd name="connsiteY20" fmla="*/ 176213 h 871538"/>
              <a:gd name="connsiteX21" fmla="*/ 1564481 w 1866900"/>
              <a:gd name="connsiteY21" fmla="*/ 169069 h 871538"/>
              <a:gd name="connsiteX22" fmla="*/ 1574006 w 1866900"/>
              <a:gd name="connsiteY22" fmla="*/ 154782 h 871538"/>
              <a:gd name="connsiteX23" fmla="*/ 1578769 w 1866900"/>
              <a:gd name="connsiteY23" fmla="*/ 147638 h 871538"/>
              <a:gd name="connsiteX24" fmla="*/ 1590675 w 1866900"/>
              <a:gd name="connsiteY24" fmla="*/ 126207 h 871538"/>
              <a:gd name="connsiteX25" fmla="*/ 1595437 w 1866900"/>
              <a:gd name="connsiteY25" fmla="*/ 119063 h 871538"/>
              <a:gd name="connsiteX26" fmla="*/ 1600200 w 1866900"/>
              <a:gd name="connsiteY26" fmla="*/ 111919 h 871538"/>
              <a:gd name="connsiteX27" fmla="*/ 1600200 w 1866900"/>
              <a:gd name="connsiteY27" fmla="*/ 90488 h 871538"/>
              <a:gd name="connsiteX28" fmla="*/ 1578769 w 1866900"/>
              <a:gd name="connsiteY28" fmla="*/ 73819 h 871538"/>
              <a:gd name="connsiteX29" fmla="*/ 1564481 w 1866900"/>
              <a:gd name="connsiteY29" fmla="*/ 66675 h 871538"/>
              <a:gd name="connsiteX30" fmla="*/ 1557337 w 1866900"/>
              <a:gd name="connsiteY30" fmla="*/ 61913 h 871538"/>
              <a:gd name="connsiteX31" fmla="*/ 1547812 w 1866900"/>
              <a:gd name="connsiteY31" fmla="*/ 57150 h 871538"/>
              <a:gd name="connsiteX32" fmla="*/ 1533525 w 1866900"/>
              <a:gd name="connsiteY32" fmla="*/ 50007 h 871538"/>
              <a:gd name="connsiteX33" fmla="*/ 1526381 w 1866900"/>
              <a:gd name="connsiteY33" fmla="*/ 45244 h 871538"/>
              <a:gd name="connsiteX34" fmla="*/ 1519237 w 1866900"/>
              <a:gd name="connsiteY34" fmla="*/ 42863 h 871538"/>
              <a:gd name="connsiteX35" fmla="*/ 1509712 w 1866900"/>
              <a:gd name="connsiteY35" fmla="*/ 28575 h 871538"/>
              <a:gd name="connsiteX36" fmla="*/ 1504950 w 1866900"/>
              <a:gd name="connsiteY36" fmla="*/ 21432 h 871538"/>
              <a:gd name="connsiteX37" fmla="*/ 1507331 w 1866900"/>
              <a:gd name="connsiteY37" fmla="*/ 11907 h 871538"/>
              <a:gd name="connsiteX38" fmla="*/ 1528762 w 1866900"/>
              <a:gd name="connsiteY38" fmla="*/ 0 h 871538"/>
              <a:gd name="connsiteX39" fmla="*/ 1552575 w 1866900"/>
              <a:gd name="connsiteY39" fmla="*/ 2382 h 871538"/>
              <a:gd name="connsiteX40" fmla="*/ 1566862 w 1866900"/>
              <a:gd name="connsiteY40" fmla="*/ 7144 h 871538"/>
              <a:gd name="connsiteX41" fmla="*/ 1578769 w 1866900"/>
              <a:gd name="connsiteY41" fmla="*/ 9525 h 871538"/>
              <a:gd name="connsiteX42" fmla="*/ 1593056 w 1866900"/>
              <a:gd name="connsiteY42" fmla="*/ 14288 h 871538"/>
              <a:gd name="connsiteX43" fmla="*/ 1600200 w 1866900"/>
              <a:gd name="connsiteY43" fmla="*/ 19050 h 871538"/>
              <a:gd name="connsiteX44" fmla="*/ 1614487 w 1866900"/>
              <a:gd name="connsiteY44" fmla="*/ 21432 h 871538"/>
              <a:gd name="connsiteX45" fmla="*/ 1624012 w 1866900"/>
              <a:gd name="connsiteY45" fmla="*/ 23813 h 871538"/>
              <a:gd name="connsiteX46" fmla="*/ 1638300 w 1866900"/>
              <a:gd name="connsiteY46" fmla="*/ 28575 h 871538"/>
              <a:gd name="connsiteX47" fmla="*/ 1652587 w 1866900"/>
              <a:gd name="connsiteY47" fmla="*/ 30957 h 871538"/>
              <a:gd name="connsiteX48" fmla="*/ 1676400 w 1866900"/>
              <a:gd name="connsiteY48" fmla="*/ 33338 h 871538"/>
              <a:gd name="connsiteX49" fmla="*/ 1702594 w 1866900"/>
              <a:gd name="connsiteY49" fmla="*/ 38100 h 871538"/>
              <a:gd name="connsiteX50" fmla="*/ 1709737 w 1866900"/>
              <a:gd name="connsiteY50" fmla="*/ 40482 h 871538"/>
              <a:gd name="connsiteX51" fmla="*/ 1716881 w 1866900"/>
              <a:gd name="connsiteY51" fmla="*/ 47625 h 871538"/>
              <a:gd name="connsiteX52" fmla="*/ 1721644 w 1866900"/>
              <a:gd name="connsiteY52" fmla="*/ 61913 h 871538"/>
              <a:gd name="connsiteX53" fmla="*/ 1726406 w 1866900"/>
              <a:gd name="connsiteY53" fmla="*/ 78582 h 871538"/>
              <a:gd name="connsiteX54" fmla="*/ 1724025 w 1866900"/>
              <a:gd name="connsiteY54" fmla="*/ 102394 h 871538"/>
              <a:gd name="connsiteX55" fmla="*/ 1716881 w 1866900"/>
              <a:gd name="connsiteY55" fmla="*/ 104775 h 871538"/>
              <a:gd name="connsiteX56" fmla="*/ 1659731 w 1866900"/>
              <a:gd name="connsiteY56" fmla="*/ 107157 h 871538"/>
              <a:gd name="connsiteX57" fmla="*/ 1652587 w 1866900"/>
              <a:gd name="connsiteY57" fmla="*/ 111919 h 871538"/>
              <a:gd name="connsiteX58" fmla="*/ 1650206 w 1866900"/>
              <a:gd name="connsiteY58" fmla="*/ 119063 h 871538"/>
              <a:gd name="connsiteX59" fmla="*/ 1645444 w 1866900"/>
              <a:gd name="connsiteY59" fmla="*/ 126207 h 871538"/>
              <a:gd name="connsiteX60" fmla="*/ 1638300 w 1866900"/>
              <a:gd name="connsiteY60" fmla="*/ 140494 h 871538"/>
              <a:gd name="connsiteX61" fmla="*/ 1635919 w 1866900"/>
              <a:gd name="connsiteY61" fmla="*/ 159544 h 871538"/>
              <a:gd name="connsiteX62" fmla="*/ 1633537 w 1866900"/>
              <a:gd name="connsiteY62" fmla="*/ 166688 h 871538"/>
              <a:gd name="connsiteX63" fmla="*/ 1628775 w 1866900"/>
              <a:gd name="connsiteY63" fmla="*/ 204788 h 871538"/>
              <a:gd name="connsiteX64" fmla="*/ 1626394 w 1866900"/>
              <a:gd name="connsiteY64" fmla="*/ 271463 h 871538"/>
              <a:gd name="connsiteX65" fmla="*/ 1628775 w 1866900"/>
              <a:gd name="connsiteY65" fmla="*/ 338138 h 871538"/>
              <a:gd name="connsiteX66" fmla="*/ 1631156 w 1866900"/>
              <a:gd name="connsiteY66" fmla="*/ 345282 h 871538"/>
              <a:gd name="connsiteX67" fmla="*/ 1645444 w 1866900"/>
              <a:gd name="connsiteY67" fmla="*/ 359569 h 871538"/>
              <a:gd name="connsiteX68" fmla="*/ 1652587 w 1866900"/>
              <a:gd name="connsiteY68" fmla="*/ 361950 h 871538"/>
              <a:gd name="connsiteX69" fmla="*/ 1659731 w 1866900"/>
              <a:gd name="connsiteY69" fmla="*/ 366713 h 871538"/>
              <a:gd name="connsiteX70" fmla="*/ 1726406 w 1866900"/>
              <a:gd name="connsiteY70" fmla="*/ 361950 h 871538"/>
              <a:gd name="connsiteX71" fmla="*/ 1733550 w 1866900"/>
              <a:gd name="connsiteY71" fmla="*/ 297657 h 871538"/>
              <a:gd name="connsiteX72" fmla="*/ 1738312 w 1866900"/>
              <a:gd name="connsiteY72" fmla="*/ 271463 h 871538"/>
              <a:gd name="connsiteX73" fmla="*/ 1743075 w 1866900"/>
              <a:gd name="connsiteY73" fmla="*/ 264319 h 871538"/>
              <a:gd name="connsiteX74" fmla="*/ 1750219 w 1866900"/>
              <a:gd name="connsiteY74" fmla="*/ 261938 h 871538"/>
              <a:gd name="connsiteX75" fmla="*/ 1757362 w 1866900"/>
              <a:gd name="connsiteY75" fmla="*/ 257175 h 871538"/>
              <a:gd name="connsiteX76" fmla="*/ 1774031 w 1866900"/>
              <a:gd name="connsiteY76" fmla="*/ 252413 h 871538"/>
              <a:gd name="connsiteX77" fmla="*/ 1797844 w 1866900"/>
              <a:gd name="connsiteY77" fmla="*/ 254794 h 871538"/>
              <a:gd name="connsiteX78" fmla="*/ 1819275 w 1866900"/>
              <a:gd name="connsiteY78" fmla="*/ 271463 h 871538"/>
              <a:gd name="connsiteX79" fmla="*/ 1826419 w 1866900"/>
              <a:gd name="connsiteY79" fmla="*/ 276225 h 871538"/>
              <a:gd name="connsiteX80" fmla="*/ 1838325 w 1866900"/>
              <a:gd name="connsiteY80" fmla="*/ 297657 h 871538"/>
              <a:gd name="connsiteX81" fmla="*/ 1826419 w 1866900"/>
              <a:gd name="connsiteY81" fmla="*/ 328613 h 871538"/>
              <a:gd name="connsiteX82" fmla="*/ 1819275 w 1866900"/>
              <a:gd name="connsiteY82" fmla="*/ 330994 h 871538"/>
              <a:gd name="connsiteX83" fmla="*/ 1804987 w 1866900"/>
              <a:gd name="connsiteY83" fmla="*/ 342900 h 871538"/>
              <a:gd name="connsiteX84" fmla="*/ 1795462 w 1866900"/>
              <a:gd name="connsiteY84" fmla="*/ 357188 h 871538"/>
              <a:gd name="connsiteX85" fmla="*/ 1800225 w 1866900"/>
              <a:gd name="connsiteY85" fmla="*/ 397669 h 871538"/>
              <a:gd name="connsiteX86" fmla="*/ 1802606 w 1866900"/>
              <a:gd name="connsiteY86" fmla="*/ 404813 h 871538"/>
              <a:gd name="connsiteX87" fmla="*/ 1807369 w 1866900"/>
              <a:gd name="connsiteY87" fmla="*/ 411957 h 871538"/>
              <a:gd name="connsiteX88" fmla="*/ 1812131 w 1866900"/>
              <a:gd name="connsiteY88" fmla="*/ 426244 h 871538"/>
              <a:gd name="connsiteX89" fmla="*/ 1824037 w 1866900"/>
              <a:gd name="connsiteY89" fmla="*/ 447675 h 871538"/>
              <a:gd name="connsiteX90" fmla="*/ 1821656 w 1866900"/>
              <a:gd name="connsiteY90" fmla="*/ 485775 h 871538"/>
              <a:gd name="connsiteX91" fmla="*/ 1816894 w 1866900"/>
              <a:gd name="connsiteY91" fmla="*/ 492919 h 871538"/>
              <a:gd name="connsiteX92" fmla="*/ 1788319 w 1866900"/>
              <a:gd name="connsiteY92" fmla="*/ 485775 h 871538"/>
              <a:gd name="connsiteX93" fmla="*/ 1781175 w 1866900"/>
              <a:gd name="connsiteY93" fmla="*/ 483394 h 871538"/>
              <a:gd name="connsiteX94" fmla="*/ 1774031 w 1866900"/>
              <a:gd name="connsiteY94" fmla="*/ 481013 h 871538"/>
              <a:gd name="connsiteX95" fmla="*/ 1759744 w 1866900"/>
              <a:gd name="connsiteY95" fmla="*/ 459582 h 871538"/>
              <a:gd name="connsiteX96" fmla="*/ 1754981 w 1866900"/>
              <a:gd name="connsiteY96" fmla="*/ 452438 h 871538"/>
              <a:gd name="connsiteX97" fmla="*/ 1747837 w 1866900"/>
              <a:gd name="connsiteY97" fmla="*/ 438150 h 871538"/>
              <a:gd name="connsiteX98" fmla="*/ 1728787 w 1866900"/>
              <a:gd name="connsiteY98" fmla="*/ 426244 h 871538"/>
              <a:gd name="connsiteX99" fmla="*/ 1721644 w 1866900"/>
              <a:gd name="connsiteY99" fmla="*/ 421482 h 871538"/>
              <a:gd name="connsiteX100" fmla="*/ 1707356 w 1866900"/>
              <a:gd name="connsiteY100" fmla="*/ 416719 h 871538"/>
              <a:gd name="connsiteX101" fmla="*/ 1690687 w 1866900"/>
              <a:gd name="connsiteY101" fmla="*/ 419100 h 871538"/>
              <a:gd name="connsiteX102" fmla="*/ 1654969 w 1866900"/>
              <a:gd name="connsiteY102" fmla="*/ 426244 h 871538"/>
              <a:gd name="connsiteX103" fmla="*/ 1647825 w 1866900"/>
              <a:gd name="connsiteY103" fmla="*/ 440532 h 871538"/>
              <a:gd name="connsiteX104" fmla="*/ 1652587 w 1866900"/>
              <a:gd name="connsiteY104" fmla="*/ 523875 h 871538"/>
              <a:gd name="connsiteX105" fmla="*/ 1657350 w 1866900"/>
              <a:gd name="connsiteY105" fmla="*/ 538163 h 871538"/>
              <a:gd name="connsiteX106" fmla="*/ 1662112 w 1866900"/>
              <a:gd name="connsiteY106" fmla="*/ 554832 h 871538"/>
              <a:gd name="connsiteX107" fmla="*/ 1666875 w 1866900"/>
              <a:gd name="connsiteY107" fmla="*/ 561975 h 871538"/>
              <a:gd name="connsiteX108" fmla="*/ 1676400 w 1866900"/>
              <a:gd name="connsiteY108" fmla="*/ 573882 h 871538"/>
              <a:gd name="connsiteX109" fmla="*/ 1678781 w 1866900"/>
              <a:gd name="connsiteY109" fmla="*/ 581025 h 871538"/>
              <a:gd name="connsiteX110" fmla="*/ 1688306 w 1866900"/>
              <a:gd name="connsiteY110" fmla="*/ 595313 h 871538"/>
              <a:gd name="connsiteX111" fmla="*/ 1693069 w 1866900"/>
              <a:gd name="connsiteY111" fmla="*/ 602457 h 871538"/>
              <a:gd name="connsiteX112" fmla="*/ 1697831 w 1866900"/>
              <a:gd name="connsiteY112" fmla="*/ 616744 h 871538"/>
              <a:gd name="connsiteX113" fmla="*/ 1707356 w 1866900"/>
              <a:gd name="connsiteY113" fmla="*/ 631032 h 871538"/>
              <a:gd name="connsiteX114" fmla="*/ 1714500 w 1866900"/>
              <a:gd name="connsiteY114" fmla="*/ 652463 h 871538"/>
              <a:gd name="connsiteX115" fmla="*/ 1716881 w 1866900"/>
              <a:gd name="connsiteY115" fmla="*/ 659607 h 871538"/>
              <a:gd name="connsiteX116" fmla="*/ 1731169 w 1866900"/>
              <a:gd name="connsiteY116" fmla="*/ 666750 h 871538"/>
              <a:gd name="connsiteX117" fmla="*/ 1781175 w 1866900"/>
              <a:gd name="connsiteY117" fmla="*/ 659607 h 871538"/>
              <a:gd name="connsiteX118" fmla="*/ 1788319 w 1866900"/>
              <a:gd name="connsiteY118" fmla="*/ 654844 h 871538"/>
              <a:gd name="connsiteX119" fmla="*/ 1802606 w 1866900"/>
              <a:gd name="connsiteY119" fmla="*/ 650082 h 871538"/>
              <a:gd name="connsiteX120" fmla="*/ 1809750 w 1866900"/>
              <a:gd name="connsiteY120" fmla="*/ 645319 h 871538"/>
              <a:gd name="connsiteX121" fmla="*/ 1852612 w 1866900"/>
              <a:gd name="connsiteY121" fmla="*/ 645319 h 871538"/>
              <a:gd name="connsiteX122" fmla="*/ 1859756 w 1866900"/>
              <a:gd name="connsiteY122" fmla="*/ 650082 h 871538"/>
              <a:gd name="connsiteX123" fmla="*/ 1862137 w 1866900"/>
              <a:gd name="connsiteY123" fmla="*/ 657225 h 871538"/>
              <a:gd name="connsiteX124" fmla="*/ 1866900 w 1866900"/>
              <a:gd name="connsiteY124" fmla="*/ 664369 h 871538"/>
              <a:gd name="connsiteX125" fmla="*/ 1864519 w 1866900"/>
              <a:gd name="connsiteY125" fmla="*/ 697707 h 871538"/>
              <a:gd name="connsiteX126" fmla="*/ 1857375 w 1866900"/>
              <a:gd name="connsiteY126" fmla="*/ 704850 h 871538"/>
              <a:gd name="connsiteX127" fmla="*/ 1854994 w 1866900"/>
              <a:gd name="connsiteY127" fmla="*/ 711994 h 871538"/>
              <a:gd name="connsiteX128" fmla="*/ 1840706 w 1866900"/>
              <a:gd name="connsiteY128" fmla="*/ 723900 h 871538"/>
              <a:gd name="connsiteX129" fmla="*/ 1833562 w 1866900"/>
              <a:gd name="connsiteY129" fmla="*/ 726282 h 871538"/>
              <a:gd name="connsiteX130" fmla="*/ 1826419 w 1866900"/>
              <a:gd name="connsiteY130" fmla="*/ 731044 h 871538"/>
              <a:gd name="connsiteX131" fmla="*/ 1793081 w 1866900"/>
              <a:gd name="connsiteY131" fmla="*/ 740569 h 871538"/>
              <a:gd name="connsiteX132" fmla="*/ 1785937 w 1866900"/>
              <a:gd name="connsiteY132" fmla="*/ 742950 h 871538"/>
              <a:gd name="connsiteX133" fmla="*/ 1771650 w 1866900"/>
              <a:gd name="connsiteY133" fmla="*/ 752475 h 871538"/>
              <a:gd name="connsiteX134" fmla="*/ 1762125 w 1866900"/>
              <a:gd name="connsiteY134" fmla="*/ 764382 h 871538"/>
              <a:gd name="connsiteX135" fmla="*/ 1754981 w 1866900"/>
              <a:gd name="connsiteY135" fmla="*/ 785813 h 871538"/>
              <a:gd name="connsiteX136" fmla="*/ 1752600 w 1866900"/>
              <a:gd name="connsiteY136" fmla="*/ 792957 h 871538"/>
              <a:gd name="connsiteX137" fmla="*/ 1747837 w 1866900"/>
              <a:gd name="connsiteY137" fmla="*/ 800100 h 871538"/>
              <a:gd name="connsiteX138" fmla="*/ 1745456 w 1866900"/>
              <a:gd name="connsiteY138" fmla="*/ 838200 h 871538"/>
              <a:gd name="connsiteX139" fmla="*/ 1743075 w 1866900"/>
              <a:gd name="connsiteY139" fmla="*/ 845344 h 871538"/>
              <a:gd name="connsiteX140" fmla="*/ 1733550 w 1866900"/>
              <a:gd name="connsiteY140" fmla="*/ 859632 h 871538"/>
              <a:gd name="connsiteX141" fmla="*/ 1712119 w 1866900"/>
              <a:gd name="connsiteY141" fmla="*/ 869157 h 871538"/>
              <a:gd name="connsiteX142" fmla="*/ 1704975 w 1866900"/>
              <a:gd name="connsiteY142" fmla="*/ 871538 h 871538"/>
              <a:gd name="connsiteX143" fmla="*/ 1688306 w 1866900"/>
              <a:gd name="connsiteY143" fmla="*/ 869157 h 871538"/>
              <a:gd name="connsiteX144" fmla="*/ 1678781 w 1866900"/>
              <a:gd name="connsiteY144" fmla="*/ 854869 h 871538"/>
              <a:gd name="connsiteX145" fmla="*/ 1674019 w 1866900"/>
              <a:gd name="connsiteY145" fmla="*/ 847725 h 871538"/>
              <a:gd name="connsiteX146" fmla="*/ 1676400 w 1866900"/>
              <a:gd name="connsiteY146" fmla="*/ 812007 h 871538"/>
              <a:gd name="connsiteX147" fmla="*/ 1678781 w 1866900"/>
              <a:gd name="connsiteY147" fmla="*/ 804863 h 871538"/>
              <a:gd name="connsiteX148" fmla="*/ 1676400 w 1866900"/>
              <a:gd name="connsiteY148" fmla="*/ 745332 h 871538"/>
              <a:gd name="connsiteX149" fmla="*/ 1671637 w 1866900"/>
              <a:gd name="connsiteY149" fmla="*/ 731044 h 871538"/>
              <a:gd name="connsiteX150" fmla="*/ 1664494 w 1866900"/>
              <a:gd name="connsiteY150" fmla="*/ 716757 h 871538"/>
              <a:gd name="connsiteX151" fmla="*/ 1657350 w 1866900"/>
              <a:gd name="connsiteY151" fmla="*/ 711994 h 871538"/>
              <a:gd name="connsiteX152" fmla="*/ 1654969 w 1866900"/>
              <a:gd name="connsiteY152" fmla="*/ 704850 h 871538"/>
              <a:gd name="connsiteX153" fmla="*/ 1645444 w 1866900"/>
              <a:gd name="connsiteY153" fmla="*/ 690563 h 871538"/>
              <a:gd name="connsiteX154" fmla="*/ 1643062 w 1866900"/>
              <a:gd name="connsiteY154" fmla="*/ 683419 h 871538"/>
              <a:gd name="connsiteX155" fmla="*/ 1635919 w 1866900"/>
              <a:gd name="connsiteY155" fmla="*/ 678657 h 871538"/>
              <a:gd name="connsiteX156" fmla="*/ 1624012 w 1866900"/>
              <a:gd name="connsiteY156" fmla="*/ 657225 h 871538"/>
              <a:gd name="connsiteX157" fmla="*/ 1619250 w 1866900"/>
              <a:gd name="connsiteY157" fmla="*/ 650082 h 871538"/>
              <a:gd name="connsiteX158" fmla="*/ 1614487 w 1866900"/>
              <a:gd name="connsiteY158" fmla="*/ 642938 h 871538"/>
              <a:gd name="connsiteX159" fmla="*/ 1609725 w 1866900"/>
              <a:gd name="connsiteY159" fmla="*/ 626269 h 871538"/>
              <a:gd name="connsiteX160" fmla="*/ 1604962 w 1866900"/>
              <a:gd name="connsiteY160" fmla="*/ 611982 h 871538"/>
              <a:gd name="connsiteX161" fmla="*/ 1602581 w 1866900"/>
              <a:gd name="connsiteY161" fmla="*/ 604838 h 871538"/>
              <a:gd name="connsiteX162" fmla="*/ 1597819 w 1866900"/>
              <a:gd name="connsiteY162" fmla="*/ 588169 h 871538"/>
              <a:gd name="connsiteX163" fmla="*/ 1590675 w 1866900"/>
              <a:gd name="connsiteY163" fmla="*/ 581025 h 871538"/>
              <a:gd name="connsiteX164" fmla="*/ 1585912 w 1866900"/>
              <a:gd name="connsiteY164" fmla="*/ 573882 h 871538"/>
              <a:gd name="connsiteX165" fmla="*/ 1571625 w 1866900"/>
              <a:gd name="connsiteY165" fmla="*/ 564357 h 871538"/>
              <a:gd name="connsiteX166" fmla="*/ 1557337 w 1866900"/>
              <a:gd name="connsiteY166" fmla="*/ 552450 h 871538"/>
              <a:gd name="connsiteX167" fmla="*/ 1547812 w 1866900"/>
              <a:gd name="connsiteY167" fmla="*/ 542925 h 871538"/>
              <a:gd name="connsiteX168" fmla="*/ 1538287 w 1866900"/>
              <a:gd name="connsiteY168" fmla="*/ 533400 h 871538"/>
              <a:gd name="connsiteX169" fmla="*/ 1526381 w 1866900"/>
              <a:gd name="connsiteY169" fmla="*/ 519113 h 871538"/>
              <a:gd name="connsiteX170" fmla="*/ 1521619 w 1866900"/>
              <a:gd name="connsiteY170" fmla="*/ 511969 h 871538"/>
              <a:gd name="connsiteX171" fmla="*/ 1514475 w 1866900"/>
              <a:gd name="connsiteY171" fmla="*/ 509588 h 871538"/>
              <a:gd name="connsiteX172" fmla="*/ 1502569 w 1866900"/>
              <a:gd name="connsiteY172" fmla="*/ 497682 h 871538"/>
              <a:gd name="connsiteX173" fmla="*/ 1490662 w 1866900"/>
              <a:gd name="connsiteY173" fmla="*/ 483394 h 871538"/>
              <a:gd name="connsiteX174" fmla="*/ 1469231 w 1866900"/>
              <a:gd name="connsiteY174" fmla="*/ 473869 h 871538"/>
              <a:gd name="connsiteX175" fmla="*/ 1231106 w 1866900"/>
              <a:gd name="connsiteY175" fmla="*/ 471488 h 871538"/>
              <a:gd name="connsiteX176" fmla="*/ 1031081 w 1866900"/>
              <a:gd name="connsiteY176" fmla="*/ 461963 h 871538"/>
              <a:gd name="connsiteX177" fmla="*/ 840581 w 1866900"/>
              <a:gd name="connsiteY177" fmla="*/ 459582 h 871538"/>
              <a:gd name="connsiteX178" fmla="*/ 750094 w 1866900"/>
              <a:gd name="connsiteY178" fmla="*/ 457200 h 871538"/>
              <a:gd name="connsiteX179" fmla="*/ 500063 w 1866900"/>
              <a:gd name="connsiteY179" fmla="*/ 464344 h 871538"/>
              <a:gd name="connsiteX180" fmla="*/ 347662 w 1866900"/>
              <a:gd name="connsiteY180" fmla="*/ 483394 h 871538"/>
              <a:gd name="connsiteX181" fmla="*/ 250031 w 1866900"/>
              <a:gd name="connsiteY181" fmla="*/ 514350 h 871538"/>
              <a:gd name="connsiteX182" fmla="*/ 185737 w 1866900"/>
              <a:gd name="connsiteY18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52575 w 1866900"/>
              <a:gd name="connsiteY18" fmla="*/ 197644 h 871538"/>
              <a:gd name="connsiteX19" fmla="*/ 1562100 w 1866900"/>
              <a:gd name="connsiteY19" fmla="*/ 176213 h 871538"/>
              <a:gd name="connsiteX20" fmla="*/ 1564481 w 1866900"/>
              <a:gd name="connsiteY20" fmla="*/ 169069 h 871538"/>
              <a:gd name="connsiteX21" fmla="*/ 1574006 w 1866900"/>
              <a:gd name="connsiteY21" fmla="*/ 154782 h 871538"/>
              <a:gd name="connsiteX22" fmla="*/ 1578769 w 1866900"/>
              <a:gd name="connsiteY22" fmla="*/ 147638 h 871538"/>
              <a:gd name="connsiteX23" fmla="*/ 1590675 w 1866900"/>
              <a:gd name="connsiteY23" fmla="*/ 126207 h 871538"/>
              <a:gd name="connsiteX24" fmla="*/ 1595437 w 1866900"/>
              <a:gd name="connsiteY24" fmla="*/ 119063 h 871538"/>
              <a:gd name="connsiteX25" fmla="*/ 1600200 w 1866900"/>
              <a:gd name="connsiteY25" fmla="*/ 111919 h 871538"/>
              <a:gd name="connsiteX26" fmla="*/ 1600200 w 1866900"/>
              <a:gd name="connsiteY26" fmla="*/ 90488 h 871538"/>
              <a:gd name="connsiteX27" fmla="*/ 1578769 w 1866900"/>
              <a:gd name="connsiteY27" fmla="*/ 73819 h 871538"/>
              <a:gd name="connsiteX28" fmla="*/ 1564481 w 1866900"/>
              <a:gd name="connsiteY28" fmla="*/ 66675 h 871538"/>
              <a:gd name="connsiteX29" fmla="*/ 1557337 w 1866900"/>
              <a:gd name="connsiteY29" fmla="*/ 61913 h 871538"/>
              <a:gd name="connsiteX30" fmla="*/ 1547812 w 1866900"/>
              <a:gd name="connsiteY30" fmla="*/ 57150 h 871538"/>
              <a:gd name="connsiteX31" fmla="*/ 1533525 w 1866900"/>
              <a:gd name="connsiteY31" fmla="*/ 50007 h 871538"/>
              <a:gd name="connsiteX32" fmla="*/ 1526381 w 1866900"/>
              <a:gd name="connsiteY32" fmla="*/ 45244 h 871538"/>
              <a:gd name="connsiteX33" fmla="*/ 1519237 w 1866900"/>
              <a:gd name="connsiteY33" fmla="*/ 42863 h 871538"/>
              <a:gd name="connsiteX34" fmla="*/ 1509712 w 1866900"/>
              <a:gd name="connsiteY34" fmla="*/ 28575 h 871538"/>
              <a:gd name="connsiteX35" fmla="*/ 1504950 w 1866900"/>
              <a:gd name="connsiteY35" fmla="*/ 21432 h 871538"/>
              <a:gd name="connsiteX36" fmla="*/ 1507331 w 1866900"/>
              <a:gd name="connsiteY36" fmla="*/ 11907 h 871538"/>
              <a:gd name="connsiteX37" fmla="*/ 1528762 w 1866900"/>
              <a:gd name="connsiteY37" fmla="*/ 0 h 871538"/>
              <a:gd name="connsiteX38" fmla="*/ 1552575 w 1866900"/>
              <a:gd name="connsiteY38" fmla="*/ 2382 h 871538"/>
              <a:gd name="connsiteX39" fmla="*/ 1566862 w 1866900"/>
              <a:gd name="connsiteY39" fmla="*/ 7144 h 871538"/>
              <a:gd name="connsiteX40" fmla="*/ 1578769 w 1866900"/>
              <a:gd name="connsiteY40" fmla="*/ 9525 h 871538"/>
              <a:gd name="connsiteX41" fmla="*/ 1593056 w 1866900"/>
              <a:gd name="connsiteY41" fmla="*/ 14288 h 871538"/>
              <a:gd name="connsiteX42" fmla="*/ 1600200 w 1866900"/>
              <a:gd name="connsiteY42" fmla="*/ 19050 h 871538"/>
              <a:gd name="connsiteX43" fmla="*/ 1614487 w 1866900"/>
              <a:gd name="connsiteY43" fmla="*/ 21432 h 871538"/>
              <a:gd name="connsiteX44" fmla="*/ 1624012 w 1866900"/>
              <a:gd name="connsiteY44" fmla="*/ 23813 h 871538"/>
              <a:gd name="connsiteX45" fmla="*/ 1638300 w 1866900"/>
              <a:gd name="connsiteY45" fmla="*/ 28575 h 871538"/>
              <a:gd name="connsiteX46" fmla="*/ 1652587 w 1866900"/>
              <a:gd name="connsiteY46" fmla="*/ 30957 h 871538"/>
              <a:gd name="connsiteX47" fmla="*/ 1676400 w 1866900"/>
              <a:gd name="connsiteY47" fmla="*/ 33338 h 871538"/>
              <a:gd name="connsiteX48" fmla="*/ 1702594 w 1866900"/>
              <a:gd name="connsiteY48" fmla="*/ 38100 h 871538"/>
              <a:gd name="connsiteX49" fmla="*/ 1709737 w 1866900"/>
              <a:gd name="connsiteY49" fmla="*/ 40482 h 871538"/>
              <a:gd name="connsiteX50" fmla="*/ 1716881 w 1866900"/>
              <a:gd name="connsiteY50" fmla="*/ 47625 h 871538"/>
              <a:gd name="connsiteX51" fmla="*/ 1721644 w 1866900"/>
              <a:gd name="connsiteY51" fmla="*/ 61913 h 871538"/>
              <a:gd name="connsiteX52" fmla="*/ 1726406 w 1866900"/>
              <a:gd name="connsiteY52" fmla="*/ 78582 h 871538"/>
              <a:gd name="connsiteX53" fmla="*/ 1724025 w 1866900"/>
              <a:gd name="connsiteY53" fmla="*/ 102394 h 871538"/>
              <a:gd name="connsiteX54" fmla="*/ 1716881 w 1866900"/>
              <a:gd name="connsiteY54" fmla="*/ 104775 h 871538"/>
              <a:gd name="connsiteX55" fmla="*/ 1659731 w 1866900"/>
              <a:gd name="connsiteY55" fmla="*/ 107157 h 871538"/>
              <a:gd name="connsiteX56" fmla="*/ 1652587 w 1866900"/>
              <a:gd name="connsiteY56" fmla="*/ 111919 h 871538"/>
              <a:gd name="connsiteX57" fmla="*/ 1650206 w 1866900"/>
              <a:gd name="connsiteY57" fmla="*/ 119063 h 871538"/>
              <a:gd name="connsiteX58" fmla="*/ 1645444 w 1866900"/>
              <a:gd name="connsiteY58" fmla="*/ 126207 h 871538"/>
              <a:gd name="connsiteX59" fmla="*/ 1638300 w 1866900"/>
              <a:gd name="connsiteY59" fmla="*/ 140494 h 871538"/>
              <a:gd name="connsiteX60" fmla="*/ 1635919 w 1866900"/>
              <a:gd name="connsiteY60" fmla="*/ 159544 h 871538"/>
              <a:gd name="connsiteX61" fmla="*/ 1633537 w 1866900"/>
              <a:gd name="connsiteY61" fmla="*/ 166688 h 871538"/>
              <a:gd name="connsiteX62" fmla="*/ 1628775 w 1866900"/>
              <a:gd name="connsiteY62" fmla="*/ 204788 h 871538"/>
              <a:gd name="connsiteX63" fmla="*/ 1626394 w 1866900"/>
              <a:gd name="connsiteY63" fmla="*/ 271463 h 871538"/>
              <a:gd name="connsiteX64" fmla="*/ 1628775 w 1866900"/>
              <a:gd name="connsiteY64" fmla="*/ 338138 h 871538"/>
              <a:gd name="connsiteX65" fmla="*/ 1631156 w 1866900"/>
              <a:gd name="connsiteY65" fmla="*/ 345282 h 871538"/>
              <a:gd name="connsiteX66" fmla="*/ 1645444 w 1866900"/>
              <a:gd name="connsiteY66" fmla="*/ 359569 h 871538"/>
              <a:gd name="connsiteX67" fmla="*/ 1652587 w 1866900"/>
              <a:gd name="connsiteY67" fmla="*/ 361950 h 871538"/>
              <a:gd name="connsiteX68" fmla="*/ 1659731 w 1866900"/>
              <a:gd name="connsiteY68" fmla="*/ 366713 h 871538"/>
              <a:gd name="connsiteX69" fmla="*/ 1726406 w 1866900"/>
              <a:gd name="connsiteY69" fmla="*/ 361950 h 871538"/>
              <a:gd name="connsiteX70" fmla="*/ 1733550 w 1866900"/>
              <a:gd name="connsiteY70" fmla="*/ 297657 h 871538"/>
              <a:gd name="connsiteX71" fmla="*/ 1738312 w 1866900"/>
              <a:gd name="connsiteY71" fmla="*/ 271463 h 871538"/>
              <a:gd name="connsiteX72" fmla="*/ 1743075 w 1866900"/>
              <a:gd name="connsiteY72" fmla="*/ 264319 h 871538"/>
              <a:gd name="connsiteX73" fmla="*/ 1750219 w 1866900"/>
              <a:gd name="connsiteY73" fmla="*/ 261938 h 871538"/>
              <a:gd name="connsiteX74" fmla="*/ 1757362 w 1866900"/>
              <a:gd name="connsiteY74" fmla="*/ 257175 h 871538"/>
              <a:gd name="connsiteX75" fmla="*/ 1774031 w 1866900"/>
              <a:gd name="connsiteY75" fmla="*/ 252413 h 871538"/>
              <a:gd name="connsiteX76" fmla="*/ 1797844 w 1866900"/>
              <a:gd name="connsiteY76" fmla="*/ 254794 h 871538"/>
              <a:gd name="connsiteX77" fmla="*/ 1819275 w 1866900"/>
              <a:gd name="connsiteY77" fmla="*/ 271463 h 871538"/>
              <a:gd name="connsiteX78" fmla="*/ 1826419 w 1866900"/>
              <a:gd name="connsiteY78" fmla="*/ 276225 h 871538"/>
              <a:gd name="connsiteX79" fmla="*/ 1838325 w 1866900"/>
              <a:gd name="connsiteY79" fmla="*/ 297657 h 871538"/>
              <a:gd name="connsiteX80" fmla="*/ 1826419 w 1866900"/>
              <a:gd name="connsiteY80" fmla="*/ 328613 h 871538"/>
              <a:gd name="connsiteX81" fmla="*/ 1819275 w 1866900"/>
              <a:gd name="connsiteY81" fmla="*/ 330994 h 871538"/>
              <a:gd name="connsiteX82" fmla="*/ 1804987 w 1866900"/>
              <a:gd name="connsiteY82" fmla="*/ 342900 h 871538"/>
              <a:gd name="connsiteX83" fmla="*/ 1795462 w 1866900"/>
              <a:gd name="connsiteY83" fmla="*/ 357188 h 871538"/>
              <a:gd name="connsiteX84" fmla="*/ 1800225 w 1866900"/>
              <a:gd name="connsiteY84" fmla="*/ 397669 h 871538"/>
              <a:gd name="connsiteX85" fmla="*/ 1802606 w 1866900"/>
              <a:gd name="connsiteY85" fmla="*/ 404813 h 871538"/>
              <a:gd name="connsiteX86" fmla="*/ 1807369 w 1866900"/>
              <a:gd name="connsiteY86" fmla="*/ 411957 h 871538"/>
              <a:gd name="connsiteX87" fmla="*/ 1812131 w 1866900"/>
              <a:gd name="connsiteY87" fmla="*/ 426244 h 871538"/>
              <a:gd name="connsiteX88" fmla="*/ 1824037 w 1866900"/>
              <a:gd name="connsiteY88" fmla="*/ 447675 h 871538"/>
              <a:gd name="connsiteX89" fmla="*/ 1821656 w 1866900"/>
              <a:gd name="connsiteY89" fmla="*/ 485775 h 871538"/>
              <a:gd name="connsiteX90" fmla="*/ 1816894 w 1866900"/>
              <a:gd name="connsiteY90" fmla="*/ 492919 h 871538"/>
              <a:gd name="connsiteX91" fmla="*/ 1788319 w 1866900"/>
              <a:gd name="connsiteY91" fmla="*/ 485775 h 871538"/>
              <a:gd name="connsiteX92" fmla="*/ 1781175 w 1866900"/>
              <a:gd name="connsiteY92" fmla="*/ 483394 h 871538"/>
              <a:gd name="connsiteX93" fmla="*/ 1774031 w 1866900"/>
              <a:gd name="connsiteY93" fmla="*/ 481013 h 871538"/>
              <a:gd name="connsiteX94" fmla="*/ 1759744 w 1866900"/>
              <a:gd name="connsiteY94" fmla="*/ 459582 h 871538"/>
              <a:gd name="connsiteX95" fmla="*/ 1754981 w 1866900"/>
              <a:gd name="connsiteY95" fmla="*/ 452438 h 871538"/>
              <a:gd name="connsiteX96" fmla="*/ 1747837 w 1866900"/>
              <a:gd name="connsiteY96" fmla="*/ 438150 h 871538"/>
              <a:gd name="connsiteX97" fmla="*/ 1728787 w 1866900"/>
              <a:gd name="connsiteY97" fmla="*/ 426244 h 871538"/>
              <a:gd name="connsiteX98" fmla="*/ 1721644 w 1866900"/>
              <a:gd name="connsiteY98" fmla="*/ 421482 h 871538"/>
              <a:gd name="connsiteX99" fmla="*/ 1707356 w 1866900"/>
              <a:gd name="connsiteY99" fmla="*/ 416719 h 871538"/>
              <a:gd name="connsiteX100" fmla="*/ 1690687 w 1866900"/>
              <a:gd name="connsiteY100" fmla="*/ 419100 h 871538"/>
              <a:gd name="connsiteX101" fmla="*/ 1654969 w 1866900"/>
              <a:gd name="connsiteY101" fmla="*/ 426244 h 871538"/>
              <a:gd name="connsiteX102" fmla="*/ 1647825 w 1866900"/>
              <a:gd name="connsiteY102" fmla="*/ 440532 h 871538"/>
              <a:gd name="connsiteX103" fmla="*/ 1652587 w 1866900"/>
              <a:gd name="connsiteY103" fmla="*/ 523875 h 871538"/>
              <a:gd name="connsiteX104" fmla="*/ 1657350 w 1866900"/>
              <a:gd name="connsiteY104" fmla="*/ 538163 h 871538"/>
              <a:gd name="connsiteX105" fmla="*/ 1662112 w 1866900"/>
              <a:gd name="connsiteY105" fmla="*/ 554832 h 871538"/>
              <a:gd name="connsiteX106" fmla="*/ 1666875 w 1866900"/>
              <a:gd name="connsiteY106" fmla="*/ 561975 h 871538"/>
              <a:gd name="connsiteX107" fmla="*/ 1676400 w 1866900"/>
              <a:gd name="connsiteY107" fmla="*/ 573882 h 871538"/>
              <a:gd name="connsiteX108" fmla="*/ 1678781 w 1866900"/>
              <a:gd name="connsiteY108" fmla="*/ 581025 h 871538"/>
              <a:gd name="connsiteX109" fmla="*/ 1688306 w 1866900"/>
              <a:gd name="connsiteY109" fmla="*/ 595313 h 871538"/>
              <a:gd name="connsiteX110" fmla="*/ 1693069 w 1866900"/>
              <a:gd name="connsiteY110" fmla="*/ 602457 h 871538"/>
              <a:gd name="connsiteX111" fmla="*/ 1697831 w 1866900"/>
              <a:gd name="connsiteY111" fmla="*/ 616744 h 871538"/>
              <a:gd name="connsiteX112" fmla="*/ 1707356 w 1866900"/>
              <a:gd name="connsiteY112" fmla="*/ 631032 h 871538"/>
              <a:gd name="connsiteX113" fmla="*/ 1714500 w 1866900"/>
              <a:gd name="connsiteY113" fmla="*/ 652463 h 871538"/>
              <a:gd name="connsiteX114" fmla="*/ 1716881 w 1866900"/>
              <a:gd name="connsiteY114" fmla="*/ 659607 h 871538"/>
              <a:gd name="connsiteX115" fmla="*/ 1731169 w 1866900"/>
              <a:gd name="connsiteY115" fmla="*/ 666750 h 871538"/>
              <a:gd name="connsiteX116" fmla="*/ 1781175 w 1866900"/>
              <a:gd name="connsiteY116" fmla="*/ 659607 h 871538"/>
              <a:gd name="connsiteX117" fmla="*/ 1788319 w 1866900"/>
              <a:gd name="connsiteY117" fmla="*/ 654844 h 871538"/>
              <a:gd name="connsiteX118" fmla="*/ 1802606 w 1866900"/>
              <a:gd name="connsiteY118" fmla="*/ 650082 h 871538"/>
              <a:gd name="connsiteX119" fmla="*/ 1809750 w 1866900"/>
              <a:gd name="connsiteY119" fmla="*/ 645319 h 871538"/>
              <a:gd name="connsiteX120" fmla="*/ 1852612 w 1866900"/>
              <a:gd name="connsiteY120" fmla="*/ 645319 h 871538"/>
              <a:gd name="connsiteX121" fmla="*/ 1859756 w 1866900"/>
              <a:gd name="connsiteY121" fmla="*/ 650082 h 871538"/>
              <a:gd name="connsiteX122" fmla="*/ 1862137 w 1866900"/>
              <a:gd name="connsiteY122" fmla="*/ 657225 h 871538"/>
              <a:gd name="connsiteX123" fmla="*/ 1866900 w 1866900"/>
              <a:gd name="connsiteY123" fmla="*/ 664369 h 871538"/>
              <a:gd name="connsiteX124" fmla="*/ 1864519 w 1866900"/>
              <a:gd name="connsiteY124" fmla="*/ 697707 h 871538"/>
              <a:gd name="connsiteX125" fmla="*/ 1857375 w 1866900"/>
              <a:gd name="connsiteY125" fmla="*/ 704850 h 871538"/>
              <a:gd name="connsiteX126" fmla="*/ 1854994 w 1866900"/>
              <a:gd name="connsiteY126" fmla="*/ 711994 h 871538"/>
              <a:gd name="connsiteX127" fmla="*/ 1840706 w 1866900"/>
              <a:gd name="connsiteY127" fmla="*/ 723900 h 871538"/>
              <a:gd name="connsiteX128" fmla="*/ 1833562 w 1866900"/>
              <a:gd name="connsiteY128" fmla="*/ 726282 h 871538"/>
              <a:gd name="connsiteX129" fmla="*/ 1826419 w 1866900"/>
              <a:gd name="connsiteY129" fmla="*/ 731044 h 871538"/>
              <a:gd name="connsiteX130" fmla="*/ 1793081 w 1866900"/>
              <a:gd name="connsiteY130" fmla="*/ 740569 h 871538"/>
              <a:gd name="connsiteX131" fmla="*/ 1785937 w 1866900"/>
              <a:gd name="connsiteY131" fmla="*/ 742950 h 871538"/>
              <a:gd name="connsiteX132" fmla="*/ 1771650 w 1866900"/>
              <a:gd name="connsiteY132" fmla="*/ 752475 h 871538"/>
              <a:gd name="connsiteX133" fmla="*/ 1762125 w 1866900"/>
              <a:gd name="connsiteY133" fmla="*/ 764382 h 871538"/>
              <a:gd name="connsiteX134" fmla="*/ 1754981 w 1866900"/>
              <a:gd name="connsiteY134" fmla="*/ 785813 h 871538"/>
              <a:gd name="connsiteX135" fmla="*/ 1752600 w 1866900"/>
              <a:gd name="connsiteY135" fmla="*/ 792957 h 871538"/>
              <a:gd name="connsiteX136" fmla="*/ 1747837 w 1866900"/>
              <a:gd name="connsiteY136" fmla="*/ 800100 h 871538"/>
              <a:gd name="connsiteX137" fmla="*/ 1745456 w 1866900"/>
              <a:gd name="connsiteY137" fmla="*/ 838200 h 871538"/>
              <a:gd name="connsiteX138" fmla="*/ 1743075 w 1866900"/>
              <a:gd name="connsiteY138" fmla="*/ 845344 h 871538"/>
              <a:gd name="connsiteX139" fmla="*/ 1733550 w 1866900"/>
              <a:gd name="connsiteY139" fmla="*/ 859632 h 871538"/>
              <a:gd name="connsiteX140" fmla="*/ 1712119 w 1866900"/>
              <a:gd name="connsiteY140" fmla="*/ 869157 h 871538"/>
              <a:gd name="connsiteX141" fmla="*/ 1704975 w 1866900"/>
              <a:gd name="connsiteY141" fmla="*/ 871538 h 871538"/>
              <a:gd name="connsiteX142" fmla="*/ 1688306 w 1866900"/>
              <a:gd name="connsiteY142" fmla="*/ 869157 h 871538"/>
              <a:gd name="connsiteX143" fmla="*/ 1678781 w 1866900"/>
              <a:gd name="connsiteY143" fmla="*/ 854869 h 871538"/>
              <a:gd name="connsiteX144" fmla="*/ 1674019 w 1866900"/>
              <a:gd name="connsiteY144" fmla="*/ 847725 h 871538"/>
              <a:gd name="connsiteX145" fmla="*/ 1676400 w 1866900"/>
              <a:gd name="connsiteY145" fmla="*/ 812007 h 871538"/>
              <a:gd name="connsiteX146" fmla="*/ 1678781 w 1866900"/>
              <a:gd name="connsiteY146" fmla="*/ 804863 h 871538"/>
              <a:gd name="connsiteX147" fmla="*/ 1676400 w 1866900"/>
              <a:gd name="connsiteY147" fmla="*/ 745332 h 871538"/>
              <a:gd name="connsiteX148" fmla="*/ 1671637 w 1866900"/>
              <a:gd name="connsiteY148" fmla="*/ 731044 h 871538"/>
              <a:gd name="connsiteX149" fmla="*/ 1664494 w 1866900"/>
              <a:gd name="connsiteY149" fmla="*/ 716757 h 871538"/>
              <a:gd name="connsiteX150" fmla="*/ 1657350 w 1866900"/>
              <a:gd name="connsiteY150" fmla="*/ 711994 h 871538"/>
              <a:gd name="connsiteX151" fmla="*/ 1654969 w 1866900"/>
              <a:gd name="connsiteY151" fmla="*/ 704850 h 871538"/>
              <a:gd name="connsiteX152" fmla="*/ 1645444 w 1866900"/>
              <a:gd name="connsiteY152" fmla="*/ 690563 h 871538"/>
              <a:gd name="connsiteX153" fmla="*/ 1643062 w 1866900"/>
              <a:gd name="connsiteY153" fmla="*/ 683419 h 871538"/>
              <a:gd name="connsiteX154" fmla="*/ 1635919 w 1866900"/>
              <a:gd name="connsiteY154" fmla="*/ 678657 h 871538"/>
              <a:gd name="connsiteX155" fmla="*/ 1624012 w 1866900"/>
              <a:gd name="connsiteY155" fmla="*/ 657225 h 871538"/>
              <a:gd name="connsiteX156" fmla="*/ 1619250 w 1866900"/>
              <a:gd name="connsiteY156" fmla="*/ 650082 h 871538"/>
              <a:gd name="connsiteX157" fmla="*/ 1614487 w 1866900"/>
              <a:gd name="connsiteY157" fmla="*/ 642938 h 871538"/>
              <a:gd name="connsiteX158" fmla="*/ 1609725 w 1866900"/>
              <a:gd name="connsiteY158" fmla="*/ 626269 h 871538"/>
              <a:gd name="connsiteX159" fmla="*/ 1604962 w 1866900"/>
              <a:gd name="connsiteY159" fmla="*/ 611982 h 871538"/>
              <a:gd name="connsiteX160" fmla="*/ 1602581 w 1866900"/>
              <a:gd name="connsiteY160" fmla="*/ 604838 h 871538"/>
              <a:gd name="connsiteX161" fmla="*/ 1597819 w 1866900"/>
              <a:gd name="connsiteY161" fmla="*/ 588169 h 871538"/>
              <a:gd name="connsiteX162" fmla="*/ 1590675 w 1866900"/>
              <a:gd name="connsiteY162" fmla="*/ 581025 h 871538"/>
              <a:gd name="connsiteX163" fmla="*/ 1585912 w 1866900"/>
              <a:gd name="connsiteY163" fmla="*/ 573882 h 871538"/>
              <a:gd name="connsiteX164" fmla="*/ 1571625 w 1866900"/>
              <a:gd name="connsiteY164" fmla="*/ 564357 h 871538"/>
              <a:gd name="connsiteX165" fmla="*/ 1557337 w 1866900"/>
              <a:gd name="connsiteY165" fmla="*/ 552450 h 871538"/>
              <a:gd name="connsiteX166" fmla="*/ 1547812 w 1866900"/>
              <a:gd name="connsiteY166" fmla="*/ 542925 h 871538"/>
              <a:gd name="connsiteX167" fmla="*/ 1538287 w 1866900"/>
              <a:gd name="connsiteY167" fmla="*/ 533400 h 871538"/>
              <a:gd name="connsiteX168" fmla="*/ 1526381 w 1866900"/>
              <a:gd name="connsiteY168" fmla="*/ 519113 h 871538"/>
              <a:gd name="connsiteX169" fmla="*/ 1521619 w 1866900"/>
              <a:gd name="connsiteY169" fmla="*/ 511969 h 871538"/>
              <a:gd name="connsiteX170" fmla="*/ 1514475 w 1866900"/>
              <a:gd name="connsiteY170" fmla="*/ 509588 h 871538"/>
              <a:gd name="connsiteX171" fmla="*/ 1502569 w 1866900"/>
              <a:gd name="connsiteY171" fmla="*/ 497682 h 871538"/>
              <a:gd name="connsiteX172" fmla="*/ 1490662 w 1866900"/>
              <a:gd name="connsiteY172" fmla="*/ 483394 h 871538"/>
              <a:gd name="connsiteX173" fmla="*/ 1469231 w 1866900"/>
              <a:gd name="connsiteY173" fmla="*/ 473869 h 871538"/>
              <a:gd name="connsiteX174" fmla="*/ 1231106 w 1866900"/>
              <a:gd name="connsiteY174" fmla="*/ 471488 h 871538"/>
              <a:gd name="connsiteX175" fmla="*/ 1031081 w 1866900"/>
              <a:gd name="connsiteY175" fmla="*/ 461963 h 871538"/>
              <a:gd name="connsiteX176" fmla="*/ 840581 w 1866900"/>
              <a:gd name="connsiteY176" fmla="*/ 459582 h 871538"/>
              <a:gd name="connsiteX177" fmla="*/ 750094 w 1866900"/>
              <a:gd name="connsiteY177" fmla="*/ 457200 h 871538"/>
              <a:gd name="connsiteX178" fmla="*/ 500063 w 1866900"/>
              <a:gd name="connsiteY178" fmla="*/ 464344 h 871538"/>
              <a:gd name="connsiteX179" fmla="*/ 347662 w 1866900"/>
              <a:gd name="connsiteY179" fmla="*/ 483394 h 871538"/>
              <a:gd name="connsiteX180" fmla="*/ 250031 w 1866900"/>
              <a:gd name="connsiteY180" fmla="*/ 514350 h 871538"/>
              <a:gd name="connsiteX181" fmla="*/ 185737 w 1866900"/>
              <a:gd name="connsiteY181"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64481 w 1866900"/>
              <a:gd name="connsiteY19" fmla="*/ 169069 h 871538"/>
              <a:gd name="connsiteX20" fmla="*/ 1574006 w 1866900"/>
              <a:gd name="connsiteY20" fmla="*/ 154782 h 871538"/>
              <a:gd name="connsiteX21" fmla="*/ 1578769 w 1866900"/>
              <a:gd name="connsiteY21" fmla="*/ 147638 h 871538"/>
              <a:gd name="connsiteX22" fmla="*/ 1590675 w 1866900"/>
              <a:gd name="connsiteY22" fmla="*/ 126207 h 871538"/>
              <a:gd name="connsiteX23" fmla="*/ 1595437 w 1866900"/>
              <a:gd name="connsiteY23" fmla="*/ 119063 h 871538"/>
              <a:gd name="connsiteX24" fmla="*/ 1600200 w 1866900"/>
              <a:gd name="connsiteY24" fmla="*/ 111919 h 871538"/>
              <a:gd name="connsiteX25" fmla="*/ 1600200 w 1866900"/>
              <a:gd name="connsiteY25" fmla="*/ 90488 h 871538"/>
              <a:gd name="connsiteX26" fmla="*/ 1578769 w 1866900"/>
              <a:gd name="connsiteY26" fmla="*/ 73819 h 871538"/>
              <a:gd name="connsiteX27" fmla="*/ 1564481 w 1866900"/>
              <a:gd name="connsiteY27" fmla="*/ 66675 h 871538"/>
              <a:gd name="connsiteX28" fmla="*/ 1557337 w 1866900"/>
              <a:gd name="connsiteY28" fmla="*/ 61913 h 871538"/>
              <a:gd name="connsiteX29" fmla="*/ 1547812 w 1866900"/>
              <a:gd name="connsiteY29" fmla="*/ 57150 h 871538"/>
              <a:gd name="connsiteX30" fmla="*/ 1533525 w 1866900"/>
              <a:gd name="connsiteY30" fmla="*/ 50007 h 871538"/>
              <a:gd name="connsiteX31" fmla="*/ 1526381 w 1866900"/>
              <a:gd name="connsiteY31" fmla="*/ 45244 h 871538"/>
              <a:gd name="connsiteX32" fmla="*/ 1519237 w 1866900"/>
              <a:gd name="connsiteY32" fmla="*/ 42863 h 871538"/>
              <a:gd name="connsiteX33" fmla="*/ 1509712 w 1866900"/>
              <a:gd name="connsiteY33" fmla="*/ 28575 h 871538"/>
              <a:gd name="connsiteX34" fmla="*/ 1504950 w 1866900"/>
              <a:gd name="connsiteY34" fmla="*/ 21432 h 871538"/>
              <a:gd name="connsiteX35" fmla="*/ 1507331 w 1866900"/>
              <a:gd name="connsiteY35" fmla="*/ 11907 h 871538"/>
              <a:gd name="connsiteX36" fmla="*/ 1528762 w 1866900"/>
              <a:gd name="connsiteY36" fmla="*/ 0 h 871538"/>
              <a:gd name="connsiteX37" fmla="*/ 1552575 w 1866900"/>
              <a:gd name="connsiteY37" fmla="*/ 2382 h 871538"/>
              <a:gd name="connsiteX38" fmla="*/ 1566862 w 1866900"/>
              <a:gd name="connsiteY38" fmla="*/ 7144 h 871538"/>
              <a:gd name="connsiteX39" fmla="*/ 1578769 w 1866900"/>
              <a:gd name="connsiteY39" fmla="*/ 9525 h 871538"/>
              <a:gd name="connsiteX40" fmla="*/ 1593056 w 1866900"/>
              <a:gd name="connsiteY40" fmla="*/ 14288 h 871538"/>
              <a:gd name="connsiteX41" fmla="*/ 1600200 w 1866900"/>
              <a:gd name="connsiteY41" fmla="*/ 19050 h 871538"/>
              <a:gd name="connsiteX42" fmla="*/ 1614487 w 1866900"/>
              <a:gd name="connsiteY42" fmla="*/ 21432 h 871538"/>
              <a:gd name="connsiteX43" fmla="*/ 1624012 w 1866900"/>
              <a:gd name="connsiteY43" fmla="*/ 23813 h 871538"/>
              <a:gd name="connsiteX44" fmla="*/ 1638300 w 1866900"/>
              <a:gd name="connsiteY44" fmla="*/ 28575 h 871538"/>
              <a:gd name="connsiteX45" fmla="*/ 1652587 w 1866900"/>
              <a:gd name="connsiteY45" fmla="*/ 30957 h 871538"/>
              <a:gd name="connsiteX46" fmla="*/ 1676400 w 1866900"/>
              <a:gd name="connsiteY46" fmla="*/ 33338 h 871538"/>
              <a:gd name="connsiteX47" fmla="*/ 1702594 w 1866900"/>
              <a:gd name="connsiteY47" fmla="*/ 38100 h 871538"/>
              <a:gd name="connsiteX48" fmla="*/ 1709737 w 1866900"/>
              <a:gd name="connsiteY48" fmla="*/ 40482 h 871538"/>
              <a:gd name="connsiteX49" fmla="*/ 1716881 w 1866900"/>
              <a:gd name="connsiteY49" fmla="*/ 47625 h 871538"/>
              <a:gd name="connsiteX50" fmla="*/ 1721644 w 1866900"/>
              <a:gd name="connsiteY50" fmla="*/ 61913 h 871538"/>
              <a:gd name="connsiteX51" fmla="*/ 1726406 w 1866900"/>
              <a:gd name="connsiteY51" fmla="*/ 78582 h 871538"/>
              <a:gd name="connsiteX52" fmla="*/ 1724025 w 1866900"/>
              <a:gd name="connsiteY52" fmla="*/ 102394 h 871538"/>
              <a:gd name="connsiteX53" fmla="*/ 1716881 w 1866900"/>
              <a:gd name="connsiteY53" fmla="*/ 104775 h 871538"/>
              <a:gd name="connsiteX54" fmla="*/ 1659731 w 1866900"/>
              <a:gd name="connsiteY54" fmla="*/ 107157 h 871538"/>
              <a:gd name="connsiteX55" fmla="*/ 1652587 w 1866900"/>
              <a:gd name="connsiteY55" fmla="*/ 111919 h 871538"/>
              <a:gd name="connsiteX56" fmla="*/ 1650206 w 1866900"/>
              <a:gd name="connsiteY56" fmla="*/ 119063 h 871538"/>
              <a:gd name="connsiteX57" fmla="*/ 1645444 w 1866900"/>
              <a:gd name="connsiteY57" fmla="*/ 126207 h 871538"/>
              <a:gd name="connsiteX58" fmla="*/ 1638300 w 1866900"/>
              <a:gd name="connsiteY58" fmla="*/ 140494 h 871538"/>
              <a:gd name="connsiteX59" fmla="*/ 1635919 w 1866900"/>
              <a:gd name="connsiteY59" fmla="*/ 159544 h 871538"/>
              <a:gd name="connsiteX60" fmla="*/ 1633537 w 1866900"/>
              <a:gd name="connsiteY60" fmla="*/ 166688 h 871538"/>
              <a:gd name="connsiteX61" fmla="*/ 1628775 w 1866900"/>
              <a:gd name="connsiteY61" fmla="*/ 204788 h 871538"/>
              <a:gd name="connsiteX62" fmla="*/ 1626394 w 1866900"/>
              <a:gd name="connsiteY62" fmla="*/ 271463 h 871538"/>
              <a:gd name="connsiteX63" fmla="*/ 1628775 w 1866900"/>
              <a:gd name="connsiteY63" fmla="*/ 338138 h 871538"/>
              <a:gd name="connsiteX64" fmla="*/ 1631156 w 1866900"/>
              <a:gd name="connsiteY64" fmla="*/ 345282 h 871538"/>
              <a:gd name="connsiteX65" fmla="*/ 1645444 w 1866900"/>
              <a:gd name="connsiteY65" fmla="*/ 359569 h 871538"/>
              <a:gd name="connsiteX66" fmla="*/ 1652587 w 1866900"/>
              <a:gd name="connsiteY66" fmla="*/ 361950 h 871538"/>
              <a:gd name="connsiteX67" fmla="*/ 1659731 w 1866900"/>
              <a:gd name="connsiteY67" fmla="*/ 366713 h 871538"/>
              <a:gd name="connsiteX68" fmla="*/ 1726406 w 1866900"/>
              <a:gd name="connsiteY68" fmla="*/ 361950 h 871538"/>
              <a:gd name="connsiteX69" fmla="*/ 1733550 w 1866900"/>
              <a:gd name="connsiteY69" fmla="*/ 297657 h 871538"/>
              <a:gd name="connsiteX70" fmla="*/ 1738312 w 1866900"/>
              <a:gd name="connsiteY70" fmla="*/ 271463 h 871538"/>
              <a:gd name="connsiteX71" fmla="*/ 1743075 w 1866900"/>
              <a:gd name="connsiteY71" fmla="*/ 264319 h 871538"/>
              <a:gd name="connsiteX72" fmla="*/ 1750219 w 1866900"/>
              <a:gd name="connsiteY72" fmla="*/ 261938 h 871538"/>
              <a:gd name="connsiteX73" fmla="*/ 1757362 w 1866900"/>
              <a:gd name="connsiteY73" fmla="*/ 257175 h 871538"/>
              <a:gd name="connsiteX74" fmla="*/ 1774031 w 1866900"/>
              <a:gd name="connsiteY74" fmla="*/ 252413 h 871538"/>
              <a:gd name="connsiteX75" fmla="*/ 1797844 w 1866900"/>
              <a:gd name="connsiteY75" fmla="*/ 254794 h 871538"/>
              <a:gd name="connsiteX76" fmla="*/ 1819275 w 1866900"/>
              <a:gd name="connsiteY76" fmla="*/ 271463 h 871538"/>
              <a:gd name="connsiteX77" fmla="*/ 1826419 w 1866900"/>
              <a:gd name="connsiteY77" fmla="*/ 276225 h 871538"/>
              <a:gd name="connsiteX78" fmla="*/ 1838325 w 1866900"/>
              <a:gd name="connsiteY78" fmla="*/ 297657 h 871538"/>
              <a:gd name="connsiteX79" fmla="*/ 1826419 w 1866900"/>
              <a:gd name="connsiteY79" fmla="*/ 328613 h 871538"/>
              <a:gd name="connsiteX80" fmla="*/ 1819275 w 1866900"/>
              <a:gd name="connsiteY80" fmla="*/ 330994 h 871538"/>
              <a:gd name="connsiteX81" fmla="*/ 1804987 w 1866900"/>
              <a:gd name="connsiteY81" fmla="*/ 342900 h 871538"/>
              <a:gd name="connsiteX82" fmla="*/ 1795462 w 1866900"/>
              <a:gd name="connsiteY82" fmla="*/ 357188 h 871538"/>
              <a:gd name="connsiteX83" fmla="*/ 1800225 w 1866900"/>
              <a:gd name="connsiteY83" fmla="*/ 397669 h 871538"/>
              <a:gd name="connsiteX84" fmla="*/ 1802606 w 1866900"/>
              <a:gd name="connsiteY84" fmla="*/ 404813 h 871538"/>
              <a:gd name="connsiteX85" fmla="*/ 1807369 w 1866900"/>
              <a:gd name="connsiteY85" fmla="*/ 411957 h 871538"/>
              <a:gd name="connsiteX86" fmla="*/ 1812131 w 1866900"/>
              <a:gd name="connsiteY86" fmla="*/ 426244 h 871538"/>
              <a:gd name="connsiteX87" fmla="*/ 1824037 w 1866900"/>
              <a:gd name="connsiteY87" fmla="*/ 447675 h 871538"/>
              <a:gd name="connsiteX88" fmla="*/ 1821656 w 1866900"/>
              <a:gd name="connsiteY88" fmla="*/ 485775 h 871538"/>
              <a:gd name="connsiteX89" fmla="*/ 1816894 w 1866900"/>
              <a:gd name="connsiteY89" fmla="*/ 492919 h 871538"/>
              <a:gd name="connsiteX90" fmla="*/ 1788319 w 1866900"/>
              <a:gd name="connsiteY90" fmla="*/ 485775 h 871538"/>
              <a:gd name="connsiteX91" fmla="*/ 1781175 w 1866900"/>
              <a:gd name="connsiteY91" fmla="*/ 483394 h 871538"/>
              <a:gd name="connsiteX92" fmla="*/ 1774031 w 1866900"/>
              <a:gd name="connsiteY92" fmla="*/ 481013 h 871538"/>
              <a:gd name="connsiteX93" fmla="*/ 1759744 w 1866900"/>
              <a:gd name="connsiteY93" fmla="*/ 459582 h 871538"/>
              <a:gd name="connsiteX94" fmla="*/ 1754981 w 1866900"/>
              <a:gd name="connsiteY94" fmla="*/ 452438 h 871538"/>
              <a:gd name="connsiteX95" fmla="*/ 1747837 w 1866900"/>
              <a:gd name="connsiteY95" fmla="*/ 438150 h 871538"/>
              <a:gd name="connsiteX96" fmla="*/ 1728787 w 1866900"/>
              <a:gd name="connsiteY96" fmla="*/ 426244 h 871538"/>
              <a:gd name="connsiteX97" fmla="*/ 1721644 w 1866900"/>
              <a:gd name="connsiteY97" fmla="*/ 421482 h 871538"/>
              <a:gd name="connsiteX98" fmla="*/ 1707356 w 1866900"/>
              <a:gd name="connsiteY98" fmla="*/ 416719 h 871538"/>
              <a:gd name="connsiteX99" fmla="*/ 1690687 w 1866900"/>
              <a:gd name="connsiteY99" fmla="*/ 419100 h 871538"/>
              <a:gd name="connsiteX100" fmla="*/ 1654969 w 1866900"/>
              <a:gd name="connsiteY100" fmla="*/ 426244 h 871538"/>
              <a:gd name="connsiteX101" fmla="*/ 1647825 w 1866900"/>
              <a:gd name="connsiteY101" fmla="*/ 440532 h 871538"/>
              <a:gd name="connsiteX102" fmla="*/ 1652587 w 1866900"/>
              <a:gd name="connsiteY102" fmla="*/ 523875 h 871538"/>
              <a:gd name="connsiteX103" fmla="*/ 1657350 w 1866900"/>
              <a:gd name="connsiteY103" fmla="*/ 538163 h 871538"/>
              <a:gd name="connsiteX104" fmla="*/ 1662112 w 1866900"/>
              <a:gd name="connsiteY104" fmla="*/ 554832 h 871538"/>
              <a:gd name="connsiteX105" fmla="*/ 1666875 w 1866900"/>
              <a:gd name="connsiteY105" fmla="*/ 561975 h 871538"/>
              <a:gd name="connsiteX106" fmla="*/ 1676400 w 1866900"/>
              <a:gd name="connsiteY106" fmla="*/ 573882 h 871538"/>
              <a:gd name="connsiteX107" fmla="*/ 1678781 w 1866900"/>
              <a:gd name="connsiteY107" fmla="*/ 581025 h 871538"/>
              <a:gd name="connsiteX108" fmla="*/ 1688306 w 1866900"/>
              <a:gd name="connsiteY108" fmla="*/ 595313 h 871538"/>
              <a:gd name="connsiteX109" fmla="*/ 1693069 w 1866900"/>
              <a:gd name="connsiteY109" fmla="*/ 602457 h 871538"/>
              <a:gd name="connsiteX110" fmla="*/ 1697831 w 1866900"/>
              <a:gd name="connsiteY110" fmla="*/ 616744 h 871538"/>
              <a:gd name="connsiteX111" fmla="*/ 1707356 w 1866900"/>
              <a:gd name="connsiteY111" fmla="*/ 631032 h 871538"/>
              <a:gd name="connsiteX112" fmla="*/ 1714500 w 1866900"/>
              <a:gd name="connsiteY112" fmla="*/ 652463 h 871538"/>
              <a:gd name="connsiteX113" fmla="*/ 1716881 w 1866900"/>
              <a:gd name="connsiteY113" fmla="*/ 659607 h 871538"/>
              <a:gd name="connsiteX114" fmla="*/ 1731169 w 1866900"/>
              <a:gd name="connsiteY114" fmla="*/ 666750 h 871538"/>
              <a:gd name="connsiteX115" fmla="*/ 1781175 w 1866900"/>
              <a:gd name="connsiteY115" fmla="*/ 659607 h 871538"/>
              <a:gd name="connsiteX116" fmla="*/ 1788319 w 1866900"/>
              <a:gd name="connsiteY116" fmla="*/ 654844 h 871538"/>
              <a:gd name="connsiteX117" fmla="*/ 1802606 w 1866900"/>
              <a:gd name="connsiteY117" fmla="*/ 650082 h 871538"/>
              <a:gd name="connsiteX118" fmla="*/ 1809750 w 1866900"/>
              <a:gd name="connsiteY118" fmla="*/ 645319 h 871538"/>
              <a:gd name="connsiteX119" fmla="*/ 1852612 w 1866900"/>
              <a:gd name="connsiteY119" fmla="*/ 645319 h 871538"/>
              <a:gd name="connsiteX120" fmla="*/ 1859756 w 1866900"/>
              <a:gd name="connsiteY120" fmla="*/ 650082 h 871538"/>
              <a:gd name="connsiteX121" fmla="*/ 1862137 w 1866900"/>
              <a:gd name="connsiteY121" fmla="*/ 657225 h 871538"/>
              <a:gd name="connsiteX122" fmla="*/ 1866900 w 1866900"/>
              <a:gd name="connsiteY122" fmla="*/ 664369 h 871538"/>
              <a:gd name="connsiteX123" fmla="*/ 1864519 w 1866900"/>
              <a:gd name="connsiteY123" fmla="*/ 697707 h 871538"/>
              <a:gd name="connsiteX124" fmla="*/ 1857375 w 1866900"/>
              <a:gd name="connsiteY124" fmla="*/ 704850 h 871538"/>
              <a:gd name="connsiteX125" fmla="*/ 1854994 w 1866900"/>
              <a:gd name="connsiteY125" fmla="*/ 711994 h 871538"/>
              <a:gd name="connsiteX126" fmla="*/ 1840706 w 1866900"/>
              <a:gd name="connsiteY126" fmla="*/ 723900 h 871538"/>
              <a:gd name="connsiteX127" fmla="*/ 1833562 w 1866900"/>
              <a:gd name="connsiteY127" fmla="*/ 726282 h 871538"/>
              <a:gd name="connsiteX128" fmla="*/ 1826419 w 1866900"/>
              <a:gd name="connsiteY128" fmla="*/ 731044 h 871538"/>
              <a:gd name="connsiteX129" fmla="*/ 1793081 w 1866900"/>
              <a:gd name="connsiteY129" fmla="*/ 740569 h 871538"/>
              <a:gd name="connsiteX130" fmla="*/ 1785937 w 1866900"/>
              <a:gd name="connsiteY130" fmla="*/ 742950 h 871538"/>
              <a:gd name="connsiteX131" fmla="*/ 1771650 w 1866900"/>
              <a:gd name="connsiteY131" fmla="*/ 752475 h 871538"/>
              <a:gd name="connsiteX132" fmla="*/ 1762125 w 1866900"/>
              <a:gd name="connsiteY132" fmla="*/ 764382 h 871538"/>
              <a:gd name="connsiteX133" fmla="*/ 1754981 w 1866900"/>
              <a:gd name="connsiteY133" fmla="*/ 785813 h 871538"/>
              <a:gd name="connsiteX134" fmla="*/ 1752600 w 1866900"/>
              <a:gd name="connsiteY134" fmla="*/ 792957 h 871538"/>
              <a:gd name="connsiteX135" fmla="*/ 1747837 w 1866900"/>
              <a:gd name="connsiteY135" fmla="*/ 800100 h 871538"/>
              <a:gd name="connsiteX136" fmla="*/ 1745456 w 1866900"/>
              <a:gd name="connsiteY136" fmla="*/ 838200 h 871538"/>
              <a:gd name="connsiteX137" fmla="*/ 1743075 w 1866900"/>
              <a:gd name="connsiteY137" fmla="*/ 845344 h 871538"/>
              <a:gd name="connsiteX138" fmla="*/ 1733550 w 1866900"/>
              <a:gd name="connsiteY138" fmla="*/ 859632 h 871538"/>
              <a:gd name="connsiteX139" fmla="*/ 1712119 w 1866900"/>
              <a:gd name="connsiteY139" fmla="*/ 869157 h 871538"/>
              <a:gd name="connsiteX140" fmla="*/ 1704975 w 1866900"/>
              <a:gd name="connsiteY140" fmla="*/ 871538 h 871538"/>
              <a:gd name="connsiteX141" fmla="*/ 1688306 w 1866900"/>
              <a:gd name="connsiteY141" fmla="*/ 869157 h 871538"/>
              <a:gd name="connsiteX142" fmla="*/ 1678781 w 1866900"/>
              <a:gd name="connsiteY142" fmla="*/ 854869 h 871538"/>
              <a:gd name="connsiteX143" fmla="*/ 1674019 w 1866900"/>
              <a:gd name="connsiteY143" fmla="*/ 847725 h 871538"/>
              <a:gd name="connsiteX144" fmla="*/ 1676400 w 1866900"/>
              <a:gd name="connsiteY144" fmla="*/ 812007 h 871538"/>
              <a:gd name="connsiteX145" fmla="*/ 1678781 w 1866900"/>
              <a:gd name="connsiteY145" fmla="*/ 804863 h 871538"/>
              <a:gd name="connsiteX146" fmla="*/ 1676400 w 1866900"/>
              <a:gd name="connsiteY146" fmla="*/ 745332 h 871538"/>
              <a:gd name="connsiteX147" fmla="*/ 1671637 w 1866900"/>
              <a:gd name="connsiteY147" fmla="*/ 731044 h 871538"/>
              <a:gd name="connsiteX148" fmla="*/ 1664494 w 1866900"/>
              <a:gd name="connsiteY148" fmla="*/ 716757 h 871538"/>
              <a:gd name="connsiteX149" fmla="*/ 1657350 w 1866900"/>
              <a:gd name="connsiteY149" fmla="*/ 711994 h 871538"/>
              <a:gd name="connsiteX150" fmla="*/ 1654969 w 1866900"/>
              <a:gd name="connsiteY150" fmla="*/ 704850 h 871538"/>
              <a:gd name="connsiteX151" fmla="*/ 1645444 w 1866900"/>
              <a:gd name="connsiteY151" fmla="*/ 690563 h 871538"/>
              <a:gd name="connsiteX152" fmla="*/ 1643062 w 1866900"/>
              <a:gd name="connsiteY152" fmla="*/ 683419 h 871538"/>
              <a:gd name="connsiteX153" fmla="*/ 1635919 w 1866900"/>
              <a:gd name="connsiteY153" fmla="*/ 678657 h 871538"/>
              <a:gd name="connsiteX154" fmla="*/ 1624012 w 1866900"/>
              <a:gd name="connsiteY154" fmla="*/ 657225 h 871538"/>
              <a:gd name="connsiteX155" fmla="*/ 1619250 w 1866900"/>
              <a:gd name="connsiteY155" fmla="*/ 650082 h 871538"/>
              <a:gd name="connsiteX156" fmla="*/ 1614487 w 1866900"/>
              <a:gd name="connsiteY156" fmla="*/ 642938 h 871538"/>
              <a:gd name="connsiteX157" fmla="*/ 1609725 w 1866900"/>
              <a:gd name="connsiteY157" fmla="*/ 626269 h 871538"/>
              <a:gd name="connsiteX158" fmla="*/ 1604962 w 1866900"/>
              <a:gd name="connsiteY158" fmla="*/ 611982 h 871538"/>
              <a:gd name="connsiteX159" fmla="*/ 1602581 w 1866900"/>
              <a:gd name="connsiteY159" fmla="*/ 604838 h 871538"/>
              <a:gd name="connsiteX160" fmla="*/ 1597819 w 1866900"/>
              <a:gd name="connsiteY160" fmla="*/ 588169 h 871538"/>
              <a:gd name="connsiteX161" fmla="*/ 1590675 w 1866900"/>
              <a:gd name="connsiteY161" fmla="*/ 581025 h 871538"/>
              <a:gd name="connsiteX162" fmla="*/ 1585912 w 1866900"/>
              <a:gd name="connsiteY162" fmla="*/ 573882 h 871538"/>
              <a:gd name="connsiteX163" fmla="*/ 1571625 w 1866900"/>
              <a:gd name="connsiteY163" fmla="*/ 564357 h 871538"/>
              <a:gd name="connsiteX164" fmla="*/ 1557337 w 1866900"/>
              <a:gd name="connsiteY164" fmla="*/ 552450 h 871538"/>
              <a:gd name="connsiteX165" fmla="*/ 1547812 w 1866900"/>
              <a:gd name="connsiteY165" fmla="*/ 542925 h 871538"/>
              <a:gd name="connsiteX166" fmla="*/ 1538287 w 1866900"/>
              <a:gd name="connsiteY166" fmla="*/ 533400 h 871538"/>
              <a:gd name="connsiteX167" fmla="*/ 1526381 w 1866900"/>
              <a:gd name="connsiteY167" fmla="*/ 519113 h 871538"/>
              <a:gd name="connsiteX168" fmla="*/ 1521619 w 1866900"/>
              <a:gd name="connsiteY168" fmla="*/ 511969 h 871538"/>
              <a:gd name="connsiteX169" fmla="*/ 1514475 w 1866900"/>
              <a:gd name="connsiteY169" fmla="*/ 509588 h 871538"/>
              <a:gd name="connsiteX170" fmla="*/ 1502569 w 1866900"/>
              <a:gd name="connsiteY170" fmla="*/ 497682 h 871538"/>
              <a:gd name="connsiteX171" fmla="*/ 1490662 w 1866900"/>
              <a:gd name="connsiteY171" fmla="*/ 483394 h 871538"/>
              <a:gd name="connsiteX172" fmla="*/ 1469231 w 1866900"/>
              <a:gd name="connsiteY172" fmla="*/ 473869 h 871538"/>
              <a:gd name="connsiteX173" fmla="*/ 1231106 w 1866900"/>
              <a:gd name="connsiteY173" fmla="*/ 471488 h 871538"/>
              <a:gd name="connsiteX174" fmla="*/ 1031081 w 1866900"/>
              <a:gd name="connsiteY174" fmla="*/ 461963 h 871538"/>
              <a:gd name="connsiteX175" fmla="*/ 840581 w 1866900"/>
              <a:gd name="connsiteY175" fmla="*/ 459582 h 871538"/>
              <a:gd name="connsiteX176" fmla="*/ 750094 w 1866900"/>
              <a:gd name="connsiteY176" fmla="*/ 457200 h 871538"/>
              <a:gd name="connsiteX177" fmla="*/ 500063 w 1866900"/>
              <a:gd name="connsiteY177" fmla="*/ 464344 h 871538"/>
              <a:gd name="connsiteX178" fmla="*/ 347662 w 1866900"/>
              <a:gd name="connsiteY178" fmla="*/ 483394 h 871538"/>
              <a:gd name="connsiteX179" fmla="*/ 250031 w 1866900"/>
              <a:gd name="connsiteY179" fmla="*/ 514350 h 871538"/>
              <a:gd name="connsiteX180" fmla="*/ 185737 w 1866900"/>
              <a:gd name="connsiteY180"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74006 w 1866900"/>
              <a:gd name="connsiteY19" fmla="*/ 154782 h 871538"/>
              <a:gd name="connsiteX20" fmla="*/ 1578769 w 1866900"/>
              <a:gd name="connsiteY20" fmla="*/ 147638 h 871538"/>
              <a:gd name="connsiteX21" fmla="*/ 1590675 w 1866900"/>
              <a:gd name="connsiteY21" fmla="*/ 126207 h 871538"/>
              <a:gd name="connsiteX22" fmla="*/ 1595437 w 1866900"/>
              <a:gd name="connsiteY22" fmla="*/ 119063 h 871538"/>
              <a:gd name="connsiteX23" fmla="*/ 1600200 w 1866900"/>
              <a:gd name="connsiteY23" fmla="*/ 111919 h 871538"/>
              <a:gd name="connsiteX24" fmla="*/ 1600200 w 1866900"/>
              <a:gd name="connsiteY24" fmla="*/ 90488 h 871538"/>
              <a:gd name="connsiteX25" fmla="*/ 1578769 w 1866900"/>
              <a:gd name="connsiteY25" fmla="*/ 73819 h 871538"/>
              <a:gd name="connsiteX26" fmla="*/ 1564481 w 1866900"/>
              <a:gd name="connsiteY26" fmla="*/ 66675 h 871538"/>
              <a:gd name="connsiteX27" fmla="*/ 1557337 w 1866900"/>
              <a:gd name="connsiteY27" fmla="*/ 61913 h 871538"/>
              <a:gd name="connsiteX28" fmla="*/ 1547812 w 1866900"/>
              <a:gd name="connsiteY28" fmla="*/ 57150 h 871538"/>
              <a:gd name="connsiteX29" fmla="*/ 1533525 w 1866900"/>
              <a:gd name="connsiteY29" fmla="*/ 50007 h 871538"/>
              <a:gd name="connsiteX30" fmla="*/ 1526381 w 1866900"/>
              <a:gd name="connsiteY30" fmla="*/ 45244 h 871538"/>
              <a:gd name="connsiteX31" fmla="*/ 1519237 w 1866900"/>
              <a:gd name="connsiteY31" fmla="*/ 42863 h 871538"/>
              <a:gd name="connsiteX32" fmla="*/ 1509712 w 1866900"/>
              <a:gd name="connsiteY32" fmla="*/ 28575 h 871538"/>
              <a:gd name="connsiteX33" fmla="*/ 1504950 w 1866900"/>
              <a:gd name="connsiteY33" fmla="*/ 21432 h 871538"/>
              <a:gd name="connsiteX34" fmla="*/ 1507331 w 1866900"/>
              <a:gd name="connsiteY34" fmla="*/ 11907 h 871538"/>
              <a:gd name="connsiteX35" fmla="*/ 1528762 w 1866900"/>
              <a:gd name="connsiteY35" fmla="*/ 0 h 871538"/>
              <a:gd name="connsiteX36" fmla="*/ 1552575 w 1866900"/>
              <a:gd name="connsiteY36" fmla="*/ 2382 h 871538"/>
              <a:gd name="connsiteX37" fmla="*/ 1566862 w 1866900"/>
              <a:gd name="connsiteY37" fmla="*/ 7144 h 871538"/>
              <a:gd name="connsiteX38" fmla="*/ 1578769 w 1866900"/>
              <a:gd name="connsiteY38" fmla="*/ 9525 h 871538"/>
              <a:gd name="connsiteX39" fmla="*/ 1593056 w 1866900"/>
              <a:gd name="connsiteY39" fmla="*/ 14288 h 871538"/>
              <a:gd name="connsiteX40" fmla="*/ 1600200 w 1866900"/>
              <a:gd name="connsiteY40" fmla="*/ 19050 h 871538"/>
              <a:gd name="connsiteX41" fmla="*/ 1614487 w 1866900"/>
              <a:gd name="connsiteY41" fmla="*/ 21432 h 871538"/>
              <a:gd name="connsiteX42" fmla="*/ 1624012 w 1866900"/>
              <a:gd name="connsiteY42" fmla="*/ 23813 h 871538"/>
              <a:gd name="connsiteX43" fmla="*/ 1638300 w 1866900"/>
              <a:gd name="connsiteY43" fmla="*/ 28575 h 871538"/>
              <a:gd name="connsiteX44" fmla="*/ 1652587 w 1866900"/>
              <a:gd name="connsiteY44" fmla="*/ 30957 h 871538"/>
              <a:gd name="connsiteX45" fmla="*/ 1676400 w 1866900"/>
              <a:gd name="connsiteY45" fmla="*/ 33338 h 871538"/>
              <a:gd name="connsiteX46" fmla="*/ 1702594 w 1866900"/>
              <a:gd name="connsiteY46" fmla="*/ 38100 h 871538"/>
              <a:gd name="connsiteX47" fmla="*/ 1709737 w 1866900"/>
              <a:gd name="connsiteY47" fmla="*/ 40482 h 871538"/>
              <a:gd name="connsiteX48" fmla="*/ 1716881 w 1866900"/>
              <a:gd name="connsiteY48" fmla="*/ 47625 h 871538"/>
              <a:gd name="connsiteX49" fmla="*/ 1721644 w 1866900"/>
              <a:gd name="connsiteY49" fmla="*/ 61913 h 871538"/>
              <a:gd name="connsiteX50" fmla="*/ 1726406 w 1866900"/>
              <a:gd name="connsiteY50" fmla="*/ 78582 h 871538"/>
              <a:gd name="connsiteX51" fmla="*/ 1724025 w 1866900"/>
              <a:gd name="connsiteY51" fmla="*/ 102394 h 871538"/>
              <a:gd name="connsiteX52" fmla="*/ 1716881 w 1866900"/>
              <a:gd name="connsiteY52" fmla="*/ 104775 h 871538"/>
              <a:gd name="connsiteX53" fmla="*/ 1659731 w 1866900"/>
              <a:gd name="connsiteY53" fmla="*/ 107157 h 871538"/>
              <a:gd name="connsiteX54" fmla="*/ 1652587 w 1866900"/>
              <a:gd name="connsiteY54" fmla="*/ 111919 h 871538"/>
              <a:gd name="connsiteX55" fmla="*/ 1650206 w 1866900"/>
              <a:gd name="connsiteY55" fmla="*/ 119063 h 871538"/>
              <a:gd name="connsiteX56" fmla="*/ 1645444 w 1866900"/>
              <a:gd name="connsiteY56" fmla="*/ 126207 h 871538"/>
              <a:gd name="connsiteX57" fmla="*/ 1638300 w 1866900"/>
              <a:gd name="connsiteY57" fmla="*/ 140494 h 871538"/>
              <a:gd name="connsiteX58" fmla="*/ 1635919 w 1866900"/>
              <a:gd name="connsiteY58" fmla="*/ 159544 h 871538"/>
              <a:gd name="connsiteX59" fmla="*/ 1633537 w 1866900"/>
              <a:gd name="connsiteY59" fmla="*/ 166688 h 871538"/>
              <a:gd name="connsiteX60" fmla="*/ 1628775 w 1866900"/>
              <a:gd name="connsiteY60" fmla="*/ 204788 h 871538"/>
              <a:gd name="connsiteX61" fmla="*/ 1626394 w 1866900"/>
              <a:gd name="connsiteY61" fmla="*/ 271463 h 871538"/>
              <a:gd name="connsiteX62" fmla="*/ 1628775 w 1866900"/>
              <a:gd name="connsiteY62" fmla="*/ 338138 h 871538"/>
              <a:gd name="connsiteX63" fmla="*/ 1631156 w 1866900"/>
              <a:gd name="connsiteY63" fmla="*/ 345282 h 871538"/>
              <a:gd name="connsiteX64" fmla="*/ 1645444 w 1866900"/>
              <a:gd name="connsiteY64" fmla="*/ 359569 h 871538"/>
              <a:gd name="connsiteX65" fmla="*/ 1652587 w 1866900"/>
              <a:gd name="connsiteY65" fmla="*/ 361950 h 871538"/>
              <a:gd name="connsiteX66" fmla="*/ 1659731 w 1866900"/>
              <a:gd name="connsiteY66" fmla="*/ 366713 h 871538"/>
              <a:gd name="connsiteX67" fmla="*/ 1726406 w 1866900"/>
              <a:gd name="connsiteY67" fmla="*/ 361950 h 871538"/>
              <a:gd name="connsiteX68" fmla="*/ 1733550 w 1866900"/>
              <a:gd name="connsiteY68" fmla="*/ 297657 h 871538"/>
              <a:gd name="connsiteX69" fmla="*/ 1738312 w 1866900"/>
              <a:gd name="connsiteY69" fmla="*/ 271463 h 871538"/>
              <a:gd name="connsiteX70" fmla="*/ 1743075 w 1866900"/>
              <a:gd name="connsiteY70" fmla="*/ 264319 h 871538"/>
              <a:gd name="connsiteX71" fmla="*/ 1750219 w 1866900"/>
              <a:gd name="connsiteY71" fmla="*/ 261938 h 871538"/>
              <a:gd name="connsiteX72" fmla="*/ 1757362 w 1866900"/>
              <a:gd name="connsiteY72" fmla="*/ 257175 h 871538"/>
              <a:gd name="connsiteX73" fmla="*/ 1774031 w 1866900"/>
              <a:gd name="connsiteY73" fmla="*/ 252413 h 871538"/>
              <a:gd name="connsiteX74" fmla="*/ 1797844 w 1866900"/>
              <a:gd name="connsiteY74" fmla="*/ 254794 h 871538"/>
              <a:gd name="connsiteX75" fmla="*/ 1819275 w 1866900"/>
              <a:gd name="connsiteY75" fmla="*/ 271463 h 871538"/>
              <a:gd name="connsiteX76" fmla="*/ 1826419 w 1866900"/>
              <a:gd name="connsiteY76" fmla="*/ 276225 h 871538"/>
              <a:gd name="connsiteX77" fmla="*/ 1838325 w 1866900"/>
              <a:gd name="connsiteY77" fmla="*/ 297657 h 871538"/>
              <a:gd name="connsiteX78" fmla="*/ 1826419 w 1866900"/>
              <a:gd name="connsiteY78" fmla="*/ 328613 h 871538"/>
              <a:gd name="connsiteX79" fmla="*/ 1819275 w 1866900"/>
              <a:gd name="connsiteY79" fmla="*/ 330994 h 871538"/>
              <a:gd name="connsiteX80" fmla="*/ 1804987 w 1866900"/>
              <a:gd name="connsiteY80" fmla="*/ 342900 h 871538"/>
              <a:gd name="connsiteX81" fmla="*/ 1795462 w 1866900"/>
              <a:gd name="connsiteY81" fmla="*/ 357188 h 871538"/>
              <a:gd name="connsiteX82" fmla="*/ 1800225 w 1866900"/>
              <a:gd name="connsiteY82" fmla="*/ 397669 h 871538"/>
              <a:gd name="connsiteX83" fmla="*/ 1802606 w 1866900"/>
              <a:gd name="connsiteY83" fmla="*/ 404813 h 871538"/>
              <a:gd name="connsiteX84" fmla="*/ 1807369 w 1866900"/>
              <a:gd name="connsiteY84" fmla="*/ 411957 h 871538"/>
              <a:gd name="connsiteX85" fmla="*/ 1812131 w 1866900"/>
              <a:gd name="connsiteY85" fmla="*/ 426244 h 871538"/>
              <a:gd name="connsiteX86" fmla="*/ 1824037 w 1866900"/>
              <a:gd name="connsiteY86" fmla="*/ 447675 h 871538"/>
              <a:gd name="connsiteX87" fmla="*/ 1821656 w 1866900"/>
              <a:gd name="connsiteY87" fmla="*/ 485775 h 871538"/>
              <a:gd name="connsiteX88" fmla="*/ 1816894 w 1866900"/>
              <a:gd name="connsiteY88" fmla="*/ 492919 h 871538"/>
              <a:gd name="connsiteX89" fmla="*/ 1788319 w 1866900"/>
              <a:gd name="connsiteY89" fmla="*/ 485775 h 871538"/>
              <a:gd name="connsiteX90" fmla="*/ 1781175 w 1866900"/>
              <a:gd name="connsiteY90" fmla="*/ 483394 h 871538"/>
              <a:gd name="connsiteX91" fmla="*/ 1774031 w 1866900"/>
              <a:gd name="connsiteY91" fmla="*/ 481013 h 871538"/>
              <a:gd name="connsiteX92" fmla="*/ 1759744 w 1866900"/>
              <a:gd name="connsiteY92" fmla="*/ 459582 h 871538"/>
              <a:gd name="connsiteX93" fmla="*/ 1754981 w 1866900"/>
              <a:gd name="connsiteY93" fmla="*/ 452438 h 871538"/>
              <a:gd name="connsiteX94" fmla="*/ 1747837 w 1866900"/>
              <a:gd name="connsiteY94" fmla="*/ 438150 h 871538"/>
              <a:gd name="connsiteX95" fmla="*/ 1728787 w 1866900"/>
              <a:gd name="connsiteY95" fmla="*/ 426244 h 871538"/>
              <a:gd name="connsiteX96" fmla="*/ 1721644 w 1866900"/>
              <a:gd name="connsiteY96" fmla="*/ 421482 h 871538"/>
              <a:gd name="connsiteX97" fmla="*/ 1707356 w 1866900"/>
              <a:gd name="connsiteY97" fmla="*/ 416719 h 871538"/>
              <a:gd name="connsiteX98" fmla="*/ 1690687 w 1866900"/>
              <a:gd name="connsiteY98" fmla="*/ 419100 h 871538"/>
              <a:gd name="connsiteX99" fmla="*/ 1654969 w 1866900"/>
              <a:gd name="connsiteY99" fmla="*/ 426244 h 871538"/>
              <a:gd name="connsiteX100" fmla="*/ 1647825 w 1866900"/>
              <a:gd name="connsiteY100" fmla="*/ 440532 h 871538"/>
              <a:gd name="connsiteX101" fmla="*/ 1652587 w 1866900"/>
              <a:gd name="connsiteY101" fmla="*/ 523875 h 871538"/>
              <a:gd name="connsiteX102" fmla="*/ 1657350 w 1866900"/>
              <a:gd name="connsiteY102" fmla="*/ 538163 h 871538"/>
              <a:gd name="connsiteX103" fmla="*/ 1662112 w 1866900"/>
              <a:gd name="connsiteY103" fmla="*/ 554832 h 871538"/>
              <a:gd name="connsiteX104" fmla="*/ 1666875 w 1866900"/>
              <a:gd name="connsiteY104" fmla="*/ 561975 h 871538"/>
              <a:gd name="connsiteX105" fmla="*/ 1676400 w 1866900"/>
              <a:gd name="connsiteY105" fmla="*/ 573882 h 871538"/>
              <a:gd name="connsiteX106" fmla="*/ 1678781 w 1866900"/>
              <a:gd name="connsiteY106" fmla="*/ 581025 h 871538"/>
              <a:gd name="connsiteX107" fmla="*/ 1688306 w 1866900"/>
              <a:gd name="connsiteY107" fmla="*/ 595313 h 871538"/>
              <a:gd name="connsiteX108" fmla="*/ 1693069 w 1866900"/>
              <a:gd name="connsiteY108" fmla="*/ 602457 h 871538"/>
              <a:gd name="connsiteX109" fmla="*/ 1697831 w 1866900"/>
              <a:gd name="connsiteY109" fmla="*/ 616744 h 871538"/>
              <a:gd name="connsiteX110" fmla="*/ 1707356 w 1866900"/>
              <a:gd name="connsiteY110" fmla="*/ 631032 h 871538"/>
              <a:gd name="connsiteX111" fmla="*/ 1714500 w 1866900"/>
              <a:gd name="connsiteY111" fmla="*/ 652463 h 871538"/>
              <a:gd name="connsiteX112" fmla="*/ 1716881 w 1866900"/>
              <a:gd name="connsiteY112" fmla="*/ 659607 h 871538"/>
              <a:gd name="connsiteX113" fmla="*/ 1731169 w 1866900"/>
              <a:gd name="connsiteY113" fmla="*/ 666750 h 871538"/>
              <a:gd name="connsiteX114" fmla="*/ 1781175 w 1866900"/>
              <a:gd name="connsiteY114" fmla="*/ 659607 h 871538"/>
              <a:gd name="connsiteX115" fmla="*/ 1788319 w 1866900"/>
              <a:gd name="connsiteY115" fmla="*/ 654844 h 871538"/>
              <a:gd name="connsiteX116" fmla="*/ 1802606 w 1866900"/>
              <a:gd name="connsiteY116" fmla="*/ 650082 h 871538"/>
              <a:gd name="connsiteX117" fmla="*/ 1809750 w 1866900"/>
              <a:gd name="connsiteY117" fmla="*/ 645319 h 871538"/>
              <a:gd name="connsiteX118" fmla="*/ 1852612 w 1866900"/>
              <a:gd name="connsiteY118" fmla="*/ 645319 h 871538"/>
              <a:gd name="connsiteX119" fmla="*/ 1859756 w 1866900"/>
              <a:gd name="connsiteY119" fmla="*/ 650082 h 871538"/>
              <a:gd name="connsiteX120" fmla="*/ 1862137 w 1866900"/>
              <a:gd name="connsiteY120" fmla="*/ 657225 h 871538"/>
              <a:gd name="connsiteX121" fmla="*/ 1866900 w 1866900"/>
              <a:gd name="connsiteY121" fmla="*/ 664369 h 871538"/>
              <a:gd name="connsiteX122" fmla="*/ 1864519 w 1866900"/>
              <a:gd name="connsiteY122" fmla="*/ 697707 h 871538"/>
              <a:gd name="connsiteX123" fmla="*/ 1857375 w 1866900"/>
              <a:gd name="connsiteY123" fmla="*/ 704850 h 871538"/>
              <a:gd name="connsiteX124" fmla="*/ 1854994 w 1866900"/>
              <a:gd name="connsiteY124" fmla="*/ 711994 h 871538"/>
              <a:gd name="connsiteX125" fmla="*/ 1840706 w 1866900"/>
              <a:gd name="connsiteY125" fmla="*/ 723900 h 871538"/>
              <a:gd name="connsiteX126" fmla="*/ 1833562 w 1866900"/>
              <a:gd name="connsiteY126" fmla="*/ 726282 h 871538"/>
              <a:gd name="connsiteX127" fmla="*/ 1826419 w 1866900"/>
              <a:gd name="connsiteY127" fmla="*/ 731044 h 871538"/>
              <a:gd name="connsiteX128" fmla="*/ 1793081 w 1866900"/>
              <a:gd name="connsiteY128" fmla="*/ 740569 h 871538"/>
              <a:gd name="connsiteX129" fmla="*/ 1785937 w 1866900"/>
              <a:gd name="connsiteY129" fmla="*/ 742950 h 871538"/>
              <a:gd name="connsiteX130" fmla="*/ 1771650 w 1866900"/>
              <a:gd name="connsiteY130" fmla="*/ 752475 h 871538"/>
              <a:gd name="connsiteX131" fmla="*/ 1762125 w 1866900"/>
              <a:gd name="connsiteY131" fmla="*/ 764382 h 871538"/>
              <a:gd name="connsiteX132" fmla="*/ 1754981 w 1866900"/>
              <a:gd name="connsiteY132" fmla="*/ 785813 h 871538"/>
              <a:gd name="connsiteX133" fmla="*/ 1752600 w 1866900"/>
              <a:gd name="connsiteY133" fmla="*/ 792957 h 871538"/>
              <a:gd name="connsiteX134" fmla="*/ 1747837 w 1866900"/>
              <a:gd name="connsiteY134" fmla="*/ 800100 h 871538"/>
              <a:gd name="connsiteX135" fmla="*/ 1745456 w 1866900"/>
              <a:gd name="connsiteY135" fmla="*/ 838200 h 871538"/>
              <a:gd name="connsiteX136" fmla="*/ 1743075 w 1866900"/>
              <a:gd name="connsiteY136" fmla="*/ 845344 h 871538"/>
              <a:gd name="connsiteX137" fmla="*/ 1733550 w 1866900"/>
              <a:gd name="connsiteY137" fmla="*/ 859632 h 871538"/>
              <a:gd name="connsiteX138" fmla="*/ 1712119 w 1866900"/>
              <a:gd name="connsiteY138" fmla="*/ 869157 h 871538"/>
              <a:gd name="connsiteX139" fmla="*/ 1704975 w 1866900"/>
              <a:gd name="connsiteY139" fmla="*/ 871538 h 871538"/>
              <a:gd name="connsiteX140" fmla="*/ 1688306 w 1866900"/>
              <a:gd name="connsiteY140" fmla="*/ 869157 h 871538"/>
              <a:gd name="connsiteX141" fmla="*/ 1678781 w 1866900"/>
              <a:gd name="connsiteY141" fmla="*/ 854869 h 871538"/>
              <a:gd name="connsiteX142" fmla="*/ 1674019 w 1866900"/>
              <a:gd name="connsiteY142" fmla="*/ 847725 h 871538"/>
              <a:gd name="connsiteX143" fmla="*/ 1676400 w 1866900"/>
              <a:gd name="connsiteY143" fmla="*/ 812007 h 871538"/>
              <a:gd name="connsiteX144" fmla="*/ 1678781 w 1866900"/>
              <a:gd name="connsiteY144" fmla="*/ 804863 h 871538"/>
              <a:gd name="connsiteX145" fmla="*/ 1676400 w 1866900"/>
              <a:gd name="connsiteY145" fmla="*/ 745332 h 871538"/>
              <a:gd name="connsiteX146" fmla="*/ 1671637 w 1866900"/>
              <a:gd name="connsiteY146" fmla="*/ 731044 h 871538"/>
              <a:gd name="connsiteX147" fmla="*/ 1664494 w 1866900"/>
              <a:gd name="connsiteY147" fmla="*/ 716757 h 871538"/>
              <a:gd name="connsiteX148" fmla="*/ 1657350 w 1866900"/>
              <a:gd name="connsiteY148" fmla="*/ 711994 h 871538"/>
              <a:gd name="connsiteX149" fmla="*/ 1654969 w 1866900"/>
              <a:gd name="connsiteY149" fmla="*/ 704850 h 871538"/>
              <a:gd name="connsiteX150" fmla="*/ 1645444 w 1866900"/>
              <a:gd name="connsiteY150" fmla="*/ 690563 h 871538"/>
              <a:gd name="connsiteX151" fmla="*/ 1643062 w 1866900"/>
              <a:gd name="connsiteY151" fmla="*/ 683419 h 871538"/>
              <a:gd name="connsiteX152" fmla="*/ 1635919 w 1866900"/>
              <a:gd name="connsiteY152" fmla="*/ 678657 h 871538"/>
              <a:gd name="connsiteX153" fmla="*/ 1624012 w 1866900"/>
              <a:gd name="connsiteY153" fmla="*/ 657225 h 871538"/>
              <a:gd name="connsiteX154" fmla="*/ 1619250 w 1866900"/>
              <a:gd name="connsiteY154" fmla="*/ 650082 h 871538"/>
              <a:gd name="connsiteX155" fmla="*/ 1614487 w 1866900"/>
              <a:gd name="connsiteY155" fmla="*/ 642938 h 871538"/>
              <a:gd name="connsiteX156" fmla="*/ 1609725 w 1866900"/>
              <a:gd name="connsiteY156" fmla="*/ 626269 h 871538"/>
              <a:gd name="connsiteX157" fmla="*/ 1604962 w 1866900"/>
              <a:gd name="connsiteY157" fmla="*/ 611982 h 871538"/>
              <a:gd name="connsiteX158" fmla="*/ 1602581 w 1866900"/>
              <a:gd name="connsiteY158" fmla="*/ 604838 h 871538"/>
              <a:gd name="connsiteX159" fmla="*/ 1597819 w 1866900"/>
              <a:gd name="connsiteY159" fmla="*/ 588169 h 871538"/>
              <a:gd name="connsiteX160" fmla="*/ 1590675 w 1866900"/>
              <a:gd name="connsiteY160" fmla="*/ 581025 h 871538"/>
              <a:gd name="connsiteX161" fmla="*/ 1585912 w 1866900"/>
              <a:gd name="connsiteY161" fmla="*/ 573882 h 871538"/>
              <a:gd name="connsiteX162" fmla="*/ 1571625 w 1866900"/>
              <a:gd name="connsiteY162" fmla="*/ 564357 h 871538"/>
              <a:gd name="connsiteX163" fmla="*/ 1557337 w 1866900"/>
              <a:gd name="connsiteY163" fmla="*/ 552450 h 871538"/>
              <a:gd name="connsiteX164" fmla="*/ 1547812 w 1866900"/>
              <a:gd name="connsiteY164" fmla="*/ 542925 h 871538"/>
              <a:gd name="connsiteX165" fmla="*/ 1538287 w 1866900"/>
              <a:gd name="connsiteY165" fmla="*/ 533400 h 871538"/>
              <a:gd name="connsiteX166" fmla="*/ 1526381 w 1866900"/>
              <a:gd name="connsiteY166" fmla="*/ 519113 h 871538"/>
              <a:gd name="connsiteX167" fmla="*/ 1521619 w 1866900"/>
              <a:gd name="connsiteY167" fmla="*/ 511969 h 871538"/>
              <a:gd name="connsiteX168" fmla="*/ 1514475 w 1866900"/>
              <a:gd name="connsiteY168" fmla="*/ 509588 h 871538"/>
              <a:gd name="connsiteX169" fmla="*/ 1502569 w 1866900"/>
              <a:gd name="connsiteY169" fmla="*/ 497682 h 871538"/>
              <a:gd name="connsiteX170" fmla="*/ 1490662 w 1866900"/>
              <a:gd name="connsiteY170" fmla="*/ 483394 h 871538"/>
              <a:gd name="connsiteX171" fmla="*/ 1469231 w 1866900"/>
              <a:gd name="connsiteY171" fmla="*/ 473869 h 871538"/>
              <a:gd name="connsiteX172" fmla="*/ 1231106 w 1866900"/>
              <a:gd name="connsiteY172" fmla="*/ 471488 h 871538"/>
              <a:gd name="connsiteX173" fmla="*/ 1031081 w 1866900"/>
              <a:gd name="connsiteY173" fmla="*/ 461963 h 871538"/>
              <a:gd name="connsiteX174" fmla="*/ 840581 w 1866900"/>
              <a:gd name="connsiteY174" fmla="*/ 459582 h 871538"/>
              <a:gd name="connsiteX175" fmla="*/ 750094 w 1866900"/>
              <a:gd name="connsiteY175" fmla="*/ 457200 h 871538"/>
              <a:gd name="connsiteX176" fmla="*/ 500063 w 1866900"/>
              <a:gd name="connsiteY176" fmla="*/ 464344 h 871538"/>
              <a:gd name="connsiteX177" fmla="*/ 347662 w 1866900"/>
              <a:gd name="connsiteY177" fmla="*/ 483394 h 871538"/>
              <a:gd name="connsiteX178" fmla="*/ 250031 w 1866900"/>
              <a:gd name="connsiteY178" fmla="*/ 514350 h 871538"/>
              <a:gd name="connsiteX179" fmla="*/ 185737 w 1866900"/>
              <a:gd name="connsiteY179"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74006 w 1866900"/>
              <a:gd name="connsiteY19" fmla="*/ 154782 h 871538"/>
              <a:gd name="connsiteX20" fmla="*/ 1590675 w 1866900"/>
              <a:gd name="connsiteY20" fmla="*/ 126207 h 871538"/>
              <a:gd name="connsiteX21" fmla="*/ 1595437 w 1866900"/>
              <a:gd name="connsiteY21" fmla="*/ 119063 h 871538"/>
              <a:gd name="connsiteX22" fmla="*/ 1600200 w 1866900"/>
              <a:gd name="connsiteY22" fmla="*/ 111919 h 871538"/>
              <a:gd name="connsiteX23" fmla="*/ 1600200 w 1866900"/>
              <a:gd name="connsiteY23" fmla="*/ 90488 h 871538"/>
              <a:gd name="connsiteX24" fmla="*/ 1578769 w 1866900"/>
              <a:gd name="connsiteY24" fmla="*/ 73819 h 871538"/>
              <a:gd name="connsiteX25" fmla="*/ 1564481 w 1866900"/>
              <a:gd name="connsiteY25" fmla="*/ 66675 h 871538"/>
              <a:gd name="connsiteX26" fmla="*/ 1557337 w 1866900"/>
              <a:gd name="connsiteY26" fmla="*/ 61913 h 871538"/>
              <a:gd name="connsiteX27" fmla="*/ 1547812 w 1866900"/>
              <a:gd name="connsiteY27" fmla="*/ 57150 h 871538"/>
              <a:gd name="connsiteX28" fmla="*/ 1533525 w 1866900"/>
              <a:gd name="connsiteY28" fmla="*/ 50007 h 871538"/>
              <a:gd name="connsiteX29" fmla="*/ 1526381 w 1866900"/>
              <a:gd name="connsiteY29" fmla="*/ 45244 h 871538"/>
              <a:gd name="connsiteX30" fmla="*/ 1519237 w 1866900"/>
              <a:gd name="connsiteY30" fmla="*/ 42863 h 871538"/>
              <a:gd name="connsiteX31" fmla="*/ 1509712 w 1866900"/>
              <a:gd name="connsiteY31" fmla="*/ 28575 h 871538"/>
              <a:gd name="connsiteX32" fmla="*/ 1504950 w 1866900"/>
              <a:gd name="connsiteY32" fmla="*/ 21432 h 871538"/>
              <a:gd name="connsiteX33" fmla="*/ 1507331 w 1866900"/>
              <a:gd name="connsiteY33" fmla="*/ 11907 h 871538"/>
              <a:gd name="connsiteX34" fmla="*/ 1528762 w 1866900"/>
              <a:gd name="connsiteY34" fmla="*/ 0 h 871538"/>
              <a:gd name="connsiteX35" fmla="*/ 1552575 w 1866900"/>
              <a:gd name="connsiteY35" fmla="*/ 2382 h 871538"/>
              <a:gd name="connsiteX36" fmla="*/ 1566862 w 1866900"/>
              <a:gd name="connsiteY36" fmla="*/ 7144 h 871538"/>
              <a:gd name="connsiteX37" fmla="*/ 1578769 w 1866900"/>
              <a:gd name="connsiteY37" fmla="*/ 9525 h 871538"/>
              <a:gd name="connsiteX38" fmla="*/ 1593056 w 1866900"/>
              <a:gd name="connsiteY38" fmla="*/ 14288 h 871538"/>
              <a:gd name="connsiteX39" fmla="*/ 1600200 w 1866900"/>
              <a:gd name="connsiteY39" fmla="*/ 19050 h 871538"/>
              <a:gd name="connsiteX40" fmla="*/ 1614487 w 1866900"/>
              <a:gd name="connsiteY40" fmla="*/ 21432 h 871538"/>
              <a:gd name="connsiteX41" fmla="*/ 1624012 w 1866900"/>
              <a:gd name="connsiteY41" fmla="*/ 23813 h 871538"/>
              <a:gd name="connsiteX42" fmla="*/ 1638300 w 1866900"/>
              <a:gd name="connsiteY42" fmla="*/ 28575 h 871538"/>
              <a:gd name="connsiteX43" fmla="*/ 1652587 w 1866900"/>
              <a:gd name="connsiteY43" fmla="*/ 30957 h 871538"/>
              <a:gd name="connsiteX44" fmla="*/ 1676400 w 1866900"/>
              <a:gd name="connsiteY44" fmla="*/ 33338 h 871538"/>
              <a:gd name="connsiteX45" fmla="*/ 1702594 w 1866900"/>
              <a:gd name="connsiteY45" fmla="*/ 38100 h 871538"/>
              <a:gd name="connsiteX46" fmla="*/ 1709737 w 1866900"/>
              <a:gd name="connsiteY46" fmla="*/ 40482 h 871538"/>
              <a:gd name="connsiteX47" fmla="*/ 1716881 w 1866900"/>
              <a:gd name="connsiteY47" fmla="*/ 47625 h 871538"/>
              <a:gd name="connsiteX48" fmla="*/ 1721644 w 1866900"/>
              <a:gd name="connsiteY48" fmla="*/ 61913 h 871538"/>
              <a:gd name="connsiteX49" fmla="*/ 1726406 w 1866900"/>
              <a:gd name="connsiteY49" fmla="*/ 78582 h 871538"/>
              <a:gd name="connsiteX50" fmla="*/ 1724025 w 1866900"/>
              <a:gd name="connsiteY50" fmla="*/ 102394 h 871538"/>
              <a:gd name="connsiteX51" fmla="*/ 1716881 w 1866900"/>
              <a:gd name="connsiteY51" fmla="*/ 104775 h 871538"/>
              <a:gd name="connsiteX52" fmla="*/ 1659731 w 1866900"/>
              <a:gd name="connsiteY52" fmla="*/ 107157 h 871538"/>
              <a:gd name="connsiteX53" fmla="*/ 1652587 w 1866900"/>
              <a:gd name="connsiteY53" fmla="*/ 111919 h 871538"/>
              <a:gd name="connsiteX54" fmla="*/ 1650206 w 1866900"/>
              <a:gd name="connsiteY54" fmla="*/ 119063 h 871538"/>
              <a:gd name="connsiteX55" fmla="*/ 1645444 w 1866900"/>
              <a:gd name="connsiteY55" fmla="*/ 126207 h 871538"/>
              <a:gd name="connsiteX56" fmla="*/ 1638300 w 1866900"/>
              <a:gd name="connsiteY56" fmla="*/ 140494 h 871538"/>
              <a:gd name="connsiteX57" fmla="*/ 1635919 w 1866900"/>
              <a:gd name="connsiteY57" fmla="*/ 159544 h 871538"/>
              <a:gd name="connsiteX58" fmla="*/ 1633537 w 1866900"/>
              <a:gd name="connsiteY58" fmla="*/ 166688 h 871538"/>
              <a:gd name="connsiteX59" fmla="*/ 1628775 w 1866900"/>
              <a:gd name="connsiteY59" fmla="*/ 204788 h 871538"/>
              <a:gd name="connsiteX60" fmla="*/ 1626394 w 1866900"/>
              <a:gd name="connsiteY60" fmla="*/ 271463 h 871538"/>
              <a:gd name="connsiteX61" fmla="*/ 1628775 w 1866900"/>
              <a:gd name="connsiteY61" fmla="*/ 338138 h 871538"/>
              <a:gd name="connsiteX62" fmla="*/ 1631156 w 1866900"/>
              <a:gd name="connsiteY62" fmla="*/ 345282 h 871538"/>
              <a:gd name="connsiteX63" fmla="*/ 1645444 w 1866900"/>
              <a:gd name="connsiteY63" fmla="*/ 359569 h 871538"/>
              <a:gd name="connsiteX64" fmla="*/ 1652587 w 1866900"/>
              <a:gd name="connsiteY64" fmla="*/ 361950 h 871538"/>
              <a:gd name="connsiteX65" fmla="*/ 1659731 w 1866900"/>
              <a:gd name="connsiteY65" fmla="*/ 366713 h 871538"/>
              <a:gd name="connsiteX66" fmla="*/ 1726406 w 1866900"/>
              <a:gd name="connsiteY66" fmla="*/ 361950 h 871538"/>
              <a:gd name="connsiteX67" fmla="*/ 1733550 w 1866900"/>
              <a:gd name="connsiteY67" fmla="*/ 297657 h 871538"/>
              <a:gd name="connsiteX68" fmla="*/ 1738312 w 1866900"/>
              <a:gd name="connsiteY68" fmla="*/ 271463 h 871538"/>
              <a:gd name="connsiteX69" fmla="*/ 1743075 w 1866900"/>
              <a:gd name="connsiteY69" fmla="*/ 264319 h 871538"/>
              <a:gd name="connsiteX70" fmla="*/ 1750219 w 1866900"/>
              <a:gd name="connsiteY70" fmla="*/ 261938 h 871538"/>
              <a:gd name="connsiteX71" fmla="*/ 1757362 w 1866900"/>
              <a:gd name="connsiteY71" fmla="*/ 257175 h 871538"/>
              <a:gd name="connsiteX72" fmla="*/ 1774031 w 1866900"/>
              <a:gd name="connsiteY72" fmla="*/ 252413 h 871538"/>
              <a:gd name="connsiteX73" fmla="*/ 1797844 w 1866900"/>
              <a:gd name="connsiteY73" fmla="*/ 254794 h 871538"/>
              <a:gd name="connsiteX74" fmla="*/ 1819275 w 1866900"/>
              <a:gd name="connsiteY74" fmla="*/ 271463 h 871538"/>
              <a:gd name="connsiteX75" fmla="*/ 1826419 w 1866900"/>
              <a:gd name="connsiteY75" fmla="*/ 276225 h 871538"/>
              <a:gd name="connsiteX76" fmla="*/ 1838325 w 1866900"/>
              <a:gd name="connsiteY76" fmla="*/ 297657 h 871538"/>
              <a:gd name="connsiteX77" fmla="*/ 1826419 w 1866900"/>
              <a:gd name="connsiteY77" fmla="*/ 328613 h 871538"/>
              <a:gd name="connsiteX78" fmla="*/ 1819275 w 1866900"/>
              <a:gd name="connsiteY78" fmla="*/ 330994 h 871538"/>
              <a:gd name="connsiteX79" fmla="*/ 1804987 w 1866900"/>
              <a:gd name="connsiteY79" fmla="*/ 342900 h 871538"/>
              <a:gd name="connsiteX80" fmla="*/ 1795462 w 1866900"/>
              <a:gd name="connsiteY80" fmla="*/ 357188 h 871538"/>
              <a:gd name="connsiteX81" fmla="*/ 1800225 w 1866900"/>
              <a:gd name="connsiteY81" fmla="*/ 397669 h 871538"/>
              <a:gd name="connsiteX82" fmla="*/ 1802606 w 1866900"/>
              <a:gd name="connsiteY82" fmla="*/ 404813 h 871538"/>
              <a:gd name="connsiteX83" fmla="*/ 1807369 w 1866900"/>
              <a:gd name="connsiteY83" fmla="*/ 411957 h 871538"/>
              <a:gd name="connsiteX84" fmla="*/ 1812131 w 1866900"/>
              <a:gd name="connsiteY84" fmla="*/ 426244 h 871538"/>
              <a:gd name="connsiteX85" fmla="*/ 1824037 w 1866900"/>
              <a:gd name="connsiteY85" fmla="*/ 447675 h 871538"/>
              <a:gd name="connsiteX86" fmla="*/ 1821656 w 1866900"/>
              <a:gd name="connsiteY86" fmla="*/ 485775 h 871538"/>
              <a:gd name="connsiteX87" fmla="*/ 1816894 w 1866900"/>
              <a:gd name="connsiteY87" fmla="*/ 492919 h 871538"/>
              <a:gd name="connsiteX88" fmla="*/ 1788319 w 1866900"/>
              <a:gd name="connsiteY88" fmla="*/ 485775 h 871538"/>
              <a:gd name="connsiteX89" fmla="*/ 1781175 w 1866900"/>
              <a:gd name="connsiteY89" fmla="*/ 483394 h 871538"/>
              <a:gd name="connsiteX90" fmla="*/ 1774031 w 1866900"/>
              <a:gd name="connsiteY90" fmla="*/ 481013 h 871538"/>
              <a:gd name="connsiteX91" fmla="*/ 1759744 w 1866900"/>
              <a:gd name="connsiteY91" fmla="*/ 459582 h 871538"/>
              <a:gd name="connsiteX92" fmla="*/ 1754981 w 1866900"/>
              <a:gd name="connsiteY92" fmla="*/ 452438 h 871538"/>
              <a:gd name="connsiteX93" fmla="*/ 1747837 w 1866900"/>
              <a:gd name="connsiteY93" fmla="*/ 438150 h 871538"/>
              <a:gd name="connsiteX94" fmla="*/ 1728787 w 1866900"/>
              <a:gd name="connsiteY94" fmla="*/ 426244 h 871538"/>
              <a:gd name="connsiteX95" fmla="*/ 1721644 w 1866900"/>
              <a:gd name="connsiteY95" fmla="*/ 421482 h 871538"/>
              <a:gd name="connsiteX96" fmla="*/ 1707356 w 1866900"/>
              <a:gd name="connsiteY96" fmla="*/ 416719 h 871538"/>
              <a:gd name="connsiteX97" fmla="*/ 1690687 w 1866900"/>
              <a:gd name="connsiteY97" fmla="*/ 419100 h 871538"/>
              <a:gd name="connsiteX98" fmla="*/ 1654969 w 1866900"/>
              <a:gd name="connsiteY98" fmla="*/ 426244 h 871538"/>
              <a:gd name="connsiteX99" fmla="*/ 1647825 w 1866900"/>
              <a:gd name="connsiteY99" fmla="*/ 440532 h 871538"/>
              <a:gd name="connsiteX100" fmla="*/ 1652587 w 1866900"/>
              <a:gd name="connsiteY100" fmla="*/ 523875 h 871538"/>
              <a:gd name="connsiteX101" fmla="*/ 1657350 w 1866900"/>
              <a:gd name="connsiteY101" fmla="*/ 538163 h 871538"/>
              <a:gd name="connsiteX102" fmla="*/ 1662112 w 1866900"/>
              <a:gd name="connsiteY102" fmla="*/ 554832 h 871538"/>
              <a:gd name="connsiteX103" fmla="*/ 1666875 w 1866900"/>
              <a:gd name="connsiteY103" fmla="*/ 561975 h 871538"/>
              <a:gd name="connsiteX104" fmla="*/ 1676400 w 1866900"/>
              <a:gd name="connsiteY104" fmla="*/ 573882 h 871538"/>
              <a:gd name="connsiteX105" fmla="*/ 1678781 w 1866900"/>
              <a:gd name="connsiteY105" fmla="*/ 581025 h 871538"/>
              <a:gd name="connsiteX106" fmla="*/ 1688306 w 1866900"/>
              <a:gd name="connsiteY106" fmla="*/ 595313 h 871538"/>
              <a:gd name="connsiteX107" fmla="*/ 1693069 w 1866900"/>
              <a:gd name="connsiteY107" fmla="*/ 602457 h 871538"/>
              <a:gd name="connsiteX108" fmla="*/ 1697831 w 1866900"/>
              <a:gd name="connsiteY108" fmla="*/ 616744 h 871538"/>
              <a:gd name="connsiteX109" fmla="*/ 1707356 w 1866900"/>
              <a:gd name="connsiteY109" fmla="*/ 631032 h 871538"/>
              <a:gd name="connsiteX110" fmla="*/ 1714500 w 1866900"/>
              <a:gd name="connsiteY110" fmla="*/ 652463 h 871538"/>
              <a:gd name="connsiteX111" fmla="*/ 1716881 w 1866900"/>
              <a:gd name="connsiteY111" fmla="*/ 659607 h 871538"/>
              <a:gd name="connsiteX112" fmla="*/ 1731169 w 1866900"/>
              <a:gd name="connsiteY112" fmla="*/ 666750 h 871538"/>
              <a:gd name="connsiteX113" fmla="*/ 1781175 w 1866900"/>
              <a:gd name="connsiteY113" fmla="*/ 659607 h 871538"/>
              <a:gd name="connsiteX114" fmla="*/ 1788319 w 1866900"/>
              <a:gd name="connsiteY114" fmla="*/ 654844 h 871538"/>
              <a:gd name="connsiteX115" fmla="*/ 1802606 w 1866900"/>
              <a:gd name="connsiteY115" fmla="*/ 650082 h 871538"/>
              <a:gd name="connsiteX116" fmla="*/ 1809750 w 1866900"/>
              <a:gd name="connsiteY116" fmla="*/ 645319 h 871538"/>
              <a:gd name="connsiteX117" fmla="*/ 1852612 w 1866900"/>
              <a:gd name="connsiteY117" fmla="*/ 645319 h 871538"/>
              <a:gd name="connsiteX118" fmla="*/ 1859756 w 1866900"/>
              <a:gd name="connsiteY118" fmla="*/ 650082 h 871538"/>
              <a:gd name="connsiteX119" fmla="*/ 1862137 w 1866900"/>
              <a:gd name="connsiteY119" fmla="*/ 657225 h 871538"/>
              <a:gd name="connsiteX120" fmla="*/ 1866900 w 1866900"/>
              <a:gd name="connsiteY120" fmla="*/ 664369 h 871538"/>
              <a:gd name="connsiteX121" fmla="*/ 1864519 w 1866900"/>
              <a:gd name="connsiteY121" fmla="*/ 697707 h 871538"/>
              <a:gd name="connsiteX122" fmla="*/ 1857375 w 1866900"/>
              <a:gd name="connsiteY122" fmla="*/ 704850 h 871538"/>
              <a:gd name="connsiteX123" fmla="*/ 1854994 w 1866900"/>
              <a:gd name="connsiteY123" fmla="*/ 711994 h 871538"/>
              <a:gd name="connsiteX124" fmla="*/ 1840706 w 1866900"/>
              <a:gd name="connsiteY124" fmla="*/ 723900 h 871538"/>
              <a:gd name="connsiteX125" fmla="*/ 1833562 w 1866900"/>
              <a:gd name="connsiteY125" fmla="*/ 726282 h 871538"/>
              <a:gd name="connsiteX126" fmla="*/ 1826419 w 1866900"/>
              <a:gd name="connsiteY126" fmla="*/ 731044 h 871538"/>
              <a:gd name="connsiteX127" fmla="*/ 1793081 w 1866900"/>
              <a:gd name="connsiteY127" fmla="*/ 740569 h 871538"/>
              <a:gd name="connsiteX128" fmla="*/ 1785937 w 1866900"/>
              <a:gd name="connsiteY128" fmla="*/ 742950 h 871538"/>
              <a:gd name="connsiteX129" fmla="*/ 1771650 w 1866900"/>
              <a:gd name="connsiteY129" fmla="*/ 752475 h 871538"/>
              <a:gd name="connsiteX130" fmla="*/ 1762125 w 1866900"/>
              <a:gd name="connsiteY130" fmla="*/ 764382 h 871538"/>
              <a:gd name="connsiteX131" fmla="*/ 1754981 w 1866900"/>
              <a:gd name="connsiteY131" fmla="*/ 785813 h 871538"/>
              <a:gd name="connsiteX132" fmla="*/ 1752600 w 1866900"/>
              <a:gd name="connsiteY132" fmla="*/ 792957 h 871538"/>
              <a:gd name="connsiteX133" fmla="*/ 1747837 w 1866900"/>
              <a:gd name="connsiteY133" fmla="*/ 800100 h 871538"/>
              <a:gd name="connsiteX134" fmla="*/ 1745456 w 1866900"/>
              <a:gd name="connsiteY134" fmla="*/ 838200 h 871538"/>
              <a:gd name="connsiteX135" fmla="*/ 1743075 w 1866900"/>
              <a:gd name="connsiteY135" fmla="*/ 845344 h 871538"/>
              <a:gd name="connsiteX136" fmla="*/ 1733550 w 1866900"/>
              <a:gd name="connsiteY136" fmla="*/ 859632 h 871538"/>
              <a:gd name="connsiteX137" fmla="*/ 1712119 w 1866900"/>
              <a:gd name="connsiteY137" fmla="*/ 869157 h 871538"/>
              <a:gd name="connsiteX138" fmla="*/ 1704975 w 1866900"/>
              <a:gd name="connsiteY138" fmla="*/ 871538 h 871538"/>
              <a:gd name="connsiteX139" fmla="*/ 1688306 w 1866900"/>
              <a:gd name="connsiteY139" fmla="*/ 869157 h 871538"/>
              <a:gd name="connsiteX140" fmla="*/ 1678781 w 1866900"/>
              <a:gd name="connsiteY140" fmla="*/ 854869 h 871538"/>
              <a:gd name="connsiteX141" fmla="*/ 1674019 w 1866900"/>
              <a:gd name="connsiteY141" fmla="*/ 847725 h 871538"/>
              <a:gd name="connsiteX142" fmla="*/ 1676400 w 1866900"/>
              <a:gd name="connsiteY142" fmla="*/ 812007 h 871538"/>
              <a:gd name="connsiteX143" fmla="*/ 1678781 w 1866900"/>
              <a:gd name="connsiteY143" fmla="*/ 804863 h 871538"/>
              <a:gd name="connsiteX144" fmla="*/ 1676400 w 1866900"/>
              <a:gd name="connsiteY144" fmla="*/ 745332 h 871538"/>
              <a:gd name="connsiteX145" fmla="*/ 1671637 w 1866900"/>
              <a:gd name="connsiteY145" fmla="*/ 731044 h 871538"/>
              <a:gd name="connsiteX146" fmla="*/ 1664494 w 1866900"/>
              <a:gd name="connsiteY146" fmla="*/ 716757 h 871538"/>
              <a:gd name="connsiteX147" fmla="*/ 1657350 w 1866900"/>
              <a:gd name="connsiteY147" fmla="*/ 711994 h 871538"/>
              <a:gd name="connsiteX148" fmla="*/ 1654969 w 1866900"/>
              <a:gd name="connsiteY148" fmla="*/ 704850 h 871538"/>
              <a:gd name="connsiteX149" fmla="*/ 1645444 w 1866900"/>
              <a:gd name="connsiteY149" fmla="*/ 690563 h 871538"/>
              <a:gd name="connsiteX150" fmla="*/ 1643062 w 1866900"/>
              <a:gd name="connsiteY150" fmla="*/ 683419 h 871538"/>
              <a:gd name="connsiteX151" fmla="*/ 1635919 w 1866900"/>
              <a:gd name="connsiteY151" fmla="*/ 678657 h 871538"/>
              <a:gd name="connsiteX152" fmla="*/ 1624012 w 1866900"/>
              <a:gd name="connsiteY152" fmla="*/ 657225 h 871538"/>
              <a:gd name="connsiteX153" fmla="*/ 1619250 w 1866900"/>
              <a:gd name="connsiteY153" fmla="*/ 650082 h 871538"/>
              <a:gd name="connsiteX154" fmla="*/ 1614487 w 1866900"/>
              <a:gd name="connsiteY154" fmla="*/ 642938 h 871538"/>
              <a:gd name="connsiteX155" fmla="*/ 1609725 w 1866900"/>
              <a:gd name="connsiteY155" fmla="*/ 626269 h 871538"/>
              <a:gd name="connsiteX156" fmla="*/ 1604962 w 1866900"/>
              <a:gd name="connsiteY156" fmla="*/ 611982 h 871538"/>
              <a:gd name="connsiteX157" fmla="*/ 1602581 w 1866900"/>
              <a:gd name="connsiteY157" fmla="*/ 604838 h 871538"/>
              <a:gd name="connsiteX158" fmla="*/ 1597819 w 1866900"/>
              <a:gd name="connsiteY158" fmla="*/ 588169 h 871538"/>
              <a:gd name="connsiteX159" fmla="*/ 1590675 w 1866900"/>
              <a:gd name="connsiteY159" fmla="*/ 581025 h 871538"/>
              <a:gd name="connsiteX160" fmla="*/ 1585912 w 1866900"/>
              <a:gd name="connsiteY160" fmla="*/ 573882 h 871538"/>
              <a:gd name="connsiteX161" fmla="*/ 1571625 w 1866900"/>
              <a:gd name="connsiteY161" fmla="*/ 564357 h 871538"/>
              <a:gd name="connsiteX162" fmla="*/ 1557337 w 1866900"/>
              <a:gd name="connsiteY162" fmla="*/ 552450 h 871538"/>
              <a:gd name="connsiteX163" fmla="*/ 1547812 w 1866900"/>
              <a:gd name="connsiteY163" fmla="*/ 542925 h 871538"/>
              <a:gd name="connsiteX164" fmla="*/ 1538287 w 1866900"/>
              <a:gd name="connsiteY164" fmla="*/ 533400 h 871538"/>
              <a:gd name="connsiteX165" fmla="*/ 1526381 w 1866900"/>
              <a:gd name="connsiteY165" fmla="*/ 519113 h 871538"/>
              <a:gd name="connsiteX166" fmla="*/ 1521619 w 1866900"/>
              <a:gd name="connsiteY166" fmla="*/ 511969 h 871538"/>
              <a:gd name="connsiteX167" fmla="*/ 1514475 w 1866900"/>
              <a:gd name="connsiteY167" fmla="*/ 509588 h 871538"/>
              <a:gd name="connsiteX168" fmla="*/ 1502569 w 1866900"/>
              <a:gd name="connsiteY168" fmla="*/ 497682 h 871538"/>
              <a:gd name="connsiteX169" fmla="*/ 1490662 w 1866900"/>
              <a:gd name="connsiteY169" fmla="*/ 483394 h 871538"/>
              <a:gd name="connsiteX170" fmla="*/ 1469231 w 1866900"/>
              <a:gd name="connsiteY170" fmla="*/ 473869 h 871538"/>
              <a:gd name="connsiteX171" fmla="*/ 1231106 w 1866900"/>
              <a:gd name="connsiteY171" fmla="*/ 471488 h 871538"/>
              <a:gd name="connsiteX172" fmla="*/ 1031081 w 1866900"/>
              <a:gd name="connsiteY172" fmla="*/ 461963 h 871538"/>
              <a:gd name="connsiteX173" fmla="*/ 840581 w 1866900"/>
              <a:gd name="connsiteY173" fmla="*/ 459582 h 871538"/>
              <a:gd name="connsiteX174" fmla="*/ 750094 w 1866900"/>
              <a:gd name="connsiteY174" fmla="*/ 457200 h 871538"/>
              <a:gd name="connsiteX175" fmla="*/ 500063 w 1866900"/>
              <a:gd name="connsiteY175" fmla="*/ 464344 h 871538"/>
              <a:gd name="connsiteX176" fmla="*/ 347662 w 1866900"/>
              <a:gd name="connsiteY176" fmla="*/ 483394 h 871538"/>
              <a:gd name="connsiteX177" fmla="*/ 250031 w 1866900"/>
              <a:gd name="connsiteY177" fmla="*/ 514350 h 871538"/>
              <a:gd name="connsiteX178" fmla="*/ 185737 w 1866900"/>
              <a:gd name="connsiteY178"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71625 w 1866900"/>
              <a:gd name="connsiteY18" fmla="*/ 176213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71625 w 1866900"/>
              <a:gd name="connsiteY18" fmla="*/ 176213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0675 w 1866900"/>
              <a:gd name="connsiteY19" fmla="*/ 126207 h 871538"/>
              <a:gd name="connsiteX20" fmla="*/ 1595437 w 1866900"/>
              <a:gd name="connsiteY20" fmla="*/ 119063 h 871538"/>
              <a:gd name="connsiteX21" fmla="*/ 1600200 w 1866900"/>
              <a:gd name="connsiteY21" fmla="*/ 90488 h 871538"/>
              <a:gd name="connsiteX22" fmla="*/ 1578769 w 1866900"/>
              <a:gd name="connsiteY22" fmla="*/ 73819 h 871538"/>
              <a:gd name="connsiteX23" fmla="*/ 1564481 w 1866900"/>
              <a:gd name="connsiteY23" fmla="*/ 66675 h 871538"/>
              <a:gd name="connsiteX24" fmla="*/ 1557337 w 1866900"/>
              <a:gd name="connsiteY24" fmla="*/ 61913 h 871538"/>
              <a:gd name="connsiteX25" fmla="*/ 1547812 w 1866900"/>
              <a:gd name="connsiteY25" fmla="*/ 57150 h 871538"/>
              <a:gd name="connsiteX26" fmla="*/ 1533525 w 1866900"/>
              <a:gd name="connsiteY26" fmla="*/ 50007 h 871538"/>
              <a:gd name="connsiteX27" fmla="*/ 1526381 w 1866900"/>
              <a:gd name="connsiteY27" fmla="*/ 45244 h 871538"/>
              <a:gd name="connsiteX28" fmla="*/ 1519237 w 1866900"/>
              <a:gd name="connsiteY28" fmla="*/ 42863 h 871538"/>
              <a:gd name="connsiteX29" fmla="*/ 1509712 w 1866900"/>
              <a:gd name="connsiteY29" fmla="*/ 28575 h 871538"/>
              <a:gd name="connsiteX30" fmla="*/ 1504950 w 1866900"/>
              <a:gd name="connsiteY30" fmla="*/ 21432 h 871538"/>
              <a:gd name="connsiteX31" fmla="*/ 1507331 w 1866900"/>
              <a:gd name="connsiteY31" fmla="*/ 11907 h 871538"/>
              <a:gd name="connsiteX32" fmla="*/ 1528762 w 1866900"/>
              <a:gd name="connsiteY32" fmla="*/ 0 h 871538"/>
              <a:gd name="connsiteX33" fmla="*/ 1552575 w 1866900"/>
              <a:gd name="connsiteY33" fmla="*/ 2382 h 871538"/>
              <a:gd name="connsiteX34" fmla="*/ 1566862 w 1866900"/>
              <a:gd name="connsiteY34" fmla="*/ 7144 h 871538"/>
              <a:gd name="connsiteX35" fmla="*/ 1578769 w 1866900"/>
              <a:gd name="connsiteY35" fmla="*/ 9525 h 871538"/>
              <a:gd name="connsiteX36" fmla="*/ 1593056 w 1866900"/>
              <a:gd name="connsiteY36" fmla="*/ 14288 h 871538"/>
              <a:gd name="connsiteX37" fmla="*/ 1600200 w 1866900"/>
              <a:gd name="connsiteY37" fmla="*/ 19050 h 871538"/>
              <a:gd name="connsiteX38" fmla="*/ 1614487 w 1866900"/>
              <a:gd name="connsiteY38" fmla="*/ 21432 h 871538"/>
              <a:gd name="connsiteX39" fmla="*/ 1624012 w 1866900"/>
              <a:gd name="connsiteY39" fmla="*/ 23813 h 871538"/>
              <a:gd name="connsiteX40" fmla="*/ 1638300 w 1866900"/>
              <a:gd name="connsiteY40" fmla="*/ 28575 h 871538"/>
              <a:gd name="connsiteX41" fmla="*/ 1652587 w 1866900"/>
              <a:gd name="connsiteY41" fmla="*/ 30957 h 871538"/>
              <a:gd name="connsiteX42" fmla="*/ 1676400 w 1866900"/>
              <a:gd name="connsiteY42" fmla="*/ 33338 h 871538"/>
              <a:gd name="connsiteX43" fmla="*/ 1702594 w 1866900"/>
              <a:gd name="connsiteY43" fmla="*/ 38100 h 871538"/>
              <a:gd name="connsiteX44" fmla="*/ 1709737 w 1866900"/>
              <a:gd name="connsiteY44" fmla="*/ 40482 h 871538"/>
              <a:gd name="connsiteX45" fmla="*/ 1716881 w 1866900"/>
              <a:gd name="connsiteY45" fmla="*/ 47625 h 871538"/>
              <a:gd name="connsiteX46" fmla="*/ 1721644 w 1866900"/>
              <a:gd name="connsiteY46" fmla="*/ 61913 h 871538"/>
              <a:gd name="connsiteX47" fmla="*/ 1726406 w 1866900"/>
              <a:gd name="connsiteY47" fmla="*/ 78582 h 871538"/>
              <a:gd name="connsiteX48" fmla="*/ 1724025 w 1866900"/>
              <a:gd name="connsiteY48" fmla="*/ 102394 h 871538"/>
              <a:gd name="connsiteX49" fmla="*/ 1716881 w 1866900"/>
              <a:gd name="connsiteY49" fmla="*/ 104775 h 871538"/>
              <a:gd name="connsiteX50" fmla="*/ 1659731 w 1866900"/>
              <a:gd name="connsiteY50" fmla="*/ 107157 h 871538"/>
              <a:gd name="connsiteX51" fmla="*/ 1652587 w 1866900"/>
              <a:gd name="connsiteY51" fmla="*/ 111919 h 871538"/>
              <a:gd name="connsiteX52" fmla="*/ 1650206 w 1866900"/>
              <a:gd name="connsiteY52" fmla="*/ 119063 h 871538"/>
              <a:gd name="connsiteX53" fmla="*/ 1645444 w 1866900"/>
              <a:gd name="connsiteY53" fmla="*/ 126207 h 871538"/>
              <a:gd name="connsiteX54" fmla="*/ 1638300 w 1866900"/>
              <a:gd name="connsiteY54" fmla="*/ 140494 h 871538"/>
              <a:gd name="connsiteX55" fmla="*/ 1635919 w 1866900"/>
              <a:gd name="connsiteY55" fmla="*/ 159544 h 871538"/>
              <a:gd name="connsiteX56" fmla="*/ 1633537 w 1866900"/>
              <a:gd name="connsiteY56" fmla="*/ 166688 h 871538"/>
              <a:gd name="connsiteX57" fmla="*/ 1628775 w 1866900"/>
              <a:gd name="connsiteY57" fmla="*/ 204788 h 871538"/>
              <a:gd name="connsiteX58" fmla="*/ 1626394 w 1866900"/>
              <a:gd name="connsiteY58" fmla="*/ 271463 h 871538"/>
              <a:gd name="connsiteX59" fmla="*/ 1628775 w 1866900"/>
              <a:gd name="connsiteY59" fmla="*/ 338138 h 871538"/>
              <a:gd name="connsiteX60" fmla="*/ 1631156 w 1866900"/>
              <a:gd name="connsiteY60" fmla="*/ 345282 h 871538"/>
              <a:gd name="connsiteX61" fmla="*/ 1645444 w 1866900"/>
              <a:gd name="connsiteY61" fmla="*/ 359569 h 871538"/>
              <a:gd name="connsiteX62" fmla="*/ 1652587 w 1866900"/>
              <a:gd name="connsiteY62" fmla="*/ 361950 h 871538"/>
              <a:gd name="connsiteX63" fmla="*/ 1659731 w 1866900"/>
              <a:gd name="connsiteY63" fmla="*/ 366713 h 871538"/>
              <a:gd name="connsiteX64" fmla="*/ 1726406 w 1866900"/>
              <a:gd name="connsiteY64" fmla="*/ 361950 h 871538"/>
              <a:gd name="connsiteX65" fmla="*/ 1733550 w 1866900"/>
              <a:gd name="connsiteY65" fmla="*/ 297657 h 871538"/>
              <a:gd name="connsiteX66" fmla="*/ 1738312 w 1866900"/>
              <a:gd name="connsiteY66" fmla="*/ 271463 h 871538"/>
              <a:gd name="connsiteX67" fmla="*/ 1743075 w 1866900"/>
              <a:gd name="connsiteY67" fmla="*/ 264319 h 871538"/>
              <a:gd name="connsiteX68" fmla="*/ 1750219 w 1866900"/>
              <a:gd name="connsiteY68" fmla="*/ 261938 h 871538"/>
              <a:gd name="connsiteX69" fmla="*/ 1757362 w 1866900"/>
              <a:gd name="connsiteY69" fmla="*/ 257175 h 871538"/>
              <a:gd name="connsiteX70" fmla="*/ 1774031 w 1866900"/>
              <a:gd name="connsiteY70" fmla="*/ 252413 h 871538"/>
              <a:gd name="connsiteX71" fmla="*/ 1797844 w 1866900"/>
              <a:gd name="connsiteY71" fmla="*/ 254794 h 871538"/>
              <a:gd name="connsiteX72" fmla="*/ 1819275 w 1866900"/>
              <a:gd name="connsiteY72" fmla="*/ 271463 h 871538"/>
              <a:gd name="connsiteX73" fmla="*/ 1826419 w 1866900"/>
              <a:gd name="connsiteY73" fmla="*/ 276225 h 871538"/>
              <a:gd name="connsiteX74" fmla="*/ 1838325 w 1866900"/>
              <a:gd name="connsiteY74" fmla="*/ 297657 h 871538"/>
              <a:gd name="connsiteX75" fmla="*/ 1826419 w 1866900"/>
              <a:gd name="connsiteY75" fmla="*/ 328613 h 871538"/>
              <a:gd name="connsiteX76" fmla="*/ 1819275 w 1866900"/>
              <a:gd name="connsiteY76" fmla="*/ 330994 h 871538"/>
              <a:gd name="connsiteX77" fmla="*/ 1804987 w 1866900"/>
              <a:gd name="connsiteY77" fmla="*/ 342900 h 871538"/>
              <a:gd name="connsiteX78" fmla="*/ 1795462 w 1866900"/>
              <a:gd name="connsiteY78" fmla="*/ 357188 h 871538"/>
              <a:gd name="connsiteX79" fmla="*/ 1800225 w 1866900"/>
              <a:gd name="connsiteY79" fmla="*/ 397669 h 871538"/>
              <a:gd name="connsiteX80" fmla="*/ 1802606 w 1866900"/>
              <a:gd name="connsiteY80" fmla="*/ 404813 h 871538"/>
              <a:gd name="connsiteX81" fmla="*/ 1807369 w 1866900"/>
              <a:gd name="connsiteY81" fmla="*/ 411957 h 871538"/>
              <a:gd name="connsiteX82" fmla="*/ 1812131 w 1866900"/>
              <a:gd name="connsiteY82" fmla="*/ 426244 h 871538"/>
              <a:gd name="connsiteX83" fmla="*/ 1824037 w 1866900"/>
              <a:gd name="connsiteY83" fmla="*/ 447675 h 871538"/>
              <a:gd name="connsiteX84" fmla="*/ 1821656 w 1866900"/>
              <a:gd name="connsiteY84" fmla="*/ 485775 h 871538"/>
              <a:gd name="connsiteX85" fmla="*/ 1816894 w 1866900"/>
              <a:gd name="connsiteY85" fmla="*/ 492919 h 871538"/>
              <a:gd name="connsiteX86" fmla="*/ 1788319 w 1866900"/>
              <a:gd name="connsiteY86" fmla="*/ 485775 h 871538"/>
              <a:gd name="connsiteX87" fmla="*/ 1781175 w 1866900"/>
              <a:gd name="connsiteY87" fmla="*/ 483394 h 871538"/>
              <a:gd name="connsiteX88" fmla="*/ 1774031 w 1866900"/>
              <a:gd name="connsiteY88" fmla="*/ 481013 h 871538"/>
              <a:gd name="connsiteX89" fmla="*/ 1759744 w 1866900"/>
              <a:gd name="connsiteY89" fmla="*/ 459582 h 871538"/>
              <a:gd name="connsiteX90" fmla="*/ 1754981 w 1866900"/>
              <a:gd name="connsiteY90" fmla="*/ 452438 h 871538"/>
              <a:gd name="connsiteX91" fmla="*/ 1747837 w 1866900"/>
              <a:gd name="connsiteY91" fmla="*/ 438150 h 871538"/>
              <a:gd name="connsiteX92" fmla="*/ 1728787 w 1866900"/>
              <a:gd name="connsiteY92" fmla="*/ 426244 h 871538"/>
              <a:gd name="connsiteX93" fmla="*/ 1721644 w 1866900"/>
              <a:gd name="connsiteY93" fmla="*/ 421482 h 871538"/>
              <a:gd name="connsiteX94" fmla="*/ 1707356 w 1866900"/>
              <a:gd name="connsiteY94" fmla="*/ 416719 h 871538"/>
              <a:gd name="connsiteX95" fmla="*/ 1690687 w 1866900"/>
              <a:gd name="connsiteY95" fmla="*/ 419100 h 871538"/>
              <a:gd name="connsiteX96" fmla="*/ 1654969 w 1866900"/>
              <a:gd name="connsiteY96" fmla="*/ 426244 h 871538"/>
              <a:gd name="connsiteX97" fmla="*/ 1647825 w 1866900"/>
              <a:gd name="connsiteY97" fmla="*/ 440532 h 871538"/>
              <a:gd name="connsiteX98" fmla="*/ 1652587 w 1866900"/>
              <a:gd name="connsiteY98" fmla="*/ 523875 h 871538"/>
              <a:gd name="connsiteX99" fmla="*/ 1657350 w 1866900"/>
              <a:gd name="connsiteY99" fmla="*/ 538163 h 871538"/>
              <a:gd name="connsiteX100" fmla="*/ 1662112 w 1866900"/>
              <a:gd name="connsiteY100" fmla="*/ 554832 h 871538"/>
              <a:gd name="connsiteX101" fmla="*/ 1666875 w 1866900"/>
              <a:gd name="connsiteY101" fmla="*/ 561975 h 871538"/>
              <a:gd name="connsiteX102" fmla="*/ 1676400 w 1866900"/>
              <a:gd name="connsiteY102" fmla="*/ 573882 h 871538"/>
              <a:gd name="connsiteX103" fmla="*/ 1678781 w 1866900"/>
              <a:gd name="connsiteY103" fmla="*/ 581025 h 871538"/>
              <a:gd name="connsiteX104" fmla="*/ 1688306 w 1866900"/>
              <a:gd name="connsiteY104" fmla="*/ 595313 h 871538"/>
              <a:gd name="connsiteX105" fmla="*/ 1693069 w 1866900"/>
              <a:gd name="connsiteY105" fmla="*/ 602457 h 871538"/>
              <a:gd name="connsiteX106" fmla="*/ 1697831 w 1866900"/>
              <a:gd name="connsiteY106" fmla="*/ 616744 h 871538"/>
              <a:gd name="connsiteX107" fmla="*/ 1707356 w 1866900"/>
              <a:gd name="connsiteY107" fmla="*/ 631032 h 871538"/>
              <a:gd name="connsiteX108" fmla="*/ 1714500 w 1866900"/>
              <a:gd name="connsiteY108" fmla="*/ 652463 h 871538"/>
              <a:gd name="connsiteX109" fmla="*/ 1716881 w 1866900"/>
              <a:gd name="connsiteY109" fmla="*/ 659607 h 871538"/>
              <a:gd name="connsiteX110" fmla="*/ 1731169 w 1866900"/>
              <a:gd name="connsiteY110" fmla="*/ 666750 h 871538"/>
              <a:gd name="connsiteX111" fmla="*/ 1781175 w 1866900"/>
              <a:gd name="connsiteY111" fmla="*/ 659607 h 871538"/>
              <a:gd name="connsiteX112" fmla="*/ 1788319 w 1866900"/>
              <a:gd name="connsiteY112" fmla="*/ 654844 h 871538"/>
              <a:gd name="connsiteX113" fmla="*/ 1802606 w 1866900"/>
              <a:gd name="connsiteY113" fmla="*/ 650082 h 871538"/>
              <a:gd name="connsiteX114" fmla="*/ 1809750 w 1866900"/>
              <a:gd name="connsiteY114" fmla="*/ 645319 h 871538"/>
              <a:gd name="connsiteX115" fmla="*/ 1852612 w 1866900"/>
              <a:gd name="connsiteY115" fmla="*/ 645319 h 871538"/>
              <a:gd name="connsiteX116" fmla="*/ 1859756 w 1866900"/>
              <a:gd name="connsiteY116" fmla="*/ 650082 h 871538"/>
              <a:gd name="connsiteX117" fmla="*/ 1862137 w 1866900"/>
              <a:gd name="connsiteY117" fmla="*/ 657225 h 871538"/>
              <a:gd name="connsiteX118" fmla="*/ 1866900 w 1866900"/>
              <a:gd name="connsiteY118" fmla="*/ 664369 h 871538"/>
              <a:gd name="connsiteX119" fmla="*/ 1864519 w 1866900"/>
              <a:gd name="connsiteY119" fmla="*/ 697707 h 871538"/>
              <a:gd name="connsiteX120" fmla="*/ 1857375 w 1866900"/>
              <a:gd name="connsiteY120" fmla="*/ 704850 h 871538"/>
              <a:gd name="connsiteX121" fmla="*/ 1854994 w 1866900"/>
              <a:gd name="connsiteY121" fmla="*/ 711994 h 871538"/>
              <a:gd name="connsiteX122" fmla="*/ 1840706 w 1866900"/>
              <a:gd name="connsiteY122" fmla="*/ 723900 h 871538"/>
              <a:gd name="connsiteX123" fmla="*/ 1833562 w 1866900"/>
              <a:gd name="connsiteY123" fmla="*/ 726282 h 871538"/>
              <a:gd name="connsiteX124" fmla="*/ 1826419 w 1866900"/>
              <a:gd name="connsiteY124" fmla="*/ 731044 h 871538"/>
              <a:gd name="connsiteX125" fmla="*/ 1793081 w 1866900"/>
              <a:gd name="connsiteY125" fmla="*/ 740569 h 871538"/>
              <a:gd name="connsiteX126" fmla="*/ 1785937 w 1866900"/>
              <a:gd name="connsiteY126" fmla="*/ 742950 h 871538"/>
              <a:gd name="connsiteX127" fmla="*/ 1771650 w 1866900"/>
              <a:gd name="connsiteY127" fmla="*/ 752475 h 871538"/>
              <a:gd name="connsiteX128" fmla="*/ 1762125 w 1866900"/>
              <a:gd name="connsiteY128" fmla="*/ 764382 h 871538"/>
              <a:gd name="connsiteX129" fmla="*/ 1754981 w 1866900"/>
              <a:gd name="connsiteY129" fmla="*/ 785813 h 871538"/>
              <a:gd name="connsiteX130" fmla="*/ 1752600 w 1866900"/>
              <a:gd name="connsiteY130" fmla="*/ 792957 h 871538"/>
              <a:gd name="connsiteX131" fmla="*/ 1747837 w 1866900"/>
              <a:gd name="connsiteY131" fmla="*/ 800100 h 871538"/>
              <a:gd name="connsiteX132" fmla="*/ 1745456 w 1866900"/>
              <a:gd name="connsiteY132" fmla="*/ 838200 h 871538"/>
              <a:gd name="connsiteX133" fmla="*/ 1743075 w 1866900"/>
              <a:gd name="connsiteY133" fmla="*/ 845344 h 871538"/>
              <a:gd name="connsiteX134" fmla="*/ 1733550 w 1866900"/>
              <a:gd name="connsiteY134" fmla="*/ 859632 h 871538"/>
              <a:gd name="connsiteX135" fmla="*/ 1712119 w 1866900"/>
              <a:gd name="connsiteY135" fmla="*/ 869157 h 871538"/>
              <a:gd name="connsiteX136" fmla="*/ 1704975 w 1866900"/>
              <a:gd name="connsiteY136" fmla="*/ 871538 h 871538"/>
              <a:gd name="connsiteX137" fmla="*/ 1688306 w 1866900"/>
              <a:gd name="connsiteY137" fmla="*/ 869157 h 871538"/>
              <a:gd name="connsiteX138" fmla="*/ 1678781 w 1866900"/>
              <a:gd name="connsiteY138" fmla="*/ 854869 h 871538"/>
              <a:gd name="connsiteX139" fmla="*/ 1674019 w 1866900"/>
              <a:gd name="connsiteY139" fmla="*/ 847725 h 871538"/>
              <a:gd name="connsiteX140" fmla="*/ 1676400 w 1866900"/>
              <a:gd name="connsiteY140" fmla="*/ 812007 h 871538"/>
              <a:gd name="connsiteX141" fmla="*/ 1678781 w 1866900"/>
              <a:gd name="connsiteY141" fmla="*/ 804863 h 871538"/>
              <a:gd name="connsiteX142" fmla="*/ 1676400 w 1866900"/>
              <a:gd name="connsiteY142" fmla="*/ 745332 h 871538"/>
              <a:gd name="connsiteX143" fmla="*/ 1671637 w 1866900"/>
              <a:gd name="connsiteY143" fmla="*/ 731044 h 871538"/>
              <a:gd name="connsiteX144" fmla="*/ 1664494 w 1866900"/>
              <a:gd name="connsiteY144" fmla="*/ 716757 h 871538"/>
              <a:gd name="connsiteX145" fmla="*/ 1657350 w 1866900"/>
              <a:gd name="connsiteY145" fmla="*/ 711994 h 871538"/>
              <a:gd name="connsiteX146" fmla="*/ 1654969 w 1866900"/>
              <a:gd name="connsiteY146" fmla="*/ 704850 h 871538"/>
              <a:gd name="connsiteX147" fmla="*/ 1645444 w 1866900"/>
              <a:gd name="connsiteY147" fmla="*/ 690563 h 871538"/>
              <a:gd name="connsiteX148" fmla="*/ 1643062 w 1866900"/>
              <a:gd name="connsiteY148" fmla="*/ 683419 h 871538"/>
              <a:gd name="connsiteX149" fmla="*/ 1635919 w 1866900"/>
              <a:gd name="connsiteY149" fmla="*/ 678657 h 871538"/>
              <a:gd name="connsiteX150" fmla="*/ 1624012 w 1866900"/>
              <a:gd name="connsiteY150" fmla="*/ 657225 h 871538"/>
              <a:gd name="connsiteX151" fmla="*/ 1619250 w 1866900"/>
              <a:gd name="connsiteY151" fmla="*/ 650082 h 871538"/>
              <a:gd name="connsiteX152" fmla="*/ 1614487 w 1866900"/>
              <a:gd name="connsiteY152" fmla="*/ 642938 h 871538"/>
              <a:gd name="connsiteX153" fmla="*/ 1609725 w 1866900"/>
              <a:gd name="connsiteY153" fmla="*/ 626269 h 871538"/>
              <a:gd name="connsiteX154" fmla="*/ 1604962 w 1866900"/>
              <a:gd name="connsiteY154" fmla="*/ 611982 h 871538"/>
              <a:gd name="connsiteX155" fmla="*/ 1602581 w 1866900"/>
              <a:gd name="connsiteY155" fmla="*/ 604838 h 871538"/>
              <a:gd name="connsiteX156" fmla="*/ 1597819 w 1866900"/>
              <a:gd name="connsiteY156" fmla="*/ 588169 h 871538"/>
              <a:gd name="connsiteX157" fmla="*/ 1590675 w 1866900"/>
              <a:gd name="connsiteY157" fmla="*/ 581025 h 871538"/>
              <a:gd name="connsiteX158" fmla="*/ 1585912 w 1866900"/>
              <a:gd name="connsiteY158" fmla="*/ 573882 h 871538"/>
              <a:gd name="connsiteX159" fmla="*/ 1571625 w 1866900"/>
              <a:gd name="connsiteY159" fmla="*/ 564357 h 871538"/>
              <a:gd name="connsiteX160" fmla="*/ 1557337 w 1866900"/>
              <a:gd name="connsiteY160" fmla="*/ 552450 h 871538"/>
              <a:gd name="connsiteX161" fmla="*/ 1547812 w 1866900"/>
              <a:gd name="connsiteY161" fmla="*/ 542925 h 871538"/>
              <a:gd name="connsiteX162" fmla="*/ 1538287 w 1866900"/>
              <a:gd name="connsiteY162" fmla="*/ 533400 h 871538"/>
              <a:gd name="connsiteX163" fmla="*/ 1526381 w 1866900"/>
              <a:gd name="connsiteY163" fmla="*/ 519113 h 871538"/>
              <a:gd name="connsiteX164" fmla="*/ 1521619 w 1866900"/>
              <a:gd name="connsiteY164" fmla="*/ 511969 h 871538"/>
              <a:gd name="connsiteX165" fmla="*/ 1514475 w 1866900"/>
              <a:gd name="connsiteY165" fmla="*/ 509588 h 871538"/>
              <a:gd name="connsiteX166" fmla="*/ 1502569 w 1866900"/>
              <a:gd name="connsiteY166" fmla="*/ 497682 h 871538"/>
              <a:gd name="connsiteX167" fmla="*/ 1490662 w 1866900"/>
              <a:gd name="connsiteY167" fmla="*/ 483394 h 871538"/>
              <a:gd name="connsiteX168" fmla="*/ 1469231 w 1866900"/>
              <a:gd name="connsiteY168" fmla="*/ 473869 h 871538"/>
              <a:gd name="connsiteX169" fmla="*/ 1231106 w 1866900"/>
              <a:gd name="connsiteY169" fmla="*/ 471488 h 871538"/>
              <a:gd name="connsiteX170" fmla="*/ 1031081 w 1866900"/>
              <a:gd name="connsiteY170" fmla="*/ 461963 h 871538"/>
              <a:gd name="connsiteX171" fmla="*/ 840581 w 1866900"/>
              <a:gd name="connsiteY171" fmla="*/ 459582 h 871538"/>
              <a:gd name="connsiteX172" fmla="*/ 750094 w 1866900"/>
              <a:gd name="connsiteY172" fmla="*/ 457200 h 871538"/>
              <a:gd name="connsiteX173" fmla="*/ 500063 w 1866900"/>
              <a:gd name="connsiteY173" fmla="*/ 464344 h 871538"/>
              <a:gd name="connsiteX174" fmla="*/ 347662 w 1866900"/>
              <a:gd name="connsiteY174" fmla="*/ 483394 h 871538"/>
              <a:gd name="connsiteX175" fmla="*/ 250031 w 1866900"/>
              <a:gd name="connsiteY175" fmla="*/ 514350 h 871538"/>
              <a:gd name="connsiteX176" fmla="*/ 185737 w 1866900"/>
              <a:gd name="connsiteY176"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78769 w 1866900"/>
              <a:gd name="connsiteY21" fmla="*/ 73819 h 871538"/>
              <a:gd name="connsiteX22" fmla="*/ 1564481 w 1866900"/>
              <a:gd name="connsiteY22" fmla="*/ 66675 h 871538"/>
              <a:gd name="connsiteX23" fmla="*/ 1557337 w 1866900"/>
              <a:gd name="connsiteY23" fmla="*/ 61913 h 871538"/>
              <a:gd name="connsiteX24" fmla="*/ 1547812 w 1866900"/>
              <a:gd name="connsiteY24" fmla="*/ 57150 h 871538"/>
              <a:gd name="connsiteX25" fmla="*/ 1533525 w 1866900"/>
              <a:gd name="connsiteY25" fmla="*/ 50007 h 871538"/>
              <a:gd name="connsiteX26" fmla="*/ 1526381 w 1866900"/>
              <a:gd name="connsiteY26" fmla="*/ 45244 h 871538"/>
              <a:gd name="connsiteX27" fmla="*/ 1519237 w 1866900"/>
              <a:gd name="connsiteY27" fmla="*/ 42863 h 871538"/>
              <a:gd name="connsiteX28" fmla="*/ 1509712 w 1866900"/>
              <a:gd name="connsiteY28" fmla="*/ 28575 h 871538"/>
              <a:gd name="connsiteX29" fmla="*/ 1504950 w 1866900"/>
              <a:gd name="connsiteY29" fmla="*/ 21432 h 871538"/>
              <a:gd name="connsiteX30" fmla="*/ 1507331 w 1866900"/>
              <a:gd name="connsiteY30" fmla="*/ 11907 h 871538"/>
              <a:gd name="connsiteX31" fmla="*/ 1528762 w 1866900"/>
              <a:gd name="connsiteY31" fmla="*/ 0 h 871538"/>
              <a:gd name="connsiteX32" fmla="*/ 1552575 w 1866900"/>
              <a:gd name="connsiteY32" fmla="*/ 2382 h 871538"/>
              <a:gd name="connsiteX33" fmla="*/ 1566862 w 1866900"/>
              <a:gd name="connsiteY33" fmla="*/ 7144 h 871538"/>
              <a:gd name="connsiteX34" fmla="*/ 1578769 w 1866900"/>
              <a:gd name="connsiteY34" fmla="*/ 9525 h 871538"/>
              <a:gd name="connsiteX35" fmla="*/ 1593056 w 1866900"/>
              <a:gd name="connsiteY35" fmla="*/ 14288 h 871538"/>
              <a:gd name="connsiteX36" fmla="*/ 1600200 w 1866900"/>
              <a:gd name="connsiteY36" fmla="*/ 19050 h 871538"/>
              <a:gd name="connsiteX37" fmla="*/ 1614487 w 1866900"/>
              <a:gd name="connsiteY37" fmla="*/ 21432 h 871538"/>
              <a:gd name="connsiteX38" fmla="*/ 1624012 w 1866900"/>
              <a:gd name="connsiteY38" fmla="*/ 23813 h 871538"/>
              <a:gd name="connsiteX39" fmla="*/ 1638300 w 1866900"/>
              <a:gd name="connsiteY39" fmla="*/ 28575 h 871538"/>
              <a:gd name="connsiteX40" fmla="*/ 1652587 w 1866900"/>
              <a:gd name="connsiteY40" fmla="*/ 30957 h 871538"/>
              <a:gd name="connsiteX41" fmla="*/ 1676400 w 1866900"/>
              <a:gd name="connsiteY41" fmla="*/ 33338 h 871538"/>
              <a:gd name="connsiteX42" fmla="*/ 1702594 w 1866900"/>
              <a:gd name="connsiteY42" fmla="*/ 38100 h 871538"/>
              <a:gd name="connsiteX43" fmla="*/ 1709737 w 1866900"/>
              <a:gd name="connsiteY43" fmla="*/ 40482 h 871538"/>
              <a:gd name="connsiteX44" fmla="*/ 1716881 w 1866900"/>
              <a:gd name="connsiteY44" fmla="*/ 47625 h 871538"/>
              <a:gd name="connsiteX45" fmla="*/ 1721644 w 1866900"/>
              <a:gd name="connsiteY45" fmla="*/ 61913 h 871538"/>
              <a:gd name="connsiteX46" fmla="*/ 1726406 w 1866900"/>
              <a:gd name="connsiteY46" fmla="*/ 78582 h 871538"/>
              <a:gd name="connsiteX47" fmla="*/ 1724025 w 1866900"/>
              <a:gd name="connsiteY47" fmla="*/ 102394 h 871538"/>
              <a:gd name="connsiteX48" fmla="*/ 1716881 w 1866900"/>
              <a:gd name="connsiteY48" fmla="*/ 104775 h 871538"/>
              <a:gd name="connsiteX49" fmla="*/ 1659731 w 1866900"/>
              <a:gd name="connsiteY49" fmla="*/ 107157 h 871538"/>
              <a:gd name="connsiteX50" fmla="*/ 1652587 w 1866900"/>
              <a:gd name="connsiteY50" fmla="*/ 111919 h 871538"/>
              <a:gd name="connsiteX51" fmla="*/ 1650206 w 1866900"/>
              <a:gd name="connsiteY51" fmla="*/ 119063 h 871538"/>
              <a:gd name="connsiteX52" fmla="*/ 1645444 w 1866900"/>
              <a:gd name="connsiteY52" fmla="*/ 126207 h 871538"/>
              <a:gd name="connsiteX53" fmla="*/ 1638300 w 1866900"/>
              <a:gd name="connsiteY53" fmla="*/ 140494 h 871538"/>
              <a:gd name="connsiteX54" fmla="*/ 1635919 w 1866900"/>
              <a:gd name="connsiteY54" fmla="*/ 159544 h 871538"/>
              <a:gd name="connsiteX55" fmla="*/ 1633537 w 1866900"/>
              <a:gd name="connsiteY55" fmla="*/ 166688 h 871538"/>
              <a:gd name="connsiteX56" fmla="*/ 1628775 w 1866900"/>
              <a:gd name="connsiteY56" fmla="*/ 204788 h 871538"/>
              <a:gd name="connsiteX57" fmla="*/ 1626394 w 1866900"/>
              <a:gd name="connsiteY57" fmla="*/ 271463 h 871538"/>
              <a:gd name="connsiteX58" fmla="*/ 1628775 w 1866900"/>
              <a:gd name="connsiteY58" fmla="*/ 338138 h 871538"/>
              <a:gd name="connsiteX59" fmla="*/ 1631156 w 1866900"/>
              <a:gd name="connsiteY59" fmla="*/ 345282 h 871538"/>
              <a:gd name="connsiteX60" fmla="*/ 1645444 w 1866900"/>
              <a:gd name="connsiteY60" fmla="*/ 359569 h 871538"/>
              <a:gd name="connsiteX61" fmla="*/ 1652587 w 1866900"/>
              <a:gd name="connsiteY61" fmla="*/ 361950 h 871538"/>
              <a:gd name="connsiteX62" fmla="*/ 1659731 w 1866900"/>
              <a:gd name="connsiteY62" fmla="*/ 366713 h 871538"/>
              <a:gd name="connsiteX63" fmla="*/ 1726406 w 1866900"/>
              <a:gd name="connsiteY63" fmla="*/ 361950 h 871538"/>
              <a:gd name="connsiteX64" fmla="*/ 1733550 w 1866900"/>
              <a:gd name="connsiteY64" fmla="*/ 297657 h 871538"/>
              <a:gd name="connsiteX65" fmla="*/ 1738312 w 1866900"/>
              <a:gd name="connsiteY65" fmla="*/ 271463 h 871538"/>
              <a:gd name="connsiteX66" fmla="*/ 1743075 w 1866900"/>
              <a:gd name="connsiteY66" fmla="*/ 264319 h 871538"/>
              <a:gd name="connsiteX67" fmla="*/ 1750219 w 1866900"/>
              <a:gd name="connsiteY67" fmla="*/ 261938 h 871538"/>
              <a:gd name="connsiteX68" fmla="*/ 1757362 w 1866900"/>
              <a:gd name="connsiteY68" fmla="*/ 257175 h 871538"/>
              <a:gd name="connsiteX69" fmla="*/ 1774031 w 1866900"/>
              <a:gd name="connsiteY69" fmla="*/ 252413 h 871538"/>
              <a:gd name="connsiteX70" fmla="*/ 1797844 w 1866900"/>
              <a:gd name="connsiteY70" fmla="*/ 254794 h 871538"/>
              <a:gd name="connsiteX71" fmla="*/ 1819275 w 1866900"/>
              <a:gd name="connsiteY71" fmla="*/ 271463 h 871538"/>
              <a:gd name="connsiteX72" fmla="*/ 1826419 w 1866900"/>
              <a:gd name="connsiteY72" fmla="*/ 276225 h 871538"/>
              <a:gd name="connsiteX73" fmla="*/ 1838325 w 1866900"/>
              <a:gd name="connsiteY73" fmla="*/ 297657 h 871538"/>
              <a:gd name="connsiteX74" fmla="*/ 1826419 w 1866900"/>
              <a:gd name="connsiteY74" fmla="*/ 328613 h 871538"/>
              <a:gd name="connsiteX75" fmla="*/ 1819275 w 1866900"/>
              <a:gd name="connsiteY75" fmla="*/ 330994 h 871538"/>
              <a:gd name="connsiteX76" fmla="*/ 1804987 w 1866900"/>
              <a:gd name="connsiteY76" fmla="*/ 342900 h 871538"/>
              <a:gd name="connsiteX77" fmla="*/ 1795462 w 1866900"/>
              <a:gd name="connsiteY77" fmla="*/ 357188 h 871538"/>
              <a:gd name="connsiteX78" fmla="*/ 1800225 w 1866900"/>
              <a:gd name="connsiteY78" fmla="*/ 397669 h 871538"/>
              <a:gd name="connsiteX79" fmla="*/ 1802606 w 1866900"/>
              <a:gd name="connsiteY79" fmla="*/ 404813 h 871538"/>
              <a:gd name="connsiteX80" fmla="*/ 1807369 w 1866900"/>
              <a:gd name="connsiteY80" fmla="*/ 411957 h 871538"/>
              <a:gd name="connsiteX81" fmla="*/ 1812131 w 1866900"/>
              <a:gd name="connsiteY81" fmla="*/ 426244 h 871538"/>
              <a:gd name="connsiteX82" fmla="*/ 1824037 w 1866900"/>
              <a:gd name="connsiteY82" fmla="*/ 447675 h 871538"/>
              <a:gd name="connsiteX83" fmla="*/ 1821656 w 1866900"/>
              <a:gd name="connsiteY83" fmla="*/ 485775 h 871538"/>
              <a:gd name="connsiteX84" fmla="*/ 1816894 w 1866900"/>
              <a:gd name="connsiteY84" fmla="*/ 492919 h 871538"/>
              <a:gd name="connsiteX85" fmla="*/ 1788319 w 1866900"/>
              <a:gd name="connsiteY85" fmla="*/ 485775 h 871538"/>
              <a:gd name="connsiteX86" fmla="*/ 1781175 w 1866900"/>
              <a:gd name="connsiteY86" fmla="*/ 483394 h 871538"/>
              <a:gd name="connsiteX87" fmla="*/ 1774031 w 1866900"/>
              <a:gd name="connsiteY87" fmla="*/ 481013 h 871538"/>
              <a:gd name="connsiteX88" fmla="*/ 1759744 w 1866900"/>
              <a:gd name="connsiteY88" fmla="*/ 459582 h 871538"/>
              <a:gd name="connsiteX89" fmla="*/ 1754981 w 1866900"/>
              <a:gd name="connsiteY89" fmla="*/ 452438 h 871538"/>
              <a:gd name="connsiteX90" fmla="*/ 1747837 w 1866900"/>
              <a:gd name="connsiteY90" fmla="*/ 438150 h 871538"/>
              <a:gd name="connsiteX91" fmla="*/ 1728787 w 1866900"/>
              <a:gd name="connsiteY91" fmla="*/ 426244 h 871538"/>
              <a:gd name="connsiteX92" fmla="*/ 1721644 w 1866900"/>
              <a:gd name="connsiteY92" fmla="*/ 421482 h 871538"/>
              <a:gd name="connsiteX93" fmla="*/ 1707356 w 1866900"/>
              <a:gd name="connsiteY93" fmla="*/ 416719 h 871538"/>
              <a:gd name="connsiteX94" fmla="*/ 1690687 w 1866900"/>
              <a:gd name="connsiteY94" fmla="*/ 419100 h 871538"/>
              <a:gd name="connsiteX95" fmla="*/ 1654969 w 1866900"/>
              <a:gd name="connsiteY95" fmla="*/ 426244 h 871538"/>
              <a:gd name="connsiteX96" fmla="*/ 1647825 w 1866900"/>
              <a:gd name="connsiteY96" fmla="*/ 440532 h 871538"/>
              <a:gd name="connsiteX97" fmla="*/ 1652587 w 1866900"/>
              <a:gd name="connsiteY97" fmla="*/ 523875 h 871538"/>
              <a:gd name="connsiteX98" fmla="*/ 1657350 w 1866900"/>
              <a:gd name="connsiteY98" fmla="*/ 538163 h 871538"/>
              <a:gd name="connsiteX99" fmla="*/ 1662112 w 1866900"/>
              <a:gd name="connsiteY99" fmla="*/ 554832 h 871538"/>
              <a:gd name="connsiteX100" fmla="*/ 1666875 w 1866900"/>
              <a:gd name="connsiteY100" fmla="*/ 561975 h 871538"/>
              <a:gd name="connsiteX101" fmla="*/ 1676400 w 1866900"/>
              <a:gd name="connsiteY101" fmla="*/ 573882 h 871538"/>
              <a:gd name="connsiteX102" fmla="*/ 1678781 w 1866900"/>
              <a:gd name="connsiteY102" fmla="*/ 581025 h 871538"/>
              <a:gd name="connsiteX103" fmla="*/ 1688306 w 1866900"/>
              <a:gd name="connsiteY103" fmla="*/ 595313 h 871538"/>
              <a:gd name="connsiteX104" fmla="*/ 1693069 w 1866900"/>
              <a:gd name="connsiteY104" fmla="*/ 602457 h 871538"/>
              <a:gd name="connsiteX105" fmla="*/ 1697831 w 1866900"/>
              <a:gd name="connsiteY105" fmla="*/ 616744 h 871538"/>
              <a:gd name="connsiteX106" fmla="*/ 1707356 w 1866900"/>
              <a:gd name="connsiteY106" fmla="*/ 631032 h 871538"/>
              <a:gd name="connsiteX107" fmla="*/ 1714500 w 1866900"/>
              <a:gd name="connsiteY107" fmla="*/ 652463 h 871538"/>
              <a:gd name="connsiteX108" fmla="*/ 1716881 w 1866900"/>
              <a:gd name="connsiteY108" fmla="*/ 659607 h 871538"/>
              <a:gd name="connsiteX109" fmla="*/ 1731169 w 1866900"/>
              <a:gd name="connsiteY109" fmla="*/ 666750 h 871538"/>
              <a:gd name="connsiteX110" fmla="*/ 1781175 w 1866900"/>
              <a:gd name="connsiteY110" fmla="*/ 659607 h 871538"/>
              <a:gd name="connsiteX111" fmla="*/ 1788319 w 1866900"/>
              <a:gd name="connsiteY111" fmla="*/ 654844 h 871538"/>
              <a:gd name="connsiteX112" fmla="*/ 1802606 w 1866900"/>
              <a:gd name="connsiteY112" fmla="*/ 650082 h 871538"/>
              <a:gd name="connsiteX113" fmla="*/ 1809750 w 1866900"/>
              <a:gd name="connsiteY113" fmla="*/ 645319 h 871538"/>
              <a:gd name="connsiteX114" fmla="*/ 1852612 w 1866900"/>
              <a:gd name="connsiteY114" fmla="*/ 645319 h 871538"/>
              <a:gd name="connsiteX115" fmla="*/ 1859756 w 1866900"/>
              <a:gd name="connsiteY115" fmla="*/ 650082 h 871538"/>
              <a:gd name="connsiteX116" fmla="*/ 1862137 w 1866900"/>
              <a:gd name="connsiteY116" fmla="*/ 657225 h 871538"/>
              <a:gd name="connsiteX117" fmla="*/ 1866900 w 1866900"/>
              <a:gd name="connsiteY117" fmla="*/ 664369 h 871538"/>
              <a:gd name="connsiteX118" fmla="*/ 1864519 w 1866900"/>
              <a:gd name="connsiteY118" fmla="*/ 697707 h 871538"/>
              <a:gd name="connsiteX119" fmla="*/ 1857375 w 1866900"/>
              <a:gd name="connsiteY119" fmla="*/ 704850 h 871538"/>
              <a:gd name="connsiteX120" fmla="*/ 1854994 w 1866900"/>
              <a:gd name="connsiteY120" fmla="*/ 711994 h 871538"/>
              <a:gd name="connsiteX121" fmla="*/ 1840706 w 1866900"/>
              <a:gd name="connsiteY121" fmla="*/ 723900 h 871538"/>
              <a:gd name="connsiteX122" fmla="*/ 1833562 w 1866900"/>
              <a:gd name="connsiteY122" fmla="*/ 726282 h 871538"/>
              <a:gd name="connsiteX123" fmla="*/ 1826419 w 1866900"/>
              <a:gd name="connsiteY123" fmla="*/ 731044 h 871538"/>
              <a:gd name="connsiteX124" fmla="*/ 1793081 w 1866900"/>
              <a:gd name="connsiteY124" fmla="*/ 740569 h 871538"/>
              <a:gd name="connsiteX125" fmla="*/ 1785937 w 1866900"/>
              <a:gd name="connsiteY125" fmla="*/ 742950 h 871538"/>
              <a:gd name="connsiteX126" fmla="*/ 1771650 w 1866900"/>
              <a:gd name="connsiteY126" fmla="*/ 752475 h 871538"/>
              <a:gd name="connsiteX127" fmla="*/ 1762125 w 1866900"/>
              <a:gd name="connsiteY127" fmla="*/ 764382 h 871538"/>
              <a:gd name="connsiteX128" fmla="*/ 1754981 w 1866900"/>
              <a:gd name="connsiteY128" fmla="*/ 785813 h 871538"/>
              <a:gd name="connsiteX129" fmla="*/ 1752600 w 1866900"/>
              <a:gd name="connsiteY129" fmla="*/ 792957 h 871538"/>
              <a:gd name="connsiteX130" fmla="*/ 1747837 w 1866900"/>
              <a:gd name="connsiteY130" fmla="*/ 800100 h 871538"/>
              <a:gd name="connsiteX131" fmla="*/ 1745456 w 1866900"/>
              <a:gd name="connsiteY131" fmla="*/ 838200 h 871538"/>
              <a:gd name="connsiteX132" fmla="*/ 1743075 w 1866900"/>
              <a:gd name="connsiteY132" fmla="*/ 845344 h 871538"/>
              <a:gd name="connsiteX133" fmla="*/ 1733550 w 1866900"/>
              <a:gd name="connsiteY133" fmla="*/ 859632 h 871538"/>
              <a:gd name="connsiteX134" fmla="*/ 1712119 w 1866900"/>
              <a:gd name="connsiteY134" fmla="*/ 869157 h 871538"/>
              <a:gd name="connsiteX135" fmla="*/ 1704975 w 1866900"/>
              <a:gd name="connsiteY135" fmla="*/ 871538 h 871538"/>
              <a:gd name="connsiteX136" fmla="*/ 1688306 w 1866900"/>
              <a:gd name="connsiteY136" fmla="*/ 869157 h 871538"/>
              <a:gd name="connsiteX137" fmla="*/ 1678781 w 1866900"/>
              <a:gd name="connsiteY137" fmla="*/ 854869 h 871538"/>
              <a:gd name="connsiteX138" fmla="*/ 1674019 w 1866900"/>
              <a:gd name="connsiteY138" fmla="*/ 847725 h 871538"/>
              <a:gd name="connsiteX139" fmla="*/ 1676400 w 1866900"/>
              <a:gd name="connsiteY139" fmla="*/ 812007 h 871538"/>
              <a:gd name="connsiteX140" fmla="*/ 1678781 w 1866900"/>
              <a:gd name="connsiteY140" fmla="*/ 804863 h 871538"/>
              <a:gd name="connsiteX141" fmla="*/ 1676400 w 1866900"/>
              <a:gd name="connsiteY141" fmla="*/ 745332 h 871538"/>
              <a:gd name="connsiteX142" fmla="*/ 1671637 w 1866900"/>
              <a:gd name="connsiteY142" fmla="*/ 731044 h 871538"/>
              <a:gd name="connsiteX143" fmla="*/ 1664494 w 1866900"/>
              <a:gd name="connsiteY143" fmla="*/ 716757 h 871538"/>
              <a:gd name="connsiteX144" fmla="*/ 1657350 w 1866900"/>
              <a:gd name="connsiteY144" fmla="*/ 711994 h 871538"/>
              <a:gd name="connsiteX145" fmla="*/ 1654969 w 1866900"/>
              <a:gd name="connsiteY145" fmla="*/ 704850 h 871538"/>
              <a:gd name="connsiteX146" fmla="*/ 1645444 w 1866900"/>
              <a:gd name="connsiteY146" fmla="*/ 690563 h 871538"/>
              <a:gd name="connsiteX147" fmla="*/ 1643062 w 1866900"/>
              <a:gd name="connsiteY147" fmla="*/ 683419 h 871538"/>
              <a:gd name="connsiteX148" fmla="*/ 1635919 w 1866900"/>
              <a:gd name="connsiteY148" fmla="*/ 678657 h 871538"/>
              <a:gd name="connsiteX149" fmla="*/ 1624012 w 1866900"/>
              <a:gd name="connsiteY149" fmla="*/ 657225 h 871538"/>
              <a:gd name="connsiteX150" fmla="*/ 1619250 w 1866900"/>
              <a:gd name="connsiteY150" fmla="*/ 650082 h 871538"/>
              <a:gd name="connsiteX151" fmla="*/ 1614487 w 1866900"/>
              <a:gd name="connsiteY151" fmla="*/ 642938 h 871538"/>
              <a:gd name="connsiteX152" fmla="*/ 1609725 w 1866900"/>
              <a:gd name="connsiteY152" fmla="*/ 626269 h 871538"/>
              <a:gd name="connsiteX153" fmla="*/ 1604962 w 1866900"/>
              <a:gd name="connsiteY153" fmla="*/ 611982 h 871538"/>
              <a:gd name="connsiteX154" fmla="*/ 1602581 w 1866900"/>
              <a:gd name="connsiteY154" fmla="*/ 604838 h 871538"/>
              <a:gd name="connsiteX155" fmla="*/ 1597819 w 1866900"/>
              <a:gd name="connsiteY155" fmla="*/ 588169 h 871538"/>
              <a:gd name="connsiteX156" fmla="*/ 1590675 w 1866900"/>
              <a:gd name="connsiteY156" fmla="*/ 581025 h 871538"/>
              <a:gd name="connsiteX157" fmla="*/ 1585912 w 1866900"/>
              <a:gd name="connsiteY157" fmla="*/ 573882 h 871538"/>
              <a:gd name="connsiteX158" fmla="*/ 1571625 w 1866900"/>
              <a:gd name="connsiteY158" fmla="*/ 564357 h 871538"/>
              <a:gd name="connsiteX159" fmla="*/ 1557337 w 1866900"/>
              <a:gd name="connsiteY159" fmla="*/ 552450 h 871538"/>
              <a:gd name="connsiteX160" fmla="*/ 1547812 w 1866900"/>
              <a:gd name="connsiteY160" fmla="*/ 542925 h 871538"/>
              <a:gd name="connsiteX161" fmla="*/ 1538287 w 1866900"/>
              <a:gd name="connsiteY161" fmla="*/ 533400 h 871538"/>
              <a:gd name="connsiteX162" fmla="*/ 1526381 w 1866900"/>
              <a:gd name="connsiteY162" fmla="*/ 519113 h 871538"/>
              <a:gd name="connsiteX163" fmla="*/ 1521619 w 1866900"/>
              <a:gd name="connsiteY163" fmla="*/ 511969 h 871538"/>
              <a:gd name="connsiteX164" fmla="*/ 1514475 w 1866900"/>
              <a:gd name="connsiteY164" fmla="*/ 509588 h 871538"/>
              <a:gd name="connsiteX165" fmla="*/ 1502569 w 1866900"/>
              <a:gd name="connsiteY165" fmla="*/ 497682 h 871538"/>
              <a:gd name="connsiteX166" fmla="*/ 1490662 w 1866900"/>
              <a:gd name="connsiteY166" fmla="*/ 483394 h 871538"/>
              <a:gd name="connsiteX167" fmla="*/ 1469231 w 1866900"/>
              <a:gd name="connsiteY167" fmla="*/ 473869 h 871538"/>
              <a:gd name="connsiteX168" fmla="*/ 1231106 w 1866900"/>
              <a:gd name="connsiteY168" fmla="*/ 471488 h 871538"/>
              <a:gd name="connsiteX169" fmla="*/ 1031081 w 1866900"/>
              <a:gd name="connsiteY169" fmla="*/ 461963 h 871538"/>
              <a:gd name="connsiteX170" fmla="*/ 840581 w 1866900"/>
              <a:gd name="connsiteY170" fmla="*/ 459582 h 871538"/>
              <a:gd name="connsiteX171" fmla="*/ 750094 w 1866900"/>
              <a:gd name="connsiteY171" fmla="*/ 457200 h 871538"/>
              <a:gd name="connsiteX172" fmla="*/ 500063 w 1866900"/>
              <a:gd name="connsiteY172" fmla="*/ 464344 h 871538"/>
              <a:gd name="connsiteX173" fmla="*/ 347662 w 1866900"/>
              <a:gd name="connsiteY173" fmla="*/ 483394 h 871538"/>
              <a:gd name="connsiteX174" fmla="*/ 250031 w 1866900"/>
              <a:gd name="connsiteY174" fmla="*/ 514350 h 871538"/>
              <a:gd name="connsiteX175" fmla="*/ 185737 w 1866900"/>
              <a:gd name="connsiteY175"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78769 w 1866900"/>
              <a:gd name="connsiteY21" fmla="*/ 73819 h 871538"/>
              <a:gd name="connsiteX22" fmla="*/ 1564481 w 1866900"/>
              <a:gd name="connsiteY22" fmla="*/ 66675 h 871538"/>
              <a:gd name="connsiteX23" fmla="*/ 1557337 w 1866900"/>
              <a:gd name="connsiteY23" fmla="*/ 61913 h 871538"/>
              <a:gd name="connsiteX24" fmla="*/ 1547812 w 1866900"/>
              <a:gd name="connsiteY24" fmla="*/ 57150 h 871538"/>
              <a:gd name="connsiteX25" fmla="*/ 1533525 w 1866900"/>
              <a:gd name="connsiteY25" fmla="*/ 50007 h 871538"/>
              <a:gd name="connsiteX26" fmla="*/ 1526381 w 1866900"/>
              <a:gd name="connsiteY26" fmla="*/ 45244 h 871538"/>
              <a:gd name="connsiteX27" fmla="*/ 1519237 w 1866900"/>
              <a:gd name="connsiteY27" fmla="*/ 42863 h 871538"/>
              <a:gd name="connsiteX28" fmla="*/ 1509712 w 1866900"/>
              <a:gd name="connsiteY28" fmla="*/ 28575 h 871538"/>
              <a:gd name="connsiteX29" fmla="*/ 1504950 w 1866900"/>
              <a:gd name="connsiteY29" fmla="*/ 21432 h 871538"/>
              <a:gd name="connsiteX30" fmla="*/ 1507331 w 1866900"/>
              <a:gd name="connsiteY30" fmla="*/ 11907 h 871538"/>
              <a:gd name="connsiteX31" fmla="*/ 1528762 w 1866900"/>
              <a:gd name="connsiteY31" fmla="*/ 0 h 871538"/>
              <a:gd name="connsiteX32" fmla="*/ 1552575 w 1866900"/>
              <a:gd name="connsiteY32" fmla="*/ 2382 h 871538"/>
              <a:gd name="connsiteX33" fmla="*/ 1566862 w 1866900"/>
              <a:gd name="connsiteY33" fmla="*/ 7144 h 871538"/>
              <a:gd name="connsiteX34" fmla="*/ 1578769 w 1866900"/>
              <a:gd name="connsiteY34" fmla="*/ 9525 h 871538"/>
              <a:gd name="connsiteX35" fmla="*/ 1593056 w 1866900"/>
              <a:gd name="connsiteY35" fmla="*/ 14288 h 871538"/>
              <a:gd name="connsiteX36" fmla="*/ 1600200 w 1866900"/>
              <a:gd name="connsiteY36" fmla="*/ 19050 h 871538"/>
              <a:gd name="connsiteX37" fmla="*/ 1614487 w 1866900"/>
              <a:gd name="connsiteY37" fmla="*/ 21432 h 871538"/>
              <a:gd name="connsiteX38" fmla="*/ 1624012 w 1866900"/>
              <a:gd name="connsiteY38" fmla="*/ 23813 h 871538"/>
              <a:gd name="connsiteX39" fmla="*/ 1638300 w 1866900"/>
              <a:gd name="connsiteY39" fmla="*/ 28575 h 871538"/>
              <a:gd name="connsiteX40" fmla="*/ 1652587 w 1866900"/>
              <a:gd name="connsiteY40" fmla="*/ 30957 h 871538"/>
              <a:gd name="connsiteX41" fmla="*/ 1676400 w 1866900"/>
              <a:gd name="connsiteY41" fmla="*/ 33338 h 871538"/>
              <a:gd name="connsiteX42" fmla="*/ 1702594 w 1866900"/>
              <a:gd name="connsiteY42" fmla="*/ 38100 h 871538"/>
              <a:gd name="connsiteX43" fmla="*/ 1709737 w 1866900"/>
              <a:gd name="connsiteY43" fmla="*/ 40482 h 871538"/>
              <a:gd name="connsiteX44" fmla="*/ 1716881 w 1866900"/>
              <a:gd name="connsiteY44" fmla="*/ 47625 h 871538"/>
              <a:gd name="connsiteX45" fmla="*/ 1721644 w 1866900"/>
              <a:gd name="connsiteY45" fmla="*/ 61913 h 871538"/>
              <a:gd name="connsiteX46" fmla="*/ 1726406 w 1866900"/>
              <a:gd name="connsiteY46" fmla="*/ 78582 h 871538"/>
              <a:gd name="connsiteX47" fmla="*/ 1724025 w 1866900"/>
              <a:gd name="connsiteY47" fmla="*/ 102394 h 871538"/>
              <a:gd name="connsiteX48" fmla="*/ 1716881 w 1866900"/>
              <a:gd name="connsiteY48" fmla="*/ 104775 h 871538"/>
              <a:gd name="connsiteX49" fmla="*/ 1659731 w 1866900"/>
              <a:gd name="connsiteY49" fmla="*/ 107157 h 871538"/>
              <a:gd name="connsiteX50" fmla="*/ 1652587 w 1866900"/>
              <a:gd name="connsiteY50" fmla="*/ 111919 h 871538"/>
              <a:gd name="connsiteX51" fmla="*/ 1650206 w 1866900"/>
              <a:gd name="connsiteY51" fmla="*/ 119063 h 871538"/>
              <a:gd name="connsiteX52" fmla="*/ 1645444 w 1866900"/>
              <a:gd name="connsiteY52" fmla="*/ 126207 h 871538"/>
              <a:gd name="connsiteX53" fmla="*/ 1638300 w 1866900"/>
              <a:gd name="connsiteY53" fmla="*/ 140494 h 871538"/>
              <a:gd name="connsiteX54" fmla="*/ 1635919 w 1866900"/>
              <a:gd name="connsiteY54" fmla="*/ 159544 h 871538"/>
              <a:gd name="connsiteX55" fmla="*/ 1633537 w 1866900"/>
              <a:gd name="connsiteY55" fmla="*/ 166688 h 871538"/>
              <a:gd name="connsiteX56" fmla="*/ 1628775 w 1866900"/>
              <a:gd name="connsiteY56" fmla="*/ 204788 h 871538"/>
              <a:gd name="connsiteX57" fmla="*/ 1626394 w 1866900"/>
              <a:gd name="connsiteY57" fmla="*/ 271463 h 871538"/>
              <a:gd name="connsiteX58" fmla="*/ 1628775 w 1866900"/>
              <a:gd name="connsiteY58" fmla="*/ 338138 h 871538"/>
              <a:gd name="connsiteX59" fmla="*/ 1631156 w 1866900"/>
              <a:gd name="connsiteY59" fmla="*/ 345282 h 871538"/>
              <a:gd name="connsiteX60" fmla="*/ 1645444 w 1866900"/>
              <a:gd name="connsiteY60" fmla="*/ 359569 h 871538"/>
              <a:gd name="connsiteX61" fmla="*/ 1652587 w 1866900"/>
              <a:gd name="connsiteY61" fmla="*/ 361950 h 871538"/>
              <a:gd name="connsiteX62" fmla="*/ 1659731 w 1866900"/>
              <a:gd name="connsiteY62" fmla="*/ 366713 h 871538"/>
              <a:gd name="connsiteX63" fmla="*/ 1726406 w 1866900"/>
              <a:gd name="connsiteY63" fmla="*/ 361950 h 871538"/>
              <a:gd name="connsiteX64" fmla="*/ 1733550 w 1866900"/>
              <a:gd name="connsiteY64" fmla="*/ 297657 h 871538"/>
              <a:gd name="connsiteX65" fmla="*/ 1738312 w 1866900"/>
              <a:gd name="connsiteY65" fmla="*/ 271463 h 871538"/>
              <a:gd name="connsiteX66" fmla="*/ 1743075 w 1866900"/>
              <a:gd name="connsiteY66" fmla="*/ 264319 h 871538"/>
              <a:gd name="connsiteX67" fmla="*/ 1750219 w 1866900"/>
              <a:gd name="connsiteY67" fmla="*/ 261938 h 871538"/>
              <a:gd name="connsiteX68" fmla="*/ 1757362 w 1866900"/>
              <a:gd name="connsiteY68" fmla="*/ 257175 h 871538"/>
              <a:gd name="connsiteX69" fmla="*/ 1774031 w 1866900"/>
              <a:gd name="connsiteY69" fmla="*/ 252413 h 871538"/>
              <a:gd name="connsiteX70" fmla="*/ 1797844 w 1866900"/>
              <a:gd name="connsiteY70" fmla="*/ 254794 h 871538"/>
              <a:gd name="connsiteX71" fmla="*/ 1819275 w 1866900"/>
              <a:gd name="connsiteY71" fmla="*/ 271463 h 871538"/>
              <a:gd name="connsiteX72" fmla="*/ 1826419 w 1866900"/>
              <a:gd name="connsiteY72" fmla="*/ 276225 h 871538"/>
              <a:gd name="connsiteX73" fmla="*/ 1838325 w 1866900"/>
              <a:gd name="connsiteY73" fmla="*/ 297657 h 871538"/>
              <a:gd name="connsiteX74" fmla="*/ 1826419 w 1866900"/>
              <a:gd name="connsiteY74" fmla="*/ 328613 h 871538"/>
              <a:gd name="connsiteX75" fmla="*/ 1819275 w 1866900"/>
              <a:gd name="connsiteY75" fmla="*/ 330994 h 871538"/>
              <a:gd name="connsiteX76" fmla="*/ 1804987 w 1866900"/>
              <a:gd name="connsiteY76" fmla="*/ 342900 h 871538"/>
              <a:gd name="connsiteX77" fmla="*/ 1795462 w 1866900"/>
              <a:gd name="connsiteY77" fmla="*/ 357188 h 871538"/>
              <a:gd name="connsiteX78" fmla="*/ 1800225 w 1866900"/>
              <a:gd name="connsiteY78" fmla="*/ 397669 h 871538"/>
              <a:gd name="connsiteX79" fmla="*/ 1802606 w 1866900"/>
              <a:gd name="connsiteY79" fmla="*/ 404813 h 871538"/>
              <a:gd name="connsiteX80" fmla="*/ 1807369 w 1866900"/>
              <a:gd name="connsiteY80" fmla="*/ 411957 h 871538"/>
              <a:gd name="connsiteX81" fmla="*/ 1812131 w 1866900"/>
              <a:gd name="connsiteY81" fmla="*/ 426244 h 871538"/>
              <a:gd name="connsiteX82" fmla="*/ 1824037 w 1866900"/>
              <a:gd name="connsiteY82" fmla="*/ 447675 h 871538"/>
              <a:gd name="connsiteX83" fmla="*/ 1821656 w 1866900"/>
              <a:gd name="connsiteY83" fmla="*/ 485775 h 871538"/>
              <a:gd name="connsiteX84" fmla="*/ 1816894 w 1866900"/>
              <a:gd name="connsiteY84" fmla="*/ 492919 h 871538"/>
              <a:gd name="connsiteX85" fmla="*/ 1788319 w 1866900"/>
              <a:gd name="connsiteY85" fmla="*/ 485775 h 871538"/>
              <a:gd name="connsiteX86" fmla="*/ 1781175 w 1866900"/>
              <a:gd name="connsiteY86" fmla="*/ 483394 h 871538"/>
              <a:gd name="connsiteX87" fmla="*/ 1774031 w 1866900"/>
              <a:gd name="connsiteY87" fmla="*/ 481013 h 871538"/>
              <a:gd name="connsiteX88" fmla="*/ 1759744 w 1866900"/>
              <a:gd name="connsiteY88" fmla="*/ 459582 h 871538"/>
              <a:gd name="connsiteX89" fmla="*/ 1754981 w 1866900"/>
              <a:gd name="connsiteY89" fmla="*/ 452438 h 871538"/>
              <a:gd name="connsiteX90" fmla="*/ 1747837 w 1866900"/>
              <a:gd name="connsiteY90" fmla="*/ 438150 h 871538"/>
              <a:gd name="connsiteX91" fmla="*/ 1728787 w 1866900"/>
              <a:gd name="connsiteY91" fmla="*/ 426244 h 871538"/>
              <a:gd name="connsiteX92" fmla="*/ 1721644 w 1866900"/>
              <a:gd name="connsiteY92" fmla="*/ 421482 h 871538"/>
              <a:gd name="connsiteX93" fmla="*/ 1707356 w 1866900"/>
              <a:gd name="connsiteY93" fmla="*/ 416719 h 871538"/>
              <a:gd name="connsiteX94" fmla="*/ 1690687 w 1866900"/>
              <a:gd name="connsiteY94" fmla="*/ 419100 h 871538"/>
              <a:gd name="connsiteX95" fmla="*/ 1654969 w 1866900"/>
              <a:gd name="connsiteY95" fmla="*/ 426244 h 871538"/>
              <a:gd name="connsiteX96" fmla="*/ 1647825 w 1866900"/>
              <a:gd name="connsiteY96" fmla="*/ 440532 h 871538"/>
              <a:gd name="connsiteX97" fmla="*/ 1652587 w 1866900"/>
              <a:gd name="connsiteY97" fmla="*/ 523875 h 871538"/>
              <a:gd name="connsiteX98" fmla="*/ 1657350 w 1866900"/>
              <a:gd name="connsiteY98" fmla="*/ 538163 h 871538"/>
              <a:gd name="connsiteX99" fmla="*/ 1662112 w 1866900"/>
              <a:gd name="connsiteY99" fmla="*/ 554832 h 871538"/>
              <a:gd name="connsiteX100" fmla="*/ 1666875 w 1866900"/>
              <a:gd name="connsiteY100" fmla="*/ 561975 h 871538"/>
              <a:gd name="connsiteX101" fmla="*/ 1676400 w 1866900"/>
              <a:gd name="connsiteY101" fmla="*/ 573882 h 871538"/>
              <a:gd name="connsiteX102" fmla="*/ 1678781 w 1866900"/>
              <a:gd name="connsiteY102" fmla="*/ 581025 h 871538"/>
              <a:gd name="connsiteX103" fmla="*/ 1688306 w 1866900"/>
              <a:gd name="connsiteY103" fmla="*/ 595313 h 871538"/>
              <a:gd name="connsiteX104" fmla="*/ 1693069 w 1866900"/>
              <a:gd name="connsiteY104" fmla="*/ 602457 h 871538"/>
              <a:gd name="connsiteX105" fmla="*/ 1697831 w 1866900"/>
              <a:gd name="connsiteY105" fmla="*/ 616744 h 871538"/>
              <a:gd name="connsiteX106" fmla="*/ 1707356 w 1866900"/>
              <a:gd name="connsiteY106" fmla="*/ 631032 h 871538"/>
              <a:gd name="connsiteX107" fmla="*/ 1714500 w 1866900"/>
              <a:gd name="connsiteY107" fmla="*/ 652463 h 871538"/>
              <a:gd name="connsiteX108" fmla="*/ 1716881 w 1866900"/>
              <a:gd name="connsiteY108" fmla="*/ 659607 h 871538"/>
              <a:gd name="connsiteX109" fmla="*/ 1731169 w 1866900"/>
              <a:gd name="connsiteY109" fmla="*/ 666750 h 871538"/>
              <a:gd name="connsiteX110" fmla="*/ 1781175 w 1866900"/>
              <a:gd name="connsiteY110" fmla="*/ 659607 h 871538"/>
              <a:gd name="connsiteX111" fmla="*/ 1788319 w 1866900"/>
              <a:gd name="connsiteY111" fmla="*/ 654844 h 871538"/>
              <a:gd name="connsiteX112" fmla="*/ 1802606 w 1866900"/>
              <a:gd name="connsiteY112" fmla="*/ 650082 h 871538"/>
              <a:gd name="connsiteX113" fmla="*/ 1809750 w 1866900"/>
              <a:gd name="connsiteY113" fmla="*/ 645319 h 871538"/>
              <a:gd name="connsiteX114" fmla="*/ 1852612 w 1866900"/>
              <a:gd name="connsiteY114" fmla="*/ 645319 h 871538"/>
              <a:gd name="connsiteX115" fmla="*/ 1859756 w 1866900"/>
              <a:gd name="connsiteY115" fmla="*/ 650082 h 871538"/>
              <a:gd name="connsiteX116" fmla="*/ 1862137 w 1866900"/>
              <a:gd name="connsiteY116" fmla="*/ 657225 h 871538"/>
              <a:gd name="connsiteX117" fmla="*/ 1866900 w 1866900"/>
              <a:gd name="connsiteY117" fmla="*/ 664369 h 871538"/>
              <a:gd name="connsiteX118" fmla="*/ 1864519 w 1866900"/>
              <a:gd name="connsiteY118" fmla="*/ 697707 h 871538"/>
              <a:gd name="connsiteX119" fmla="*/ 1857375 w 1866900"/>
              <a:gd name="connsiteY119" fmla="*/ 704850 h 871538"/>
              <a:gd name="connsiteX120" fmla="*/ 1854994 w 1866900"/>
              <a:gd name="connsiteY120" fmla="*/ 711994 h 871538"/>
              <a:gd name="connsiteX121" fmla="*/ 1840706 w 1866900"/>
              <a:gd name="connsiteY121" fmla="*/ 723900 h 871538"/>
              <a:gd name="connsiteX122" fmla="*/ 1833562 w 1866900"/>
              <a:gd name="connsiteY122" fmla="*/ 726282 h 871538"/>
              <a:gd name="connsiteX123" fmla="*/ 1826419 w 1866900"/>
              <a:gd name="connsiteY123" fmla="*/ 731044 h 871538"/>
              <a:gd name="connsiteX124" fmla="*/ 1793081 w 1866900"/>
              <a:gd name="connsiteY124" fmla="*/ 740569 h 871538"/>
              <a:gd name="connsiteX125" fmla="*/ 1785937 w 1866900"/>
              <a:gd name="connsiteY125" fmla="*/ 742950 h 871538"/>
              <a:gd name="connsiteX126" fmla="*/ 1771650 w 1866900"/>
              <a:gd name="connsiteY126" fmla="*/ 752475 h 871538"/>
              <a:gd name="connsiteX127" fmla="*/ 1762125 w 1866900"/>
              <a:gd name="connsiteY127" fmla="*/ 764382 h 871538"/>
              <a:gd name="connsiteX128" fmla="*/ 1754981 w 1866900"/>
              <a:gd name="connsiteY128" fmla="*/ 785813 h 871538"/>
              <a:gd name="connsiteX129" fmla="*/ 1752600 w 1866900"/>
              <a:gd name="connsiteY129" fmla="*/ 792957 h 871538"/>
              <a:gd name="connsiteX130" fmla="*/ 1747837 w 1866900"/>
              <a:gd name="connsiteY130" fmla="*/ 800100 h 871538"/>
              <a:gd name="connsiteX131" fmla="*/ 1745456 w 1866900"/>
              <a:gd name="connsiteY131" fmla="*/ 838200 h 871538"/>
              <a:gd name="connsiteX132" fmla="*/ 1743075 w 1866900"/>
              <a:gd name="connsiteY132" fmla="*/ 845344 h 871538"/>
              <a:gd name="connsiteX133" fmla="*/ 1733550 w 1866900"/>
              <a:gd name="connsiteY133" fmla="*/ 859632 h 871538"/>
              <a:gd name="connsiteX134" fmla="*/ 1712119 w 1866900"/>
              <a:gd name="connsiteY134" fmla="*/ 869157 h 871538"/>
              <a:gd name="connsiteX135" fmla="*/ 1704975 w 1866900"/>
              <a:gd name="connsiteY135" fmla="*/ 871538 h 871538"/>
              <a:gd name="connsiteX136" fmla="*/ 1688306 w 1866900"/>
              <a:gd name="connsiteY136" fmla="*/ 869157 h 871538"/>
              <a:gd name="connsiteX137" fmla="*/ 1678781 w 1866900"/>
              <a:gd name="connsiteY137" fmla="*/ 854869 h 871538"/>
              <a:gd name="connsiteX138" fmla="*/ 1674019 w 1866900"/>
              <a:gd name="connsiteY138" fmla="*/ 847725 h 871538"/>
              <a:gd name="connsiteX139" fmla="*/ 1676400 w 1866900"/>
              <a:gd name="connsiteY139" fmla="*/ 812007 h 871538"/>
              <a:gd name="connsiteX140" fmla="*/ 1678781 w 1866900"/>
              <a:gd name="connsiteY140" fmla="*/ 804863 h 871538"/>
              <a:gd name="connsiteX141" fmla="*/ 1676400 w 1866900"/>
              <a:gd name="connsiteY141" fmla="*/ 745332 h 871538"/>
              <a:gd name="connsiteX142" fmla="*/ 1671637 w 1866900"/>
              <a:gd name="connsiteY142" fmla="*/ 731044 h 871538"/>
              <a:gd name="connsiteX143" fmla="*/ 1664494 w 1866900"/>
              <a:gd name="connsiteY143" fmla="*/ 716757 h 871538"/>
              <a:gd name="connsiteX144" fmla="*/ 1657350 w 1866900"/>
              <a:gd name="connsiteY144" fmla="*/ 711994 h 871538"/>
              <a:gd name="connsiteX145" fmla="*/ 1654969 w 1866900"/>
              <a:gd name="connsiteY145" fmla="*/ 704850 h 871538"/>
              <a:gd name="connsiteX146" fmla="*/ 1645444 w 1866900"/>
              <a:gd name="connsiteY146" fmla="*/ 690563 h 871538"/>
              <a:gd name="connsiteX147" fmla="*/ 1643062 w 1866900"/>
              <a:gd name="connsiteY147" fmla="*/ 683419 h 871538"/>
              <a:gd name="connsiteX148" fmla="*/ 1635919 w 1866900"/>
              <a:gd name="connsiteY148" fmla="*/ 678657 h 871538"/>
              <a:gd name="connsiteX149" fmla="*/ 1624012 w 1866900"/>
              <a:gd name="connsiteY149" fmla="*/ 657225 h 871538"/>
              <a:gd name="connsiteX150" fmla="*/ 1619250 w 1866900"/>
              <a:gd name="connsiteY150" fmla="*/ 650082 h 871538"/>
              <a:gd name="connsiteX151" fmla="*/ 1614487 w 1866900"/>
              <a:gd name="connsiteY151" fmla="*/ 642938 h 871538"/>
              <a:gd name="connsiteX152" fmla="*/ 1609725 w 1866900"/>
              <a:gd name="connsiteY152" fmla="*/ 626269 h 871538"/>
              <a:gd name="connsiteX153" fmla="*/ 1604962 w 1866900"/>
              <a:gd name="connsiteY153" fmla="*/ 611982 h 871538"/>
              <a:gd name="connsiteX154" fmla="*/ 1602581 w 1866900"/>
              <a:gd name="connsiteY154" fmla="*/ 604838 h 871538"/>
              <a:gd name="connsiteX155" fmla="*/ 1597819 w 1866900"/>
              <a:gd name="connsiteY155" fmla="*/ 588169 h 871538"/>
              <a:gd name="connsiteX156" fmla="*/ 1590675 w 1866900"/>
              <a:gd name="connsiteY156" fmla="*/ 581025 h 871538"/>
              <a:gd name="connsiteX157" fmla="*/ 1585912 w 1866900"/>
              <a:gd name="connsiteY157" fmla="*/ 573882 h 871538"/>
              <a:gd name="connsiteX158" fmla="*/ 1571625 w 1866900"/>
              <a:gd name="connsiteY158" fmla="*/ 564357 h 871538"/>
              <a:gd name="connsiteX159" fmla="*/ 1557337 w 1866900"/>
              <a:gd name="connsiteY159" fmla="*/ 552450 h 871538"/>
              <a:gd name="connsiteX160" fmla="*/ 1547812 w 1866900"/>
              <a:gd name="connsiteY160" fmla="*/ 542925 h 871538"/>
              <a:gd name="connsiteX161" fmla="*/ 1538287 w 1866900"/>
              <a:gd name="connsiteY161" fmla="*/ 533400 h 871538"/>
              <a:gd name="connsiteX162" fmla="*/ 1526381 w 1866900"/>
              <a:gd name="connsiteY162" fmla="*/ 519113 h 871538"/>
              <a:gd name="connsiteX163" fmla="*/ 1521619 w 1866900"/>
              <a:gd name="connsiteY163" fmla="*/ 511969 h 871538"/>
              <a:gd name="connsiteX164" fmla="*/ 1514475 w 1866900"/>
              <a:gd name="connsiteY164" fmla="*/ 509588 h 871538"/>
              <a:gd name="connsiteX165" fmla="*/ 1502569 w 1866900"/>
              <a:gd name="connsiteY165" fmla="*/ 497682 h 871538"/>
              <a:gd name="connsiteX166" fmla="*/ 1490662 w 1866900"/>
              <a:gd name="connsiteY166" fmla="*/ 483394 h 871538"/>
              <a:gd name="connsiteX167" fmla="*/ 1469231 w 1866900"/>
              <a:gd name="connsiteY167" fmla="*/ 473869 h 871538"/>
              <a:gd name="connsiteX168" fmla="*/ 1231106 w 1866900"/>
              <a:gd name="connsiteY168" fmla="*/ 471488 h 871538"/>
              <a:gd name="connsiteX169" fmla="*/ 1031081 w 1866900"/>
              <a:gd name="connsiteY169" fmla="*/ 461963 h 871538"/>
              <a:gd name="connsiteX170" fmla="*/ 840581 w 1866900"/>
              <a:gd name="connsiteY170" fmla="*/ 459582 h 871538"/>
              <a:gd name="connsiteX171" fmla="*/ 750094 w 1866900"/>
              <a:gd name="connsiteY171" fmla="*/ 457200 h 871538"/>
              <a:gd name="connsiteX172" fmla="*/ 500063 w 1866900"/>
              <a:gd name="connsiteY172" fmla="*/ 464344 h 871538"/>
              <a:gd name="connsiteX173" fmla="*/ 347662 w 1866900"/>
              <a:gd name="connsiteY173" fmla="*/ 483394 h 871538"/>
              <a:gd name="connsiteX174" fmla="*/ 250031 w 1866900"/>
              <a:gd name="connsiteY174" fmla="*/ 514350 h 871538"/>
              <a:gd name="connsiteX175" fmla="*/ 185737 w 1866900"/>
              <a:gd name="connsiteY175"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57337 w 1866900"/>
              <a:gd name="connsiteY22" fmla="*/ 61913 h 871538"/>
              <a:gd name="connsiteX23" fmla="*/ 1547812 w 1866900"/>
              <a:gd name="connsiteY23" fmla="*/ 57150 h 871538"/>
              <a:gd name="connsiteX24" fmla="*/ 1533525 w 1866900"/>
              <a:gd name="connsiteY24" fmla="*/ 50007 h 871538"/>
              <a:gd name="connsiteX25" fmla="*/ 1526381 w 1866900"/>
              <a:gd name="connsiteY25" fmla="*/ 45244 h 871538"/>
              <a:gd name="connsiteX26" fmla="*/ 1519237 w 1866900"/>
              <a:gd name="connsiteY26" fmla="*/ 42863 h 871538"/>
              <a:gd name="connsiteX27" fmla="*/ 1509712 w 1866900"/>
              <a:gd name="connsiteY27" fmla="*/ 28575 h 871538"/>
              <a:gd name="connsiteX28" fmla="*/ 1504950 w 1866900"/>
              <a:gd name="connsiteY28" fmla="*/ 21432 h 871538"/>
              <a:gd name="connsiteX29" fmla="*/ 1507331 w 1866900"/>
              <a:gd name="connsiteY29" fmla="*/ 11907 h 871538"/>
              <a:gd name="connsiteX30" fmla="*/ 1528762 w 1866900"/>
              <a:gd name="connsiteY30" fmla="*/ 0 h 871538"/>
              <a:gd name="connsiteX31" fmla="*/ 1552575 w 1866900"/>
              <a:gd name="connsiteY31" fmla="*/ 2382 h 871538"/>
              <a:gd name="connsiteX32" fmla="*/ 1566862 w 1866900"/>
              <a:gd name="connsiteY32" fmla="*/ 7144 h 871538"/>
              <a:gd name="connsiteX33" fmla="*/ 1578769 w 1866900"/>
              <a:gd name="connsiteY33" fmla="*/ 9525 h 871538"/>
              <a:gd name="connsiteX34" fmla="*/ 1593056 w 1866900"/>
              <a:gd name="connsiteY34" fmla="*/ 14288 h 871538"/>
              <a:gd name="connsiteX35" fmla="*/ 1600200 w 1866900"/>
              <a:gd name="connsiteY35" fmla="*/ 19050 h 871538"/>
              <a:gd name="connsiteX36" fmla="*/ 1614487 w 1866900"/>
              <a:gd name="connsiteY36" fmla="*/ 21432 h 871538"/>
              <a:gd name="connsiteX37" fmla="*/ 1624012 w 1866900"/>
              <a:gd name="connsiteY37" fmla="*/ 23813 h 871538"/>
              <a:gd name="connsiteX38" fmla="*/ 1638300 w 1866900"/>
              <a:gd name="connsiteY38" fmla="*/ 28575 h 871538"/>
              <a:gd name="connsiteX39" fmla="*/ 1652587 w 1866900"/>
              <a:gd name="connsiteY39" fmla="*/ 30957 h 871538"/>
              <a:gd name="connsiteX40" fmla="*/ 1676400 w 1866900"/>
              <a:gd name="connsiteY40" fmla="*/ 33338 h 871538"/>
              <a:gd name="connsiteX41" fmla="*/ 1702594 w 1866900"/>
              <a:gd name="connsiteY41" fmla="*/ 38100 h 871538"/>
              <a:gd name="connsiteX42" fmla="*/ 1709737 w 1866900"/>
              <a:gd name="connsiteY42" fmla="*/ 40482 h 871538"/>
              <a:gd name="connsiteX43" fmla="*/ 1716881 w 1866900"/>
              <a:gd name="connsiteY43" fmla="*/ 47625 h 871538"/>
              <a:gd name="connsiteX44" fmla="*/ 1721644 w 1866900"/>
              <a:gd name="connsiteY44" fmla="*/ 61913 h 871538"/>
              <a:gd name="connsiteX45" fmla="*/ 1726406 w 1866900"/>
              <a:gd name="connsiteY45" fmla="*/ 78582 h 871538"/>
              <a:gd name="connsiteX46" fmla="*/ 1724025 w 1866900"/>
              <a:gd name="connsiteY46" fmla="*/ 102394 h 871538"/>
              <a:gd name="connsiteX47" fmla="*/ 1716881 w 1866900"/>
              <a:gd name="connsiteY47" fmla="*/ 104775 h 871538"/>
              <a:gd name="connsiteX48" fmla="*/ 1659731 w 1866900"/>
              <a:gd name="connsiteY48" fmla="*/ 107157 h 871538"/>
              <a:gd name="connsiteX49" fmla="*/ 1652587 w 1866900"/>
              <a:gd name="connsiteY49" fmla="*/ 111919 h 871538"/>
              <a:gd name="connsiteX50" fmla="*/ 1650206 w 1866900"/>
              <a:gd name="connsiteY50" fmla="*/ 119063 h 871538"/>
              <a:gd name="connsiteX51" fmla="*/ 1645444 w 1866900"/>
              <a:gd name="connsiteY51" fmla="*/ 126207 h 871538"/>
              <a:gd name="connsiteX52" fmla="*/ 1638300 w 1866900"/>
              <a:gd name="connsiteY52" fmla="*/ 140494 h 871538"/>
              <a:gd name="connsiteX53" fmla="*/ 1635919 w 1866900"/>
              <a:gd name="connsiteY53" fmla="*/ 159544 h 871538"/>
              <a:gd name="connsiteX54" fmla="*/ 1633537 w 1866900"/>
              <a:gd name="connsiteY54" fmla="*/ 166688 h 871538"/>
              <a:gd name="connsiteX55" fmla="*/ 1628775 w 1866900"/>
              <a:gd name="connsiteY55" fmla="*/ 204788 h 871538"/>
              <a:gd name="connsiteX56" fmla="*/ 1626394 w 1866900"/>
              <a:gd name="connsiteY56" fmla="*/ 271463 h 871538"/>
              <a:gd name="connsiteX57" fmla="*/ 1628775 w 1866900"/>
              <a:gd name="connsiteY57" fmla="*/ 338138 h 871538"/>
              <a:gd name="connsiteX58" fmla="*/ 1631156 w 1866900"/>
              <a:gd name="connsiteY58" fmla="*/ 345282 h 871538"/>
              <a:gd name="connsiteX59" fmla="*/ 1645444 w 1866900"/>
              <a:gd name="connsiteY59" fmla="*/ 359569 h 871538"/>
              <a:gd name="connsiteX60" fmla="*/ 1652587 w 1866900"/>
              <a:gd name="connsiteY60" fmla="*/ 361950 h 871538"/>
              <a:gd name="connsiteX61" fmla="*/ 1659731 w 1866900"/>
              <a:gd name="connsiteY61" fmla="*/ 366713 h 871538"/>
              <a:gd name="connsiteX62" fmla="*/ 1726406 w 1866900"/>
              <a:gd name="connsiteY62" fmla="*/ 361950 h 871538"/>
              <a:gd name="connsiteX63" fmla="*/ 1733550 w 1866900"/>
              <a:gd name="connsiteY63" fmla="*/ 297657 h 871538"/>
              <a:gd name="connsiteX64" fmla="*/ 1738312 w 1866900"/>
              <a:gd name="connsiteY64" fmla="*/ 271463 h 871538"/>
              <a:gd name="connsiteX65" fmla="*/ 1743075 w 1866900"/>
              <a:gd name="connsiteY65" fmla="*/ 264319 h 871538"/>
              <a:gd name="connsiteX66" fmla="*/ 1750219 w 1866900"/>
              <a:gd name="connsiteY66" fmla="*/ 261938 h 871538"/>
              <a:gd name="connsiteX67" fmla="*/ 1757362 w 1866900"/>
              <a:gd name="connsiteY67" fmla="*/ 257175 h 871538"/>
              <a:gd name="connsiteX68" fmla="*/ 1774031 w 1866900"/>
              <a:gd name="connsiteY68" fmla="*/ 252413 h 871538"/>
              <a:gd name="connsiteX69" fmla="*/ 1797844 w 1866900"/>
              <a:gd name="connsiteY69" fmla="*/ 254794 h 871538"/>
              <a:gd name="connsiteX70" fmla="*/ 1819275 w 1866900"/>
              <a:gd name="connsiteY70" fmla="*/ 271463 h 871538"/>
              <a:gd name="connsiteX71" fmla="*/ 1826419 w 1866900"/>
              <a:gd name="connsiteY71" fmla="*/ 276225 h 871538"/>
              <a:gd name="connsiteX72" fmla="*/ 1838325 w 1866900"/>
              <a:gd name="connsiteY72" fmla="*/ 297657 h 871538"/>
              <a:gd name="connsiteX73" fmla="*/ 1826419 w 1866900"/>
              <a:gd name="connsiteY73" fmla="*/ 328613 h 871538"/>
              <a:gd name="connsiteX74" fmla="*/ 1819275 w 1866900"/>
              <a:gd name="connsiteY74" fmla="*/ 330994 h 871538"/>
              <a:gd name="connsiteX75" fmla="*/ 1804987 w 1866900"/>
              <a:gd name="connsiteY75" fmla="*/ 342900 h 871538"/>
              <a:gd name="connsiteX76" fmla="*/ 1795462 w 1866900"/>
              <a:gd name="connsiteY76" fmla="*/ 357188 h 871538"/>
              <a:gd name="connsiteX77" fmla="*/ 1800225 w 1866900"/>
              <a:gd name="connsiteY77" fmla="*/ 397669 h 871538"/>
              <a:gd name="connsiteX78" fmla="*/ 1802606 w 1866900"/>
              <a:gd name="connsiteY78" fmla="*/ 404813 h 871538"/>
              <a:gd name="connsiteX79" fmla="*/ 1807369 w 1866900"/>
              <a:gd name="connsiteY79" fmla="*/ 411957 h 871538"/>
              <a:gd name="connsiteX80" fmla="*/ 1812131 w 1866900"/>
              <a:gd name="connsiteY80" fmla="*/ 426244 h 871538"/>
              <a:gd name="connsiteX81" fmla="*/ 1824037 w 1866900"/>
              <a:gd name="connsiteY81" fmla="*/ 447675 h 871538"/>
              <a:gd name="connsiteX82" fmla="*/ 1821656 w 1866900"/>
              <a:gd name="connsiteY82" fmla="*/ 485775 h 871538"/>
              <a:gd name="connsiteX83" fmla="*/ 1816894 w 1866900"/>
              <a:gd name="connsiteY83" fmla="*/ 492919 h 871538"/>
              <a:gd name="connsiteX84" fmla="*/ 1788319 w 1866900"/>
              <a:gd name="connsiteY84" fmla="*/ 485775 h 871538"/>
              <a:gd name="connsiteX85" fmla="*/ 1781175 w 1866900"/>
              <a:gd name="connsiteY85" fmla="*/ 483394 h 871538"/>
              <a:gd name="connsiteX86" fmla="*/ 1774031 w 1866900"/>
              <a:gd name="connsiteY86" fmla="*/ 481013 h 871538"/>
              <a:gd name="connsiteX87" fmla="*/ 1759744 w 1866900"/>
              <a:gd name="connsiteY87" fmla="*/ 459582 h 871538"/>
              <a:gd name="connsiteX88" fmla="*/ 1754981 w 1866900"/>
              <a:gd name="connsiteY88" fmla="*/ 452438 h 871538"/>
              <a:gd name="connsiteX89" fmla="*/ 1747837 w 1866900"/>
              <a:gd name="connsiteY89" fmla="*/ 438150 h 871538"/>
              <a:gd name="connsiteX90" fmla="*/ 1728787 w 1866900"/>
              <a:gd name="connsiteY90" fmla="*/ 426244 h 871538"/>
              <a:gd name="connsiteX91" fmla="*/ 1721644 w 1866900"/>
              <a:gd name="connsiteY91" fmla="*/ 421482 h 871538"/>
              <a:gd name="connsiteX92" fmla="*/ 1707356 w 1866900"/>
              <a:gd name="connsiteY92" fmla="*/ 416719 h 871538"/>
              <a:gd name="connsiteX93" fmla="*/ 1690687 w 1866900"/>
              <a:gd name="connsiteY93" fmla="*/ 419100 h 871538"/>
              <a:gd name="connsiteX94" fmla="*/ 1654969 w 1866900"/>
              <a:gd name="connsiteY94" fmla="*/ 426244 h 871538"/>
              <a:gd name="connsiteX95" fmla="*/ 1647825 w 1866900"/>
              <a:gd name="connsiteY95" fmla="*/ 440532 h 871538"/>
              <a:gd name="connsiteX96" fmla="*/ 1652587 w 1866900"/>
              <a:gd name="connsiteY96" fmla="*/ 523875 h 871538"/>
              <a:gd name="connsiteX97" fmla="*/ 1657350 w 1866900"/>
              <a:gd name="connsiteY97" fmla="*/ 538163 h 871538"/>
              <a:gd name="connsiteX98" fmla="*/ 1662112 w 1866900"/>
              <a:gd name="connsiteY98" fmla="*/ 554832 h 871538"/>
              <a:gd name="connsiteX99" fmla="*/ 1666875 w 1866900"/>
              <a:gd name="connsiteY99" fmla="*/ 561975 h 871538"/>
              <a:gd name="connsiteX100" fmla="*/ 1676400 w 1866900"/>
              <a:gd name="connsiteY100" fmla="*/ 573882 h 871538"/>
              <a:gd name="connsiteX101" fmla="*/ 1678781 w 1866900"/>
              <a:gd name="connsiteY101" fmla="*/ 581025 h 871538"/>
              <a:gd name="connsiteX102" fmla="*/ 1688306 w 1866900"/>
              <a:gd name="connsiteY102" fmla="*/ 595313 h 871538"/>
              <a:gd name="connsiteX103" fmla="*/ 1693069 w 1866900"/>
              <a:gd name="connsiteY103" fmla="*/ 602457 h 871538"/>
              <a:gd name="connsiteX104" fmla="*/ 1697831 w 1866900"/>
              <a:gd name="connsiteY104" fmla="*/ 616744 h 871538"/>
              <a:gd name="connsiteX105" fmla="*/ 1707356 w 1866900"/>
              <a:gd name="connsiteY105" fmla="*/ 631032 h 871538"/>
              <a:gd name="connsiteX106" fmla="*/ 1714500 w 1866900"/>
              <a:gd name="connsiteY106" fmla="*/ 652463 h 871538"/>
              <a:gd name="connsiteX107" fmla="*/ 1716881 w 1866900"/>
              <a:gd name="connsiteY107" fmla="*/ 659607 h 871538"/>
              <a:gd name="connsiteX108" fmla="*/ 1731169 w 1866900"/>
              <a:gd name="connsiteY108" fmla="*/ 666750 h 871538"/>
              <a:gd name="connsiteX109" fmla="*/ 1781175 w 1866900"/>
              <a:gd name="connsiteY109" fmla="*/ 659607 h 871538"/>
              <a:gd name="connsiteX110" fmla="*/ 1788319 w 1866900"/>
              <a:gd name="connsiteY110" fmla="*/ 654844 h 871538"/>
              <a:gd name="connsiteX111" fmla="*/ 1802606 w 1866900"/>
              <a:gd name="connsiteY111" fmla="*/ 650082 h 871538"/>
              <a:gd name="connsiteX112" fmla="*/ 1809750 w 1866900"/>
              <a:gd name="connsiteY112" fmla="*/ 645319 h 871538"/>
              <a:gd name="connsiteX113" fmla="*/ 1852612 w 1866900"/>
              <a:gd name="connsiteY113" fmla="*/ 645319 h 871538"/>
              <a:gd name="connsiteX114" fmla="*/ 1859756 w 1866900"/>
              <a:gd name="connsiteY114" fmla="*/ 650082 h 871538"/>
              <a:gd name="connsiteX115" fmla="*/ 1862137 w 1866900"/>
              <a:gd name="connsiteY115" fmla="*/ 657225 h 871538"/>
              <a:gd name="connsiteX116" fmla="*/ 1866900 w 1866900"/>
              <a:gd name="connsiteY116" fmla="*/ 664369 h 871538"/>
              <a:gd name="connsiteX117" fmla="*/ 1864519 w 1866900"/>
              <a:gd name="connsiteY117" fmla="*/ 697707 h 871538"/>
              <a:gd name="connsiteX118" fmla="*/ 1857375 w 1866900"/>
              <a:gd name="connsiteY118" fmla="*/ 704850 h 871538"/>
              <a:gd name="connsiteX119" fmla="*/ 1854994 w 1866900"/>
              <a:gd name="connsiteY119" fmla="*/ 711994 h 871538"/>
              <a:gd name="connsiteX120" fmla="*/ 1840706 w 1866900"/>
              <a:gd name="connsiteY120" fmla="*/ 723900 h 871538"/>
              <a:gd name="connsiteX121" fmla="*/ 1833562 w 1866900"/>
              <a:gd name="connsiteY121" fmla="*/ 726282 h 871538"/>
              <a:gd name="connsiteX122" fmla="*/ 1826419 w 1866900"/>
              <a:gd name="connsiteY122" fmla="*/ 731044 h 871538"/>
              <a:gd name="connsiteX123" fmla="*/ 1793081 w 1866900"/>
              <a:gd name="connsiteY123" fmla="*/ 740569 h 871538"/>
              <a:gd name="connsiteX124" fmla="*/ 1785937 w 1866900"/>
              <a:gd name="connsiteY124" fmla="*/ 742950 h 871538"/>
              <a:gd name="connsiteX125" fmla="*/ 1771650 w 1866900"/>
              <a:gd name="connsiteY125" fmla="*/ 752475 h 871538"/>
              <a:gd name="connsiteX126" fmla="*/ 1762125 w 1866900"/>
              <a:gd name="connsiteY126" fmla="*/ 764382 h 871538"/>
              <a:gd name="connsiteX127" fmla="*/ 1754981 w 1866900"/>
              <a:gd name="connsiteY127" fmla="*/ 785813 h 871538"/>
              <a:gd name="connsiteX128" fmla="*/ 1752600 w 1866900"/>
              <a:gd name="connsiteY128" fmla="*/ 792957 h 871538"/>
              <a:gd name="connsiteX129" fmla="*/ 1747837 w 1866900"/>
              <a:gd name="connsiteY129" fmla="*/ 800100 h 871538"/>
              <a:gd name="connsiteX130" fmla="*/ 1745456 w 1866900"/>
              <a:gd name="connsiteY130" fmla="*/ 838200 h 871538"/>
              <a:gd name="connsiteX131" fmla="*/ 1743075 w 1866900"/>
              <a:gd name="connsiteY131" fmla="*/ 845344 h 871538"/>
              <a:gd name="connsiteX132" fmla="*/ 1733550 w 1866900"/>
              <a:gd name="connsiteY132" fmla="*/ 859632 h 871538"/>
              <a:gd name="connsiteX133" fmla="*/ 1712119 w 1866900"/>
              <a:gd name="connsiteY133" fmla="*/ 869157 h 871538"/>
              <a:gd name="connsiteX134" fmla="*/ 1704975 w 1866900"/>
              <a:gd name="connsiteY134" fmla="*/ 871538 h 871538"/>
              <a:gd name="connsiteX135" fmla="*/ 1688306 w 1866900"/>
              <a:gd name="connsiteY135" fmla="*/ 869157 h 871538"/>
              <a:gd name="connsiteX136" fmla="*/ 1678781 w 1866900"/>
              <a:gd name="connsiteY136" fmla="*/ 854869 h 871538"/>
              <a:gd name="connsiteX137" fmla="*/ 1674019 w 1866900"/>
              <a:gd name="connsiteY137" fmla="*/ 847725 h 871538"/>
              <a:gd name="connsiteX138" fmla="*/ 1676400 w 1866900"/>
              <a:gd name="connsiteY138" fmla="*/ 812007 h 871538"/>
              <a:gd name="connsiteX139" fmla="*/ 1678781 w 1866900"/>
              <a:gd name="connsiteY139" fmla="*/ 804863 h 871538"/>
              <a:gd name="connsiteX140" fmla="*/ 1676400 w 1866900"/>
              <a:gd name="connsiteY140" fmla="*/ 745332 h 871538"/>
              <a:gd name="connsiteX141" fmla="*/ 1671637 w 1866900"/>
              <a:gd name="connsiteY141" fmla="*/ 731044 h 871538"/>
              <a:gd name="connsiteX142" fmla="*/ 1664494 w 1866900"/>
              <a:gd name="connsiteY142" fmla="*/ 716757 h 871538"/>
              <a:gd name="connsiteX143" fmla="*/ 1657350 w 1866900"/>
              <a:gd name="connsiteY143" fmla="*/ 711994 h 871538"/>
              <a:gd name="connsiteX144" fmla="*/ 1654969 w 1866900"/>
              <a:gd name="connsiteY144" fmla="*/ 704850 h 871538"/>
              <a:gd name="connsiteX145" fmla="*/ 1645444 w 1866900"/>
              <a:gd name="connsiteY145" fmla="*/ 690563 h 871538"/>
              <a:gd name="connsiteX146" fmla="*/ 1643062 w 1866900"/>
              <a:gd name="connsiteY146" fmla="*/ 683419 h 871538"/>
              <a:gd name="connsiteX147" fmla="*/ 1635919 w 1866900"/>
              <a:gd name="connsiteY147" fmla="*/ 678657 h 871538"/>
              <a:gd name="connsiteX148" fmla="*/ 1624012 w 1866900"/>
              <a:gd name="connsiteY148" fmla="*/ 657225 h 871538"/>
              <a:gd name="connsiteX149" fmla="*/ 1619250 w 1866900"/>
              <a:gd name="connsiteY149" fmla="*/ 650082 h 871538"/>
              <a:gd name="connsiteX150" fmla="*/ 1614487 w 1866900"/>
              <a:gd name="connsiteY150" fmla="*/ 642938 h 871538"/>
              <a:gd name="connsiteX151" fmla="*/ 1609725 w 1866900"/>
              <a:gd name="connsiteY151" fmla="*/ 626269 h 871538"/>
              <a:gd name="connsiteX152" fmla="*/ 1604962 w 1866900"/>
              <a:gd name="connsiteY152" fmla="*/ 611982 h 871538"/>
              <a:gd name="connsiteX153" fmla="*/ 1602581 w 1866900"/>
              <a:gd name="connsiteY153" fmla="*/ 604838 h 871538"/>
              <a:gd name="connsiteX154" fmla="*/ 1597819 w 1866900"/>
              <a:gd name="connsiteY154" fmla="*/ 588169 h 871538"/>
              <a:gd name="connsiteX155" fmla="*/ 1590675 w 1866900"/>
              <a:gd name="connsiteY155" fmla="*/ 581025 h 871538"/>
              <a:gd name="connsiteX156" fmla="*/ 1585912 w 1866900"/>
              <a:gd name="connsiteY156" fmla="*/ 573882 h 871538"/>
              <a:gd name="connsiteX157" fmla="*/ 1571625 w 1866900"/>
              <a:gd name="connsiteY157" fmla="*/ 564357 h 871538"/>
              <a:gd name="connsiteX158" fmla="*/ 1557337 w 1866900"/>
              <a:gd name="connsiteY158" fmla="*/ 552450 h 871538"/>
              <a:gd name="connsiteX159" fmla="*/ 1547812 w 1866900"/>
              <a:gd name="connsiteY159" fmla="*/ 542925 h 871538"/>
              <a:gd name="connsiteX160" fmla="*/ 1538287 w 1866900"/>
              <a:gd name="connsiteY160" fmla="*/ 533400 h 871538"/>
              <a:gd name="connsiteX161" fmla="*/ 1526381 w 1866900"/>
              <a:gd name="connsiteY161" fmla="*/ 519113 h 871538"/>
              <a:gd name="connsiteX162" fmla="*/ 1521619 w 1866900"/>
              <a:gd name="connsiteY162" fmla="*/ 511969 h 871538"/>
              <a:gd name="connsiteX163" fmla="*/ 1514475 w 1866900"/>
              <a:gd name="connsiteY163" fmla="*/ 509588 h 871538"/>
              <a:gd name="connsiteX164" fmla="*/ 1502569 w 1866900"/>
              <a:gd name="connsiteY164" fmla="*/ 497682 h 871538"/>
              <a:gd name="connsiteX165" fmla="*/ 1490662 w 1866900"/>
              <a:gd name="connsiteY165" fmla="*/ 483394 h 871538"/>
              <a:gd name="connsiteX166" fmla="*/ 1469231 w 1866900"/>
              <a:gd name="connsiteY166" fmla="*/ 473869 h 871538"/>
              <a:gd name="connsiteX167" fmla="*/ 1231106 w 1866900"/>
              <a:gd name="connsiteY167" fmla="*/ 471488 h 871538"/>
              <a:gd name="connsiteX168" fmla="*/ 1031081 w 1866900"/>
              <a:gd name="connsiteY168" fmla="*/ 461963 h 871538"/>
              <a:gd name="connsiteX169" fmla="*/ 840581 w 1866900"/>
              <a:gd name="connsiteY169" fmla="*/ 459582 h 871538"/>
              <a:gd name="connsiteX170" fmla="*/ 750094 w 1866900"/>
              <a:gd name="connsiteY170" fmla="*/ 457200 h 871538"/>
              <a:gd name="connsiteX171" fmla="*/ 500063 w 1866900"/>
              <a:gd name="connsiteY171" fmla="*/ 464344 h 871538"/>
              <a:gd name="connsiteX172" fmla="*/ 347662 w 1866900"/>
              <a:gd name="connsiteY172" fmla="*/ 483394 h 871538"/>
              <a:gd name="connsiteX173" fmla="*/ 250031 w 1866900"/>
              <a:gd name="connsiteY173" fmla="*/ 514350 h 871538"/>
              <a:gd name="connsiteX174" fmla="*/ 185737 w 1866900"/>
              <a:gd name="connsiteY17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57337 w 1866900"/>
              <a:gd name="connsiteY22" fmla="*/ 61913 h 871538"/>
              <a:gd name="connsiteX23" fmla="*/ 1547812 w 1866900"/>
              <a:gd name="connsiteY23" fmla="*/ 57150 h 871538"/>
              <a:gd name="connsiteX24" fmla="*/ 1526381 w 1866900"/>
              <a:gd name="connsiteY24" fmla="*/ 45244 h 871538"/>
              <a:gd name="connsiteX25" fmla="*/ 1519237 w 1866900"/>
              <a:gd name="connsiteY25" fmla="*/ 42863 h 871538"/>
              <a:gd name="connsiteX26" fmla="*/ 1509712 w 1866900"/>
              <a:gd name="connsiteY26" fmla="*/ 28575 h 871538"/>
              <a:gd name="connsiteX27" fmla="*/ 1504950 w 1866900"/>
              <a:gd name="connsiteY27" fmla="*/ 21432 h 871538"/>
              <a:gd name="connsiteX28" fmla="*/ 1507331 w 1866900"/>
              <a:gd name="connsiteY28" fmla="*/ 11907 h 871538"/>
              <a:gd name="connsiteX29" fmla="*/ 1528762 w 1866900"/>
              <a:gd name="connsiteY29" fmla="*/ 0 h 871538"/>
              <a:gd name="connsiteX30" fmla="*/ 1552575 w 1866900"/>
              <a:gd name="connsiteY30" fmla="*/ 2382 h 871538"/>
              <a:gd name="connsiteX31" fmla="*/ 1566862 w 1866900"/>
              <a:gd name="connsiteY31" fmla="*/ 7144 h 871538"/>
              <a:gd name="connsiteX32" fmla="*/ 1578769 w 1866900"/>
              <a:gd name="connsiteY32" fmla="*/ 9525 h 871538"/>
              <a:gd name="connsiteX33" fmla="*/ 1593056 w 1866900"/>
              <a:gd name="connsiteY33" fmla="*/ 14288 h 871538"/>
              <a:gd name="connsiteX34" fmla="*/ 1600200 w 1866900"/>
              <a:gd name="connsiteY34" fmla="*/ 19050 h 871538"/>
              <a:gd name="connsiteX35" fmla="*/ 1614487 w 1866900"/>
              <a:gd name="connsiteY35" fmla="*/ 21432 h 871538"/>
              <a:gd name="connsiteX36" fmla="*/ 1624012 w 1866900"/>
              <a:gd name="connsiteY36" fmla="*/ 23813 h 871538"/>
              <a:gd name="connsiteX37" fmla="*/ 1638300 w 1866900"/>
              <a:gd name="connsiteY37" fmla="*/ 28575 h 871538"/>
              <a:gd name="connsiteX38" fmla="*/ 1652587 w 1866900"/>
              <a:gd name="connsiteY38" fmla="*/ 30957 h 871538"/>
              <a:gd name="connsiteX39" fmla="*/ 1676400 w 1866900"/>
              <a:gd name="connsiteY39" fmla="*/ 33338 h 871538"/>
              <a:gd name="connsiteX40" fmla="*/ 1702594 w 1866900"/>
              <a:gd name="connsiteY40" fmla="*/ 38100 h 871538"/>
              <a:gd name="connsiteX41" fmla="*/ 1709737 w 1866900"/>
              <a:gd name="connsiteY41" fmla="*/ 40482 h 871538"/>
              <a:gd name="connsiteX42" fmla="*/ 1716881 w 1866900"/>
              <a:gd name="connsiteY42" fmla="*/ 47625 h 871538"/>
              <a:gd name="connsiteX43" fmla="*/ 1721644 w 1866900"/>
              <a:gd name="connsiteY43" fmla="*/ 61913 h 871538"/>
              <a:gd name="connsiteX44" fmla="*/ 1726406 w 1866900"/>
              <a:gd name="connsiteY44" fmla="*/ 78582 h 871538"/>
              <a:gd name="connsiteX45" fmla="*/ 1724025 w 1866900"/>
              <a:gd name="connsiteY45" fmla="*/ 102394 h 871538"/>
              <a:gd name="connsiteX46" fmla="*/ 1716881 w 1866900"/>
              <a:gd name="connsiteY46" fmla="*/ 104775 h 871538"/>
              <a:gd name="connsiteX47" fmla="*/ 1659731 w 1866900"/>
              <a:gd name="connsiteY47" fmla="*/ 107157 h 871538"/>
              <a:gd name="connsiteX48" fmla="*/ 1652587 w 1866900"/>
              <a:gd name="connsiteY48" fmla="*/ 111919 h 871538"/>
              <a:gd name="connsiteX49" fmla="*/ 1650206 w 1866900"/>
              <a:gd name="connsiteY49" fmla="*/ 119063 h 871538"/>
              <a:gd name="connsiteX50" fmla="*/ 1645444 w 1866900"/>
              <a:gd name="connsiteY50" fmla="*/ 126207 h 871538"/>
              <a:gd name="connsiteX51" fmla="*/ 1638300 w 1866900"/>
              <a:gd name="connsiteY51" fmla="*/ 140494 h 871538"/>
              <a:gd name="connsiteX52" fmla="*/ 1635919 w 1866900"/>
              <a:gd name="connsiteY52" fmla="*/ 159544 h 871538"/>
              <a:gd name="connsiteX53" fmla="*/ 1633537 w 1866900"/>
              <a:gd name="connsiteY53" fmla="*/ 166688 h 871538"/>
              <a:gd name="connsiteX54" fmla="*/ 1628775 w 1866900"/>
              <a:gd name="connsiteY54" fmla="*/ 204788 h 871538"/>
              <a:gd name="connsiteX55" fmla="*/ 1626394 w 1866900"/>
              <a:gd name="connsiteY55" fmla="*/ 271463 h 871538"/>
              <a:gd name="connsiteX56" fmla="*/ 1628775 w 1866900"/>
              <a:gd name="connsiteY56" fmla="*/ 338138 h 871538"/>
              <a:gd name="connsiteX57" fmla="*/ 1631156 w 1866900"/>
              <a:gd name="connsiteY57" fmla="*/ 345282 h 871538"/>
              <a:gd name="connsiteX58" fmla="*/ 1645444 w 1866900"/>
              <a:gd name="connsiteY58" fmla="*/ 359569 h 871538"/>
              <a:gd name="connsiteX59" fmla="*/ 1652587 w 1866900"/>
              <a:gd name="connsiteY59" fmla="*/ 361950 h 871538"/>
              <a:gd name="connsiteX60" fmla="*/ 1659731 w 1866900"/>
              <a:gd name="connsiteY60" fmla="*/ 366713 h 871538"/>
              <a:gd name="connsiteX61" fmla="*/ 1726406 w 1866900"/>
              <a:gd name="connsiteY61" fmla="*/ 361950 h 871538"/>
              <a:gd name="connsiteX62" fmla="*/ 1733550 w 1866900"/>
              <a:gd name="connsiteY62" fmla="*/ 297657 h 871538"/>
              <a:gd name="connsiteX63" fmla="*/ 1738312 w 1866900"/>
              <a:gd name="connsiteY63" fmla="*/ 271463 h 871538"/>
              <a:gd name="connsiteX64" fmla="*/ 1743075 w 1866900"/>
              <a:gd name="connsiteY64" fmla="*/ 264319 h 871538"/>
              <a:gd name="connsiteX65" fmla="*/ 1750219 w 1866900"/>
              <a:gd name="connsiteY65" fmla="*/ 261938 h 871538"/>
              <a:gd name="connsiteX66" fmla="*/ 1757362 w 1866900"/>
              <a:gd name="connsiteY66" fmla="*/ 257175 h 871538"/>
              <a:gd name="connsiteX67" fmla="*/ 1774031 w 1866900"/>
              <a:gd name="connsiteY67" fmla="*/ 252413 h 871538"/>
              <a:gd name="connsiteX68" fmla="*/ 1797844 w 1866900"/>
              <a:gd name="connsiteY68" fmla="*/ 254794 h 871538"/>
              <a:gd name="connsiteX69" fmla="*/ 1819275 w 1866900"/>
              <a:gd name="connsiteY69" fmla="*/ 271463 h 871538"/>
              <a:gd name="connsiteX70" fmla="*/ 1826419 w 1866900"/>
              <a:gd name="connsiteY70" fmla="*/ 276225 h 871538"/>
              <a:gd name="connsiteX71" fmla="*/ 1838325 w 1866900"/>
              <a:gd name="connsiteY71" fmla="*/ 297657 h 871538"/>
              <a:gd name="connsiteX72" fmla="*/ 1826419 w 1866900"/>
              <a:gd name="connsiteY72" fmla="*/ 328613 h 871538"/>
              <a:gd name="connsiteX73" fmla="*/ 1819275 w 1866900"/>
              <a:gd name="connsiteY73" fmla="*/ 330994 h 871538"/>
              <a:gd name="connsiteX74" fmla="*/ 1804987 w 1866900"/>
              <a:gd name="connsiteY74" fmla="*/ 342900 h 871538"/>
              <a:gd name="connsiteX75" fmla="*/ 1795462 w 1866900"/>
              <a:gd name="connsiteY75" fmla="*/ 357188 h 871538"/>
              <a:gd name="connsiteX76" fmla="*/ 1800225 w 1866900"/>
              <a:gd name="connsiteY76" fmla="*/ 397669 h 871538"/>
              <a:gd name="connsiteX77" fmla="*/ 1802606 w 1866900"/>
              <a:gd name="connsiteY77" fmla="*/ 404813 h 871538"/>
              <a:gd name="connsiteX78" fmla="*/ 1807369 w 1866900"/>
              <a:gd name="connsiteY78" fmla="*/ 411957 h 871538"/>
              <a:gd name="connsiteX79" fmla="*/ 1812131 w 1866900"/>
              <a:gd name="connsiteY79" fmla="*/ 426244 h 871538"/>
              <a:gd name="connsiteX80" fmla="*/ 1824037 w 1866900"/>
              <a:gd name="connsiteY80" fmla="*/ 447675 h 871538"/>
              <a:gd name="connsiteX81" fmla="*/ 1821656 w 1866900"/>
              <a:gd name="connsiteY81" fmla="*/ 485775 h 871538"/>
              <a:gd name="connsiteX82" fmla="*/ 1816894 w 1866900"/>
              <a:gd name="connsiteY82" fmla="*/ 492919 h 871538"/>
              <a:gd name="connsiteX83" fmla="*/ 1788319 w 1866900"/>
              <a:gd name="connsiteY83" fmla="*/ 485775 h 871538"/>
              <a:gd name="connsiteX84" fmla="*/ 1781175 w 1866900"/>
              <a:gd name="connsiteY84" fmla="*/ 483394 h 871538"/>
              <a:gd name="connsiteX85" fmla="*/ 1774031 w 1866900"/>
              <a:gd name="connsiteY85" fmla="*/ 481013 h 871538"/>
              <a:gd name="connsiteX86" fmla="*/ 1759744 w 1866900"/>
              <a:gd name="connsiteY86" fmla="*/ 459582 h 871538"/>
              <a:gd name="connsiteX87" fmla="*/ 1754981 w 1866900"/>
              <a:gd name="connsiteY87" fmla="*/ 452438 h 871538"/>
              <a:gd name="connsiteX88" fmla="*/ 1747837 w 1866900"/>
              <a:gd name="connsiteY88" fmla="*/ 438150 h 871538"/>
              <a:gd name="connsiteX89" fmla="*/ 1728787 w 1866900"/>
              <a:gd name="connsiteY89" fmla="*/ 426244 h 871538"/>
              <a:gd name="connsiteX90" fmla="*/ 1721644 w 1866900"/>
              <a:gd name="connsiteY90" fmla="*/ 421482 h 871538"/>
              <a:gd name="connsiteX91" fmla="*/ 1707356 w 1866900"/>
              <a:gd name="connsiteY91" fmla="*/ 416719 h 871538"/>
              <a:gd name="connsiteX92" fmla="*/ 1690687 w 1866900"/>
              <a:gd name="connsiteY92" fmla="*/ 419100 h 871538"/>
              <a:gd name="connsiteX93" fmla="*/ 1654969 w 1866900"/>
              <a:gd name="connsiteY93" fmla="*/ 426244 h 871538"/>
              <a:gd name="connsiteX94" fmla="*/ 1647825 w 1866900"/>
              <a:gd name="connsiteY94" fmla="*/ 440532 h 871538"/>
              <a:gd name="connsiteX95" fmla="*/ 1652587 w 1866900"/>
              <a:gd name="connsiteY95" fmla="*/ 523875 h 871538"/>
              <a:gd name="connsiteX96" fmla="*/ 1657350 w 1866900"/>
              <a:gd name="connsiteY96" fmla="*/ 538163 h 871538"/>
              <a:gd name="connsiteX97" fmla="*/ 1662112 w 1866900"/>
              <a:gd name="connsiteY97" fmla="*/ 554832 h 871538"/>
              <a:gd name="connsiteX98" fmla="*/ 1666875 w 1866900"/>
              <a:gd name="connsiteY98" fmla="*/ 561975 h 871538"/>
              <a:gd name="connsiteX99" fmla="*/ 1676400 w 1866900"/>
              <a:gd name="connsiteY99" fmla="*/ 573882 h 871538"/>
              <a:gd name="connsiteX100" fmla="*/ 1678781 w 1866900"/>
              <a:gd name="connsiteY100" fmla="*/ 581025 h 871538"/>
              <a:gd name="connsiteX101" fmla="*/ 1688306 w 1866900"/>
              <a:gd name="connsiteY101" fmla="*/ 595313 h 871538"/>
              <a:gd name="connsiteX102" fmla="*/ 1693069 w 1866900"/>
              <a:gd name="connsiteY102" fmla="*/ 602457 h 871538"/>
              <a:gd name="connsiteX103" fmla="*/ 1697831 w 1866900"/>
              <a:gd name="connsiteY103" fmla="*/ 616744 h 871538"/>
              <a:gd name="connsiteX104" fmla="*/ 1707356 w 1866900"/>
              <a:gd name="connsiteY104" fmla="*/ 631032 h 871538"/>
              <a:gd name="connsiteX105" fmla="*/ 1714500 w 1866900"/>
              <a:gd name="connsiteY105" fmla="*/ 652463 h 871538"/>
              <a:gd name="connsiteX106" fmla="*/ 1716881 w 1866900"/>
              <a:gd name="connsiteY106" fmla="*/ 659607 h 871538"/>
              <a:gd name="connsiteX107" fmla="*/ 1731169 w 1866900"/>
              <a:gd name="connsiteY107" fmla="*/ 666750 h 871538"/>
              <a:gd name="connsiteX108" fmla="*/ 1781175 w 1866900"/>
              <a:gd name="connsiteY108" fmla="*/ 659607 h 871538"/>
              <a:gd name="connsiteX109" fmla="*/ 1788319 w 1866900"/>
              <a:gd name="connsiteY109" fmla="*/ 654844 h 871538"/>
              <a:gd name="connsiteX110" fmla="*/ 1802606 w 1866900"/>
              <a:gd name="connsiteY110" fmla="*/ 650082 h 871538"/>
              <a:gd name="connsiteX111" fmla="*/ 1809750 w 1866900"/>
              <a:gd name="connsiteY111" fmla="*/ 645319 h 871538"/>
              <a:gd name="connsiteX112" fmla="*/ 1852612 w 1866900"/>
              <a:gd name="connsiteY112" fmla="*/ 645319 h 871538"/>
              <a:gd name="connsiteX113" fmla="*/ 1859756 w 1866900"/>
              <a:gd name="connsiteY113" fmla="*/ 650082 h 871538"/>
              <a:gd name="connsiteX114" fmla="*/ 1862137 w 1866900"/>
              <a:gd name="connsiteY114" fmla="*/ 657225 h 871538"/>
              <a:gd name="connsiteX115" fmla="*/ 1866900 w 1866900"/>
              <a:gd name="connsiteY115" fmla="*/ 664369 h 871538"/>
              <a:gd name="connsiteX116" fmla="*/ 1864519 w 1866900"/>
              <a:gd name="connsiteY116" fmla="*/ 697707 h 871538"/>
              <a:gd name="connsiteX117" fmla="*/ 1857375 w 1866900"/>
              <a:gd name="connsiteY117" fmla="*/ 704850 h 871538"/>
              <a:gd name="connsiteX118" fmla="*/ 1854994 w 1866900"/>
              <a:gd name="connsiteY118" fmla="*/ 711994 h 871538"/>
              <a:gd name="connsiteX119" fmla="*/ 1840706 w 1866900"/>
              <a:gd name="connsiteY119" fmla="*/ 723900 h 871538"/>
              <a:gd name="connsiteX120" fmla="*/ 1833562 w 1866900"/>
              <a:gd name="connsiteY120" fmla="*/ 726282 h 871538"/>
              <a:gd name="connsiteX121" fmla="*/ 1826419 w 1866900"/>
              <a:gd name="connsiteY121" fmla="*/ 731044 h 871538"/>
              <a:gd name="connsiteX122" fmla="*/ 1793081 w 1866900"/>
              <a:gd name="connsiteY122" fmla="*/ 740569 h 871538"/>
              <a:gd name="connsiteX123" fmla="*/ 1785937 w 1866900"/>
              <a:gd name="connsiteY123" fmla="*/ 742950 h 871538"/>
              <a:gd name="connsiteX124" fmla="*/ 1771650 w 1866900"/>
              <a:gd name="connsiteY124" fmla="*/ 752475 h 871538"/>
              <a:gd name="connsiteX125" fmla="*/ 1762125 w 1866900"/>
              <a:gd name="connsiteY125" fmla="*/ 764382 h 871538"/>
              <a:gd name="connsiteX126" fmla="*/ 1754981 w 1866900"/>
              <a:gd name="connsiteY126" fmla="*/ 785813 h 871538"/>
              <a:gd name="connsiteX127" fmla="*/ 1752600 w 1866900"/>
              <a:gd name="connsiteY127" fmla="*/ 792957 h 871538"/>
              <a:gd name="connsiteX128" fmla="*/ 1747837 w 1866900"/>
              <a:gd name="connsiteY128" fmla="*/ 800100 h 871538"/>
              <a:gd name="connsiteX129" fmla="*/ 1745456 w 1866900"/>
              <a:gd name="connsiteY129" fmla="*/ 838200 h 871538"/>
              <a:gd name="connsiteX130" fmla="*/ 1743075 w 1866900"/>
              <a:gd name="connsiteY130" fmla="*/ 845344 h 871538"/>
              <a:gd name="connsiteX131" fmla="*/ 1733550 w 1866900"/>
              <a:gd name="connsiteY131" fmla="*/ 859632 h 871538"/>
              <a:gd name="connsiteX132" fmla="*/ 1712119 w 1866900"/>
              <a:gd name="connsiteY132" fmla="*/ 869157 h 871538"/>
              <a:gd name="connsiteX133" fmla="*/ 1704975 w 1866900"/>
              <a:gd name="connsiteY133" fmla="*/ 871538 h 871538"/>
              <a:gd name="connsiteX134" fmla="*/ 1688306 w 1866900"/>
              <a:gd name="connsiteY134" fmla="*/ 869157 h 871538"/>
              <a:gd name="connsiteX135" fmla="*/ 1678781 w 1866900"/>
              <a:gd name="connsiteY135" fmla="*/ 854869 h 871538"/>
              <a:gd name="connsiteX136" fmla="*/ 1674019 w 1866900"/>
              <a:gd name="connsiteY136" fmla="*/ 847725 h 871538"/>
              <a:gd name="connsiteX137" fmla="*/ 1676400 w 1866900"/>
              <a:gd name="connsiteY137" fmla="*/ 812007 h 871538"/>
              <a:gd name="connsiteX138" fmla="*/ 1678781 w 1866900"/>
              <a:gd name="connsiteY138" fmla="*/ 804863 h 871538"/>
              <a:gd name="connsiteX139" fmla="*/ 1676400 w 1866900"/>
              <a:gd name="connsiteY139" fmla="*/ 745332 h 871538"/>
              <a:gd name="connsiteX140" fmla="*/ 1671637 w 1866900"/>
              <a:gd name="connsiteY140" fmla="*/ 731044 h 871538"/>
              <a:gd name="connsiteX141" fmla="*/ 1664494 w 1866900"/>
              <a:gd name="connsiteY141" fmla="*/ 716757 h 871538"/>
              <a:gd name="connsiteX142" fmla="*/ 1657350 w 1866900"/>
              <a:gd name="connsiteY142" fmla="*/ 711994 h 871538"/>
              <a:gd name="connsiteX143" fmla="*/ 1654969 w 1866900"/>
              <a:gd name="connsiteY143" fmla="*/ 704850 h 871538"/>
              <a:gd name="connsiteX144" fmla="*/ 1645444 w 1866900"/>
              <a:gd name="connsiteY144" fmla="*/ 690563 h 871538"/>
              <a:gd name="connsiteX145" fmla="*/ 1643062 w 1866900"/>
              <a:gd name="connsiteY145" fmla="*/ 683419 h 871538"/>
              <a:gd name="connsiteX146" fmla="*/ 1635919 w 1866900"/>
              <a:gd name="connsiteY146" fmla="*/ 678657 h 871538"/>
              <a:gd name="connsiteX147" fmla="*/ 1624012 w 1866900"/>
              <a:gd name="connsiteY147" fmla="*/ 657225 h 871538"/>
              <a:gd name="connsiteX148" fmla="*/ 1619250 w 1866900"/>
              <a:gd name="connsiteY148" fmla="*/ 650082 h 871538"/>
              <a:gd name="connsiteX149" fmla="*/ 1614487 w 1866900"/>
              <a:gd name="connsiteY149" fmla="*/ 642938 h 871538"/>
              <a:gd name="connsiteX150" fmla="*/ 1609725 w 1866900"/>
              <a:gd name="connsiteY150" fmla="*/ 626269 h 871538"/>
              <a:gd name="connsiteX151" fmla="*/ 1604962 w 1866900"/>
              <a:gd name="connsiteY151" fmla="*/ 611982 h 871538"/>
              <a:gd name="connsiteX152" fmla="*/ 1602581 w 1866900"/>
              <a:gd name="connsiteY152" fmla="*/ 604838 h 871538"/>
              <a:gd name="connsiteX153" fmla="*/ 1597819 w 1866900"/>
              <a:gd name="connsiteY153" fmla="*/ 588169 h 871538"/>
              <a:gd name="connsiteX154" fmla="*/ 1590675 w 1866900"/>
              <a:gd name="connsiteY154" fmla="*/ 581025 h 871538"/>
              <a:gd name="connsiteX155" fmla="*/ 1585912 w 1866900"/>
              <a:gd name="connsiteY155" fmla="*/ 573882 h 871538"/>
              <a:gd name="connsiteX156" fmla="*/ 1571625 w 1866900"/>
              <a:gd name="connsiteY156" fmla="*/ 564357 h 871538"/>
              <a:gd name="connsiteX157" fmla="*/ 1557337 w 1866900"/>
              <a:gd name="connsiteY157" fmla="*/ 552450 h 871538"/>
              <a:gd name="connsiteX158" fmla="*/ 1547812 w 1866900"/>
              <a:gd name="connsiteY158" fmla="*/ 542925 h 871538"/>
              <a:gd name="connsiteX159" fmla="*/ 1538287 w 1866900"/>
              <a:gd name="connsiteY159" fmla="*/ 533400 h 871538"/>
              <a:gd name="connsiteX160" fmla="*/ 1526381 w 1866900"/>
              <a:gd name="connsiteY160" fmla="*/ 519113 h 871538"/>
              <a:gd name="connsiteX161" fmla="*/ 1521619 w 1866900"/>
              <a:gd name="connsiteY161" fmla="*/ 511969 h 871538"/>
              <a:gd name="connsiteX162" fmla="*/ 1514475 w 1866900"/>
              <a:gd name="connsiteY162" fmla="*/ 509588 h 871538"/>
              <a:gd name="connsiteX163" fmla="*/ 1502569 w 1866900"/>
              <a:gd name="connsiteY163" fmla="*/ 497682 h 871538"/>
              <a:gd name="connsiteX164" fmla="*/ 1490662 w 1866900"/>
              <a:gd name="connsiteY164" fmla="*/ 483394 h 871538"/>
              <a:gd name="connsiteX165" fmla="*/ 1469231 w 1866900"/>
              <a:gd name="connsiteY165" fmla="*/ 473869 h 871538"/>
              <a:gd name="connsiteX166" fmla="*/ 1231106 w 1866900"/>
              <a:gd name="connsiteY166" fmla="*/ 471488 h 871538"/>
              <a:gd name="connsiteX167" fmla="*/ 1031081 w 1866900"/>
              <a:gd name="connsiteY167" fmla="*/ 461963 h 871538"/>
              <a:gd name="connsiteX168" fmla="*/ 840581 w 1866900"/>
              <a:gd name="connsiteY168" fmla="*/ 459582 h 871538"/>
              <a:gd name="connsiteX169" fmla="*/ 750094 w 1866900"/>
              <a:gd name="connsiteY169" fmla="*/ 457200 h 871538"/>
              <a:gd name="connsiteX170" fmla="*/ 500063 w 1866900"/>
              <a:gd name="connsiteY170" fmla="*/ 464344 h 871538"/>
              <a:gd name="connsiteX171" fmla="*/ 347662 w 1866900"/>
              <a:gd name="connsiteY171" fmla="*/ 483394 h 871538"/>
              <a:gd name="connsiteX172" fmla="*/ 250031 w 1866900"/>
              <a:gd name="connsiteY172" fmla="*/ 514350 h 871538"/>
              <a:gd name="connsiteX173" fmla="*/ 185737 w 1866900"/>
              <a:gd name="connsiteY17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57337 w 1866900"/>
              <a:gd name="connsiteY22" fmla="*/ 61913 h 871538"/>
              <a:gd name="connsiteX23" fmla="*/ 1547812 w 1866900"/>
              <a:gd name="connsiteY23" fmla="*/ 57150 h 871538"/>
              <a:gd name="connsiteX24" fmla="*/ 1526381 w 1866900"/>
              <a:gd name="connsiteY24" fmla="*/ 45244 h 871538"/>
              <a:gd name="connsiteX25" fmla="*/ 1519237 w 1866900"/>
              <a:gd name="connsiteY25" fmla="*/ 42863 h 871538"/>
              <a:gd name="connsiteX26" fmla="*/ 1509712 w 1866900"/>
              <a:gd name="connsiteY26" fmla="*/ 28575 h 871538"/>
              <a:gd name="connsiteX27" fmla="*/ 1504950 w 1866900"/>
              <a:gd name="connsiteY27" fmla="*/ 21432 h 871538"/>
              <a:gd name="connsiteX28" fmla="*/ 1507331 w 1866900"/>
              <a:gd name="connsiteY28" fmla="*/ 11907 h 871538"/>
              <a:gd name="connsiteX29" fmla="*/ 1528762 w 1866900"/>
              <a:gd name="connsiteY29" fmla="*/ 0 h 871538"/>
              <a:gd name="connsiteX30" fmla="*/ 1552575 w 1866900"/>
              <a:gd name="connsiteY30" fmla="*/ 2382 h 871538"/>
              <a:gd name="connsiteX31" fmla="*/ 1566862 w 1866900"/>
              <a:gd name="connsiteY31" fmla="*/ 7144 h 871538"/>
              <a:gd name="connsiteX32" fmla="*/ 1578769 w 1866900"/>
              <a:gd name="connsiteY32" fmla="*/ 9525 h 871538"/>
              <a:gd name="connsiteX33" fmla="*/ 1593056 w 1866900"/>
              <a:gd name="connsiteY33" fmla="*/ 14288 h 871538"/>
              <a:gd name="connsiteX34" fmla="*/ 1600200 w 1866900"/>
              <a:gd name="connsiteY34" fmla="*/ 19050 h 871538"/>
              <a:gd name="connsiteX35" fmla="*/ 1614487 w 1866900"/>
              <a:gd name="connsiteY35" fmla="*/ 21432 h 871538"/>
              <a:gd name="connsiteX36" fmla="*/ 1624012 w 1866900"/>
              <a:gd name="connsiteY36" fmla="*/ 23813 h 871538"/>
              <a:gd name="connsiteX37" fmla="*/ 1638300 w 1866900"/>
              <a:gd name="connsiteY37" fmla="*/ 28575 h 871538"/>
              <a:gd name="connsiteX38" fmla="*/ 1652587 w 1866900"/>
              <a:gd name="connsiteY38" fmla="*/ 30957 h 871538"/>
              <a:gd name="connsiteX39" fmla="*/ 1676400 w 1866900"/>
              <a:gd name="connsiteY39" fmla="*/ 33338 h 871538"/>
              <a:gd name="connsiteX40" fmla="*/ 1702594 w 1866900"/>
              <a:gd name="connsiteY40" fmla="*/ 38100 h 871538"/>
              <a:gd name="connsiteX41" fmla="*/ 1709737 w 1866900"/>
              <a:gd name="connsiteY41" fmla="*/ 40482 h 871538"/>
              <a:gd name="connsiteX42" fmla="*/ 1716881 w 1866900"/>
              <a:gd name="connsiteY42" fmla="*/ 47625 h 871538"/>
              <a:gd name="connsiteX43" fmla="*/ 1721644 w 1866900"/>
              <a:gd name="connsiteY43" fmla="*/ 61913 h 871538"/>
              <a:gd name="connsiteX44" fmla="*/ 1726406 w 1866900"/>
              <a:gd name="connsiteY44" fmla="*/ 78582 h 871538"/>
              <a:gd name="connsiteX45" fmla="*/ 1724025 w 1866900"/>
              <a:gd name="connsiteY45" fmla="*/ 102394 h 871538"/>
              <a:gd name="connsiteX46" fmla="*/ 1716881 w 1866900"/>
              <a:gd name="connsiteY46" fmla="*/ 104775 h 871538"/>
              <a:gd name="connsiteX47" fmla="*/ 1659731 w 1866900"/>
              <a:gd name="connsiteY47" fmla="*/ 107157 h 871538"/>
              <a:gd name="connsiteX48" fmla="*/ 1652587 w 1866900"/>
              <a:gd name="connsiteY48" fmla="*/ 111919 h 871538"/>
              <a:gd name="connsiteX49" fmla="*/ 1650206 w 1866900"/>
              <a:gd name="connsiteY49" fmla="*/ 119063 h 871538"/>
              <a:gd name="connsiteX50" fmla="*/ 1645444 w 1866900"/>
              <a:gd name="connsiteY50" fmla="*/ 126207 h 871538"/>
              <a:gd name="connsiteX51" fmla="*/ 1638300 w 1866900"/>
              <a:gd name="connsiteY51" fmla="*/ 140494 h 871538"/>
              <a:gd name="connsiteX52" fmla="*/ 1635919 w 1866900"/>
              <a:gd name="connsiteY52" fmla="*/ 159544 h 871538"/>
              <a:gd name="connsiteX53" fmla="*/ 1633537 w 1866900"/>
              <a:gd name="connsiteY53" fmla="*/ 166688 h 871538"/>
              <a:gd name="connsiteX54" fmla="*/ 1628775 w 1866900"/>
              <a:gd name="connsiteY54" fmla="*/ 204788 h 871538"/>
              <a:gd name="connsiteX55" fmla="*/ 1626394 w 1866900"/>
              <a:gd name="connsiteY55" fmla="*/ 271463 h 871538"/>
              <a:gd name="connsiteX56" fmla="*/ 1628775 w 1866900"/>
              <a:gd name="connsiteY56" fmla="*/ 338138 h 871538"/>
              <a:gd name="connsiteX57" fmla="*/ 1631156 w 1866900"/>
              <a:gd name="connsiteY57" fmla="*/ 345282 h 871538"/>
              <a:gd name="connsiteX58" fmla="*/ 1645444 w 1866900"/>
              <a:gd name="connsiteY58" fmla="*/ 359569 h 871538"/>
              <a:gd name="connsiteX59" fmla="*/ 1652587 w 1866900"/>
              <a:gd name="connsiteY59" fmla="*/ 361950 h 871538"/>
              <a:gd name="connsiteX60" fmla="*/ 1659731 w 1866900"/>
              <a:gd name="connsiteY60" fmla="*/ 366713 h 871538"/>
              <a:gd name="connsiteX61" fmla="*/ 1726406 w 1866900"/>
              <a:gd name="connsiteY61" fmla="*/ 361950 h 871538"/>
              <a:gd name="connsiteX62" fmla="*/ 1733550 w 1866900"/>
              <a:gd name="connsiteY62" fmla="*/ 297657 h 871538"/>
              <a:gd name="connsiteX63" fmla="*/ 1738312 w 1866900"/>
              <a:gd name="connsiteY63" fmla="*/ 271463 h 871538"/>
              <a:gd name="connsiteX64" fmla="*/ 1743075 w 1866900"/>
              <a:gd name="connsiteY64" fmla="*/ 264319 h 871538"/>
              <a:gd name="connsiteX65" fmla="*/ 1750219 w 1866900"/>
              <a:gd name="connsiteY65" fmla="*/ 261938 h 871538"/>
              <a:gd name="connsiteX66" fmla="*/ 1757362 w 1866900"/>
              <a:gd name="connsiteY66" fmla="*/ 257175 h 871538"/>
              <a:gd name="connsiteX67" fmla="*/ 1774031 w 1866900"/>
              <a:gd name="connsiteY67" fmla="*/ 252413 h 871538"/>
              <a:gd name="connsiteX68" fmla="*/ 1797844 w 1866900"/>
              <a:gd name="connsiteY68" fmla="*/ 254794 h 871538"/>
              <a:gd name="connsiteX69" fmla="*/ 1819275 w 1866900"/>
              <a:gd name="connsiteY69" fmla="*/ 271463 h 871538"/>
              <a:gd name="connsiteX70" fmla="*/ 1826419 w 1866900"/>
              <a:gd name="connsiteY70" fmla="*/ 276225 h 871538"/>
              <a:gd name="connsiteX71" fmla="*/ 1838325 w 1866900"/>
              <a:gd name="connsiteY71" fmla="*/ 297657 h 871538"/>
              <a:gd name="connsiteX72" fmla="*/ 1826419 w 1866900"/>
              <a:gd name="connsiteY72" fmla="*/ 328613 h 871538"/>
              <a:gd name="connsiteX73" fmla="*/ 1819275 w 1866900"/>
              <a:gd name="connsiteY73" fmla="*/ 330994 h 871538"/>
              <a:gd name="connsiteX74" fmla="*/ 1804987 w 1866900"/>
              <a:gd name="connsiteY74" fmla="*/ 342900 h 871538"/>
              <a:gd name="connsiteX75" fmla="*/ 1795462 w 1866900"/>
              <a:gd name="connsiteY75" fmla="*/ 357188 h 871538"/>
              <a:gd name="connsiteX76" fmla="*/ 1800225 w 1866900"/>
              <a:gd name="connsiteY76" fmla="*/ 397669 h 871538"/>
              <a:gd name="connsiteX77" fmla="*/ 1802606 w 1866900"/>
              <a:gd name="connsiteY77" fmla="*/ 404813 h 871538"/>
              <a:gd name="connsiteX78" fmla="*/ 1807369 w 1866900"/>
              <a:gd name="connsiteY78" fmla="*/ 411957 h 871538"/>
              <a:gd name="connsiteX79" fmla="*/ 1812131 w 1866900"/>
              <a:gd name="connsiteY79" fmla="*/ 426244 h 871538"/>
              <a:gd name="connsiteX80" fmla="*/ 1824037 w 1866900"/>
              <a:gd name="connsiteY80" fmla="*/ 447675 h 871538"/>
              <a:gd name="connsiteX81" fmla="*/ 1821656 w 1866900"/>
              <a:gd name="connsiteY81" fmla="*/ 485775 h 871538"/>
              <a:gd name="connsiteX82" fmla="*/ 1816894 w 1866900"/>
              <a:gd name="connsiteY82" fmla="*/ 492919 h 871538"/>
              <a:gd name="connsiteX83" fmla="*/ 1788319 w 1866900"/>
              <a:gd name="connsiteY83" fmla="*/ 485775 h 871538"/>
              <a:gd name="connsiteX84" fmla="*/ 1781175 w 1866900"/>
              <a:gd name="connsiteY84" fmla="*/ 483394 h 871538"/>
              <a:gd name="connsiteX85" fmla="*/ 1774031 w 1866900"/>
              <a:gd name="connsiteY85" fmla="*/ 481013 h 871538"/>
              <a:gd name="connsiteX86" fmla="*/ 1759744 w 1866900"/>
              <a:gd name="connsiteY86" fmla="*/ 459582 h 871538"/>
              <a:gd name="connsiteX87" fmla="*/ 1754981 w 1866900"/>
              <a:gd name="connsiteY87" fmla="*/ 452438 h 871538"/>
              <a:gd name="connsiteX88" fmla="*/ 1747837 w 1866900"/>
              <a:gd name="connsiteY88" fmla="*/ 438150 h 871538"/>
              <a:gd name="connsiteX89" fmla="*/ 1728787 w 1866900"/>
              <a:gd name="connsiteY89" fmla="*/ 426244 h 871538"/>
              <a:gd name="connsiteX90" fmla="*/ 1721644 w 1866900"/>
              <a:gd name="connsiteY90" fmla="*/ 421482 h 871538"/>
              <a:gd name="connsiteX91" fmla="*/ 1707356 w 1866900"/>
              <a:gd name="connsiteY91" fmla="*/ 416719 h 871538"/>
              <a:gd name="connsiteX92" fmla="*/ 1690687 w 1866900"/>
              <a:gd name="connsiteY92" fmla="*/ 419100 h 871538"/>
              <a:gd name="connsiteX93" fmla="*/ 1654969 w 1866900"/>
              <a:gd name="connsiteY93" fmla="*/ 426244 h 871538"/>
              <a:gd name="connsiteX94" fmla="*/ 1647825 w 1866900"/>
              <a:gd name="connsiteY94" fmla="*/ 440532 h 871538"/>
              <a:gd name="connsiteX95" fmla="*/ 1652587 w 1866900"/>
              <a:gd name="connsiteY95" fmla="*/ 523875 h 871538"/>
              <a:gd name="connsiteX96" fmla="*/ 1657350 w 1866900"/>
              <a:gd name="connsiteY96" fmla="*/ 538163 h 871538"/>
              <a:gd name="connsiteX97" fmla="*/ 1662112 w 1866900"/>
              <a:gd name="connsiteY97" fmla="*/ 554832 h 871538"/>
              <a:gd name="connsiteX98" fmla="*/ 1666875 w 1866900"/>
              <a:gd name="connsiteY98" fmla="*/ 561975 h 871538"/>
              <a:gd name="connsiteX99" fmla="*/ 1676400 w 1866900"/>
              <a:gd name="connsiteY99" fmla="*/ 573882 h 871538"/>
              <a:gd name="connsiteX100" fmla="*/ 1678781 w 1866900"/>
              <a:gd name="connsiteY100" fmla="*/ 581025 h 871538"/>
              <a:gd name="connsiteX101" fmla="*/ 1688306 w 1866900"/>
              <a:gd name="connsiteY101" fmla="*/ 595313 h 871538"/>
              <a:gd name="connsiteX102" fmla="*/ 1693069 w 1866900"/>
              <a:gd name="connsiteY102" fmla="*/ 602457 h 871538"/>
              <a:gd name="connsiteX103" fmla="*/ 1697831 w 1866900"/>
              <a:gd name="connsiteY103" fmla="*/ 616744 h 871538"/>
              <a:gd name="connsiteX104" fmla="*/ 1707356 w 1866900"/>
              <a:gd name="connsiteY104" fmla="*/ 631032 h 871538"/>
              <a:gd name="connsiteX105" fmla="*/ 1714500 w 1866900"/>
              <a:gd name="connsiteY105" fmla="*/ 652463 h 871538"/>
              <a:gd name="connsiteX106" fmla="*/ 1716881 w 1866900"/>
              <a:gd name="connsiteY106" fmla="*/ 659607 h 871538"/>
              <a:gd name="connsiteX107" fmla="*/ 1731169 w 1866900"/>
              <a:gd name="connsiteY107" fmla="*/ 666750 h 871538"/>
              <a:gd name="connsiteX108" fmla="*/ 1781175 w 1866900"/>
              <a:gd name="connsiteY108" fmla="*/ 659607 h 871538"/>
              <a:gd name="connsiteX109" fmla="*/ 1788319 w 1866900"/>
              <a:gd name="connsiteY109" fmla="*/ 654844 h 871538"/>
              <a:gd name="connsiteX110" fmla="*/ 1802606 w 1866900"/>
              <a:gd name="connsiteY110" fmla="*/ 650082 h 871538"/>
              <a:gd name="connsiteX111" fmla="*/ 1809750 w 1866900"/>
              <a:gd name="connsiteY111" fmla="*/ 645319 h 871538"/>
              <a:gd name="connsiteX112" fmla="*/ 1852612 w 1866900"/>
              <a:gd name="connsiteY112" fmla="*/ 645319 h 871538"/>
              <a:gd name="connsiteX113" fmla="*/ 1859756 w 1866900"/>
              <a:gd name="connsiteY113" fmla="*/ 650082 h 871538"/>
              <a:gd name="connsiteX114" fmla="*/ 1862137 w 1866900"/>
              <a:gd name="connsiteY114" fmla="*/ 657225 h 871538"/>
              <a:gd name="connsiteX115" fmla="*/ 1866900 w 1866900"/>
              <a:gd name="connsiteY115" fmla="*/ 664369 h 871538"/>
              <a:gd name="connsiteX116" fmla="*/ 1864519 w 1866900"/>
              <a:gd name="connsiteY116" fmla="*/ 697707 h 871538"/>
              <a:gd name="connsiteX117" fmla="*/ 1857375 w 1866900"/>
              <a:gd name="connsiteY117" fmla="*/ 704850 h 871538"/>
              <a:gd name="connsiteX118" fmla="*/ 1854994 w 1866900"/>
              <a:gd name="connsiteY118" fmla="*/ 711994 h 871538"/>
              <a:gd name="connsiteX119" fmla="*/ 1840706 w 1866900"/>
              <a:gd name="connsiteY119" fmla="*/ 723900 h 871538"/>
              <a:gd name="connsiteX120" fmla="*/ 1833562 w 1866900"/>
              <a:gd name="connsiteY120" fmla="*/ 726282 h 871538"/>
              <a:gd name="connsiteX121" fmla="*/ 1826419 w 1866900"/>
              <a:gd name="connsiteY121" fmla="*/ 731044 h 871538"/>
              <a:gd name="connsiteX122" fmla="*/ 1793081 w 1866900"/>
              <a:gd name="connsiteY122" fmla="*/ 740569 h 871538"/>
              <a:gd name="connsiteX123" fmla="*/ 1785937 w 1866900"/>
              <a:gd name="connsiteY123" fmla="*/ 742950 h 871538"/>
              <a:gd name="connsiteX124" fmla="*/ 1771650 w 1866900"/>
              <a:gd name="connsiteY124" fmla="*/ 752475 h 871538"/>
              <a:gd name="connsiteX125" fmla="*/ 1762125 w 1866900"/>
              <a:gd name="connsiteY125" fmla="*/ 764382 h 871538"/>
              <a:gd name="connsiteX126" fmla="*/ 1754981 w 1866900"/>
              <a:gd name="connsiteY126" fmla="*/ 785813 h 871538"/>
              <a:gd name="connsiteX127" fmla="*/ 1752600 w 1866900"/>
              <a:gd name="connsiteY127" fmla="*/ 792957 h 871538"/>
              <a:gd name="connsiteX128" fmla="*/ 1747837 w 1866900"/>
              <a:gd name="connsiteY128" fmla="*/ 800100 h 871538"/>
              <a:gd name="connsiteX129" fmla="*/ 1745456 w 1866900"/>
              <a:gd name="connsiteY129" fmla="*/ 838200 h 871538"/>
              <a:gd name="connsiteX130" fmla="*/ 1743075 w 1866900"/>
              <a:gd name="connsiteY130" fmla="*/ 845344 h 871538"/>
              <a:gd name="connsiteX131" fmla="*/ 1733550 w 1866900"/>
              <a:gd name="connsiteY131" fmla="*/ 859632 h 871538"/>
              <a:gd name="connsiteX132" fmla="*/ 1712119 w 1866900"/>
              <a:gd name="connsiteY132" fmla="*/ 869157 h 871538"/>
              <a:gd name="connsiteX133" fmla="*/ 1704975 w 1866900"/>
              <a:gd name="connsiteY133" fmla="*/ 871538 h 871538"/>
              <a:gd name="connsiteX134" fmla="*/ 1688306 w 1866900"/>
              <a:gd name="connsiteY134" fmla="*/ 869157 h 871538"/>
              <a:gd name="connsiteX135" fmla="*/ 1678781 w 1866900"/>
              <a:gd name="connsiteY135" fmla="*/ 854869 h 871538"/>
              <a:gd name="connsiteX136" fmla="*/ 1674019 w 1866900"/>
              <a:gd name="connsiteY136" fmla="*/ 847725 h 871538"/>
              <a:gd name="connsiteX137" fmla="*/ 1676400 w 1866900"/>
              <a:gd name="connsiteY137" fmla="*/ 812007 h 871538"/>
              <a:gd name="connsiteX138" fmla="*/ 1678781 w 1866900"/>
              <a:gd name="connsiteY138" fmla="*/ 804863 h 871538"/>
              <a:gd name="connsiteX139" fmla="*/ 1676400 w 1866900"/>
              <a:gd name="connsiteY139" fmla="*/ 745332 h 871538"/>
              <a:gd name="connsiteX140" fmla="*/ 1671637 w 1866900"/>
              <a:gd name="connsiteY140" fmla="*/ 731044 h 871538"/>
              <a:gd name="connsiteX141" fmla="*/ 1664494 w 1866900"/>
              <a:gd name="connsiteY141" fmla="*/ 716757 h 871538"/>
              <a:gd name="connsiteX142" fmla="*/ 1657350 w 1866900"/>
              <a:gd name="connsiteY142" fmla="*/ 711994 h 871538"/>
              <a:gd name="connsiteX143" fmla="*/ 1654969 w 1866900"/>
              <a:gd name="connsiteY143" fmla="*/ 704850 h 871538"/>
              <a:gd name="connsiteX144" fmla="*/ 1645444 w 1866900"/>
              <a:gd name="connsiteY144" fmla="*/ 690563 h 871538"/>
              <a:gd name="connsiteX145" fmla="*/ 1643062 w 1866900"/>
              <a:gd name="connsiteY145" fmla="*/ 683419 h 871538"/>
              <a:gd name="connsiteX146" fmla="*/ 1635919 w 1866900"/>
              <a:gd name="connsiteY146" fmla="*/ 678657 h 871538"/>
              <a:gd name="connsiteX147" fmla="*/ 1624012 w 1866900"/>
              <a:gd name="connsiteY147" fmla="*/ 657225 h 871538"/>
              <a:gd name="connsiteX148" fmla="*/ 1619250 w 1866900"/>
              <a:gd name="connsiteY148" fmla="*/ 650082 h 871538"/>
              <a:gd name="connsiteX149" fmla="*/ 1614487 w 1866900"/>
              <a:gd name="connsiteY149" fmla="*/ 642938 h 871538"/>
              <a:gd name="connsiteX150" fmla="*/ 1609725 w 1866900"/>
              <a:gd name="connsiteY150" fmla="*/ 626269 h 871538"/>
              <a:gd name="connsiteX151" fmla="*/ 1604962 w 1866900"/>
              <a:gd name="connsiteY151" fmla="*/ 611982 h 871538"/>
              <a:gd name="connsiteX152" fmla="*/ 1602581 w 1866900"/>
              <a:gd name="connsiteY152" fmla="*/ 604838 h 871538"/>
              <a:gd name="connsiteX153" fmla="*/ 1597819 w 1866900"/>
              <a:gd name="connsiteY153" fmla="*/ 588169 h 871538"/>
              <a:gd name="connsiteX154" fmla="*/ 1590675 w 1866900"/>
              <a:gd name="connsiteY154" fmla="*/ 581025 h 871538"/>
              <a:gd name="connsiteX155" fmla="*/ 1585912 w 1866900"/>
              <a:gd name="connsiteY155" fmla="*/ 573882 h 871538"/>
              <a:gd name="connsiteX156" fmla="*/ 1571625 w 1866900"/>
              <a:gd name="connsiteY156" fmla="*/ 564357 h 871538"/>
              <a:gd name="connsiteX157" fmla="*/ 1557337 w 1866900"/>
              <a:gd name="connsiteY157" fmla="*/ 552450 h 871538"/>
              <a:gd name="connsiteX158" fmla="*/ 1547812 w 1866900"/>
              <a:gd name="connsiteY158" fmla="*/ 542925 h 871538"/>
              <a:gd name="connsiteX159" fmla="*/ 1538287 w 1866900"/>
              <a:gd name="connsiteY159" fmla="*/ 533400 h 871538"/>
              <a:gd name="connsiteX160" fmla="*/ 1526381 w 1866900"/>
              <a:gd name="connsiteY160" fmla="*/ 519113 h 871538"/>
              <a:gd name="connsiteX161" fmla="*/ 1521619 w 1866900"/>
              <a:gd name="connsiteY161" fmla="*/ 511969 h 871538"/>
              <a:gd name="connsiteX162" fmla="*/ 1514475 w 1866900"/>
              <a:gd name="connsiteY162" fmla="*/ 509588 h 871538"/>
              <a:gd name="connsiteX163" fmla="*/ 1502569 w 1866900"/>
              <a:gd name="connsiteY163" fmla="*/ 497682 h 871538"/>
              <a:gd name="connsiteX164" fmla="*/ 1490662 w 1866900"/>
              <a:gd name="connsiteY164" fmla="*/ 483394 h 871538"/>
              <a:gd name="connsiteX165" fmla="*/ 1469231 w 1866900"/>
              <a:gd name="connsiteY165" fmla="*/ 473869 h 871538"/>
              <a:gd name="connsiteX166" fmla="*/ 1231106 w 1866900"/>
              <a:gd name="connsiteY166" fmla="*/ 471488 h 871538"/>
              <a:gd name="connsiteX167" fmla="*/ 1031081 w 1866900"/>
              <a:gd name="connsiteY167" fmla="*/ 461963 h 871538"/>
              <a:gd name="connsiteX168" fmla="*/ 840581 w 1866900"/>
              <a:gd name="connsiteY168" fmla="*/ 459582 h 871538"/>
              <a:gd name="connsiteX169" fmla="*/ 750094 w 1866900"/>
              <a:gd name="connsiteY169" fmla="*/ 457200 h 871538"/>
              <a:gd name="connsiteX170" fmla="*/ 500063 w 1866900"/>
              <a:gd name="connsiteY170" fmla="*/ 464344 h 871538"/>
              <a:gd name="connsiteX171" fmla="*/ 347662 w 1866900"/>
              <a:gd name="connsiteY171" fmla="*/ 483394 h 871538"/>
              <a:gd name="connsiteX172" fmla="*/ 250031 w 1866900"/>
              <a:gd name="connsiteY172" fmla="*/ 514350 h 871538"/>
              <a:gd name="connsiteX173" fmla="*/ 185737 w 1866900"/>
              <a:gd name="connsiteY17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9712 w 1866900"/>
              <a:gd name="connsiteY25" fmla="*/ 28575 h 871538"/>
              <a:gd name="connsiteX26" fmla="*/ 1504950 w 1866900"/>
              <a:gd name="connsiteY26" fmla="*/ 21432 h 871538"/>
              <a:gd name="connsiteX27" fmla="*/ 1507331 w 1866900"/>
              <a:gd name="connsiteY27" fmla="*/ 11907 h 871538"/>
              <a:gd name="connsiteX28" fmla="*/ 1528762 w 1866900"/>
              <a:gd name="connsiteY28" fmla="*/ 0 h 871538"/>
              <a:gd name="connsiteX29" fmla="*/ 1552575 w 1866900"/>
              <a:gd name="connsiteY29" fmla="*/ 2382 h 871538"/>
              <a:gd name="connsiteX30" fmla="*/ 1566862 w 1866900"/>
              <a:gd name="connsiteY30" fmla="*/ 7144 h 871538"/>
              <a:gd name="connsiteX31" fmla="*/ 1578769 w 1866900"/>
              <a:gd name="connsiteY31" fmla="*/ 9525 h 871538"/>
              <a:gd name="connsiteX32" fmla="*/ 1593056 w 1866900"/>
              <a:gd name="connsiteY32" fmla="*/ 14288 h 871538"/>
              <a:gd name="connsiteX33" fmla="*/ 1600200 w 1866900"/>
              <a:gd name="connsiteY33" fmla="*/ 19050 h 871538"/>
              <a:gd name="connsiteX34" fmla="*/ 1614487 w 1866900"/>
              <a:gd name="connsiteY34" fmla="*/ 21432 h 871538"/>
              <a:gd name="connsiteX35" fmla="*/ 1624012 w 1866900"/>
              <a:gd name="connsiteY35" fmla="*/ 23813 h 871538"/>
              <a:gd name="connsiteX36" fmla="*/ 1638300 w 1866900"/>
              <a:gd name="connsiteY36" fmla="*/ 28575 h 871538"/>
              <a:gd name="connsiteX37" fmla="*/ 1652587 w 1866900"/>
              <a:gd name="connsiteY37" fmla="*/ 30957 h 871538"/>
              <a:gd name="connsiteX38" fmla="*/ 1676400 w 1866900"/>
              <a:gd name="connsiteY38" fmla="*/ 33338 h 871538"/>
              <a:gd name="connsiteX39" fmla="*/ 1702594 w 1866900"/>
              <a:gd name="connsiteY39" fmla="*/ 38100 h 871538"/>
              <a:gd name="connsiteX40" fmla="*/ 1709737 w 1866900"/>
              <a:gd name="connsiteY40" fmla="*/ 40482 h 871538"/>
              <a:gd name="connsiteX41" fmla="*/ 1716881 w 1866900"/>
              <a:gd name="connsiteY41" fmla="*/ 47625 h 871538"/>
              <a:gd name="connsiteX42" fmla="*/ 1721644 w 1866900"/>
              <a:gd name="connsiteY42" fmla="*/ 61913 h 871538"/>
              <a:gd name="connsiteX43" fmla="*/ 1726406 w 1866900"/>
              <a:gd name="connsiteY43" fmla="*/ 78582 h 871538"/>
              <a:gd name="connsiteX44" fmla="*/ 1724025 w 1866900"/>
              <a:gd name="connsiteY44" fmla="*/ 102394 h 871538"/>
              <a:gd name="connsiteX45" fmla="*/ 1716881 w 1866900"/>
              <a:gd name="connsiteY45" fmla="*/ 104775 h 871538"/>
              <a:gd name="connsiteX46" fmla="*/ 1659731 w 1866900"/>
              <a:gd name="connsiteY46" fmla="*/ 107157 h 871538"/>
              <a:gd name="connsiteX47" fmla="*/ 1652587 w 1866900"/>
              <a:gd name="connsiteY47" fmla="*/ 111919 h 871538"/>
              <a:gd name="connsiteX48" fmla="*/ 1650206 w 1866900"/>
              <a:gd name="connsiteY48" fmla="*/ 119063 h 871538"/>
              <a:gd name="connsiteX49" fmla="*/ 1645444 w 1866900"/>
              <a:gd name="connsiteY49" fmla="*/ 126207 h 871538"/>
              <a:gd name="connsiteX50" fmla="*/ 1638300 w 1866900"/>
              <a:gd name="connsiteY50" fmla="*/ 140494 h 871538"/>
              <a:gd name="connsiteX51" fmla="*/ 1635919 w 1866900"/>
              <a:gd name="connsiteY51" fmla="*/ 159544 h 871538"/>
              <a:gd name="connsiteX52" fmla="*/ 1633537 w 1866900"/>
              <a:gd name="connsiteY52" fmla="*/ 166688 h 871538"/>
              <a:gd name="connsiteX53" fmla="*/ 1628775 w 1866900"/>
              <a:gd name="connsiteY53" fmla="*/ 204788 h 871538"/>
              <a:gd name="connsiteX54" fmla="*/ 1626394 w 1866900"/>
              <a:gd name="connsiteY54" fmla="*/ 271463 h 871538"/>
              <a:gd name="connsiteX55" fmla="*/ 1628775 w 1866900"/>
              <a:gd name="connsiteY55" fmla="*/ 338138 h 871538"/>
              <a:gd name="connsiteX56" fmla="*/ 1631156 w 1866900"/>
              <a:gd name="connsiteY56" fmla="*/ 345282 h 871538"/>
              <a:gd name="connsiteX57" fmla="*/ 1645444 w 1866900"/>
              <a:gd name="connsiteY57" fmla="*/ 359569 h 871538"/>
              <a:gd name="connsiteX58" fmla="*/ 1652587 w 1866900"/>
              <a:gd name="connsiteY58" fmla="*/ 361950 h 871538"/>
              <a:gd name="connsiteX59" fmla="*/ 1659731 w 1866900"/>
              <a:gd name="connsiteY59" fmla="*/ 366713 h 871538"/>
              <a:gd name="connsiteX60" fmla="*/ 1726406 w 1866900"/>
              <a:gd name="connsiteY60" fmla="*/ 361950 h 871538"/>
              <a:gd name="connsiteX61" fmla="*/ 1733550 w 1866900"/>
              <a:gd name="connsiteY61" fmla="*/ 297657 h 871538"/>
              <a:gd name="connsiteX62" fmla="*/ 1738312 w 1866900"/>
              <a:gd name="connsiteY62" fmla="*/ 271463 h 871538"/>
              <a:gd name="connsiteX63" fmla="*/ 1743075 w 1866900"/>
              <a:gd name="connsiteY63" fmla="*/ 264319 h 871538"/>
              <a:gd name="connsiteX64" fmla="*/ 1750219 w 1866900"/>
              <a:gd name="connsiteY64" fmla="*/ 261938 h 871538"/>
              <a:gd name="connsiteX65" fmla="*/ 1757362 w 1866900"/>
              <a:gd name="connsiteY65" fmla="*/ 257175 h 871538"/>
              <a:gd name="connsiteX66" fmla="*/ 1774031 w 1866900"/>
              <a:gd name="connsiteY66" fmla="*/ 252413 h 871538"/>
              <a:gd name="connsiteX67" fmla="*/ 1797844 w 1866900"/>
              <a:gd name="connsiteY67" fmla="*/ 254794 h 871538"/>
              <a:gd name="connsiteX68" fmla="*/ 1819275 w 1866900"/>
              <a:gd name="connsiteY68" fmla="*/ 271463 h 871538"/>
              <a:gd name="connsiteX69" fmla="*/ 1826419 w 1866900"/>
              <a:gd name="connsiteY69" fmla="*/ 276225 h 871538"/>
              <a:gd name="connsiteX70" fmla="*/ 1838325 w 1866900"/>
              <a:gd name="connsiteY70" fmla="*/ 297657 h 871538"/>
              <a:gd name="connsiteX71" fmla="*/ 1826419 w 1866900"/>
              <a:gd name="connsiteY71" fmla="*/ 328613 h 871538"/>
              <a:gd name="connsiteX72" fmla="*/ 1819275 w 1866900"/>
              <a:gd name="connsiteY72" fmla="*/ 330994 h 871538"/>
              <a:gd name="connsiteX73" fmla="*/ 1804987 w 1866900"/>
              <a:gd name="connsiteY73" fmla="*/ 342900 h 871538"/>
              <a:gd name="connsiteX74" fmla="*/ 1795462 w 1866900"/>
              <a:gd name="connsiteY74" fmla="*/ 357188 h 871538"/>
              <a:gd name="connsiteX75" fmla="*/ 1800225 w 1866900"/>
              <a:gd name="connsiteY75" fmla="*/ 397669 h 871538"/>
              <a:gd name="connsiteX76" fmla="*/ 1802606 w 1866900"/>
              <a:gd name="connsiteY76" fmla="*/ 404813 h 871538"/>
              <a:gd name="connsiteX77" fmla="*/ 1807369 w 1866900"/>
              <a:gd name="connsiteY77" fmla="*/ 411957 h 871538"/>
              <a:gd name="connsiteX78" fmla="*/ 1812131 w 1866900"/>
              <a:gd name="connsiteY78" fmla="*/ 426244 h 871538"/>
              <a:gd name="connsiteX79" fmla="*/ 1824037 w 1866900"/>
              <a:gd name="connsiteY79" fmla="*/ 447675 h 871538"/>
              <a:gd name="connsiteX80" fmla="*/ 1821656 w 1866900"/>
              <a:gd name="connsiteY80" fmla="*/ 485775 h 871538"/>
              <a:gd name="connsiteX81" fmla="*/ 1816894 w 1866900"/>
              <a:gd name="connsiteY81" fmla="*/ 492919 h 871538"/>
              <a:gd name="connsiteX82" fmla="*/ 1788319 w 1866900"/>
              <a:gd name="connsiteY82" fmla="*/ 485775 h 871538"/>
              <a:gd name="connsiteX83" fmla="*/ 1781175 w 1866900"/>
              <a:gd name="connsiteY83" fmla="*/ 483394 h 871538"/>
              <a:gd name="connsiteX84" fmla="*/ 1774031 w 1866900"/>
              <a:gd name="connsiteY84" fmla="*/ 481013 h 871538"/>
              <a:gd name="connsiteX85" fmla="*/ 1759744 w 1866900"/>
              <a:gd name="connsiteY85" fmla="*/ 459582 h 871538"/>
              <a:gd name="connsiteX86" fmla="*/ 1754981 w 1866900"/>
              <a:gd name="connsiteY86" fmla="*/ 452438 h 871538"/>
              <a:gd name="connsiteX87" fmla="*/ 1747837 w 1866900"/>
              <a:gd name="connsiteY87" fmla="*/ 438150 h 871538"/>
              <a:gd name="connsiteX88" fmla="*/ 1728787 w 1866900"/>
              <a:gd name="connsiteY88" fmla="*/ 426244 h 871538"/>
              <a:gd name="connsiteX89" fmla="*/ 1721644 w 1866900"/>
              <a:gd name="connsiteY89" fmla="*/ 421482 h 871538"/>
              <a:gd name="connsiteX90" fmla="*/ 1707356 w 1866900"/>
              <a:gd name="connsiteY90" fmla="*/ 416719 h 871538"/>
              <a:gd name="connsiteX91" fmla="*/ 1690687 w 1866900"/>
              <a:gd name="connsiteY91" fmla="*/ 419100 h 871538"/>
              <a:gd name="connsiteX92" fmla="*/ 1654969 w 1866900"/>
              <a:gd name="connsiteY92" fmla="*/ 426244 h 871538"/>
              <a:gd name="connsiteX93" fmla="*/ 1647825 w 1866900"/>
              <a:gd name="connsiteY93" fmla="*/ 440532 h 871538"/>
              <a:gd name="connsiteX94" fmla="*/ 1652587 w 1866900"/>
              <a:gd name="connsiteY94" fmla="*/ 523875 h 871538"/>
              <a:gd name="connsiteX95" fmla="*/ 1657350 w 1866900"/>
              <a:gd name="connsiteY95" fmla="*/ 538163 h 871538"/>
              <a:gd name="connsiteX96" fmla="*/ 1662112 w 1866900"/>
              <a:gd name="connsiteY96" fmla="*/ 554832 h 871538"/>
              <a:gd name="connsiteX97" fmla="*/ 1666875 w 1866900"/>
              <a:gd name="connsiteY97" fmla="*/ 561975 h 871538"/>
              <a:gd name="connsiteX98" fmla="*/ 1676400 w 1866900"/>
              <a:gd name="connsiteY98" fmla="*/ 573882 h 871538"/>
              <a:gd name="connsiteX99" fmla="*/ 1678781 w 1866900"/>
              <a:gd name="connsiteY99" fmla="*/ 581025 h 871538"/>
              <a:gd name="connsiteX100" fmla="*/ 1688306 w 1866900"/>
              <a:gd name="connsiteY100" fmla="*/ 595313 h 871538"/>
              <a:gd name="connsiteX101" fmla="*/ 1693069 w 1866900"/>
              <a:gd name="connsiteY101" fmla="*/ 602457 h 871538"/>
              <a:gd name="connsiteX102" fmla="*/ 1697831 w 1866900"/>
              <a:gd name="connsiteY102" fmla="*/ 616744 h 871538"/>
              <a:gd name="connsiteX103" fmla="*/ 1707356 w 1866900"/>
              <a:gd name="connsiteY103" fmla="*/ 631032 h 871538"/>
              <a:gd name="connsiteX104" fmla="*/ 1714500 w 1866900"/>
              <a:gd name="connsiteY104" fmla="*/ 652463 h 871538"/>
              <a:gd name="connsiteX105" fmla="*/ 1716881 w 1866900"/>
              <a:gd name="connsiteY105" fmla="*/ 659607 h 871538"/>
              <a:gd name="connsiteX106" fmla="*/ 1731169 w 1866900"/>
              <a:gd name="connsiteY106" fmla="*/ 666750 h 871538"/>
              <a:gd name="connsiteX107" fmla="*/ 1781175 w 1866900"/>
              <a:gd name="connsiteY107" fmla="*/ 659607 h 871538"/>
              <a:gd name="connsiteX108" fmla="*/ 1788319 w 1866900"/>
              <a:gd name="connsiteY108" fmla="*/ 654844 h 871538"/>
              <a:gd name="connsiteX109" fmla="*/ 1802606 w 1866900"/>
              <a:gd name="connsiteY109" fmla="*/ 650082 h 871538"/>
              <a:gd name="connsiteX110" fmla="*/ 1809750 w 1866900"/>
              <a:gd name="connsiteY110" fmla="*/ 645319 h 871538"/>
              <a:gd name="connsiteX111" fmla="*/ 1852612 w 1866900"/>
              <a:gd name="connsiteY111" fmla="*/ 645319 h 871538"/>
              <a:gd name="connsiteX112" fmla="*/ 1859756 w 1866900"/>
              <a:gd name="connsiteY112" fmla="*/ 650082 h 871538"/>
              <a:gd name="connsiteX113" fmla="*/ 1862137 w 1866900"/>
              <a:gd name="connsiteY113" fmla="*/ 657225 h 871538"/>
              <a:gd name="connsiteX114" fmla="*/ 1866900 w 1866900"/>
              <a:gd name="connsiteY114" fmla="*/ 664369 h 871538"/>
              <a:gd name="connsiteX115" fmla="*/ 1864519 w 1866900"/>
              <a:gd name="connsiteY115" fmla="*/ 697707 h 871538"/>
              <a:gd name="connsiteX116" fmla="*/ 1857375 w 1866900"/>
              <a:gd name="connsiteY116" fmla="*/ 704850 h 871538"/>
              <a:gd name="connsiteX117" fmla="*/ 1854994 w 1866900"/>
              <a:gd name="connsiteY117" fmla="*/ 711994 h 871538"/>
              <a:gd name="connsiteX118" fmla="*/ 1840706 w 1866900"/>
              <a:gd name="connsiteY118" fmla="*/ 723900 h 871538"/>
              <a:gd name="connsiteX119" fmla="*/ 1833562 w 1866900"/>
              <a:gd name="connsiteY119" fmla="*/ 726282 h 871538"/>
              <a:gd name="connsiteX120" fmla="*/ 1826419 w 1866900"/>
              <a:gd name="connsiteY120" fmla="*/ 731044 h 871538"/>
              <a:gd name="connsiteX121" fmla="*/ 1793081 w 1866900"/>
              <a:gd name="connsiteY121" fmla="*/ 740569 h 871538"/>
              <a:gd name="connsiteX122" fmla="*/ 1785937 w 1866900"/>
              <a:gd name="connsiteY122" fmla="*/ 742950 h 871538"/>
              <a:gd name="connsiteX123" fmla="*/ 1771650 w 1866900"/>
              <a:gd name="connsiteY123" fmla="*/ 752475 h 871538"/>
              <a:gd name="connsiteX124" fmla="*/ 1762125 w 1866900"/>
              <a:gd name="connsiteY124" fmla="*/ 764382 h 871538"/>
              <a:gd name="connsiteX125" fmla="*/ 1754981 w 1866900"/>
              <a:gd name="connsiteY125" fmla="*/ 785813 h 871538"/>
              <a:gd name="connsiteX126" fmla="*/ 1752600 w 1866900"/>
              <a:gd name="connsiteY126" fmla="*/ 792957 h 871538"/>
              <a:gd name="connsiteX127" fmla="*/ 1747837 w 1866900"/>
              <a:gd name="connsiteY127" fmla="*/ 800100 h 871538"/>
              <a:gd name="connsiteX128" fmla="*/ 1745456 w 1866900"/>
              <a:gd name="connsiteY128" fmla="*/ 838200 h 871538"/>
              <a:gd name="connsiteX129" fmla="*/ 1743075 w 1866900"/>
              <a:gd name="connsiteY129" fmla="*/ 845344 h 871538"/>
              <a:gd name="connsiteX130" fmla="*/ 1733550 w 1866900"/>
              <a:gd name="connsiteY130" fmla="*/ 859632 h 871538"/>
              <a:gd name="connsiteX131" fmla="*/ 1712119 w 1866900"/>
              <a:gd name="connsiteY131" fmla="*/ 869157 h 871538"/>
              <a:gd name="connsiteX132" fmla="*/ 1704975 w 1866900"/>
              <a:gd name="connsiteY132" fmla="*/ 871538 h 871538"/>
              <a:gd name="connsiteX133" fmla="*/ 1688306 w 1866900"/>
              <a:gd name="connsiteY133" fmla="*/ 869157 h 871538"/>
              <a:gd name="connsiteX134" fmla="*/ 1678781 w 1866900"/>
              <a:gd name="connsiteY134" fmla="*/ 854869 h 871538"/>
              <a:gd name="connsiteX135" fmla="*/ 1674019 w 1866900"/>
              <a:gd name="connsiteY135" fmla="*/ 847725 h 871538"/>
              <a:gd name="connsiteX136" fmla="*/ 1676400 w 1866900"/>
              <a:gd name="connsiteY136" fmla="*/ 812007 h 871538"/>
              <a:gd name="connsiteX137" fmla="*/ 1678781 w 1866900"/>
              <a:gd name="connsiteY137" fmla="*/ 804863 h 871538"/>
              <a:gd name="connsiteX138" fmla="*/ 1676400 w 1866900"/>
              <a:gd name="connsiteY138" fmla="*/ 745332 h 871538"/>
              <a:gd name="connsiteX139" fmla="*/ 1671637 w 1866900"/>
              <a:gd name="connsiteY139" fmla="*/ 731044 h 871538"/>
              <a:gd name="connsiteX140" fmla="*/ 1664494 w 1866900"/>
              <a:gd name="connsiteY140" fmla="*/ 716757 h 871538"/>
              <a:gd name="connsiteX141" fmla="*/ 1657350 w 1866900"/>
              <a:gd name="connsiteY141" fmla="*/ 711994 h 871538"/>
              <a:gd name="connsiteX142" fmla="*/ 1654969 w 1866900"/>
              <a:gd name="connsiteY142" fmla="*/ 704850 h 871538"/>
              <a:gd name="connsiteX143" fmla="*/ 1645444 w 1866900"/>
              <a:gd name="connsiteY143" fmla="*/ 690563 h 871538"/>
              <a:gd name="connsiteX144" fmla="*/ 1643062 w 1866900"/>
              <a:gd name="connsiteY144" fmla="*/ 683419 h 871538"/>
              <a:gd name="connsiteX145" fmla="*/ 1635919 w 1866900"/>
              <a:gd name="connsiteY145" fmla="*/ 678657 h 871538"/>
              <a:gd name="connsiteX146" fmla="*/ 1624012 w 1866900"/>
              <a:gd name="connsiteY146" fmla="*/ 657225 h 871538"/>
              <a:gd name="connsiteX147" fmla="*/ 1619250 w 1866900"/>
              <a:gd name="connsiteY147" fmla="*/ 650082 h 871538"/>
              <a:gd name="connsiteX148" fmla="*/ 1614487 w 1866900"/>
              <a:gd name="connsiteY148" fmla="*/ 642938 h 871538"/>
              <a:gd name="connsiteX149" fmla="*/ 1609725 w 1866900"/>
              <a:gd name="connsiteY149" fmla="*/ 626269 h 871538"/>
              <a:gd name="connsiteX150" fmla="*/ 1604962 w 1866900"/>
              <a:gd name="connsiteY150" fmla="*/ 611982 h 871538"/>
              <a:gd name="connsiteX151" fmla="*/ 1602581 w 1866900"/>
              <a:gd name="connsiteY151" fmla="*/ 604838 h 871538"/>
              <a:gd name="connsiteX152" fmla="*/ 1597819 w 1866900"/>
              <a:gd name="connsiteY152" fmla="*/ 588169 h 871538"/>
              <a:gd name="connsiteX153" fmla="*/ 1590675 w 1866900"/>
              <a:gd name="connsiteY153" fmla="*/ 581025 h 871538"/>
              <a:gd name="connsiteX154" fmla="*/ 1585912 w 1866900"/>
              <a:gd name="connsiteY154" fmla="*/ 573882 h 871538"/>
              <a:gd name="connsiteX155" fmla="*/ 1571625 w 1866900"/>
              <a:gd name="connsiteY155" fmla="*/ 564357 h 871538"/>
              <a:gd name="connsiteX156" fmla="*/ 1557337 w 1866900"/>
              <a:gd name="connsiteY156" fmla="*/ 552450 h 871538"/>
              <a:gd name="connsiteX157" fmla="*/ 1547812 w 1866900"/>
              <a:gd name="connsiteY157" fmla="*/ 542925 h 871538"/>
              <a:gd name="connsiteX158" fmla="*/ 1538287 w 1866900"/>
              <a:gd name="connsiteY158" fmla="*/ 533400 h 871538"/>
              <a:gd name="connsiteX159" fmla="*/ 1526381 w 1866900"/>
              <a:gd name="connsiteY159" fmla="*/ 519113 h 871538"/>
              <a:gd name="connsiteX160" fmla="*/ 1521619 w 1866900"/>
              <a:gd name="connsiteY160" fmla="*/ 511969 h 871538"/>
              <a:gd name="connsiteX161" fmla="*/ 1514475 w 1866900"/>
              <a:gd name="connsiteY161" fmla="*/ 509588 h 871538"/>
              <a:gd name="connsiteX162" fmla="*/ 1502569 w 1866900"/>
              <a:gd name="connsiteY162" fmla="*/ 497682 h 871538"/>
              <a:gd name="connsiteX163" fmla="*/ 1490662 w 1866900"/>
              <a:gd name="connsiteY163" fmla="*/ 483394 h 871538"/>
              <a:gd name="connsiteX164" fmla="*/ 1469231 w 1866900"/>
              <a:gd name="connsiteY164" fmla="*/ 473869 h 871538"/>
              <a:gd name="connsiteX165" fmla="*/ 1231106 w 1866900"/>
              <a:gd name="connsiteY165" fmla="*/ 471488 h 871538"/>
              <a:gd name="connsiteX166" fmla="*/ 1031081 w 1866900"/>
              <a:gd name="connsiteY166" fmla="*/ 461963 h 871538"/>
              <a:gd name="connsiteX167" fmla="*/ 840581 w 1866900"/>
              <a:gd name="connsiteY167" fmla="*/ 459582 h 871538"/>
              <a:gd name="connsiteX168" fmla="*/ 750094 w 1866900"/>
              <a:gd name="connsiteY168" fmla="*/ 457200 h 871538"/>
              <a:gd name="connsiteX169" fmla="*/ 500063 w 1866900"/>
              <a:gd name="connsiteY169" fmla="*/ 464344 h 871538"/>
              <a:gd name="connsiteX170" fmla="*/ 347662 w 1866900"/>
              <a:gd name="connsiteY170" fmla="*/ 483394 h 871538"/>
              <a:gd name="connsiteX171" fmla="*/ 250031 w 1866900"/>
              <a:gd name="connsiteY171" fmla="*/ 514350 h 871538"/>
              <a:gd name="connsiteX172" fmla="*/ 185737 w 1866900"/>
              <a:gd name="connsiteY17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9712 w 1866900"/>
              <a:gd name="connsiteY25" fmla="*/ 28575 h 871538"/>
              <a:gd name="connsiteX26" fmla="*/ 1504950 w 1866900"/>
              <a:gd name="connsiteY26" fmla="*/ 21432 h 871538"/>
              <a:gd name="connsiteX27" fmla="*/ 1507331 w 1866900"/>
              <a:gd name="connsiteY27" fmla="*/ 11907 h 871538"/>
              <a:gd name="connsiteX28" fmla="*/ 1528762 w 1866900"/>
              <a:gd name="connsiteY28" fmla="*/ 0 h 871538"/>
              <a:gd name="connsiteX29" fmla="*/ 1552575 w 1866900"/>
              <a:gd name="connsiteY29" fmla="*/ 2382 h 871538"/>
              <a:gd name="connsiteX30" fmla="*/ 1566862 w 1866900"/>
              <a:gd name="connsiteY30" fmla="*/ 7144 h 871538"/>
              <a:gd name="connsiteX31" fmla="*/ 1578769 w 1866900"/>
              <a:gd name="connsiteY31" fmla="*/ 9525 h 871538"/>
              <a:gd name="connsiteX32" fmla="*/ 1593056 w 1866900"/>
              <a:gd name="connsiteY32" fmla="*/ 14288 h 871538"/>
              <a:gd name="connsiteX33" fmla="*/ 1600200 w 1866900"/>
              <a:gd name="connsiteY33" fmla="*/ 19050 h 871538"/>
              <a:gd name="connsiteX34" fmla="*/ 1614487 w 1866900"/>
              <a:gd name="connsiteY34" fmla="*/ 21432 h 871538"/>
              <a:gd name="connsiteX35" fmla="*/ 1624012 w 1866900"/>
              <a:gd name="connsiteY35" fmla="*/ 23813 h 871538"/>
              <a:gd name="connsiteX36" fmla="*/ 1638300 w 1866900"/>
              <a:gd name="connsiteY36" fmla="*/ 28575 h 871538"/>
              <a:gd name="connsiteX37" fmla="*/ 1652587 w 1866900"/>
              <a:gd name="connsiteY37" fmla="*/ 30957 h 871538"/>
              <a:gd name="connsiteX38" fmla="*/ 1676400 w 1866900"/>
              <a:gd name="connsiteY38" fmla="*/ 33338 h 871538"/>
              <a:gd name="connsiteX39" fmla="*/ 1702594 w 1866900"/>
              <a:gd name="connsiteY39" fmla="*/ 38100 h 871538"/>
              <a:gd name="connsiteX40" fmla="*/ 1709737 w 1866900"/>
              <a:gd name="connsiteY40" fmla="*/ 40482 h 871538"/>
              <a:gd name="connsiteX41" fmla="*/ 1716881 w 1866900"/>
              <a:gd name="connsiteY41" fmla="*/ 47625 h 871538"/>
              <a:gd name="connsiteX42" fmla="*/ 1721644 w 1866900"/>
              <a:gd name="connsiteY42" fmla="*/ 61913 h 871538"/>
              <a:gd name="connsiteX43" fmla="*/ 1726406 w 1866900"/>
              <a:gd name="connsiteY43" fmla="*/ 78582 h 871538"/>
              <a:gd name="connsiteX44" fmla="*/ 1724025 w 1866900"/>
              <a:gd name="connsiteY44" fmla="*/ 102394 h 871538"/>
              <a:gd name="connsiteX45" fmla="*/ 1716881 w 1866900"/>
              <a:gd name="connsiteY45" fmla="*/ 104775 h 871538"/>
              <a:gd name="connsiteX46" fmla="*/ 1659731 w 1866900"/>
              <a:gd name="connsiteY46" fmla="*/ 107157 h 871538"/>
              <a:gd name="connsiteX47" fmla="*/ 1652587 w 1866900"/>
              <a:gd name="connsiteY47" fmla="*/ 111919 h 871538"/>
              <a:gd name="connsiteX48" fmla="*/ 1650206 w 1866900"/>
              <a:gd name="connsiteY48" fmla="*/ 119063 h 871538"/>
              <a:gd name="connsiteX49" fmla="*/ 1645444 w 1866900"/>
              <a:gd name="connsiteY49" fmla="*/ 126207 h 871538"/>
              <a:gd name="connsiteX50" fmla="*/ 1638300 w 1866900"/>
              <a:gd name="connsiteY50" fmla="*/ 140494 h 871538"/>
              <a:gd name="connsiteX51" fmla="*/ 1635919 w 1866900"/>
              <a:gd name="connsiteY51" fmla="*/ 159544 h 871538"/>
              <a:gd name="connsiteX52" fmla="*/ 1633537 w 1866900"/>
              <a:gd name="connsiteY52" fmla="*/ 166688 h 871538"/>
              <a:gd name="connsiteX53" fmla="*/ 1628775 w 1866900"/>
              <a:gd name="connsiteY53" fmla="*/ 204788 h 871538"/>
              <a:gd name="connsiteX54" fmla="*/ 1626394 w 1866900"/>
              <a:gd name="connsiteY54" fmla="*/ 271463 h 871538"/>
              <a:gd name="connsiteX55" fmla="*/ 1628775 w 1866900"/>
              <a:gd name="connsiteY55" fmla="*/ 338138 h 871538"/>
              <a:gd name="connsiteX56" fmla="*/ 1631156 w 1866900"/>
              <a:gd name="connsiteY56" fmla="*/ 345282 h 871538"/>
              <a:gd name="connsiteX57" fmla="*/ 1645444 w 1866900"/>
              <a:gd name="connsiteY57" fmla="*/ 359569 h 871538"/>
              <a:gd name="connsiteX58" fmla="*/ 1652587 w 1866900"/>
              <a:gd name="connsiteY58" fmla="*/ 361950 h 871538"/>
              <a:gd name="connsiteX59" fmla="*/ 1659731 w 1866900"/>
              <a:gd name="connsiteY59" fmla="*/ 366713 h 871538"/>
              <a:gd name="connsiteX60" fmla="*/ 1726406 w 1866900"/>
              <a:gd name="connsiteY60" fmla="*/ 361950 h 871538"/>
              <a:gd name="connsiteX61" fmla="*/ 1733550 w 1866900"/>
              <a:gd name="connsiteY61" fmla="*/ 297657 h 871538"/>
              <a:gd name="connsiteX62" fmla="*/ 1738312 w 1866900"/>
              <a:gd name="connsiteY62" fmla="*/ 271463 h 871538"/>
              <a:gd name="connsiteX63" fmla="*/ 1743075 w 1866900"/>
              <a:gd name="connsiteY63" fmla="*/ 264319 h 871538"/>
              <a:gd name="connsiteX64" fmla="*/ 1750219 w 1866900"/>
              <a:gd name="connsiteY64" fmla="*/ 261938 h 871538"/>
              <a:gd name="connsiteX65" fmla="*/ 1757362 w 1866900"/>
              <a:gd name="connsiteY65" fmla="*/ 257175 h 871538"/>
              <a:gd name="connsiteX66" fmla="*/ 1774031 w 1866900"/>
              <a:gd name="connsiteY66" fmla="*/ 252413 h 871538"/>
              <a:gd name="connsiteX67" fmla="*/ 1797844 w 1866900"/>
              <a:gd name="connsiteY67" fmla="*/ 254794 h 871538"/>
              <a:gd name="connsiteX68" fmla="*/ 1819275 w 1866900"/>
              <a:gd name="connsiteY68" fmla="*/ 271463 h 871538"/>
              <a:gd name="connsiteX69" fmla="*/ 1826419 w 1866900"/>
              <a:gd name="connsiteY69" fmla="*/ 276225 h 871538"/>
              <a:gd name="connsiteX70" fmla="*/ 1838325 w 1866900"/>
              <a:gd name="connsiteY70" fmla="*/ 297657 h 871538"/>
              <a:gd name="connsiteX71" fmla="*/ 1826419 w 1866900"/>
              <a:gd name="connsiteY71" fmla="*/ 328613 h 871538"/>
              <a:gd name="connsiteX72" fmla="*/ 1819275 w 1866900"/>
              <a:gd name="connsiteY72" fmla="*/ 330994 h 871538"/>
              <a:gd name="connsiteX73" fmla="*/ 1804987 w 1866900"/>
              <a:gd name="connsiteY73" fmla="*/ 342900 h 871538"/>
              <a:gd name="connsiteX74" fmla="*/ 1795462 w 1866900"/>
              <a:gd name="connsiteY74" fmla="*/ 357188 h 871538"/>
              <a:gd name="connsiteX75" fmla="*/ 1800225 w 1866900"/>
              <a:gd name="connsiteY75" fmla="*/ 397669 h 871538"/>
              <a:gd name="connsiteX76" fmla="*/ 1802606 w 1866900"/>
              <a:gd name="connsiteY76" fmla="*/ 404813 h 871538"/>
              <a:gd name="connsiteX77" fmla="*/ 1807369 w 1866900"/>
              <a:gd name="connsiteY77" fmla="*/ 411957 h 871538"/>
              <a:gd name="connsiteX78" fmla="*/ 1812131 w 1866900"/>
              <a:gd name="connsiteY78" fmla="*/ 426244 h 871538"/>
              <a:gd name="connsiteX79" fmla="*/ 1824037 w 1866900"/>
              <a:gd name="connsiteY79" fmla="*/ 447675 h 871538"/>
              <a:gd name="connsiteX80" fmla="*/ 1821656 w 1866900"/>
              <a:gd name="connsiteY80" fmla="*/ 485775 h 871538"/>
              <a:gd name="connsiteX81" fmla="*/ 1816894 w 1866900"/>
              <a:gd name="connsiteY81" fmla="*/ 492919 h 871538"/>
              <a:gd name="connsiteX82" fmla="*/ 1788319 w 1866900"/>
              <a:gd name="connsiteY82" fmla="*/ 485775 h 871538"/>
              <a:gd name="connsiteX83" fmla="*/ 1781175 w 1866900"/>
              <a:gd name="connsiteY83" fmla="*/ 483394 h 871538"/>
              <a:gd name="connsiteX84" fmla="*/ 1774031 w 1866900"/>
              <a:gd name="connsiteY84" fmla="*/ 481013 h 871538"/>
              <a:gd name="connsiteX85" fmla="*/ 1759744 w 1866900"/>
              <a:gd name="connsiteY85" fmla="*/ 459582 h 871538"/>
              <a:gd name="connsiteX86" fmla="*/ 1754981 w 1866900"/>
              <a:gd name="connsiteY86" fmla="*/ 452438 h 871538"/>
              <a:gd name="connsiteX87" fmla="*/ 1747837 w 1866900"/>
              <a:gd name="connsiteY87" fmla="*/ 438150 h 871538"/>
              <a:gd name="connsiteX88" fmla="*/ 1728787 w 1866900"/>
              <a:gd name="connsiteY88" fmla="*/ 426244 h 871538"/>
              <a:gd name="connsiteX89" fmla="*/ 1721644 w 1866900"/>
              <a:gd name="connsiteY89" fmla="*/ 421482 h 871538"/>
              <a:gd name="connsiteX90" fmla="*/ 1707356 w 1866900"/>
              <a:gd name="connsiteY90" fmla="*/ 416719 h 871538"/>
              <a:gd name="connsiteX91" fmla="*/ 1690687 w 1866900"/>
              <a:gd name="connsiteY91" fmla="*/ 419100 h 871538"/>
              <a:gd name="connsiteX92" fmla="*/ 1654969 w 1866900"/>
              <a:gd name="connsiteY92" fmla="*/ 426244 h 871538"/>
              <a:gd name="connsiteX93" fmla="*/ 1647825 w 1866900"/>
              <a:gd name="connsiteY93" fmla="*/ 440532 h 871538"/>
              <a:gd name="connsiteX94" fmla="*/ 1652587 w 1866900"/>
              <a:gd name="connsiteY94" fmla="*/ 523875 h 871538"/>
              <a:gd name="connsiteX95" fmla="*/ 1657350 w 1866900"/>
              <a:gd name="connsiteY95" fmla="*/ 538163 h 871538"/>
              <a:gd name="connsiteX96" fmla="*/ 1662112 w 1866900"/>
              <a:gd name="connsiteY96" fmla="*/ 554832 h 871538"/>
              <a:gd name="connsiteX97" fmla="*/ 1666875 w 1866900"/>
              <a:gd name="connsiteY97" fmla="*/ 561975 h 871538"/>
              <a:gd name="connsiteX98" fmla="*/ 1676400 w 1866900"/>
              <a:gd name="connsiteY98" fmla="*/ 573882 h 871538"/>
              <a:gd name="connsiteX99" fmla="*/ 1678781 w 1866900"/>
              <a:gd name="connsiteY99" fmla="*/ 581025 h 871538"/>
              <a:gd name="connsiteX100" fmla="*/ 1688306 w 1866900"/>
              <a:gd name="connsiteY100" fmla="*/ 595313 h 871538"/>
              <a:gd name="connsiteX101" fmla="*/ 1693069 w 1866900"/>
              <a:gd name="connsiteY101" fmla="*/ 602457 h 871538"/>
              <a:gd name="connsiteX102" fmla="*/ 1697831 w 1866900"/>
              <a:gd name="connsiteY102" fmla="*/ 616744 h 871538"/>
              <a:gd name="connsiteX103" fmla="*/ 1707356 w 1866900"/>
              <a:gd name="connsiteY103" fmla="*/ 631032 h 871538"/>
              <a:gd name="connsiteX104" fmla="*/ 1714500 w 1866900"/>
              <a:gd name="connsiteY104" fmla="*/ 652463 h 871538"/>
              <a:gd name="connsiteX105" fmla="*/ 1716881 w 1866900"/>
              <a:gd name="connsiteY105" fmla="*/ 659607 h 871538"/>
              <a:gd name="connsiteX106" fmla="*/ 1731169 w 1866900"/>
              <a:gd name="connsiteY106" fmla="*/ 666750 h 871538"/>
              <a:gd name="connsiteX107" fmla="*/ 1781175 w 1866900"/>
              <a:gd name="connsiteY107" fmla="*/ 659607 h 871538"/>
              <a:gd name="connsiteX108" fmla="*/ 1788319 w 1866900"/>
              <a:gd name="connsiteY108" fmla="*/ 654844 h 871538"/>
              <a:gd name="connsiteX109" fmla="*/ 1802606 w 1866900"/>
              <a:gd name="connsiteY109" fmla="*/ 650082 h 871538"/>
              <a:gd name="connsiteX110" fmla="*/ 1809750 w 1866900"/>
              <a:gd name="connsiteY110" fmla="*/ 645319 h 871538"/>
              <a:gd name="connsiteX111" fmla="*/ 1852612 w 1866900"/>
              <a:gd name="connsiteY111" fmla="*/ 645319 h 871538"/>
              <a:gd name="connsiteX112" fmla="*/ 1859756 w 1866900"/>
              <a:gd name="connsiteY112" fmla="*/ 650082 h 871538"/>
              <a:gd name="connsiteX113" fmla="*/ 1862137 w 1866900"/>
              <a:gd name="connsiteY113" fmla="*/ 657225 h 871538"/>
              <a:gd name="connsiteX114" fmla="*/ 1866900 w 1866900"/>
              <a:gd name="connsiteY114" fmla="*/ 664369 h 871538"/>
              <a:gd name="connsiteX115" fmla="*/ 1864519 w 1866900"/>
              <a:gd name="connsiteY115" fmla="*/ 697707 h 871538"/>
              <a:gd name="connsiteX116" fmla="*/ 1857375 w 1866900"/>
              <a:gd name="connsiteY116" fmla="*/ 704850 h 871538"/>
              <a:gd name="connsiteX117" fmla="*/ 1854994 w 1866900"/>
              <a:gd name="connsiteY117" fmla="*/ 711994 h 871538"/>
              <a:gd name="connsiteX118" fmla="*/ 1840706 w 1866900"/>
              <a:gd name="connsiteY118" fmla="*/ 723900 h 871538"/>
              <a:gd name="connsiteX119" fmla="*/ 1833562 w 1866900"/>
              <a:gd name="connsiteY119" fmla="*/ 726282 h 871538"/>
              <a:gd name="connsiteX120" fmla="*/ 1826419 w 1866900"/>
              <a:gd name="connsiteY120" fmla="*/ 731044 h 871538"/>
              <a:gd name="connsiteX121" fmla="*/ 1793081 w 1866900"/>
              <a:gd name="connsiteY121" fmla="*/ 740569 h 871538"/>
              <a:gd name="connsiteX122" fmla="*/ 1785937 w 1866900"/>
              <a:gd name="connsiteY122" fmla="*/ 742950 h 871538"/>
              <a:gd name="connsiteX123" fmla="*/ 1771650 w 1866900"/>
              <a:gd name="connsiteY123" fmla="*/ 752475 h 871538"/>
              <a:gd name="connsiteX124" fmla="*/ 1762125 w 1866900"/>
              <a:gd name="connsiteY124" fmla="*/ 764382 h 871538"/>
              <a:gd name="connsiteX125" fmla="*/ 1754981 w 1866900"/>
              <a:gd name="connsiteY125" fmla="*/ 785813 h 871538"/>
              <a:gd name="connsiteX126" fmla="*/ 1752600 w 1866900"/>
              <a:gd name="connsiteY126" fmla="*/ 792957 h 871538"/>
              <a:gd name="connsiteX127" fmla="*/ 1747837 w 1866900"/>
              <a:gd name="connsiteY127" fmla="*/ 800100 h 871538"/>
              <a:gd name="connsiteX128" fmla="*/ 1745456 w 1866900"/>
              <a:gd name="connsiteY128" fmla="*/ 838200 h 871538"/>
              <a:gd name="connsiteX129" fmla="*/ 1743075 w 1866900"/>
              <a:gd name="connsiteY129" fmla="*/ 845344 h 871538"/>
              <a:gd name="connsiteX130" fmla="*/ 1733550 w 1866900"/>
              <a:gd name="connsiteY130" fmla="*/ 859632 h 871538"/>
              <a:gd name="connsiteX131" fmla="*/ 1712119 w 1866900"/>
              <a:gd name="connsiteY131" fmla="*/ 869157 h 871538"/>
              <a:gd name="connsiteX132" fmla="*/ 1704975 w 1866900"/>
              <a:gd name="connsiteY132" fmla="*/ 871538 h 871538"/>
              <a:gd name="connsiteX133" fmla="*/ 1688306 w 1866900"/>
              <a:gd name="connsiteY133" fmla="*/ 869157 h 871538"/>
              <a:gd name="connsiteX134" fmla="*/ 1678781 w 1866900"/>
              <a:gd name="connsiteY134" fmla="*/ 854869 h 871538"/>
              <a:gd name="connsiteX135" fmla="*/ 1674019 w 1866900"/>
              <a:gd name="connsiteY135" fmla="*/ 847725 h 871538"/>
              <a:gd name="connsiteX136" fmla="*/ 1676400 w 1866900"/>
              <a:gd name="connsiteY136" fmla="*/ 812007 h 871538"/>
              <a:gd name="connsiteX137" fmla="*/ 1678781 w 1866900"/>
              <a:gd name="connsiteY137" fmla="*/ 804863 h 871538"/>
              <a:gd name="connsiteX138" fmla="*/ 1676400 w 1866900"/>
              <a:gd name="connsiteY138" fmla="*/ 745332 h 871538"/>
              <a:gd name="connsiteX139" fmla="*/ 1671637 w 1866900"/>
              <a:gd name="connsiteY139" fmla="*/ 731044 h 871538"/>
              <a:gd name="connsiteX140" fmla="*/ 1664494 w 1866900"/>
              <a:gd name="connsiteY140" fmla="*/ 716757 h 871538"/>
              <a:gd name="connsiteX141" fmla="*/ 1657350 w 1866900"/>
              <a:gd name="connsiteY141" fmla="*/ 711994 h 871538"/>
              <a:gd name="connsiteX142" fmla="*/ 1654969 w 1866900"/>
              <a:gd name="connsiteY142" fmla="*/ 704850 h 871538"/>
              <a:gd name="connsiteX143" fmla="*/ 1645444 w 1866900"/>
              <a:gd name="connsiteY143" fmla="*/ 690563 h 871538"/>
              <a:gd name="connsiteX144" fmla="*/ 1643062 w 1866900"/>
              <a:gd name="connsiteY144" fmla="*/ 683419 h 871538"/>
              <a:gd name="connsiteX145" fmla="*/ 1635919 w 1866900"/>
              <a:gd name="connsiteY145" fmla="*/ 678657 h 871538"/>
              <a:gd name="connsiteX146" fmla="*/ 1624012 w 1866900"/>
              <a:gd name="connsiteY146" fmla="*/ 657225 h 871538"/>
              <a:gd name="connsiteX147" fmla="*/ 1619250 w 1866900"/>
              <a:gd name="connsiteY147" fmla="*/ 650082 h 871538"/>
              <a:gd name="connsiteX148" fmla="*/ 1614487 w 1866900"/>
              <a:gd name="connsiteY148" fmla="*/ 642938 h 871538"/>
              <a:gd name="connsiteX149" fmla="*/ 1609725 w 1866900"/>
              <a:gd name="connsiteY149" fmla="*/ 626269 h 871538"/>
              <a:gd name="connsiteX150" fmla="*/ 1604962 w 1866900"/>
              <a:gd name="connsiteY150" fmla="*/ 611982 h 871538"/>
              <a:gd name="connsiteX151" fmla="*/ 1602581 w 1866900"/>
              <a:gd name="connsiteY151" fmla="*/ 604838 h 871538"/>
              <a:gd name="connsiteX152" fmla="*/ 1597819 w 1866900"/>
              <a:gd name="connsiteY152" fmla="*/ 588169 h 871538"/>
              <a:gd name="connsiteX153" fmla="*/ 1590675 w 1866900"/>
              <a:gd name="connsiteY153" fmla="*/ 581025 h 871538"/>
              <a:gd name="connsiteX154" fmla="*/ 1585912 w 1866900"/>
              <a:gd name="connsiteY154" fmla="*/ 573882 h 871538"/>
              <a:gd name="connsiteX155" fmla="*/ 1571625 w 1866900"/>
              <a:gd name="connsiteY155" fmla="*/ 564357 h 871538"/>
              <a:gd name="connsiteX156" fmla="*/ 1557337 w 1866900"/>
              <a:gd name="connsiteY156" fmla="*/ 552450 h 871538"/>
              <a:gd name="connsiteX157" fmla="*/ 1547812 w 1866900"/>
              <a:gd name="connsiteY157" fmla="*/ 542925 h 871538"/>
              <a:gd name="connsiteX158" fmla="*/ 1538287 w 1866900"/>
              <a:gd name="connsiteY158" fmla="*/ 533400 h 871538"/>
              <a:gd name="connsiteX159" fmla="*/ 1526381 w 1866900"/>
              <a:gd name="connsiteY159" fmla="*/ 519113 h 871538"/>
              <a:gd name="connsiteX160" fmla="*/ 1521619 w 1866900"/>
              <a:gd name="connsiteY160" fmla="*/ 511969 h 871538"/>
              <a:gd name="connsiteX161" fmla="*/ 1514475 w 1866900"/>
              <a:gd name="connsiteY161" fmla="*/ 509588 h 871538"/>
              <a:gd name="connsiteX162" fmla="*/ 1502569 w 1866900"/>
              <a:gd name="connsiteY162" fmla="*/ 497682 h 871538"/>
              <a:gd name="connsiteX163" fmla="*/ 1490662 w 1866900"/>
              <a:gd name="connsiteY163" fmla="*/ 483394 h 871538"/>
              <a:gd name="connsiteX164" fmla="*/ 1469231 w 1866900"/>
              <a:gd name="connsiteY164" fmla="*/ 473869 h 871538"/>
              <a:gd name="connsiteX165" fmla="*/ 1231106 w 1866900"/>
              <a:gd name="connsiteY165" fmla="*/ 471488 h 871538"/>
              <a:gd name="connsiteX166" fmla="*/ 1031081 w 1866900"/>
              <a:gd name="connsiteY166" fmla="*/ 461963 h 871538"/>
              <a:gd name="connsiteX167" fmla="*/ 840581 w 1866900"/>
              <a:gd name="connsiteY167" fmla="*/ 459582 h 871538"/>
              <a:gd name="connsiteX168" fmla="*/ 750094 w 1866900"/>
              <a:gd name="connsiteY168" fmla="*/ 457200 h 871538"/>
              <a:gd name="connsiteX169" fmla="*/ 500063 w 1866900"/>
              <a:gd name="connsiteY169" fmla="*/ 464344 h 871538"/>
              <a:gd name="connsiteX170" fmla="*/ 347662 w 1866900"/>
              <a:gd name="connsiteY170" fmla="*/ 483394 h 871538"/>
              <a:gd name="connsiteX171" fmla="*/ 250031 w 1866900"/>
              <a:gd name="connsiteY171" fmla="*/ 514350 h 871538"/>
              <a:gd name="connsiteX172" fmla="*/ 185737 w 1866900"/>
              <a:gd name="connsiteY17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9712 w 1866900"/>
              <a:gd name="connsiteY25" fmla="*/ 28575 h 871538"/>
              <a:gd name="connsiteX26" fmla="*/ 1507331 w 1866900"/>
              <a:gd name="connsiteY26" fmla="*/ 11907 h 871538"/>
              <a:gd name="connsiteX27" fmla="*/ 1528762 w 1866900"/>
              <a:gd name="connsiteY27" fmla="*/ 0 h 871538"/>
              <a:gd name="connsiteX28" fmla="*/ 1552575 w 1866900"/>
              <a:gd name="connsiteY28" fmla="*/ 2382 h 871538"/>
              <a:gd name="connsiteX29" fmla="*/ 1566862 w 1866900"/>
              <a:gd name="connsiteY29" fmla="*/ 7144 h 871538"/>
              <a:gd name="connsiteX30" fmla="*/ 1578769 w 1866900"/>
              <a:gd name="connsiteY30" fmla="*/ 9525 h 871538"/>
              <a:gd name="connsiteX31" fmla="*/ 1593056 w 1866900"/>
              <a:gd name="connsiteY31" fmla="*/ 14288 h 871538"/>
              <a:gd name="connsiteX32" fmla="*/ 1600200 w 1866900"/>
              <a:gd name="connsiteY32" fmla="*/ 19050 h 871538"/>
              <a:gd name="connsiteX33" fmla="*/ 1614487 w 1866900"/>
              <a:gd name="connsiteY33" fmla="*/ 21432 h 871538"/>
              <a:gd name="connsiteX34" fmla="*/ 1624012 w 1866900"/>
              <a:gd name="connsiteY34" fmla="*/ 23813 h 871538"/>
              <a:gd name="connsiteX35" fmla="*/ 1638300 w 1866900"/>
              <a:gd name="connsiteY35" fmla="*/ 28575 h 871538"/>
              <a:gd name="connsiteX36" fmla="*/ 1652587 w 1866900"/>
              <a:gd name="connsiteY36" fmla="*/ 30957 h 871538"/>
              <a:gd name="connsiteX37" fmla="*/ 1676400 w 1866900"/>
              <a:gd name="connsiteY37" fmla="*/ 33338 h 871538"/>
              <a:gd name="connsiteX38" fmla="*/ 1702594 w 1866900"/>
              <a:gd name="connsiteY38" fmla="*/ 38100 h 871538"/>
              <a:gd name="connsiteX39" fmla="*/ 1709737 w 1866900"/>
              <a:gd name="connsiteY39" fmla="*/ 40482 h 871538"/>
              <a:gd name="connsiteX40" fmla="*/ 1716881 w 1866900"/>
              <a:gd name="connsiteY40" fmla="*/ 47625 h 871538"/>
              <a:gd name="connsiteX41" fmla="*/ 1721644 w 1866900"/>
              <a:gd name="connsiteY41" fmla="*/ 61913 h 871538"/>
              <a:gd name="connsiteX42" fmla="*/ 1726406 w 1866900"/>
              <a:gd name="connsiteY42" fmla="*/ 78582 h 871538"/>
              <a:gd name="connsiteX43" fmla="*/ 1724025 w 1866900"/>
              <a:gd name="connsiteY43" fmla="*/ 102394 h 871538"/>
              <a:gd name="connsiteX44" fmla="*/ 1716881 w 1866900"/>
              <a:gd name="connsiteY44" fmla="*/ 104775 h 871538"/>
              <a:gd name="connsiteX45" fmla="*/ 1659731 w 1866900"/>
              <a:gd name="connsiteY45" fmla="*/ 107157 h 871538"/>
              <a:gd name="connsiteX46" fmla="*/ 1652587 w 1866900"/>
              <a:gd name="connsiteY46" fmla="*/ 111919 h 871538"/>
              <a:gd name="connsiteX47" fmla="*/ 1650206 w 1866900"/>
              <a:gd name="connsiteY47" fmla="*/ 119063 h 871538"/>
              <a:gd name="connsiteX48" fmla="*/ 1645444 w 1866900"/>
              <a:gd name="connsiteY48" fmla="*/ 126207 h 871538"/>
              <a:gd name="connsiteX49" fmla="*/ 1638300 w 1866900"/>
              <a:gd name="connsiteY49" fmla="*/ 140494 h 871538"/>
              <a:gd name="connsiteX50" fmla="*/ 1635919 w 1866900"/>
              <a:gd name="connsiteY50" fmla="*/ 159544 h 871538"/>
              <a:gd name="connsiteX51" fmla="*/ 1633537 w 1866900"/>
              <a:gd name="connsiteY51" fmla="*/ 166688 h 871538"/>
              <a:gd name="connsiteX52" fmla="*/ 1628775 w 1866900"/>
              <a:gd name="connsiteY52" fmla="*/ 204788 h 871538"/>
              <a:gd name="connsiteX53" fmla="*/ 1626394 w 1866900"/>
              <a:gd name="connsiteY53" fmla="*/ 271463 h 871538"/>
              <a:gd name="connsiteX54" fmla="*/ 1628775 w 1866900"/>
              <a:gd name="connsiteY54" fmla="*/ 338138 h 871538"/>
              <a:gd name="connsiteX55" fmla="*/ 1631156 w 1866900"/>
              <a:gd name="connsiteY55" fmla="*/ 345282 h 871538"/>
              <a:gd name="connsiteX56" fmla="*/ 1645444 w 1866900"/>
              <a:gd name="connsiteY56" fmla="*/ 359569 h 871538"/>
              <a:gd name="connsiteX57" fmla="*/ 1652587 w 1866900"/>
              <a:gd name="connsiteY57" fmla="*/ 361950 h 871538"/>
              <a:gd name="connsiteX58" fmla="*/ 1659731 w 1866900"/>
              <a:gd name="connsiteY58" fmla="*/ 366713 h 871538"/>
              <a:gd name="connsiteX59" fmla="*/ 1726406 w 1866900"/>
              <a:gd name="connsiteY59" fmla="*/ 361950 h 871538"/>
              <a:gd name="connsiteX60" fmla="*/ 1733550 w 1866900"/>
              <a:gd name="connsiteY60" fmla="*/ 297657 h 871538"/>
              <a:gd name="connsiteX61" fmla="*/ 1738312 w 1866900"/>
              <a:gd name="connsiteY61" fmla="*/ 271463 h 871538"/>
              <a:gd name="connsiteX62" fmla="*/ 1743075 w 1866900"/>
              <a:gd name="connsiteY62" fmla="*/ 264319 h 871538"/>
              <a:gd name="connsiteX63" fmla="*/ 1750219 w 1866900"/>
              <a:gd name="connsiteY63" fmla="*/ 261938 h 871538"/>
              <a:gd name="connsiteX64" fmla="*/ 1757362 w 1866900"/>
              <a:gd name="connsiteY64" fmla="*/ 257175 h 871538"/>
              <a:gd name="connsiteX65" fmla="*/ 1774031 w 1866900"/>
              <a:gd name="connsiteY65" fmla="*/ 252413 h 871538"/>
              <a:gd name="connsiteX66" fmla="*/ 1797844 w 1866900"/>
              <a:gd name="connsiteY66" fmla="*/ 254794 h 871538"/>
              <a:gd name="connsiteX67" fmla="*/ 1819275 w 1866900"/>
              <a:gd name="connsiteY67" fmla="*/ 271463 h 871538"/>
              <a:gd name="connsiteX68" fmla="*/ 1826419 w 1866900"/>
              <a:gd name="connsiteY68" fmla="*/ 276225 h 871538"/>
              <a:gd name="connsiteX69" fmla="*/ 1838325 w 1866900"/>
              <a:gd name="connsiteY69" fmla="*/ 297657 h 871538"/>
              <a:gd name="connsiteX70" fmla="*/ 1826419 w 1866900"/>
              <a:gd name="connsiteY70" fmla="*/ 328613 h 871538"/>
              <a:gd name="connsiteX71" fmla="*/ 1819275 w 1866900"/>
              <a:gd name="connsiteY71" fmla="*/ 330994 h 871538"/>
              <a:gd name="connsiteX72" fmla="*/ 1804987 w 1866900"/>
              <a:gd name="connsiteY72" fmla="*/ 342900 h 871538"/>
              <a:gd name="connsiteX73" fmla="*/ 1795462 w 1866900"/>
              <a:gd name="connsiteY73" fmla="*/ 357188 h 871538"/>
              <a:gd name="connsiteX74" fmla="*/ 1800225 w 1866900"/>
              <a:gd name="connsiteY74" fmla="*/ 397669 h 871538"/>
              <a:gd name="connsiteX75" fmla="*/ 1802606 w 1866900"/>
              <a:gd name="connsiteY75" fmla="*/ 404813 h 871538"/>
              <a:gd name="connsiteX76" fmla="*/ 1807369 w 1866900"/>
              <a:gd name="connsiteY76" fmla="*/ 411957 h 871538"/>
              <a:gd name="connsiteX77" fmla="*/ 1812131 w 1866900"/>
              <a:gd name="connsiteY77" fmla="*/ 426244 h 871538"/>
              <a:gd name="connsiteX78" fmla="*/ 1824037 w 1866900"/>
              <a:gd name="connsiteY78" fmla="*/ 447675 h 871538"/>
              <a:gd name="connsiteX79" fmla="*/ 1821656 w 1866900"/>
              <a:gd name="connsiteY79" fmla="*/ 485775 h 871538"/>
              <a:gd name="connsiteX80" fmla="*/ 1816894 w 1866900"/>
              <a:gd name="connsiteY80" fmla="*/ 492919 h 871538"/>
              <a:gd name="connsiteX81" fmla="*/ 1788319 w 1866900"/>
              <a:gd name="connsiteY81" fmla="*/ 485775 h 871538"/>
              <a:gd name="connsiteX82" fmla="*/ 1781175 w 1866900"/>
              <a:gd name="connsiteY82" fmla="*/ 483394 h 871538"/>
              <a:gd name="connsiteX83" fmla="*/ 1774031 w 1866900"/>
              <a:gd name="connsiteY83" fmla="*/ 481013 h 871538"/>
              <a:gd name="connsiteX84" fmla="*/ 1759744 w 1866900"/>
              <a:gd name="connsiteY84" fmla="*/ 459582 h 871538"/>
              <a:gd name="connsiteX85" fmla="*/ 1754981 w 1866900"/>
              <a:gd name="connsiteY85" fmla="*/ 452438 h 871538"/>
              <a:gd name="connsiteX86" fmla="*/ 1747837 w 1866900"/>
              <a:gd name="connsiteY86" fmla="*/ 438150 h 871538"/>
              <a:gd name="connsiteX87" fmla="*/ 1728787 w 1866900"/>
              <a:gd name="connsiteY87" fmla="*/ 426244 h 871538"/>
              <a:gd name="connsiteX88" fmla="*/ 1721644 w 1866900"/>
              <a:gd name="connsiteY88" fmla="*/ 421482 h 871538"/>
              <a:gd name="connsiteX89" fmla="*/ 1707356 w 1866900"/>
              <a:gd name="connsiteY89" fmla="*/ 416719 h 871538"/>
              <a:gd name="connsiteX90" fmla="*/ 1690687 w 1866900"/>
              <a:gd name="connsiteY90" fmla="*/ 419100 h 871538"/>
              <a:gd name="connsiteX91" fmla="*/ 1654969 w 1866900"/>
              <a:gd name="connsiteY91" fmla="*/ 426244 h 871538"/>
              <a:gd name="connsiteX92" fmla="*/ 1647825 w 1866900"/>
              <a:gd name="connsiteY92" fmla="*/ 440532 h 871538"/>
              <a:gd name="connsiteX93" fmla="*/ 1652587 w 1866900"/>
              <a:gd name="connsiteY93" fmla="*/ 523875 h 871538"/>
              <a:gd name="connsiteX94" fmla="*/ 1657350 w 1866900"/>
              <a:gd name="connsiteY94" fmla="*/ 538163 h 871538"/>
              <a:gd name="connsiteX95" fmla="*/ 1662112 w 1866900"/>
              <a:gd name="connsiteY95" fmla="*/ 554832 h 871538"/>
              <a:gd name="connsiteX96" fmla="*/ 1666875 w 1866900"/>
              <a:gd name="connsiteY96" fmla="*/ 561975 h 871538"/>
              <a:gd name="connsiteX97" fmla="*/ 1676400 w 1866900"/>
              <a:gd name="connsiteY97" fmla="*/ 573882 h 871538"/>
              <a:gd name="connsiteX98" fmla="*/ 1678781 w 1866900"/>
              <a:gd name="connsiteY98" fmla="*/ 581025 h 871538"/>
              <a:gd name="connsiteX99" fmla="*/ 1688306 w 1866900"/>
              <a:gd name="connsiteY99" fmla="*/ 595313 h 871538"/>
              <a:gd name="connsiteX100" fmla="*/ 1693069 w 1866900"/>
              <a:gd name="connsiteY100" fmla="*/ 602457 h 871538"/>
              <a:gd name="connsiteX101" fmla="*/ 1697831 w 1866900"/>
              <a:gd name="connsiteY101" fmla="*/ 616744 h 871538"/>
              <a:gd name="connsiteX102" fmla="*/ 1707356 w 1866900"/>
              <a:gd name="connsiteY102" fmla="*/ 631032 h 871538"/>
              <a:gd name="connsiteX103" fmla="*/ 1714500 w 1866900"/>
              <a:gd name="connsiteY103" fmla="*/ 652463 h 871538"/>
              <a:gd name="connsiteX104" fmla="*/ 1716881 w 1866900"/>
              <a:gd name="connsiteY104" fmla="*/ 659607 h 871538"/>
              <a:gd name="connsiteX105" fmla="*/ 1731169 w 1866900"/>
              <a:gd name="connsiteY105" fmla="*/ 666750 h 871538"/>
              <a:gd name="connsiteX106" fmla="*/ 1781175 w 1866900"/>
              <a:gd name="connsiteY106" fmla="*/ 659607 h 871538"/>
              <a:gd name="connsiteX107" fmla="*/ 1788319 w 1866900"/>
              <a:gd name="connsiteY107" fmla="*/ 654844 h 871538"/>
              <a:gd name="connsiteX108" fmla="*/ 1802606 w 1866900"/>
              <a:gd name="connsiteY108" fmla="*/ 650082 h 871538"/>
              <a:gd name="connsiteX109" fmla="*/ 1809750 w 1866900"/>
              <a:gd name="connsiteY109" fmla="*/ 645319 h 871538"/>
              <a:gd name="connsiteX110" fmla="*/ 1852612 w 1866900"/>
              <a:gd name="connsiteY110" fmla="*/ 645319 h 871538"/>
              <a:gd name="connsiteX111" fmla="*/ 1859756 w 1866900"/>
              <a:gd name="connsiteY111" fmla="*/ 650082 h 871538"/>
              <a:gd name="connsiteX112" fmla="*/ 1862137 w 1866900"/>
              <a:gd name="connsiteY112" fmla="*/ 657225 h 871538"/>
              <a:gd name="connsiteX113" fmla="*/ 1866900 w 1866900"/>
              <a:gd name="connsiteY113" fmla="*/ 664369 h 871538"/>
              <a:gd name="connsiteX114" fmla="*/ 1864519 w 1866900"/>
              <a:gd name="connsiteY114" fmla="*/ 697707 h 871538"/>
              <a:gd name="connsiteX115" fmla="*/ 1857375 w 1866900"/>
              <a:gd name="connsiteY115" fmla="*/ 704850 h 871538"/>
              <a:gd name="connsiteX116" fmla="*/ 1854994 w 1866900"/>
              <a:gd name="connsiteY116" fmla="*/ 711994 h 871538"/>
              <a:gd name="connsiteX117" fmla="*/ 1840706 w 1866900"/>
              <a:gd name="connsiteY117" fmla="*/ 723900 h 871538"/>
              <a:gd name="connsiteX118" fmla="*/ 1833562 w 1866900"/>
              <a:gd name="connsiteY118" fmla="*/ 726282 h 871538"/>
              <a:gd name="connsiteX119" fmla="*/ 1826419 w 1866900"/>
              <a:gd name="connsiteY119" fmla="*/ 731044 h 871538"/>
              <a:gd name="connsiteX120" fmla="*/ 1793081 w 1866900"/>
              <a:gd name="connsiteY120" fmla="*/ 740569 h 871538"/>
              <a:gd name="connsiteX121" fmla="*/ 1785937 w 1866900"/>
              <a:gd name="connsiteY121" fmla="*/ 742950 h 871538"/>
              <a:gd name="connsiteX122" fmla="*/ 1771650 w 1866900"/>
              <a:gd name="connsiteY122" fmla="*/ 752475 h 871538"/>
              <a:gd name="connsiteX123" fmla="*/ 1762125 w 1866900"/>
              <a:gd name="connsiteY123" fmla="*/ 764382 h 871538"/>
              <a:gd name="connsiteX124" fmla="*/ 1754981 w 1866900"/>
              <a:gd name="connsiteY124" fmla="*/ 785813 h 871538"/>
              <a:gd name="connsiteX125" fmla="*/ 1752600 w 1866900"/>
              <a:gd name="connsiteY125" fmla="*/ 792957 h 871538"/>
              <a:gd name="connsiteX126" fmla="*/ 1747837 w 1866900"/>
              <a:gd name="connsiteY126" fmla="*/ 800100 h 871538"/>
              <a:gd name="connsiteX127" fmla="*/ 1745456 w 1866900"/>
              <a:gd name="connsiteY127" fmla="*/ 838200 h 871538"/>
              <a:gd name="connsiteX128" fmla="*/ 1743075 w 1866900"/>
              <a:gd name="connsiteY128" fmla="*/ 845344 h 871538"/>
              <a:gd name="connsiteX129" fmla="*/ 1733550 w 1866900"/>
              <a:gd name="connsiteY129" fmla="*/ 859632 h 871538"/>
              <a:gd name="connsiteX130" fmla="*/ 1712119 w 1866900"/>
              <a:gd name="connsiteY130" fmla="*/ 869157 h 871538"/>
              <a:gd name="connsiteX131" fmla="*/ 1704975 w 1866900"/>
              <a:gd name="connsiteY131" fmla="*/ 871538 h 871538"/>
              <a:gd name="connsiteX132" fmla="*/ 1688306 w 1866900"/>
              <a:gd name="connsiteY132" fmla="*/ 869157 h 871538"/>
              <a:gd name="connsiteX133" fmla="*/ 1678781 w 1866900"/>
              <a:gd name="connsiteY133" fmla="*/ 854869 h 871538"/>
              <a:gd name="connsiteX134" fmla="*/ 1674019 w 1866900"/>
              <a:gd name="connsiteY134" fmla="*/ 847725 h 871538"/>
              <a:gd name="connsiteX135" fmla="*/ 1676400 w 1866900"/>
              <a:gd name="connsiteY135" fmla="*/ 812007 h 871538"/>
              <a:gd name="connsiteX136" fmla="*/ 1678781 w 1866900"/>
              <a:gd name="connsiteY136" fmla="*/ 804863 h 871538"/>
              <a:gd name="connsiteX137" fmla="*/ 1676400 w 1866900"/>
              <a:gd name="connsiteY137" fmla="*/ 745332 h 871538"/>
              <a:gd name="connsiteX138" fmla="*/ 1671637 w 1866900"/>
              <a:gd name="connsiteY138" fmla="*/ 731044 h 871538"/>
              <a:gd name="connsiteX139" fmla="*/ 1664494 w 1866900"/>
              <a:gd name="connsiteY139" fmla="*/ 716757 h 871538"/>
              <a:gd name="connsiteX140" fmla="*/ 1657350 w 1866900"/>
              <a:gd name="connsiteY140" fmla="*/ 711994 h 871538"/>
              <a:gd name="connsiteX141" fmla="*/ 1654969 w 1866900"/>
              <a:gd name="connsiteY141" fmla="*/ 704850 h 871538"/>
              <a:gd name="connsiteX142" fmla="*/ 1645444 w 1866900"/>
              <a:gd name="connsiteY142" fmla="*/ 690563 h 871538"/>
              <a:gd name="connsiteX143" fmla="*/ 1643062 w 1866900"/>
              <a:gd name="connsiteY143" fmla="*/ 683419 h 871538"/>
              <a:gd name="connsiteX144" fmla="*/ 1635919 w 1866900"/>
              <a:gd name="connsiteY144" fmla="*/ 678657 h 871538"/>
              <a:gd name="connsiteX145" fmla="*/ 1624012 w 1866900"/>
              <a:gd name="connsiteY145" fmla="*/ 657225 h 871538"/>
              <a:gd name="connsiteX146" fmla="*/ 1619250 w 1866900"/>
              <a:gd name="connsiteY146" fmla="*/ 650082 h 871538"/>
              <a:gd name="connsiteX147" fmla="*/ 1614487 w 1866900"/>
              <a:gd name="connsiteY147" fmla="*/ 642938 h 871538"/>
              <a:gd name="connsiteX148" fmla="*/ 1609725 w 1866900"/>
              <a:gd name="connsiteY148" fmla="*/ 626269 h 871538"/>
              <a:gd name="connsiteX149" fmla="*/ 1604962 w 1866900"/>
              <a:gd name="connsiteY149" fmla="*/ 611982 h 871538"/>
              <a:gd name="connsiteX150" fmla="*/ 1602581 w 1866900"/>
              <a:gd name="connsiteY150" fmla="*/ 604838 h 871538"/>
              <a:gd name="connsiteX151" fmla="*/ 1597819 w 1866900"/>
              <a:gd name="connsiteY151" fmla="*/ 588169 h 871538"/>
              <a:gd name="connsiteX152" fmla="*/ 1590675 w 1866900"/>
              <a:gd name="connsiteY152" fmla="*/ 581025 h 871538"/>
              <a:gd name="connsiteX153" fmla="*/ 1585912 w 1866900"/>
              <a:gd name="connsiteY153" fmla="*/ 573882 h 871538"/>
              <a:gd name="connsiteX154" fmla="*/ 1571625 w 1866900"/>
              <a:gd name="connsiteY154" fmla="*/ 564357 h 871538"/>
              <a:gd name="connsiteX155" fmla="*/ 1557337 w 1866900"/>
              <a:gd name="connsiteY155" fmla="*/ 552450 h 871538"/>
              <a:gd name="connsiteX156" fmla="*/ 1547812 w 1866900"/>
              <a:gd name="connsiteY156" fmla="*/ 542925 h 871538"/>
              <a:gd name="connsiteX157" fmla="*/ 1538287 w 1866900"/>
              <a:gd name="connsiteY157" fmla="*/ 533400 h 871538"/>
              <a:gd name="connsiteX158" fmla="*/ 1526381 w 1866900"/>
              <a:gd name="connsiteY158" fmla="*/ 519113 h 871538"/>
              <a:gd name="connsiteX159" fmla="*/ 1521619 w 1866900"/>
              <a:gd name="connsiteY159" fmla="*/ 511969 h 871538"/>
              <a:gd name="connsiteX160" fmla="*/ 1514475 w 1866900"/>
              <a:gd name="connsiteY160" fmla="*/ 509588 h 871538"/>
              <a:gd name="connsiteX161" fmla="*/ 1502569 w 1866900"/>
              <a:gd name="connsiteY161" fmla="*/ 497682 h 871538"/>
              <a:gd name="connsiteX162" fmla="*/ 1490662 w 1866900"/>
              <a:gd name="connsiteY162" fmla="*/ 483394 h 871538"/>
              <a:gd name="connsiteX163" fmla="*/ 1469231 w 1866900"/>
              <a:gd name="connsiteY163" fmla="*/ 473869 h 871538"/>
              <a:gd name="connsiteX164" fmla="*/ 1231106 w 1866900"/>
              <a:gd name="connsiteY164" fmla="*/ 471488 h 871538"/>
              <a:gd name="connsiteX165" fmla="*/ 1031081 w 1866900"/>
              <a:gd name="connsiteY165" fmla="*/ 461963 h 871538"/>
              <a:gd name="connsiteX166" fmla="*/ 840581 w 1866900"/>
              <a:gd name="connsiteY166" fmla="*/ 459582 h 871538"/>
              <a:gd name="connsiteX167" fmla="*/ 750094 w 1866900"/>
              <a:gd name="connsiteY167" fmla="*/ 457200 h 871538"/>
              <a:gd name="connsiteX168" fmla="*/ 500063 w 1866900"/>
              <a:gd name="connsiteY168" fmla="*/ 464344 h 871538"/>
              <a:gd name="connsiteX169" fmla="*/ 347662 w 1866900"/>
              <a:gd name="connsiteY169" fmla="*/ 483394 h 871538"/>
              <a:gd name="connsiteX170" fmla="*/ 250031 w 1866900"/>
              <a:gd name="connsiteY170" fmla="*/ 514350 h 871538"/>
              <a:gd name="connsiteX171" fmla="*/ 185737 w 1866900"/>
              <a:gd name="connsiteY171"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7331 w 1866900"/>
              <a:gd name="connsiteY25" fmla="*/ 11907 h 871538"/>
              <a:gd name="connsiteX26" fmla="*/ 1528762 w 1866900"/>
              <a:gd name="connsiteY26" fmla="*/ 0 h 871538"/>
              <a:gd name="connsiteX27" fmla="*/ 1552575 w 1866900"/>
              <a:gd name="connsiteY27" fmla="*/ 2382 h 871538"/>
              <a:gd name="connsiteX28" fmla="*/ 1566862 w 1866900"/>
              <a:gd name="connsiteY28" fmla="*/ 7144 h 871538"/>
              <a:gd name="connsiteX29" fmla="*/ 1578769 w 1866900"/>
              <a:gd name="connsiteY29" fmla="*/ 9525 h 871538"/>
              <a:gd name="connsiteX30" fmla="*/ 1593056 w 1866900"/>
              <a:gd name="connsiteY30" fmla="*/ 14288 h 871538"/>
              <a:gd name="connsiteX31" fmla="*/ 1600200 w 1866900"/>
              <a:gd name="connsiteY31" fmla="*/ 19050 h 871538"/>
              <a:gd name="connsiteX32" fmla="*/ 1614487 w 1866900"/>
              <a:gd name="connsiteY32" fmla="*/ 21432 h 871538"/>
              <a:gd name="connsiteX33" fmla="*/ 1624012 w 1866900"/>
              <a:gd name="connsiteY33" fmla="*/ 23813 h 871538"/>
              <a:gd name="connsiteX34" fmla="*/ 1638300 w 1866900"/>
              <a:gd name="connsiteY34" fmla="*/ 28575 h 871538"/>
              <a:gd name="connsiteX35" fmla="*/ 1652587 w 1866900"/>
              <a:gd name="connsiteY35" fmla="*/ 30957 h 871538"/>
              <a:gd name="connsiteX36" fmla="*/ 1676400 w 1866900"/>
              <a:gd name="connsiteY36" fmla="*/ 33338 h 871538"/>
              <a:gd name="connsiteX37" fmla="*/ 1702594 w 1866900"/>
              <a:gd name="connsiteY37" fmla="*/ 38100 h 871538"/>
              <a:gd name="connsiteX38" fmla="*/ 1709737 w 1866900"/>
              <a:gd name="connsiteY38" fmla="*/ 40482 h 871538"/>
              <a:gd name="connsiteX39" fmla="*/ 1716881 w 1866900"/>
              <a:gd name="connsiteY39" fmla="*/ 47625 h 871538"/>
              <a:gd name="connsiteX40" fmla="*/ 1721644 w 1866900"/>
              <a:gd name="connsiteY40" fmla="*/ 61913 h 871538"/>
              <a:gd name="connsiteX41" fmla="*/ 1726406 w 1866900"/>
              <a:gd name="connsiteY41" fmla="*/ 78582 h 871538"/>
              <a:gd name="connsiteX42" fmla="*/ 1724025 w 1866900"/>
              <a:gd name="connsiteY42" fmla="*/ 102394 h 871538"/>
              <a:gd name="connsiteX43" fmla="*/ 1716881 w 1866900"/>
              <a:gd name="connsiteY43" fmla="*/ 104775 h 871538"/>
              <a:gd name="connsiteX44" fmla="*/ 1659731 w 1866900"/>
              <a:gd name="connsiteY44" fmla="*/ 107157 h 871538"/>
              <a:gd name="connsiteX45" fmla="*/ 1652587 w 1866900"/>
              <a:gd name="connsiteY45" fmla="*/ 111919 h 871538"/>
              <a:gd name="connsiteX46" fmla="*/ 1650206 w 1866900"/>
              <a:gd name="connsiteY46" fmla="*/ 119063 h 871538"/>
              <a:gd name="connsiteX47" fmla="*/ 1645444 w 1866900"/>
              <a:gd name="connsiteY47" fmla="*/ 126207 h 871538"/>
              <a:gd name="connsiteX48" fmla="*/ 1638300 w 1866900"/>
              <a:gd name="connsiteY48" fmla="*/ 140494 h 871538"/>
              <a:gd name="connsiteX49" fmla="*/ 1635919 w 1866900"/>
              <a:gd name="connsiteY49" fmla="*/ 159544 h 871538"/>
              <a:gd name="connsiteX50" fmla="*/ 1633537 w 1866900"/>
              <a:gd name="connsiteY50" fmla="*/ 166688 h 871538"/>
              <a:gd name="connsiteX51" fmla="*/ 1628775 w 1866900"/>
              <a:gd name="connsiteY51" fmla="*/ 204788 h 871538"/>
              <a:gd name="connsiteX52" fmla="*/ 1626394 w 1866900"/>
              <a:gd name="connsiteY52" fmla="*/ 271463 h 871538"/>
              <a:gd name="connsiteX53" fmla="*/ 1628775 w 1866900"/>
              <a:gd name="connsiteY53" fmla="*/ 338138 h 871538"/>
              <a:gd name="connsiteX54" fmla="*/ 1631156 w 1866900"/>
              <a:gd name="connsiteY54" fmla="*/ 345282 h 871538"/>
              <a:gd name="connsiteX55" fmla="*/ 1645444 w 1866900"/>
              <a:gd name="connsiteY55" fmla="*/ 359569 h 871538"/>
              <a:gd name="connsiteX56" fmla="*/ 1652587 w 1866900"/>
              <a:gd name="connsiteY56" fmla="*/ 361950 h 871538"/>
              <a:gd name="connsiteX57" fmla="*/ 1659731 w 1866900"/>
              <a:gd name="connsiteY57" fmla="*/ 366713 h 871538"/>
              <a:gd name="connsiteX58" fmla="*/ 1726406 w 1866900"/>
              <a:gd name="connsiteY58" fmla="*/ 361950 h 871538"/>
              <a:gd name="connsiteX59" fmla="*/ 1733550 w 1866900"/>
              <a:gd name="connsiteY59" fmla="*/ 297657 h 871538"/>
              <a:gd name="connsiteX60" fmla="*/ 1738312 w 1866900"/>
              <a:gd name="connsiteY60" fmla="*/ 271463 h 871538"/>
              <a:gd name="connsiteX61" fmla="*/ 1743075 w 1866900"/>
              <a:gd name="connsiteY61" fmla="*/ 264319 h 871538"/>
              <a:gd name="connsiteX62" fmla="*/ 1750219 w 1866900"/>
              <a:gd name="connsiteY62" fmla="*/ 261938 h 871538"/>
              <a:gd name="connsiteX63" fmla="*/ 1757362 w 1866900"/>
              <a:gd name="connsiteY63" fmla="*/ 257175 h 871538"/>
              <a:gd name="connsiteX64" fmla="*/ 1774031 w 1866900"/>
              <a:gd name="connsiteY64" fmla="*/ 252413 h 871538"/>
              <a:gd name="connsiteX65" fmla="*/ 1797844 w 1866900"/>
              <a:gd name="connsiteY65" fmla="*/ 254794 h 871538"/>
              <a:gd name="connsiteX66" fmla="*/ 1819275 w 1866900"/>
              <a:gd name="connsiteY66" fmla="*/ 271463 h 871538"/>
              <a:gd name="connsiteX67" fmla="*/ 1826419 w 1866900"/>
              <a:gd name="connsiteY67" fmla="*/ 276225 h 871538"/>
              <a:gd name="connsiteX68" fmla="*/ 1838325 w 1866900"/>
              <a:gd name="connsiteY68" fmla="*/ 297657 h 871538"/>
              <a:gd name="connsiteX69" fmla="*/ 1826419 w 1866900"/>
              <a:gd name="connsiteY69" fmla="*/ 328613 h 871538"/>
              <a:gd name="connsiteX70" fmla="*/ 1819275 w 1866900"/>
              <a:gd name="connsiteY70" fmla="*/ 330994 h 871538"/>
              <a:gd name="connsiteX71" fmla="*/ 1804987 w 1866900"/>
              <a:gd name="connsiteY71" fmla="*/ 342900 h 871538"/>
              <a:gd name="connsiteX72" fmla="*/ 1795462 w 1866900"/>
              <a:gd name="connsiteY72" fmla="*/ 357188 h 871538"/>
              <a:gd name="connsiteX73" fmla="*/ 1800225 w 1866900"/>
              <a:gd name="connsiteY73" fmla="*/ 397669 h 871538"/>
              <a:gd name="connsiteX74" fmla="*/ 1802606 w 1866900"/>
              <a:gd name="connsiteY74" fmla="*/ 404813 h 871538"/>
              <a:gd name="connsiteX75" fmla="*/ 1807369 w 1866900"/>
              <a:gd name="connsiteY75" fmla="*/ 411957 h 871538"/>
              <a:gd name="connsiteX76" fmla="*/ 1812131 w 1866900"/>
              <a:gd name="connsiteY76" fmla="*/ 426244 h 871538"/>
              <a:gd name="connsiteX77" fmla="*/ 1824037 w 1866900"/>
              <a:gd name="connsiteY77" fmla="*/ 447675 h 871538"/>
              <a:gd name="connsiteX78" fmla="*/ 1821656 w 1866900"/>
              <a:gd name="connsiteY78" fmla="*/ 485775 h 871538"/>
              <a:gd name="connsiteX79" fmla="*/ 1816894 w 1866900"/>
              <a:gd name="connsiteY79" fmla="*/ 492919 h 871538"/>
              <a:gd name="connsiteX80" fmla="*/ 1788319 w 1866900"/>
              <a:gd name="connsiteY80" fmla="*/ 485775 h 871538"/>
              <a:gd name="connsiteX81" fmla="*/ 1781175 w 1866900"/>
              <a:gd name="connsiteY81" fmla="*/ 483394 h 871538"/>
              <a:gd name="connsiteX82" fmla="*/ 1774031 w 1866900"/>
              <a:gd name="connsiteY82" fmla="*/ 481013 h 871538"/>
              <a:gd name="connsiteX83" fmla="*/ 1759744 w 1866900"/>
              <a:gd name="connsiteY83" fmla="*/ 459582 h 871538"/>
              <a:gd name="connsiteX84" fmla="*/ 1754981 w 1866900"/>
              <a:gd name="connsiteY84" fmla="*/ 452438 h 871538"/>
              <a:gd name="connsiteX85" fmla="*/ 1747837 w 1866900"/>
              <a:gd name="connsiteY85" fmla="*/ 438150 h 871538"/>
              <a:gd name="connsiteX86" fmla="*/ 1728787 w 1866900"/>
              <a:gd name="connsiteY86" fmla="*/ 426244 h 871538"/>
              <a:gd name="connsiteX87" fmla="*/ 1721644 w 1866900"/>
              <a:gd name="connsiteY87" fmla="*/ 421482 h 871538"/>
              <a:gd name="connsiteX88" fmla="*/ 1707356 w 1866900"/>
              <a:gd name="connsiteY88" fmla="*/ 416719 h 871538"/>
              <a:gd name="connsiteX89" fmla="*/ 1690687 w 1866900"/>
              <a:gd name="connsiteY89" fmla="*/ 419100 h 871538"/>
              <a:gd name="connsiteX90" fmla="*/ 1654969 w 1866900"/>
              <a:gd name="connsiteY90" fmla="*/ 426244 h 871538"/>
              <a:gd name="connsiteX91" fmla="*/ 1647825 w 1866900"/>
              <a:gd name="connsiteY91" fmla="*/ 440532 h 871538"/>
              <a:gd name="connsiteX92" fmla="*/ 1652587 w 1866900"/>
              <a:gd name="connsiteY92" fmla="*/ 523875 h 871538"/>
              <a:gd name="connsiteX93" fmla="*/ 1657350 w 1866900"/>
              <a:gd name="connsiteY93" fmla="*/ 538163 h 871538"/>
              <a:gd name="connsiteX94" fmla="*/ 1662112 w 1866900"/>
              <a:gd name="connsiteY94" fmla="*/ 554832 h 871538"/>
              <a:gd name="connsiteX95" fmla="*/ 1666875 w 1866900"/>
              <a:gd name="connsiteY95" fmla="*/ 561975 h 871538"/>
              <a:gd name="connsiteX96" fmla="*/ 1676400 w 1866900"/>
              <a:gd name="connsiteY96" fmla="*/ 573882 h 871538"/>
              <a:gd name="connsiteX97" fmla="*/ 1678781 w 1866900"/>
              <a:gd name="connsiteY97" fmla="*/ 581025 h 871538"/>
              <a:gd name="connsiteX98" fmla="*/ 1688306 w 1866900"/>
              <a:gd name="connsiteY98" fmla="*/ 595313 h 871538"/>
              <a:gd name="connsiteX99" fmla="*/ 1693069 w 1866900"/>
              <a:gd name="connsiteY99" fmla="*/ 602457 h 871538"/>
              <a:gd name="connsiteX100" fmla="*/ 1697831 w 1866900"/>
              <a:gd name="connsiteY100" fmla="*/ 616744 h 871538"/>
              <a:gd name="connsiteX101" fmla="*/ 1707356 w 1866900"/>
              <a:gd name="connsiteY101" fmla="*/ 631032 h 871538"/>
              <a:gd name="connsiteX102" fmla="*/ 1714500 w 1866900"/>
              <a:gd name="connsiteY102" fmla="*/ 652463 h 871538"/>
              <a:gd name="connsiteX103" fmla="*/ 1716881 w 1866900"/>
              <a:gd name="connsiteY103" fmla="*/ 659607 h 871538"/>
              <a:gd name="connsiteX104" fmla="*/ 1731169 w 1866900"/>
              <a:gd name="connsiteY104" fmla="*/ 666750 h 871538"/>
              <a:gd name="connsiteX105" fmla="*/ 1781175 w 1866900"/>
              <a:gd name="connsiteY105" fmla="*/ 659607 h 871538"/>
              <a:gd name="connsiteX106" fmla="*/ 1788319 w 1866900"/>
              <a:gd name="connsiteY106" fmla="*/ 654844 h 871538"/>
              <a:gd name="connsiteX107" fmla="*/ 1802606 w 1866900"/>
              <a:gd name="connsiteY107" fmla="*/ 650082 h 871538"/>
              <a:gd name="connsiteX108" fmla="*/ 1809750 w 1866900"/>
              <a:gd name="connsiteY108" fmla="*/ 645319 h 871538"/>
              <a:gd name="connsiteX109" fmla="*/ 1852612 w 1866900"/>
              <a:gd name="connsiteY109" fmla="*/ 645319 h 871538"/>
              <a:gd name="connsiteX110" fmla="*/ 1859756 w 1866900"/>
              <a:gd name="connsiteY110" fmla="*/ 650082 h 871538"/>
              <a:gd name="connsiteX111" fmla="*/ 1862137 w 1866900"/>
              <a:gd name="connsiteY111" fmla="*/ 657225 h 871538"/>
              <a:gd name="connsiteX112" fmla="*/ 1866900 w 1866900"/>
              <a:gd name="connsiteY112" fmla="*/ 664369 h 871538"/>
              <a:gd name="connsiteX113" fmla="*/ 1864519 w 1866900"/>
              <a:gd name="connsiteY113" fmla="*/ 697707 h 871538"/>
              <a:gd name="connsiteX114" fmla="*/ 1857375 w 1866900"/>
              <a:gd name="connsiteY114" fmla="*/ 704850 h 871538"/>
              <a:gd name="connsiteX115" fmla="*/ 1854994 w 1866900"/>
              <a:gd name="connsiteY115" fmla="*/ 711994 h 871538"/>
              <a:gd name="connsiteX116" fmla="*/ 1840706 w 1866900"/>
              <a:gd name="connsiteY116" fmla="*/ 723900 h 871538"/>
              <a:gd name="connsiteX117" fmla="*/ 1833562 w 1866900"/>
              <a:gd name="connsiteY117" fmla="*/ 726282 h 871538"/>
              <a:gd name="connsiteX118" fmla="*/ 1826419 w 1866900"/>
              <a:gd name="connsiteY118" fmla="*/ 731044 h 871538"/>
              <a:gd name="connsiteX119" fmla="*/ 1793081 w 1866900"/>
              <a:gd name="connsiteY119" fmla="*/ 740569 h 871538"/>
              <a:gd name="connsiteX120" fmla="*/ 1785937 w 1866900"/>
              <a:gd name="connsiteY120" fmla="*/ 742950 h 871538"/>
              <a:gd name="connsiteX121" fmla="*/ 1771650 w 1866900"/>
              <a:gd name="connsiteY121" fmla="*/ 752475 h 871538"/>
              <a:gd name="connsiteX122" fmla="*/ 1762125 w 1866900"/>
              <a:gd name="connsiteY122" fmla="*/ 764382 h 871538"/>
              <a:gd name="connsiteX123" fmla="*/ 1754981 w 1866900"/>
              <a:gd name="connsiteY123" fmla="*/ 785813 h 871538"/>
              <a:gd name="connsiteX124" fmla="*/ 1752600 w 1866900"/>
              <a:gd name="connsiteY124" fmla="*/ 792957 h 871538"/>
              <a:gd name="connsiteX125" fmla="*/ 1747837 w 1866900"/>
              <a:gd name="connsiteY125" fmla="*/ 800100 h 871538"/>
              <a:gd name="connsiteX126" fmla="*/ 1745456 w 1866900"/>
              <a:gd name="connsiteY126" fmla="*/ 838200 h 871538"/>
              <a:gd name="connsiteX127" fmla="*/ 1743075 w 1866900"/>
              <a:gd name="connsiteY127" fmla="*/ 845344 h 871538"/>
              <a:gd name="connsiteX128" fmla="*/ 1733550 w 1866900"/>
              <a:gd name="connsiteY128" fmla="*/ 859632 h 871538"/>
              <a:gd name="connsiteX129" fmla="*/ 1712119 w 1866900"/>
              <a:gd name="connsiteY129" fmla="*/ 869157 h 871538"/>
              <a:gd name="connsiteX130" fmla="*/ 1704975 w 1866900"/>
              <a:gd name="connsiteY130" fmla="*/ 871538 h 871538"/>
              <a:gd name="connsiteX131" fmla="*/ 1688306 w 1866900"/>
              <a:gd name="connsiteY131" fmla="*/ 869157 h 871538"/>
              <a:gd name="connsiteX132" fmla="*/ 1678781 w 1866900"/>
              <a:gd name="connsiteY132" fmla="*/ 854869 h 871538"/>
              <a:gd name="connsiteX133" fmla="*/ 1674019 w 1866900"/>
              <a:gd name="connsiteY133" fmla="*/ 847725 h 871538"/>
              <a:gd name="connsiteX134" fmla="*/ 1676400 w 1866900"/>
              <a:gd name="connsiteY134" fmla="*/ 812007 h 871538"/>
              <a:gd name="connsiteX135" fmla="*/ 1678781 w 1866900"/>
              <a:gd name="connsiteY135" fmla="*/ 804863 h 871538"/>
              <a:gd name="connsiteX136" fmla="*/ 1676400 w 1866900"/>
              <a:gd name="connsiteY136" fmla="*/ 745332 h 871538"/>
              <a:gd name="connsiteX137" fmla="*/ 1671637 w 1866900"/>
              <a:gd name="connsiteY137" fmla="*/ 731044 h 871538"/>
              <a:gd name="connsiteX138" fmla="*/ 1664494 w 1866900"/>
              <a:gd name="connsiteY138" fmla="*/ 716757 h 871538"/>
              <a:gd name="connsiteX139" fmla="*/ 1657350 w 1866900"/>
              <a:gd name="connsiteY139" fmla="*/ 711994 h 871538"/>
              <a:gd name="connsiteX140" fmla="*/ 1654969 w 1866900"/>
              <a:gd name="connsiteY140" fmla="*/ 704850 h 871538"/>
              <a:gd name="connsiteX141" fmla="*/ 1645444 w 1866900"/>
              <a:gd name="connsiteY141" fmla="*/ 690563 h 871538"/>
              <a:gd name="connsiteX142" fmla="*/ 1643062 w 1866900"/>
              <a:gd name="connsiteY142" fmla="*/ 683419 h 871538"/>
              <a:gd name="connsiteX143" fmla="*/ 1635919 w 1866900"/>
              <a:gd name="connsiteY143" fmla="*/ 678657 h 871538"/>
              <a:gd name="connsiteX144" fmla="*/ 1624012 w 1866900"/>
              <a:gd name="connsiteY144" fmla="*/ 657225 h 871538"/>
              <a:gd name="connsiteX145" fmla="*/ 1619250 w 1866900"/>
              <a:gd name="connsiteY145" fmla="*/ 650082 h 871538"/>
              <a:gd name="connsiteX146" fmla="*/ 1614487 w 1866900"/>
              <a:gd name="connsiteY146" fmla="*/ 642938 h 871538"/>
              <a:gd name="connsiteX147" fmla="*/ 1609725 w 1866900"/>
              <a:gd name="connsiteY147" fmla="*/ 626269 h 871538"/>
              <a:gd name="connsiteX148" fmla="*/ 1604962 w 1866900"/>
              <a:gd name="connsiteY148" fmla="*/ 611982 h 871538"/>
              <a:gd name="connsiteX149" fmla="*/ 1602581 w 1866900"/>
              <a:gd name="connsiteY149" fmla="*/ 604838 h 871538"/>
              <a:gd name="connsiteX150" fmla="*/ 1597819 w 1866900"/>
              <a:gd name="connsiteY150" fmla="*/ 588169 h 871538"/>
              <a:gd name="connsiteX151" fmla="*/ 1590675 w 1866900"/>
              <a:gd name="connsiteY151" fmla="*/ 581025 h 871538"/>
              <a:gd name="connsiteX152" fmla="*/ 1585912 w 1866900"/>
              <a:gd name="connsiteY152" fmla="*/ 573882 h 871538"/>
              <a:gd name="connsiteX153" fmla="*/ 1571625 w 1866900"/>
              <a:gd name="connsiteY153" fmla="*/ 564357 h 871538"/>
              <a:gd name="connsiteX154" fmla="*/ 1557337 w 1866900"/>
              <a:gd name="connsiteY154" fmla="*/ 552450 h 871538"/>
              <a:gd name="connsiteX155" fmla="*/ 1547812 w 1866900"/>
              <a:gd name="connsiteY155" fmla="*/ 542925 h 871538"/>
              <a:gd name="connsiteX156" fmla="*/ 1538287 w 1866900"/>
              <a:gd name="connsiteY156" fmla="*/ 533400 h 871538"/>
              <a:gd name="connsiteX157" fmla="*/ 1526381 w 1866900"/>
              <a:gd name="connsiteY157" fmla="*/ 519113 h 871538"/>
              <a:gd name="connsiteX158" fmla="*/ 1521619 w 1866900"/>
              <a:gd name="connsiteY158" fmla="*/ 511969 h 871538"/>
              <a:gd name="connsiteX159" fmla="*/ 1514475 w 1866900"/>
              <a:gd name="connsiteY159" fmla="*/ 509588 h 871538"/>
              <a:gd name="connsiteX160" fmla="*/ 1502569 w 1866900"/>
              <a:gd name="connsiteY160" fmla="*/ 497682 h 871538"/>
              <a:gd name="connsiteX161" fmla="*/ 1490662 w 1866900"/>
              <a:gd name="connsiteY161" fmla="*/ 483394 h 871538"/>
              <a:gd name="connsiteX162" fmla="*/ 1469231 w 1866900"/>
              <a:gd name="connsiteY162" fmla="*/ 473869 h 871538"/>
              <a:gd name="connsiteX163" fmla="*/ 1231106 w 1866900"/>
              <a:gd name="connsiteY163" fmla="*/ 471488 h 871538"/>
              <a:gd name="connsiteX164" fmla="*/ 1031081 w 1866900"/>
              <a:gd name="connsiteY164" fmla="*/ 461963 h 871538"/>
              <a:gd name="connsiteX165" fmla="*/ 840581 w 1866900"/>
              <a:gd name="connsiteY165" fmla="*/ 459582 h 871538"/>
              <a:gd name="connsiteX166" fmla="*/ 750094 w 1866900"/>
              <a:gd name="connsiteY166" fmla="*/ 457200 h 871538"/>
              <a:gd name="connsiteX167" fmla="*/ 500063 w 1866900"/>
              <a:gd name="connsiteY167" fmla="*/ 464344 h 871538"/>
              <a:gd name="connsiteX168" fmla="*/ 347662 w 1866900"/>
              <a:gd name="connsiteY168" fmla="*/ 483394 h 871538"/>
              <a:gd name="connsiteX169" fmla="*/ 250031 w 1866900"/>
              <a:gd name="connsiteY169" fmla="*/ 514350 h 871538"/>
              <a:gd name="connsiteX170" fmla="*/ 185737 w 1866900"/>
              <a:gd name="connsiteY170"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28762 w 1866900"/>
              <a:gd name="connsiteY25" fmla="*/ 0 h 871538"/>
              <a:gd name="connsiteX26" fmla="*/ 1552575 w 1866900"/>
              <a:gd name="connsiteY26" fmla="*/ 2382 h 871538"/>
              <a:gd name="connsiteX27" fmla="*/ 1566862 w 1866900"/>
              <a:gd name="connsiteY27" fmla="*/ 7144 h 871538"/>
              <a:gd name="connsiteX28" fmla="*/ 1578769 w 1866900"/>
              <a:gd name="connsiteY28" fmla="*/ 9525 h 871538"/>
              <a:gd name="connsiteX29" fmla="*/ 1593056 w 1866900"/>
              <a:gd name="connsiteY29" fmla="*/ 14288 h 871538"/>
              <a:gd name="connsiteX30" fmla="*/ 1600200 w 1866900"/>
              <a:gd name="connsiteY30" fmla="*/ 19050 h 871538"/>
              <a:gd name="connsiteX31" fmla="*/ 1614487 w 1866900"/>
              <a:gd name="connsiteY31" fmla="*/ 21432 h 871538"/>
              <a:gd name="connsiteX32" fmla="*/ 1624012 w 1866900"/>
              <a:gd name="connsiteY32" fmla="*/ 23813 h 871538"/>
              <a:gd name="connsiteX33" fmla="*/ 1638300 w 1866900"/>
              <a:gd name="connsiteY33" fmla="*/ 28575 h 871538"/>
              <a:gd name="connsiteX34" fmla="*/ 1652587 w 1866900"/>
              <a:gd name="connsiteY34" fmla="*/ 30957 h 871538"/>
              <a:gd name="connsiteX35" fmla="*/ 1676400 w 1866900"/>
              <a:gd name="connsiteY35" fmla="*/ 33338 h 871538"/>
              <a:gd name="connsiteX36" fmla="*/ 1702594 w 1866900"/>
              <a:gd name="connsiteY36" fmla="*/ 38100 h 871538"/>
              <a:gd name="connsiteX37" fmla="*/ 1709737 w 1866900"/>
              <a:gd name="connsiteY37" fmla="*/ 40482 h 871538"/>
              <a:gd name="connsiteX38" fmla="*/ 1716881 w 1866900"/>
              <a:gd name="connsiteY38" fmla="*/ 47625 h 871538"/>
              <a:gd name="connsiteX39" fmla="*/ 1721644 w 1866900"/>
              <a:gd name="connsiteY39" fmla="*/ 61913 h 871538"/>
              <a:gd name="connsiteX40" fmla="*/ 1726406 w 1866900"/>
              <a:gd name="connsiteY40" fmla="*/ 78582 h 871538"/>
              <a:gd name="connsiteX41" fmla="*/ 1724025 w 1866900"/>
              <a:gd name="connsiteY41" fmla="*/ 102394 h 871538"/>
              <a:gd name="connsiteX42" fmla="*/ 1716881 w 1866900"/>
              <a:gd name="connsiteY42" fmla="*/ 104775 h 871538"/>
              <a:gd name="connsiteX43" fmla="*/ 1659731 w 1866900"/>
              <a:gd name="connsiteY43" fmla="*/ 107157 h 871538"/>
              <a:gd name="connsiteX44" fmla="*/ 1652587 w 1866900"/>
              <a:gd name="connsiteY44" fmla="*/ 111919 h 871538"/>
              <a:gd name="connsiteX45" fmla="*/ 1650206 w 1866900"/>
              <a:gd name="connsiteY45" fmla="*/ 119063 h 871538"/>
              <a:gd name="connsiteX46" fmla="*/ 1645444 w 1866900"/>
              <a:gd name="connsiteY46" fmla="*/ 126207 h 871538"/>
              <a:gd name="connsiteX47" fmla="*/ 1638300 w 1866900"/>
              <a:gd name="connsiteY47" fmla="*/ 140494 h 871538"/>
              <a:gd name="connsiteX48" fmla="*/ 1635919 w 1866900"/>
              <a:gd name="connsiteY48" fmla="*/ 159544 h 871538"/>
              <a:gd name="connsiteX49" fmla="*/ 1633537 w 1866900"/>
              <a:gd name="connsiteY49" fmla="*/ 166688 h 871538"/>
              <a:gd name="connsiteX50" fmla="*/ 1628775 w 1866900"/>
              <a:gd name="connsiteY50" fmla="*/ 204788 h 871538"/>
              <a:gd name="connsiteX51" fmla="*/ 1626394 w 1866900"/>
              <a:gd name="connsiteY51" fmla="*/ 271463 h 871538"/>
              <a:gd name="connsiteX52" fmla="*/ 1628775 w 1866900"/>
              <a:gd name="connsiteY52" fmla="*/ 338138 h 871538"/>
              <a:gd name="connsiteX53" fmla="*/ 1631156 w 1866900"/>
              <a:gd name="connsiteY53" fmla="*/ 345282 h 871538"/>
              <a:gd name="connsiteX54" fmla="*/ 1645444 w 1866900"/>
              <a:gd name="connsiteY54" fmla="*/ 359569 h 871538"/>
              <a:gd name="connsiteX55" fmla="*/ 1652587 w 1866900"/>
              <a:gd name="connsiteY55" fmla="*/ 361950 h 871538"/>
              <a:gd name="connsiteX56" fmla="*/ 1659731 w 1866900"/>
              <a:gd name="connsiteY56" fmla="*/ 366713 h 871538"/>
              <a:gd name="connsiteX57" fmla="*/ 1726406 w 1866900"/>
              <a:gd name="connsiteY57" fmla="*/ 361950 h 871538"/>
              <a:gd name="connsiteX58" fmla="*/ 1733550 w 1866900"/>
              <a:gd name="connsiteY58" fmla="*/ 297657 h 871538"/>
              <a:gd name="connsiteX59" fmla="*/ 1738312 w 1866900"/>
              <a:gd name="connsiteY59" fmla="*/ 271463 h 871538"/>
              <a:gd name="connsiteX60" fmla="*/ 1743075 w 1866900"/>
              <a:gd name="connsiteY60" fmla="*/ 264319 h 871538"/>
              <a:gd name="connsiteX61" fmla="*/ 1750219 w 1866900"/>
              <a:gd name="connsiteY61" fmla="*/ 261938 h 871538"/>
              <a:gd name="connsiteX62" fmla="*/ 1757362 w 1866900"/>
              <a:gd name="connsiteY62" fmla="*/ 257175 h 871538"/>
              <a:gd name="connsiteX63" fmla="*/ 1774031 w 1866900"/>
              <a:gd name="connsiteY63" fmla="*/ 252413 h 871538"/>
              <a:gd name="connsiteX64" fmla="*/ 1797844 w 1866900"/>
              <a:gd name="connsiteY64" fmla="*/ 254794 h 871538"/>
              <a:gd name="connsiteX65" fmla="*/ 1819275 w 1866900"/>
              <a:gd name="connsiteY65" fmla="*/ 271463 h 871538"/>
              <a:gd name="connsiteX66" fmla="*/ 1826419 w 1866900"/>
              <a:gd name="connsiteY66" fmla="*/ 276225 h 871538"/>
              <a:gd name="connsiteX67" fmla="*/ 1838325 w 1866900"/>
              <a:gd name="connsiteY67" fmla="*/ 297657 h 871538"/>
              <a:gd name="connsiteX68" fmla="*/ 1826419 w 1866900"/>
              <a:gd name="connsiteY68" fmla="*/ 328613 h 871538"/>
              <a:gd name="connsiteX69" fmla="*/ 1819275 w 1866900"/>
              <a:gd name="connsiteY69" fmla="*/ 330994 h 871538"/>
              <a:gd name="connsiteX70" fmla="*/ 1804987 w 1866900"/>
              <a:gd name="connsiteY70" fmla="*/ 342900 h 871538"/>
              <a:gd name="connsiteX71" fmla="*/ 1795462 w 1866900"/>
              <a:gd name="connsiteY71" fmla="*/ 357188 h 871538"/>
              <a:gd name="connsiteX72" fmla="*/ 1800225 w 1866900"/>
              <a:gd name="connsiteY72" fmla="*/ 397669 h 871538"/>
              <a:gd name="connsiteX73" fmla="*/ 1802606 w 1866900"/>
              <a:gd name="connsiteY73" fmla="*/ 404813 h 871538"/>
              <a:gd name="connsiteX74" fmla="*/ 1807369 w 1866900"/>
              <a:gd name="connsiteY74" fmla="*/ 411957 h 871538"/>
              <a:gd name="connsiteX75" fmla="*/ 1812131 w 1866900"/>
              <a:gd name="connsiteY75" fmla="*/ 426244 h 871538"/>
              <a:gd name="connsiteX76" fmla="*/ 1824037 w 1866900"/>
              <a:gd name="connsiteY76" fmla="*/ 447675 h 871538"/>
              <a:gd name="connsiteX77" fmla="*/ 1821656 w 1866900"/>
              <a:gd name="connsiteY77" fmla="*/ 485775 h 871538"/>
              <a:gd name="connsiteX78" fmla="*/ 1816894 w 1866900"/>
              <a:gd name="connsiteY78" fmla="*/ 492919 h 871538"/>
              <a:gd name="connsiteX79" fmla="*/ 1788319 w 1866900"/>
              <a:gd name="connsiteY79" fmla="*/ 485775 h 871538"/>
              <a:gd name="connsiteX80" fmla="*/ 1781175 w 1866900"/>
              <a:gd name="connsiteY80" fmla="*/ 483394 h 871538"/>
              <a:gd name="connsiteX81" fmla="*/ 1774031 w 1866900"/>
              <a:gd name="connsiteY81" fmla="*/ 481013 h 871538"/>
              <a:gd name="connsiteX82" fmla="*/ 1759744 w 1866900"/>
              <a:gd name="connsiteY82" fmla="*/ 459582 h 871538"/>
              <a:gd name="connsiteX83" fmla="*/ 1754981 w 1866900"/>
              <a:gd name="connsiteY83" fmla="*/ 452438 h 871538"/>
              <a:gd name="connsiteX84" fmla="*/ 1747837 w 1866900"/>
              <a:gd name="connsiteY84" fmla="*/ 438150 h 871538"/>
              <a:gd name="connsiteX85" fmla="*/ 1728787 w 1866900"/>
              <a:gd name="connsiteY85" fmla="*/ 426244 h 871538"/>
              <a:gd name="connsiteX86" fmla="*/ 1721644 w 1866900"/>
              <a:gd name="connsiteY86" fmla="*/ 421482 h 871538"/>
              <a:gd name="connsiteX87" fmla="*/ 1707356 w 1866900"/>
              <a:gd name="connsiteY87" fmla="*/ 416719 h 871538"/>
              <a:gd name="connsiteX88" fmla="*/ 1690687 w 1866900"/>
              <a:gd name="connsiteY88" fmla="*/ 419100 h 871538"/>
              <a:gd name="connsiteX89" fmla="*/ 1654969 w 1866900"/>
              <a:gd name="connsiteY89" fmla="*/ 426244 h 871538"/>
              <a:gd name="connsiteX90" fmla="*/ 1647825 w 1866900"/>
              <a:gd name="connsiteY90" fmla="*/ 440532 h 871538"/>
              <a:gd name="connsiteX91" fmla="*/ 1652587 w 1866900"/>
              <a:gd name="connsiteY91" fmla="*/ 523875 h 871538"/>
              <a:gd name="connsiteX92" fmla="*/ 1657350 w 1866900"/>
              <a:gd name="connsiteY92" fmla="*/ 538163 h 871538"/>
              <a:gd name="connsiteX93" fmla="*/ 1662112 w 1866900"/>
              <a:gd name="connsiteY93" fmla="*/ 554832 h 871538"/>
              <a:gd name="connsiteX94" fmla="*/ 1666875 w 1866900"/>
              <a:gd name="connsiteY94" fmla="*/ 561975 h 871538"/>
              <a:gd name="connsiteX95" fmla="*/ 1676400 w 1866900"/>
              <a:gd name="connsiteY95" fmla="*/ 573882 h 871538"/>
              <a:gd name="connsiteX96" fmla="*/ 1678781 w 1866900"/>
              <a:gd name="connsiteY96" fmla="*/ 581025 h 871538"/>
              <a:gd name="connsiteX97" fmla="*/ 1688306 w 1866900"/>
              <a:gd name="connsiteY97" fmla="*/ 595313 h 871538"/>
              <a:gd name="connsiteX98" fmla="*/ 1693069 w 1866900"/>
              <a:gd name="connsiteY98" fmla="*/ 602457 h 871538"/>
              <a:gd name="connsiteX99" fmla="*/ 1697831 w 1866900"/>
              <a:gd name="connsiteY99" fmla="*/ 616744 h 871538"/>
              <a:gd name="connsiteX100" fmla="*/ 1707356 w 1866900"/>
              <a:gd name="connsiteY100" fmla="*/ 631032 h 871538"/>
              <a:gd name="connsiteX101" fmla="*/ 1714500 w 1866900"/>
              <a:gd name="connsiteY101" fmla="*/ 652463 h 871538"/>
              <a:gd name="connsiteX102" fmla="*/ 1716881 w 1866900"/>
              <a:gd name="connsiteY102" fmla="*/ 659607 h 871538"/>
              <a:gd name="connsiteX103" fmla="*/ 1731169 w 1866900"/>
              <a:gd name="connsiteY103" fmla="*/ 666750 h 871538"/>
              <a:gd name="connsiteX104" fmla="*/ 1781175 w 1866900"/>
              <a:gd name="connsiteY104" fmla="*/ 659607 h 871538"/>
              <a:gd name="connsiteX105" fmla="*/ 1788319 w 1866900"/>
              <a:gd name="connsiteY105" fmla="*/ 654844 h 871538"/>
              <a:gd name="connsiteX106" fmla="*/ 1802606 w 1866900"/>
              <a:gd name="connsiteY106" fmla="*/ 650082 h 871538"/>
              <a:gd name="connsiteX107" fmla="*/ 1809750 w 1866900"/>
              <a:gd name="connsiteY107" fmla="*/ 645319 h 871538"/>
              <a:gd name="connsiteX108" fmla="*/ 1852612 w 1866900"/>
              <a:gd name="connsiteY108" fmla="*/ 645319 h 871538"/>
              <a:gd name="connsiteX109" fmla="*/ 1859756 w 1866900"/>
              <a:gd name="connsiteY109" fmla="*/ 650082 h 871538"/>
              <a:gd name="connsiteX110" fmla="*/ 1862137 w 1866900"/>
              <a:gd name="connsiteY110" fmla="*/ 657225 h 871538"/>
              <a:gd name="connsiteX111" fmla="*/ 1866900 w 1866900"/>
              <a:gd name="connsiteY111" fmla="*/ 664369 h 871538"/>
              <a:gd name="connsiteX112" fmla="*/ 1864519 w 1866900"/>
              <a:gd name="connsiteY112" fmla="*/ 697707 h 871538"/>
              <a:gd name="connsiteX113" fmla="*/ 1857375 w 1866900"/>
              <a:gd name="connsiteY113" fmla="*/ 704850 h 871538"/>
              <a:gd name="connsiteX114" fmla="*/ 1854994 w 1866900"/>
              <a:gd name="connsiteY114" fmla="*/ 711994 h 871538"/>
              <a:gd name="connsiteX115" fmla="*/ 1840706 w 1866900"/>
              <a:gd name="connsiteY115" fmla="*/ 723900 h 871538"/>
              <a:gd name="connsiteX116" fmla="*/ 1833562 w 1866900"/>
              <a:gd name="connsiteY116" fmla="*/ 726282 h 871538"/>
              <a:gd name="connsiteX117" fmla="*/ 1826419 w 1866900"/>
              <a:gd name="connsiteY117" fmla="*/ 731044 h 871538"/>
              <a:gd name="connsiteX118" fmla="*/ 1793081 w 1866900"/>
              <a:gd name="connsiteY118" fmla="*/ 740569 h 871538"/>
              <a:gd name="connsiteX119" fmla="*/ 1785937 w 1866900"/>
              <a:gd name="connsiteY119" fmla="*/ 742950 h 871538"/>
              <a:gd name="connsiteX120" fmla="*/ 1771650 w 1866900"/>
              <a:gd name="connsiteY120" fmla="*/ 752475 h 871538"/>
              <a:gd name="connsiteX121" fmla="*/ 1762125 w 1866900"/>
              <a:gd name="connsiteY121" fmla="*/ 764382 h 871538"/>
              <a:gd name="connsiteX122" fmla="*/ 1754981 w 1866900"/>
              <a:gd name="connsiteY122" fmla="*/ 785813 h 871538"/>
              <a:gd name="connsiteX123" fmla="*/ 1752600 w 1866900"/>
              <a:gd name="connsiteY123" fmla="*/ 792957 h 871538"/>
              <a:gd name="connsiteX124" fmla="*/ 1747837 w 1866900"/>
              <a:gd name="connsiteY124" fmla="*/ 800100 h 871538"/>
              <a:gd name="connsiteX125" fmla="*/ 1745456 w 1866900"/>
              <a:gd name="connsiteY125" fmla="*/ 838200 h 871538"/>
              <a:gd name="connsiteX126" fmla="*/ 1743075 w 1866900"/>
              <a:gd name="connsiteY126" fmla="*/ 845344 h 871538"/>
              <a:gd name="connsiteX127" fmla="*/ 1733550 w 1866900"/>
              <a:gd name="connsiteY127" fmla="*/ 859632 h 871538"/>
              <a:gd name="connsiteX128" fmla="*/ 1712119 w 1866900"/>
              <a:gd name="connsiteY128" fmla="*/ 869157 h 871538"/>
              <a:gd name="connsiteX129" fmla="*/ 1704975 w 1866900"/>
              <a:gd name="connsiteY129" fmla="*/ 871538 h 871538"/>
              <a:gd name="connsiteX130" fmla="*/ 1688306 w 1866900"/>
              <a:gd name="connsiteY130" fmla="*/ 869157 h 871538"/>
              <a:gd name="connsiteX131" fmla="*/ 1678781 w 1866900"/>
              <a:gd name="connsiteY131" fmla="*/ 854869 h 871538"/>
              <a:gd name="connsiteX132" fmla="*/ 1674019 w 1866900"/>
              <a:gd name="connsiteY132" fmla="*/ 847725 h 871538"/>
              <a:gd name="connsiteX133" fmla="*/ 1676400 w 1866900"/>
              <a:gd name="connsiteY133" fmla="*/ 812007 h 871538"/>
              <a:gd name="connsiteX134" fmla="*/ 1678781 w 1866900"/>
              <a:gd name="connsiteY134" fmla="*/ 804863 h 871538"/>
              <a:gd name="connsiteX135" fmla="*/ 1676400 w 1866900"/>
              <a:gd name="connsiteY135" fmla="*/ 745332 h 871538"/>
              <a:gd name="connsiteX136" fmla="*/ 1671637 w 1866900"/>
              <a:gd name="connsiteY136" fmla="*/ 731044 h 871538"/>
              <a:gd name="connsiteX137" fmla="*/ 1664494 w 1866900"/>
              <a:gd name="connsiteY137" fmla="*/ 716757 h 871538"/>
              <a:gd name="connsiteX138" fmla="*/ 1657350 w 1866900"/>
              <a:gd name="connsiteY138" fmla="*/ 711994 h 871538"/>
              <a:gd name="connsiteX139" fmla="*/ 1654969 w 1866900"/>
              <a:gd name="connsiteY139" fmla="*/ 704850 h 871538"/>
              <a:gd name="connsiteX140" fmla="*/ 1645444 w 1866900"/>
              <a:gd name="connsiteY140" fmla="*/ 690563 h 871538"/>
              <a:gd name="connsiteX141" fmla="*/ 1643062 w 1866900"/>
              <a:gd name="connsiteY141" fmla="*/ 683419 h 871538"/>
              <a:gd name="connsiteX142" fmla="*/ 1635919 w 1866900"/>
              <a:gd name="connsiteY142" fmla="*/ 678657 h 871538"/>
              <a:gd name="connsiteX143" fmla="*/ 1624012 w 1866900"/>
              <a:gd name="connsiteY143" fmla="*/ 657225 h 871538"/>
              <a:gd name="connsiteX144" fmla="*/ 1619250 w 1866900"/>
              <a:gd name="connsiteY144" fmla="*/ 650082 h 871538"/>
              <a:gd name="connsiteX145" fmla="*/ 1614487 w 1866900"/>
              <a:gd name="connsiteY145" fmla="*/ 642938 h 871538"/>
              <a:gd name="connsiteX146" fmla="*/ 1609725 w 1866900"/>
              <a:gd name="connsiteY146" fmla="*/ 626269 h 871538"/>
              <a:gd name="connsiteX147" fmla="*/ 1604962 w 1866900"/>
              <a:gd name="connsiteY147" fmla="*/ 611982 h 871538"/>
              <a:gd name="connsiteX148" fmla="*/ 1602581 w 1866900"/>
              <a:gd name="connsiteY148" fmla="*/ 604838 h 871538"/>
              <a:gd name="connsiteX149" fmla="*/ 1597819 w 1866900"/>
              <a:gd name="connsiteY149" fmla="*/ 588169 h 871538"/>
              <a:gd name="connsiteX150" fmla="*/ 1590675 w 1866900"/>
              <a:gd name="connsiteY150" fmla="*/ 581025 h 871538"/>
              <a:gd name="connsiteX151" fmla="*/ 1585912 w 1866900"/>
              <a:gd name="connsiteY151" fmla="*/ 573882 h 871538"/>
              <a:gd name="connsiteX152" fmla="*/ 1571625 w 1866900"/>
              <a:gd name="connsiteY152" fmla="*/ 564357 h 871538"/>
              <a:gd name="connsiteX153" fmla="*/ 1557337 w 1866900"/>
              <a:gd name="connsiteY153" fmla="*/ 552450 h 871538"/>
              <a:gd name="connsiteX154" fmla="*/ 1547812 w 1866900"/>
              <a:gd name="connsiteY154" fmla="*/ 542925 h 871538"/>
              <a:gd name="connsiteX155" fmla="*/ 1538287 w 1866900"/>
              <a:gd name="connsiteY155" fmla="*/ 533400 h 871538"/>
              <a:gd name="connsiteX156" fmla="*/ 1526381 w 1866900"/>
              <a:gd name="connsiteY156" fmla="*/ 519113 h 871538"/>
              <a:gd name="connsiteX157" fmla="*/ 1521619 w 1866900"/>
              <a:gd name="connsiteY157" fmla="*/ 511969 h 871538"/>
              <a:gd name="connsiteX158" fmla="*/ 1514475 w 1866900"/>
              <a:gd name="connsiteY158" fmla="*/ 509588 h 871538"/>
              <a:gd name="connsiteX159" fmla="*/ 1502569 w 1866900"/>
              <a:gd name="connsiteY159" fmla="*/ 497682 h 871538"/>
              <a:gd name="connsiteX160" fmla="*/ 1490662 w 1866900"/>
              <a:gd name="connsiteY160" fmla="*/ 483394 h 871538"/>
              <a:gd name="connsiteX161" fmla="*/ 1469231 w 1866900"/>
              <a:gd name="connsiteY161" fmla="*/ 473869 h 871538"/>
              <a:gd name="connsiteX162" fmla="*/ 1231106 w 1866900"/>
              <a:gd name="connsiteY162" fmla="*/ 471488 h 871538"/>
              <a:gd name="connsiteX163" fmla="*/ 1031081 w 1866900"/>
              <a:gd name="connsiteY163" fmla="*/ 461963 h 871538"/>
              <a:gd name="connsiteX164" fmla="*/ 840581 w 1866900"/>
              <a:gd name="connsiteY164" fmla="*/ 459582 h 871538"/>
              <a:gd name="connsiteX165" fmla="*/ 750094 w 1866900"/>
              <a:gd name="connsiteY165" fmla="*/ 457200 h 871538"/>
              <a:gd name="connsiteX166" fmla="*/ 500063 w 1866900"/>
              <a:gd name="connsiteY166" fmla="*/ 464344 h 871538"/>
              <a:gd name="connsiteX167" fmla="*/ 347662 w 1866900"/>
              <a:gd name="connsiteY167" fmla="*/ 483394 h 871538"/>
              <a:gd name="connsiteX168" fmla="*/ 250031 w 1866900"/>
              <a:gd name="connsiteY168" fmla="*/ 514350 h 871538"/>
              <a:gd name="connsiteX169" fmla="*/ 185737 w 1866900"/>
              <a:gd name="connsiteY169"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33338 h 871538"/>
              <a:gd name="connsiteX25" fmla="*/ 1528762 w 1866900"/>
              <a:gd name="connsiteY25" fmla="*/ 0 h 871538"/>
              <a:gd name="connsiteX26" fmla="*/ 1552575 w 1866900"/>
              <a:gd name="connsiteY26" fmla="*/ 2382 h 871538"/>
              <a:gd name="connsiteX27" fmla="*/ 1566862 w 1866900"/>
              <a:gd name="connsiteY27" fmla="*/ 7144 h 871538"/>
              <a:gd name="connsiteX28" fmla="*/ 1578769 w 1866900"/>
              <a:gd name="connsiteY28" fmla="*/ 9525 h 871538"/>
              <a:gd name="connsiteX29" fmla="*/ 1593056 w 1866900"/>
              <a:gd name="connsiteY29" fmla="*/ 14288 h 871538"/>
              <a:gd name="connsiteX30" fmla="*/ 1600200 w 1866900"/>
              <a:gd name="connsiteY30" fmla="*/ 19050 h 871538"/>
              <a:gd name="connsiteX31" fmla="*/ 1614487 w 1866900"/>
              <a:gd name="connsiteY31" fmla="*/ 21432 h 871538"/>
              <a:gd name="connsiteX32" fmla="*/ 1624012 w 1866900"/>
              <a:gd name="connsiteY32" fmla="*/ 23813 h 871538"/>
              <a:gd name="connsiteX33" fmla="*/ 1638300 w 1866900"/>
              <a:gd name="connsiteY33" fmla="*/ 28575 h 871538"/>
              <a:gd name="connsiteX34" fmla="*/ 1652587 w 1866900"/>
              <a:gd name="connsiteY34" fmla="*/ 30957 h 871538"/>
              <a:gd name="connsiteX35" fmla="*/ 1676400 w 1866900"/>
              <a:gd name="connsiteY35" fmla="*/ 33338 h 871538"/>
              <a:gd name="connsiteX36" fmla="*/ 1702594 w 1866900"/>
              <a:gd name="connsiteY36" fmla="*/ 38100 h 871538"/>
              <a:gd name="connsiteX37" fmla="*/ 1709737 w 1866900"/>
              <a:gd name="connsiteY37" fmla="*/ 40482 h 871538"/>
              <a:gd name="connsiteX38" fmla="*/ 1716881 w 1866900"/>
              <a:gd name="connsiteY38" fmla="*/ 47625 h 871538"/>
              <a:gd name="connsiteX39" fmla="*/ 1721644 w 1866900"/>
              <a:gd name="connsiteY39" fmla="*/ 61913 h 871538"/>
              <a:gd name="connsiteX40" fmla="*/ 1726406 w 1866900"/>
              <a:gd name="connsiteY40" fmla="*/ 78582 h 871538"/>
              <a:gd name="connsiteX41" fmla="*/ 1724025 w 1866900"/>
              <a:gd name="connsiteY41" fmla="*/ 102394 h 871538"/>
              <a:gd name="connsiteX42" fmla="*/ 1716881 w 1866900"/>
              <a:gd name="connsiteY42" fmla="*/ 104775 h 871538"/>
              <a:gd name="connsiteX43" fmla="*/ 1659731 w 1866900"/>
              <a:gd name="connsiteY43" fmla="*/ 107157 h 871538"/>
              <a:gd name="connsiteX44" fmla="*/ 1652587 w 1866900"/>
              <a:gd name="connsiteY44" fmla="*/ 111919 h 871538"/>
              <a:gd name="connsiteX45" fmla="*/ 1650206 w 1866900"/>
              <a:gd name="connsiteY45" fmla="*/ 119063 h 871538"/>
              <a:gd name="connsiteX46" fmla="*/ 1645444 w 1866900"/>
              <a:gd name="connsiteY46" fmla="*/ 126207 h 871538"/>
              <a:gd name="connsiteX47" fmla="*/ 1638300 w 1866900"/>
              <a:gd name="connsiteY47" fmla="*/ 140494 h 871538"/>
              <a:gd name="connsiteX48" fmla="*/ 1635919 w 1866900"/>
              <a:gd name="connsiteY48" fmla="*/ 159544 h 871538"/>
              <a:gd name="connsiteX49" fmla="*/ 1633537 w 1866900"/>
              <a:gd name="connsiteY49" fmla="*/ 166688 h 871538"/>
              <a:gd name="connsiteX50" fmla="*/ 1628775 w 1866900"/>
              <a:gd name="connsiteY50" fmla="*/ 204788 h 871538"/>
              <a:gd name="connsiteX51" fmla="*/ 1626394 w 1866900"/>
              <a:gd name="connsiteY51" fmla="*/ 271463 h 871538"/>
              <a:gd name="connsiteX52" fmla="*/ 1628775 w 1866900"/>
              <a:gd name="connsiteY52" fmla="*/ 338138 h 871538"/>
              <a:gd name="connsiteX53" fmla="*/ 1631156 w 1866900"/>
              <a:gd name="connsiteY53" fmla="*/ 345282 h 871538"/>
              <a:gd name="connsiteX54" fmla="*/ 1645444 w 1866900"/>
              <a:gd name="connsiteY54" fmla="*/ 359569 h 871538"/>
              <a:gd name="connsiteX55" fmla="*/ 1652587 w 1866900"/>
              <a:gd name="connsiteY55" fmla="*/ 361950 h 871538"/>
              <a:gd name="connsiteX56" fmla="*/ 1659731 w 1866900"/>
              <a:gd name="connsiteY56" fmla="*/ 366713 h 871538"/>
              <a:gd name="connsiteX57" fmla="*/ 1726406 w 1866900"/>
              <a:gd name="connsiteY57" fmla="*/ 361950 h 871538"/>
              <a:gd name="connsiteX58" fmla="*/ 1733550 w 1866900"/>
              <a:gd name="connsiteY58" fmla="*/ 297657 h 871538"/>
              <a:gd name="connsiteX59" fmla="*/ 1738312 w 1866900"/>
              <a:gd name="connsiteY59" fmla="*/ 271463 h 871538"/>
              <a:gd name="connsiteX60" fmla="*/ 1743075 w 1866900"/>
              <a:gd name="connsiteY60" fmla="*/ 264319 h 871538"/>
              <a:gd name="connsiteX61" fmla="*/ 1750219 w 1866900"/>
              <a:gd name="connsiteY61" fmla="*/ 261938 h 871538"/>
              <a:gd name="connsiteX62" fmla="*/ 1757362 w 1866900"/>
              <a:gd name="connsiteY62" fmla="*/ 257175 h 871538"/>
              <a:gd name="connsiteX63" fmla="*/ 1774031 w 1866900"/>
              <a:gd name="connsiteY63" fmla="*/ 252413 h 871538"/>
              <a:gd name="connsiteX64" fmla="*/ 1797844 w 1866900"/>
              <a:gd name="connsiteY64" fmla="*/ 254794 h 871538"/>
              <a:gd name="connsiteX65" fmla="*/ 1819275 w 1866900"/>
              <a:gd name="connsiteY65" fmla="*/ 271463 h 871538"/>
              <a:gd name="connsiteX66" fmla="*/ 1826419 w 1866900"/>
              <a:gd name="connsiteY66" fmla="*/ 276225 h 871538"/>
              <a:gd name="connsiteX67" fmla="*/ 1838325 w 1866900"/>
              <a:gd name="connsiteY67" fmla="*/ 297657 h 871538"/>
              <a:gd name="connsiteX68" fmla="*/ 1826419 w 1866900"/>
              <a:gd name="connsiteY68" fmla="*/ 328613 h 871538"/>
              <a:gd name="connsiteX69" fmla="*/ 1819275 w 1866900"/>
              <a:gd name="connsiteY69" fmla="*/ 330994 h 871538"/>
              <a:gd name="connsiteX70" fmla="*/ 1804987 w 1866900"/>
              <a:gd name="connsiteY70" fmla="*/ 342900 h 871538"/>
              <a:gd name="connsiteX71" fmla="*/ 1795462 w 1866900"/>
              <a:gd name="connsiteY71" fmla="*/ 357188 h 871538"/>
              <a:gd name="connsiteX72" fmla="*/ 1800225 w 1866900"/>
              <a:gd name="connsiteY72" fmla="*/ 397669 h 871538"/>
              <a:gd name="connsiteX73" fmla="*/ 1802606 w 1866900"/>
              <a:gd name="connsiteY73" fmla="*/ 404813 h 871538"/>
              <a:gd name="connsiteX74" fmla="*/ 1807369 w 1866900"/>
              <a:gd name="connsiteY74" fmla="*/ 411957 h 871538"/>
              <a:gd name="connsiteX75" fmla="*/ 1812131 w 1866900"/>
              <a:gd name="connsiteY75" fmla="*/ 426244 h 871538"/>
              <a:gd name="connsiteX76" fmla="*/ 1824037 w 1866900"/>
              <a:gd name="connsiteY76" fmla="*/ 447675 h 871538"/>
              <a:gd name="connsiteX77" fmla="*/ 1821656 w 1866900"/>
              <a:gd name="connsiteY77" fmla="*/ 485775 h 871538"/>
              <a:gd name="connsiteX78" fmla="*/ 1816894 w 1866900"/>
              <a:gd name="connsiteY78" fmla="*/ 492919 h 871538"/>
              <a:gd name="connsiteX79" fmla="*/ 1788319 w 1866900"/>
              <a:gd name="connsiteY79" fmla="*/ 485775 h 871538"/>
              <a:gd name="connsiteX80" fmla="*/ 1781175 w 1866900"/>
              <a:gd name="connsiteY80" fmla="*/ 483394 h 871538"/>
              <a:gd name="connsiteX81" fmla="*/ 1774031 w 1866900"/>
              <a:gd name="connsiteY81" fmla="*/ 481013 h 871538"/>
              <a:gd name="connsiteX82" fmla="*/ 1759744 w 1866900"/>
              <a:gd name="connsiteY82" fmla="*/ 459582 h 871538"/>
              <a:gd name="connsiteX83" fmla="*/ 1754981 w 1866900"/>
              <a:gd name="connsiteY83" fmla="*/ 452438 h 871538"/>
              <a:gd name="connsiteX84" fmla="*/ 1747837 w 1866900"/>
              <a:gd name="connsiteY84" fmla="*/ 438150 h 871538"/>
              <a:gd name="connsiteX85" fmla="*/ 1728787 w 1866900"/>
              <a:gd name="connsiteY85" fmla="*/ 426244 h 871538"/>
              <a:gd name="connsiteX86" fmla="*/ 1721644 w 1866900"/>
              <a:gd name="connsiteY86" fmla="*/ 421482 h 871538"/>
              <a:gd name="connsiteX87" fmla="*/ 1707356 w 1866900"/>
              <a:gd name="connsiteY87" fmla="*/ 416719 h 871538"/>
              <a:gd name="connsiteX88" fmla="*/ 1690687 w 1866900"/>
              <a:gd name="connsiteY88" fmla="*/ 419100 h 871538"/>
              <a:gd name="connsiteX89" fmla="*/ 1654969 w 1866900"/>
              <a:gd name="connsiteY89" fmla="*/ 426244 h 871538"/>
              <a:gd name="connsiteX90" fmla="*/ 1647825 w 1866900"/>
              <a:gd name="connsiteY90" fmla="*/ 440532 h 871538"/>
              <a:gd name="connsiteX91" fmla="*/ 1652587 w 1866900"/>
              <a:gd name="connsiteY91" fmla="*/ 523875 h 871538"/>
              <a:gd name="connsiteX92" fmla="*/ 1657350 w 1866900"/>
              <a:gd name="connsiteY92" fmla="*/ 538163 h 871538"/>
              <a:gd name="connsiteX93" fmla="*/ 1662112 w 1866900"/>
              <a:gd name="connsiteY93" fmla="*/ 554832 h 871538"/>
              <a:gd name="connsiteX94" fmla="*/ 1666875 w 1866900"/>
              <a:gd name="connsiteY94" fmla="*/ 561975 h 871538"/>
              <a:gd name="connsiteX95" fmla="*/ 1676400 w 1866900"/>
              <a:gd name="connsiteY95" fmla="*/ 573882 h 871538"/>
              <a:gd name="connsiteX96" fmla="*/ 1678781 w 1866900"/>
              <a:gd name="connsiteY96" fmla="*/ 581025 h 871538"/>
              <a:gd name="connsiteX97" fmla="*/ 1688306 w 1866900"/>
              <a:gd name="connsiteY97" fmla="*/ 595313 h 871538"/>
              <a:gd name="connsiteX98" fmla="*/ 1693069 w 1866900"/>
              <a:gd name="connsiteY98" fmla="*/ 602457 h 871538"/>
              <a:gd name="connsiteX99" fmla="*/ 1697831 w 1866900"/>
              <a:gd name="connsiteY99" fmla="*/ 616744 h 871538"/>
              <a:gd name="connsiteX100" fmla="*/ 1707356 w 1866900"/>
              <a:gd name="connsiteY100" fmla="*/ 631032 h 871538"/>
              <a:gd name="connsiteX101" fmla="*/ 1714500 w 1866900"/>
              <a:gd name="connsiteY101" fmla="*/ 652463 h 871538"/>
              <a:gd name="connsiteX102" fmla="*/ 1716881 w 1866900"/>
              <a:gd name="connsiteY102" fmla="*/ 659607 h 871538"/>
              <a:gd name="connsiteX103" fmla="*/ 1731169 w 1866900"/>
              <a:gd name="connsiteY103" fmla="*/ 666750 h 871538"/>
              <a:gd name="connsiteX104" fmla="*/ 1781175 w 1866900"/>
              <a:gd name="connsiteY104" fmla="*/ 659607 h 871538"/>
              <a:gd name="connsiteX105" fmla="*/ 1788319 w 1866900"/>
              <a:gd name="connsiteY105" fmla="*/ 654844 h 871538"/>
              <a:gd name="connsiteX106" fmla="*/ 1802606 w 1866900"/>
              <a:gd name="connsiteY106" fmla="*/ 650082 h 871538"/>
              <a:gd name="connsiteX107" fmla="*/ 1809750 w 1866900"/>
              <a:gd name="connsiteY107" fmla="*/ 645319 h 871538"/>
              <a:gd name="connsiteX108" fmla="*/ 1852612 w 1866900"/>
              <a:gd name="connsiteY108" fmla="*/ 645319 h 871538"/>
              <a:gd name="connsiteX109" fmla="*/ 1859756 w 1866900"/>
              <a:gd name="connsiteY109" fmla="*/ 650082 h 871538"/>
              <a:gd name="connsiteX110" fmla="*/ 1862137 w 1866900"/>
              <a:gd name="connsiteY110" fmla="*/ 657225 h 871538"/>
              <a:gd name="connsiteX111" fmla="*/ 1866900 w 1866900"/>
              <a:gd name="connsiteY111" fmla="*/ 664369 h 871538"/>
              <a:gd name="connsiteX112" fmla="*/ 1864519 w 1866900"/>
              <a:gd name="connsiteY112" fmla="*/ 697707 h 871538"/>
              <a:gd name="connsiteX113" fmla="*/ 1857375 w 1866900"/>
              <a:gd name="connsiteY113" fmla="*/ 704850 h 871538"/>
              <a:gd name="connsiteX114" fmla="*/ 1854994 w 1866900"/>
              <a:gd name="connsiteY114" fmla="*/ 711994 h 871538"/>
              <a:gd name="connsiteX115" fmla="*/ 1840706 w 1866900"/>
              <a:gd name="connsiteY115" fmla="*/ 723900 h 871538"/>
              <a:gd name="connsiteX116" fmla="*/ 1833562 w 1866900"/>
              <a:gd name="connsiteY116" fmla="*/ 726282 h 871538"/>
              <a:gd name="connsiteX117" fmla="*/ 1826419 w 1866900"/>
              <a:gd name="connsiteY117" fmla="*/ 731044 h 871538"/>
              <a:gd name="connsiteX118" fmla="*/ 1793081 w 1866900"/>
              <a:gd name="connsiteY118" fmla="*/ 740569 h 871538"/>
              <a:gd name="connsiteX119" fmla="*/ 1785937 w 1866900"/>
              <a:gd name="connsiteY119" fmla="*/ 742950 h 871538"/>
              <a:gd name="connsiteX120" fmla="*/ 1771650 w 1866900"/>
              <a:gd name="connsiteY120" fmla="*/ 752475 h 871538"/>
              <a:gd name="connsiteX121" fmla="*/ 1762125 w 1866900"/>
              <a:gd name="connsiteY121" fmla="*/ 764382 h 871538"/>
              <a:gd name="connsiteX122" fmla="*/ 1754981 w 1866900"/>
              <a:gd name="connsiteY122" fmla="*/ 785813 h 871538"/>
              <a:gd name="connsiteX123" fmla="*/ 1752600 w 1866900"/>
              <a:gd name="connsiteY123" fmla="*/ 792957 h 871538"/>
              <a:gd name="connsiteX124" fmla="*/ 1747837 w 1866900"/>
              <a:gd name="connsiteY124" fmla="*/ 800100 h 871538"/>
              <a:gd name="connsiteX125" fmla="*/ 1745456 w 1866900"/>
              <a:gd name="connsiteY125" fmla="*/ 838200 h 871538"/>
              <a:gd name="connsiteX126" fmla="*/ 1743075 w 1866900"/>
              <a:gd name="connsiteY126" fmla="*/ 845344 h 871538"/>
              <a:gd name="connsiteX127" fmla="*/ 1733550 w 1866900"/>
              <a:gd name="connsiteY127" fmla="*/ 859632 h 871538"/>
              <a:gd name="connsiteX128" fmla="*/ 1712119 w 1866900"/>
              <a:gd name="connsiteY128" fmla="*/ 869157 h 871538"/>
              <a:gd name="connsiteX129" fmla="*/ 1704975 w 1866900"/>
              <a:gd name="connsiteY129" fmla="*/ 871538 h 871538"/>
              <a:gd name="connsiteX130" fmla="*/ 1688306 w 1866900"/>
              <a:gd name="connsiteY130" fmla="*/ 869157 h 871538"/>
              <a:gd name="connsiteX131" fmla="*/ 1678781 w 1866900"/>
              <a:gd name="connsiteY131" fmla="*/ 854869 h 871538"/>
              <a:gd name="connsiteX132" fmla="*/ 1674019 w 1866900"/>
              <a:gd name="connsiteY132" fmla="*/ 847725 h 871538"/>
              <a:gd name="connsiteX133" fmla="*/ 1676400 w 1866900"/>
              <a:gd name="connsiteY133" fmla="*/ 812007 h 871538"/>
              <a:gd name="connsiteX134" fmla="*/ 1678781 w 1866900"/>
              <a:gd name="connsiteY134" fmla="*/ 804863 h 871538"/>
              <a:gd name="connsiteX135" fmla="*/ 1676400 w 1866900"/>
              <a:gd name="connsiteY135" fmla="*/ 745332 h 871538"/>
              <a:gd name="connsiteX136" fmla="*/ 1671637 w 1866900"/>
              <a:gd name="connsiteY136" fmla="*/ 731044 h 871538"/>
              <a:gd name="connsiteX137" fmla="*/ 1664494 w 1866900"/>
              <a:gd name="connsiteY137" fmla="*/ 716757 h 871538"/>
              <a:gd name="connsiteX138" fmla="*/ 1657350 w 1866900"/>
              <a:gd name="connsiteY138" fmla="*/ 711994 h 871538"/>
              <a:gd name="connsiteX139" fmla="*/ 1654969 w 1866900"/>
              <a:gd name="connsiteY139" fmla="*/ 704850 h 871538"/>
              <a:gd name="connsiteX140" fmla="*/ 1645444 w 1866900"/>
              <a:gd name="connsiteY140" fmla="*/ 690563 h 871538"/>
              <a:gd name="connsiteX141" fmla="*/ 1643062 w 1866900"/>
              <a:gd name="connsiteY141" fmla="*/ 683419 h 871538"/>
              <a:gd name="connsiteX142" fmla="*/ 1635919 w 1866900"/>
              <a:gd name="connsiteY142" fmla="*/ 678657 h 871538"/>
              <a:gd name="connsiteX143" fmla="*/ 1624012 w 1866900"/>
              <a:gd name="connsiteY143" fmla="*/ 657225 h 871538"/>
              <a:gd name="connsiteX144" fmla="*/ 1619250 w 1866900"/>
              <a:gd name="connsiteY144" fmla="*/ 650082 h 871538"/>
              <a:gd name="connsiteX145" fmla="*/ 1614487 w 1866900"/>
              <a:gd name="connsiteY145" fmla="*/ 642938 h 871538"/>
              <a:gd name="connsiteX146" fmla="*/ 1609725 w 1866900"/>
              <a:gd name="connsiteY146" fmla="*/ 626269 h 871538"/>
              <a:gd name="connsiteX147" fmla="*/ 1604962 w 1866900"/>
              <a:gd name="connsiteY147" fmla="*/ 611982 h 871538"/>
              <a:gd name="connsiteX148" fmla="*/ 1602581 w 1866900"/>
              <a:gd name="connsiteY148" fmla="*/ 604838 h 871538"/>
              <a:gd name="connsiteX149" fmla="*/ 1597819 w 1866900"/>
              <a:gd name="connsiteY149" fmla="*/ 588169 h 871538"/>
              <a:gd name="connsiteX150" fmla="*/ 1590675 w 1866900"/>
              <a:gd name="connsiteY150" fmla="*/ 581025 h 871538"/>
              <a:gd name="connsiteX151" fmla="*/ 1585912 w 1866900"/>
              <a:gd name="connsiteY151" fmla="*/ 573882 h 871538"/>
              <a:gd name="connsiteX152" fmla="*/ 1571625 w 1866900"/>
              <a:gd name="connsiteY152" fmla="*/ 564357 h 871538"/>
              <a:gd name="connsiteX153" fmla="*/ 1557337 w 1866900"/>
              <a:gd name="connsiteY153" fmla="*/ 552450 h 871538"/>
              <a:gd name="connsiteX154" fmla="*/ 1547812 w 1866900"/>
              <a:gd name="connsiteY154" fmla="*/ 542925 h 871538"/>
              <a:gd name="connsiteX155" fmla="*/ 1538287 w 1866900"/>
              <a:gd name="connsiteY155" fmla="*/ 533400 h 871538"/>
              <a:gd name="connsiteX156" fmla="*/ 1526381 w 1866900"/>
              <a:gd name="connsiteY156" fmla="*/ 519113 h 871538"/>
              <a:gd name="connsiteX157" fmla="*/ 1521619 w 1866900"/>
              <a:gd name="connsiteY157" fmla="*/ 511969 h 871538"/>
              <a:gd name="connsiteX158" fmla="*/ 1514475 w 1866900"/>
              <a:gd name="connsiteY158" fmla="*/ 509588 h 871538"/>
              <a:gd name="connsiteX159" fmla="*/ 1502569 w 1866900"/>
              <a:gd name="connsiteY159" fmla="*/ 497682 h 871538"/>
              <a:gd name="connsiteX160" fmla="*/ 1490662 w 1866900"/>
              <a:gd name="connsiteY160" fmla="*/ 483394 h 871538"/>
              <a:gd name="connsiteX161" fmla="*/ 1469231 w 1866900"/>
              <a:gd name="connsiteY161" fmla="*/ 473869 h 871538"/>
              <a:gd name="connsiteX162" fmla="*/ 1231106 w 1866900"/>
              <a:gd name="connsiteY162" fmla="*/ 471488 h 871538"/>
              <a:gd name="connsiteX163" fmla="*/ 1031081 w 1866900"/>
              <a:gd name="connsiteY163" fmla="*/ 461963 h 871538"/>
              <a:gd name="connsiteX164" fmla="*/ 840581 w 1866900"/>
              <a:gd name="connsiteY164" fmla="*/ 459582 h 871538"/>
              <a:gd name="connsiteX165" fmla="*/ 750094 w 1866900"/>
              <a:gd name="connsiteY165" fmla="*/ 457200 h 871538"/>
              <a:gd name="connsiteX166" fmla="*/ 500063 w 1866900"/>
              <a:gd name="connsiteY166" fmla="*/ 464344 h 871538"/>
              <a:gd name="connsiteX167" fmla="*/ 347662 w 1866900"/>
              <a:gd name="connsiteY167" fmla="*/ 483394 h 871538"/>
              <a:gd name="connsiteX168" fmla="*/ 250031 w 1866900"/>
              <a:gd name="connsiteY168" fmla="*/ 514350 h 871538"/>
              <a:gd name="connsiteX169" fmla="*/ 185737 w 1866900"/>
              <a:gd name="connsiteY169" fmla="*/ 547688 h 871538"/>
              <a:gd name="connsiteX0" fmla="*/ 185737 w 1866900"/>
              <a:gd name="connsiteY0" fmla="*/ 548788 h 872638"/>
              <a:gd name="connsiteX1" fmla="*/ 128586 w 1866900"/>
              <a:gd name="connsiteY1" fmla="*/ 589270 h 872638"/>
              <a:gd name="connsiteX2" fmla="*/ 85726 w 1866900"/>
              <a:gd name="connsiteY2" fmla="*/ 608319 h 872638"/>
              <a:gd name="connsiteX3" fmla="*/ 11906 w 1866900"/>
              <a:gd name="connsiteY3" fmla="*/ 634513 h 872638"/>
              <a:gd name="connsiteX4" fmla="*/ 33337 w 1866900"/>
              <a:gd name="connsiteY4" fmla="*/ 572600 h 872638"/>
              <a:gd name="connsiteX5" fmla="*/ 0 w 1866900"/>
              <a:gd name="connsiteY5" fmla="*/ 527356 h 872638"/>
              <a:gd name="connsiteX6" fmla="*/ 42863 w 1866900"/>
              <a:gd name="connsiteY6" fmla="*/ 424965 h 872638"/>
              <a:gd name="connsiteX7" fmla="*/ 2381 w 1866900"/>
              <a:gd name="connsiteY7" fmla="*/ 360669 h 872638"/>
              <a:gd name="connsiteX8" fmla="*/ 83343 w 1866900"/>
              <a:gd name="connsiteY8" fmla="*/ 358287 h 872638"/>
              <a:gd name="connsiteX9" fmla="*/ 152401 w 1866900"/>
              <a:gd name="connsiteY9" fmla="*/ 374957 h 872638"/>
              <a:gd name="connsiteX10" fmla="*/ 269081 w 1866900"/>
              <a:gd name="connsiteY10" fmla="*/ 386862 h 872638"/>
              <a:gd name="connsiteX11" fmla="*/ 369094 w 1866900"/>
              <a:gd name="connsiteY11" fmla="*/ 391625 h 872638"/>
              <a:gd name="connsiteX12" fmla="*/ 652463 w 1866900"/>
              <a:gd name="connsiteY12" fmla="*/ 386863 h 872638"/>
              <a:gd name="connsiteX13" fmla="*/ 1042987 w 1866900"/>
              <a:gd name="connsiteY13" fmla="*/ 382101 h 872638"/>
              <a:gd name="connsiteX14" fmla="*/ 1345406 w 1866900"/>
              <a:gd name="connsiteY14" fmla="*/ 384482 h 872638"/>
              <a:gd name="connsiteX15" fmla="*/ 1466850 w 1866900"/>
              <a:gd name="connsiteY15" fmla="*/ 377338 h 872638"/>
              <a:gd name="connsiteX16" fmla="*/ 1531143 w 1866900"/>
              <a:gd name="connsiteY16" fmla="*/ 301139 h 872638"/>
              <a:gd name="connsiteX17" fmla="*/ 1557337 w 1866900"/>
              <a:gd name="connsiteY17" fmla="*/ 236845 h 872638"/>
              <a:gd name="connsiteX18" fmla="*/ 1581150 w 1866900"/>
              <a:gd name="connsiteY18" fmla="*/ 179694 h 872638"/>
              <a:gd name="connsiteX19" fmla="*/ 1595437 w 1866900"/>
              <a:gd name="connsiteY19" fmla="*/ 120163 h 872638"/>
              <a:gd name="connsiteX20" fmla="*/ 1590675 w 1866900"/>
              <a:gd name="connsiteY20" fmla="*/ 91588 h 872638"/>
              <a:gd name="connsiteX21" fmla="*/ 1564481 w 1866900"/>
              <a:gd name="connsiteY21" fmla="*/ 67775 h 872638"/>
              <a:gd name="connsiteX22" fmla="*/ 1547812 w 1866900"/>
              <a:gd name="connsiteY22" fmla="*/ 58250 h 872638"/>
              <a:gd name="connsiteX23" fmla="*/ 1526381 w 1866900"/>
              <a:gd name="connsiteY23" fmla="*/ 46344 h 872638"/>
              <a:gd name="connsiteX24" fmla="*/ 1519237 w 1866900"/>
              <a:gd name="connsiteY24" fmla="*/ 34438 h 872638"/>
              <a:gd name="connsiteX25" fmla="*/ 1528762 w 1866900"/>
              <a:gd name="connsiteY25" fmla="*/ 1100 h 872638"/>
              <a:gd name="connsiteX26" fmla="*/ 1566862 w 1866900"/>
              <a:gd name="connsiteY26" fmla="*/ 8244 h 872638"/>
              <a:gd name="connsiteX27" fmla="*/ 1578769 w 1866900"/>
              <a:gd name="connsiteY27" fmla="*/ 10625 h 872638"/>
              <a:gd name="connsiteX28" fmla="*/ 1593056 w 1866900"/>
              <a:gd name="connsiteY28" fmla="*/ 15388 h 872638"/>
              <a:gd name="connsiteX29" fmla="*/ 1600200 w 1866900"/>
              <a:gd name="connsiteY29" fmla="*/ 20150 h 872638"/>
              <a:gd name="connsiteX30" fmla="*/ 1614487 w 1866900"/>
              <a:gd name="connsiteY30" fmla="*/ 22532 h 872638"/>
              <a:gd name="connsiteX31" fmla="*/ 1624012 w 1866900"/>
              <a:gd name="connsiteY31" fmla="*/ 24913 h 872638"/>
              <a:gd name="connsiteX32" fmla="*/ 1638300 w 1866900"/>
              <a:gd name="connsiteY32" fmla="*/ 29675 h 872638"/>
              <a:gd name="connsiteX33" fmla="*/ 1652587 w 1866900"/>
              <a:gd name="connsiteY33" fmla="*/ 32057 h 872638"/>
              <a:gd name="connsiteX34" fmla="*/ 1676400 w 1866900"/>
              <a:gd name="connsiteY34" fmla="*/ 34438 h 872638"/>
              <a:gd name="connsiteX35" fmla="*/ 1702594 w 1866900"/>
              <a:gd name="connsiteY35" fmla="*/ 39200 h 872638"/>
              <a:gd name="connsiteX36" fmla="*/ 1709737 w 1866900"/>
              <a:gd name="connsiteY36" fmla="*/ 41582 h 872638"/>
              <a:gd name="connsiteX37" fmla="*/ 1716881 w 1866900"/>
              <a:gd name="connsiteY37" fmla="*/ 48725 h 872638"/>
              <a:gd name="connsiteX38" fmla="*/ 1721644 w 1866900"/>
              <a:gd name="connsiteY38" fmla="*/ 63013 h 872638"/>
              <a:gd name="connsiteX39" fmla="*/ 1726406 w 1866900"/>
              <a:gd name="connsiteY39" fmla="*/ 79682 h 872638"/>
              <a:gd name="connsiteX40" fmla="*/ 1724025 w 1866900"/>
              <a:gd name="connsiteY40" fmla="*/ 103494 h 872638"/>
              <a:gd name="connsiteX41" fmla="*/ 1716881 w 1866900"/>
              <a:gd name="connsiteY41" fmla="*/ 105875 h 872638"/>
              <a:gd name="connsiteX42" fmla="*/ 1659731 w 1866900"/>
              <a:gd name="connsiteY42" fmla="*/ 108257 h 872638"/>
              <a:gd name="connsiteX43" fmla="*/ 1652587 w 1866900"/>
              <a:gd name="connsiteY43" fmla="*/ 113019 h 872638"/>
              <a:gd name="connsiteX44" fmla="*/ 1650206 w 1866900"/>
              <a:gd name="connsiteY44" fmla="*/ 120163 h 872638"/>
              <a:gd name="connsiteX45" fmla="*/ 1645444 w 1866900"/>
              <a:gd name="connsiteY45" fmla="*/ 127307 h 872638"/>
              <a:gd name="connsiteX46" fmla="*/ 1638300 w 1866900"/>
              <a:gd name="connsiteY46" fmla="*/ 141594 h 872638"/>
              <a:gd name="connsiteX47" fmla="*/ 1635919 w 1866900"/>
              <a:gd name="connsiteY47" fmla="*/ 160644 h 872638"/>
              <a:gd name="connsiteX48" fmla="*/ 1633537 w 1866900"/>
              <a:gd name="connsiteY48" fmla="*/ 167788 h 872638"/>
              <a:gd name="connsiteX49" fmla="*/ 1628775 w 1866900"/>
              <a:gd name="connsiteY49" fmla="*/ 205888 h 872638"/>
              <a:gd name="connsiteX50" fmla="*/ 1626394 w 1866900"/>
              <a:gd name="connsiteY50" fmla="*/ 272563 h 872638"/>
              <a:gd name="connsiteX51" fmla="*/ 1628775 w 1866900"/>
              <a:gd name="connsiteY51" fmla="*/ 339238 h 872638"/>
              <a:gd name="connsiteX52" fmla="*/ 1631156 w 1866900"/>
              <a:gd name="connsiteY52" fmla="*/ 346382 h 872638"/>
              <a:gd name="connsiteX53" fmla="*/ 1645444 w 1866900"/>
              <a:gd name="connsiteY53" fmla="*/ 360669 h 872638"/>
              <a:gd name="connsiteX54" fmla="*/ 1652587 w 1866900"/>
              <a:gd name="connsiteY54" fmla="*/ 363050 h 872638"/>
              <a:gd name="connsiteX55" fmla="*/ 1659731 w 1866900"/>
              <a:gd name="connsiteY55" fmla="*/ 367813 h 872638"/>
              <a:gd name="connsiteX56" fmla="*/ 1726406 w 1866900"/>
              <a:gd name="connsiteY56" fmla="*/ 363050 h 872638"/>
              <a:gd name="connsiteX57" fmla="*/ 1733550 w 1866900"/>
              <a:gd name="connsiteY57" fmla="*/ 298757 h 872638"/>
              <a:gd name="connsiteX58" fmla="*/ 1738312 w 1866900"/>
              <a:gd name="connsiteY58" fmla="*/ 272563 h 872638"/>
              <a:gd name="connsiteX59" fmla="*/ 1743075 w 1866900"/>
              <a:gd name="connsiteY59" fmla="*/ 265419 h 872638"/>
              <a:gd name="connsiteX60" fmla="*/ 1750219 w 1866900"/>
              <a:gd name="connsiteY60" fmla="*/ 263038 h 872638"/>
              <a:gd name="connsiteX61" fmla="*/ 1757362 w 1866900"/>
              <a:gd name="connsiteY61" fmla="*/ 258275 h 872638"/>
              <a:gd name="connsiteX62" fmla="*/ 1774031 w 1866900"/>
              <a:gd name="connsiteY62" fmla="*/ 253513 h 872638"/>
              <a:gd name="connsiteX63" fmla="*/ 1797844 w 1866900"/>
              <a:gd name="connsiteY63" fmla="*/ 255894 h 872638"/>
              <a:gd name="connsiteX64" fmla="*/ 1819275 w 1866900"/>
              <a:gd name="connsiteY64" fmla="*/ 272563 h 872638"/>
              <a:gd name="connsiteX65" fmla="*/ 1826419 w 1866900"/>
              <a:gd name="connsiteY65" fmla="*/ 277325 h 872638"/>
              <a:gd name="connsiteX66" fmla="*/ 1838325 w 1866900"/>
              <a:gd name="connsiteY66" fmla="*/ 298757 h 872638"/>
              <a:gd name="connsiteX67" fmla="*/ 1826419 w 1866900"/>
              <a:gd name="connsiteY67" fmla="*/ 329713 h 872638"/>
              <a:gd name="connsiteX68" fmla="*/ 1819275 w 1866900"/>
              <a:gd name="connsiteY68" fmla="*/ 332094 h 872638"/>
              <a:gd name="connsiteX69" fmla="*/ 1804987 w 1866900"/>
              <a:gd name="connsiteY69" fmla="*/ 344000 h 872638"/>
              <a:gd name="connsiteX70" fmla="*/ 1795462 w 1866900"/>
              <a:gd name="connsiteY70" fmla="*/ 358288 h 872638"/>
              <a:gd name="connsiteX71" fmla="*/ 1800225 w 1866900"/>
              <a:gd name="connsiteY71" fmla="*/ 398769 h 872638"/>
              <a:gd name="connsiteX72" fmla="*/ 1802606 w 1866900"/>
              <a:gd name="connsiteY72" fmla="*/ 405913 h 872638"/>
              <a:gd name="connsiteX73" fmla="*/ 1807369 w 1866900"/>
              <a:gd name="connsiteY73" fmla="*/ 413057 h 872638"/>
              <a:gd name="connsiteX74" fmla="*/ 1812131 w 1866900"/>
              <a:gd name="connsiteY74" fmla="*/ 427344 h 872638"/>
              <a:gd name="connsiteX75" fmla="*/ 1824037 w 1866900"/>
              <a:gd name="connsiteY75" fmla="*/ 448775 h 872638"/>
              <a:gd name="connsiteX76" fmla="*/ 1821656 w 1866900"/>
              <a:gd name="connsiteY76" fmla="*/ 486875 h 872638"/>
              <a:gd name="connsiteX77" fmla="*/ 1816894 w 1866900"/>
              <a:gd name="connsiteY77" fmla="*/ 494019 h 872638"/>
              <a:gd name="connsiteX78" fmla="*/ 1788319 w 1866900"/>
              <a:gd name="connsiteY78" fmla="*/ 486875 h 872638"/>
              <a:gd name="connsiteX79" fmla="*/ 1781175 w 1866900"/>
              <a:gd name="connsiteY79" fmla="*/ 484494 h 872638"/>
              <a:gd name="connsiteX80" fmla="*/ 1774031 w 1866900"/>
              <a:gd name="connsiteY80" fmla="*/ 482113 h 872638"/>
              <a:gd name="connsiteX81" fmla="*/ 1759744 w 1866900"/>
              <a:gd name="connsiteY81" fmla="*/ 460682 h 872638"/>
              <a:gd name="connsiteX82" fmla="*/ 1754981 w 1866900"/>
              <a:gd name="connsiteY82" fmla="*/ 453538 h 872638"/>
              <a:gd name="connsiteX83" fmla="*/ 1747837 w 1866900"/>
              <a:gd name="connsiteY83" fmla="*/ 439250 h 872638"/>
              <a:gd name="connsiteX84" fmla="*/ 1728787 w 1866900"/>
              <a:gd name="connsiteY84" fmla="*/ 427344 h 872638"/>
              <a:gd name="connsiteX85" fmla="*/ 1721644 w 1866900"/>
              <a:gd name="connsiteY85" fmla="*/ 422582 h 872638"/>
              <a:gd name="connsiteX86" fmla="*/ 1707356 w 1866900"/>
              <a:gd name="connsiteY86" fmla="*/ 417819 h 872638"/>
              <a:gd name="connsiteX87" fmla="*/ 1690687 w 1866900"/>
              <a:gd name="connsiteY87" fmla="*/ 420200 h 872638"/>
              <a:gd name="connsiteX88" fmla="*/ 1654969 w 1866900"/>
              <a:gd name="connsiteY88" fmla="*/ 427344 h 872638"/>
              <a:gd name="connsiteX89" fmla="*/ 1647825 w 1866900"/>
              <a:gd name="connsiteY89" fmla="*/ 441632 h 872638"/>
              <a:gd name="connsiteX90" fmla="*/ 1652587 w 1866900"/>
              <a:gd name="connsiteY90" fmla="*/ 524975 h 872638"/>
              <a:gd name="connsiteX91" fmla="*/ 1657350 w 1866900"/>
              <a:gd name="connsiteY91" fmla="*/ 539263 h 872638"/>
              <a:gd name="connsiteX92" fmla="*/ 1662112 w 1866900"/>
              <a:gd name="connsiteY92" fmla="*/ 555932 h 872638"/>
              <a:gd name="connsiteX93" fmla="*/ 1666875 w 1866900"/>
              <a:gd name="connsiteY93" fmla="*/ 563075 h 872638"/>
              <a:gd name="connsiteX94" fmla="*/ 1676400 w 1866900"/>
              <a:gd name="connsiteY94" fmla="*/ 574982 h 872638"/>
              <a:gd name="connsiteX95" fmla="*/ 1678781 w 1866900"/>
              <a:gd name="connsiteY95" fmla="*/ 582125 h 872638"/>
              <a:gd name="connsiteX96" fmla="*/ 1688306 w 1866900"/>
              <a:gd name="connsiteY96" fmla="*/ 596413 h 872638"/>
              <a:gd name="connsiteX97" fmla="*/ 1693069 w 1866900"/>
              <a:gd name="connsiteY97" fmla="*/ 603557 h 872638"/>
              <a:gd name="connsiteX98" fmla="*/ 1697831 w 1866900"/>
              <a:gd name="connsiteY98" fmla="*/ 617844 h 872638"/>
              <a:gd name="connsiteX99" fmla="*/ 1707356 w 1866900"/>
              <a:gd name="connsiteY99" fmla="*/ 632132 h 872638"/>
              <a:gd name="connsiteX100" fmla="*/ 1714500 w 1866900"/>
              <a:gd name="connsiteY100" fmla="*/ 653563 h 872638"/>
              <a:gd name="connsiteX101" fmla="*/ 1716881 w 1866900"/>
              <a:gd name="connsiteY101" fmla="*/ 660707 h 872638"/>
              <a:gd name="connsiteX102" fmla="*/ 1731169 w 1866900"/>
              <a:gd name="connsiteY102" fmla="*/ 667850 h 872638"/>
              <a:gd name="connsiteX103" fmla="*/ 1781175 w 1866900"/>
              <a:gd name="connsiteY103" fmla="*/ 660707 h 872638"/>
              <a:gd name="connsiteX104" fmla="*/ 1788319 w 1866900"/>
              <a:gd name="connsiteY104" fmla="*/ 655944 h 872638"/>
              <a:gd name="connsiteX105" fmla="*/ 1802606 w 1866900"/>
              <a:gd name="connsiteY105" fmla="*/ 651182 h 872638"/>
              <a:gd name="connsiteX106" fmla="*/ 1809750 w 1866900"/>
              <a:gd name="connsiteY106" fmla="*/ 646419 h 872638"/>
              <a:gd name="connsiteX107" fmla="*/ 1852612 w 1866900"/>
              <a:gd name="connsiteY107" fmla="*/ 646419 h 872638"/>
              <a:gd name="connsiteX108" fmla="*/ 1859756 w 1866900"/>
              <a:gd name="connsiteY108" fmla="*/ 651182 h 872638"/>
              <a:gd name="connsiteX109" fmla="*/ 1862137 w 1866900"/>
              <a:gd name="connsiteY109" fmla="*/ 658325 h 872638"/>
              <a:gd name="connsiteX110" fmla="*/ 1866900 w 1866900"/>
              <a:gd name="connsiteY110" fmla="*/ 665469 h 872638"/>
              <a:gd name="connsiteX111" fmla="*/ 1864519 w 1866900"/>
              <a:gd name="connsiteY111" fmla="*/ 698807 h 872638"/>
              <a:gd name="connsiteX112" fmla="*/ 1857375 w 1866900"/>
              <a:gd name="connsiteY112" fmla="*/ 705950 h 872638"/>
              <a:gd name="connsiteX113" fmla="*/ 1854994 w 1866900"/>
              <a:gd name="connsiteY113" fmla="*/ 713094 h 872638"/>
              <a:gd name="connsiteX114" fmla="*/ 1840706 w 1866900"/>
              <a:gd name="connsiteY114" fmla="*/ 725000 h 872638"/>
              <a:gd name="connsiteX115" fmla="*/ 1833562 w 1866900"/>
              <a:gd name="connsiteY115" fmla="*/ 727382 h 872638"/>
              <a:gd name="connsiteX116" fmla="*/ 1826419 w 1866900"/>
              <a:gd name="connsiteY116" fmla="*/ 732144 h 872638"/>
              <a:gd name="connsiteX117" fmla="*/ 1793081 w 1866900"/>
              <a:gd name="connsiteY117" fmla="*/ 741669 h 872638"/>
              <a:gd name="connsiteX118" fmla="*/ 1785937 w 1866900"/>
              <a:gd name="connsiteY118" fmla="*/ 744050 h 872638"/>
              <a:gd name="connsiteX119" fmla="*/ 1771650 w 1866900"/>
              <a:gd name="connsiteY119" fmla="*/ 753575 h 872638"/>
              <a:gd name="connsiteX120" fmla="*/ 1762125 w 1866900"/>
              <a:gd name="connsiteY120" fmla="*/ 765482 h 872638"/>
              <a:gd name="connsiteX121" fmla="*/ 1754981 w 1866900"/>
              <a:gd name="connsiteY121" fmla="*/ 786913 h 872638"/>
              <a:gd name="connsiteX122" fmla="*/ 1752600 w 1866900"/>
              <a:gd name="connsiteY122" fmla="*/ 794057 h 872638"/>
              <a:gd name="connsiteX123" fmla="*/ 1747837 w 1866900"/>
              <a:gd name="connsiteY123" fmla="*/ 801200 h 872638"/>
              <a:gd name="connsiteX124" fmla="*/ 1745456 w 1866900"/>
              <a:gd name="connsiteY124" fmla="*/ 839300 h 872638"/>
              <a:gd name="connsiteX125" fmla="*/ 1743075 w 1866900"/>
              <a:gd name="connsiteY125" fmla="*/ 846444 h 872638"/>
              <a:gd name="connsiteX126" fmla="*/ 1733550 w 1866900"/>
              <a:gd name="connsiteY126" fmla="*/ 860732 h 872638"/>
              <a:gd name="connsiteX127" fmla="*/ 1712119 w 1866900"/>
              <a:gd name="connsiteY127" fmla="*/ 870257 h 872638"/>
              <a:gd name="connsiteX128" fmla="*/ 1704975 w 1866900"/>
              <a:gd name="connsiteY128" fmla="*/ 872638 h 872638"/>
              <a:gd name="connsiteX129" fmla="*/ 1688306 w 1866900"/>
              <a:gd name="connsiteY129" fmla="*/ 870257 h 872638"/>
              <a:gd name="connsiteX130" fmla="*/ 1678781 w 1866900"/>
              <a:gd name="connsiteY130" fmla="*/ 855969 h 872638"/>
              <a:gd name="connsiteX131" fmla="*/ 1674019 w 1866900"/>
              <a:gd name="connsiteY131" fmla="*/ 848825 h 872638"/>
              <a:gd name="connsiteX132" fmla="*/ 1676400 w 1866900"/>
              <a:gd name="connsiteY132" fmla="*/ 813107 h 872638"/>
              <a:gd name="connsiteX133" fmla="*/ 1678781 w 1866900"/>
              <a:gd name="connsiteY133" fmla="*/ 805963 h 872638"/>
              <a:gd name="connsiteX134" fmla="*/ 1676400 w 1866900"/>
              <a:gd name="connsiteY134" fmla="*/ 746432 h 872638"/>
              <a:gd name="connsiteX135" fmla="*/ 1671637 w 1866900"/>
              <a:gd name="connsiteY135" fmla="*/ 732144 h 872638"/>
              <a:gd name="connsiteX136" fmla="*/ 1664494 w 1866900"/>
              <a:gd name="connsiteY136" fmla="*/ 717857 h 872638"/>
              <a:gd name="connsiteX137" fmla="*/ 1657350 w 1866900"/>
              <a:gd name="connsiteY137" fmla="*/ 713094 h 872638"/>
              <a:gd name="connsiteX138" fmla="*/ 1654969 w 1866900"/>
              <a:gd name="connsiteY138" fmla="*/ 705950 h 872638"/>
              <a:gd name="connsiteX139" fmla="*/ 1645444 w 1866900"/>
              <a:gd name="connsiteY139" fmla="*/ 691663 h 872638"/>
              <a:gd name="connsiteX140" fmla="*/ 1643062 w 1866900"/>
              <a:gd name="connsiteY140" fmla="*/ 684519 h 872638"/>
              <a:gd name="connsiteX141" fmla="*/ 1635919 w 1866900"/>
              <a:gd name="connsiteY141" fmla="*/ 679757 h 872638"/>
              <a:gd name="connsiteX142" fmla="*/ 1624012 w 1866900"/>
              <a:gd name="connsiteY142" fmla="*/ 658325 h 872638"/>
              <a:gd name="connsiteX143" fmla="*/ 1619250 w 1866900"/>
              <a:gd name="connsiteY143" fmla="*/ 651182 h 872638"/>
              <a:gd name="connsiteX144" fmla="*/ 1614487 w 1866900"/>
              <a:gd name="connsiteY144" fmla="*/ 644038 h 872638"/>
              <a:gd name="connsiteX145" fmla="*/ 1609725 w 1866900"/>
              <a:gd name="connsiteY145" fmla="*/ 627369 h 872638"/>
              <a:gd name="connsiteX146" fmla="*/ 1604962 w 1866900"/>
              <a:gd name="connsiteY146" fmla="*/ 613082 h 872638"/>
              <a:gd name="connsiteX147" fmla="*/ 1602581 w 1866900"/>
              <a:gd name="connsiteY147" fmla="*/ 605938 h 872638"/>
              <a:gd name="connsiteX148" fmla="*/ 1597819 w 1866900"/>
              <a:gd name="connsiteY148" fmla="*/ 589269 h 872638"/>
              <a:gd name="connsiteX149" fmla="*/ 1590675 w 1866900"/>
              <a:gd name="connsiteY149" fmla="*/ 582125 h 872638"/>
              <a:gd name="connsiteX150" fmla="*/ 1585912 w 1866900"/>
              <a:gd name="connsiteY150" fmla="*/ 574982 h 872638"/>
              <a:gd name="connsiteX151" fmla="*/ 1571625 w 1866900"/>
              <a:gd name="connsiteY151" fmla="*/ 565457 h 872638"/>
              <a:gd name="connsiteX152" fmla="*/ 1557337 w 1866900"/>
              <a:gd name="connsiteY152" fmla="*/ 553550 h 872638"/>
              <a:gd name="connsiteX153" fmla="*/ 1547812 w 1866900"/>
              <a:gd name="connsiteY153" fmla="*/ 544025 h 872638"/>
              <a:gd name="connsiteX154" fmla="*/ 1538287 w 1866900"/>
              <a:gd name="connsiteY154" fmla="*/ 534500 h 872638"/>
              <a:gd name="connsiteX155" fmla="*/ 1526381 w 1866900"/>
              <a:gd name="connsiteY155" fmla="*/ 520213 h 872638"/>
              <a:gd name="connsiteX156" fmla="*/ 1521619 w 1866900"/>
              <a:gd name="connsiteY156" fmla="*/ 513069 h 872638"/>
              <a:gd name="connsiteX157" fmla="*/ 1514475 w 1866900"/>
              <a:gd name="connsiteY157" fmla="*/ 510688 h 872638"/>
              <a:gd name="connsiteX158" fmla="*/ 1502569 w 1866900"/>
              <a:gd name="connsiteY158" fmla="*/ 498782 h 872638"/>
              <a:gd name="connsiteX159" fmla="*/ 1490662 w 1866900"/>
              <a:gd name="connsiteY159" fmla="*/ 484494 h 872638"/>
              <a:gd name="connsiteX160" fmla="*/ 1469231 w 1866900"/>
              <a:gd name="connsiteY160" fmla="*/ 474969 h 872638"/>
              <a:gd name="connsiteX161" fmla="*/ 1231106 w 1866900"/>
              <a:gd name="connsiteY161" fmla="*/ 472588 h 872638"/>
              <a:gd name="connsiteX162" fmla="*/ 1031081 w 1866900"/>
              <a:gd name="connsiteY162" fmla="*/ 463063 h 872638"/>
              <a:gd name="connsiteX163" fmla="*/ 840581 w 1866900"/>
              <a:gd name="connsiteY163" fmla="*/ 460682 h 872638"/>
              <a:gd name="connsiteX164" fmla="*/ 750094 w 1866900"/>
              <a:gd name="connsiteY164" fmla="*/ 458300 h 872638"/>
              <a:gd name="connsiteX165" fmla="*/ 500063 w 1866900"/>
              <a:gd name="connsiteY165" fmla="*/ 465444 h 872638"/>
              <a:gd name="connsiteX166" fmla="*/ 347662 w 1866900"/>
              <a:gd name="connsiteY166" fmla="*/ 484494 h 872638"/>
              <a:gd name="connsiteX167" fmla="*/ 250031 w 1866900"/>
              <a:gd name="connsiteY167" fmla="*/ 515450 h 872638"/>
              <a:gd name="connsiteX168" fmla="*/ 185737 w 1866900"/>
              <a:gd name="connsiteY168" fmla="*/ 548788 h 872638"/>
              <a:gd name="connsiteX0" fmla="*/ 185737 w 1866900"/>
              <a:gd name="connsiteY0" fmla="*/ 546607 h 870457"/>
              <a:gd name="connsiteX1" fmla="*/ 128586 w 1866900"/>
              <a:gd name="connsiteY1" fmla="*/ 587089 h 870457"/>
              <a:gd name="connsiteX2" fmla="*/ 85726 w 1866900"/>
              <a:gd name="connsiteY2" fmla="*/ 606138 h 870457"/>
              <a:gd name="connsiteX3" fmla="*/ 11906 w 1866900"/>
              <a:gd name="connsiteY3" fmla="*/ 632332 h 870457"/>
              <a:gd name="connsiteX4" fmla="*/ 33337 w 1866900"/>
              <a:gd name="connsiteY4" fmla="*/ 570419 h 870457"/>
              <a:gd name="connsiteX5" fmla="*/ 0 w 1866900"/>
              <a:gd name="connsiteY5" fmla="*/ 525175 h 870457"/>
              <a:gd name="connsiteX6" fmla="*/ 42863 w 1866900"/>
              <a:gd name="connsiteY6" fmla="*/ 422784 h 870457"/>
              <a:gd name="connsiteX7" fmla="*/ 2381 w 1866900"/>
              <a:gd name="connsiteY7" fmla="*/ 358488 h 870457"/>
              <a:gd name="connsiteX8" fmla="*/ 83343 w 1866900"/>
              <a:gd name="connsiteY8" fmla="*/ 356106 h 870457"/>
              <a:gd name="connsiteX9" fmla="*/ 152401 w 1866900"/>
              <a:gd name="connsiteY9" fmla="*/ 372776 h 870457"/>
              <a:gd name="connsiteX10" fmla="*/ 269081 w 1866900"/>
              <a:gd name="connsiteY10" fmla="*/ 384681 h 870457"/>
              <a:gd name="connsiteX11" fmla="*/ 369094 w 1866900"/>
              <a:gd name="connsiteY11" fmla="*/ 389444 h 870457"/>
              <a:gd name="connsiteX12" fmla="*/ 652463 w 1866900"/>
              <a:gd name="connsiteY12" fmla="*/ 384682 h 870457"/>
              <a:gd name="connsiteX13" fmla="*/ 1042987 w 1866900"/>
              <a:gd name="connsiteY13" fmla="*/ 379920 h 870457"/>
              <a:gd name="connsiteX14" fmla="*/ 1345406 w 1866900"/>
              <a:gd name="connsiteY14" fmla="*/ 382301 h 870457"/>
              <a:gd name="connsiteX15" fmla="*/ 1466850 w 1866900"/>
              <a:gd name="connsiteY15" fmla="*/ 375157 h 870457"/>
              <a:gd name="connsiteX16" fmla="*/ 1531143 w 1866900"/>
              <a:gd name="connsiteY16" fmla="*/ 298958 h 870457"/>
              <a:gd name="connsiteX17" fmla="*/ 1557337 w 1866900"/>
              <a:gd name="connsiteY17" fmla="*/ 234664 h 870457"/>
              <a:gd name="connsiteX18" fmla="*/ 1581150 w 1866900"/>
              <a:gd name="connsiteY18" fmla="*/ 177513 h 870457"/>
              <a:gd name="connsiteX19" fmla="*/ 1595437 w 1866900"/>
              <a:gd name="connsiteY19" fmla="*/ 117982 h 870457"/>
              <a:gd name="connsiteX20" fmla="*/ 1590675 w 1866900"/>
              <a:gd name="connsiteY20" fmla="*/ 89407 h 870457"/>
              <a:gd name="connsiteX21" fmla="*/ 1564481 w 1866900"/>
              <a:gd name="connsiteY21" fmla="*/ 65594 h 870457"/>
              <a:gd name="connsiteX22" fmla="*/ 1547812 w 1866900"/>
              <a:gd name="connsiteY22" fmla="*/ 56069 h 870457"/>
              <a:gd name="connsiteX23" fmla="*/ 1526381 w 1866900"/>
              <a:gd name="connsiteY23" fmla="*/ 44163 h 870457"/>
              <a:gd name="connsiteX24" fmla="*/ 1519237 w 1866900"/>
              <a:gd name="connsiteY24" fmla="*/ 32257 h 870457"/>
              <a:gd name="connsiteX25" fmla="*/ 1535906 w 1866900"/>
              <a:gd name="connsiteY25" fmla="*/ 1300 h 870457"/>
              <a:gd name="connsiteX26" fmla="*/ 1566862 w 1866900"/>
              <a:gd name="connsiteY26" fmla="*/ 6063 h 870457"/>
              <a:gd name="connsiteX27" fmla="*/ 1578769 w 1866900"/>
              <a:gd name="connsiteY27" fmla="*/ 8444 h 870457"/>
              <a:gd name="connsiteX28" fmla="*/ 1593056 w 1866900"/>
              <a:gd name="connsiteY28" fmla="*/ 13207 h 870457"/>
              <a:gd name="connsiteX29" fmla="*/ 1600200 w 1866900"/>
              <a:gd name="connsiteY29" fmla="*/ 17969 h 870457"/>
              <a:gd name="connsiteX30" fmla="*/ 1614487 w 1866900"/>
              <a:gd name="connsiteY30" fmla="*/ 20351 h 870457"/>
              <a:gd name="connsiteX31" fmla="*/ 1624012 w 1866900"/>
              <a:gd name="connsiteY31" fmla="*/ 22732 h 870457"/>
              <a:gd name="connsiteX32" fmla="*/ 1638300 w 1866900"/>
              <a:gd name="connsiteY32" fmla="*/ 27494 h 870457"/>
              <a:gd name="connsiteX33" fmla="*/ 1652587 w 1866900"/>
              <a:gd name="connsiteY33" fmla="*/ 29876 h 870457"/>
              <a:gd name="connsiteX34" fmla="*/ 1676400 w 1866900"/>
              <a:gd name="connsiteY34" fmla="*/ 32257 h 870457"/>
              <a:gd name="connsiteX35" fmla="*/ 1702594 w 1866900"/>
              <a:gd name="connsiteY35" fmla="*/ 37019 h 870457"/>
              <a:gd name="connsiteX36" fmla="*/ 1709737 w 1866900"/>
              <a:gd name="connsiteY36" fmla="*/ 39401 h 870457"/>
              <a:gd name="connsiteX37" fmla="*/ 1716881 w 1866900"/>
              <a:gd name="connsiteY37" fmla="*/ 46544 h 870457"/>
              <a:gd name="connsiteX38" fmla="*/ 1721644 w 1866900"/>
              <a:gd name="connsiteY38" fmla="*/ 60832 h 870457"/>
              <a:gd name="connsiteX39" fmla="*/ 1726406 w 1866900"/>
              <a:gd name="connsiteY39" fmla="*/ 77501 h 870457"/>
              <a:gd name="connsiteX40" fmla="*/ 1724025 w 1866900"/>
              <a:gd name="connsiteY40" fmla="*/ 101313 h 870457"/>
              <a:gd name="connsiteX41" fmla="*/ 1716881 w 1866900"/>
              <a:gd name="connsiteY41" fmla="*/ 103694 h 870457"/>
              <a:gd name="connsiteX42" fmla="*/ 1659731 w 1866900"/>
              <a:gd name="connsiteY42" fmla="*/ 106076 h 870457"/>
              <a:gd name="connsiteX43" fmla="*/ 1652587 w 1866900"/>
              <a:gd name="connsiteY43" fmla="*/ 110838 h 870457"/>
              <a:gd name="connsiteX44" fmla="*/ 1650206 w 1866900"/>
              <a:gd name="connsiteY44" fmla="*/ 117982 h 870457"/>
              <a:gd name="connsiteX45" fmla="*/ 1645444 w 1866900"/>
              <a:gd name="connsiteY45" fmla="*/ 125126 h 870457"/>
              <a:gd name="connsiteX46" fmla="*/ 1638300 w 1866900"/>
              <a:gd name="connsiteY46" fmla="*/ 139413 h 870457"/>
              <a:gd name="connsiteX47" fmla="*/ 1635919 w 1866900"/>
              <a:gd name="connsiteY47" fmla="*/ 158463 h 870457"/>
              <a:gd name="connsiteX48" fmla="*/ 1633537 w 1866900"/>
              <a:gd name="connsiteY48" fmla="*/ 165607 h 870457"/>
              <a:gd name="connsiteX49" fmla="*/ 1628775 w 1866900"/>
              <a:gd name="connsiteY49" fmla="*/ 203707 h 870457"/>
              <a:gd name="connsiteX50" fmla="*/ 1626394 w 1866900"/>
              <a:gd name="connsiteY50" fmla="*/ 270382 h 870457"/>
              <a:gd name="connsiteX51" fmla="*/ 1628775 w 1866900"/>
              <a:gd name="connsiteY51" fmla="*/ 337057 h 870457"/>
              <a:gd name="connsiteX52" fmla="*/ 1631156 w 1866900"/>
              <a:gd name="connsiteY52" fmla="*/ 344201 h 870457"/>
              <a:gd name="connsiteX53" fmla="*/ 1645444 w 1866900"/>
              <a:gd name="connsiteY53" fmla="*/ 358488 h 870457"/>
              <a:gd name="connsiteX54" fmla="*/ 1652587 w 1866900"/>
              <a:gd name="connsiteY54" fmla="*/ 360869 h 870457"/>
              <a:gd name="connsiteX55" fmla="*/ 1659731 w 1866900"/>
              <a:gd name="connsiteY55" fmla="*/ 365632 h 870457"/>
              <a:gd name="connsiteX56" fmla="*/ 1726406 w 1866900"/>
              <a:gd name="connsiteY56" fmla="*/ 360869 h 870457"/>
              <a:gd name="connsiteX57" fmla="*/ 1733550 w 1866900"/>
              <a:gd name="connsiteY57" fmla="*/ 296576 h 870457"/>
              <a:gd name="connsiteX58" fmla="*/ 1738312 w 1866900"/>
              <a:gd name="connsiteY58" fmla="*/ 270382 h 870457"/>
              <a:gd name="connsiteX59" fmla="*/ 1743075 w 1866900"/>
              <a:gd name="connsiteY59" fmla="*/ 263238 h 870457"/>
              <a:gd name="connsiteX60" fmla="*/ 1750219 w 1866900"/>
              <a:gd name="connsiteY60" fmla="*/ 260857 h 870457"/>
              <a:gd name="connsiteX61" fmla="*/ 1757362 w 1866900"/>
              <a:gd name="connsiteY61" fmla="*/ 256094 h 870457"/>
              <a:gd name="connsiteX62" fmla="*/ 1774031 w 1866900"/>
              <a:gd name="connsiteY62" fmla="*/ 251332 h 870457"/>
              <a:gd name="connsiteX63" fmla="*/ 1797844 w 1866900"/>
              <a:gd name="connsiteY63" fmla="*/ 253713 h 870457"/>
              <a:gd name="connsiteX64" fmla="*/ 1819275 w 1866900"/>
              <a:gd name="connsiteY64" fmla="*/ 270382 h 870457"/>
              <a:gd name="connsiteX65" fmla="*/ 1826419 w 1866900"/>
              <a:gd name="connsiteY65" fmla="*/ 275144 h 870457"/>
              <a:gd name="connsiteX66" fmla="*/ 1838325 w 1866900"/>
              <a:gd name="connsiteY66" fmla="*/ 296576 h 870457"/>
              <a:gd name="connsiteX67" fmla="*/ 1826419 w 1866900"/>
              <a:gd name="connsiteY67" fmla="*/ 327532 h 870457"/>
              <a:gd name="connsiteX68" fmla="*/ 1819275 w 1866900"/>
              <a:gd name="connsiteY68" fmla="*/ 329913 h 870457"/>
              <a:gd name="connsiteX69" fmla="*/ 1804987 w 1866900"/>
              <a:gd name="connsiteY69" fmla="*/ 341819 h 870457"/>
              <a:gd name="connsiteX70" fmla="*/ 1795462 w 1866900"/>
              <a:gd name="connsiteY70" fmla="*/ 356107 h 870457"/>
              <a:gd name="connsiteX71" fmla="*/ 1800225 w 1866900"/>
              <a:gd name="connsiteY71" fmla="*/ 396588 h 870457"/>
              <a:gd name="connsiteX72" fmla="*/ 1802606 w 1866900"/>
              <a:gd name="connsiteY72" fmla="*/ 403732 h 870457"/>
              <a:gd name="connsiteX73" fmla="*/ 1807369 w 1866900"/>
              <a:gd name="connsiteY73" fmla="*/ 410876 h 870457"/>
              <a:gd name="connsiteX74" fmla="*/ 1812131 w 1866900"/>
              <a:gd name="connsiteY74" fmla="*/ 425163 h 870457"/>
              <a:gd name="connsiteX75" fmla="*/ 1824037 w 1866900"/>
              <a:gd name="connsiteY75" fmla="*/ 446594 h 870457"/>
              <a:gd name="connsiteX76" fmla="*/ 1821656 w 1866900"/>
              <a:gd name="connsiteY76" fmla="*/ 484694 h 870457"/>
              <a:gd name="connsiteX77" fmla="*/ 1816894 w 1866900"/>
              <a:gd name="connsiteY77" fmla="*/ 491838 h 870457"/>
              <a:gd name="connsiteX78" fmla="*/ 1788319 w 1866900"/>
              <a:gd name="connsiteY78" fmla="*/ 484694 h 870457"/>
              <a:gd name="connsiteX79" fmla="*/ 1781175 w 1866900"/>
              <a:gd name="connsiteY79" fmla="*/ 482313 h 870457"/>
              <a:gd name="connsiteX80" fmla="*/ 1774031 w 1866900"/>
              <a:gd name="connsiteY80" fmla="*/ 479932 h 870457"/>
              <a:gd name="connsiteX81" fmla="*/ 1759744 w 1866900"/>
              <a:gd name="connsiteY81" fmla="*/ 458501 h 870457"/>
              <a:gd name="connsiteX82" fmla="*/ 1754981 w 1866900"/>
              <a:gd name="connsiteY82" fmla="*/ 451357 h 870457"/>
              <a:gd name="connsiteX83" fmla="*/ 1747837 w 1866900"/>
              <a:gd name="connsiteY83" fmla="*/ 437069 h 870457"/>
              <a:gd name="connsiteX84" fmla="*/ 1728787 w 1866900"/>
              <a:gd name="connsiteY84" fmla="*/ 425163 h 870457"/>
              <a:gd name="connsiteX85" fmla="*/ 1721644 w 1866900"/>
              <a:gd name="connsiteY85" fmla="*/ 420401 h 870457"/>
              <a:gd name="connsiteX86" fmla="*/ 1707356 w 1866900"/>
              <a:gd name="connsiteY86" fmla="*/ 415638 h 870457"/>
              <a:gd name="connsiteX87" fmla="*/ 1690687 w 1866900"/>
              <a:gd name="connsiteY87" fmla="*/ 418019 h 870457"/>
              <a:gd name="connsiteX88" fmla="*/ 1654969 w 1866900"/>
              <a:gd name="connsiteY88" fmla="*/ 425163 h 870457"/>
              <a:gd name="connsiteX89" fmla="*/ 1647825 w 1866900"/>
              <a:gd name="connsiteY89" fmla="*/ 439451 h 870457"/>
              <a:gd name="connsiteX90" fmla="*/ 1652587 w 1866900"/>
              <a:gd name="connsiteY90" fmla="*/ 522794 h 870457"/>
              <a:gd name="connsiteX91" fmla="*/ 1657350 w 1866900"/>
              <a:gd name="connsiteY91" fmla="*/ 537082 h 870457"/>
              <a:gd name="connsiteX92" fmla="*/ 1662112 w 1866900"/>
              <a:gd name="connsiteY92" fmla="*/ 553751 h 870457"/>
              <a:gd name="connsiteX93" fmla="*/ 1666875 w 1866900"/>
              <a:gd name="connsiteY93" fmla="*/ 560894 h 870457"/>
              <a:gd name="connsiteX94" fmla="*/ 1676400 w 1866900"/>
              <a:gd name="connsiteY94" fmla="*/ 572801 h 870457"/>
              <a:gd name="connsiteX95" fmla="*/ 1678781 w 1866900"/>
              <a:gd name="connsiteY95" fmla="*/ 579944 h 870457"/>
              <a:gd name="connsiteX96" fmla="*/ 1688306 w 1866900"/>
              <a:gd name="connsiteY96" fmla="*/ 594232 h 870457"/>
              <a:gd name="connsiteX97" fmla="*/ 1693069 w 1866900"/>
              <a:gd name="connsiteY97" fmla="*/ 601376 h 870457"/>
              <a:gd name="connsiteX98" fmla="*/ 1697831 w 1866900"/>
              <a:gd name="connsiteY98" fmla="*/ 615663 h 870457"/>
              <a:gd name="connsiteX99" fmla="*/ 1707356 w 1866900"/>
              <a:gd name="connsiteY99" fmla="*/ 629951 h 870457"/>
              <a:gd name="connsiteX100" fmla="*/ 1714500 w 1866900"/>
              <a:gd name="connsiteY100" fmla="*/ 651382 h 870457"/>
              <a:gd name="connsiteX101" fmla="*/ 1716881 w 1866900"/>
              <a:gd name="connsiteY101" fmla="*/ 658526 h 870457"/>
              <a:gd name="connsiteX102" fmla="*/ 1731169 w 1866900"/>
              <a:gd name="connsiteY102" fmla="*/ 665669 h 870457"/>
              <a:gd name="connsiteX103" fmla="*/ 1781175 w 1866900"/>
              <a:gd name="connsiteY103" fmla="*/ 658526 h 870457"/>
              <a:gd name="connsiteX104" fmla="*/ 1788319 w 1866900"/>
              <a:gd name="connsiteY104" fmla="*/ 653763 h 870457"/>
              <a:gd name="connsiteX105" fmla="*/ 1802606 w 1866900"/>
              <a:gd name="connsiteY105" fmla="*/ 649001 h 870457"/>
              <a:gd name="connsiteX106" fmla="*/ 1809750 w 1866900"/>
              <a:gd name="connsiteY106" fmla="*/ 644238 h 870457"/>
              <a:gd name="connsiteX107" fmla="*/ 1852612 w 1866900"/>
              <a:gd name="connsiteY107" fmla="*/ 644238 h 870457"/>
              <a:gd name="connsiteX108" fmla="*/ 1859756 w 1866900"/>
              <a:gd name="connsiteY108" fmla="*/ 649001 h 870457"/>
              <a:gd name="connsiteX109" fmla="*/ 1862137 w 1866900"/>
              <a:gd name="connsiteY109" fmla="*/ 656144 h 870457"/>
              <a:gd name="connsiteX110" fmla="*/ 1866900 w 1866900"/>
              <a:gd name="connsiteY110" fmla="*/ 663288 h 870457"/>
              <a:gd name="connsiteX111" fmla="*/ 1864519 w 1866900"/>
              <a:gd name="connsiteY111" fmla="*/ 696626 h 870457"/>
              <a:gd name="connsiteX112" fmla="*/ 1857375 w 1866900"/>
              <a:gd name="connsiteY112" fmla="*/ 703769 h 870457"/>
              <a:gd name="connsiteX113" fmla="*/ 1854994 w 1866900"/>
              <a:gd name="connsiteY113" fmla="*/ 710913 h 870457"/>
              <a:gd name="connsiteX114" fmla="*/ 1840706 w 1866900"/>
              <a:gd name="connsiteY114" fmla="*/ 722819 h 870457"/>
              <a:gd name="connsiteX115" fmla="*/ 1833562 w 1866900"/>
              <a:gd name="connsiteY115" fmla="*/ 725201 h 870457"/>
              <a:gd name="connsiteX116" fmla="*/ 1826419 w 1866900"/>
              <a:gd name="connsiteY116" fmla="*/ 729963 h 870457"/>
              <a:gd name="connsiteX117" fmla="*/ 1793081 w 1866900"/>
              <a:gd name="connsiteY117" fmla="*/ 739488 h 870457"/>
              <a:gd name="connsiteX118" fmla="*/ 1785937 w 1866900"/>
              <a:gd name="connsiteY118" fmla="*/ 741869 h 870457"/>
              <a:gd name="connsiteX119" fmla="*/ 1771650 w 1866900"/>
              <a:gd name="connsiteY119" fmla="*/ 751394 h 870457"/>
              <a:gd name="connsiteX120" fmla="*/ 1762125 w 1866900"/>
              <a:gd name="connsiteY120" fmla="*/ 763301 h 870457"/>
              <a:gd name="connsiteX121" fmla="*/ 1754981 w 1866900"/>
              <a:gd name="connsiteY121" fmla="*/ 784732 h 870457"/>
              <a:gd name="connsiteX122" fmla="*/ 1752600 w 1866900"/>
              <a:gd name="connsiteY122" fmla="*/ 791876 h 870457"/>
              <a:gd name="connsiteX123" fmla="*/ 1747837 w 1866900"/>
              <a:gd name="connsiteY123" fmla="*/ 799019 h 870457"/>
              <a:gd name="connsiteX124" fmla="*/ 1745456 w 1866900"/>
              <a:gd name="connsiteY124" fmla="*/ 837119 h 870457"/>
              <a:gd name="connsiteX125" fmla="*/ 1743075 w 1866900"/>
              <a:gd name="connsiteY125" fmla="*/ 844263 h 870457"/>
              <a:gd name="connsiteX126" fmla="*/ 1733550 w 1866900"/>
              <a:gd name="connsiteY126" fmla="*/ 858551 h 870457"/>
              <a:gd name="connsiteX127" fmla="*/ 1712119 w 1866900"/>
              <a:gd name="connsiteY127" fmla="*/ 868076 h 870457"/>
              <a:gd name="connsiteX128" fmla="*/ 1704975 w 1866900"/>
              <a:gd name="connsiteY128" fmla="*/ 870457 h 870457"/>
              <a:gd name="connsiteX129" fmla="*/ 1688306 w 1866900"/>
              <a:gd name="connsiteY129" fmla="*/ 868076 h 870457"/>
              <a:gd name="connsiteX130" fmla="*/ 1678781 w 1866900"/>
              <a:gd name="connsiteY130" fmla="*/ 853788 h 870457"/>
              <a:gd name="connsiteX131" fmla="*/ 1674019 w 1866900"/>
              <a:gd name="connsiteY131" fmla="*/ 846644 h 870457"/>
              <a:gd name="connsiteX132" fmla="*/ 1676400 w 1866900"/>
              <a:gd name="connsiteY132" fmla="*/ 810926 h 870457"/>
              <a:gd name="connsiteX133" fmla="*/ 1678781 w 1866900"/>
              <a:gd name="connsiteY133" fmla="*/ 803782 h 870457"/>
              <a:gd name="connsiteX134" fmla="*/ 1676400 w 1866900"/>
              <a:gd name="connsiteY134" fmla="*/ 744251 h 870457"/>
              <a:gd name="connsiteX135" fmla="*/ 1671637 w 1866900"/>
              <a:gd name="connsiteY135" fmla="*/ 729963 h 870457"/>
              <a:gd name="connsiteX136" fmla="*/ 1664494 w 1866900"/>
              <a:gd name="connsiteY136" fmla="*/ 715676 h 870457"/>
              <a:gd name="connsiteX137" fmla="*/ 1657350 w 1866900"/>
              <a:gd name="connsiteY137" fmla="*/ 710913 h 870457"/>
              <a:gd name="connsiteX138" fmla="*/ 1654969 w 1866900"/>
              <a:gd name="connsiteY138" fmla="*/ 703769 h 870457"/>
              <a:gd name="connsiteX139" fmla="*/ 1645444 w 1866900"/>
              <a:gd name="connsiteY139" fmla="*/ 689482 h 870457"/>
              <a:gd name="connsiteX140" fmla="*/ 1643062 w 1866900"/>
              <a:gd name="connsiteY140" fmla="*/ 682338 h 870457"/>
              <a:gd name="connsiteX141" fmla="*/ 1635919 w 1866900"/>
              <a:gd name="connsiteY141" fmla="*/ 677576 h 870457"/>
              <a:gd name="connsiteX142" fmla="*/ 1624012 w 1866900"/>
              <a:gd name="connsiteY142" fmla="*/ 656144 h 870457"/>
              <a:gd name="connsiteX143" fmla="*/ 1619250 w 1866900"/>
              <a:gd name="connsiteY143" fmla="*/ 649001 h 870457"/>
              <a:gd name="connsiteX144" fmla="*/ 1614487 w 1866900"/>
              <a:gd name="connsiteY144" fmla="*/ 641857 h 870457"/>
              <a:gd name="connsiteX145" fmla="*/ 1609725 w 1866900"/>
              <a:gd name="connsiteY145" fmla="*/ 625188 h 870457"/>
              <a:gd name="connsiteX146" fmla="*/ 1604962 w 1866900"/>
              <a:gd name="connsiteY146" fmla="*/ 610901 h 870457"/>
              <a:gd name="connsiteX147" fmla="*/ 1602581 w 1866900"/>
              <a:gd name="connsiteY147" fmla="*/ 603757 h 870457"/>
              <a:gd name="connsiteX148" fmla="*/ 1597819 w 1866900"/>
              <a:gd name="connsiteY148" fmla="*/ 587088 h 870457"/>
              <a:gd name="connsiteX149" fmla="*/ 1590675 w 1866900"/>
              <a:gd name="connsiteY149" fmla="*/ 579944 h 870457"/>
              <a:gd name="connsiteX150" fmla="*/ 1585912 w 1866900"/>
              <a:gd name="connsiteY150" fmla="*/ 572801 h 870457"/>
              <a:gd name="connsiteX151" fmla="*/ 1571625 w 1866900"/>
              <a:gd name="connsiteY151" fmla="*/ 563276 h 870457"/>
              <a:gd name="connsiteX152" fmla="*/ 1557337 w 1866900"/>
              <a:gd name="connsiteY152" fmla="*/ 551369 h 870457"/>
              <a:gd name="connsiteX153" fmla="*/ 1547812 w 1866900"/>
              <a:gd name="connsiteY153" fmla="*/ 541844 h 870457"/>
              <a:gd name="connsiteX154" fmla="*/ 1538287 w 1866900"/>
              <a:gd name="connsiteY154" fmla="*/ 532319 h 870457"/>
              <a:gd name="connsiteX155" fmla="*/ 1526381 w 1866900"/>
              <a:gd name="connsiteY155" fmla="*/ 518032 h 870457"/>
              <a:gd name="connsiteX156" fmla="*/ 1521619 w 1866900"/>
              <a:gd name="connsiteY156" fmla="*/ 510888 h 870457"/>
              <a:gd name="connsiteX157" fmla="*/ 1514475 w 1866900"/>
              <a:gd name="connsiteY157" fmla="*/ 508507 h 870457"/>
              <a:gd name="connsiteX158" fmla="*/ 1502569 w 1866900"/>
              <a:gd name="connsiteY158" fmla="*/ 496601 h 870457"/>
              <a:gd name="connsiteX159" fmla="*/ 1490662 w 1866900"/>
              <a:gd name="connsiteY159" fmla="*/ 482313 h 870457"/>
              <a:gd name="connsiteX160" fmla="*/ 1469231 w 1866900"/>
              <a:gd name="connsiteY160" fmla="*/ 472788 h 870457"/>
              <a:gd name="connsiteX161" fmla="*/ 1231106 w 1866900"/>
              <a:gd name="connsiteY161" fmla="*/ 470407 h 870457"/>
              <a:gd name="connsiteX162" fmla="*/ 1031081 w 1866900"/>
              <a:gd name="connsiteY162" fmla="*/ 460882 h 870457"/>
              <a:gd name="connsiteX163" fmla="*/ 840581 w 1866900"/>
              <a:gd name="connsiteY163" fmla="*/ 458501 h 870457"/>
              <a:gd name="connsiteX164" fmla="*/ 750094 w 1866900"/>
              <a:gd name="connsiteY164" fmla="*/ 456119 h 870457"/>
              <a:gd name="connsiteX165" fmla="*/ 500063 w 1866900"/>
              <a:gd name="connsiteY165" fmla="*/ 463263 h 870457"/>
              <a:gd name="connsiteX166" fmla="*/ 347662 w 1866900"/>
              <a:gd name="connsiteY166" fmla="*/ 482313 h 870457"/>
              <a:gd name="connsiteX167" fmla="*/ 250031 w 1866900"/>
              <a:gd name="connsiteY167" fmla="*/ 513269 h 870457"/>
              <a:gd name="connsiteX168" fmla="*/ 185737 w 1866900"/>
              <a:gd name="connsiteY168" fmla="*/ 546607 h 870457"/>
              <a:gd name="connsiteX0" fmla="*/ 185737 w 1866900"/>
              <a:gd name="connsiteY0" fmla="*/ 546607 h 870457"/>
              <a:gd name="connsiteX1" fmla="*/ 128586 w 1866900"/>
              <a:gd name="connsiteY1" fmla="*/ 587089 h 870457"/>
              <a:gd name="connsiteX2" fmla="*/ 85726 w 1866900"/>
              <a:gd name="connsiteY2" fmla="*/ 606138 h 870457"/>
              <a:gd name="connsiteX3" fmla="*/ 11906 w 1866900"/>
              <a:gd name="connsiteY3" fmla="*/ 632332 h 870457"/>
              <a:gd name="connsiteX4" fmla="*/ 33337 w 1866900"/>
              <a:gd name="connsiteY4" fmla="*/ 570419 h 870457"/>
              <a:gd name="connsiteX5" fmla="*/ 0 w 1866900"/>
              <a:gd name="connsiteY5" fmla="*/ 525175 h 870457"/>
              <a:gd name="connsiteX6" fmla="*/ 42863 w 1866900"/>
              <a:gd name="connsiteY6" fmla="*/ 422784 h 870457"/>
              <a:gd name="connsiteX7" fmla="*/ 2381 w 1866900"/>
              <a:gd name="connsiteY7" fmla="*/ 358488 h 870457"/>
              <a:gd name="connsiteX8" fmla="*/ 83343 w 1866900"/>
              <a:gd name="connsiteY8" fmla="*/ 356106 h 870457"/>
              <a:gd name="connsiteX9" fmla="*/ 152401 w 1866900"/>
              <a:gd name="connsiteY9" fmla="*/ 372776 h 870457"/>
              <a:gd name="connsiteX10" fmla="*/ 269081 w 1866900"/>
              <a:gd name="connsiteY10" fmla="*/ 384681 h 870457"/>
              <a:gd name="connsiteX11" fmla="*/ 369094 w 1866900"/>
              <a:gd name="connsiteY11" fmla="*/ 389444 h 870457"/>
              <a:gd name="connsiteX12" fmla="*/ 652463 w 1866900"/>
              <a:gd name="connsiteY12" fmla="*/ 384682 h 870457"/>
              <a:gd name="connsiteX13" fmla="*/ 1042987 w 1866900"/>
              <a:gd name="connsiteY13" fmla="*/ 379920 h 870457"/>
              <a:gd name="connsiteX14" fmla="*/ 1345406 w 1866900"/>
              <a:gd name="connsiteY14" fmla="*/ 382301 h 870457"/>
              <a:gd name="connsiteX15" fmla="*/ 1466850 w 1866900"/>
              <a:gd name="connsiteY15" fmla="*/ 375157 h 870457"/>
              <a:gd name="connsiteX16" fmla="*/ 1531143 w 1866900"/>
              <a:gd name="connsiteY16" fmla="*/ 298958 h 870457"/>
              <a:gd name="connsiteX17" fmla="*/ 1557337 w 1866900"/>
              <a:gd name="connsiteY17" fmla="*/ 234664 h 870457"/>
              <a:gd name="connsiteX18" fmla="*/ 1581150 w 1866900"/>
              <a:gd name="connsiteY18" fmla="*/ 177513 h 870457"/>
              <a:gd name="connsiteX19" fmla="*/ 1595437 w 1866900"/>
              <a:gd name="connsiteY19" fmla="*/ 117982 h 870457"/>
              <a:gd name="connsiteX20" fmla="*/ 1590675 w 1866900"/>
              <a:gd name="connsiteY20" fmla="*/ 89407 h 870457"/>
              <a:gd name="connsiteX21" fmla="*/ 1564481 w 1866900"/>
              <a:gd name="connsiteY21" fmla="*/ 65594 h 870457"/>
              <a:gd name="connsiteX22" fmla="*/ 1547812 w 1866900"/>
              <a:gd name="connsiteY22" fmla="*/ 56069 h 870457"/>
              <a:gd name="connsiteX23" fmla="*/ 1526381 w 1866900"/>
              <a:gd name="connsiteY23" fmla="*/ 44163 h 870457"/>
              <a:gd name="connsiteX24" fmla="*/ 1519237 w 1866900"/>
              <a:gd name="connsiteY24" fmla="*/ 32257 h 870457"/>
              <a:gd name="connsiteX25" fmla="*/ 1535906 w 1866900"/>
              <a:gd name="connsiteY25" fmla="*/ 1300 h 870457"/>
              <a:gd name="connsiteX26" fmla="*/ 1566862 w 1866900"/>
              <a:gd name="connsiteY26" fmla="*/ 6063 h 870457"/>
              <a:gd name="connsiteX27" fmla="*/ 1578769 w 1866900"/>
              <a:gd name="connsiteY27" fmla="*/ 8444 h 870457"/>
              <a:gd name="connsiteX28" fmla="*/ 1600200 w 1866900"/>
              <a:gd name="connsiteY28" fmla="*/ 17969 h 870457"/>
              <a:gd name="connsiteX29" fmla="*/ 1614487 w 1866900"/>
              <a:gd name="connsiteY29" fmla="*/ 20351 h 870457"/>
              <a:gd name="connsiteX30" fmla="*/ 1624012 w 1866900"/>
              <a:gd name="connsiteY30" fmla="*/ 22732 h 870457"/>
              <a:gd name="connsiteX31" fmla="*/ 1638300 w 1866900"/>
              <a:gd name="connsiteY31" fmla="*/ 27494 h 870457"/>
              <a:gd name="connsiteX32" fmla="*/ 1652587 w 1866900"/>
              <a:gd name="connsiteY32" fmla="*/ 29876 h 870457"/>
              <a:gd name="connsiteX33" fmla="*/ 1676400 w 1866900"/>
              <a:gd name="connsiteY33" fmla="*/ 32257 h 870457"/>
              <a:gd name="connsiteX34" fmla="*/ 1702594 w 1866900"/>
              <a:gd name="connsiteY34" fmla="*/ 37019 h 870457"/>
              <a:gd name="connsiteX35" fmla="*/ 1709737 w 1866900"/>
              <a:gd name="connsiteY35" fmla="*/ 39401 h 870457"/>
              <a:gd name="connsiteX36" fmla="*/ 1716881 w 1866900"/>
              <a:gd name="connsiteY36" fmla="*/ 46544 h 870457"/>
              <a:gd name="connsiteX37" fmla="*/ 1721644 w 1866900"/>
              <a:gd name="connsiteY37" fmla="*/ 60832 h 870457"/>
              <a:gd name="connsiteX38" fmla="*/ 1726406 w 1866900"/>
              <a:gd name="connsiteY38" fmla="*/ 77501 h 870457"/>
              <a:gd name="connsiteX39" fmla="*/ 1724025 w 1866900"/>
              <a:gd name="connsiteY39" fmla="*/ 101313 h 870457"/>
              <a:gd name="connsiteX40" fmla="*/ 1716881 w 1866900"/>
              <a:gd name="connsiteY40" fmla="*/ 103694 h 870457"/>
              <a:gd name="connsiteX41" fmla="*/ 1659731 w 1866900"/>
              <a:gd name="connsiteY41" fmla="*/ 106076 h 870457"/>
              <a:gd name="connsiteX42" fmla="*/ 1652587 w 1866900"/>
              <a:gd name="connsiteY42" fmla="*/ 110838 h 870457"/>
              <a:gd name="connsiteX43" fmla="*/ 1650206 w 1866900"/>
              <a:gd name="connsiteY43" fmla="*/ 117982 h 870457"/>
              <a:gd name="connsiteX44" fmla="*/ 1645444 w 1866900"/>
              <a:gd name="connsiteY44" fmla="*/ 125126 h 870457"/>
              <a:gd name="connsiteX45" fmla="*/ 1638300 w 1866900"/>
              <a:gd name="connsiteY45" fmla="*/ 139413 h 870457"/>
              <a:gd name="connsiteX46" fmla="*/ 1635919 w 1866900"/>
              <a:gd name="connsiteY46" fmla="*/ 158463 h 870457"/>
              <a:gd name="connsiteX47" fmla="*/ 1633537 w 1866900"/>
              <a:gd name="connsiteY47" fmla="*/ 165607 h 870457"/>
              <a:gd name="connsiteX48" fmla="*/ 1628775 w 1866900"/>
              <a:gd name="connsiteY48" fmla="*/ 203707 h 870457"/>
              <a:gd name="connsiteX49" fmla="*/ 1626394 w 1866900"/>
              <a:gd name="connsiteY49" fmla="*/ 270382 h 870457"/>
              <a:gd name="connsiteX50" fmla="*/ 1628775 w 1866900"/>
              <a:gd name="connsiteY50" fmla="*/ 337057 h 870457"/>
              <a:gd name="connsiteX51" fmla="*/ 1631156 w 1866900"/>
              <a:gd name="connsiteY51" fmla="*/ 344201 h 870457"/>
              <a:gd name="connsiteX52" fmla="*/ 1645444 w 1866900"/>
              <a:gd name="connsiteY52" fmla="*/ 358488 h 870457"/>
              <a:gd name="connsiteX53" fmla="*/ 1652587 w 1866900"/>
              <a:gd name="connsiteY53" fmla="*/ 360869 h 870457"/>
              <a:gd name="connsiteX54" fmla="*/ 1659731 w 1866900"/>
              <a:gd name="connsiteY54" fmla="*/ 365632 h 870457"/>
              <a:gd name="connsiteX55" fmla="*/ 1726406 w 1866900"/>
              <a:gd name="connsiteY55" fmla="*/ 360869 h 870457"/>
              <a:gd name="connsiteX56" fmla="*/ 1733550 w 1866900"/>
              <a:gd name="connsiteY56" fmla="*/ 296576 h 870457"/>
              <a:gd name="connsiteX57" fmla="*/ 1738312 w 1866900"/>
              <a:gd name="connsiteY57" fmla="*/ 270382 h 870457"/>
              <a:gd name="connsiteX58" fmla="*/ 1743075 w 1866900"/>
              <a:gd name="connsiteY58" fmla="*/ 263238 h 870457"/>
              <a:gd name="connsiteX59" fmla="*/ 1750219 w 1866900"/>
              <a:gd name="connsiteY59" fmla="*/ 260857 h 870457"/>
              <a:gd name="connsiteX60" fmla="*/ 1757362 w 1866900"/>
              <a:gd name="connsiteY60" fmla="*/ 256094 h 870457"/>
              <a:gd name="connsiteX61" fmla="*/ 1774031 w 1866900"/>
              <a:gd name="connsiteY61" fmla="*/ 251332 h 870457"/>
              <a:gd name="connsiteX62" fmla="*/ 1797844 w 1866900"/>
              <a:gd name="connsiteY62" fmla="*/ 253713 h 870457"/>
              <a:gd name="connsiteX63" fmla="*/ 1819275 w 1866900"/>
              <a:gd name="connsiteY63" fmla="*/ 270382 h 870457"/>
              <a:gd name="connsiteX64" fmla="*/ 1826419 w 1866900"/>
              <a:gd name="connsiteY64" fmla="*/ 275144 h 870457"/>
              <a:gd name="connsiteX65" fmla="*/ 1838325 w 1866900"/>
              <a:gd name="connsiteY65" fmla="*/ 296576 h 870457"/>
              <a:gd name="connsiteX66" fmla="*/ 1826419 w 1866900"/>
              <a:gd name="connsiteY66" fmla="*/ 327532 h 870457"/>
              <a:gd name="connsiteX67" fmla="*/ 1819275 w 1866900"/>
              <a:gd name="connsiteY67" fmla="*/ 329913 h 870457"/>
              <a:gd name="connsiteX68" fmla="*/ 1804987 w 1866900"/>
              <a:gd name="connsiteY68" fmla="*/ 341819 h 870457"/>
              <a:gd name="connsiteX69" fmla="*/ 1795462 w 1866900"/>
              <a:gd name="connsiteY69" fmla="*/ 356107 h 870457"/>
              <a:gd name="connsiteX70" fmla="*/ 1800225 w 1866900"/>
              <a:gd name="connsiteY70" fmla="*/ 396588 h 870457"/>
              <a:gd name="connsiteX71" fmla="*/ 1802606 w 1866900"/>
              <a:gd name="connsiteY71" fmla="*/ 403732 h 870457"/>
              <a:gd name="connsiteX72" fmla="*/ 1807369 w 1866900"/>
              <a:gd name="connsiteY72" fmla="*/ 410876 h 870457"/>
              <a:gd name="connsiteX73" fmla="*/ 1812131 w 1866900"/>
              <a:gd name="connsiteY73" fmla="*/ 425163 h 870457"/>
              <a:gd name="connsiteX74" fmla="*/ 1824037 w 1866900"/>
              <a:gd name="connsiteY74" fmla="*/ 446594 h 870457"/>
              <a:gd name="connsiteX75" fmla="*/ 1821656 w 1866900"/>
              <a:gd name="connsiteY75" fmla="*/ 484694 h 870457"/>
              <a:gd name="connsiteX76" fmla="*/ 1816894 w 1866900"/>
              <a:gd name="connsiteY76" fmla="*/ 491838 h 870457"/>
              <a:gd name="connsiteX77" fmla="*/ 1788319 w 1866900"/>
              <a:gd name="connsiteY77" fmla="*/ 484694 h 870457"/>
              <a:gd name="connsiteX78" fmla="*/ 1781175 w 1866900"/>
              <a:gd name="connsiteY78" fmla="*/ 482313 h 870457"/>
              <a:gd name="connsiteX79" fmla="*/ 1774031 w 1866900"/>
              <a:gd name="connsiteY79" fmla="*/ 479932 h 870457"/>
              <a:gd name="connsiteX80" fmla="*/ 1759744 w 1866900"/>
              <a:gd name="connsiteY80" fmla="*/ 458501 h 870457"/>
              <a:gd name="connsiteX81" fmla="*/ 1754981 w 1866900"/>
              <a:gd name="connsiteY81" fmla="*/ 451357 h 870457"/>
              <a:gd name="connsiteX82" fmla="*/ 1747837 w 1866900"/>
              <a:gd name="connsiteY82" fmla="*/ 437069 h 870457"/>
              <a:gd name="connsiteX83" fmla="*/ 1728787 w 1866900"/>
              <a:gd name="connsiteY83" fmla="*/ 425163 h 870457"/>
              <a:gd name="connsiteX84" fmla="*/ 1721644 w 1866900"/>
              <a:gd name="connsiteY84" fmla="*/ 420401 h 870457"/>
              <a:gd name="connsiteX85" fmla="*/ 1707356 w 1866900"/>
              <a:gd name="connsiteY85" fmla="*/ 415638 h 870457"/>
              <a:gd name="connsiteX86" fmla="*/ 1690687 w 1866900"/>
              <a:gd name="connsiteY86" fmla="*/ 418019 h 870457"/>
              <a:gd name="connsiteX87" fmla="*/ 1654969 w 1866900"/>
              <a:gd name="connsiteY87" fmla="*/ 425163 h 870457"/>
              <a:gd name="connsiteX88" fmla="*/ 1647825 w 1866900"/>
              <a:gd name="connsiteY88" fmla="*/ 439451 h 870457"/>
              <a:gd name="connsiteX89" fmla="*/ 1652587 w 1866900"/>
              <a:gd name="connsiteY89" fmla="*/ 522794 h 870457"/>
              <a:gd name="connsiteX90" fmla="*/ 1657350 w 1866900"/>
              <a:gd name="connsiteY90" fmla="*/ 537082 h 870457"/>
              <a:gd name="connsiteX91" fmla="*/ 1662112 w 1866900"/>
              <a:gd name="connsiteY91" fmla="*/ 553751 h 870457"/>
              <a:gd name="connsiteX92" fmla="*/ 1666875 w 1866900"/>
              <a:gd name="connsiteY92" fmla="*/ 560894 h 870457"/>
              <a:gd name="connsiteX93" fmla="*/ 1676400 w 1866900"/>
              <a:gd name="connsiteY93" fmla="*/ 572801 h 870457"/>
              <a:gd name="connsiteX94" fmla="*/ 1678781 w 1866900"/>
              <a:gd name="connsiteY94" fmla="*/ 579944 h 870457"/>
              <a:gd name="connsiteX95" fmla="*/ 1688306 w 1866900"/>
              <a:gd name="connsiteY95" fmla="*/ 594232 h 870457"/>
              <a:gd name="connsiteX96" fmla="*/ 1693069 w 1866900"/>
              <a:gd name="connsiteY96" fmla="*/ 601376 h 870457"/>
              <a:gd name="connsiteX97" fmla="*/ 1697831 w 1866900"/>
              <a:gd name="connsiteY97" fmla="*/ 615663 h 870457"/>
              <a:gd name="connsiteX98" fmla="*/ 1707356 w 1866900"/>
              <a:gd name="connsiteY98" fmla="*/ 629951 h 870457"/>
              <a:gd name="connsiteX99" fmla="*/ 1714500 w 1866900"/>
              <a:gd name="connsiteY99" fmla="*/ 651382 h 870457"/>
              <a:gd name="connsiteX100" fmla="*/ 1716881 w 1866900"/>
              <a:gd name="connsiteY100" fmla="*/ 658526 h 870457"/>
              <a:gd name="connsiteX101" fmla="*/ 1731169 w 1866900"/>
              <a:gd name="connsiteY101" fmla="*/ 665669 h 870457"/>
              <a:gd name="connsiteX102" fmla="*/ 1781175 w 1866900"/>
              <a:gd name="connsiteY102" fmla="*/ 658526 h 870457"/>
              <a:gd name="connsiteX103" fmla="*/ 1788319 w 1866900"/>
              <a:gd name="connsiteY103" fmla="*/ 653763 h 870457"/>
              <a:gd name="connsiteX104" fmla="*/ 1802606 w 1866900"/>
              <a:gd name="connsiteY104" fmla="*/ 649001 h 870457"/>
              <a:gd name="connsiteX105" fmla="*/ 1809750 w 1866900"/>
              <a:gd name="connsiteY105" fmla="*/ 644238 h 870457"/>
              <a:gd name="connsiteX106" fmla="*/ 1852612 w 1866900"/>
              <a:gd name="connsiteY106" fmla="*/ 644238 h 870457"/>
              <a:gd name="connsiteX107" fmla="*/ 1859756 w 1866900"/>
              <a:gd name="connsiteY107" fmla="*/ 649001 h 870457"/>
              <a:gd name="connsiteX108" fmla="*/ 1862137 w 1866900"/>
              <a:gd name="connsiteY108" fmla="*/ 656144 h 870457"/>
              <a:gd name="connsiteX109" fmla="*/ 1866900 w 1866900"/>
              <a:gd name="connsiteY109" fmla="*/ 663288 h 870457"/>
              <a:gd name="connsiteX110" fmla="*/ 1864519 w 1866900"/>
              <a:gd name="connsiteY110" fmla="*/ 696626 h 870457"/>
              <a:gd name="connsiteX111" fmla="*/ 1857375 w 1866900"/>
              <a:gd name="connsiteY111" fmla="*/ 703769 h 870457"/>
              <a:gd name="connsiteX112" fmla="*/ 1854994 w 1866900"/>
              <a:gd name="connsiteY112" fmla="*/ 710913 h 870457"/>
              <a:gd name="connsiteX113" fmla="*/ 1840706 w 1866900"/>
              <a:gd name="connsiteY113" fmla="*/ 722819 h 870457"/>
              <a:gd name="connsiteX114" fmla="*/ 1833562 w 1866900"/>
              <a:gd name="connsiteY114" fmla="*/ 725201 h 870457"/>
              <a:gd name="connsiteX115" fmla="*/ 1826419 w 1866900"/>
              <a:gd name="connsiteY115" fmla="*/ 729963 h 870457"/>
              <a:gd name="connsiteX116" fmla="*/ 1793081 w 1866900"/>
              <a:gd name="connsiteY116" fmla="*/ 739488 h 870457"/>
              <a:gd name="connsiteX117" fmla="*/ 1785937 w 1866900"/>
              <a:gd name="connsiteY117" fmla="*/ 741869 h 870457"/>
              <a:gd name="connsiteX118" fmla="*/ 1771650 w 1866900"/>
              <a:gd name="connsiteY118" fmla="*/ 751394 h 870457"/>
              <a:gd name="connsiteX119" fmla="*/ 1762125 w 1866900"/>
              <a:gd name="connsiteY119" fmla="*/ 763301 h 870457"/>
              <a:gd name="connsiteX120" fmla="*/ 1754981 w 1866900"/>
              <a:gd name="connsiteY120" fmla="*/ 784732 h 870457"/>
              <a:gd name="connsiteX121" fmla="*/ 1752600 w 1866900"/>
              <a:gd name="connsiteY121" fmla="*/ 791876 h 870457"/>
              <a:gd name="connsiteX122" fmla="*/ 1747837 w 1866900"/>
              <a:gd name="connsiteY122" fmla="*/ 799019 h 870457"/>
              <a:gd name="connsiteX123" fmla="*/ 1745456 w 1866900"/>
              <a:gd name="connsiteY123" fmla="*/ 837119 h 870457"/>
              <a:gd name="connsiteX124" fmla="*/ 1743075 w 1866900"/>
              <a:gd name="connsiteY124" fmla="*/ 844263 h 870457"/>
              <a:gd name="connsiteX125" fmla="*/ 1733550 w 1866900"/>
              <a:gd name="connsiteY125" fmla="*/ 858551 h 870457"/>
              <a:gd name="connsiteX126" fmla="*/ 1712119 w 1866900"/>
              <a:gd name="connsiteY126" fmla="*/ 868076 h 870457"/>
              <a:gd name="connsiteX127" fmla="*/ 1704975 w 1866900"/>
              <a:gd name="connsiteY127" fmla="*/ 870457 h 870457"/>
              <a:gd name="connsiteX128" fmla="*/ 1688306 w 1866900"/>
              <a:gd name="connsiteY128" fmla="*/ 868076 h 870457"/>
              <a:gd name="connsiteX129" fmla="*/ 1678781 w 1866900"/>
              <a:gd name="connsiteY129" fmla="*/ 853788 h 870457"/>
              <a:gd name="connsiteX130" fmla="*/ 1674019 w 1866900"/>
              <a:gd name="connsiteY130" fmla="*/ 846644 h 870457"/>
              <a:gd name="connsiteX131" fmla="*/ 1676400 w 1866900"/>
              <a:gd name="connsiteY131" fmla="*/ 810926 h 870457"/>
              <a:gd name="connsiteX132" fmla="*/ 1678781 w 1866900"/>
              <a:gd name="connsiteY132" fmla="*/ 803782 h 870457"/>
              <a:gd name="connsiteX133" fmla="*/ 1676400 w 1866900"/>
              <a:gd name="connsiteY133" fmla="*/ 744251 h 870457"/>
              <a:gd name="connsiteX134" fmla="*/ 1671637 w 1866900"/>
              <a:gd name="connsiteY134" fmla="*/ 729963 h 870457"/>
              <a:gd name="connsiteX135" fmla="*/ 1664494 w 1866900"/>
              <a:gd name="connsiteY135" fmla="*/ 715676 h 870457"/>
              <a:gd name="connsiteX136" fmla="*/ 1657350 w 1866900"/>
              <a:gd name="connsiteY136" fmla="*/ 710913 h 870457"/>
              <a:gd name="connsiteX137" fmla="*/ 1654969 w 1866900"/>
              <a:gd name="connsiteY137" fmla="*/ 703769 h 870457"/>
              <a:gd name="connsiteX138" fmla="*/ 1645444 w 1866900"/>
              <a:gd name="connsiteY138" fmla="*/ 689482 h 870457"/>
              <a:gd name="connsiteX139" fmla="*/ 1643062 w 1866900"/>
              <a:gd name="connsiteY139" fmla="*/ 682338 h 870457"/>
              <a:gd name="connsiteX140" fmla="*/ 1635919 w 1866900"/>
              <a:gd name="connsiteY140" fmla="*/ 677576 h 870457"/>
              <a:gd name="connsiteX141" fmla="*/ 1624012 w 1866900"/>
              <a:gd name="connsiteY141" fmla="*/ 656144 h 870457"/>
              <a:gd name="connsiteX142" fmla="*/ 1619250 w 1866900"/>
              <a:gd name="connsiteY142" fmla="*/ 649001 h 870457"/>
              <a:gd name="connsiteX143" fmla="*/ 1614487 w 1866900"/>
              <a:gd name="connsiteY143" fmla="*/ 641857 h 870457"/>
              <a:gd name="connsiteX144" fmla="*/ 1609725 w 1866900"/>
              <a:gd name="connsiteY144" fmla="*/ 625188 h 870457"/>
              <a:gd name="connsiteX145" fmla="*/ 1604962 w 1866900"/>
              <a:gd name="connsiteY145" fmla="*/ 610901 h 870457"/>
              <a:gd name="connsiteX146" fmla="*/ 1602581 w 1866900"/>
              <a:gd name="connsiteY146" fmla="*/ 603757 h 870457"/>
              <a:gd name="connsiteX147" fmla="*/ 1597819 w 1866900"/>
              <a:gd name="connsiteY147" fmla="*/ 587088 h 870457"/>
              <a:gd name="connsiteX148" fmla="*/ 1590675 w 1866900"/>
              <a:gd name="connsiteY148" fmla="*/ 579944 h 870457"/>
              <a:gd name="connsiteX149" fmla="*/ 1585912 w 1866900"/>
              <a:gd name="connsiteY149" fmla="*/ 572801 h 870457"/>
              <a:gd name="connsiteX150" fmla="*/ 1571625 w 1866900"/>
              <a:gd name="connsiteY150" fmla="*/ 563276 h 870457"/>
              <a:gd name="connsiteX151" fmla="*/ 1557337 w 1866900"/>
              <a:gd name="connsiteY151" fmla="*/ 551369 h 870457"/>
              <a:gd name="connsiteX152" fmla="*/ 1547812 w 1866900"/>
              <a:gd name="connsiteY152" fmla="*/ 541844 h 870457"/>
              <a:gd name="connsiteX153" fmla="*/ 1538287 w 1866900"/>
              <a:gd name="connsiteY153" fmla="*/ 532319 h 870457"/>
              <a:gd name="connsiteX154" fmla="*/ 1526381 w 1866900"/>
              <a:gd name="connsiteY154" fmla="*/ 518032 h 870457"/>
              <a:gd name="connsiteX155" fmla="*/ 1521619 w 1866900"/>
              <a:gd name="connsiteY155" fmla="*/ 510888 h 870457"/>
              <a:gd name="connsiteX156" fmla="*/ 1514475 w 1866900"/>
              <a:gd name="connsiteY156" fmla="*/ 508507 h 870457"/>
              <a:gd name="connsiteX157" fmla="*/ 1502569 w 1866900"/>
              <a:gd name="connsiteY157" fmla="*/ 496601 h 870457"/>
              <a:gd name="connsiteX158" fmla="*/ 1490662 w 1866900"/>
              <a:gd name="connsiteY158" fmla="*/ 482313 h 870457"/>
              <a:gd name="connsiteX159" fmla="*/ 1469231 w 1866900"/>
              <a:gd name="connsiteY159" fmla="*/ 472788 h 870457"/>
              <a:gd name="connsiteX160" fmla="*/ 1231106 w 1866900"/>
              <a:gd name="connsiteY160" fmla="*/ 470407 h 870457"/>
              <a:gd name="connsiteX161" fmla="*/ 1031081 w 1866900"/>
              <a:gd name="connsiteY161" fmla="*/ 460882 h 870457"/>
              <a:gd name="connsiteX162" fmla="*/ 840581 w 1866900"/>
              <a:gd name="connsiteY162" fmla="*/ 458501 h 870457"/>
              <a:gd name="connsiteX163" fmla="*/ 750094 w 1866900"/>
              <a:gd name="connsiteY163" fmla="*/ 456119 h 870457"/>
              <a:gd name="connsiteX164" fmla="*/ 500063 w 1866900"/>
              <a:gd name="connsiteY164" fmla="*/ 463263 h 870457"/>
              <a:gd name="connsiteX165" fmla="*/ 347662 w 1866900"/>
              <a:gd name="connsiteY165" fmla="*/ 482313 h 870457"/>
              <a:gd name="connsiteX166" fmla="*/ 250031 w 1866900"/>
              <a:gd name="connsiteY166" fmla="*/ 513269 h 870457"/>
              <a:gd name="connsiteX167" fmla="*/ 185737 w 1866900"/>
              <a:gd name="connsiteY167" fmla="*/ 546607 h 870457"/>
              <a:gd name="connsiteX0" fmla="*/ 185737 w 1866900"/>
              <a:gd name="connsiteY0" fmla="*/ 546796 h 870646"/>
              <a:gd name="connsiteX1" fmla="*/ 128586 w 1866900"/>
              <a:gd name="connsiteY1" fmla="*/ 587278 h 870646"/>
              <a:gd name="connsiteX2" fmla="*/ 85726 w 1866900"/>
              <a:gd name="connsiteY2" fmla="*/ 606327 h 870646"/>
              <a:gd name="connsiteX3" fmla="*/ 11906 w 1866900"/>
              <a:gd name="connsiteY3" fmla="*/ 632521 h 870646"/>
              <a:gd name="connsiteX4" fmla="*/ 33337 w 1866900"/>
              <a:gd name="connsiteY4" fmla="*/ 570608 h 870646"/>
              <a:gd name="connsiteX5" fmla="*/ 0 w 1866900"/>
              <a:gd name="connsiteY5" fmla="*/ 525364 h 870646"/>
              <a:gd name="connsiteX6" fmla="*/ 42863 w 1866900"/>
              <a:gd name="connsiteY6" fmla="*/ 422973 h 870646"/>
              <a:gd name="connsiteX7" fmla="*/ 2381 w 1866900"/>
              <a:gd name="connsiteY7" fmla="*/ 358677 h 870646"/>
              <a:gd name="connsiteX8" fmla="*/ 83343 w 1866900"/>
              <a:gd name="connsiteY8" fmla="*/ 356295 h 870646"/>
              <a:gd name="connsiteX9" fmla="*/ 152401 w 1866900"/>
              <a:gd name="connsiteY9" fmla="*/ 372965 h 870646"/>
              <a:gd name="connsiteX10" fmla="*/ 269081 w 1866900"/>
              <a:gd name="connsiteY10" fmla="*/ 384870 h 870646"/>
              <a:gd name="connsiteX11" fmla="*/ 369094 w 1866900"/>
              <a:gd name="connsiteY11" fmla="*/ 389633 h 870646"/>
              <a:gd name="connsiteX12" fmla="*/ 652463 w 1866900"/>
              <a:gd name="connsiteY12" fmla="*/ 384871 h 870646"/>
              <a:gd name="connsiteX13" fmla="*/ 1042987 w 1866900"/>
              <a:gd name="connsiteY13" fmla="*/ 380109 h 870646"/>
              <a:gd name="connsiteX14" fmla="*/ 1345406 w 1866900"/>
              <a:gd name="connsiteY14" fmla="*/ 382490 h 870646"/>
              <a:gd name="connsiteX15" fmla="*/ 1466850 w 1866900"/>
              <a:gd name="connsiteY15" fmla="*/ 375346 h 870646"/>
              <a:gd name="connsiteX16" fmla="*/ 1531143 w 1866900"/>
              <a:gd name="connsiteY16" fmla="*/ 299147 h 870646"/>
              <a:gd name="connsiteX17" fmla="*/ 1557337 w 1866900"/>
              <a:gd name="connsiteY17" fmla="*/ 234853 h 870646"/>
              <a:gd name="connsiteX18" fmla="*/ 1581150 w 1866900"/>
              <a:gd name="connsiteY18" fmla="*/ 177702 h 870646"/>
              <a:gd name="connsiteX19" fmla="*/ 1595437 w 1866900"/>
              <a:gd name="connsiteY19" fmla="*/ 118171 h 870646"/>
              <a:gd name="connsiteX20" fmla="*/ 1590675 w 1866900"/>
              <a:gd name="connsiteY20" fmla="*/ 89596 h 870646"/>
              <a:gd name="connsiteX21" fmla="*/ 1564481 w 1866900"/>
              <a:gd name="connsiteY21" fmla="*/ 65783 h 870646"/>
              <a:gd name="connsiteX22" fmla="*/ 1547812 w 1866900"/>
              <a:gd name="connsiteY22" fmla="*/ 56258 h 870646"/>
              <a:gd name="connsiteX23" fmla="*/ 1526381 w 1866900"/>
              <a:gd name="connsiteY23" fmla="*/ 44352 h 870646"/>
              <a:gd name="connsiteX24" fmla="*/ 1519237 w 1866900"/>
              <a:gd name="connsiteY24" fmla="*/ 32446 h 870646"/>
              <a:gd name="connsiteX25" fmla="*/ 1535906 w 1866900"/>
              <a:gd name="connsiteY25" fmla="*/ 1489 h 870646"/>
              <a:gd name="connsiteX26" fmla="*/ 1566862 w 1866900"/>
              <a:gd name="connsiteY26" fmla="*/ 6252 h 870646"/>
              <a:gd name="connsiteX27" fmla="*/ 1600200 w 1866900"/>
              <a:gd name="connsiteY27" fmla="*/ 18158 h 870646"/>
              <a:gd name="connsiteX28" fmla="*/ 1614487 w 1866900"/>
              <a:gd name="connsiteY28" fmla="*/ 20540 h 870646"/>
              <a:gd name="connsiteX29" fmla="*/ 1624012 w 1866900"/>
              <a:gd name="connsiteY29" fmla="*/ 22921 h 870646"/>
              <a:gd name="connsiteX30" fmla="*/ 1638300 w 1866900"/>
              <a:gd name="connsiteY30" fmla="*/ 27683 h 870646"/>
              <a:gd name="connsiteX31" fmla="*/ 1652587 w 1866900"/>
              <a:gd name="connsiteY31" fmla="*/ 30065 h 870646"/>
              <a:gd name="connsiteX32" fmla="*/ 1676400 w 1866900"/>
              <a:gd name="connsiteY32" fmla="*/ 32446 h 870646"/>
              <a:gd name="connsiteX33" fmla="*/ 1702594 w 1866900"/>
              <a:gd name="connsiteY33" fmla="*/ 37208 h 870646"/>
              <a:gd name="connsiteX34" fmla="*/ 1709737 w 1866900"/>
              <a:gd name="connsiteY34" fmla="*/ 39590 h 870646"/>
              <a:gd name="connsiteX35" fmla="*/ 1716881 w 1866900"/>
              <a:gd name="connsiteY35" fmla="*/ 46733 h 870646"/>
              <a:gd name="connsiteX36" fmla="*/ 1721644 w 1866900"/>
              <a:gd name="connsiteY36" fmla="*/ 61021 h 870646"/>
              <a:gd name="connsiteX37" fmla="*/ 1726406 w 1866900"/>
              <a:gd name="connsiteY37" fmla="*/ 77690 h 870646"/>
              <a:gd name="connsiteX38" fmla="*/ 1724025 w 1866900"/>
              <a:gd name="connsiteY38" fmla="*/ 101502 h 870646"/>
              <a:gd name="connsiteX39" fmla="*/ 1716881 w 1866900"/>
              <a:gd name="connsiteY39" fmla="*/ 103883 h 870646"/>
              <a:gd name="connsiteX40" fmla="*/ 1659731 w 1866900"/>
              <a:gd name="connsiteY40" fmla="*/ 106265 h 870646"/>
              <a:gd name="connsiteX41" fmla="*/ 1652587 w 1866900"/>
              <a:gd name="connsiteY41" fmla="*/ 111027 h 870646"/>
              <a:gd name="connsiteX42" fmla="*/ 1650206 w 1866900"/>
              <a:gd name="connsiteY42" fmla="*/ 118171 h 870646"/>
              <a:gd name="connsiteX43" fmla="*/ 1645444 w 1866900"/>
              <a:gd name="connsiteY43" fmla="*/ 125315 h 870646"/>
              <a:gd name="connsiteX44" fmla="*/ 1638300 w 1866900"/>
              <a:gd name="connsiteY44" fmla="*/ 139602 h 870646"/>
              <a:gd name="connsiteX45" fmla="*/ 1635919 w 1866900"/>
              <a:gd name="connsiteY45" fmla="*/ 158652 h 870646"/>
              <a:gd name="connsiteX46" fmla="*/ 1633537 w 1866900"/>
              <a:gd name="connsiteY46" fmla="*/ 165796 h 870646"/>
              <a:gd name="connsiteX47" fmla="*/ 1628775 w 1866900"/>
              <a:gd name="connsiteY47" fmla="*/ 203896 h 870646"/>
              <a:gd name="connsiteX48" fmla="*/ 1626394 w 1866900"/>
              <a:gd name="connsiteY48" fmla="*/ 270571 h 870646"/>
              <a:gd name="connsiteX49" fmla="*/ 1628775 w 1866900"/>
              <a:gd name="connsiteY49" fmla="*/ 337246 h 870646"/>
              <a:gd name="connsiteX50" fmla="*/ 1631156 w 1866900"/>
              <a:gd name="connsiteY50" fmla="*/ 344390 h 870646"/>
              <a:gd name="connsiteX51" fmla="*/ 1645444 w 1866900"/>
              <a:gd name="connsiteY51" fmla="*/ 358677 h 870646"/>
              <a:gd name="connsiteX52" fmla="*/ 1652587 w 1866900"/>
              <a:gd name="connsiteY52" fmla="*/ 361058 h 870646"/>
              <a:gd name="connsiteX53" fmla="*/ 1659731 w 1866900"/>
              <a:gd name="connsiteY53" fmla="*/ 365821 h 870646"/>
              <a:gd name="connsiteX54" fmla="*/ 1726406 w 1866900"/>
              <a:gd name="connsiteY54" fmla="*/ 361058 h 870646"/>
              <a:gd name="connsiteX55" fmla="*/ 1733550 w 1866900"/>
              <a:gd name="connsiteY55" fmla="*/ 296765 h 870646"/>
              <a:gd name="connsiteX56" fmla="*/ 1738312 w 1866900"/>
              <a:gd name="connsiteY56" fmla="*/ 270571 h 870646"/>
              <a:gd name="connsiteX57" fmla="*/ 1743075 w 1866900"/>
              <a:gd name="connsiteY57" fmla="*/ 263427 h 870646"/>
              <a:gd name="connsiteX58" fmla="*/ 1750219 w 1866900"/>
              <a:gd name="connsiteY58" fmla="*/ 261046 h 870646"/>
              <a:gd name="connsiteX59" fmla="*/ 1757362 w 1866900"/>
              <a:gd name="connsiteY59" fmla="*/ 256283 h 870646"/>
              <a:gd name="connsiteX60" fmla="*/ 1774031 w 1866900"/>
              <a:gd name="connsiteY60" fmla="*/ 251521 h 870646"/>
              <a:gd name="connsiteX61" fmla="*/ 1797844 w 1866900"/>
              <a:gd name="connsiteY61" fmla="*/ 253902 h 870646"/>
              <a:gd name="connsiteX62" fmla="*/ 1819275 w 1866900"/>
              <a:gd name="connsiteY62" fmla="*/ 270571 h 870646"/>
              <a:gd name="connsiteX63" fmla="*/ 1826419 w 1866900"/>
              <a:gd name="connsiteY63" fmla="*/ 275333 h 870646"/>
              <a:gd name="connsiteX64" fmla="*/ 1838325 w 1866900"/>
              <a:gd name="connsiteY64" fmla="*/ 296765 h 870646"/>
              <a:gd name="connsiteX65" fmla="*/ 1826419 w 1866900"/>
              <a:gd name="connsiteY65" fmla="*/ 327721 h 870646"/>
              <a:gd name="connsiteX66" fmla="*/ 1819275 w 1866900"/>
              <a:gd name="connsiteY66" fmla="*/ 330102 h 870646"/>
              <a:gd name="connsiteX67" fmla="*/ 1804987 w 1866900"/>
              <a:gd name="connsiteY67" fmla="*/ 342008 h 870646"/>
              <a:gd name="connsiteX68" fmla="*/ 1795462 w 1866900"/>
              <a:gd name="connsiteY68" fmla="*/ 356296 h 870646"/>
              <a:gd name="connsiteX69" fmla="*/ 1800225 w 1866900"/>
              <a:gd name="connsiteY69" fmla="*/ 396777 h 870646"/>
              <a:gd name="connsiteX70" fmla="*/ 1802606 w 1866900"/>
              <a:gd name="connsiteY70" fmla="*/ 403921 h 870646"/>
              <a:gd name="connsiteX71" fmla="*/ 1807369 w 1866900"/>
              <a:gd name="connsiteY71" fmla="*/ 411065 h 870646"/>
              <a:gd name="connsiteX72" fmla="*/ 1812131 w 1866900"/>
              <a:gd name="connsiteY72" fmla="*/ 425352 h 870646"/>
              <a:gd name="connsiteX73" fmla="*/ 1824037 w 1866900"/>
              <a:gd name="connsiteY73" fmla="*/ 446783 h 870646"/>
              <a:gd name="connsiteX74" fmla="*/ 1821656 w 1866900"/>
              <a:gd name="connsiteY74" fmla="*/ 484883 h 870646"/>
              <a:gd name="connsiteX75" fmla="*/ 1816894 w 1866900"/>
              <a:gd name="connsiteY75" fmla="*/ 492027 h 870646"/>
              <a:gd name="connsiteX76" fmla="*/ 1788319 w 1866900"/>
              <a:gd name="connsiteY76" fmla="*/ 484883 h 870646"/>
              <a:gd name="connsiteX77" fmla="*/ 1781175 w 1866900"/>
              <a:gd name="connsiteY77" fmla="*/ 482502 h 870646"/>
              <a:gd name="connsiteX78" fmla="*/ 1774031 w 1866900"/>
              <a:gd name="connsiteY78" fmla="*/ 480121 h 870646"/>
              <a:gd name="connsiteX79" fmla="*/ 1759744 w 1866900"/>
              <a:gd name="connsiteY79" fmla="*/ 458690 h 870646"/>
              <a:gd name="connsiteX80" fmla="*/ 1754981 w 1866900"/>
              <a:gd name="connsiteY80" fmla="*/ 451546 h 870646"/>
              <a:gd name="connsiteX81" fmla="*/ 1747837 w 1866900"/>
              <a:gd name="connsiteY81" fmla="*/ 437258 h 870646"/>
              <a:gd name="connsiteX82" fmla="*/ 1728787 w 1866900"/>
              <a:gd name="connsiteY82" fmla="*/ 425352 h 870646"/>
              <a:gd name="connsiteX83" fmla="*/ 1721644 w 1866900"/>
              <a:gd name="connsiteY83" fmla="*/ 420590 h 870646"/>
              <a:gd name="connsiteX84" fmla="*/ 1707356 w 1866900"/>
              <a:gd name="connsiteY84" fmla="*/ 415827 h 870646"/>
              <a:gd name="connsiteX85" fmla="*/ 1690687 w 1866900"/>
              <a:gd name="connsiteY85" fmla="*/ 418208 h 870646"/>
              <a:gd name="connsiteX86" fmla="*/ 1654969 w 1866900"/>
              <a:gd name="connsiteY86" fmla="*/ 425352 h 870646"/>
              <a:gd name="connsiteX87" fmla="*/ 1647825 w 1866900"/>
              <a:gd name="connsiteY87" fmla="*/ 439640 h 870646"/>
              <a:gd name="connsiteX88" fmla="*/ 1652587 w 1866900"/>
              <a:gd name="connsiteY88" fmla="*/ 522983 h 870646"/>
              <a:gd name="connsiteX89" fmla="*/ 1657350 w 1866900"/>
              <a:gd name="connsiteY89" fmla="*/ 537271 h 870646"/>
              <a:gd name="connsiteX90" fmla="*/ 1662112 w 1866900"/>
              <a:gd name="connsiteY90" fmla="*/ 553940 h 870646"/>
              <a:gd name="connsiteX91" fmla="*/ 1666875 w 1866900"/>
              <a:gd name="connsiteY91" fmla="*/ 561083 h 870646"/>
              <a:gd name="connsiteX92" fmla="*/ 1676400 w 1866900"/>
              <a:gd name="connsiteY92" fmla="*/ 572990 h 870646"/>
              <a:gd name="connsiteX93" fmla="*/ 1678781 w 1866900"/>
              <a:gd name="connsiteY93" fmla="*/ 580133 h 870646"/>
              <a:gd name="connsiteX94" fmla="*/ 1688306 w 1866900"/>
              <a:gd name="connsiteY94" fmla="*/ 594421 h 870646"/>
              <a:gd name="connsiteX95" fmla="*/ 1693069 w 1866900"/>
              <a:gd name="connsiteY95" fmla="*/ 601565 h 870646"/>
              <a:gd name="connsiteX96" fmla="*/ 1697831 w 1866900"/>
              <a:gd name="connsiteY96" fmla="*/ 615852 h 870646"/>
              <a:gd name="connsiteX97" fmla="*/ 1707356 w 1866900"/>
              <a:gd name="connsiteY97" fmla="*/ 630140 h 870646"/>
              <a:gd name="connsiteX98" fmla="*/ 1714500 w 1866900"/>
              <a:gd name="connsiteY98" fmla="*/ 651571 h 870646"/>
              <a:gd name="connsiteX99" fmla="*/ 1716881 w 1866900"/>
              <a:gd name="connsiteY99" fmla="*/ 658715 h 870646"/>
              <a:gd name="connsiteX100" fmla="*/ 1731169 w 1866900"/>
              <a:gd name="connsiteY100" fmla="*/ 665858 h 870646"/>
              <a:gd name="connsiteX101" fmla="*/ 1781175 w 1866900"/>
              <a:gd name="connsiteY101" fmla="*/ 658715 h 870646"/>
              <a:gd name="connsiteX102" fmla="*/ 1788319 w 1866900"/>
              <a:gd name="connsiteY102" fmla="*/ 653952 h 870646"/>
              <a:gd name="connsiteX103" fmla="*/ 1802606 w 1866900"/>
              <a:gd name="connsiteY103" fmla="*/ 649190 h 870646"/>
              <a:gd name="connsiteX104" fmla="*/ 1809750 w 1866900"/>
              <a:gd name="connsiteY104" fmla="*/ 644427 h 870646"/>
              <a:gd name="connsiteX105" fmla="*/ 1852612 w 1866900"/>
              <a:gd name="connsiteY105" fmla="*/ 644427 h 870646"/>
              <a:gd name="connsiteX106" fmla="*/ 1859756 w 1866900"/>
              <a:gd name="connsiteY106" fmla="*/ 649190 h 870646"/>
              <a:gd name="connsiteX107" fmla="*/ 1862137 w 1866900"/>
              <a:gd name="connsiteY107" fmla="*/ 656333 h 870646"/>
              <a:gd name="connsiteX108" fmla="*/ 1866900 w 1866900"/>
              <a:gd name="connsiteY108" fmla="*/ 663477 h 870646"/>
              <a:gd name="connsiteX109" fmla="*/ 1864519 w 1866900"/>
              <a:gd name="connsiteY109" fmla="*/ 696815 h 870646"/>
              <a:gd name="connsiteX110" fmla="*/ 1857375 w 1866900"/>
              <a:gd name="connsiteY110" fmla="*/ 703958 h 870646"/>
              <a:gd name="connsiteX111" fmla="*/ 1854994 w 1866900"/>
              <a:gd name="connsiteY111" fmla="*/ 711102 h 870646"/>
              <a:gd name="connsiteX112" fmla="*/ 1840706 w 1866900"/>
              <a:gd name="connsiteY112" fmla="*/ 723008 h 870646"/>
              <a:gd name="connsiteX113" fmla="*/ 1833562 w 1866900"/>
              <a:gd name="connsiteY113" fmla="*/ 725390 h 870646"/>
              <a:gd name="connsiteX114" fmla="*/ 1826419 w 1866900"/>
              <a:gd name="connsiteY114" fmla="*/ 730152 h 870646"/>
              <a:gd name="connsiteX115" fmla="*/ 1793081 w 1866900"/>
              <a:gd name="connsiteY115" fmla="*/ 739677 h 870646"/>
              <a:gd name="connsiteX116" fmla="*/ 1785937 w 1866900"/>
              <a:gd name="connsiteY116" fmla="*/ 742058 h 870646"/>
              <a:gd name="connsiteX117" fmla="*/ 1771650 w 1866900"/>
              <a:gd name="connsiteY117" fmla="*/ 751583 h 870646"/>
              <a:gd name="connsiteX118" fmla="*/ 1762125 w 1866900"/>
              <a:gd name="connsiteY118" fmla="*/ 763490 h 870646"/>
              <a:gd name="connsiteX119" fmla="*/ 1754981 w 1866900"/>
              <a:gd name="connsiteY119" fmla="*/ 784921 h 870646"/>
              <a:gd name="connsiteX120" fmla="*/ 1752600 w 1866900"/>
              <a:gd name="connsiteY120" fmla="*/ 792065 h 870646"/>
              <a:gd name="connsiteX121" fmla="*/ 1747837 w 1866900"/>
              <a:gd name="connsiteY121" fmla="*/ 799208 h 870646"/>
              <a:gd name="connsiteX122" fmla="*/ 1745456 w 1866900"/>
              <a:gd name="connsiteY122" fmla="*/ 837308 h 870646"/>
              <a:gd name="connsiteX123" fmla="*/ 1743075 w 1866900"/>
              <a:gd name="connsiteY123" fmla="*/ 844452 h 870646"/>
              <a:gd name="connsiteX124" fmla="*/ 1733550 w 1866900"/>
              <a:gd name="connsiteY124" fmla="*/ 858740 h 870646"/>
              <a:gd name="connsiteX125" fmla="*/ 1712119 w 1866900"/>
              <a:gd name="connsiteY125" fmla="*/ 868265 h 870646"/>
              <a:gd name="connsiteX126" fmla="*/ 1704975 w 1866900"/>
              <a:gd name="connsiteY126" fmla="*/ 870646 h 870646"/>
              <a:gd name="connsiteX127" fmla="*/ 1688306 w 1866900"/>
              <a:gd name="connsiteY127" fmla="*/ 868265 h 870646"/>
              <a:gd name="connsiteX128" fmla="*/ 1678781 w 1866900"/>
              <a:gd name="connsiteY128" fmla="*/ 853977 h 870646"/>
              <a:gd name="connsiteX129" fmla="*/ 1674019 w 1866900"/>
              <a:gd name="connsiteY129" fmla="*/ 846833 h 870646"/>
              <a:gd name="connsiteX130" fmla="*/ 1676400 w 1866900"/>
              <a:gd name="connsiteY130" fmla="*/ 811115 h 870646"/>
              <a:gd name="connsiteX131" fmla="*/ 1678781 w 1866900"/>
              <a:gd name="connsiteY131" fmla="*/ 803971 h 870646"/>
              <a:gd name="connsiteX132" fmla="*/ 1676400 w 1866900"/>
              <a:gd name="connsiteY132" fmla="*/ 744440 h 870646"/>
              <a:gd name="connsiteX133" fmla="*/ 1671637 w 1866900"/>
              <a:gd name="connsiteY133" fmla="*/ 730152 h 870646"/>
              <a:gd name="connsiteX134" fmla="*/ 1664494 w 1866900"/>
              <a:gd name="connsiteY134" fmla="*/ 715865 h 870646"/>
              <a:gd name="connsiteX135" fmla="*/ 1657350 w 1866900"/>
              <a:gd name="connsiteY135" fmla="*/ 711102 h 870646"/>
              <a:gd name="connsiteX136" fmla="*/ 1654969 w 1866900"/>
              <a:gd name="connsiteY136" fmla="*/ 703958 h 870646"/>
              <a:gd name="connsiteX137" fmla="*/ 1645444 w 1866900"/>
              <a:gd name="connsiteY137" fmla="*/ 689671 h 870646"/>
              <a:gd name="connsiteX138" fmla="*/ 1643062 w 1866900"/>
              <a:gd name="connsiteY138" fmla="*/ 682527 h 870646"/>
              <a:gd name="connsiteX139" fmla="*/ 1635919 w 1866900"/>
              <a:gd name="connsiteY139" fmla="*/ 677765 h 870646"/>
              <a:gd name="connsiteX140" fmla="*/ 1624012 w 1866900"/>
              <a:gd name="connsiteY140" fmla="*/ 656333 h 870646"/>
              <a:gd name="connsiteX141" fmla="*/ 1619250 w 1866900"/>
              <a:gd name="connsiteY141" fmla="*/ 649190 h 870646"/>
              <a:gd name="connsiteX142" fmla="*/ 1614487 w 1866900"/>
              <a:gd name="connsiteY142" fmla="*/ 642046 h 870646"/>
              <a:gd name="connsiteX143" fmla="*/ 1609725 w 1866900"/>
              <a:gd name="connsiteY143" fmla="*/ 625377 h 870646"/>
              <a:gd name="connsiteX144" fmla="*/ 1604962 w 1866900"/>
              <a:gd name="connsiteY144" fmla="*/ 611090 h 870646"/>
              <a:gd name="connsiteX145" fmla="*/ 1602581 w 1866900"/>
              <a:gd name="connsiteY145" fmla="*/ 603946 h 870646"/>
              <a:gd name="connsiteX146" fmla="*/ 1597819 w 1866900"/>
              <a:gd name="connsiteY146" fmla="*/ 587277 h 870646"/>
              <a:gd name="connsiteX147" fmla="*/ 1590675 w 1866900"/>
              <a:gd name="connsiteY147" fmla="*/ 580133 h 870646"/>
              <a:gd name="connsiteX148" fmla="*/ 1585912 w 1866900"/>
              <a:gd name="connsiteY148" fmla="*/ 572990 h 870646"/>
              <a:gd name="connsiteX149" fmla="*/ 1571625 w 1866900"/>
              <a:gd name="connsiteY149" fmla="*/ 563465 h 870646"/>
              <a:gd name="connsiteX150" fmla="*/ 1557337 w 1866900"/>
              <a:gd name="connsiteY150" fmla="*/ 551558 h 870646"/>
              <a:gd name="connsiteX151" fmla="*/ 1547812 w 1866900"/>
              <a:gd name="connsiteY151" fmla="*/ 542033 h 870646"/>
              <a:gd name="connsiteX152" fmla="*/ 1538287 w 1866900"/>
              <a:gd name="connsiteY152" fmla="*/ 532508 h 870646"/>
              <a:gd name="connsiteX153" fmla="*/ 1526381 w 1866900"/>
              <a:gd name="connsiteY153" fmla="*/ 518221 h 870646"/>
              <a:gd name="connsiteX154" fmla="*/ 1521619 w 1866900"/>
              <a:gd name="connsiteY154" fmla="*/ 511077 h 870646"/>
              <a:gd name="connsiteX155" fmla="*/ 1514475 w 1866900"/>
              <a:gd name="connsiteY155" fmla="*/ 508696 h 870646"/>
              <a:gd name="connsiteX156" fmla="*/ 1502569 w 1866900"/>
              <a:gd name="connsiteY156" fmla="*/ 496790 h 870646"/>
              <a:gd name="connsiteX157" fmla="*/ 1490662 w 1866900"/>
              <a:gd name="connsiteY157" fmla="*/ 482502 h 870646"/>
              <a:gd name="connsiteX158" fmla="*/ 1469231 w 1866900"/>
              <a:gd name="connsiteY158" fmla="*/ 472977 h 870646"/>
              <a:gd name="connsiteX159" fmla="*/ 1231106 w 1866900"/>
              <a:gd name="connsiteY159" fmla="*/ 470596 h 870646"/>
              <a:gd name="connsiteX160" fmla="*/ 1031081 w 1866900"/>
              <a:gd name="connsiteY160" fmla="*/ 461071 h 870646"/>
              <a:gd name="connsiteX161" fmla="*/ 840581 w 1866900"/>
              <a:gd name="connsiteY161" fmla="*/ 458690 h 870646"/>
              <a:gd name="connsiteX162" fmla="*/ 750094 w 1866900"/>
              <a:gd name="connsiteY162" fmla="*/ 456308 h 870646"/>
              <a:gd name="connsiteX163" fmla="*/ 500063 w 1866900"/>
              <a:gd name="connsiteY163" fmla="*/ 463452 h 870646"/>
              <a:gd name="connsiteX164" fmla="*/ 347662 w 1866900"/>
              <a:gd name="connsiteY164" fmla="*/ 482502 h 870646"/>
              <a:gd name="connsiteX165" fmla="*/ 250031 w 1866900"/>
              <a:gd name="connsiteY165" fmla="*/ 513458 h 870646"/>
              <a:gd name="connsiteX166" fmla="*/ 185737 w 1866900"/>
              <a:gd name="connsiteY166" fmla="*/ 546796 h 870646"/>
              <a:gd name="connsiteX0" fmla="*/ 185737 w 1866900"/>
              <a:gd name="connsiteY0" fmla="*/ 546796 h 870646"/>
              <a:gd name="connsiteX1" fmla="*/ 128586 w 1866900"/>
              <a:gd name="connsiteY1" fmla="*/ 587278 h 870646"/>
              <a:gd name="connsiteX2" fmla="*/ 85726 w 1866900"/>
              <a:gd name="connsiteY2" fmla="*/ 606327 h 870646"/>
              <a:gd name="connsiteX3" fmla="*/ 11906 w 1866900"/>
              <a:gd name="connsiteY3" fmla="*/ 632521 h 870646"/>
              <a:gd name="connsiteX4" fmla="*/ 33337 w 1866900"/>
              <a:gd name="connsiteY4" fmla="*/ 570608 h 870646"/>
              <a:gd name="connsiteX5" fmla="*/ 0 w 1866900"/>
              <a:gd name="connsiteY5" fmla="*/ 525364 h 870646"/>
              <a:gd name="connsiteX6" fmla="*/ 42863 w 1866900"/>
              <a:gd name="connsiteY6" fmla="*/ 422973 h 870646"/>
              <a:gd name="connsiteX7" fmla="*/ 2381 w 1866900"/>
              <a:gd name="connsiteY7" fmla="*/ 358677 h 870646"/>
              <a:gd name="connsiteX8" fmla="*/ 83343 w 1866900"/>
              <a:gd name="connsiteY8" fmla="*/ 356295 h 870646"/>
              <a:gd name="connsiteX9" fmla="*/ 152401 w 1866900"/>
              <a:gd name="connsiteY9" fmla="*/ 372965 h 870646"/>
              <a:gd name="connsiteX10" fmla="*/ 269081 w 1866900"/>
              <a:gd name="connsiteY10" fmla="*/ 384870 h 870646"/>
              <a:gd name="connsiteX11" fmla="*/ 369094 w 1866900"/>
              <a:gd name="connsiteY11" fmla="*/ 389633 h 870646"/>
              <a:gd name="connsiteX12" fmla="*/ 652463 w 1866900"/>
              <a:gd name="connsiteY12" fmla="*/ 384871 h 870646"/>
              <a:gd name="connsiteX13" fmla="*/ 1042987 w 1866900"/>
              <a:gd name="connsiteY13" fmla="*/ 380109 h 870646"/>
              <a:gd name="connsiteX14" fmla="*/ 1345406 w 1866900"/>
              <a:gd name="connsiteY14" fmla="*/ 382490 h 870646"/>
              <a:gd name="connsiteX15" fmla="*/ 1466850 w 1866900"/>
              <a:gd name="connsiteY15" fmla="*/ 375346 h 870646"/>
              <a:gd name="connsiteX16" fmla="*/ 1531143 w 1866900"/>
              <a:gd name="connsiteY16" fmla="*/ 299147 h 870646"/>
              <a:gd name="connsiteX17" fmla="*/ 1557337 w 1866900"/>
              <a:gd name="connsiteY17" fmla="*/ 234853 h 870646"/>
              <a:gd name="connsiteX18" fmla="*/ 1581150 w 1866900"/>
              <a:gd name="connsiteY18" fmla="*/ 177702 h 870646"/>
              <a:gd name="connsiteX19" fmla="*/ 1595437 w 1866900"/>
              <a:gd name="connsiteY19" fmla="*/ 118171 h 870646"/>
              <a:gd name="connsiteX20" fmla="*/ 1590675 w 1866900"/>
              <a:gd name="connsiteY20" fmla="*/ 89596 h 870646"/>
              <a:gd name="connsiteX21" fmla="*/ 1564481 w 1866900"/>
              <a:gd name="connsiteY21" fmla="*/ 65783 h 870646"/>
              <a:gd name="connsiteX22" fmla="*/ 1547812 w 1866900"/>
              <a:gd name="connsiteY22" fmla="*/ 56258 h 870646"/>
              <a:gd name="connsiteX23" fmla="*/ 1526381 w 1866900"/>
              <a:gd name="connsiteY23" fmla="*/ 44352 h 870646"/>
              <a:gd name="connsiteX24" fmla="*/ 1519237 w 1866900"/>
              <a:gd name="connsiteY24" fmla="*/ 32446 h 870646"/>
              <a:gd name="connsiteX25" fmla="*/ 1535906 w 1866900"/>
              <a:gd name="connsiteY25" fmla="*/ 1489 h 870646"/>
              <a:gd name="connsiteX26" fmla="*/ 1566862 w 1866900"/>
              <a:gd name="connsiteY26" fmla="*/ 6252 h 870646"/>
              <a:gd name="connsiteX27" fmla="*/ 1600200 w 1866900"/>
              <a:gd name="connsiteY27" fmla="*/ 18158 h 870646"/>
              <a:gd name="connsiteX28" fmla="*/ 1614487 w 1866900"/>
              <a:gd name="connsiteY28" fmla="*/ 20540 h 870646"/>
              <a:gd name="connsiteX29" fmla="*/ 1638300 w 1866900"/>
              <a:gd name="connsiteY29" fmla="*/ 27683 h 870646"/>
              <a:gd name="connsiteX30" fmla="*/ 1652587 w 1866900"/>
              <a:gd name="connsiteY30" fmla="*/ 30065 h 870646"/>
              <a:gd name="connsiteX31" fmla="*/ 1676400 w 1866900"/>
              <a:gd name="connsiteY31" fmla="*/ 32446 h 870646"/>
              <a:gd name="connsiteX32" fmla="*/ 1702594 w 1866900"/>
              <a:gd name="connsiteY32" fmla="*/ 37208 h 870646"/>
              <a:gd name="connsiteX33" fmla="*/ 1709737 w 1866900"/>
              <a:gd name="connsiteY33" fmla="*/ 39590 h 870646"/>
              <a:gd name="connsiteX34" fmla="*/ 1716881 w 1866900"/>
              <a:gd name="connsiteY34" fmla="*/ 46733 h 870646"/>
              <a:gd name="connsiteX35" fmla="*/ 1721644 w 1866900"/>
              <a:gd name="connsiteY35" fmla="*/ 61021 h 870646"/>
              <a:gd name="connsiteX36" fmla="*/ 1726406 w 1866900"/>
              <a:gd name="connsiteY36" fmla="*/ 77690 h 870646"/>
              <a:gd name="connsiteX37" fmla="*/ 1724025 w 1866900"/>
              <a:gd name="connsiteY37" fmla="*/ 101502 h 870646"/>
              <a:gd name="connsiteX38" fmla="*/ 1716881 w 1866900"/>
              <a:gd name="connsiteY38" fmla="*/ 103883 h 870646"/>
              <a:gd name="connsiteX39" fmla="*/ 1659731 w 1866900"/>
              <a:gd name="connsiteY39" fmla="*/ 106265 h 870646"/>
              <a:gd name="connsiteX40" fmla="*/ 1652587 w 1866900"/>
              <a:gd name="connsiteY40" fmla="*/ 111027 h 870646"/>
              <a:gd name="connsiteX41" fmla="*/ 1650206 w 1866900"/>
              <a:gd name="connsiteY41" fmla="*/ 118171 h 870646"/>
              <a:gd name="connsiteX42" fmla="*/ 1645444 w 1866900"/>
              <a:gd name="connsiteY42" fmla="*/ 125315 h 870646"/>
              <a:gd name="connsiteX43" fmla="*/ 1638300 w 1866900"/>
              <a:gd name="connsiteY43" fmla="*/ 139602 h 870646"/>
              <a:gd name="connsiteX44" fmla="*/ 1635919 w 1866900"/>
              <a:gd name="connsiteY44" fmla="*/ 158652 h 870646"/>
              <a:gd name="connsiteX45" fmla="*/ 1633537 w 1866900"/>
              <a:gd name="connsiteY45" fmla="*/ 165796 h 870646"/>
              <a:gd name="connsiteX46" fmla="*/ 1628775 w 1866900"/>
              <a:gd name="connsiteY46" fmla="*/ 203896 h 870646"/>
              <a:gd name="connsiteX47" fmla="*/ 1626394 w 1866900"/>
              <a:gd name="connsiteY47" fmla="*/ 270571 h 870646"/>
              <a:gd name="connsiteX48" fmla="*/ 1628775 w 1866900"/>
              <a:gd name="connsiteY48" fmla="*/ 337246 h 870646"/>
              <a:gd name="connsiteX49" fmla="*/ 1631156 w 1866900"/>
              <a:gd name="connsiteY49" fmla="*/ 344390 h 870646"/>
              <a:gd name="connsiteX50" fmla="*/ 1645444 w 1866900"/>
              <a:gd name="connsiteY50" fmla="*/ 358677 h 870646"/>
              <a:gd name="connsiteX51" fmla="*/ 1652587 w 1866900"/>
              <a:gd name="connsiteY51" fmla="*/ 361058 h 870646"/>
              <a:gd name="connsiteX52" fmla="*/ 1659731 w 1866900"/>
              <a:gd name="connsiteY52" fmla="*/ 365821 h 870646"/>
              <a:gd name="connsiteX53" fmla="*/ 1726406 w 1866900"/>
              <a:gd name="connsiteY53" fmla="*/ 361058 h 870646"/>
              <a:gd name="connsiteX54" fmla="*/ 1733550 w 1866900"/>
              <a:gd name="connsiteY54" fmla="*/ 296765 h 870646"/>
              <a:gd name="connsiteX55" fmla="*/ 1738312 w 1866900"/>
              <a:gd name="connsiteY55" fmla="*/ 270571 h 870646"/>
              <a:gd name="connsiteX56" fmla="*/ 1743075 w 1866900"/>
              <a:gd name="connsiteY56" fmla="*/ 263427 h 870646"/>
              <a:gd name="connsiteX57" fmla="*/ 1750219 w 1866900"/>
              <a:gd name="connsiteY57" fmla="*/ 261046 h 870646"/>
              <a:gd name="connsiteX58" fmla="*/ 1757362 w 1866900"/>
              <a:gd name="connsiteY58" fmla="*/ 256283 h 870646"/>
              <a:gd name="connsiteX59" fmla="*/ 1774031 w 1866900"/>
              <a:gd name="connsiteY59" fmla="*/ 251521 h 870646"/>
              <a:gd name="connsiteX60" fmla="*/ 1797844 w 1866900"/>
              <a:gd name="connsiteY60" fmla="*/ 253902 h 870646"/>
              <a:gd name="connsiteX61" fmla="*/ 1819275 w 1866900"/>
              <a:gd name="connsiteY61" fmla="*/ 270571 h 870646"/>
              <a:gd name="connsiteX62" fmla="*/ 1826419 w 1866900"/>
              <a:gd name="connsiteY62" fmla="*/ 275333 h 870646"/>
              <a:gd name="connsiteX63" fmla="*/ 1838325 w 1866900"/>
              <a:gd name="connsiteY63" fmla="*/ 296765 h 870646"/>
              <a:gd name="connsiteX64" fmla="*/ 1826419 w 1866900"/>
              <a:gd name="connsiteY64" fmla="*/ 327721 h 870646"/>
              <a:gd name="connsiteX65" fmla="*/ 1819275 w 1866900"/>
              <a:gd name="connsiteY65" fmla="*/ 330102 h 870646"/>
              <a:gd name="connsiteX66" fmla="*/ 1804987 w 1866900"/>
              <a:gd name="connsiteY66" fmla="*/ 342008 h 870646"/>
              <a:gd name="connsiteX67" fmla="*/ 1795462 w 1866900"/>
              <a:gd name="connsiteY67" fmla="*/ 356296 h 870646"/>
              <a:gd name="connsiteX68" fmla="*/ 1800225 w 1866900"/>
              <a:gd name="connsiteY68" fmla="*/ 396777 h 870646"/>
              <a:gd name="connsiteX69" fmla="*/ 1802606 w 1866900"/>
              <a:gd name="connsiteY69" fmla="*/ 403921 h 870646"/>
              <a:gd name="connsiteX70" fmla="*/ 1807369 w 1866900"/>
              <a:gd name="connsiteY70" fmla="*/ 411065 h 870646"/>
              <a:gd name="connsiteX71" fmla="*/ 1812131 w 1866900"/>
              <a:gd name="connsiteY71" fmla="*/ 425352 h 870646"/>
              <a:gd name="connsiteX72" fmla="*/ 1824037 w 1866900"/>
              <a:gd name="connsiteY72" fmla="*/ 446783 h 870646"/>
              <a:gd name="connsiteX73" fmla="*/ 1821656 w 1866900"/>
              <a:gd name="connsiteY73" fmla="*/ 484883 h 870646"/>
              <a:gd name="connsiteX74" fmla="*/ 1816894 w 1866900"/>
              <a:gd name="connsiteY74" fmla="*/ 492027 h 870646"/>
              <a:gd name="connsiteX75" fmla="*/ 1788319 w 1866900"/>
              <a:gd name="connsiteY75" fmla="*/ 484883 h 870646"/>
              <a:gd name="connsiteX76" fmla="*/ 1781175 w 1866900"/>
              <a:gd name="connsiteY76" fmla="*/ 482502 h 870646"/>
              <a:gd name="connsiteX77" fmla="*/ 1774031 w 1866900"/>
              <a:gd name="connsiteY77" fmla="*/ 480121 h 870646"/>
              <a:gd name="connsiteX78" fmla="*/ 1759744 w 1866900"/>
              <a:gd name="connsiteY78" fmla="*/ 458690 h 870646"/>
              <a:gd name="connsiteX79" fmla="*/ 1754981 w 1866900"/>
              <a:gd name="connsiteY79" fmla="*/ 451546 h 870646"/>
              <a:gd name="connsiteX80" fmla="*/ 1747837 w 1866900"/>
              <a:gd name="connsiteY80" fmla="*/ 437258 h 870646"/>
              <a:gd name="connsiteX81" fmla="*/ 1728787 w 1866900"/>
              <a:gd name="connsiteY81" fmla="*/ 425352 h 870646"/>
              <a:gd name="connsiteX82" fmla="*/ 1721644 w 1866900"/>
              <a:gd name="connsiteY82" fmla="*/ 420590 h 870646"/>
              <a:gd name="connsiteX83" fmla="*/ 1707356 w 1866900"/>
              <a:gd name="connsiteY83" fmla="*/ 415827 h 870646"/>
              <a:gd name="connsiteX84" fmla="*/ 1690687 w 1866900"/>
              <a:gd name="connsiteY84" fmla="*/ 418208 h 870646"/>
              <a:gd name="connsiteX85" fmla="*/ 1654969 w 1866900"/>
              <a:gd name="connsiteY85" fmla="*/ 425352 h 870646"/>
              <a:gd name="connsiteX86" fmla="*/ 1647825 w 1866900"/>
              <a:gd name="connsiteY86" fmla="*/ 439640 h 870646"/>
              <a:gd name="connsiteX87" fmla="*/ 1652587 w 1866900"/>
              <a:gd name="connsiteY87" fmla="*/ 522983 h 870646"/>
              <a:gd name="connsiteX88" fmla="*/ 1657350 w 1866900"/>
              <a:gd name="connsiteY88" fmla="*/ 537271 h 870646"/>
              <a:gd name="connsiteX89" fmla="*/ 1662112 w 1866900"/>
              <a:gd name="connsiteY89" fmla="*/ 553940 h 870646"/>
              <a:gd name="connsiteX90" fmla="*/ 1666875 w 1866900"/>
              <a:gd name="connsiteY90" fmla="*/ 561083 h 870646"/>
              <a:gd name="connsiteX91" fmla="*/ 1676400 w 1866900"/>
              <a:gd name="connsiteY91" fmla="*/ 572990 h 870646"/>
              <a:gd name="connsiteX92" fmla="*/ 1678781 w 1866900"/>
              <a:gd name="connsiteY92" fmla="*/ 580133 h 870646"/>
              <a:gd name="connsiteX93" fmla="*/ 1688306 w 1866900"/>
              <a:gd name="connsiteY93" fmla="*/ 594421 h 870646"/>
              <a:gd name="connsiteX94" fmla="*/ 1693069 w 1866900"/>
              <a:gd name="connsiteY94" fmla="*/ 601565 h 870646"/>
              <a:gd name="connsiteX95" fmla="*/ 1697831 w 1866900"/>
              <a:gd name="connsiteY95" fmla="*/ 615852 h 870646"/>
              <a:gd name="connsiteX96" fmla="*/ 1707356 w 1866900"/>
              <a:gd name="connsiteY96" fmla="*/ 630140 h 870646"/>
              <a:gd name="connsiteX97" fmla="*/ 1714500 w 1866900"/>
              <a:gd name="connsiteY97" fmla="*/ 651571 h 870646"/>
              <a:gd name="connsiteX98" fmla="*/ 1716881 w 1866900"/>
              <a:gd name="connsiteY98" fmla="*/ 658715 h 870646"/>
              <a:gd name="connsiteX99" fmla="*/ 1731169 w 1866900"/>
              <a:gd name="connsiteY99" fmla="*/ 665858 h 870646"/>
              <a:gd name="connsiteX100" fmla="*/ 1781175 w 1866900"/>
              <a:gd name="connsiteY100" fmla="*/ 658715 h 870646"/>
              <a:gd name="connsiteX101" fmla="*/ 1788319 w 1866900"/>
              <a:gd name="connsiteY101" fmla="*/ 653952 h 870646"/>
              <a:gd name="connsiteX102" fmla="*/ 1802606 w 1866900"/>
              <a:gd name="connsiteY102" fmla="*/ 649190 h 870646"/>
              <a:gd name="connsiteX103" fmla="*/ 1809750 w 1866900"/>
              <a:gd name="connsiteY103" fmla="*/ 644427 h 870646"/>
              <a:gd name="connsiteX104" fmla="*/ 1852612 w 1866900"/>
              <a:gd name="connsiteY104" fmla="*/ 644427 h 870646"/>
              <a:gd name="connsiteX105" fmla="*/ 1859756 w 1866900"/>
              <a:gd name="connsiteY105" fmla="*/ 649190 h 870646"/>
              <a:gd name="connsiteX106" fmla="*/ 1862137 w 1866900"/>
              <a:gd name="connsiteY106" fmla="*/ 656333 h 870646"/>
              <a:gd name="connsiteX107" fmla="*/ 1866900 w 1866900"/>
              <a:gd name="connsiteY107" fmla="*/ 663477 h 870646"/>
              <a:gd name="connsiteX108" fmla="*/ 1864519 w 1866900"/>
              <a:gd name="connsiteY108" fmla="*/ 696815 h 870646"/>
              <a:gd name="connsiteX109" fmla="*/ 1857375 w 1866900"/>
              <a:gd name="connsiteY109" fmla="*/ 703958 h 870646"/>
              <a:gd name="connsiteX110" fmla="*/ 1854994 w 1866900"/>
              <a:gd name="connsiteY110" fmla="*/ 711102 h 870646"/>
              <a:gd name="connsiteX111" fmla="*/ 1840706 w 1866900"/>
              <a:gd name="connsiteY111" fmla="*/ 723008 h 870646"/>
              <a:gd name="connsiteX112" fmla="*/ 1833562 w 1866900"/>
              <a:gd name="connsiteY112" fmla="*/ 725390 h 870646"/>
              <a:gd name="connsiteX113" fmla="*/ 1826419 w 1866900"/>
              <a:gd name="connsiteY113" fmla="*/ 730152 h 870646"/>
              <a:gd name="connsiteX114" fmla="*/ 1793081 w 1866900"/>
              <a:gd name="connsiteY114" fmla="*/ 739677 h 870646"/>
              <a:gd name="connsiteX115" fmla="*/ 1785937 w 1866900"/>
              <a:gd name="connsiteY115" fmla="*/ 742058 h 870646"/>
              <a:gd name="connsiteX116" fmla="*/ 1771650 w 1866900"/>
              <a:gd name="connsiteY116" fmla="*/ 751583 h 870646"/>
              <a:gd name="connsiteX117" fmla="*/ 1762125 w 1866900"/>
              <a:gd name="connsiteY117" fmla="*/ 763490 h 870646"/>
              <a:gd name="connsiteX118" fmla="*/ 1754981 w 1866900"/>
              <a:gd name="connsiteY118" fmla="*/ 784921 h 870646"/>
              <a:gd name="connsiteX119" fmla="*/ 1752600 w 1866900"/>
              <a:gd name="connsiteY119" fmla="*/ 792065 h 870646"/>
              <a:gd name="connsiteX120" fmla="*/ 1747837 w 1866900"/>
              <a:gd name="connsiteY120" fmla="*/ 799208 h 870646"/>
              <a:gd name="connsiteX121" fmla="*/ 1745456 w 1866900"/>
              <a:gd name="connsiteY121" fmla="*/ 837308 h 870646"/>
              <a:gd name="connsiteX122" fmla="*/ 1743075 w 1866900"/>
              <a:gd name="connsiteY122" fmla="*/ 844452 h 870646"/>
              <a:gd name="connsiteX123" fmla="*/ 1733550 w 1866900"/>
              <a:gd name="connsiteY123" fmla="*/ 858740 h 870646"/>
              <a:gd name="connsiteX124" fmla="*/ 1712119 w 1866900"/>
              <a:gd name="connsiteY124" fmla="*/ 868265 h 870646"/>
              <a:gd name="connsiteX125" fmla="*/ 1704975 w 1866900"/>
              <a:gd name="connsiteY125" fmla="*/ 870646 h 870646"/>
              <a:gd name="connsiteX126" fmla="*/ 1688306 w 1866900"/>
              <a:gd name="connsiteY126" fmla="*/ 868265 h 870646"/>
              <a:gd name="connsiteX127" fmla="*/ 1678781 w 1866900"/>
              <a:gd name="connsiteY127" fmla="*/ 853977 h 870646"/>
              <a:gd name="connsiteX128" fmla="*/ 1674019 w 1866900"/>
              <a:gd name="connsiteY128" fmla="*/ 846833 h 870646"/>
              <a:gd name="connsiteX129" fmla="*/ 1676400 w 1866900"/>
              <a:gd name="connsiteY129" fmla="*/ 811115 h 870646"/>
              <a:gd name="connsiteX130" fmla="*/ 1678781 w 1866900"/>
              <a:gd name="connsiteY130" fmla="*/ 803971 h 870646"/>
              <a:gd name="connsiteX131" fmla="*/ 1676400 w 1866900"/>
              <a:gd name="connsiteY131" fmla="*/ 744440 h 870646"/>
              <a:gd name="connsiteX132" fmla="*/ 1671637 w 1866900"/>
              <a:gd name="connsiteY132" fmla="*/ 730152 h 870646"/>
              <a:gd name="connsiteX133" fmla="*/ 1664494 w 1866900"/>
              <a:gd name="connsiteY133" fmla="*/ 715865 h 870646"/>
              <a:gd name="connsiteX134" fmla="*/ 1657350 w 1866900"/>
              <a:gd name="connsiteY134" fmla="*/ 711102 h 870646"/>
              <a:gd name="connsiteX135" fmla="*/ 1654969 w 1866900"/>
              <a:gd name="connsiteY135" fmla="*/ 703958 h 870646"/>
              <a:gd name="connsiteX136" fmla="*/ 1645444 w 1866900"/>
              <a:gd name="connsiteY136" fmla="*/ 689671 h 870646"/>
              <a:gd name="connsiteX137" fmla="*/ 1643062 w 1866900"/>
              <a:gd name="connsiteY137" fmla="*/ 682527 h 870646"/>
              <a:gd name="connsiteX138" fmla="*/ 1635919 w 1866900"/>
              <a:gd name="connsiteY138" fmla="*/ 677765 h 870646"/>
              <a:gd name="connsiteX139" fmla="*/ 1624012 w 1866900"/>
              <a:gd name="connsiteY139" fmla="*/ 656333 h 870646"/>
              <a:gd name="connsiteX140" fmla="*/ 1619250 w 1866900"/>
              <a:gd name="connsiteY140" fmla="*/ 649190 h 870646"/>
              <a:gd name="connsiteX141" fmla="*/ 1614487 w 1866900"/>
              <a:gd name="connsiteY141" fmla="*/ 642046 h 870646"/>
              <a:gd name="connsiteX142" fmla="*/ 1609725 w 1866900"/>
              <a:gd name="connsiteY142" fmla="*/ 625377 h 870646"/>
              <a:gd name="connsiteX143" fmla="*/ 1604962 w 1866900"/>
              <a:gd name="connsiteY143" fmla="*/ 611090 h 870646"/>
              <a:gd name="connsiteX144" fmla="*/ 1602581 w 1866900"/>
              <a:gd name="connsiteY144" fmla="*/ 603946 h 870646"/>
              <a:gd name="connsiteX145" fmla="*/ 1597819 w 1866900"/>
              <a:gd name="connsiteY145" fmla="*/ 587277 h 870646"/>
              <a:gd name="connsiteX146" fmla="*/ 1590675 w 1866900"/>
              <a:gd name="connsiteY146" fmla="*/ 580133 h 870646"/>
              <a:gd name="connsiteX147" fmla="*/ 1585912 w 1866900"/>
              <a:gd name="connsiteY147" fmla="*/ 572990 h 870646"/>
              <a:gd name="connsiteX148" fmla="*/ 1571625 w 1866900"/>
              <a:gd name="connsiteY148" fmla="*/ 563465 h 870646"/>
              <a:gd name="connsiteX149" fmla="*/ 1557337 w 1866900"/>
              <a:gd name="connsiteY149" fmla="*/ 551558 h 870646"/>
              <a:gd name="connsiteX150" fmla="*/ 1547812 w 1866900"/>
              <a:gd name="connsiteY150" fmla="*/ 542033 h 870646"/>
              <a:gd name="connsiteX151" fmla="*/ 1538287 w 1866900"/>
              <a:gd name="connsiteY151" fmla="*/ 532508 h 870646"/>
              <a:gd name="connsiteX152" fmla="*/ 1526381 w 1866900"/>
              <a:gd name="connsiteY152" fmla="*/ 518221 h 870646"/>
              <a:gd name="connsiteX153" fmla="*/ 1521619 w 1866900"/>
              <a:gd name="connsiteY153" fmla="*/ 511077 h 870646"/>
              <a:gd name="connsiteX154" fmla="*/ 1514475 w 1866900"/>
              <a:gd name="connsiteY154" fmla="*/ 508696 h 870646"/>
              <a:gd name="connsiteX155" fmla="*/ 1502569 w 1866900"/>
              <a:gd name="connsiteY155" fmla="*/ 496790 h 870646"/>
              <a:gd name="connsiteX156" fmla="*/ 1490662 w 1866900"/>
              <a:gd name="connsiteY156" fmla="*/ 482502 h 870646"/>
              <a:gd name="connsiteX157" fmla="*/ 1469231 w 1866900"/>
              <a:gd name="connsiteY157" fmla="*/ 472977 h 870646"/>
              <a:gd name="connsiteX158" fmla="*/ 1231106 w 1866900"/>
              <a:gd name="connsiteY158" fmla="*/ 470596 h 870646"/>
              <a:gd name="connsiteX159" fmla="*/ 1031081 w 1866900"/>
              <a:gd name="connsiteY159" fmla="*/ 461071 h 870646"/>
              <a:gd name="connsiteX160" fmla="*/ 840581 w 1866900"/>
              <a:gd name="connsiteY160" fmla="*/ 458690 h 870646"/>
              <a:gd name="connsiteX161" fmla="*/ 750094 w 1866900"/>
              <a:gd name="connsiteY161" fmla="*/ 456308 h 870646"/>
              <a:gd name="connsiteX162" fmla="*/ 500063 w 1866900"/>
              <a:gd name="connsiteY162" fmla="*/ 463452 h 870646"/>
              <a:gd name="connsiteX163" fmla="*/ 347662 w 1866900"/>
              <a:gd name="connsiteY163" fmla="*/ 482502 h 870646"/>
              <a:gd name="connsiteX164" fmla="*/ 250031 w 1866900"/>
              <a:gd name="connsiteY164" fmla="*/ 513458 h 870646"/>
              <a:gd name="connsiteX165" fmla="*/ 185737 w 1866900"/>
              <a:gd name="connsiteY165" fmla="*/ 546796 h 870646"/>
              <a:gd name="connsiteX0" fmla="*/ 185737 w 1866900"/>
              <a:gd name="connsiteY0" fmla="*/ 547638 h 871488"/>
              <a:gd name="connsiteX1" fmla="*/ 128586 w 1866900"/>
              <a:gd name="connsiteY1" fmla="*/ 588120 h 871488"/>
              <a:gd name="connsiteX2" fmla="*/ 85726 w 1866900"/>
              <a:gd name="connsiteY2" fmla="*/ 607169 h 871488"/>
              <a:gd name="connsiteX3" fmla="*/ 11906 w 1866900"/>
              <a:gd name="connsiteY3" fmla="*/ 633363 h 871488"/>
              <a:gd name="connsiteX4" fmla="*/ 33337 w 1866900"/>
              <a:gd name="connsiteY4" fmla="*/ 571450 h 871488"/>
              <a:gd name="connsiteX5" fmla="*/ 0 w 1866900"/>
              <a:gd name="connsiteY5" fmla="*/ 526206 h 871488"/>
              <a:gd name="connsiteX6" fmla="*/ 42863 w 1866900"/>
              <a:gd name="connsiteY6" fmla="*/ 423815 h 871488"/>
              <a:gd name="connsiteX7" fmla="*/ 2381 w 1866900"/>
              <a:gd name="connsiteY7" fmla="*/ 359519 h 871488"/>
              <a:gd name="connsiteX8" fmla="*/ 83343 w 1866900"/>
              <a:gd name="connsiteY8" fmla="*/ 357137 h 871488"/>
              <a:gd name="connsiteX9" fmla="*/ 152401 w 1866900"/>
              <a:gd name="connsiteY9" fmla="*/ 373807 h 871488"/>
              <a:gd name="connsiteX10" fmla="*/ 269081 w 1866900"/>
              <a:gd name="connsiteY10" fmla="*/ 385712 h 871488"/>
              <a:gd name="connsiteX11" fmla="*/ 369094 w 1866900"/>
              <a:gd name="connsiteY11" fmla="*/ 390475 h 871488"/>
              <a:gd name="connsiteX12" fmla="*/ 652463 w 1866900"/>
              <a:gd name="connsiteY12" fmla="*/ 385713 h 871488"/>
              <a:gd name="connsiteX13" fmla="*/ 1042987 w 1866900"/>
              <a:gd name="connsiteY13" fmla="*/ 380951 h 871488"/>
              <a:gd name="connsiteX14" fmla="*/ 1345406 w 1866900"/>
              <a:gd name="connsiteY14" fmla="*/ 383332 h 871488"/>
              <a:gd name="connsiteX15" fmla="*/ 1466850 w 1866900"/>
              <a:gd name="connsiteY15" fmla="*/ 376188 h 871488"/>
              <a:gd name="connsiteX16" fmla="*/ 1531143 w 1866900"/>
              <a:gd name="connsiteY16" fmla="*/ 299989 h 871488"/>
              <a:gd name="connsiteX17" fmla="*/ 1557337 w 1866900"/>
              <a:gd name="connsiteY17" fmla="*/ 235695 h 871488"/>
              <a:gd name="connsiteX18" fmla="*/ 1581150 w 1866900"/>
              <a:gd name="connsiteY18" fmla="*/ 178544 h 871488"/>
              <a:gd name="connsiteX19" fmla="*/ 1595437 w 1866900"/>
              <a:gd name="connsiteY19" fmla="*/ 119013 h 871488"/>
              <a:gd name="connsiteX20" fmla="*/ 1590675 w 1866900"/>
              <a:gd name="connsiteY20" fmla="*/ 90438 h 871488"/>
              <a:gd name="connsiteX21" fmla="*/ 1564481 w 1866900"/>
              <a:gd name="connsiteY21" fmla="*/ 66625 h 871488"/>
              <a:gd name="connsiteX22" fmla="*/ 1547812 w 1866900"/>
              <a:gd name="connsiteY22" fmla="*/ 57100 h 871488"/>
              <a:gd name="connsiteX23" fmla="*/ 1526381 w 1866900"/>
              <a:gd name="connsiteY23" fmla="*/ 45194 h 871488"/>
              <a:gd name="connsiteX24" fmla="*/ 1535906 w 1866900"/>
              <a:gd name="connsiteY24" fmla="*/ 2331 h 871488"/>
              <a:gd name="connsiteX25" fmla="*/ 1566862 w 1866900"/>
              <a:gd name="connsiteY25" fmla="*/ 7094 h 871488"/>
              <a:gd name="connsiteX26" fmla="*/ 1600200 w 1866900"/>
              <a:gd name="connsiteY26" fmla="*/ 19000 h 871488"/>
              <a:gd name="connsiteX27" fmla="*/ 1614487 w 1866900"/>
              <a:gd name="connsiteY27" fmla="*/ 21382 h 871488"/>
              <a:gd name="connsiteX28" fmla="*/ 1638300 w 1866900"/>
              <a:gd name="connsiteY28" fmla="*/ 28525 h 871488"/>
              <a:gd name="connsiteX29" fmla="*/ 1652587 w 1866900"/>
              <a:gd name="connsiteY29" fmla="*/ 30907 h 871488"/>
              <a:gd name="connsiteX30" fmla="*/ 1676400 w 1866900"/>
              <a:gd name="connsiteY30" fmla="*/ 33288 h 871488"/>
              <a:gd name="connsiteX31" fmla="*/ 1702594 w 1866900"/>
              <a:gd name="connsiteY31" fmla="*/ 38050 h 871488"/>
              <a:gd name="connsiteX32" fmla="*/ 1709737 w 1866900"/>
              <a:gd name="connsiteY32" fmla="*/ 40432 h 871488"/>
              <a:gd name="connsiteX33" fmla="*/ 1716881 w 1866900"/>
              <a:gd name="connsiteY33" fmla="*/ 47575 h 871488"/>
              <a:gd name="connsiteX34" fmla="*/ 1721644 w 1866900"/>
              <a:gd name="connsiteY34" fmla="*/ 61863 h 871488"/>
              <a:gd name="connsiteX35" fmla="*/ 1726406 w 1866900"/>
              <a:gd name="connsiteY35" fmla="*/ 78532 h 871488"/>
              <a:gd name="connsiteX36" fmla="*/ 1724025 w 1866900"/>
              <a:gd name="connsiteY36" fmla="*/ 102344 h 871488"/>
              <a:gd name="connsiteX37" fmla="*/ 1716881 w 1866900"/>
              <a:gd name="connsiteY37" fmla="*/ 104725 h 871488"/>
              <a:gd name="connsiteX38" fmla="*/ 1659731 w 1866900"/>
              <a:gd name="connsiteY38" fmla="*/ 107107 h 871488"/>
              <a:gd name="connsiteX39" fmla="*/ 1652587 w 1866900"/>
              <a:gd name="connsiteY39" fmla="*/ 111869 h 871488"/>
              <a:gd name="connsiteX40" fmla="*/ 1650206 w 1866900"/>
              <a:gd name="connsiteY40" fmla="*/ 119013 h 871488"/>
              <a:gd name="connsiteX41" fmla="*/ 1645444 w 1866900"/>
              <a:gd name="connsiteY41" fmla="*/ 126157 h 871488"/>
              <a:gd name="connsiteX42" fmla="*/ 1638300 w 1866900"/>
              <a:gd name="connsiteY42" fmla="*/ 140444 h 871488"/>
              <a:gd name="connsiteX43" fmla="*/ 1635919 w 1866900"/>
              <a:gd name="connsiteY43" fmla="*/ 159494 h 871488"/>
              <a:gd name="connsiteX44" fmla="*/ 1633537 w 1866900"/>
              <a:gd name="connsiteY44" fmla="*/ 166638 h 871488"/>
              <a:gd name="connsiteX45" fmla="*/ 1628775 w 1866900"/>
              <a:gd name="connsiteY45" fmla="*/ 204738 h 871488"/>
              <a:gd name="connsiteX46" fmla="*/ 1626394 w 1866900"/>
              <a:gd name="connsiteY46" fmla="*/ 271413 h 871488"/>
              <a:gd name="connsiteX47" fmla="*/ 1628775 w 1866900"/>
              <a:gd name="connsiteY47" fmla="*/ 338088 h 871488"/>
              <a:gd name="connsiteX48" fmla="*/ 1631156 w 1866900"/>
              <a:gd name="connsiteY48" fmla="*/ 345232 h 871488"/>
              <a:gd name="connsiteX49" fmla="*/ 1645444 w 1866900"/>
              <a:gd name="connsiteY49" fmla="*/ 359519 h 871488"/>
              <a:gd name="connsiteX50" fmla="*/ 1652587 w 1866900"/>
              <a:gd name="connsiteY50" fmla="*/ 361900 h 871488"/>
              <a:gd name="connsiteX51" fmla="*/ 1659731 w 1866900"/>
              <a:gd name="connsiteY51" fmla="*/ 366663 h 871488"/>
              <a:gd name="connsiteX52" fmla="*/ 1726406 w 1866900"/>
              <a:gd name="connsiteY52" fmla="*/ 361900 h 871488"/>
              <a:gd name="connsiteX53" fmla="*/ 1733550 w 1866900"/>
              <a:gd name="connsiteY53" fmla="*/ 297607 h 871488"/>
              <a:gd name="connsiteX54" fmla="*/ 1738312 w 1866900"/>
              <a:gd name="connsiteY54" fmla="*/ 271413 h 871488"/>
              <a:gd name="connsiteX55" fmla="*/ 1743075 w 1866900"/>
              <a:gd name="connsiteY55" fmla="*/ 264269 h 871488"/>
              <a:gd name="connsiteX56" fmla="*/ 1750219 w 1866900"/>
              <a:gd name="connsiteY56" fmla="*/ 261888 h 871488"/>
              <a:gd name="connsiteX57" fmla="*/ 1757362 w 1866900"/>
              <a:gd name="connsiteY57" fmla="*/ 257125 h 871488"/>
              <a:gd name="connsiteX58" fmla="*/ 1774031 w 1866900"/>
              <a:gd name="connsiteY58" fmla="*/ 252363 h 871488"/>
              <a:gd name="connsiteX59" fmla="*/ 1797844 w 1866900"/>
              <a:gd name="connsiteY59" fmla="*/ 254744 h 871488"/>
              <a:gd name="connsiteX60" fmla="*/ 1819275 w 1866900"/>
              <a:gd name="connsiteY60" fmla="*/ 271413 h 871488"/>
              <a:gd name="connsiteX61" fmla="*/ 1826419 w 1866900"/>
              <a:gd name="connsiteY61" fmla="*/ 276175 h 871488"/>
              <a:gd name="connsiteX62" fmla="*/ 1838325 w 1866900"/>
              <a:gd name="connsiteY62" fmla="*/ 297607 h 871488"/>
              <a:gd name="connsiteX63" fmla="*/ 1826419 w 1866900"/>
              <a:gd name="connsiteY63" fmla="*/ 328563 h 871488"/>
              <a:gd name="connsiteX64" fmla="*/ 1819275 w 1866900"/>
              <a:gd name="connsiteY64" fmla="*/ 330944 h 871488"/>
              <a:gd name="connsiteX65" fmla="*/ 1804987 w 1866900"/>
              <a:gd name="connsiteY65" fmla="*/ 342850 h 871488"/>
              <a:gd name="connsiteX66" fmla="*/ 1795462 w 1866900"/>
              <a:gd name="connsiteY66" fmla="*/ 357138 h 871488"/>
              <a:gd name="connsiteX67" fmla="*/ 1800225 w 1866900"/>
              <a:gd name="connsiteY67" fmla="*/ 397619 h 871488"/>
              <a:gd name="connsiteX68" fmla="*/ 1802606 w 1866900"/>
              <a:gd name="connsiteY68" fmla="*/ 404763 h 871488"/>
              <a:gd name="connsiteX69" fmla="*/ 1807369 w 1866900"/>
              <a:gd name="connsiteY69" fmla="*/ 411907 h 871488"/>
              <a:gd name="connsiteX70" fmla="*/ 1812131 w 1866900"/>
              <a:gd name="connsiteY70" fmla="*/ 426194 h 871488"/>
              <a:gd name="connsiteX71" fmla="*/ 1824037 w 1866900"/>
              <a:gd name="connsiteY71" fmla="*/ 447625 h 871488"/>
              <a:gd name="connsiteX72" fmla="*/ 1821656 w 1866900"/>
              <a:gd name="connsiteY72" fmla="*/ 485725 h 871488"/>
              <a:gd name="connsiteX73" fmla="*/ 1816894 w 1866900"/>
              <a:gd name="connsiteY73" fmla="*/ 492869 h 871488"/>
              <a:gd name="connsiteX74" fmla="*/ 1788319 w 1866900"/>
              <a:gd name="connsiteY74" fmla="*/ 485725 h 871488"/>
              <a:gd name="connsiteX75" fmla="*/ 1781175 w 1866900"/>
              <a:gd name="connsiteY75" fmla="*/ 483344 h 871488"/>
              <a:gd name="connsiteX76" fmla="*/ 1774031 w 1866900"/>
              <a:gd name="connsiteY76" fmla="*/ 480963 h 871488"/>
              <a:gd name="connsiteX77" fmla="*/ 1759744 w 1866900"/>
              <a:gd name="connsiteY77" fmla="*/ 459532 h 871488"/>
              <a:gd name="connsiteX78" fmla="*/ 1754981 w 1866900"/>
              <a:gd name="connsiteY78" fmla="*/ 452388 h 871488"/>
              <a:gd name="connsiteX79" fmla="*/ 1747837 w 1866900"/>
              <a:gd name="connsiteY79" fmla="*/ 438100 h 871488"/>
              <a:gd name="connsiteX80" fmla="*/ 1728787 w 1866900"/>
              <a:gd name="connsiteY80" fmla="*/ 426194 h 871488"/>
              <a:gd name="connsiteX81" fmla="*/ 1721644 w 1866900"/>
              <a:gd name="connsiteY81" fmla="*/ 421432 h 871488"/>
              <a:gd name="connsiteX82" fmla="*/ 1707356 w 1866900"/>
              <a:gd name="connsiteY82" fmla="*/ 416669 h 871488"/>
              <a:gd name="connsiteX83" fmla="*/ 1690687 w 1866900"/>
              <a:gd name="connsiteY83" fmla="*/ 419050 h 871488"/>
              <a:gd name="connsiteX84" fmla="*/ 1654969 w 1866900"/>
              <a:gd name="connsiteY84" fmla="*/ 426194 h 871488"/>
              <a:gd name="connsiteX85" fmla="*/ 1647825 w 1866900"/>
              <a:gd name="connsiteY85" fmla="*/ 440482 h 871488"/>
              <a:gd name="connsiteX86" fmla="*/ 1652587 w 1866900"/>
              <a:gd name="connsiteY86" fmla="*/ 523825 h 871488"/>
              <a:gd name="connsiteX87" fmla="*/ 1657350 w 1866900"/>
              <a:gd name="connsiteY87" fmla="*/ 538113 h 871488"/>
              <a:gd name="connsiteX88" fmla="*/ 1662112 w 1866900"/>
              <a:gd name="connsiteY88" fmla="*/ 554782 h 871488"/>
              <a:gd name="connsiteX89" fmla="*/ 1666875 w 1866900"/>
              <a:gd name="connsiteY89" fmla="*/ 561925 h 871488"/>
              <a:gd name="connsiteX90" fmla="*/ 1676400 w 1866900"/>
              <a:gd name="connsiteY90" fmla="*/ 573832 h 871488"/>
              <a:gd name="connsiteX91" fmla="*/ 1678781 w 1866900"/>
              <a:gd name="connsiteY91" fmla="*/ 580975 h 871488"/>
              <a:gd name="connsiteX92" fmla="*/ 1688306 w 1866900"/>
              <a:gd name="connsiteY92" fmla="*/ 595263 h 871488"/>
              <a:gd name="connsiteX93" fmla="*/ 1693069 w 1866900"/>
              <a:gd name="connsiteY93" fmla="*/ 602407 h 871488"/>
              <a:gd name="connsiteX94" fmla="*/ 1697831 w 1866900"/>
              <a:gd name="connsiteY94" fmla="*/ 616694 h 871488"/>
              <a:gd name="connsiteX95" fmla="*/ 1707356 w 1866900"/>
              <a:gd name="connsiteY95" fmla="*/ 630982 h 871488"/>
              <a:gd name="connsiteX96" fmla="*/ 1714500 w 1866900"/>
              <a:gd name="connsiteY96" fmla="*/ 652413 h 871488"/>
              <a:gd name="connsiteX97" fmla="*/ 1716881 w 1866900"/>
              <a:gd name="connsiteY97" fmla="*/ 659557 h 871488"/>
              <a:gd name="connsiteX98" fmla="*/ 1731169 w 1866900"/>
              <a:gd name="connsiteY98" fmla="*/ 666700 h 871488"/>
              <a:gd name="connsiteX99" fmla="*/ 1781175 w 1866900"/>
              <a:gd name="connsiteY99" fmla="*/ 659557 h 871488"/>
              <a:gd name="connsiteX100" fmla="*/ 1788319 w 1866900"/>
              <a:gd name="connsiteY100" fmla="*/ 654794 h 871488"/>
              <a:gd name="connsiteX101" fmla="*/ 1802606 w 1866900"/>
              <a:gd name="connsiteY101" fmla="*/ 650032 h 871488"/>
              <a:gd name="connsiteX102" fmla="*/ 1809750 w 1866900"/>
              <a:gd name="connsiteY102" fmla="*/ 645269 h 871488"/>
              <a:gd name="connsiteX103" fmla="*/ 1852612 w 1866900"/>
              <a:gd name="connsiteY103" fmla="*/ 645269 h 871488"/>
              <a:gd name="connsiteX104" fmla="*/ 1859756 w 1866900"/>
              <a:gd name="connsiteY104" fmla="*/ 650032 h 871488"/>
              <a:gd name="connsiteX105" fmla="*/ 1862137 w 1866900"/>
              <a:gd name="connsiteY105" fmla="*/ 657175 h 871488"/>
              <a:gd name="connsiteX106" fmla="*/ 1866900 w 1866900"/>
              <a:gd name="connsiteY106" fmla="*/ 664319 h 871488"/>
              <a:gd name="connsiteX107" fmla="*/ 1864519 w 1866900"/>
              <a:gd name="connsiteY107" fmla="*/ 697657 h 871488"/>
              <a:gd name="connsiteX108" fmla="*/ 1857375 w 1866900"/>
              <a:gd name="connsiteY108" fmla="*/ 704800 h 871488"/>
              <a:gd name="connsiteX109" fmla="*/ 1854994 w 1866900"/>
              <a:gd name="connsiteY109" fmla="*/ 711944 h 871488"/>
              <a:gd name="connsiteX110" fmla="*/ 1840706 w 1866900"/>
              <a:gd name="connsiteY110" fmla="*/ 723850 h 871488"/>
              <a:gd name="connsiteX111" fmla="*/ 1833562 w 1866900"/>
              <a:gd name="connsiteY111" fmla="*/ 726232 h 871488"/>
              <a:gd name="connsiteX112" fmla="*/ 1826419 w 1866900"/>
              <a:gd name="connsiteY112" fmla="*/ 730994 h 871488"/>
              <a:gd name="connsiteX113" fmla="*/ 1793081 w 1866900"/>
              <a:gd name="connsiteY113" fmla="*/ 740519 h 871488"/>
              <a:gd name="connsiteX114" fmla="*/ 1785937 w 1866900"/>
              <a:gd name="connsiteY114" fmla="*/ 742900 h 871488"/>
              <a:gd name="connsiteX115" fmla="*/ 1771650 w 1866900"/>
              <a:gd name="connsiteY115" fmla="*/ 752425 h 871488"/>
              <a:gd name="connsiteX116" fmla="*/ 1762125 w 1866900"/>
              <a:gd name="connsiteY116" fmla="*/ 764332 h 871488"/>
              <a:gd name="connsiteX117" fmla="*/ 1754981 w 1866900"/>
              <a:gd name="connsiteY117" fmla="*/ 785763 h 871488"/>
              <a:gd name="connsiteX118" fmla="*/ 1752600 w 1866900"/>
              <a:gd name="connsiteY118" fmla="*/ 792907 h 871488"/>
              <a:gd name="connsiteX119" fmla="*/ 1747837 w 1866900"/>
              <a:gd name="connsiteY119" fmla="*/ 800050 h 871488"/>
              <a:gd name="connsiteX120" fmla="*/ 1745456 w 1866900"/>
              <a:gd name="connsiteY120" fmla="*/ 838150 h 871488"/>
              <a:gd name="connsiteX121" fmla="*/ 1743075 w 1866900"/>
              <a:gd name="connsiteY121" fmla="*/ 845294 h 871488"/>
              <a:gd name="connsiteX122" fmla="*/ 1733550 w 1866900"/>
              <a:gd name="connsiteY122" fmla="*/ 859582 h 871488"/>
              <a:gd name="connsiteX123" fmla="*/ 1712119 w 1866900"/>
              <a:gd name="connsiteY123" fmla="*/ 869107 h 871488"/>
              <a:gd name="connsiteX124" fmla="*/ 1704975 w 1866900"/>
              <a:gd name="connsiteY124" fmla="*/ 871488 h 871488"/>
              <a:gd name="connsiteX125" fmla="*/ 1688306 w 1866900"/>
              <a:gd name="connsiteY125" fmla="*/ 869107 h 871488"/>
              <a:gd name="connsiteX126" fmla="*/ 1678781 w 1866900"/>
              <a:gd name="connsiteY126" fmla="*/ 854819 h 871488"/>
              <a:gd name="connsiteX127" fmla="*/ 1674019 w 1866900"/>
              <a:gd name="connsiteY127" fmla="*/ 847675 h 871488"/>
              <a:gd name="connsiteX128" fmla="*/ 1676400 w 1866900"/>
              <a:gd name="connsiteY128" fmla="*/ 811957 h 871488"/>
              <a:gd name="connsiteX129" fmla="*/ 1678781 w 1866900"/>
              <a:gd name="connsiteY129" fmla="*/ 804813 h 871488"/>
              <a:gd name="connsiteX130" fmla="*/ 1676400 w 1866900"/>
              <a:gd name="connsiteY130" fmla="*/ 745282 h 871488"/>
              <a:gd name="connsiteX131" fmla="*/ 1671637 w 1866900"/>
              <a:gd name="connsiteY131" fmla="*/ 730994 h 871488"/>
              <a:gd name="connsiteX132" fmla="*/ 1664494 w 1866900"/>
              <a:gd name="connsiteY132" fmla="*/ 716707 h 871488"/>
              <a:gd name="connsiteX133" fmla="*/ 1657350 w 1866900"/>
              <a:gd name="connsiteY133" fmla="*/ 711944 h 871488"/>
              <a:gd name="connsiteX134" fmla="*/ 1654969 w 1866900"/>
              <a:gd name="connsiteY134" fmla="*/ 704800 h 871488"/>
              <a:gd name="connsiteX135" fmla="*/ 1645444 w 1866900"/>
              <a:gd name="connsiteY135" fmla="*/ 690513 h 871488"/>
              <a:gd name="connsiteX136" fmla="*/ 1643062 w 1866900"/>
              <a:gd name="connsiteY136" fmla="*/ 683369 h 871488"/>
              <a:gd name="connsiteX137" fmla="*/ 1635919 w 1866900"/>
              <a:gd name="connsiteY137" fmla="*/ 678607 h 871488"/>
              <a:gd name="connsiteX138" fmla="*/ 1624012 w 1866900"/>
              <a:gd name="connsiteY138" fmla="*/ 657175 h 871488"/>
              <a:gd name="connsiteX139" fmla="*/ 1619250 w 1866900"/>
              <a:gd name="connsiteY139" fmla="*/ 650032 h 871488"/>
              <a:gd name="connsiteX140" fmla="*/ 1614487 w 1866900"/>
              <a:gd name="connsiteY140" fmla="*/ 642888 h 871488"/>
              <a:gd name="connsiteX141" fmla="*/ 1609725 w 1866900"/>
              <a:gd name="connsiteY141" fmla="*/ 626219 h 871488"/>
              <a:gd name="connsiteX142" fmla="*/ 1604962 w 1866900"/>
              <a:gd name="connsiteY142" fmla="*/ 611932 h 871488"/>
              <a:gd name="connsiteX143" fmla="*/ 1602581 w 1866900"/>
              <a:gd name="connsiteY143" fmla="*/ 604788 h 871488"/>
              <a:gd name="connsiteX144" fmla="*/ 1597819 w 1866900"/>
              <a:gd name="connsiteY144" fmla="*/ 588119 h 871488"/>
              <a:gd name="connsiteX145" fmla="*/ 1590675 w 1866900"/>
              <a:gd name="connsiteY145" fmla="*/ 580975 h 871488"/>
              <a:gd name="connsiteX146" fmla="*/ 1585912 w 1866900"/>
              <a:gd name="connsiteY146" fmla="*/ 573832 h 871488"/>
              <a:gd name="connsiteX147" fmla="*/ 1571625 w 1866900"/>
              <a:gd name="connsiteY147" fmla="*/ 564307 h 871488"/>
              <a:gd name="connsiteX148" fmla="*/ 1557337 w 1866900"/>
              <a:gd name="connsiteY148" fmla="*/ 552400 h 871488"/>
              <a:gd name="connsiteX149" fmla="*/ 1547812 w 1866900"/>
              <a:gd name="connsiteY149" fmla="*/ 542875 h 871488"/>
              <a:gd name="connsiteX150" fmla="*/ 1538287 w 1866900"/>
              <a:gd name="connsiteY150" fmla="*/ 533350 h 871488"/>
              <a:gd name="connsiteX151" fmla="*/ 1526381 w 1866900"/>
              <a:gd name="connsiteY151" fmla="*/ 519063 h 871488"/>
              <a:gd name="connsiteX152" fmla="*/ 1521619 w 1866900"/>
              <a:gd name="connsiteY152" fmla="*/ 511919 h 871488"/>
              <a:gd name="connsiteX153" fmla="*/ 1514475 w 1866900"/>
              <a:gd name="connsiteY153" fmla="*/ 509538 h 871488"/>
              <a:gd name="connsiteX154" fmla="*/ 1502569 w 1866900"/>
              <a:gd name="connsiteY154" fmla="*/ 497632 h 871488"/>
              <a:gd name="connsiteX155" fmla="*/ 1490662 w 1866900"/>
              <a:gd name="connsiteY155" fmla="*/ 483344 h 871488"/>
              <a:gd name="connsiteX156" fmla="*/ 1469231 w 1866900"/>
              <a:gd name="connsiteY156" fmla="*/ 473819 h 871488"/>
              <a:gd name="connsiteX157" fmla="*/ 1231106 w 1866900"/>
              <a:gd name="connsiteY157" fmla="*/ 471438 h 871488"/>
              <a:gd name="connsiteX158" fmla="*/ 1031081 w 1866900"/>
              <a:gd name="connsiteY158" fmla="*/ 461913 h 871488"/>
              <a:gd name="connsiteX159" fmla="*/ 840581 w 1866900"/>
              <a:gd name="connsiteY159" fmla="*/ 459532 h 871488"/>
              <a:gd name="connsiteX160" fmla="*/ 750094 w 1866900"/>
              <a:gd name="connsiteY160" fmla="*/ 457150 h 871488"/>
              <a:gd name="connsiteX161" fmla="*/ 500063 w 1866900"/>
              <a:gd name="connsiteY161" fmla="*/ 464294 h 871488"/>
              <a:gd name="connsiteX162" fmla="*/ 347662 w 1866900"/>
              <a:gd name="connsiteY162" fmla="*/ 483344 h 871488"/>
              <a:gd name="connsiteX163" fmla="*/ 250031 w 1866900"/>
              <a:gd name="connsiteY163" fmla="*/ 514300 h 871488"/>
              <a:gd name="connsiteX164" fmla="*/ 185737 w 1866900"/>
              <a:gd name="connsiteY164" fmla="*/ 547638 h 871488"/>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4481 w 1866900"/>
              <a:gd name="connsiteY21" fmla="*/ 61318 h 866181"/>
              <a:gd name="connsiteX22" fmla="*/ 1547812 w 1866900"/>
              <a:gd name="connsiteY22" fmla="*/ 51793 h 866181"/>
              <a:gd name="connsiteX23" fmla="*/ 1526381 w 1866900"/>
              <a:gd name="connsiteY23" fmla="*/ 39887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47812 w 1866900"/>
              <a:gd name="connsiteY21" fmla="*/ 51793 h 866181"/>
              <a:gd name="connsiteX22" fmla="*/ 1526381 w 1866900"/>
              <a:gd name="connsiteY22" fmla="*/ 39887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14487 w 1866900"/>
              <a:gd name="connsiteY26" fmla="*/ 16075 h 866181"/>
              <a:gd name="connsiteX27" fmla="*/ 1638300 w 1866900"/>
              <a:gd name="connsiteY27" fmla="*/ 23218 h 866181"/>
              <a:gd name="connsiteX28" fmla="*/ 1652587 w 1866900"/>
              <a:gd name="connsiteY28" fmla="*/ 25600 h 866181"/>
              <a:gd name="connsiteX29" fmla="*/ 1676400 w 1866900"/>
              <a:gd name="connsiteY29" fmla="*/ 27981 h 866181"/>
              <a:gd name="connsiteX30" fmla="*/ 1702594 w 1866900"/>
              <a:gd name="connsiteY30" fmla="*/ 32743 h 866181"/>
              <a:gd name="connsiteX31" fmla="*/ 1709737 w 1866900"/>
              <a:gd name="connsiteY31" fmla="*/ 35125 h 866181"/>
              <a:gd name="connsiteX32" fmla="*/ 1716881 w 1866900"/>
              <a:gd name="connsiteY32" fmla="*/ 42268 h 866181"/>
              <a:gd name="connsiteX33" fmla="*/ 1721644 w 1866900"/>
              <a:gd name="connsiteY33" fmla="*/ 56556 h 866181"/>
              <a:gd name="connsiteX34" fmla="*/ 1726406 w 1866900"/>
              <a:gd name="connsiteY34" fmla="*/ 73225 h 866181"/>
              <a:gd name="connsiteX35" fmla="*/ 1724025 w 1866900"/>
              <a:gd name="connsiteY35" fmla="*/ 97037 h 866181"/>
              <a:gd name="connsiteX36" fmla="*/ 1716881 w 1866900"/>
              <a:gd name="connsiteY36" fmla="*/ 99418 h 866181"/>
              <a:gd name="connsiteX37" fmla="*/ 1659731 w 1866900"/>
              <a:gd name="connsiteY37" fmla="*/ 101800 h 866181"/>
              <a:gd name="connsiteX38" fmla="*/ 1652587 w 1866900"/>
              <a:gd name="connsiteY38" fmla="*/ 106562 h 866181"/>
              <a:gd name="connsiteX39" fmla="*/ 1650206 w 1866900"/>
              <a:gd name="connsiteY39" fmla="*/ 113706 h 866181"/>
              <a:gd name="connsiteX40" fmla="*/ 1645444 w 1866900"/>
              <a:gd name="connsiteY40" fmla="*/ 120850 h 866181"/>
              <a:gd name="connsiteX41" fmla="*/ 1638300 w 1866900"/>
              <a:gd name="connsiteY41" fmla="*/ 135137 h 866181"/>
              <a:gd name="connsiteX42" fmla="*/ 1635919 w 1866900"/>
              <a:gd name="connsiteY42" fmla="*/ 154187 h 866181"/>
              <a:gd name="connsiteX43" fmla="*/ 1633537 w 1866900"/>
              <a:gd name="connsiteY43" fmla="*/ 161331 h 866181"/>
              <a:gd name="connsiteX44" fmla="*/ 1628775 w 1866900"/>
              <a:gd name="connsiteY44" fmla="*/ 199431 h 866181"/>
              <a:gd name="connsiteX45" fmla="*/ 1626394 w 1866900"/>
              <a:gd name="connsiteY45" fmla="*/ 266106 h 866181"/>
              <a:gd name="connsiteX46" fmla="*/ 1628775 w 1866900"/>
              <a:gd name="connsiteY46" fmla="*/ 332781 h 866181"/>
              <a:gd name="connsiteX47" fmla="*/ 1631156 w 1866900"/>
              <a:gd name="connsiteY47" fmla="*/ 339925 h 866181"/>
              <a:gd name="connsiteX48" fmla="*/ 1645444 w 1866900"/>
              <a:gd name="connsiteY48" fmla="*/ 354212 h 866181"/>
              <a:gd name="connsiteX49" fmla="*/ 1652587 w 1866900"/>
              <a:gd name="connsiteY49" fmla="*/ 356593 h 866181"/>
              <a:gd name="connsiteX50" fmla="*/ 1659731 w 1866900"/>
              <a:gd name="connsiteY50" fmla="*/ 361356 h 866181"/>
              <a:gd name="connsiteX51" fmla="*/ 1726406 w 1866900"/>
              <a:gd name="connsiteY51" fmla="*/ 356593 h 866181"/>
              <a:gd name="connsiteX52" fmla="*/ 1733550 w 1866900"/>
              <a:gd name="connsiteY52" fmla="*/ 292300 h 866181"/>
              <a:gd name="connsiteX53" fmla="*/ 1738312 w 1866900"/>
              <a:gd name="connsiteY53" fmla="*/ 266106 h 866181"/>
              <a:gd name="connsiteX54" fmla="*/ 1743075 w 1866900"/>
              <a:gd name="connsiteY54" fmla="*/ 258962 h 866181"/>
              <a:gd name="connsiteX55" fmla="*/ 1750219 w 1866900"/>
              <a:gd name="connsiteY55" fmla="*/ 256581 h 866181"/>
              <a:gd name="connsiteX56" fmla="*/ 1757362 w 1866900"/>
              <a:gd name="connsiteY56" fmla="*/ 251818 h 866181"/>
              <a:gd name="connsiteX57" fmla="*/ 1774031 w 1866900"/>
              <a:gd name="connsiteY57" fmla="*/ 247056 h 866181"/>
              <a:gd name="connsiteX58" fmla="*/ 1797844 w 1866900"/>
              <a:gd name="connsiteY58" fmla="*/ 249437 h 866181"/>
              <a:gd name="connsiteX59" fmla="*/ 1819275 w 1866900"/>
              <a:gd name="connsiteY59" fmla="*/ 266106 h 866181"/>
              <a:gd name="connsiteX60" fmla="*/ 1826419 w 1866900"/>
              <a:gd name="connsiteY60" fmla="*/ 270868 h 866181"/>
              <a:gd name="connsiteX61" fmla="*/ 1838325 w 1866900"/>
              <a:gd name="connsiteY61" fmla="*/ 292300 h 866181"/>
              <a:gd name="connsiteX62" fmla="*/ 1826419 w 1866900"/>
              <a:gd name="connsiteY62" fmla="*/ 323256 h 866181"/>
              <a:gd name="connsiteX63" fmla="*/ 1819275 w 1866900"/>
              <a:gd name="connsiteY63" fmla="*/ 325637 h 866181"/>
              <a:gd name="connsiteX64" fmla="*/ 1804987 w 1866900"/>
              <a:gd name="connsiteY64" fmla="*/ 337543 h 866181"/>
              <a:gd name="connsiteX65" fmla="*/ 1795462 w 1866900"/>
              <a:gd name="connsiteY65" fmla="*/ 351831 h 866181"/>
              <a:gd name="connsiteX66" fmla="*/ 1800225 w 1866900"/>
              <a:gd name="connsiteY66" fmla="*/ 392312 h 866181"/>
              <a:gd name="connsiteX67" fmla="*/ 1802606 w 1866900"/>
              <a:gd name="connsiteY67" fmla="*/ 399456 h 866181"/>
              <a:gd name="connsiteX68" fmla="*/ 1807369 w 1866900"/>
              <a:gd name="connsiteY68" fmla="*/ 406600 h 866181"/>
              <a:gd name="connsiteX69" fmla="*/ 1812131 w 1866900"/>
              <a:gd name="connsiteY69" fmla="*/ 420887 h 866181"/>
              <a:gd name="connsiteX70" fmla="*/ 1824037 w 1866900"/>
              <a:gd name="connsiteY70" fmla="*/ 442318 h 866181"/>
              <a:gd name="connsiteX71" fmla="*/ 1821656 w 1866900"/>
              <a:gd name="connsiteY71" fmla="*/ 480418 h 866181"/>
              <a:gd name="connsiteX72" fmla="*/ 1816894 w 1866900"/>
              <a:gd name="connsiteY72" fmla="*/ 487562 h 866181"/>
              <a:gd name="connsiteX73" fmla="*/ 1788319 w 1866900"/>
              <a:gd name="connsiteY73" fmla="*/ 480418 h 866181"/>
              <a:gd name="connsiteX74" fmla="*/ 1781175 w 1866900"/>
              <a:gd name="connsiteY74" fmla="*/ 478037 h 866181"/>
              <a:gd name="connsiteX75" fmla="*/ 1774031 w 1866900"/>
              <a:gd name="connsiteY75" fmla="*/ 475656 h 866181"/>
              <a:gd name="connsiteX76" fmla="*/ 1759744 w 1866900"/>
              <a:gd name="connsiteY76" fmla="*/ 454225 h 866181"/>
              <a:gd name="connsiteX77" fmla="*/ 1754981 w 1866900"/>
              <a:gd name="connsiteY77" fmla="*/ 447081 h 866181"/>
              <a:gd name="connsiteX78" fmla="*/ 1747837 w 1866900"/>
              <a:gd name="connsiteY78" fmla="*/ 432793 h 866181"/>
              <a:gd name="connsiteX79" fmla="*/ 1728787 w 1866900"/>
              <a:gd name="connsiteY79" fmla="*/ 420887 h 866181"/>
              <a:gd name="connsiteX80" fmla="*/ 1721644 w 1866900"/>
              <a:gd name="connsiteY80" fmla="*/ 416125 h 866181"/>
              <a:gd name="connsiteX81" fmla="*/ 1707356 w 1866900"/>
              <a:gd name="connsiteY81" fmla="*/ 411362 h 866181"/>
              <a:gd name="connsiteX82" fmla="*/ 1690687 w 1866900"/>
              <a:gd name="connsiteY82" fmla="*/ 413743 h 866181"/>
              <a:gd name="connsiteX83" fmla="*/ 1654969 w 1866900"/>
              <a:gd name="connsiteY83" fmla="*/ 420887 h 866181"/>
              <a:gd name="connsiteX84" fmla="*/ 1647825 w 1866900"/>
              <a:gd name="connsiteY84" fmla="*/ 435175 h 866181"/>
              <a:gd name="connsiteX85" fmla="*/ 1652587 w 1866900"/>
              <a:gd name="connsiteY85" fmla="*/ 518518 h 866181"/>
              <a:gd name="connsiteX86" fmla="*/ 1657350 w 1866900"/>
              <a:gd name="connsiteY86" fmla="*/ 532806 h 866181"/>
              <a:gd name="connsiteX87" fmla="*/ 1662112 w 1866900"/>
              <a:gd name="connsiteY87" fmla="*/ 549475 h 866181"/>
              <a:gd name="connsiteX88" fmla="*/ 1666875 w 1866900"/>
              <a:gd name="connsiteY88" fmla="*/ 556618 h 866181"/>
              <a:gd name="connsiteX89" fmla="*/ 1676400 w 1866900"/>
              <a:gd name="connsiteY89" fmla="*/ 568525 h 866181"/>
              <a:gd name="connsiteX90" fmla="*/ 1678781 w 1866900"/>
              <a:gd name="connsiteY90" fmla="*/ 575668 h 866181"/>
              <a:gd name="connsiteX91" fmla="*/ 1688306 w 1866900"/>
              <a:gd name="connsiteY91" fmla="*/ 589956 h 866181"/>
              <a:gd name="connsiteX92" fmla="*/ 1693069 w 1866900"/>
              <a:gd name="connsiteY92" fmla="*/ 597100 h 866181"/>
              <a:gd name="connsiteX93" fmla="*/ 1697831 w 1866900"/>
              <a:gd name="connsiteY93" fmla="*/ 611387 h 866181"/>
              <a:gd name="connsiteX94" fmla="*/ 1707356 w 1866900"/>
              <a:gd name="connsiteY94" fmla="*/ 625675 h 866181"/>
              <a:gd name="connsiteX95" fmla="*/ 1714500 w 1866900"/>
              <a:gd name="connsiteY95" fmla="*/ 647106 h 866181"/>
              <a:gd name="connsiteX96" fmla="*/ 1716881 w 1866900"/>
              <a:gd name="connsiteY96" fmla="*/ 654250 h 866181"/>
              <a:gd name="connsiteX97" fmla="*/ 1731169 w 1866900"/>
              <a:gd name="connsiteY97" fmla="*/ 661393 h 866181"/>
              <a:gd name="connsiteX98" fmla="*/ 1781175 w 1866900"/>
              <a:gd name="connsiteY98" fmla="*/ 654250 h 866181"/>
              <a:gd name="connsiteX99" fmla="*/ 1788319 w 1866900"/>
              <a:gd name="connsiteY99" fmla="*/ 649487 h 866181"/>
              <a:gd name="connsiteX100" fmla="*/ 1802606 w 1866900"/>
              <a:gd name="connsiteY100" fmla="*/ 644725 h 866181"/>
              <a:gd name="connsiteX101" fmla="*/ 1809750 w 1866900"/>
              <a:gd name="connsiteY101" fmla="*/ 639962 h 866181"/>
              <a:gd name="connsiteX102" fmla="*/ 1852612 w 1866900"/>
              <a:gd name="connsiteY102" fmla="*/ 639962 h 866181"/>
              <a:gd name="connsiteX103" fmla="*/ 1859756 w 1866900"/>
              <a:gd name="connsiteY103" fmla="*/ 644725 h 866181"/>
              <a:gd name="connsiteX104" fmla="*/ 1862137 w 1866900"/>
              <a:gd name="connsiteY104" fmla="*/ 651868 h 866181"/>
              <a:gd name="connsiteX105" fmla="*/ 1866900 w 1866900"/>
              <a:gd name="connsiteY105" fmla="*/ 659012 h 866181"/>
              <a:gd name="connsiteX106" fmla="*/ 1864519 w 1866900"/>
              <a:gd name="connsiteY106" fmla="*/ 692350 h 866181"/>
              <a:gd name="connsiteX107" fmla="*/ 1857375 w 1866900"/>
              <a:gd name="connsiteY107" fmla="*/ 699493 h 866181"/>
              <a:gd name="connsiteX108" fmla="*/ 1854994 w 1866900"/>
              <a:gd name="connsiteY108" fmla="*/ 706637 h 866181"/>
              <a:gd name="connsiteX109" fmla="*/ 1840706 w 1866900"/>
              <a:gd name="connsiteY109" fmla="*/ 718543 h 866181"/>
              <a:gd name="connsiteX110" fmla="*/ 1833562 w 1866900"/>
              <a:gd name="connsiteY110" fmla="*/ 720925 h 866181"/>
              <a:gd name="connsiteX111" fmla="*/ 1826419 w 1866900"/>
              <a:gd name="connsiteY111" fmla="*/ 725687 h 866181"/>
              <a:gd name="connsiteX112" fmla="*/ 1793081 w 1866900"/>
              <a:gd name="connsiteY112" fmla="*/ 735212 h 866181"/>
              <a:gd name="connsiteX113" fmla="*/ 1785937 w 1866900"/>
              <a:gd name="connsiteY113" fmla="*/ 737593 h 866181"/>
              <a:gd name="connsiteX114" fmla="*/ 1771650 w 1866900"/>
              <a:gd name="connsiteY114" fmla="*/ 747118 h 866181"/>
              <a:gd name="connsiteX115" fmla="*/ 1762125 w 1866900"/>
              <a:gd name="connsiteY115" fmla="*/ 759025 h 866181"/>
              <a:gd name="connsiteX116" fmla="*/ 1754981 w 1866900"/>
              <a:gd name="connsiteY116" fmla="*/ 780456 h 866181"/>
              <a:gd name="connsiteX117" fmla="*/ 1752600 w 1866900"/>
              <a:gd name="connsiteY117" fmla="*/ 787600 h 866181"/>
              <a:gd name="connsiteX118" fmla="*/ 1747837 w 1866900"/>
              <a:gd name="connsiteY118" fmla="*/ 794743 h 866181"/>
              <a:gd name="connsiteX119" fmla="*/ 1745456 w 1866900"/>
              <a:gd name="connsiteY119" fmla="*/ 832843 h 866181"/>
              <a:gd name="connsiteX120" fmla="*/ 1743075 w 1866900"/>
              <a:gd name="connsiteY120" fmla="*/ 839987 h 866181"/>
              <a:gd name="connsiteX121" fmla="*/ 1733550 w 1866900"/>
              <a:gd name="connsiteY121" fmla="*/ 854275 h 866181"/>
              <a:gd name="connsiteX122" fmla="*/ 1712119 w 1866900"/>
              <a:gd name="connsiteY122" fmla="*/ 863800 h 866181"/>
              <a:gd name="connsiteX123" fmla="*/ 1704975 w 1866900"/>
              <a:gd name="connsiteY123" fmla="*/ 866181 h 866181"/>
              <a:gd name="connsiteX124" fmla="*/ 1688306 w 1866900"/>
              <a:gd name="connsiteY124" fmla="*/ 863800 h 866181"/>
              <a:gd name="connsiteX125" fmla="*/ 1678781 w 1866900"/>
              <a:gd name="connsiteY125" fmla="*/ 849512 h 866181"/>
              <a:gd name="connsiteX126" fmla="*/ 1674019 w 1866900"/>
              <a:gd name="connsiteY126" fmla="*/ 842368 h 866181"/>
              <a:gd name="connsiteX127" fmla="*/ 1676400 w 1866900"/>
              <a:gd name="connsiteY127" fmla="*/ 806650 h 866181"/>
              <a:gd name="connsiteX128" fmla="*/ 1678781 w 1866900"/>
              <a:gd name="connsiteY128" fmla="*/ 799506 h 866181"/>
              <a:gd name="connsiteX129" fmla="*/ 1676400 w 1866900"/>
              <a:gd name="connsiteY129" fmla="*/ 739975 h 866181"/>
              <a:gd name="connsiteX130" fmla="*/ 1671637 w 1866900"/>
              <a:gd name="connsiteY130" fmla="*/ 725687 h 866181"/>
              <a:gd name="connsiteX131" fmla="*/ 1664494 w 1866900"/>
              <a:gd name="connsiteY131" fmla="*/ 711400 h 866181"/>
              <a:gd name="connsiteX132" fmla="*/ 1657350 w 1866900"/>
              <a:gd name="connsiteY132" fmla="*/ 706637 h 866181"/>
              <a:gd name="connsiteX133" fmla="*/ 1654969 w 1866900"/>
              <a:gd name="connsiteY133" fmla="*/ 699493 h 866181"/>
              <a:gd name="connsiteX134" fmla="*/ 1645444 w 1866900"/>
              <a:gd name="connsiteY134" fmla="*/ 685206 h 866181"/>
              <a:gd name="connsiteX135" fmla="*/ 1643062 w 1866900"/>
              <a:gd name="connsiteY135" fmla="*/ 678062 h 866181"/>
              <a:gd name="connsiteX136" fmla="*/ 1635919 w 1866900"/>
              <a:gd name="connsiteY136" fmla="*/ 673300 h 866181"/>
              <a:gd name="connsiteX137" fmla="*/ 1624012 w 1866900"/>
              <a:gd name="connsiteY137" fmla="*/ 651868 h 866181"/>
              <a:gd name="connsiteX138" fmla="*/ 1619250 w 1866900"/>
              <a:gd name="connsiteY138" fmla="*/ 644725 h 866181"/>
              <a:gd name="connsiteX139" fmla="*/ 1614487 w 1866900"/>
              <a:gd name="connsiteY139" fmla="*/ 637581 h 866181"/>
              <a:gd name="connsiteX140" fmla="*/ 1609725 w 1866900"/>
              <a:gd name="connsiteY140" fmla="*/ 620912 h 866181"/>
              <a:gd name="connsiteX141" fmla="*/ 1604962 w 1866900"/>
              <a:gd name="connsiteY141" fmla="*/ 606625 h 866181"/>
              <a:gd name="connsiteX142" fmla="*/ 1602581 w 1866900"/>
              <a:gd name="connsiteY142" fmla="*/ 599481 h 866181"/>
              <a:gd name="connsiteX143" fmla="*/ 1597819 w 1866900"/>
              <a:gd name="connsiteY143" fmla="*/ 582812 h 866181"/>
              <a:gd name="connsiteX144" fmla="*/ 1590675 w 1866900"/>
              <a:gd name="connsiteY144" fmla="*/ 575668 h 866181"/>
              <a:gd name="connsiteX145" fmla="*/ 1585912 w 1866900"/>
              <a:gd name="connsiteY145" fmla="*/ 568525 h 866181"/>
              <a:gd name="connsiteX146" fmla="*/ 1571625 w 1866900"/>
              <a:gd name="connsiteY146" fmla="*/ 559000 h 866181"/>
              <a:gd name="connsiteX147" fmla="*/ 1557337 w 1866900"/>
              <a:gd name="connsiteY147" fmla="*/ 547093 h 866181"/>
              <a:gd name="connsiteX148" fmla="*/ 1547812 w 1866900"/>
              <a:gd name="connsiteY148" fmla="*/ 537568 h 866181"/>
              <a:gd name="connsiteX149" fmla="*/ 1538287 w 1866900"/>
              <a:gd name="connsiteY149" fmla="*/ 528043 h 866181"/>
              <a:gd name="connsiteX150" fmla="*/ 1526381 w 1866900"/>
              <a:gd name="connsiteY150" fmla="*/ 513756 h 866181"/>
              <a:gd name="connsiteX151" fmla="*/ 1521619 w 1866900"/>
              <a:gd name="connsiteY151" fmla="*/ 506612 h 866181"/>
              <a:gd name="connsiteX152" fmla="*/ 1514475 w 1866900"/>
              <a:gd name="connsiteY152" fmla="*/ 504231 h 866181"/>
              <a:gd name="connsiteX153" fmla="*/ 1502569 w 1866900"/>
              <a:gd name="connsiteY153" fmla="*/ 492325 h 866181"/>
              <a:gd name="connsiteX154" fmla="*/ 1490662 w 1866900"/>
              <a:gd name="connsiteY154" fmla="*/ 478037 h 866181"/>
              <a:gd name="connsiteX155" fmla="*/ 1469231 w 1866900"/>
              <a:gd name="connsiteY155" fmla="*/ 468512 h 866181"/>
              <a:gd name="connsiteX156" fmla="*/ 1231106 w 1866900"/>
              <a:gd name="connsiteY156" fmla="*/ 466131 h 866181"/>
              <a:gd name="connsiteX157" fmla="*/ 1031081 w 1866900"/>
              <a:gd name="connsiteY157" fmla="*/ 456606 h 866181"/>
              <a:gd name="connsiteX158" fmla="*/ 840581 w 1866900"/>
              <a:gd name="connsiteY158" fmla="*/ 454225 h 866181"/>
              <a:gd name="connsiteX159" fmla="*/ 750094 w 1866900"/>
              <a:gd name="connsiteY159" fmla="*/ 451843 h 866181"/>
              <a:gd name="connsiteX160" fmla="*/ 500063 w 1866900"/>
              <a:gd name="connsiteY160" fmla="*/ 458987 h 866181"/>
              <a:gd name="connsiteX161" fmla="*/ 347662 w 1866900"/>
              <a:gd name="connsiteY161" fmla="*/ 478037 h 866181"/>
              <a:gd name="connsiteX162" fmla="*/ 250031 w 1866900"/>
              <a:gd name="connsiteY162" fmla="*/ 508993 h 866181"/>
              <a:gd name="connsiteX163" fmla="*/ 185737 w 1866900"/>
              <a:gd name="connsiteY16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6381 w 1866900"/>
              <a:gd name="connsiteY23" fmla="*/ 39887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38300 w 1866900"/>
              <a:gd name="connsiteY27" fmla="*/ 23218 h 866181"/>
              <a:gd name="connsiteX28" fmla="*/ 1652587 w 1866900"/>
              <a:gd name="connsiteY28" fmla="*/ 25600 h 866181"/>
              <a:gd name="connsiteX29" fmla="*/ 1676400 w 1866900"/>
              <a:gd name="connsiteY29" fmla="*/ 27981 h 866181"/>
              <a:gd name="connsiteX30" fmla="*/ 1702594 w 1866900"/>
              <a:gd name="connsiteY30" fmla="*/ 32743 h 866181"/>
              <a:gd name="connsiteX31" fmla="*/ 1709737 w 1866900"/>
              <a:gd name="connsiteY31" fmla="*/ 35125 h 866181"/>
              <a:gd name="connsiteX32" fmla="*/ 1716881 w 1866900"/>
              <a:gd name="connsiteY32" fmla="*/ 42268 h 866181"/>
              <a:gd name="connsiteX33" fmla="*/ 1721644 w 1866900"/>
              <a:gd name="connsiteY33" fmla="*/ 56556 h 866181"/>
              <a:gd name="connsiteX34" fmla="*/ 1726406 w 1866900"/>
              <a:gd name="connsiteY34" fmla="*/ 73225 h 866181"/>
              <a:gd name="connsiteX35" fmla="*/ 1724025 w 1866900"/>
              <a:gd name="connsiteY35" fmla="*/ 97037 h 866181"/>
              <a:gd name="connsiteX36" fmla="*/ 1716881 w 1866900"/>
              <a:gd name="connsiteY36" fmla="*/ 99418 h 866181"/>
              <a:gd name="connsiteX37" fmla="*/ 1659731 w 1866900"/>
              <a:gd name="connsiteY37" fmla="*/ 101800 h 866181"/>
              <a:gd name="connsiteX38" fmla="*/ 1652587 w 1866900"/>
              <a:gd name="connsiteY38" fmla="*/ 106562 h 866181"/>
              <a:gd name="connsiteX39" fmla="*/ 1650206 w 1866900"/>
              <a:gd name="connsiteY39" fmla="*/ 113706 h 866181"/>
              <a:gd name="connsiteX40" fmla="*/ 1645444 w 1866900"/>
              <a:gd name="connsiteY40" fmla="*/ 120850 h 866181"/>
              <a:gd name="connsiteX41" fmla="*/ 1638300 w 1866900"/>
              <a:gd name="connsiteY41" fmla="*/ 135137 h 866181"/>
              <a:gd name="connsiteX42" fmla="*/ 1635919 w 1866900"/>
              <a:gd name="connsiteY42" fmla="*/ 154187 h 866181"/>
              <a:gd name="connsiteX43" fmla="*/ 1633537 w 1866900"/>
              <a:gd name="connsiteY43" fmla="*/ 161331 h 866181"/>
              <a:gd name="connsiteX44" fmla="*/ 1628775 w 1866900"/>
              <a:gd name="connsiteY44" fmla="*/ 199431 h 866181"/>
              <a:gd name="connsiteX45" fmla="*/ 1626394 w 1866900"/>
              <a:gd name="connsiteY45" fmla="*/ 266106 h 866181"/>
              <a:gd name="connsiteX46" fmla="*/ 1628775 w 1866900"/>
              <a:gd name="connsiteY46" fmla="*/ 332781 h 866181"/>
              <a:gd name="connsiteX47" fmla="*/ 1631156 w 1866900"/>
              <a:gd name="connsiteY47" fmla="*/ 339925 h 866181"/>
              <a:gd name="connsiteX48" fmla="*/ 1645444 w 1866900"/>
              <a:gd name="connsiteY48" fmla="*/ 354212 h 866181"/>
              <a:gd name="connsiteX49" fmla="*/ 1652587 w 1866900"/>
              <a:gd name="connsiteY49" fmla="*/ 356593 h 866181"/>
              <a:gd name="connsiteX50" fmla="*/ 1659731 w 1866900"/>
              <a:gd name="connsiteY50" fmla="*/ 361356 h 866181"/>
              <a:gd name="connsiteX51" fmla="*/ 1726406 w 1866900"/>
              <a:gd name="connsiteY51" fmla="*/ 356593 h 866181"/>
              <a:gd name="connsiteX52" fmla="*/ 1733550 w 1866900"/>
              <a:gd name="connsiteY52" fmla="*/ 292300 h 866181"/>
              <a:gd name="connsiteX53" fmla="*/ 1738312 w 1866900"/>
              <a:gd name="connsiteY53" fmla="*/ 266106 h 866181"/>
              <a:gd name="connsiteX54" fmla="*/ 1743075 w 1866900"/>
              <a:gd name="connsiteY54" fmla="*/ 258962 h 866181"/>
              <a:gd name="connsiteX55" fmla="*/ 1750219 w 1866900"/>
              <a:gd name="connsiteY55" fmla="*/ 256581 h 866181"/>
              <a:gd name="connsiteX56" fmla="*/ 1757362 w 1866900"/>
              <a:gd name="connsiteY56" fmla="*/ 251818 h 866181"/>
              <a:gd name="connsiteX57" fmla="*/ 1774031 w 1866900"/>
              <a:gd name="connsiteY57" fmla="*/ 247056 h 866181"/>
              <a:gd name="connsiteX58" fmla="*/ 1797844 w 1866900"/>
              <a:gd name="connsiteY58" fmla="*/ 249437 h 866181"/>
              <a:gd name="connsiteX59" fmla="*/ 1819275 w 1866900"/>
              <a:gd name="connsiteY59" fmla="*/ 266106 h 866181"/>
              <a:gd name="connsiteX60" fmla="*/ 1826419 w 1866900"/>
              <a:gd name="connsiteY60" fmla="*/ 270868 h 866181"/>
              <a:gd name="connsiteX61" fmla="*/ 1838325 w 1866900"/>
              <a:gd name="connsiteY61" fmla="*/ 292300 h 866181"/>
              <a:gd name="connsiteX62" fmla="*/ 1826419 w 1866900"/>
              <a:gd name="connsiteY62" fmla="*/ 323256 h 866181"/>
              <a:gd name="connsiteX63" fmla="*/ 1819275 w 1866900"/>
              <a:gd name="connsiteY63" fmla="*/ 325637 h 866181"/>
              <a:gd name="connsiteX64" fmla="*/ 1804987 w 1866900"/>
              <a:gd name="connsiteY64" fmla="*/ 337543 h 866181"/>
              <a:gd name="connsiteX65" fmla="*/ 1795462 w 1866900"/>
              <a:gd name="connsiteY65" fmla="*/ 351831 h 866181"/>
              <a:gd name="connsiteX66" fmla="*/ 1800225 w 1866900"/>
              <a:gd name="connsiteY66" fmla="*/ 392312 h 866181"/>
              <a:gd name="connsiteX67" fmla="*/ 1802606 w 1866900"/>
              <a:gd name="connsiteY67" fmla="*/ 399456 h 866181"/>
              <a:gd name="connsiteX68" fmla="*/ 1807369 w 1866900"/>
              <a:gd name="connsiteY68" fmla="*/ 406600 h 866181"/>
              <a:gd name="connsiteX69" fmla="*/ 1812131 w 1866900"/>
              <a:gd name="connsiteY69" fmla="*/ 420887 h 866181"/>
              <a:gd name="connsiteX70" fmla="*/ 1824037 w 1866900"/>
              <a:gd name="connsiteY70" fmla="*/ 442318 h 866181"/>
              <a:gd name="connsiteX71" fmla="*/ 1821656 w 1866900"/>
              <a:gd name="connsiteY71" fmla="*/ 480418 h 866181"/>
              <a:gd name="connsiteX72" fmla="*/ 1816894 w 1866900"/>
              <a:gd name="connsiteY72" fmla="*/ 487562 h 866181"/>
              <a:gd name="connsiteX73" fmla="*/ 1788319 w 1866900"/>
              <a:gd name="connsiteY73" fmla="*/ 480418 h 866181"/>
              <a:gd name="connsiteX74" fmla="*/ 1781175 w 1866900"/>
              <a:gd name="connsiteY74" fmla="*/ 478037 h 866181"/>
              <a:gd name="connsiteX75" fmla="*/ 1774031 w 1866900"/>
              <a:gd name="connsiteY75" fmla="*/ 475656 h 866181"/>
              <a:gd name="connsiteX76" fmla="*/ 1759744 w 1866900"/>
              <a:gd name="connsiteY76" fmla="*/ 454225 h 866181"/>
              <a:gd name="connsiteX77" fmla="*/ 1754981 w 1866900"/>
              <a:gd name="connsiteY77" fmla="*/ 447081 h 866181"/>
              <a:gd name="connsiteX78" fmla="*/ 1747837 w 1866900"/>
              <a:gd name="connsiteY78" fmla="*/ 432793 h 866181"/>
              <a:gd name="connsiteX79" fmla="*/ 1728787 w 1866900"/>
              <a:gd name="connsiteY79" fmla="*/ 420887 h 866181"/>
              <a:gd name="connsiteX80" fmla="*/ 1721644 w 1866900"/>
              <a:gd name="connsiteY80" fmla="*/ 416125 h 866181"/>
              <a:gd name="connsiteX81" fmla="*/ 1707356 w 1866900"/>
              <a:gd name="connsiteY81" fmla="*/ 411362 h 866181"/>
              <a:gd name="connsiteX82" fmla="*/ 1690687 w 1866900"/>
              <a:gd name="connsiteY82" fmla="*/ 413743 h 866181"/>
              <a:gd name="connsiteX83" fmla="*/ 1654969 w 1866900"/>
              <a:gd name="connsiteY83" fmla="*/ 420887 h 866181"/>
              <a:gd name="connsiteX84" fmla="*/ 1647825 w 1866900"/>
              <a:gd name="connsiteY84" fmla="*/ 435175 h 866181"/>
              <a:gd name="connsiteX85" fmla="*/ 1652587 w 1866900"/>
              <a:gd name="connsiteY85" fmla="*/ 518518 h 866181"/>
              <a:gd name="connsiteX86" fmla="*/ 1657350 w 1866900"/>
              <a:gd name="connsiteY86" fmla="*/ 532806 h 866181"/>
              <a:gd name="connsiteX87" fmla="*/ 1662112 w 1866900"/>
              <a:gd name="connsiteY87" fmla="*/ 549475 h 866181"/>
              <a:gd name="connsiteX88" fmla="*/ 1666875 w 1866900"/>
              <a:gd name="connsiteY88" fmla="*/ 556618 h 866181"/>
              <a:gd name="connsiteX89" fmla="*/ 1676400 w 1866900"/>
              <a:gd name="connsiteY89" fmla="*/ 568525 h 866181"/>
              <a:gd name="connsiteX90" fmla="*/ 1678781 w 1866900"/>
              <a:gd name="connsiteY90" fmla="*/ 575668 h 866181"/>
              <a:gd name="connsiteX91" fmla="*/ 1688306 w 1866900"/>
              <a:gd name="connsiteY91" fmla="*/ 589956 h 866181"/>
              <a:gd name="connsiteX92" fmla="*/ 1693069 w 1866900"/>
              <a:gd name="connsiteY92" fmla="*/ 597100 h 866181"/>
              <a:gd name="connsiteX93" fmla="*/ 1697831 w 1866900"/>
              <a:gd name="connsiteY93" fmla="*/ 611387 h 866181"/>
              <a:gd name="connsiteX94" fmla="*/ 1707356 w 1866900"/>
              <a:gd name="connsiteY94" fmla="*/ 625675 h 866181"/>
              <a:gd name="connsiteX95" fmla="*/ 1714500 w 1866900"/>
              <a:gd name="connsiteY95" fmla="*/ 647106 h 866181"/>
              <a:gd name="connsiteX96" fmla="*/ 1716881 w 1866900"/>
              <a:gd name="connsiteY96" fmla="*/ 654250 h 866181"/>
              <a:gd name="connsiteX97" fmla="*/ 1731169 w 1866900"/>
              <a:gd name="connsiteY97" fmla="*/ 661393 h 866181"/>
              <a:gd name="connsiteX98" fmla="*/ 1781175 w 1866900"/>
              <a:gd name="connsiteY98" fmla="*/ 654250 h 866181"/>
              <a:gd name="connsiteX99" fmla="*/ 1788319 w 1866900"/>
              <a:gd name="connsiteY99" fmla="*/ 649487 h 866181"/>
              <a:gd name="connsiteX100" fmla="*/ 1802606 w 1866900"/>
              <a:gd name="connsiteY100" fmla="*/ 644725 h 866181"/>
              <a:gd name="connsiteX101" fmla="*/ 1809750 w 1866900"/>
              <a:gd name="connsiteY101" fmla="*/ 639962 h 866181"/>
              <a:gd name="connsiteX102" fmla="*/ 1852612 w 1866900"/>
              <a:gd name="connsiteY102" fmla="*/ 639962 h 866181"/>
              <a:gd name="connsiteX103" fmla="*/ 1859756 w 1866900"/>
              <a:gd name="connsiteY103" fmla="*/ 644725 h 866181"/>
              <a:gd name="connsiteX104" fmla="*/ 1862137 w 1866900"/>
              <a:gd name="connsiteY104" fmla="*/ 651868 h 866181"/>
              <a:gd name="connsiteX105" fmla="*/ 1866900 w 1866900"/>
              <a:gd name="connsiteY105" fmla="*/ 659012 h 866181"/>
              <a:gd name="connsiteX106" fmla="*/ 1864519 w 1866900"/>
              <a:gd name="connsiteY106" fmla="*/ 692350 h 866181"/>
              <a:gd name="connsiteX107" fmla="*/ 1857375 w 1866900"/>
              <a:gd name="connsiteY107" fmla="*/ 699493 h 866181"/>
              <a:gd name="connsiteX108" fmla="*/ 1854994 w 1866900"/>
              <a:gd name="connsiteY108" fmla="*/ 706637 h 866181"/>
              <a:gd name="connsiteX109" fmla="*/ 1840706 w 1866900"/>
              <a:gd name="connsiteY109" fmla="*/ 718543 h 866181"/>
              <a:gd name="connsiteX110" fmla="*/ 1833562 w 1866900"/>
              <a:gd name="connsiteY110" fmla="*/ 720925 h 866181"/>
              <a:gd name="connsiteX111" fmla="*/ 1826419 w 1866900"/>
              <a:gd name="connsiteY111" fmla="*/ 725687 h 866181"/>
              <a:gd name="connsiteX112" fmla="*/ 1793081 w 1866900"/>
              <a:gd name="connsiteY112" fmla="*/ 735212 h 866181"/>
              <a:gd name="connsiteX113" fmla="*/ 1785937 w 1866900"/>
              <a:gd name="connsiteY113" fmla="*/ 737593 h 866181"/>
              <a:gd name="connsiteX114" fmla="*/ 1771650 w 1866900"/>
              <a:gd name="connsiteY114" fmla="*/ 747118 h 866181"/>
              <a:gd name="connsiteX115" fmla="*/ 1762125 w 1866900"/>
              <a:gd name="connsiteY115" fmla="*/ 759025 h 866181"/>
              <a:gd name="connsiteX116" fmla="*/ 1754981 w 1866900"/>
              <a:gd name="connsiteY116" fmla="*/ 780456 h 866181"/>
              <a:gd name="connsiteX117" fmla="*/ 1752600 w 1866900"/>
              <a:gd name="connsiteY117" fmla="*/ 787600 h 866181"/>
              <a:gd name="connsiteX118" fmla="*/ 1747837 w 1866900"/>
              <a:gd name="connsiteY118" fmla="*/ 794743 h 866181"/>
              <a:gd name="connsiteX119" fmla="*/ 1745456 w 1866900"/>
              <a:gd name="connsiteY119" fmla="*/ 832843 h 866181"/>
              <a:gd name="connsiteX120" fmla="*/ 1743075 w 1866900"/>
              <a:gd name="connsiteY120" fmla="*/ 839987 h 866181"/>
              <a:gd name="connsiteX121" fmla="*/ 1733550 w 1866900"/>
              <a:gd name="connsiteY121" fmla="*/ 854275 h 866181"/>
              <a:gd name="connsiteX122" fmla="*/ 1712119 w 1866900"/>
              <a:gd name="connsiteY122" fmla="*/ 863800 h 866181"/>
              <a:gd name="connsiteX123" fmla="*/ 1704975 w 1866900"/>
              <a:gd name="connsiteY123" fmla="*/ 866181 h 866181"/>
              <a:gd name="connsiteX124" fmla="*/ 1688306 w 1866900"/>
              <a:gd name="connsiteY124" fmla="*/ 863800 h 866181"/>
              <a:gd name="connsiteX125" fmla="*/ 1678781 w 1866900"/>
              <a:gd name="connsiteY125" fmla="*/ 849512 h 866181"/>
              <a:gd name="connsiteX126" fmla="*/ 1674019 w 1866900"/>
              <a:gd name="connsiteY126" fmla="*/ 842368 h 866181"/>
              <a:gd name="connsiteX127" fmla="*/ 1676400 w 1866900"/>
              <a:gd name="connsiteY127" fmla="*/ 806650 h 866181"/>
              <a:gd name="connsiteX128" fmla="*/ 1678781 w 1866900"/>
              <a:gd name="connsiteY128" fmla="*/ 799506 h 866181"/>
              <a:gd name="connsiteX129" fmla="*/ 1676400 w 1866900"/>
              <a:gd name="connsiteY129" fmla="*/ 739975 h 866181"/>
              <a:gd name="connsiteX130" fmla="*/ 1671637 w 1866900"/>
              <a:gd name="connsiteY130" fmla="*/ 725687 h 866181"/>
              <a:gd name="connsiteX131" fmla="*/ 1664494 w 1866900"/>
              <a:gd name="connsiteY131" fmla="*/ 711400 h 866181"/>
              <a:gd name="connsiteX132" fmla="*/ 1657350 w 1866900"/>
              <a:gd name="connsiteY132" fmla="*/ 706637 h 866181"/>
              <a:gd name="connsiteX133" fmla="*/ 1654969 w 1866900"/>
              <a:gd name="connsiteY133" fmla="*/ 699493 h 866181"/>
              <a:gd name="connsiteX134" fmla="*/ 1645444 w 1866900"/>
              <a:gd name="connsiteY134" fmla="*/ 685206 h 866181"/>
              <a:gd name="connsiteX135" fmla="*/ 1643062 w 1866900"/>
              <a:gd name="connsiteY135" fmla="*/ 678062 h 866181"/>
              <a:gd name="connsiteX136" fmla="*/ 1635919 w 1866900"/>
              <a:gd name="connsiteY136" fmla="*/ 673300 h 866181"/>
              <a:gd name="connsiteX137" fmla="*/ 1624012 w 1866900"/>
              <a:gd name="connsiteY137" fmla="*/ 651868 h 866181"/>
              <a:gd name="connsiteX138" fmla="*/ 1619250 w 1866900"/>
              <a:gd name="connsiteY138" fmla="*/ 644725 h 866181"/>
              <a:gd name="connsiteX139" fmla="*/ 1614487 w 1866900"/>
              <a:gd name="connsiteY139" fmla="*/ 637581 h 866181"/>
              <a:gd name="connsiteX140" fmla="*/ 1609725 w 1866900"/>
              <a:gd name="connsiteY140" fmla="*/ 620912 h 866181"/>
              <a:gd name="connsiteX141" fmla="*/ 1604962 w 1866900"/>
              <a:gd name="connsiteY141" fmla="*/ 606625 h 866181"/>
              <a:gd name="connsiteX142" fmla="*/ 1602581 w 1866900"/>
              <a:gd name="connsiteY142" fmla="*/ 599481 h 866181"/>
              <a:gd name="connsiteX143" fmla="*/ 1597819 w 1866900"/>
              <a:gd name="connsiteY143" fmla="*/ 582812 h 866181"/>
              <a:gd name="connsiteX144" fmla="*/ 1590675 w 1866900"/>
              <a:gd name="connsiteY144" fmla="*/ 575668 h 866181"/>
              <a:gd name="connsiteX145" fmla="*/ 1585912 w 1866900"/>
              <a:gd name="connsiteY145" fmla="*/ 568525 h 866181"/>
              <a:gd name="connsiteX146" fmla="*/ 1571625 w 1866900"/>
              <a:gd name="connsiteY146" fmla="*/ 559000 h 866181"/>
              <a:gd name="connsiteX147" fmla="*/ 1557337 w 1866900"/>
              <a:gd name="connsiteY147" fmla="*/ 547093 h 866181"/>
              <a:gd name="connsiteX148" fmla="*/ 1547812 w 1866900"/>
              <a:gd name="connsiteY148" fmla="*/ 537568 h 866181"/>
              <a:gd name="connsiteX149" fmla="*/ 1538287 w 1866900"/>
              <a:gd name="connsiteY149" fmla="*/ 528043 h 866181"/>
              <a:gd name="connsiteX150" fmla="*/ 1526381 w 1866900"/>
              <a:gd name="connsiteY150" fmla="*/ 513756 h 866181"/>
              <a:gd name="connsiteX151" fmla="*/ 1521619 w 1866900"/>
              <a:gd name="connsiteY151" fmla="*/ 506612 h 866181"/>
              <a:gd name="connsiteX152" fmla="*/ 1514475 w 1866900"/>
              <a:gd name="connsiteY152" fmla="*/ 504231 h 866181"/>
              <a:gd name="connsiteX153" fmla="*/ 1502569 w 1866900"/>
              <a:gd name="connsiteY153" fmla="*/ 492325 h 866181"/>
              <a:gd name="connsiteX154" fmla="*/ 1490662 w 1866900"/>
              <a:gd name="connsiteY154" fmla="*/ 478037 h 866181"/>
              <a:gd name="connsiteX155" fmla="*/ 1469231 w 1866900"/>
              <a:gd name="connsiteY155" fmla="*/ 468512 h 866181"/>
              <a:gd name="connsiteX156" fmla="*/ 1231106 w 1866900"/>
              <a:gd name="connsiteY156" fmla="*/ 466131 h 866181"/>
              <a:gd name="connsiteX157" fmla="*/ 1031081 w 1866900"/>
              <a:gd name="connsiteY157" fmla="*/ 456606 h 866181"/>
              <a:gd name="connsiteX158" fmla="*/ 840581 w 1866900"/>
              <a:gd name="connsiteY158" fmla="*/ 454225 h 866181"/>
              <a:gd name="connsiteX159" fmla="*/ 750094 w 1866900"/>
              <a:gd name="connsiteY159" fmla="*/ 451843 h 866181"/>
              <a:gd name="connsiteX160" fmla="*/ 500063 w 1866900"/>
              <a:gd name="connsiteY160" fmla="*/ 458987 h 866181"/>
              <a:gd name="connsiteX161" fmla="*/ 347662 w 1866900"/>
              <a:gd name="connsiteY161" fmla="*/ 478037 h 866181"/>
              <a:gd name="connsiteX162" fmla="*/ 250031 w 1866900"/>
              <a:gd name="connsiteY162" fmla="*/ 508993 h 866181"/>
              <a:gd name="connsiteX163" fmla="*/ 185737 w 1866900"/>
              <a:gd name="connsiteY16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38300 w 1866900"/>
              <a:gd name="connsiteY27" fmla="*/ 23218 h 866181"/>
              <a:gd name="connsiteX28" fmla="*/ 1652587 w 1866900"/>
              <a:gd name="connsiteY28" fmla="*/ 25600 h 866181"/>
              <a:gd name="connsiteX29" fmla="*/ 1702594 w 1866900"/>
              <a:gd name="connsiteY29" fmla="*/ 32743 h 866181"/>
              <a:gd name="connsiteX30" fmla="*/ 1709737 w 1866900"/>
              <a:gd name="connsiteY30" fmla="*/ 35125 h 866181"/>
              <a:gd name="connsiteX31" fmla="*/ 1716881 w 1866900"/>
              <a:gd name="connsiteY31" fmla="*/ 42268 h 866181"/>
              <a:gd name="connsiteX32" fmla="*/ 1721644 w 1866900"/>
              <a:gd name="connsiteY32" fmla="*/ 56556 h 866181"/>
              <a:gd name="connsiteX33" fmla="*/ 1726406 w 1866900"/>
              <a:gd name="connsiteY33" fmla="*/ 73225 h 866181"/>
              <a:gd name="connsiteX34" fmla="*/ 1724025 w 1866900"/>
              <a:gd name="connsiteY34" fmla="*/ 97037 h 866181"/>
              <a:gd name="connsiteX35" fmla="*/ 1716881 w 1866900"/>
              <a:gd name="connsiteY35" fmla="*/ 99418 h 866181"/>
              <a:gd name="connsiteX36" fmla="*/ 1659731 w 1866900"/>
              <a:gd name="connsiteY36" fmla="*/ 101800 h 866181"/>
              <a:gd name="connsiteX37" fmla="*/ 1652587 w 1866900"/>
              <a:gd name="connsiteY37" fmla="*/ 106562 h 866181"/>
              <a:gd name="connsiteX38" fmla="*/ 1650206 w 1866900"/>
              <a:gd name="connsiteY38" fmla="*/ 113706 h 866181"/>
              <a:gd name="connsiteX39" fmla="*/ 1645444 w 1866900"/>
              <a:gd name="connsiteY39" fmla="*/ 120850 h 866181"/>
              <a:gd name="connsiteX40" fmla="*/ 1638300 w 1866900"/>
              <a:gd name="connsiteY40" fmla="*/ 135137 h 866181"/>
              <a:gd name="connsiteX41" fmla="*/ 1635919 w 1866900"/>
              <a:gd name="connsiteY41" fmla="*/ 154187 h 866181"/>
              <a:gd name="connsiteX42" fmla="*/ 1633537 w 1866900"/>
              <a:gd name="connsiteY42" fmla="*/ 161331 h 866181"/>
              <a:gd name="connsiteX43" fmla="*/ 1628775 w 1866900"/>
              <a:gd name="connsiteY43" fmla="*/ 199431 h 866181"/>
              <a:gd name="connsiteX44" fmla="*/ 1626394 w 1866900"/>
              <a:gd name="connsiteY44" fmla="*/ 266106 h 866181"/>
              <a:gd name="connsiteX45" fmla="*/ 1628775 w 1866900"/>
              <a:gd name="connsiteY45" fmla="*/ 332781 h 866181"/>
              <a:gd name="connsiteX46" fmla="*/ 1631156 w 1866900"/>
              <a:gd name="connsiteY46" fmla="*/ 339925 h 866181"/>
              <a:gd name="connsiteX47" fmla="*/ 1645444 w 1866900"/>
              <a:gd name="connsiteY47" fmla="*/ 354212 h 866181"/>
              <a:gd name="connsiteX48" fmla="*/ 1652587 w 1866900"/>
              <a:gd name="connsiteY48" fmla="*/ 356593 h 866181"/>
              <a:gd name="connsiteX49" fmla="*/ 1659731 w 1866900"/>
              <a:gd name="connsiteY49" fmla="*/ 361356 h 866181"/>
              <a:gd name="connsiteX50" fmla="*/ 1726406 w 1866900"/>
              <a:gd name="connsiteY50" fmla="*/ 356593 h 866181"/>
              <a:gd name="connsiteX51" fmla="*/ 1733550 w 1866900"/>
              <a:gd name="connsiteY51" fmla="*/ 292300 h 866181"/>
              <a:gd name="connsiteX52" fmla="*/ 1738312 w 1866900"/>
              <a:gd name="connsiteY52" fmla="*/ 266106 h 866181"/>
              <a:gd name="connsiteX53" fmla="*/ 1743075 w 1866900"/>
              <a:gd name="connsiteY53" fmla="*/ 258962 h 866181"/>
              <a:gd name="connsiteX54" fmla="*/ 1750219 w 1866900"/>
              <a:gd name="connsiteY54" fmla="*/ 256581 h 866181"/>
              <a:gd name="connsiteX55" fmla="*/ 1757362 w 1866900"/>
              <a:gd name="connsiteY55" fmla="*/ 251818 h 866181"/>
              <a:gd name="connsiteX56" fmla="*/ 1774031 w 1866900"/>
              <a:gd name="connsiteY56" fmla="*/ 247056 h 866181"/>
              <a:gd name="connsiteX57" fmla="*/ 1797844 w 1866900"/>
              <a:gd name="connsiteY57" fmla="*/ 249437 h 866181"/>
              <a:gd name="connsiteX58" fmla="*/ 1819275 w 1866900"/>
              <a:gd name="connsiteY58" fmla="*/ 266106 h 866181"/>
              <a:gd name="connsiteX59" fmla="*/ 1826419 w 1866900"/>
              <a:gd name="connsiteY59" fmla="*/ 270868 h 866181"/>
              <a:gd name="connsiteX60" fmla="*/ 1838325 w 1866900"/>
              <a:gd name="connsiteY60" fmla="*/ 292300 h 866181"/>
              <a:gd name="connsiteX61" fmla="*/ 1826419 w 1866900"/>
              <a:gd name="connsiteY61" fmla="*/ 323256 h 866181"/>
              <a:gd name="connsiteX62" fmla="*/ 1819275 w 1866900"/>
              <a:gd name="connsiteY62" fmla="*/ 325637 h 866181"/>
              <a:gd name="connsiteX63" fmla="*/ 1804987 w 1866900"/>
              <a:gd name="connsiteY63" fmla="*/ 337543 h 866181"/>
              <a:gd name="connsiteX64" fmla="*/ 1795462 w 1866900"/>
              <a:gd name="connsiteY64" fmla="*/ 351831 h 866181"/>
              <a:gd name="connsiteX65" fmla="*/ 1800225 w 1866900"/>
              <a:gd name="connsiteY65" fmla="*/ 392312 h 866181"/>
              <a:gd name="connsiteX66" fmla="*/ 1802606 w 1866900"/>
              <a:gd name="connsiteY66" fmla="*/ 399456 h 866181"/>
              <a:gd name="connsiteX67" fmla="*/ 1807369 w 1866900"/>
              <a:gd name="connsiteY67" fmla="*/ 406600 h 866181"/>
              <a:gd name="connsiteX68" fmla="*/ 1812131 w 1866900"/>
              <a:gd name="connsiteY68" fmla="*/ 420887 h 866181"/>
              <a:gd name="connsiteX69" fmla="*/ 1824037 w 1866900"/>
              <a:gd name="connsiteY69" fmla="*/ 442318 h 866181"/>
              <a:gd name="connsiteX70" fmla="*/ 1821656 w 1866900"/>
              <a:gd name="connsiteY70" fmla="*/ 480418 h 866181"/>
              <a:gd name="connsiteX71" fmla="*/ 1816894 w 1866900"/>
              <a:gd name="connsiteY71" fmla="*/ 487562 h 866181"/>
              <a:gd name="connsiteX72" fmla="*/ 1788319 w 1866900"/>
              <a:gd name="connsiteY72" fmla="*/ 480418 h 866181"/>
              <a:gd name="connsiteX73" fmla="*/ 1781175 w 1866900"/>
              <a:gd name="connsiteY73" fmla="*/ 478037 h 866181"/>
              <a:gd name="connsiteX74" fmla="*/ 1774031 w 1866900"/>
              <a:gd name="connsiteY74" fmla="*/ 475656 h 866181"/>
              <a:gd name="connsiteX75" fmla="*/ 1759744 w 1866900"/>
              <a:gd name="connsiteY75" fmla="*/ 454225 h 866181"/>
              <a:gd name="connsiteX76" fmla="*/ 1754981 w 1866900"/>
              <a:gd name="connsiteY76" fmla="*/ 447081 h 866181"/>
              <a:gd name="connsiteX77" fmla="*/ 1747837 w 1866900"/>
              <a:gd name="connsiteY77" fmla="*/ 432793 h 866181"/>
              <a:gd name="connsiteX78" fmla="*/ 1728787 w 1866900"/>
              <a:gd name="connsiteY78" fmla="*/ 420887 h 866181"/>
              <a:gd name="connsiteX79" fmla="*/ 1721644 w 1866900"/>
              <a:gd name="connsiteY79" fmla="*/ 416125 h 866181"/>
              <a:gd name="connsiteX80" fmla="*/ 1707356 w 1866900"/>
              <a:gd name="connsiteY80" fmla="*/ 411362 h 866181"/>
              <a:gd name="connsiteX81" fmla="*/ 1690687 w 1866900"/>
              <a:gd name="connsiteY81" fmla="*/ 413743 h 866181"/>
              <a:gd name="connsiteX82" fmla="*/ 1654969 w 1866900"/>
              <a:gd name="connsiteY82" fmla="*/ 420887 h 866181"/>
              <a:gd name="connsiteX83" fmla="*/ 1647825 w 1866900"/>
              <a:gd name="connsiteY83" fmla="*/ 435175 h 866181"/>
              <a:gd name="connsiteX84" fmla="*/ 1652587 w 1866900"/>
              <a:gd name="connsiteY84" fmla="*/ 518518 h 866181"/>
              <a:gd name="connsiteX85" fmla="*/ 1657350 w 1866900"/>
              <a:gd name="connsiteY85" fmla="*/ 532806 h 866181"/>
              <a:gd name="connsiteX86" fmla="*/ 1662112 w 1866900"/>
              <a:gd name="connsiteY86" fmla="*/ 549475 h 866181"/>
              <a:gd name="connsiteX87" fmla="*/ 1666875 w 1866900"/>
              <a:gd name="connsiteY87" fmla="*/ 556618 h 866181"/>
              <a:gd name="connsiteX88" fmla="*/ 1676400 w 1866900"/>
              <a:gd name="connsiteY88" fmla="*/ 568525 h 866181"/>
              <a:gd name="connsiteX89" fmla="*/ 1678781 w 1866900"/>
              <a:gd name="connsiteY89" fmla="*/ 575668 h 866181"/>
              <a:gd name="connsiteX90" fmla="*/ 1688306 w 1866900"/>
              <a:gd name="connsiteY90" fmla="*/ 589956 h 866181"/>
              <a:gd name="connsiteX91" fmla="*/ 1693069 w 1866900"/>
              <a:gd name="connsiteY91" fmla="*/ 597100 h 866181"/>
              <a:gd name="connsiteX92" fmla="*/ 1697831 w 1866900"/>
              <a:gd name="connsiteY92" fmla="*/ 611387 h 866181"/>
              <a:gd name="connsiteX93" fmla="*/ 1707356 w 1866900"/>
              <a:gd name="connsiteY93" fmla="*/ 625675 h 866181"/>
              <a:gd name="connsiteX94" fmla="*/ 1714500 w 1866900"/>
              <a:gd name="connsiteY94" fmla="*/ 647106 h 866181"/>
              <a:gd name="connsiteX95" fmla="*/ 1716881 w 1866900"/>
              <a:gd name="connsiteY95" fmla="*/ 654250 h 866181"/>
              <a:gd name="connsiteX96" fmla="*/ 1731169 w 1866900"/>
              <a:gd name="connsiteY96" fmla="*/ 661393 h 866181"/>
              <a:gd name="connsiteX97" fmla="*/ 1781175 w 1866900"/>
              <a:gd name="connsiteY97" fmla="*/ 654250 h 866181"/>
              <a:gd name="connsiteX98" fmla="*/ 1788319 w 1866900"/>
              <a:gd name="connsiteY98" fmla="*/ 649487 h 866181"/>
              <a:gd name="connsiteX99" fmla="*/ 1802606 w 1866900"/>
              <a:gd name="connsiteY99" fmla="*/ 644725 h 866181"/>
              <a:gd name="connsiteX100" fmla="*/ 1809750 w 1866900"/>
              <a:gd name="connsiteY100" fmla="*/ 639962 h 866181"/>
              <a:gd name="connsiteX101" fmla="*/ 1852612 w 1866900"/>
              <a:gd name="connsiteY101" fmla="*/ 639962 h 866181"/>
              <a:gd name="connsiteX102" fmla="*/ 1859756 w 1866900"/>
              <a:gd name="connsiteY102" fmla="*/ 644725 h 866181"/>
              <a:gd name="connsiteX103" fmla="*/ 1862137 w 1866900"/>
              <a:gd name="connsiteY103" fmla="*/ 651868 h 866181"/>
              <a:gd name="connsiteX104" fmla="*/ 1866900 w 1866900"/>
              <a:gd name="connsiteY104" fmla="*/ 659012 h 866181"/>
              <a:gd name="connsiteX105" fmla="*/ 1864519 w 1866900"/>
              <a:gd name="connsiteY105" fmla="*/ 692350 h 866181"/>
              <a:gd name="connsiteX106" fmla="*/ 1857375 w 1866900"/>
              <a:gd name="connsiteY106" fmla="*/ 699493 h 866181"/>
              <a:gd name="connsiteX107" fmla="*/ 1854994 w 1866900"/>
              <a:gd name="connsiteY107" fmla="*/ 706637 h 866181"/>
              <a:gd name="connsiteX108" fmla="*/ 1840706 w 1866900"/>
              <a:gd name="connsiteY108" fmla="*/ 718543 h 866181"/>
              <a:gd name="connsiteX109" fmla="*/ 1833562 w 1866900"/>
              <a:gd name="connsiteY109" fmla="*/ 720925 h 866181"/>
              <a:gd name="connsiteX110" fmla="*/ 1826419 w 1866900"/>
              <a:gd name="connsiteY110" fmla="*/ 725687 h 866181"/>
              <a:gd name="connsiteX111" fmla="*/ 1793081 w 1866900"/>
              <a:gd name="connsiteY111" fmla="*/ 735212 h 866181"/>
              <a:gd name="connsiteX112" fmla="*/ 1785937 w 1866900"/>
              <a:gd name="connsiteY112" fmla="*/ 737593 h 866181"/>
              <a:gd name="connsiteX113" fmla="*/ 1771650 w 1866900"/>
              <a:gd name="connsiteY113" fmla="*/ 747118 h 866181"/>
              <a:gd name="connsiteX114" fmla="*/ 1762125 w 1866900"/>
              <a:gd name="connsiteY114" fmla="*/ 759025 h 866181"/>
              <a:gd name="connsiteX115" fmla="*/ 1754981 w 1866900"/>
              <a:gd name="connsiteY115" fmla="*/ 780456 h 866181"/>
              <a:gd name="connsiteX116" fmla="*/ 1752600 w 1866900"/>
              <a:gd name="connsiteY116" fmla="*/ 787600 h 866181"/>
              <a:gd name="connsiteX117" fmla="*/ 1747837 w 1866900"/>
              <a:gd name="connsiteY117" fmla="*/ 794743 h 866181"/>
              <a:gd name="connsiteX118" fmla="*/ 1745456 w 1866900"/>
              <a:gd name="connsiteY118" fmla="*/ 832843 h 866181"/>
              <a:gd name="connsiteX119" fmla="*/ 1743075 w 1866900"/>
              <a:gd name="connsiteY119" fmla="*/ 839987 h 866181"/>
              <a:gd name="connsiteX120" fmla="*/ 1733550 w 1866900"/>
              <a:gd name="connsiteY120" fmla="*/ 854275 h 866181"/>
              <a:gd name="connsiteX121" fmla="*/ 1712119 w 1866900"/>
              <a:gd name="connsiteY121" fmla="*/ 863800 h 866181"/>
              <a:gd name="connsiteX122" fmla="*/ 1704975 w 1866900"/>
              <a:gd name="connsiteY122" fmla="*/ 866181 h 866181"/>
              <a:gd name="connsiteX123" fmla="*/ 1688306 w 1866900"/>
              <a:gd name="connsiteY123" fmla="*/ 863800 h 866181"/>
              <a:gd name="connsiteX124" fmla="*/ 1678781 w 1866900"/>
              <a:gd name="connsiteY124" fmla="*/ 849512 h 866181"/>
              <a:gd name="connsiteX125" fmla="*/ 1674019 w 1866900"/>
              <a:gd name="connsiteY125" fmla="*/ 842368 h 866181"/>
              <a:gd name="connsiteX126" fmla="*/ 1676400 w 1866900"/>
              <a:gd name="connsiteY126" fmla="*/ 806650 h 866181"/>
              <a:gd name="connsiteX127" fmla="*/ 1678781 w 1866900"/>
              <a:gd name="connsiteY127" fmla="*/ 799506 h 866181"/>
              <a:gd name="connsiteX128" fmla="*/ 1676400 w 1866900"/>
              <a:gd name="connsiteY128" fmla="*/ 739975 h 866181"/>
              <a:gd name="connsiteX129" fmla="*/ 1671637 w 1866900"/>
              <a:gd name="connsiteY129" fmla="*/ 725687 h 866181"/>
              <a:gd name="connsiteX130" fmla="*/ 1664494 w 1866900"/>
              <a:gd name="connsiteY130" fmla="*/ 711400 h 866181"/>
              <a:gd name="connsiteX131" fmla="*/ 1657350 w 1866900"/>
              <a:gd name="connsiteY131" fmla="*/ 706637 h 866181"/>
              <a:gd name="connsiteX132" fmla="*/ 1654969 w 1866900"/>
              <a:gd name="connsiteY132" fmla="*/ 699493 h 866181"/>
              <a:gd name="connsiteX133" fmla="*/ 1645444 w 1866900"/>
              <a:gd name="connsiteY133" fmla="*/ 685206 h 866181"/>
              <a:gd name="connsiteX134" fmla="*/ 1643062 w 1866900"/>
              <a:gd name="connsiteY134" fmla="*/ 678062 h 866181"/>
              <a:gd name="connsiteX135" fmla="*/ 1635919 w 1866900"/>
              <a:gd name="connsiteY135" fmla="*/ 673300 h 866181"/>
              <a:gd name="connsiteX136" fmla="*/ 1624012 w 1866900"/>
              <a:gd name="connsiteY136" fmla="*/ 651868 h 866181"/>
              <a:gd name="connsiteX137" fmla="*/ 1619250 w 1866900"/>
              <a:gd name="connsiteY137" fmla="*/ 644725 h 866181"/>
              <a:gd name="connsiteX138" fmla="*/ 1614487 w 1866900"/>
              <a:gd name="connsiteY138" fmla="*/ 637581 h 866181"/>
              <a:gd name="connsiteX139" fmla="*/ 1609725 w 1866900"/>
              <a:gd name="connsiteY139" fmla="*/ 620912 h 866181"/>
              <a:gd name="connsiteX140" fmla="*/ 1604962 w 1866900"/>
              <a:gd name="connsiteY140" fmla="*/ 606625 h 866181"/>
              <a:gd name="connsiteX141" fmla="*/ 1602581 w 1866900"/>
              <a:gd name="connsiteY141" fmla="*/ 599481 h 866181"/>
              <a:gd name="connsiteX142" fmla="*/ 1597819 w 1866900"/>
              <a:gd name="connsiteY142" fmla="*/ 582812 h 866181"/>
              <a:gd name="connsiteX143" fmla="*/ 1590675 w 1866900"/>
              <a:gd name="connsiteY143" fmla="*/ 575668 h 866181"/>
              <a:gd name="connsiteX144" fmla="*/ 1585912 w 1866900"/>
              <a:gd name="connsiteY144" fmla="*/ 568525 h 866181"/>
              <a:gd name="connsiteX145" fmla="*/ 1571625 w 1866900"/>
              <a:gd name="connsiteY145" fmla="*/ 559000 h 866181"/>
              <a:gd name="connsiteX146" fmla="*/ 1557337 w 1866900"/>
              <a:gd name="connsiteY146" fmla="*/ 547093 h 866181"/>
              <a:gd name="connsiteX147" fmla="*/ 1547812 w 1866900"/>
              <a:gd name="connsiteY147" fmla="*/ 537568 h 866181"/>
              <a:gd name="connsiteX148" fmla="*/ 1538287 w 1866900"/>
              <a:gd name="connsiteY148" fmla="*/ 528043 h 866181"/>
              <a:gd name="connsiteX149" fmla="*/ 1526381 w 1866900"/>
              <a:gd name="connsiteY149" fmla="*/ 513756 h 866181"/>
              <a:gd name="connsiteX150" fmla="*/ 1521619 w 1866900"/>
              <a:gd name="connsiteY150" fmla="*/ 506612 h 866181"/>
              <a:gd name="connsiteX151" fmla="*/ 1514475 w 1866900"/>
              <a:gd name="connsiteY151" fmla="*/ 504231 h 866181"/>
              <a:gd name="connsiteX152" fmla="*/ 1502569 w 1866900"/>
              <a:gd name="connsiteY152" fmla="*/ 492325 h 866181"/>
              <a:gd name="connsiteX153" fmla="*/ 1490662 w 1866900"/>
              <a:gd name="connsiteY153" fmla="*/ 478037 h 866181"/>
              <a:gd name="connsiteX154" fmla="*/ 1469231 w 1866900"/>
              <a:gd name="connsiteY154" fmla="*/ 468512 h 866181"/>
              <a:gd name="connsiteX155" fmla="*/ 1231106 w 1866900"/>
              <a:gd name="connsiteY155" fmla="*/ 466131 h 866181"/>
              <a:gd name="connsiteX156" fmla="*/ 1031081 w 1866900"/>
              <a:gd name="connsiteY156" fmla="*/ 456606 h 866181"/>
              <a:gd name="connsiteX157" fmla="*/ 840581 w 1866900"/>
              <a:gd name="connsiteY157" fmla="*/ 454225 h 866181"/>
              <a:gd name="connsiteX158" fmla="*/ 750094 w 1866900"/>
              <a:gd name="connsiteY158" fmla="*/ 451843 h 866181"/>
              <a:gd name="connsiteX159" fmla="*/ 500063 w 1866900"/>
              <a:gd name="connsiteY159" fmla="*/ 458987 h 866181"/>
              <a:gd name="connsiteX160" fmla="*/ 347662 w 1866900"/>
              <a:gd name="connsiteY160" fmla="*/ 478037 h 866181"/>
              <a:gd name="connsiteX161" fmla="*/ 250031 w 1866900"/>
              <a:gd name="connsiteY161" fmla="*/ 508993 h 866181"/>
              <a:gd name="connsiteX162" fmla="*/ 185737 w 1866900"/>
              <a:gd name="connsiteY16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52587 w 1866900"/>
              <a:gd name="connsiteY27" fmla="*/ 25600 h 866181"/>
              <a:gd name="connsiteX28" fmla="*/ 1702594 w 1866900"/>
              <a:gd name="connsiteY28" fmla="*/ 32743 h 866181"/>
              <a:gd name="connsiteX29" fmla="*/ 1709737 w 1866900"/>
              <a:gd name="connsiteY29" fmla="*/ 35125 h 866181"/>
              <a:gd name="connsiteX30" fmla="*/ 1716881 w 1866900"/>
              <a:gd name="connsiteY30" fmla="*/ 42268 h 866181"/>
              <a:gd name="connsiteX31" fmla="*/ 1721644 w 1866900"/>
              <a:gd name="connsiteY31" fmla="*/ 56556 h 866181"/>
              <a:gd name="connsiteX32" fmla="*/ 1726406 w 1866900"/>
              <a:gd name="connsiteY32" fmla="*/ 73225 h 866181"/>
              <a:gd name="connsiteX33" fmla="*/ 1724025 w 1866900"/>
              <a:gd name="connsiteY33" fmla="*/ 97037 h 866181"/>
              <a:gd name="connsiteX34" fmla="*/ 1716881 w 1866900"/>
              <a:gd name="connsiteY34" fmla="*/ 99418 h 866181"/>
              <a:gd name="connsiteX35" fmla="*/ 1659731 w 1866900"/>
              <a:gd name="connsiteY35" fmla="*/ 101800 h 866181"/>
              <a:gd name="connsiteX36" fmla="*/ 1652587 w 1866900"/>
              <a:gd name="connsiteY36" fmla="*/ 106562 h 866181"/>
              <a:gd name="connsiteX37" fmla="*/ 1650206 w 1866900"/>
              <a:gd name="connsiteY37" fmla="*/ 113706 h 866181"/>
              <a:gd name="connsiteX38" fmla="*/ 1645444 w 1866900"/>
              <a:gd name="connsiteY38" fmla="*/ 120850 h 866181"/>
              <a:gd name="connsiteX39" fmla="*/ 1638300 w 1866900"/>
              <a:gd name="connsiteY39" fmla="*/ 135137 h 866181"/>
              <a:gd name="connsiteX40" fmla="*/ 1635919 w 1866900"/>
              <a:gd name="connsiteY40" fmla="*/ 154187 h 866181"/>
              <a:gd name="connsiteX41" fmla="*/ 1633537 w 1866900"/>
              <a:gd name="connsiteY41" fmla="*/ 161331 h 866181"/>
              <a:gd name="connsiteX42" fmla="*/ 1628775 w 1866900"/>
              <a:gd name="connsiteY42" fmla="*/ 199431 h 866181"/>
              <a:gd name="connsiteX43" fmla="*/ 1626394 w 1866900"/>
              <a:gd name="connsiteY43" fmla="*/ 266106 h 866181"/>
              <a:gd name="connsiteX44" fmla="*/ 1628775 w 1866900"/>
              <a:gd name="connsiteY44" fmla="*/ 332781 h 866181"/>
              <a:gd name="connsiteX45" fmla="*/ 1631156 w 1866900"/>
              <a:gd name="connsiteY45" fmla="*/ 339925 h 866181"/>
              <a:gd name="connsiteX46" fmla="*/ 1645444 w 1866900"/>
              <a:gd name="connsiteY46" fmla="*/ 354212 h 866181"/>
              <a:gd name="connsiteX47" fmla="*/ 1652587 w 1866900"/>
              <a:gd name="connsiteY47" fmla="*/ 356593 h 866181"/>
              <a:gd name="connsiteX48" fmla="*/ 1659731 w 1866900"/>
              <a:gd name="connsiteY48" fmla="*/ 361356 h 866181"/>
              <a:gd name="connsiteX49" fmla="*/ 1726406 w 1866900"/>
              <a:gd name="connsiteY49" fmla="*/ 356593 h 866181"/>
              <a:gd name="connsiteX50" fmla="*/ 1733550 w 1866900"/>
              <a:gd name="connsiteY50" fmla="*/ 292300 h 866181"/>
              <a:gd name="connsiteX51" fmla="*/ 1738312 w 1866900"/>
              <a:gd name="connsiteY51" fmla="*/ 266106 h 866181"/>
              <a:gd name="connsiteX52" fmla="*/ 1743075 w 1866900"/>
              <a:gd name="connsiteY52" fmla="*/ 258962 h 866181"/>
              <a:gd name="connsiteX53" fmla="*/ 1750219 w 1866900"/>
              <a:gd name="connsiteY53" fmla="*/ 256581 h 866181"/>
              <a:gd name="connsiteX54" fmla="*/ 1757362 w 1866900"/>
              <a:gd name="connsiteY54" fmla="*/ 251818 h 866181"/>
              <a:gd name="connsiteX55" fmla="*/ 1774031 w 1866900"/>
              <a:gd name="connsiteY55" fmla="*/ 247056 h 866181"/>
              <a:gd name="connsiteX56" fmla="*/ 1797844 w 1866900"/>
              <a:gd name="connsiteY56" fmla="*/ 249437 h 866181"/>
              <a:gd name="connsiteX57" fmla="*/ 1819275 w 1866900"/>
              <a:gd name="connsiteY57" fmla="*/ 266106 h 866181"/>
              <a:gd name="connsiteX58" fmla="*/ 1826419 w 1866900"/>
              <a:gd name="connsiteY58" fmla="*/ 270868 h 866181"/>
              <a:gd name="connsiteX59" fmla="*/ 1838325 w 1866900"/>
              <a:gd name="connsiteY59" fmla="*/ 292300 h 866181"/>
              <a:gd name="connsiteX60" fmla="*/ 1826419 w 1866900"/>
              <a:gd name="connsiteY60" fmla="*/ 323256 h 866181"/>
              <a:gd name="connsiteX61" fmla="*/ 1819275 w 1866900"/>
              <a:gd name="connsiteY61" fmla="*/ 325637 h 866181"/>
              <a:gd name="connsiteX62" fmla="*/ 1804987 w 1866900"/>
              <a:gd name="connsiteY62" fmla="*/ 337543 h 866181"/>
              <a:gd name="connsiteX63" fmla="*/ 1795462 w 1866900"/>
              <a:gd name="connsiteY63" fmla="*/ 351831 h 866181"/>
              <a:gd name="connsiteX64" fmla="*/ 1800225 w 1866900"/>
              <a:gd name="connsiteY64" fmla="*/ 392312 h 866181"/>
              <a:gd name="connsiteX65" fmla="*/ 1802606 w 1866900"/>
              <a:gd name="connsiteY65" fmla="*/ 399456 h 866181"/>
              <a:gd name="connsiteX66" fmla="*/ 1807369 w 1866900"/>
              <a:gd name="connsiteY66" fmla="*/ 406600 h 866181"/>
              <a:gd name="connsiteX67" fmla="*/ 1812131 w 1866900"/>
              <a:gd name="connsiteY67" fmla="*/ 420887 h 866181"/>
              <a:gd name="connsiteX68" fmla="*/ 1824037 w 1866900"/>
              <a:gd name="connsiteY68" fmla="*/ 442318 h 866181"/>
              <a:gd name="connsiteX69" fmla="*/ 1821656 w 1866900"/>
              <a:gd name="connsiteY69" fmla="*/ 480418 h 866181"/>
              <a:gd name="connsiteX70" fmla="*/ 1816894 w 1866900"/>
              <a:gd name="connsiteY70" fmla="*/ 487562 h 866181"/>
              <a:gd name="connsiteX71" fmla="*/ 1788319 w 1866900"/>
              <a:gd name="connsiteY71" fmla="*/ 480418 h 866181"/>
              <a:gd name="connsiteX72" fmla="*/ 1781175 w 1866900"/>
              <a:gd name="connsiteY72" fmla="*/ 478037 h 866181"/>
              <a:gd name="connsiteX73" fmla="*/ 1774031 w 1866900"/>
              <a:gd name="connsiteY73" fmla="*/ 475656 h 866181"/>
              <a:gd name="connsiteX74" fmla="*/ 1759744 w 1866900"/>
              <a:gd name="connsiteY74" fmla="*/ 454225 h 866181"/>
              <a:gd name="connsiteX75" fmla="*/ 1754981 w 1866900"/>
              <a:gd name="connsiteY75" fmla="*/ 447081 h 866181"/>
              <a:gd name="connsiteX76" fmla="*/ 1747837 w 1866900"/>
              <a:gd name="connsiteY76" fmla="*/ 432793 h 866181"/>
              <a:gd name="connsiteX77" fmla="*/ 1728787 w 1866900"/>
              <a:gd name="connsiteY77" fmla="*/ 420887 h 866181"/>
              <a:gd name="connsiteX78" fmla="*/ 1721644 w 1866900"/>
              <a:gd name="connsiteY78" fmla="*/ 416125 h 866181"/>
              <a:gd name="connsiteX79" fmla="*/ 1707356 w 1866900"/>
              <a:gd name="connsiteY79" fmla="*/ 411362 h 866181"/>
              <a:gd name="connsiteX80" fmla="*/ 1690687 w 1866900"/>
              <a:gd name="connsiteY80" fmla="*/ 413743 h 866181"/>
              <a:gd name="connsiteX81" fmla="*/ 1654969 w 1866900"/>
              <a:gd name="connsiteY81" fmla="*/ 420887 h 866181"/>
              <a:gd name="connsiteX82" fmla="*/ 1647825 w 1866900"/>
              <a:gd name="connsiteY82" fmla="*/ 435175 h 866181"/>
              <a:gd name="connsiteX83" fmla="*/ 1652587 w 1866900"/>
              <a:gd name="connsiteY83" fmla="*/ 518518 h 866181"/>
              <a:gd name="connsiteX84" fmla="*/ 1657350 w 1866900"/>
              <a:gd name="connsiteY84" fmla="*/ 532806 h 866181"/>
              <a:gd name="connsiteX85" fmla="*/ 1662112 w 1866900"/>
              <a:gd name="connsiteY85" fmla="*/ 549475 h 866181"/>
              <a:gd name="connsiteX86" fmla="*/ 1666875 w 1866900"/>
              <a:gd name="connsiteY86" fmla="*/ 556618 h 866181"/>
              <a:gd name="connsiteX87" fmla="*/ 1676400 w 1866900"/>
              <a:gd name="connsiteY87" fmla="*/ 568525 h 866181"/>
              <a:gd name="connsiteX88" fmla="*/ 1678781 w 1866900"/>
              <a:gd name="connsiteY88" fmla="*/ 575668 h 866181"/>
              <a:gd name="connsiteX89" fmla="*/ 1688306 w 1866900"/>
              <a:gd name="connsiteY89" fmla="*/ 589956 h 866181"/>
              <a:gd name="connsiteX90" fmla="*/ 1693069 w 1866900"/>
              <a:gd name="connsiteY90" fmla="*/ 597100 h 866181"/>
              <a:gd name="connsiteX91" fmla="*/ 1697831 w 1866900"/>
              <a:gd name="connsiteY91" fmla="*/ 611387 h 866181"/>
              <a:gd name="connsiteX92" fmla="*/ 1707356 w 1866900"/>
              <a:gd name="connsiteY92" fmla="*/ 625675 h 866181"/>
              <a:gd name="connsiteX93" fmla="*/ 1714500 w 1866900"/>
              <a:gd name="connsiteY93" fmla="*/ 647106 h 866181"/>
              <a:gd name="connsiteX94" fmla="*/ 1716881 w 1866900"/>
              <a:gd name="connsiteY94" fmla="*/ 654250 h 866181"/>
              <a:gd name="connsiteX95" fmla="*/ 1731169 w 1866900"/>
              <a:gd name="connsiteY95" fmla="*/ 661393 h 866181"/>
              <a:gd name="connsiteX96" fmla="*/ 1781175 w 1866900"/>
              <a:gd name="connsiteY96" fmla="*/ 654250 h 866181"/>
              <a:gd name="connsiteX97" fmla="*/ 1788319 w 1866900"/>
              <a:gd name="connsiteY97" fmla="*/ 649487 h 866181"/>
              <a:gd name="connsiteX98" fmla="*/ 1802606 w 1866900"/>
              <a:gd name="connsiteY98" fmla="*/ 644725 h 866181"/>
              <a:gd name="connsiteX99" fmla="*/ 1809750 w 1866900"/>
              <a:gd name="connsiteY99" fmla="*/ 639962 h 866181"/>
              <a:gd name="connsiteX100" fmla="*/ 1852612 w 1866900"/>
              <a:gd name="connsiteY100" fmla="*/ 639962 h 866181"/>
              <a:gd name="connsiteX101" fmla="*/ 1859756 w 1866900"/>
              <a:gd name="connsiteY101" fmla="*/ 644725 h 866181"/>
              <a:gd name="connsiteX102" fmla="*/ 1862137 w 1866900"/>
              <a:gd name="connsiteY102" fmla="*/ 651868 h 866181"/>
              <a:gd name="connsiteX103" fmla="*/ 1866900 w 1866900"/>
              <a:gd name="connsiteY103" fmla="*/ 659012 h 866181"/>
              <a:gd name="connsiteX104" fmla="*/ 1864519 w 1866900"/>
              <a:gd name="connsiteY104" fmla="*/ 692350 h 866181"/>
              <a:gd name="connsiteX105" fmla="*/ 1857375 w 1866900"/>
              <a:gd name="connsiteY105" fmla="*/ 699493 h 866181"/>
              <a:gd name="connsiteX106" fmla="*/ 1854994 w 1866900"/>
              <a:gd name="connsiteY106" fmla="*/ 706637 h 866181"/>
              <a:gd name="connsiteX107" fmla="*/ 1840706 w 1866900"/>
              <a:gd name="connsiteY107" fmla="*/ 718543 h 866181"/>
              <a:gd name="connsiteX108" fmla="*/ 1833562 w 1866900"/>
              <a:gd name="connsiteY108" fmla="*/ 720925 h 866181"/>
              <a:gd name="connsiteX109" fmla="*/ 1826419 w 1866900"/>
              <a:gd name="connsiteY109" fmla="*/ 725687 h 866181"/>
              <a:gd name="connsiteX110" fmla="*/ 1793081 w 1866900"/>
              <a:gd name="connsiteY110" fmla="*/ 735212 h 866181"/>
              <a:gd name="connsiteX111" fmla="*/ 1785937 w 1866900"/>
              <a:gd name="connsiteY111" fmla="*/ 737593 h 866181"/>
              <a:gd name="connsiteX112" fmla="*/ 1771650 w 1866900"/>
              <a:gd name="connsiteY112" fmla="*/ 747118 h 866181"/>
              <a:gd name="connsiteX113" fmla="*/ 1762125 w 1866900"/>
              <a:gd name="connsiteY113" fmla="*/ 759025 h 866181"/>
              <a:gd name="connsiteX114" fmla="*/ 1754981 w 1866900"/>
              <a:gd name="connsiteY114" fmla="*/ 780456 h 866181"/>
              <a:gd name="connsiteX115" fmla="*/ 1752600 w 1866900"/>
              <a:gd name="connsiteY115" fmla="*/ 787600 h 866181"/>
              <a:gd name="connsiteX116" fmla="*/ 1747837 w 1866900"/>
              <a:gd name="connsiteY116" fmla="*/ 794743 h 866181"/>
              <a:gd name="connsiteX117" fmla="*/ 1745456 w 1866900"/>
              <a:gd name="connsiteY117" fmla="*/ 832843 h 866181"/>
              <a:gd name="connsiteX118" fmla="*/ 1743075 w 1866900"/>
              <a:gd name="connsiteY118" fmla="*/ 839987 h 866181"/>
              <a:gd name="connsiteX119" fmla="*/ 1733550 w 1866900"/>
              <a:gd name="connsiteY119" fmla="*/ 854275 h 866181"/>
              <a:gd name="connsiteX120" fmla="*/ 1712119 w 1866900"/>
              <a:gd name="connsiteY120" fmla="*/ 863800 h 866181"/>
              <a:gd name="connsiteX121" fmla="*/ 1704975 w 1866900"/>
              <a:gd name="connsiteY121" fmla="*/ 866181 h 866181"/>
              <a:gd name="connsiteX122" fmla="*/ 1688306 w 1866900"/>
              <a:gd name="connsiteY122" fmla="*/ 863800 h 866181"/>
              <a:gd name="connsiteX123" fmla="*/ 1678781 w 1866900"/>
              <a:gd name="connsiteY123" fmla="*/ 849512 h 866181"/>
              <a:gd name="connsiteX124" fmla="*/ 1674019 w 1866900"/>
              <a:gd name="connsiteY124" fmla="*/ 842368 h 866181"/>
              <a:gd name="connsiteX125" fmla="*/ 1676400 w 1866900"/>
              <a:gd name="connsiteY125" fmla="*/ 806650 h 866181"/>
              <a:gd name="connsiteX126" fmla="*/ 1678781 w 1866900"/>
              <a:gd name="connsiteY126" fmla="*/ 799506 h 866181"/>
              <a:gd name="connsiteX127" fmla="*/ 1676400 w 1866900"/>
              <a:gd name="connsiteY127" fmla="*/ 739975 h 866181"/>
              <a:gd name="connsiteX128" fmla="*/ 1671637 w 1866900"/>
              <a:gd name="connsiteY128" fmla="*/ 725687 h 866181"/>
              <a:gd name="connsiteX129" fmla="*/ 1664494 w 1866900"/>
              <a:gd name="connsiteY129" fmla="*/ 711400 h 866181"/>
              <a:gd name="connsiteX130" fmla="*/ 1657350 w 1866900"/>
              <a:gd name="connsiteY130" fmla="*/ 706637 h 866181"/>
              <a:gd name="connsiteX131" fmla="*/ 1654969 w 1866900"/>
              <a:gd name="connsiteY131" fmla="*/ 699493 h 866181"/>
              <a:gd name="connsiteX132" fmla="*/ 1645444 w 1866900"/>
              <a:gd name="connsiteY132" fmla="*/ 685206 h 866181"/>
              <a:gd name="connsiteX133" fmla="*/ 1643062 w 1866900"/>
              <a:gd name="connsiteY133" fmla="*/ 678062 h 866181"/>
              <a:gd name="connsiteX134" fmla="*/ 1635919 w 1866900"/>
              <a:gd name="connsiteY134" fmla="*/ 673300 h 866181"/>
              <a:gd name="connsiteX135" fmla="*/ 1624012 w 1866900"/>
              <a:gd name="connsiteY135" fmla="*/ 651868 h 866181"/>
              <a:gd name="connsiteX136" fmla="*/ 1619250 w 1866900"/>
              <a:gd name="connsiteY136" fmla="*/ 644725 h 866181"/>
              <a:gd name="connsiteX137" fmla="*/ 1614487 w 1866900"/>
              <a:gd name="connsiteY137" fmla="*/ 637581 h 866181"/>
              <a:gd name="connsiteX138" fmla="*/ 1609725 w 1866900"/>
              <a:gd name="connsiteY138" fmla="*/ 620912 h 866181"/>
              <a:gd name="connsiteX139" fmla="*/ 1604962 w 1866900"/>
              <a:gd name="connsiteY139" fmla="*/ 606625 h 866181"/>
              <a:gd name="connsiteX140" fmla="*/ 1602581 w 1866900"/>
              <a:gd name="connsiteY140" fmla="*/ 599481 h 866181"/>
              <a:gd name="connsiteX141" fmla="*/ 1597819 w 1866900"/>
              <a:gd name="connsiteY141" fmla="*/ 582812 h 866181"/>
              <a:gd name="connsiteX142" fmla="*/ 1590675 w 1866900"/>
              <a:gd name="connsiteY142" fmla="*/ 575668 h 866181"/>
              <a:gd name="connsiteX143" fmla="*/ 1585912 w 1866900"/>
              <a:gd name="connsiteY143" fmla="*/ 568525 h 866181"/>
              <a:gd name="connsiteX144" fmla="*/ 1571625 w 1866900"/>
              <a:gd name="connsiteY144" fmla="*/ 559000 h 866181"/>
              <a:gd name="connsiteX145" fmla="*/ 1557337 w 1866900"/>
              <a:gd name="connsiteY145" fmla="*/ 547093 h 866181"/>
              <a:gd name="connsiteX146" fmla="*/ 1547812 w 1866900"/>
              <a:gd name="connsiteY146" fmla="*/ 537568 h 866181"/>
              <a:gd name="connsiteX147" fmla="*/ 1538287 w 1866900"/>
              <a:gd name="connsiteY147" fmla="*/ 528043 h 866181"/>
              <a:gd name="connsiteX148" fmla="*/ 1526381 w 1866900"/>
              <a:gd name="connsiteY148" fmla="*/ 513756 h 866181"/>
              <a:gd name="connsiteX149" fmla="*/ 1521619 w 1866900"/>
              <a:gd name="connsiteY149" fmla="*/ 506612 h 866181"/>
              <a:gd name="connsiteX150" fmla="*/ 1514475 w 1866900"/>
              <a:gd name="connsiteY150" fmla="*/ 504231 h 866181"/>
              <a:gd name="connsiteX151" fmla="*/ 1502569 w 1866900"/>
              <a:gd name="connsiteY151" fmla="*/ 492325 h 866181"/>
              <a:gd name="connsiteX152" fmla="*/ 1490662 w 1866900"/>
              <a:gd name="connsiteY152" fmla="*/ 478037 h 866181"/>
              <a:gd name="connsiteX153" fmla="*/ 1469231 w 1866900"/>
              <a:gd name="connsiteY153" fmla="*/ 468512 h 866181"/>
              <a:gd name="connsiteX154" fmla="*/ 1231106 w 1866900"/>
              <a:gd name="connsiteY154" fmla="*/ 466131 h 866181"/>
              <a:gd name="connsiteX155" fmla="*/ 1031081 w 1866900"/>
              <a:gd name="connsiteY155" fmla="*/ 456606 h 866181"/>
              <a:gd name="connsiteX156" fmla="*/ 840581 w 1866900"/>
              <a:gd name="connsiteY156" fmla="*/ 454225 h 866181"/>
              <a:gd name="connsiteX157" fmla="*/ 750094 w 1866900"/>
              <a:gd name="connsiteY157" fmla="*/ 451843 h 866181"/>
              <a:gd name="connsiteX158" fmla="*/ 500063 w 1866900"/>
              <a:gd name="connsiteY158" fmla="*/ 458987 h 866181"/>
              <a:gd name="connsiteX159" fmla="*/ 347662 w 1866900"/>
              <a:gd name="connsiteY159" fmla="*/ 478037 h 866181"/>
              <a:gd name="connsiteX160" fmla="*/ 250031 w 1866900"/>
              <a:gd name="connsiteY160" fmla="*/ 508993 h 866181"/>
              <a:gd name="connsiteX161" fmla="*/ 185737 w 1866900"/>
              <a:gd name="connsiteY161"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702594 w 1866900"/>
              <a:gd name="connsiteY28" fmla="*/ 32743 h 866181"/>
              <a:gd name="connsiteX29" fmla="*/ 1709737 w 1866900"/>
              <a:gd name="connsiteY29" fmla="*/ 35125 h 866181"/>
              <a:gd name="connsiteX30" fmla="*/ 1716881 w 1866900"/>
              <a:gd name="connsiteY30" fmla="*/ 42268 h 866181"/>
              <a:gd name="connsiteX31" fmla="*/ 1721644 w 1866900"/>
              <a:gd name="connsiteY31" fmla="*/ 56556 h 866181"/>
              <a:gd name="connsiteX32" fmla="*/ 1726406 w 1866900"/>
              <a:gd name="connsiteY32" fmla="*/ 73225 h 866181"/>
              <a:gd name="connsiteX33" fmla="*/ 1724025 w 1866900"/>
              <a:gd name="connsiteY33" fmla="*/ 97037 h 866181"/>
              <a:gd name="connsiteX34" fmla="*/ 1716881 w 1866900"/>
              <a:gd name="connsiteY34" fmla="*/ 99418 h 866181"/>
              <a:gd name="connsiteX35" fmla="*/ 1659731 w 1866900"/>
              <a:gd name="connsiteY35" fmla="*/ 101800 h 866181"/>
              <a:gd name="connsiteX36" fmla="*/ 1652587 w 1866900"/>
              <a:gd name="connsiteY36" fmla="*/ 106562 h 866181"/>
              <a:gd name="connsiteX37" fmla="*/ 1650206 w 1866900"/>
              <a:gd name="connsiteY37" fmla="*/ 113706 h 866181"/>
              <a:gd name="connsiteX38" fmla="*/ 1645444 w 1866900"/>
              <a:gd name="connsiteY38" fmla="*/ 120850 h 866181"/>
              <a:gd name="connsiteX39" fmla="*/ 1638300 w 1866900"/>
              <a:gd name="connsiteY39" fmla="*/ 135137 h 866181"/>
              <a:gd name="connsiteX40" fmla="*/ 1635919 w 1866900"/>
              <a:gd name="connsiteY40" fmla="*/ 154187 h 866181"/>
              <a:gd name="connsiteX41" fmla="*/ 1633537 w 1866900"/>
              <a:gd name="connsiteY41" fmla="*/ 161331 h 866181"/>
              <a:gd name="connsiteX42" fmla="*/ 1628775 w 1866900"/>
              <a:gd name="connsiteY42" fmla="*/ 199431 h 866181"/>
              <a:gd name="connsiteX43" fmla="*/ 1626394 w 1866900"/>
              <a:gd name="connsiteY43" fmla="*/ 266106 h 866181"/>
              <a:gd name="connsiteX44" fmla="*/ 1628775 w 1866900"/>
              <a:gd name="connsiteY44" fmla="*/ 332781 h 866181"/>
              <a:gd name="connsiteX45" fmla="*/ 1631156 w 1866900"/>
              <a:gd name="connsiteY45" fmla="*/ 339925 h 866181"/>
              <a:gd name="connsiteX46" fmla="*/ 1645444 w 1866900"/>
              <a:gd name="connsiteY46" fmla="*/ 354212 h 866181"/>
              <a:gd name="connsiteX47" fmla="*/ 1652587 w 1866900"/>
              <a:gd name="connsiteY47" fmla="*/ 356593 h 866181"/>
              <a:gd name="connsiteX48" fmla="*/ 1659731 w 1866900"/>
              <a:gd name="connsiteY48" fmla="*/ 361356 h 866181"/>
              <a:gd name="connsiteX49" fmla="*/ 1726406 w 1866900"/>
              <a:gd name="connsiteY49" fmla="*/ 356593 h 866181"/>
              <a:gd name="connsiteX50" fmla="*/ 1733550 w 1866900"/>
              <a:gd name="connsiteY50" fmla="*/ 292300 h 866181"/>
              <a:gd name="connsiteX51" fmla="*/ 1738312 w 1866900"/>
              <a:gd name="connsiteY51" fmla="*/ 266106 h 866181"/>
              <a:gd name="connsiteX52" fmla="*/ 1743075 w 1866900"/>
              <a:gd name="connsiteY52" fmla="*/ 258962 h 866181"/>
              <a:gd name="connsiteX53" fmla="*/ 1750219 w 1866900"/>
              <a:gd name="connsiteY53" fmla="*/ 256581 h 866181"/>
              <a:gd name="connsiteX54" fmla="*/ 1757362 w 1866900"/>
              <a:gd name="connsiteY54" fmla="*/ 251818 h 866181"/>
              <a:gd name="connsiteX55" fmla="*/ 1774031 w 1866900"/>
              <a:gd name="connsiteY55" fmla="*/ 247056 h 866181"/>
              <a:gd name="connsiteX56" fmla="*/ 1797844 w 1866900"/>
              <a:gd name="connsiteY56" fmla="*/ 249437 h 866181"/>
              <a:gd name="connsiteX57" fmla="*/ 1819275 w 1866900"/>
              <a:gd name="connsiteY57" fmla="*/ 266106 h 866181"/>
              <a:gd name="connsiteX58" fmla="*/ 1826419 w 1866900"/>
              <a:gd name="connsiteY58" fmla="*/ 270868 h 866181"/>
              <a:gd name="connsiteX59" fmla="*/ 1838325 w 1866900"/>
              <a:gd name="connsiteY59" fmla="*/ 292300 h 866181"/>
              <a:gd name="connsiteX60" fmla="*/ 1826419 w 1866900"/>
              <a:gd name="connsiteY60" fmla="*/ 323256 h 866181"/>
              <a:gd name="connsiteX61" fmla="*/ 1819275 w 1866900"/>
              <a:gd name="connsiteY61" fmla="*/ 325637 h 866181"/>
              <a:gd name="connsiteX62" fmla="*/ 1804987 w 1866900"/>
              <a:gd name="connsiteY62" fmla="*/ 337543 h 866181"/>
              <a:gd name="connsiteX63" fmla="*/ 1795462 w 1866900"/>
              <a:gd name="connsiteY63" fmla="*/ 351831 h 866181"/>
              <a:gd name="connsiteX64" fmla="*/ 1800225 w 1866900"/>
              <a:gd name="connsiteY64" fmla="*/ 392312 h 866181"/>
              <a:gd name="connsiteX65" fmla="*/ 1802606 w 1866900"/>
              <a:gd name="connsiteY65" fmla="*/ 399456 h 866181"/>
              <a:gd name="connsiteX66" fmla="*/ 1807369 w 1866900"/>
              <a:gd name="connsiteY66" fmla="*/ 406600 h 866181"/>
              <a:gd name="connsiteX67" fmla="*/ 1812131 w 1866900"/>
              <a:gd name="connsiteY67" fmla="*/ 420887 h 866181"/>
              <a:gd name="connsiteX68" fmla="*/ 1824037 w 1866900"/>
              <a:gd name="connsiteY68" fmla="*/ 442318 h 866181"/>
              <a:gd name="connsiteX69" fmla="*/ 1821656 w 1866900"/>
              <a:gd name="connsiteY69" fmla="*/ 480418 h 866181"/>
              <a:gd name="connsiteX70" fmla="*/ 1816894 w 1866900"/>
              <a:gd name="connsiteY70" fmla="*/ 487562 h 866181"/>
              <a:gd name="connsiteX71" fmla="*/ 1788319 w 1866900"/>
              <a:gd name="connsiteY71" fmla="*/ 480418 h 866181"/>
              <a:gd name="connsiteX72" fmla="*/ 1781175 w 1866900"/>
              <a:gd name="connsiteY72" fmla="*/ 478037 h 866181"/>
              <a:gd name="connsiteX73" fmla="*/ 1774031 w 1866900"/>
              <a:gd name="connsiteY73" fmla="*/ 475656 h 866181"/>
              <a:gd name="connsiteX74" fmla="*/ 1759744 w 1866900"/>
              <a:gd name="connsiteY74" fmla="*/ 454225 h 866181"/>
              <a:gd name="connsiteX75" fmla="*/ 1754981 w 1866900"/>
              <a:gd name="connsiteY75" fmla="*/ 447081 h 866181"/>
              <a:gd name="connsiteX76" fmla="*/ 1747837 w 1866900"/>
              <a:gd name="connsiteY76" fmla="*/ 432793 h 866181"/>
              <a:gd name="connsiteX77" fmla="*/ 1728787 w 1866900"/>
              <a:gd name="connsiteY77" fmla="*/ 420887 h 866181"/>
              <a:gd name="connsiteX78" fmla="*/ 1721644 w 1866900"/>
              <a:gd name="connsiteY78" fmla="*/ 416125 h 866181"/>
              <a:gd name="connsiteX79" fmla="*/ 1707356 w 1866900"/>
              <a:gd name="connsiteY79" fmla="*/ 411362 h 866181"/>
              <a:gd name="connsiteX80" fmla="*/ 1690687 w 1866900"/>
              <a:gd name="connsiteY80" fmla="*/ 413743 h 866181"/>
              <a:gd name="connsiteX81" fmla="*/ 1654969 w 1866900"/>
              <a:gd name="connsiteY81" fmla="*/ 420887 h 866181"/>
              <a:gd name="connsiteX82" fmla="*/ 1647825 w 1866900"/>
              <a:gd name="connsiteY82" fmla="*/ 435175 h 866181"/>
              <a:gd name="connsiteX83" fmla="*/ 1652587 w 1866900"/>
              <a:gd name="connsiteY83" fmla="*/ 518518 h 866181"/>
              <a:gd name="connsiteX84" fmla="*/ 1657350 w 1866900"/>
              <a:gd name="connsiteY84" fmla="*/ 532806 h 866181"/>
              <a:gd name="connsiteX85" fmla="*/ 1662112 w 1866900"/>
              <a:gd name="connsiteY85" fmla="*/ 549475 h 866181"/>
              <a:gd name="connsiteX86" fmla="*/ 1666875 w 1866900"/>
              <a:gd name="connsiteY86" fmla="*/ 556618 h 866181"/>
              <a:gd name="connsiteX87" fmla="*/ 1676400 w 1866900"/>
              <a:gd name="connsiteY87" fmla="*/ 568525 h 866181"/>
              <a:gd name="connsiteX88" fmla="*/ 1678781 w 1866900"/>
              <a:gd name="connsiteY88" fmla="*/ 575668 h 866181"/>
              <a:gd name="connsiteX89" fmla="*/ 1688306 w 1866900"/>
              <a:gd name="connsiteY89" fmla="*/ 589956 h 866181"/>
              <a:gd name="connsiteX90" fmla="*/ 1693069 w 1866900"/>
              <a:gd name="connsiteY90" fmla="*/ 597100 h 866181"/>
              <a:gd name="connsiteX91" fmla="*/ 1697831 w 1866900"/>
              <a:gd name="connsiteY91" fmla="*/ 611387 h 866181"/>
              <a:gd name="connsiteX92" fmla="*/ 1707356 w 1866900"/>
              <a:gd name="connsiteY92" fmla="*/ 625675 h 866181"/>
              <a:gd name="connsiteX93" fmla="*/ 1714500 w 1866900"/>
              <a:gd name="connsiteY93" fmla="*/ 647106 h 866181"/>
              <a:gd name="connsiteX94" fmla="*/ 1716881 w 1866900"/>
              <a:gd name="connsiteY94" fmla="*/ 654250 h 866181"/>
              <a:gd name="connsiteX95" fmla="*/ 1731169 w 1866900"/>
              <a:gd name="connsiteY95" fmla="*/ 661393 h 866181"/>
              <a:gd name="connsiteX96" fmla="*/ 1781175 w 1866900"/>
              <a:gd name="connsiteY96" fmla="*/ 654250 h 866181"/>
              <a:gd name="connsiteX97" fmla="*/ 1788319 w 1866900"/>
              <a:gd name="connsiteY97" fmla="*/ 649487 h 866181"/>
              <a:gd name="connsiteX98" fmla="*/ 1802606 w 1866900"/>
              <a:gd name="connsiteY98" fmla="*/ 644725 h 866181"/>
              <a:gd name="connsiteX99" fmla="*/ 1809750 w 1866900"/>
              <a:gd name="connsiteY99" fmla="*/ 639962 h 866181"/>
              <a:gd name="connsiteX100" fmla="*/ 1852612 w 1866900"/>
              <a:gd name="connsiteY100" fmla="*/ 639962 h 866181"/>
              <a:gd name="connsiteX101" fmla="*/ 1859756 w 1866900"/>
              <a:gd name="connsiteY101" fmla="*/ 644725 h 866181"/>
              <a:gd name="connsiteX102" fmla="*/ 1862137 w 1866900"/>
              <a:gd name="connsiteY102" fmla="*/ 651868 h 866181"/>
              <a:gd name="connsiteX103" fmla="*/ 1866900 w 1866900"/>
              <a:gd name="connsiteY103" fmla="*/ 659012 h 866181"/>
              <a:gd name="connsiteX104" fmla="*/ 1864519 w 1866900"/>
              <a:gd name="connsiteY104" fmla="*/ 692350 h 866181"/>
              <a:gd name="connsiteX105" fmla="*/ 1857375 w 1866900"/>
              <a:gd name="connsiteY105" fmla="*/ 699493 h 866181"/>
              <a:gd name="connsiteX106" fmla="*/ 1854994 w 1866900"/>
              <a:gd name="connsiteY106" fmla="*/ 706637 h 866181"/>
              <a:gd name="connsiteX107" fmla="*/ 1840706 w 1866900"/>
              <a:gd name="connsiteY107" fmla="*/ 718543 h 866181"/>
              <a:gd name="connsiteX108" fmla="*/ 1833562 w 1866900"/>
              <a:gd name="connsiteY108" fmla="*/ 720925 h 866181"/>
              <a:gd name="connsiteX109" fmla="*/ 1826419 w 1866900"/>
              <a:gd name="connsiteY109" fmla="*/ 725687 h 866181"/>
              <a:gd name="connsiteX110" fmla="*/ 1793081 w 1866900"/>
              <a:gd name="connsiteY110" fmla="*/ 735212 h 866181"/>
              <a:gd name="connsiteX111" fmla="*/ 1785937 w 1866900"/>
              <a:gd name="connsiteY111" fmla="*/ 737593 h 866181"/>
              <a:gd name="connsiteX112" fmla="*/ 1771650 w 1866900"/>
              <a:gd name="connsiteY112" fmla="*/ 747118 h 866181"/>
              <a:gd name="connsiteX113" fmla="*/ 1762125 w 1866900"/>
              <a:gd name="connsiteY113" fmla="*/ 759025 h 866181"/>
              <a:gd name="connsiteX114" fmla="*/ 1754981 w 1866900"/>
              <a:gd name="connsiteY114" fmla="*/ 780456 h 866181"/>
              <a:gd name="connsiteX115" fmla="*/ 1752600 w 1866900"/>
              <a:gd name="connsiteY115" fmla="*/ 787600 h 866181"/>
              <a:gd name="connsiteX116" fmla="*/ 1747837 w 1866900"/>
              <a:gd name="connsiteY116" fmla="*/ 794743 h 866181"/>
              <a:gd name="connsiteX117" fmla="*/ 1745456 w 1866900"/>
              <a:gd name="connsiteY117" fmla="*/ 832843 h 866181"/>
              <a:gd name="connsiteX118" fmla="*/ 1743075 w 1866900"/>
              <a:gd name="connsiteY118" fmla="*/ 839987 h 866181"/>
              <a:gd name="connsiteX119" fmla="*/ 1733550 w 1866900"/>
              <a:gd name="connsiteY119" fmla="*/ 854275 h 866181"/>
              <a:gd name="connsiteX120" fmla="*/ 1712119 w 1866900"/>
              <a:gd name="connsiteY120" fmla="*/ 863800 h 866181"/>
              <a:gd name="connsiteX121" fmla="*/ 1704975 w 1866900"/>
              <a:gd name="connsiteY121" fmla="*/ 866181 h 866181"/>
              <a:gd name="connsiteX122" fmla="*/ 1688306 w 1866900"/>
              <a:gd name="connsiteY122" fmla="*/ 863800 h 866181"/>
              <a:gd name="connsiteX123" fmla="*/ 1678781 w 1866900"/>
              <a:gd name="connsiteY123" fmla="*/ 849512 h 866181"/>
              <a:gd name="connsiteX124" fmla="*/ 1674019 w 1866900"/>
              <a:gd name="connsiteY124" fmla="*/ 842368 h 866181"/>
              <a:gd name="connsiteX125" fmla="*/ 1676400 w 1866900"/>
              <a:gd name="connsiteY125" fmla="*/ 806650 h 866181"/>
              <a:gd name="connsiteX126" fmla="*/ 1678781 w 1866900"/>
              <a:gd name="connsiteY126" fmla="*/ 799506 h 866181"/>
              <a:gd name="connsiteX127" fmla="*/ 1676400 w 1866900"/>
              <a:gd name="connsiteY127" fmla="*/ 739975 h 866181"/>
              <a:gd name="connsiteX128" fmla="*/ 1671637 w 1866900"/>
              <a:gd name="connsiteY128" fmla="*/ 725687 h 866181"/>
              <a:gd name="connsiteX129" fmla="*/ 1664494 w 1866900"/>
              <a:gd name="connsiteY129" fmla="*/ 711400 h 866181"/>
              <a:gd name="connsiteX130" fmla="*/ 1657350 w 1866900"/>
              <a:gd name="connsiteY130" fmla="*/ 706637 h 866181"/>
              <a:gd name="connsiteX131" fmla="*/ 1654969 w 1866900"/>
              <a:gd name="connsiteY131" fmla="*/ 699493 h 866181"/>
              <a:gd name="connsiteX132" fmla="*/ 1645444 w 1866900"/>
              <a:gd name="connsiteY132" fmla="*/ 685206 h 866181"/>
              <a:gd name="connsiteX133" fmla="*/ 1643062 w 1866900"/>
              <a:gd name="connsiteY133" fmla="*/ 678062 h 866181"/>
              <a:gd name="connsiteX134" fmla="*/ 1635919 w 1866900"/>
              <a:gd name="connsiteY134" fmla="*/ 673300 h 866181"/>
              <a:gd name="connsiteX135" fmla="*/ 1624012 w 1866900"/>
              <a:gd name="connsiteY135" fmla="*/ 651868 h 866181"/>
              <a:gd name="connsiteX136" fmla="*/ 1619250 w 1866900"/>
              <a:gd name="connsiteY136" fmla="*/ 644725 h 866181"/>
              <a:gd name="connsiteX137" fmla="*/ 1614487 w 1866900"/>
              <a:gd name="connsiteY137" fmla="*/ 637581 h 866181"/>
              <a:gd name="connsiteX138" fmla="*/ 1609725 w 1866900"/>
              <a:gd name="connsiteY138" fmla="*/ 620912 h 866181"/>
              <a:gd name="connsiteX139" fmla="*/ 1604962 w 1866900"/>
              <a:gd name="connsiteY139" fmla="*/ 606625 h 866181"/>
              <a:gd name="connsiteX140" fmla="*/ 1602581 w 1866900"/>
              <a:gd name="connsiteY140" fmla="*/ 599481 h 866181"/>
              <a:gd name="connsiteX141" fmla="*/ 1597819 w 1866900"/>
              <a:gd name="connsiteY141" fmla="*/ 582812 h 866181"/>
              <a:gd name="connsiteX142" fmla="*/ 1590675 w 1866900"/>
              <a:gd name="connsiteY142" fmla="*/ 575668 h 866181"/>
              <a:gd name="connsiteX143" fmla="*/ 1585912 w 1866900"/>
              <a:gd name="connsiteY143" fmla="*/ 568525 h 866181"/>
              <a:gd name="connsiteX144" fmla="*/ 1571625 w 1866900"/>
              <a:gd name="connsiteY144" fmla="*/ 559000 h 866181"/>
              <a:gd name="connsiteX145" fmla="*/ 1557337 w 1866900"/>
              <a:gd name="connsiteY145" fmla="*/ 547093 h 866181"/>
              <a:gd name="connsiteX146" fmla="*/ 1547812 w 1866900"/>
              <a:gd name="connsiteY146" fmla="*/ 537568 h 866181"/>
              <a:gd name="connsiteX147" fmla="*/ 1538287 w 1866900"/>
              <a:gd name="connsiteY147" fmla="*/ 528043 h 866181"/>
              <a:gd name="connsiteX148" fmla="*/ 1526381 w 1866900"/>
              <a:gd name="connsiteY148" fmla="*/ 513756 h 866181"/>
              <a:gd name="connsiteX149" fmla="*/ 1521619 w 1866900"/>
              <a:gd name="connsiteY149" fmla="*/ 506612 h 866181"/>
              <a:gd name="connsiteX150" fmla="*/ 1514475 w 1866900"/>
              <a:gd name="connsiteY150" fmla="*/ 504231 h 866181"/>
              <a:gd name="connsiteX151" fmla="*/ 1502569 w 1866900"/>
              <a:gd name="connsiteY151" fmla="*/ 492325 h 866181"/>
              <a:gd name="connsiteX152" fmla="*/ 1490662 w 1866900"/>
              <a:gd name="connsiteY152" fmla="*/ 478037 h 866181"/>
              <a:gd name="connsiteX153" fmla="*/ 1469231 w 1866900"/>
              <a:gd name="connsiteY153" fmla="*/ 468512 h 866181"/>
              <a:gd name="connsiteX154" fmla="*/ 1231106 w 1866900"/>
              <a:gd name="connsiteY154" fmla="*/ 466131 h 866181"/>
              <a:gd name="connsiteX155" fmla="*/ 1031081 w 1866900"/>
              <a:gd name="connsiteY155" fmla="*/ 456606 h 866181"/>
              <a:gd name="connsiteX156" fmla="*/ 840581 w 1866900"/>
              <a:gd name="connsiteY156" fmla="*/ 454225 h 866181"/>
              <a:gd name="connsiteX157" fmla="*/ 750094 w 1866900"/>
              <a:gd name="connsiteY157" fmla="*/ 451843 h 866181"/>
              <a:gd name="connsiteX158" fmla="*/ 500063 w 1866900"/>
              <a:gd name="connsiteY158" fmla="*/ 458987 h 866181"/>
              <a:gd name="connsiteX159" fmla="*/ 347662 w 1866900"/>
              <a:gd name="connsiteY159" fmla="*/ 478037 h 866181"/>
              <a:gd name="connsiteX160" fmla="*/ 250031 w 1866900"/>
              <a:gd name="connsiteY160" fmla="*/ 508993 h 866181"/>
              <a:gd name="connsiteX161" fmla="*/ 185737 w 1866900"/>
              <a:gd name="connsiteY161"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702594 w 1866900"/>
              <a:gd name="connsiteY28" fmla="*/ 32743 h 866181"/>
              <a:gd name="connsiteX29" fmla="*/ 1709737 w 1866900"/>
              <a:gd name="connsiteY29" fmla="*/ 35125 h 866181"/>
              <a:gd name="connsiteX30" fmla="*/ 1716881 w 1866900"/>
              <a:gd name="connsiteY30" fmla="*/ 42268 h 866181"/>
              <a:gd name="connsiteX31" fmla="*/ 1726406 w 1866900"/>
              <a:gd name="connsiteY31" fmla="*/ 73225 h 866181"/>
              <a:gd name="connsiteX32" fmla="*/ 1724025 w 1866900"/>
              <a:gd name="connsiteY32" fmla="*/ 97037 h 866181"/>
              <a:gd name="connsiteX33" fmla="*/ 1716881 w 1866900"/>
              <a:gd name="connsiteY33" fmla="*/ 99418 h 866181"/>
              <a:gd name="connsiteX34" fmla="*/ 1659731 w 1866900"/>
              <a:gd name="connsiteY34" fmla="*/ 101800 h 866181"/>
              <a:gd name="connsiteX35" fmla="*/ 1652587 w 1866900"/>
              <a:gd name="connsiteY35" fmla="*/ 106562 h 866181"/>
              <a:gd name="connsiteX36" fmla="*/ 1650206 w 1866900"/>
              <a:gd name="connsiteY36" fmla="*/ 113706 h 866181"/>
              <a:gd name="connsiteX37" fmla="*/ 1645444 w 1866900"/>
              <a:gd name="connsiteY37" fmla="*/ 120850 h 866181"/>
              <a:gd name="connsiteX38" fmla="*/ 1638300 w 1866900"/>
              <a:gd name="connsiteY38" fmla="*/ 135137 h 866181"/>
              <a:gd name="connsiteX39" fmla="*/ 1635919 w 1866900"/>
              <a:gd name="connsiteY39" fmla="*/ 154187 h 866181"/>
              <a:gd name="connsiteX40" fmla="*/ 1633537 w 1866900"/>
              <a:gd name="connsiteY40" fmla="*/ 161331 h 866181"/>
              <a:gd name="connsiteX41" fmla="*/ 1628775 w 1866900"/>
              <a:gd name="connsiteY41" fmla="*/ 199431 h 866181"/>
              <a:gd name="connsiteX42" fmla="*/ 1626394 w 1866900"/>
              <a:gd name="connsiteY42" fmla="*/ 266106 h 866181"/>
              <a:gd name="connsiteX43" fmla="*/ 1628775 w 1866900"/>
              <a:gd name="connsiteY43" fmla="*/ 332781 h 866181"/>
              <a:gd name="connsiteX44" fmla="*/ 1631156 w 1866900"/>
              <a:gd name="connsiteY44" fmla="*/ 339925 h 866181"/>
              <a:gd name="connsiteX45" fmla="*/ 1645444 w 1866900"/>
              <a:gd name="connsiteY45" fmla="*/ 354212 h 866181"/>
              <a:gd name="connsiteX46" fmla="*/ 1652587 w 1866900"/>
              <a:gd name="connsiteY46" fmla="*/ 356593 h 866181"/>
              <a:gd name="connsiteX47" fmla="*/ 1659731 w 1866900"/>
              <a:gd name="connsiteY47" fmla="*/ 361356 h 866181"/>
              <a:gd name="connsiteX48" fmla="*/ 1726406 w 1866900"/>
              <a:gd name="connsiteY48" fmla="*/ 356593 h 866181"/>
              <a:gd name="connsiteX49" fmla="*/ 1733550 w 1866900"/>
              <a:gd name="connsiteY49" fmla="*/ 292300 h 866181"/>
              <a:gd name="connsiteX50" fmla="*/ 1738312 w 1866900"/>
              <a:gd name="connsiteY50" fmla="*/ 266106 h 866181"/>
              <a:gd name="connsiteX51" fmla="*/ 1743075 w 1866900"/>
              <a:gd name="connsiteY51" fmla="*/ 258962 h 866181"/>
              <a:gd name="connsiteX52" fmla="*/ 1750219 w 1866900"/>
              <a:gd name="connsiteY52" fmla="*/ 256581 h 866181"/>
              <a:gd name="connsiteX53" fmla="*/ 1757362 w 1866900"/>
              <a:gd name="connsiteY53" fmla="*/ 251818 h 866181"/>
              <a:gd name="connsiteX54" fmla="*/ 1774031 w 1866900"/>
              <a:gd name="connsiteY54" fmla="*/ 247056 h 866181"/>
              <a:gd name="connsiteX55" fmla="*/ 1797844 w 1866900"/>
              <a:gd name="connsiteY55" fmla="*/ 249437 h 866181"/>
              <a:gd name="connsiteX56" fmla="*/ 1819275 w 1866900"/>
              <a:gd name="connsiteY56" fmla="*/ 266106 h 866181"/>
              <a:gd name="connsiteX57" fmla="*/ 1826419 w 1866900"/>
              <a:gd name="connsiteY57" fmla="*/ 270868 h 866181"/>
              <a:gd name="connsiteX58" fmla="*/ 1838325 w 1866900"/>
              <a:gd name="connsiteY58" fmla="*/ 292300 h 866181"/>
              <a:gd name="connsiteX59" fmla="*/ 1826419 w 1866900"/>
              <a:gd name="connsiteY59" fmla="*/ 323256 h 866181"/>
              <a:gd name="connsiteX60" fmla="*/ 1819275 w 1866900"/>
              <a:gd name="connsiteY60" fmla="*/ 325637 h 866181"/>
              <a:gd name="connsiteX61" fmla="*/ 1804987 w 1866900"/>
              <a:gd name="connsiteY61" fmla="*/ 337543 h 866181"/>
              <a:gd name="connsiteX62" fmla="*/ 1795462 w 1866900"/>
              <a:gd name="connsiteY62" fmla="*/ 351831 h 866181"/>
              <a:gd name="connsiteX63" fmla="*/ 1800225 w 1866900"/>
              <a:gd name="connsiteY63" fmla="*/ 392312 h 866181"/>
              <a:gd name="connsiteX64" fmla="*/ 1802606 w 1866900"/>
              <a:gd name="connsiteY64" fmla="*/ 399456 h 866181"/>
              <a:gd name="connsiteX65" fmla="*/ 1807369 w 1866900"/>
              <a:gd name="connsiteY65" fmla="*/ 406600 h 866181"/>
              <a:gd name="connsiteX66" fmla="*/ 1812131 w 1866900"/>
              <a:gd name="connsiteY66" fmla="*/ 420887 h 866181"/>
              <a:gd name="connsiteX67" fmla="*/ 1824037 w 1866900"/>
              <a:gd name="connsiteY67" fmla="*/ 442318 h 866181"/>
              <a:gd name="connsiteX68" fmla="*/ 1821656 w 1866900"/>
              <a:gd name="connsiteY68" fmla="*/ 480418 h 866181"/>
              <a:gd name="connsiteX69" fmla="*/ 1816894 w 1866900"/>
              <a:gd name="connsiteY69" fmla="*/ 487562 h 866181"/>
              <a:gd name="connsiteX70" fmla="*/ 1788319 w 1866900"/>
              <a:gd name="connsiteY70" fmla="*/ 480418 h 866181"/>
              <a:gd name="connsiteX71" fmla="*/ 1781175 w 1866900"/>
              <a:gd name="connsiteY71" fmla="*/ 478037 h 866181"/>
              <a:gd name="connsiteX72" fmla="*/ 1774031 w 1866900"/>
              <a:gd name="connsiteY72" fmla="*/ 475656 h 866181"/>
              <a:gd name="connsiteX73" fmla="*/ 1759744 w 1866900"/>
              <a:gd name="connsiteY73" fmla="*/ 454225 h 866181"/>
              <a:gd name="connsiteX74" fmla="*/ 1754981 w 1866900"/>
              <a:gd name="connsiteY74" fmla="*/ 447081 h 866181"/>
              <a:gd name="connsiteX75" fmla="*/ 1747837 w 1866900"/>
              <a:gd name="connsiteY75" fmla="*/ 432793 h 866181"/>
              <a:gd name="connsiteX76" fmla="*/ 1728787 w 1866900"/>
              <a:gd name="connsiteY76" fmla="*/ 420887 h 866181"/>
              <a:gd name="connsiteX77" fmla="*/ 1721644 w 1866900"/>
              <a:gd name="connsiteY77" fmla="*/ 416125 h 866181"/>
              <a:gd name="connsiteX78" fmla="*/ 1707356 w 1866900"/>
              <a:gd name="connsiteY78" fmla="*/ 411362 h 866181"/>
              <a:gd name="connsiteX79" fmla="*/ 1690687 w 1866900"/>
              <a:gd name="connsiteY79" fmla="*/ 413743 h 866181"/>
              <a:gd name="connsiteX80" fmla="*/ 1654969 w 1866900"/>
              <a:gd name="connsiteY80" fmla="*/ 420887 h 866181"/>
              <a:gd name="connsiteX81" fmla="*/ 1647825 w 1866900"/>
              <a:gd name="connsiteY81" fmla="*/ 435175 h 866181"/>
              <a:gd name="connsiteX82" fmla="*/ 1652587 w 1866900"/>
              <a:gd name="connsiteY82" fmla="*/ 518518 h 866181"/>
              <a:gd name="connsiteX83" fmla="*/ 1657350 w 1866900"/>
              <a:gd name="connsiteY83" fmla="*/ 532806 h 866181"/>
              <a:gd name="connsiteX84" fmla="*/ 1662112 w 1866900"/>
              <a:gd name="connsiteY84" fmla="*/ 549475 h 866181"/>
              <a:gd name="connsiteX85" fmla="*/ 1666875 w 1866900"/>
              <a:gd name="connsiteY85" fmla="*/ 556618 h 866181"/>
              <a:gd name="connsiteX86" fmla="*/ 1676400 w 1866900"/>
              <a:gd name="connsiteY86" fmla="*/ 568525 h 866181"/>
              <a:gd name="connsiteX87" fmla="*/ 1678781 w 1866900"/>
              <a:gd name="connsiteY87" fmla="*/ 575668 h 866181"/>
              <a:gd name="connsiteX88" fmla="*/ 1688306 w 1866900"/>
              <a:gd name="connsiteY88" fmla="*/ 589956 h 866181"/>
              <a:gd name="connsiteX89" fmla="*/ 1693069 w 1866900"/>
              <a:gd name="connsiteY89" fmla="*/ 597100 h 866181"/>
              <a:gd name="connsiteX90" fmla="*/ 1697831 w 1866900"/>
              <a:gd name="connsiteY90" fmla="*/ 611387 h 866181"/>
              <a:gd name="connsiteX91" fmla="*/ 1707356 w 1866900"/>
              <a:gd name="connsiteY91" fmla="*/ 625675 h 866181"/>
              <a:gd name="connsiteX92" fmla="*/ 1714500 w 1866900"/>
              <a:gd name="connsiteY92" fmla="*/ 647106 h 866181"/>
              <a:gd name="connsiteX93" fmla="*/ 1716881 w 1866900"/>
              <a:gd name="connsiteY93" fmla="*/ 654250 h 866181"/>
              <a:gd name="connsiteX94" fmla="*/ 1731169 w 1866900"/>
              <a:gd name="connsiteY94" fmla="*/ 661393 h 866181"/>
              <a:gd name="connsiteX95" fmla="*/ 1781175 w 1866900"/>
              <a:gd name="connsiteY95" fmla="*/ 654250 h 866181"/>
              <a:gd name="connsiteX96" fmla="*/ 1788319 w 1866900"/>
              <a:gd name="connsiteY96" fmla="*/ 649487 h 866181"/>
              <a:gd name="connsiteX97" fmla="*/ 1802606 w 1866900"/>
              <a:gd name="connsiteY97" fmla="*/ 644725 h 866181"/>
              <a:gd name="connsiteX98" fmla="*/ 1809750 w 1866900"/>
              <a:gd name="connsiteY98" fmla="*/ 639962 h 866181"/>
              <a:gd name="connsiteX99" fmla="*/ 1852612 w 1866900"/>
              <a:gd name="connsiteY99" fmla="*/ 639962 h 866181"/>
              <a:gd name="connsiteX100" fmla="*/ 1859756 w 1866900"/>
              <a:gd name="connsiteY100" fmla="*/ 644725 h 866181"/>
              <a:gd name="connsiteX101" fmla="*/ 1862137 w 1866900"/>
              <a:gd name="connsiteY101" fmla="*/ 651868 h 866181"/>
              <a:gd name="connsiteX102" fmla="*/ 1866900 w 1866900"/>
              <a:gd name="connsiteY102" fmla="*/ 659012 h 866181"/>
              <a:gd name="connsiteX103" fmla="*/ 1864519 w 1866900"/>
              <a:gd name="connsiteY103" fmla="*/ 692350 h 866181"/>
              <a:gd name="connsiteX104" fmla="*/ 1857375 w 1866900"/>
              <a:gd name="connsiteY104" fmla="*/ 699493 h 866181"/>
              <a:gd name="connsiteX105" fmla="*/ 1854994 w 1866900"/>
              <a:gd name="connsiteY105" fmla="*/ 706637 h 866181"/>
              <a:gd name="connsiteX106" fmla="*/ 1840706 w 1866900"/>
              <a:gd name="connsiteY106" fmla="*/ 718543 h 866181"/>
              <a:gd name="connsiteX107" fmla="*/ 1833562 w 1866900"/>
              <a:gd name="connsiteY107" fmla="*/ 720925 h 866181"/>
              <a:gd name="connsiteX108" fmla="*/ 1826419 w 1866900"/>
              <a:gd name="connsiteY108" fmla="*/ 725687 h 866181"/>
              <a:gd name="connsiteX109" fmla="*/ 1793081 w 1866900"/>
              <a:gd name="connsiteY109" fmla="*/ 735212 h 866181"/>
              <a:gd name="connsiteX110" fmla="*/ 1785937 w 1866900"/>
              <a:gd name="connsiteY110" fmla="*/ 737593 h 866181"/>
              <a:gd name="connsiteX111" fmla="*/ 1771650 w 1866900"/>
              <a:gd name="connsiteY111" fmla="*/ 747118 h 866181"/>
              <a:gd name="connsiteX112" fmla="*/ 1762125 w 1866900"/>
              <a:gd name="connsiteY112" fmla="*/ 759025 h 866181"/>
              <a:gd name="connsiteX113" fmla="*/ 1754981 w 1866900"/>
              <a:gd name="connsiteY113" fmla="*/ 780456 h 866181"/>
              <a:gd name="connsiteX114" fmla="*/ 1752600 w 1866900"/>
              <a:gd name="connsiteY114" fmla="*/ 787600 h 866181"/>
              <a:gd name="connsiteX115" fmla="*/ 1747837 w 1866900"/>
              <a:gd name="connsiteY115" fmla="*/ 794743 h 866181"/>
              <a:gd name="connsiteX116" fmla="*/ 1745456 w 1866900"/>
              <a:gd name="connsiteY116" fmla="*/ 832843 h 866181"/>
              <a:gd name="connsiteX117" fmla="*/ 1743075 w 1866900"/>
              <a:gd name="connsiteY117" fmla="*/ 839987 h 866181"/>
              <a:gd name="connsiteX118" fmla="*/ 1733550 w 1866900"/>
              <a:gd name="connsiteY118" fmla="*/ 854275 h 866181"/>
              <a:gd name="connsiteX119" fmla="*/ 1712119 w 1866900"/>
              <a:gd name="connsiteY119" fmla="*/ 863800 h 866181"/>
              <a:gd name="connsiteX120" fmla="*/ 1704975 w 1866900"/>
              <a:gd name="connsiteY120" fmla="*/ 866181 h 866181"/>
              <a:gd name="connsiteX121" fmla="*/ 1688306 w 1866900"/>
              <a:gd name="connsiteY121" fmla="*/ 863800 h 866181"/>
              <a:gd name="connsiteX122" fmla="*/ 1678781 w 1866900"/>
              <a:gd name="connsiteY122" fmla="*/ 849512 h 866181"/>
              <a:gd name="connsiteX123" fmla="*/ 1674019 w 1866900"/>
              <a:gd name="connsiteY123" fmla="*/ 842368 h 866181"/>
              <a:gd name="connsiteX124" fmla="*/ 1676400 w 1866900"/>
              <a:gd name="connsiteY124" fmla="*/ 806650 h 866181"/>
              <a:gd name="connsiteX125" fmla="*/ 1678781 w 1866900"/>
              <a:gd name="connsiteY125" fmla="*/ 799506 h 866181"/>
              <a:gd name="connsiteX126" fmla="*/ 1676400 w 1866900"/>
              <a:gd name="connsiteY126" fmla="*/ 739975 h 866181"/>
              <a:gd name="connsiteX127" fmla="*/ 1671637 w 1866900"/>
              <a:gd name="connsiteY127" fmla="*/ 725687 h 866181"/>
              <a:gd name="connsiteX128" fmla="*/ 1664494 w 1866900"/>
              <a:gd name="connsiteY128" fmla="*/ 711400 h 866181"/>
              <a:gd name="connsiteX129" fmla="*/ 1657350 w 1866900"/>
              <a:gd name="connsiteY129" fmla="*/ 706637 h 866181"/>
              <a:gd name="connsiteX130" fmla="*/ 1654969 w 1866900"/>
              <a:gd name="connsiteY130" fmla="*/ 699493 h 866181"/>
              <a:gd name="connsiteX131" fmla="*/ 1645444 w 1866900"/>
              <a:gd name="connsiteY131" fmla="*/ 685206 h 866181"/>
              <a:gd name="connsiteX132" fmla="*/ 1643062 w 1866900"/>
              <a:gd name="connsiteY132" fmla="*/ 678062 h 866181"/>
              <a:gd name="connsiteX133" fmla="*/ 1635919 w 1866900"/>
              <a:gd name="connsiteY133" fmla="*/ 673300 h 866181"/>
              <a:gd name="connsiteX134" fmla="*/ 1624012 w 1866900"/>
              <a:gd name="connsiteY134" fmla="*/ 651868 h 866181"/>
              <a:gd name="connsiteX135" fmla="*/ 1619250 w 1866900"/>
              <a:gd name="connsiteY135" fmla="*/ 644725 h 866181"/>
              <a:gd name="connsiteX136" fmla="*/ 1614487 w 1866900"/>
              <a:gd name="connsiteY136" fmla="*/ 637581 h 866181"/>
              <a:gd name="connsiteX137" fmla="*/ 1609725 w 1866900"/>
              <a:gd name="connsiteY137" fmla="*/ 620912 h 866181"/>
              <a:gd name="connsiteX138" fmla="*/ 1604962 w 1866900"/>
              <a:gd name="connsiteY138" fmla="*/ 606625 h 866181"/>
              <a:gd name="connsiteX139" fmla="*/ 1602581 w 1866900"/>
              <a:gd name="connsiteY139" fmla="*/ 599481 h 866181"/>
              <a:gd name="connsiteX140" fmla="*/ 1597819 w 1866900"/>
              <a:gd name="connsiteY140" fmla="*/ 582812 h 866181"/>
              <a:gd name="connsiteX141" fmla="*/ 1590675 w 1866900"/>
              <a:gd name="connsiteY141" fmla="*/ 575668 h 866181"/>
              <a:gd name="connsiteX142" fmla="*/ 1585912 w 1866900"/>
              <a:gd name="connsiteY142" fmla="*/ 568525 h 866181"/>
              <a:gd name="connsiteX143" fmla="*/ 1571625 w 1866900"/>
              <a:gd name="connsiteY143" fmla="*/ 559000 h 866181"/>
              <a:gd name="connsiteX144" fmla="*/ 1557337 w 1866900"/>
              <a:gd name="connsiteY144" fmla="*/ 547093 h 866181"/>
              <a:gd name="connsiteX145" fmla="*/ 1547812 w 1866900"/>
              <a:gd name="connsiteY145" fmla="*/ 537568 h 866181"/>
              <a:gd name="connsiteX146" fmla="*/ 1538287 w 1866900"/>
              <a:gd name="connsiteY146" fmla="*/ 528043 h 866181"/>
              <a:gd name="connsiteX147" fmla="*/ 1526381 w 1866900"/>
              <a:gd name="connsiteY147" fmla="*/ 513756 h 866181"/>
              <a:gd name="connsiteX148" fmla="*/ 1521619 w 1866900"/>
              <a:gd name="connsiteY148" fmla="*/ 506612 h 866181"/>
              <a:gd name="connsiteX149" fmla="*/ 1514475 w 1866900"/>
              <a:gd name="connsiteY149" fmla="*/ 504231 h 866181"/>
              <a:gd name="connsiteX150" fmla="*/ 1502569 w 1866900"/>
              <a:gd name="connsiteY150" fmla="*/ 492325 h 866181"/>
              <a:gd name="connsiteX151" fmla="*/ 1490662 w 1866900"/>
              <a:gd name="connsiteY151" fmla="*/ 478037 h 866181"/>
              <a:gd name="connsiteX152" fmla="*/ 1469231 w 1866900"/>
              <a:gd name="connsiteY152" fmla="*/ 468512 h 866181"/>
              <a:gd name="connsiteX153" fmla="*/ 1231106 w 1866900"/>
              <a:gd name="connsiteY153" fmla="*/ 466131 h 866181"/>
              <a:gd name="connsiteX154" fmla="*/ 1031081 w 1866900"/>
              <a:gd name="connsiteY154" fmla="*/ 456606 h 866181"/>
              <a:gd name="connsiteX155" fmla="*/ 840581 w 1866900"/>
              <a:gd name="connsiteY155" fmla="*/ 454225 h 866181"/>
              <a:gd name="connsiteX156" fmla="*/ 750094 w 1866900"/>
              <a:gd name="connsiteY156" fmla="*/ 451843 h 866181"/>
              <a:gd name="connsiteX157" fmla="*/ 500063 w 1866900"/>
              <a:gd name="connsiteY157" fmla="*/ 458987 h 866181"/>
              <a:gd name="connsiteX158" fmla="*/ 347662 w 1866900"/>
              <a:gd name="connsiteY158" fmla="*/ 478037 h 866181"/>
              <a:gd name="connsiteX159" fmla="*/ 250031 w 1866900"/>
              <a:gd name="connsiteY159" fmla="*/ 508993 h 866181"/>
              <a:gd name="connsiteX160" fmla="*/ 185737 w 1866900"/>
              <a:gd name="connsiteY160"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702594 w 1866900"/>
              <a:gd name="connsiteY28" fmla="*/ 32743 h 866181"/>
              <a:gd name="connsiteX29" fmla="*/ 1716881 w 1866900"/>
              <a:gd name="connsiteY29" fmla="*/ 42268 h 866181"/>
              <a:gd name="connsiteX30" fmla="*/ 1726406 w 1866900"/>
              <a:gd name="connsiteY30" fmla="*/ 73225 h 866181"/>
              <a:gd name="connsiteX31" fmla="*/ 1724025 w 1866900"/>
              <a:gd name="connsiteY31" fmla="*/ 97037 h 866181"/>
              <a:gd name="connsiteX32" fmla="*/ 1716881 w 1866900"/>
              <a:gd name="connsiteY32" fmla="*/ 99418 h 866181"/>
              <a:gd name="connsiteX33" fmla="*/ 1659731 w 1866900"/>
              <a:gd name="connsiteY33" fmla="*/ 101800 h 866181"/>
              <a:gd name="connsiteX34" fmla="*/ 1652587 w 1866900"/>
              <a:gd name="connsiteY34" fmla="*/ 106562 h 866181"/>
              <a:gd name="connsiteX35" fmla="*/ 1650206 w 1866900"/>
              <a:gd name="connsiteY35" fmla="*/ 113706 h 866181"/>
              <a:gd name="connsiteX36" fmla="*/ 1645444 w 1866900"/>
              <a:gd name="connsiteY36" fmla="*/ 120850 h 866181"/>
              <a:gd name="connsiteX37" fmla="*/ 1638300 w 1866900"/>
              <a:gd name="connsiteY37" fmla="*/ 135137 h 866181"/>
              <a:gd name="connsiteX38" fmla="*/ 1635919 w 1866900"/>
              <a:gd name="connsiteY38" fmla="*/ 154187 h 866181"/>
              <a:gd name="connsiteX39" fmla="*/ 1633537 w 1866900"/>
              <a:gd name="connsiteY39" fmla="*/ 161331 h 866181"/>
              <a:gd name="connsiteX40" fmla="*/ 1628775 w 1866900"/>
              <a:gd name="connsiteY40" fmla="*/ 199431 h 866181"/>
              <a:gd name="connsiteX41" fmla="*/ 1626394 w 1866900"/>
              <a:gd name="connsiteY41" fmla="*/ 266106 h 866181"/>
              <a:gd name="connsiteX42" fmla="*/ 1628775 w 1866900"/>
              <a:gd name="connsiteY42" fmla="*/ 332781 h 866181"/>
              <a:gd name="connsiteX43" fmla="*/ 1631156 w 1866900"/>
              <a:gd name="connsiteY43" fmla="*/ 339925 h 866181"/>
              <a:gd name="connsiteX44" fmla="*/ 1645444 w 1866900"/>
              <a:gd name="connsiteY44" fmla="*/ 354212 h 866181"/>
              <a:gd name="connsiteX45" fmla="*/ 1652587 w 1866900"/>
              <a:gd name="connsiteY45" fmla="*/ 356593 h 866181"/>
              <a:gd name="connsiteX46" fmla="*/ 1659731 w 1866900"/>
              <a:gd name="connsiteY46" fmla="*/ 361356 h 866181"/>
              <a:gd name="connsiteX47" fmla="*/ 1726406 w 1866900"/>
              <a:gd name="connsiteY47" fmla="*/ 356593 h 866181"/>
              <a:gd name="connsiteX48" fmla="*/ 1733550 w 1866900"/>
              <a:gd name="connsiteY48" fmla="*/ 292300 h 866181"/>
              <a:gd name="connsiteX49" fmla="*/ 1738312 w 1866900"/>
              <a:gd name="connsiteY49" fmla="*/ 266106 h 866181"/>
              <a:gd name="connsiteX50" fmla="*/ 1743075 w 1866900"/>
              <a:gd name="connsiteY50" fmla="*/ 258962 h 866181"/>
              <a:gd name="connsiteX51" fmla="*/ 1750219 w 1866900"/>
              <a:gd name="connsiteY51" fmla="*/ 256581 h 866181"/>
              <a:gd name="connsiteX52" fmla="*/ 1757362 w 1866900"/>
              <a:gd name="connsiteY52" fmla="*/ 251818 h 866181"/>
              <a:gd name="connsiteX53" fmla="*/ 1774031 w 1866900"/>
              <a:gd name="connsiteY53" fmla="*/ 247056 h 866181"/>
              <a:gd name="connsiteX54" fmla="*/ 1797844 w 1866900"/>
              <a:gd name="connsiteY54" fmla="*/ 249437 h 866181"/>
              <a:gd name="connsiteX55" fmla="*/ 1819275 w 1866900"/>
              <a:gd name="connsiteY55" fmla="*/ 266106 h 866181"/>
              <a:gd name="connsiteX56" fmla="*/ 1826419 w 1866900"/>
              <a:gd name="connsiteY56" fmla="*/ 270868 h 866181"/>
              <a:gd name="connsiteX57" fmla="*/ 1838325 w 1866900"/>
              <a:gd name="connsiteY57" fmla="*/ 292300 h 866181"/>
              <a:gd name="connsiteX58" fmla="*/ 1826419 w 1866900"/>
              <a:gd name="connsiteY58" fmla="*/ 323256 h 866181"/>
              <a:gd name="connsiteX59" fmla="*/ 1819275 w 1866900"/>
              <a:gd name="connsiteY59" fmla="*/ 325637 h 866181"/>
              <a:gd name="connsiteX60" fmla="*/ 1804987 w 1866900"/>
              <a:gd name="connsiteY60" fmla="*/ 337543 h 866181"/>
              <a:gd name="connsiteX61" fmla="*/ 1795462 w 1866900"/>
              <a:gd name="connsiteY61" fmla="*/ 351831 h 866181"/>
              <a:gd name="connsiteX62" fmla="*/ 1800225 w 1866900"/>
              <a:gd name="connsiteY62" fmla="*/ 392312 h 866181"/>
              <a:gd name="connsiteX63" fmla="*/ 1802606 w 1866900"/>
              <a:gd name="connsiteY63" fmla="*/ 399456 h 866181"/>
              <a:gd name="connsiteX64" fmla="*/ 1807369 w 1866900"/>
              <a:gd name="connsiteY64" fmla="*/ 406600 h 866181"/>
              <a:gd name="connsiteX65" fmla="*/ 1812131 w 1866900"/>
              <a:gd name="connsiteY65" fmla="*/ 420887 h 866181"/>
              <a:gd name="connsiteX66" fmla="*/ 1824037 w 1866900"/>
              <a:gd name="connsiteY66" fmla="*/ 442318 h 866181"/>
              <a:gd name="connsiteX67" fmla="*/ 1821656 w 1866900"/>
              <a:gd name="connsiteY67" fmla="*/ 480418 h 866181"/>
              <a:gd name="connsiteX68" fmla="*/ 1816894 w 1866900"/>
              <a:gd name="connsiteY68" fmla="*/ 487562 h 866181"/>
              <a:gd name="connsiteX69" fmla="*/ 1788319 w 1866900"/>
              <a:gd name="connsiteY69" fmla="*/ 480418 h 866181"/>
              <a:gd name="connsiteX70" fmla="*/ 1781175 w 1866900"/>
              <a:gd name="connsiteY70" fmla="*/ 478037 h 866181"/>
              <a:gd name="connsiteX71" fmla="*/ 1774031 w 1866900"/>
              <a:gd name="connsiteY71" fmla="*/ 475656 h 866181"/>
              <a:gd name="connsiteX72" fmla="*/ 1759744 w 1866900"/>
              <a:gd name="connsiteY72" fmla="*/ 454225 h 866181"/>
              <a:gd name="connsiteX73" fmla="*/ 1754981 w 1866900"/>
              <a:gd name="connsiteY73" fmla="*/ 447081 h 866181"/>
              <a:gd name="connsiteX74" fmla="*/ 1747837 w 1866900"/>
              <a:gd name="connsiteY74" fmla="*/ 432793 h 866181"/>
              <a:gd name="connsiteX75" fmla="*/ 1728787 w 1866900"/>
              <a:gd name="connsiteY75" fmla="*/ 420887 h 866181"/>
              <a:gd name="connsiteX76" fmla="*/ 1721644 w 1866900"/>
              <a:gd name="connsiteY76" fmla="*/ 416125 h 866181"/>
              <a:gd name="connsiteX77" fmla="*/ 1707356 w 1866900"/>
              <a:gd name="connsiteY77" fmla="*/ 411362 h 866181"/>
              <a:gd name="connsiteX78" fmla="*/ 1690687 w 1866900"/>
              <a:gd name="connsiteY78" fmla="*/ 413743 h 866181"/>
              <a:gd name="connsiteX79" fmla="*/ 1654969 w 1866900"/>
              <a:gd name="connsiteY79" fmla="*/ 420887 h 866181"/>
              <a:gd name="connsiteX80" fmla="*/ 1647825 w 1866900"/>
              <a:gd name="connsiteY80" fmla="*/ 435175 h 866181"/>
              <a:gd name="connsiteX81" fmla="*/ 1652587 w 1866900"/>
              <a:gd name="connsiteY81" fmla="*/ 518518 h 866181"/>
              <a:gd name="connsiteX82" fmla="*/ 1657350 w 1866900"/>
              <a:gd name="connsiteY82" fmla="*/ 532806 h 866181"/>
              <a:gd name="connsiteX83" fmla="*/ 1662112 w 1866900"/>
              <a:gd name="connsiteY83" fmla="*/ 549475 h 866181"/>
              <a:gd name="connsiteX84" fmla="*/ 1666875 w 1866900"/>
              <a:gd name="connsiteY84" fmla="*/ 556618 h 866181"/>
              <a:gd name="connsiteX85" fmla="*/ 1676400 w 1866900"/>
              <a:gd name="connsiteY85" fmla="*/ 568525 h 866181"/>
              <a:gd name="connsiteX86" fmla="*/ 1678781 w 1866900"/>
              <a:gd name="connsiteY86" fmla="*/ 575668 h 866181"/>
              <a:gd name="connsiteX87" fmla="*/ 1688306 w 1866900"/>
              <a:gd name="connsiteY87" fmla="*/ 589956 h 866181"/>
              <a:gd name="connsiteX88" fmla="*/ 1693069 w 1866900"/>
              <a:gd name="connsiteY88" fmla="*/ 597100 h 866181"/>
              <a:gd name="connsiteX89" fmla="*/ 1697831 w 1866900"/>
              <a:gd name="connsiteY89" fmla="*/ 611387 h 866181"/>
              <a:gd name="connsiteX90" fmla="*/ 1707356 w 1866900"/>
              <a:gd name="connsiteY90" fmla="*/ 625675 h 866181"/>
              <a:gd name="connsiteX91" fmla="*/ 1714500 w 1866900"/>
              <a:gd name="connsiteY91" fmla="*/ 647106 h 866181"/>
              <a:gd name="connsiteX92" fmla="*/ 1716881 w 1866900"/>
              <a:gd name="connsiteY92" fmla="*/ 654250 h 866181"/>
              <a:gd name="connsiteX93" fmla="*/ 1731169 w 1866900"/>
              <a:gd name="connsiteY93" fmla="*/ 661393 h 866181"/>
              <a:gd name="connsiteX94" fmla="*/ 1781175 w 1866900"/>
              <a:gd name="connsiteY94" fmla="*/ 654250 h 866181"/>
              <a:gd name="connsiteX95" fmla="*/ 1788319 w 1866900"/>
              <a:gd name="connsiteY95" fmla="*/ 649487 h 866181"/>
              <a:gd name="connsiteX96" fmla="*/ 1802606 w 1866900"/>
              <a:gd name="connsiteY96" fmla="*/ 644725 h 866181"/>
              <a:gd name="connsiteX97" fmla="*/ 1809750 w 1866900"/>
              <a:gd name="connsiteY97" fmla="*/ 639962 h 866181"/>
              <a:gd name="connsiteX98" fmla="*/ 1852612 w 1866900"/>
              <a:gd name="connsiteY98" fmla="*/ 639962 h 866181"/>
              <a:gd name="connsiteX99" fmla="*/ 1859756 w 1866900"/>
              <a:gd name="connsiteY99" fmla="*/ 644725 h 866181"/>
              <a:gd name="connsiteX100" fmla="*/ 1862137 w 1866900"/>
              <a:gd name="connsiteY100" fmla="*/ 651868 h 866181"/>
              <a:gd name="connsiteX101" fmla="*/ 1866900 w 1866900"/>
              <a:gd name="connsiteY101" fmla="*/ 659012 h 866181"/>
              <a:gd name="connsiteX102" fmla="*/ 1864519 w 1866900"/>
              <a:gd name="connsiteY102" fmla="*/ 692350 h 866181"/>
              <a:gd name="connsiteX103" fmla="*/ 1857375 w 1866900"/>
              <a:gd name="connsiteY103" fmla="*/ 699493 h 866181"/>
              <a:gd name="connsiteX104" fmla="*/ 1854994 w 1866900"/>
              <a:gd name="connsiteY104" fmla="*/ 706637 h 866181"/>
              <a:gd name="connsiteX105" fmla="*/ 1840706 w 1866900"/>
              <a:gd name="connsiteY105" fmla="*/ 718543 h 866181"/>
              <a:gd name="connsiteX106" fmla="*/ 1833562 w 1866900"/>
              <a:gd name="connsiteY106" fmla="*/ 720925 h 866181"/>
              <a:gd name="connsiteX107" fmla="*/ 1826419 w 1866900"/>
              <a:gd name="connsiteY107" fmla="*/ 725687 h 866181"/>
              <a:gd name="connsiteX108" fmla="*/ 1793081 w 1866900"/>
              <a:gd name="connsiteY108" fmla="*/ 735212 h 866181"/>
              <a:gd name="connsiteX109" fmla="*/ 1785937 w 1866900"/>
              <a:gd name="connsiteY109" fmla="*/ 737593 h 866181"/>
              <a:gd name="connsiteX110" fmla="*/ 1771650 w 1866900"/>
              <a:gd name="connsiteY110" fmla="*/ 747118 h 866181"/>
              <a:gd name="connsiteX111" fmla="*/ 1762125 w 1866900"/>
              <a:gd name="connsiteY111" fmla="*/ 759025 h 866181"/>
              <a:gd name="connsiteX112" fmla="*/ 1754981 w 1866900"/>
              <a:gd name="connsiteY112" fmla="*/ 780456 h 866181"/>
              <a:gd name="connsiteX113" fmla="*/ 1752600 w 1866900"/>
              <a:gd name="connsiteY113" fmla="*/ 787600 h 866181"/>
              <a:gd name="connsiteX114" fmla="*/ 1747837 w 1866900"/>
              <a:gd name="connsiteY114" fmla="*/ 794743 h 866181"/>
              <a:gd name="connsiteX115" fmla="*/ 1745456 w 1866900"/>
              <a:gd name="connsiteY115" fmla="*/ 832843 h 866181"/>
              <a:gd name="connsiteX116" fmla="*/ 1743075 w 1866900"/>
              <a:gd name="connsiteY116" fmla="*/ 839987 h 866181"/>
              <a:gd name="connsiteX117" fmla="*/ 1733550 w 1866900"/>
              <a:gd name="connsiteY117" fmla="*/ 854275 h 866181"/>
              <a:gd name="connsiteX118" fmla="*/ 1712119 w 1866900"/>
              <a:gd name="connsiteY118" fmla="*/ 863800 h 866181"/>
              <a:gd name="connsiteX119" fmla="*/ 1704975 w 1866900"/>
              <a:gd name="connsiteY119" fmla="*/ 866181 h 866181"/>
              <a:gd name="connsiteX120" fmla="*/ 1688306 w 1866900"/>
              <a:gd name="connsiteY120" fmla="*/ 863800 h 866181"/>
              <a:gd name="connsiteX121" fmla="*/ 1678781 w 1866900"/>
              <a:gd name="connsiteY121" fmla="*/ 849512 h 866181"/>
              <a:gd name="connsiteX122" fmla="*/ 1674019 w 1866900"/>
              <a:gd name="connsiteY122" fmla="*/ 842368 h 866181"/>
              <a:gd name="connsiteX123" fmla="*/ 1676400 w 1866900"/>
              <a:gd name="connsiteY123" fmla="*/ 806650 h 866181"/>
              <a:gd name="connsiteX124" fmla="*/ 1678781 w 1866900"/>
              <a:gd name="connsiteY124" fmla="*/ 799506 h 866181"/>
              <a:gd name="connsiteX125" fmla="*/ 1676400 w 1866900"/>
              <a:gd name="connsiteY125" fmla="*/ 739975 h 866181"/>
              <a:gd name="connsiteX126" fmla="*/ 1671637 w 1866900"/>
              <a:gd name="connsiteY126" fmla="*/ 725687 h 866181"/>
              <a:gd name="connsiteX127" fmla="*/ 1664494 w 1866900"/>
              <a:gd name="connsiteY127" fmla="*/ 711400 h 866181"/>
              <a:gd name="connsiteX128" fmla="*/ 1657350 w 1866900"/>
              <a:gd name="connsiteY128" fmla="*/ 706637 h 866181"/>
              <a:gd name="connsiteX129" fmla="*/ 1654969 w 1866900"/>
              <a:gd name="connsiteY129" fmla="*/ 699493 h 866181"/>
              <a:gd name="connsiteX130" fmla="*/ 1645444 w 1866900"/>
              <a:gd name="connsiteY130" fmla="*/ 685206 h 866181"/>
              <a:gd name="connsiteX131" fmla="*/ 1643062 w 1866900"/>
              <a:gd name="connsiteY131" fmla="*/ 678062 h 866181"/>
              <a:gd name="connsiteX132" fmla="*/ 1635919 w 1866900"/>
              <a:gd name="connsiteY132" fmla="*/ 673300 h 866181"/>
              <a:gd name="connsiteX133" fmla="*/ 1624012 w 1866900"/>
              <a:gd name="connsiteY133" fmla="*/ 651868 h 866181"/>
              <a:gd name="connsiteX134" fmla="*/ 1619250 w 1866900"/>
              <a:gd name="connsiteY134" fmla="*/ 644725 h 866181"/>
              <a:gd name="connsiteX135" fmla="*/ 1614487 w 1866900"/>
              <a:gd name="connsiteY135" fmla="*/ 637581 h 866181"/>
              <a:gd name="connsiteX136" fmla="*/ 1609725 w 1866900"/>
              <a:gd name="connsiteY136" fmla="*/ 620912 h 866181"/>
              <a:gd name="connsiteX137" fmla="*/ 1604962 w 1866900"/>
              <a:gd name="connsiteY137" fmla="*/ 606625 h 866181"/>
              <a:gd name="connsiteX138" fmla="*/ 1602581 w 1866900"/>
              <a:gd name="connsiteY138" fmla="*/ 599481 h 866181"/>
              <a:gd name="connsiteX139" fmla="*/ 1597819 w 1866900"/>
              <a:gd name="connsiteY139" fmla="*/ 582812 h 866181"/>
              <a:gd name="connsiteX140" fmla="*/ 1590675 w 1866900"/>
              <a:gd name="connsiteY140" fmla="*/ 575668 h 866181"/>
              <a:gd name="connsiteX141" fmla="*/ 1585912 w 1866900"/>
              <a:gd name="connsiteY141" fmla="*/ 568525 h 866181"/>
              <a:gd name="connsiteX142" fmla="*/ 1571625 w 1866900"/>
              <a:gd name="connsiteY142" fmla="*/ 559000 h 866181"/>
              <a:gd name="connsiteX143" fmla="*/ 1557337 w 1866900"/>
              <a:gd name="connsiteY143" fmla="*/ 547093 h 866181"/>
              <a:gd name="connsiteX144" fmla="*/ 1547812 w 1866900"/>
              <a:gd name="connsiteY144" fmla="*/ 537568 h 866181"/>
              <a:gd name="connsiteX145" fmla="*/ 1538287 w 1866900"/>
              <a:gd name="connsiteY145" fmla="*/ 528043 h 866181"/>
              <a:gd name="connsiteX146" fmla="*/ 1526381 w 1866900"/>
              <a:gd name="connsiteY146" fmla="*/ 513756 h 866181"/>
              <a:gd name="connsiteX147" fmla="*/ 1521619 w 1866900"/>
              <a:gd name="connsiteY147" fmla="*/ 506612 h 866181"/>
              <a:gd name="connsiteX148" fmla="*/ 1514475 w 1866900"/>
              <a:gd name="connsiteY148" fmla="*/ 504231 h 866181"/>
              <a:gd name="connsiteX149" fmla="*/ 1502569 w 1866900"/>
              <a:gd name="connsiteY149" fmla="*/ 492325 h 866181"/>
              <a:gd name="connsiteX150" fmla="*/ 1490662 w 1866900"/>
              <a:gd name="connsiteY150" fmla="*/ 478037 h 866181"/>
              <a:gd name="connsiteX151" fmla="*/ 1469231 w 1866900"/>
              <a:gd name="connsiteY151" fmla="*/ 468512 h 866181"/>
              <a:gd name="connsiteX152" fmla="*/ 1231106 w 1866900"/>
              <a:gd name="connsiteY152" fmla="*/ 466131 h 866181"/>
              <a:gd name="connsiteX153" fmla="*/ 1031081 w 1866900"/>
              <a:gd name="connsiteY153" fmla="*/ 456606 h 866181"/>
              <a:gd name="connsiteX154" fmla="*/ 840581 w 1866900"/>
              <a:gd name="connsiteY154" fmla="*/ 454225 h 866181"/>
              <a:gd name="connsiteX155" fmla="*/ 750094 w 1866900"/>
              <a:gd name="connsiteY155" fmla="*/ 451843 h 866181"/>
              <a:gd name="connsiteX156" fmla="*/ 500063 w 1866900"/>
              <a:gd name="connsiteY156" fmla="*/ 458987 h 866181"/>
              <a:gd name="connsiteX157" fmla="*/ 347662 w 1866900"/>
              <a:gd name="connsiteY157" fmla="*/ 478037 h 866181"/>
              <a:gd name="connsiteX158" fmla="*/ 250031 w 1866900"/>
              <a:gd name="connsiteY158" fmla="*/ 508993 h 866181"/>
              <a:gd name="connsiteX159" fmla="*/ 185737 w 1866900"/>
              <a:gd name="connsiteY15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26406 w 1866900"/>
              <a:gd name="connsiteY30" fmla="*/ 73225 h 866181"/>
              <a:gd name="connsiteX31" fmla="*/ 1724025 w 1866900"/>
              <a:gd name="connsiteY31" fmla="*/ 97037 h 866181"/>
              <a:gd name="connsiteX32" fmla="*/ 1716881 w 1866900"/>
              <a:gd name="connsiteY32" fmla="*/ 99418 h 866181"/>
              <a:gd name="connsiteX33" fmla="*/ 1659731 w 1866900"/>
              <a:gd name="connsiteY33" fmla="*/ 101800 h 866181"/>
              <a:gd name="connsiteX34" fmla="*/ 1652587 w 1866900"/>
              <a:gd name="connsiteY34" fmla="*/ 106562 h 866181"/>
              <a:gd name="connsiteX35" fmla="*/ 1650206 w 1866900"/>
              <a:gd name="connsiteY35" fmla="*/ 113706 h 866181"/>
              <a:gd name="connsiteX36" fmla="*/ 1645444 w 1866900"/>
              <a:gd name="connsiteY36" fmla="*/ 120850 h 866181"/>
              <a:gd name="connsiteX37" fmla="*/ 1638300 w 1866900"/>
              <a:gd name="connsiteY37" fmla="*/ 135137 h 866181"/>
              <a:gd name="connsiteX38" fmla="*/ 1635919 w 1866900"/>
              <a:gd name="connsiteY38" fmla="*/ 154187 h 866181"/>
              <a:gd name="connsiteX39" fmla="*/ 1633537 w 1866900"/>
              <a:gd name="connsiteY39" fmla="*/ 161331 h 866181"/>
              <a:gd name="connsiteX40" fmla="*/ 1628775 w 1866900"/>
              <a:gd name="connsiteY40" fmla="*/ 199431 h 866181"/>
              <a:gd name="connsiteX41" fmla="*/ 1626394 w 1866900"/>
              <a:gd name="connsiteY41" fmla="*/ 266106 h 866181"/>
              <a:gd name="connsiteX42" fmla="*/ 1628775 w 1866900"/>
              <a:gd name="connsiteY42" fmla="*/ 332781 h 866181"/>
              <a:gd name="connsiteX43" fmla="*/ 1631156 w 1866900"/>
              <a:gd name="connsiteY43" fmla="*/ 339925 h 866181"/>
              <a:gd name="connsiteX44" fmla="*/ 1645444 w 1866900"/>
              <a:gd name="connsiteY44" fmla="*/ 354212 h 866181"/>
              <a:gd name="connsiteX45" fmla="*/ 1652587 w 1866900"/>
              <a:gd name="connsiteY45" fmla="*/ 356593 h 866181"/>
              <a:gd name="connsiteX46" fmla="*/ 1659731 w 1866900"/>
              <a:gd name="connsiteY46" fmla="*/ 361356 h 866181"/>
              <a:gd name="connsiteX47" fmla="*/ 1726406 w 1866900"/>
              <a:gd name="connsiteY47" fmla="*/ 356593 h 866181"/>
              <a:gd name="connsiteX48" fmla="*/ 1733550 w 1866900"/>
              <a:gd name="connsiteY48" fmla="*/ 292300 h 866181"/>
              <a:gd name="connsiteX49" fmla="*/ 1738312 w 1866900"/>
              <a:gd name="connsiteY49" fmla="*/ 266106 h 866181"/>
              <a:gd name="connsiteX50" fmla="*/ 1743075 w 1866900"/>
              <a:gd name="connsiteY50" fmla="*/ 258962 h 866181"/>
              <a:gd name="connsiteX51" fmla="*/ 1750219 w 1866900"/>
              <a:gd name="connsiteY51" fmla="*/ 256581 h 866181"/>
              <a:gd name="connsiteX52" fmla="*/ 1757362 w 1866900"/>
              <a:gd name="connsiteY52" fmla="*/ 251818 h 866181"/>
              <a:gd name="connsiteX53" fmla="*/ 1774031 w 1866900"/>
              <a:gd name="connsiteY53" fmla="*/ 247056 h 866181"/>
              <a:gd name="connsiteX54" fmla="*/ 1797844 w 1866900"/>
              <a:gd name="connsiteY54" fmla="*/ 249437 h 866181"/>
              <a:gd name="connsiteX55" fmla="*/ 1819275 w 1866900"/>
              <a:gd name="connsiteY55" fmla="*/ 266106 h 866181"/>
              <a:gd name="connsiteX56" fmla="*/ 1826419 w 1866900"/>
              <a:gd name="connsiteY56" fmla="*/ 270868 h 866181"/>
              <a:gd name="connsiteX57" fmla="*/ 1838325 w 1866900"/>
              <a:gd name="connsiteY57" fmla="*/ 292300 h 866181"/>
              <a:gd name="connsiteX58" fmla="*/ 1826419 w 1866900"/>
              <a:gd name="connsiteY58" fmla="*/ 323256 h 866181"/>
              <a:gd name="connsiteX59" fmla="*/ 1819275 w 1866900"/>
              <a:gd name="connsiteY59" fmla="*/ 325637 h 866181"/>
              <a:gd name="connsiteX60" fmla="*/ 1804987 w 1866900"/>
              <a:gd name="connsiteY60" fmla="*/ 337543 h 866181"/>
              <a:gd name="connsiteX61" fmla="*/ 1795462 w 1866900"/>
              <a:gd name="connsiteY61" fmla="*/ 351831 h 866181"/>
              <a:gd name="connsiteX62" fmla="*/ 1800225 w 1866900"/>
              <a:gd name="connsiteY62" fmla="*/ 392312 h 866181"/>
              <a:gd name="connsiteX63" fmla="*/ 1802606 w 1866900"/>
              <a:gd name="connsiteY63" fmla="*/ 399456 h 866181"/>
              <a:gd name="connsiteX64" fmla="*/ 1807369 w 1866900"/>
              <a:gd name="connsiteY64" fmla="*/ 406600 h 866181"/>
              <a:gd name="connsiteX65" fmla="*/ 1812131 w 1866900"/>
              <a:gd name="connsiteY65" fmla="*/ 420887 h 866181"/>
              <a:gd name="connsiteX66" fmla="*/ 1824037 w 1866900"/>
              <a:gd name="connsiteY66" fmla="*/ 442318 h 866181"/>
              <a:gd name="connsiteX67" fmla="*/ 1821656 w 1866900"/>
              <a:gd name="connsiteY67" fmla="*/ 480418 h 866181"/>
              <a:gd name="connsiteX68" fmla="*/ 1816894 w 1866900"/>
              <a:gd name="connsiteY68" fmla="*/ 487562 h 866181"/>
              <a:gd name="connsiteX69" fmla="*/ 1788319 w 1866900"/>
              <a:gd name="connsiteY69" fmla="*/ 480418 h 866181"/>
              <a:gd name="connsiteX70" fmla="*/ 1781175 w 1866900"/>
              <a:gd name="connsiteY70" fmla="*/ 478037 h 866181"/>
              <a:gd name="connsiteX71" fmla="*/ 1774031 w 1866900"/>
              <a:gd name="connsiteY71" fmla="*/ 475656 h 866181"/>
              <a:gd name="connsiteX72" fmla="*/ 1759744 w 1866900"/>
              <a:gd name="connsiteY72" fmla="*/ 454225 h 866181"/>
              <a:gd name="connsiteX73" fmla="*/ 1754981 w 1866900"/>
              <a:gd name="connsiteY73" fmla="*/ 447081 h 866181"/>
              <a:gd name="connsiteX74" fmla="*/ 1747837 w 1866900"/>
              <a:gd name="connsiteY74" fmla="*/ 432793 h 866181"/>
              <a:gd name="connsiteX75" fmla="*/ 1728787 w 1866900"/>
              <a:gd name="connsiteY75" fmla="*/ 420887 h 866181"/>
              <a:gd name="connsiteX76" fmla="*/ 1721644 w 1866900"/>
              <a:gd name="connsiteY76" fmla="*/ 416125 h 866181"/>
              <a:gd name="connsiteX77" fmla="*/ 1707356 w 1866900"/>
              <a:gd name="connsiteY77" fmla="*/ 411362 h 866181"/>
              <a:gd name="connsiteX78" fmla="*/ 1690687 w 1866900"/>
              <a:gd name="connsiteY78" fmla="*/ 413743 h 866181"/>
              <a:gd name="connsiteX79" fmla="*/ 1654969 w 1866900"/>
              <a:gd name="connsiteY79" fmla="*/ 420887 h 866181"/>
              <a:gd name="connsiteX80" fmla="*/ 1647825 w 1866900"/>
              <a:gd name="connsiteY80" fmla="*/ 435175 h 866181"/>
              <a:gd name="connsiteX81" fmla="*/ 1652587 w 1866900"/>
              <a:gd name="connsiteY81" fmla="*/ 518518 h 866181"/>
              <a:gd name="connsiteX82" fmla="*/ 1657350 w 1866900"/>
              <a:gd name="connsiteY82" fmla="*/ 532806 h 866181"/>
              <a:gd name="connsiteX83" fmla="*/ 1662112 w 1866900"/>
              <a:gd name="connsiteY83" fmla="*/ 549475 h 866181"/>
              <a:gd name="connsiteX84" fmla="*/ 1666875 w 1866900"/>
              <a:gd name="connsiteY84" fmla="*/ 556618 h 866181"/>
              <a:gd name="connsiteX85" fmla="*/ 1676400 w 1866900"/>
              <a:gd name="connsiteY85" fmla="*/ 568525 h 866181"/>
              <a:gd name="connsiteX86" fmla="*/ 1678781 w 1866900"/>
              <a:gd name="connsiteY86" fmla="*/ 575668 h 866181"/>
              <a:gd name="connsiteX87" fmla="*/ 1688306 w 1866900"/>
              <a:gd name="connsiteY87" fmla="*/ 589956 h 866181"/>
              <a:gd name="connsiteX88" fmla="*/ 1693069 w 1866900"/>
              <a:gd name="connsiteY88" fmla="*/ 597100 h 866181"/>
              <a:gd name="connsiteX89" fmla="*/ 1697831 w 1866900"/>
              <a:gd name="connsiteY89" fmla="*/ 611387 h 866181"/>
              <a:gd name="connsiteX90" fmla="*/ 1707356 w 1866900"/>
              <a:gd name="connsiteY90" fmla="*/ 625675 h 866181"/>
              <a:gd name="connsiteX91" fmla="*/ 1714500 w 1866900"/>
              <a:gd name="connsiteY91" fmla="*/ 647106 h 866181"/>
              <a:gd name="connsiteX92" fmla="*/ 1716881 w 1866900"/>
              <a:gd name="connsiteY92" fmla="*/ 654250 h 866181"/>
              <a:gd name="connsiteX93" fmla="*/ 1731169 w 1866900"/>
              <a:gd name="connsiteY93" fmla="*/ 661393 h 866181"/>
              <a:gd name="connsiteX94" fmla="*/ 1781175 w 1866900"/>
              <a:gd name="connsiteY94" fmla="*/ 654250 h 866181"/>
              <a:gd name="connsiteX95" fmla="*/ 1788319 w 1866900"/>
              <a:gd name="connsiteY95" fmla="*/ 649487 h 866181"/>
              <a:gd name="connsiteX96" fmla="*/ 1802606 w 1866900"/>
              <a:gd name="connsiteY96" fmla="*/ 644725 h 866181"/>
              <a:gd name="connsiteX97" fmla="*/ 1809750 w 1866900"/>
              <a:gd name="connsiteY97" fmla="*/ 639962 h 866181"/>
              <a:gd name="connsiteX98" fmla="*/ 1852612 w 1866900"/>
              <a:gd name="connsiteY98" fmla="*/ 639962 h 866181"/>
              <a:gd name="connsiteX99" fmla="*/ 1859756 w 1866900"/>
              <a:gd name="connsiteY99" fmla="*/ 644725 h 866181"/>
              <a:gd name="connsiteX100" fmla="*/ 1862137 w 1866900"/>
              <a:gd name="connsiteY100" fmla="*/ 651868 h 866181"/>
              <a:gd name="connsiteX101" fmla="*/ 1866900 w 1866900"/>
              <a:gd name="connsiteY101" fmla="*/ 659012 h 866181"/>
              <a:gd name="connsiteX102" fmla="*/ 1864519 w 1866900"/>
              <a:gd name="connsiteY102" fmla="*/ 692350 h 866181"/>
              <a:gd name="connsiteX103" fmla="*/ 1857375 w 1866900"/>
              <a:gd name="connsiteY103" fmla="*/ 699493 h 866181"/>
              <a:gd name="connsiteX104" fmla="*/ 1854994 w 1866900"/>
              <a:gd name="connsiteY104" fmla="*/ 706637 h 866181"/>
              <a:gd name="connsiteX105" fmla="*/ 1840706 w 1866900"/>
              <a:gd name="connsiteY105" fmla="*/ 718543 h 866181"/>
              <a:gd name="connsiteX106" fmla="*/ 1833562 w 1866900"/>
              <a:gd name="connsiteY106" fmla="*/ 720925 h 866181"/>
              <a:gd name="connsiteX107" fmla="*/ 1826419 w 1866900"/>
              <a:gd name="connsiteY107" fmla="*/ 725687 h 866181"/>
              <a:gd name="connsiteX108" fmla="*/ 1793081 w 1866900"/>
              <a:gd name="connsiteY108" fmla="*/ 735212 h 866181"/>
              <a:gd name="connsiteX109" fmla="*/ 1785937 w 1866900"/>
              <a:gd name="connsiteY109" fmla="*/ 737593 h 866181"/>
              <a:gd name="connsiteX110" fmla="*/ 1771650 w 1866900"/>
              <a:gd name="connsiteY110" fmla="*/ 747118 h 866181"/>
              <a:gd name="connsiteX111" fmla="*/ 1762125 w 1866900"/>
              <a:gd name="connsiteY111" fmla="*/ 759025 h 866181"/>
              <a:gd name="connsiteX112" fmla="*/ 1754981 w 1866900"/>
              <a:gd name="connsiteY112" fmla="*/ 780456 h 866181"/>
              <a:gd name="connsiteX113" fmla="*/ 1752600 w 1866900"/>
              <a:gd name="connsiteY113" fmla="*/ 787600 h 866181"/>
              <a:gd name="connsiteX114" fmla="*/ 1747837 w 1866900"/>
              <a:gd name="connsiteY114" fmla="*/ 794743 h 866181"/>
              <a:gd name="connsiteX115" fmla="*/ 1745456 w 1866900"/>
              <a:gd name="connsiteY115" fmla="*/ 832843 h 866181"/>
              <a:gd name="connsiteX116" fmla="*/ 1743075 w 1866900"/>
              <a:gd name="connsiteY116" fmla="*/ 839987 h 866181"/>
              <a:gd name="connsiteX117" fmla="*/ 1733550 w 1866900"/>
              <a:gd name="connsiteY117" fmla="*/ 854275 h 866181"/>
              <a:gd name="connsiteX118" fmla="*/ 1712119 w 1866900"/>
              <a:gd name="connsiteY118" fmla="*/ 863800 h 866181"/>
              <a:gd name="connsiteX119" fmla="*/ 1704975 w 1866900"/>
              <a:gd name="connsiteY119" fmla="*/ 866181 h 866181"/>
              <a:gd name="connsiteX120" fmla="*/ 1688306 w 1866900"/>
              <a:gd name="connsiteY120" fmla="*/ 863800 h 866181"/>
              <a:gd name="connsiteX121" fmla="*/ 1678781 w 1866900"/>
              <a:gd name="connsiteY121" fmla="*/ 849512 h 866181"/>
              <a:gd name="connsiteX122" fmla="*/ 1674019 w 1866900"/>
              <a:gd name="connsiteY122" fmla="*/ 842368 h 866181"/>
              <a:gd name="connsiteX123" fmla="*/ 1676400 w 1866900"/>
              <a:gd name="connsiteY123" fmla="*/ 806650 h 866181"/>
              <a:gd name="connsiteX124" fmla="*/ 1678781 w 1866900"/>
              <a:gd name="connsiteY124" fmla="*/ 799506 h 866181"/>
              <a:gd name="connsiteX125" fmla="*/ 1676400 w 1866900"/>
              <a:gd name="connsiteY125" fmla="*/ 739975 h 866181"/>
              <a:gd name="connsiteX126" fmla="*/ 1671637 w 1866900"/>
              <a:gd name="connsiteY126" fmla="*/ 725687 h 866181"/>
              <a:gd name="connsiteX127" fmla="*/ 1664494 w 1866900"/>
              <a:gd name="connsiteY127" fmla="*/ 711400 h 866181"/>
              <a:gd name="connsiteX128" fmla="*/ 1657350 w 1866900"/>
              <a:gd name="connsiteY128" fmla="*/ 706637 h 866181"/>
              <a:gd name="connsiteX129" fmla="*/ 1654969 w 1866900"/>
              <a:gd name="connsiteY129" fmla="*/ 699493 h 866181"/>
              <a:gd name="connsiteX130" fmla="*/ 1645444 w 1866900"/>
              <a:gd name="connsiteY130" fmla="*/ 685206 h 866181"/>
              <a:gd name="connsiteX131" fmla="*/ 1643062 w 1866900"/>
              <a:gd name="connsiteY131" fmla="*/ 678062 h 866181"/>
              <a:gd name="connsiteX132" fmla="*/ 1635919 w 1866900"/>
              <a:gd name="connsiteY132" fmla="*/ 673300 h 866181"/>
              <a:gd name="connsiteX133" fmla="*/ 1624012 w 1866900"/>
              <a:gd name="connsiteY133" fmla="*/ 651868 h 866181"/>
              <a:gd name="connsiteX134" fmla="*/ 1619250 w 1866900"/>
              <a:gd name="connsiteY134" fmla="*/ 644725 h 866181"/>
              <a:gd name="connsiteX135" fmla="*/ 1614487 w 1866900"/>
              <a:gd name="connsiteY135" fmla="*/ 637581 h 866181"/>
              <a:gd name="connsiteX136" fmla="*/ 1609725 w 1866900"/>
              <a:gd name="connsiteY136" fmla="*/ 620912 h 866181"/>
              <a:gd name="connsiteX137" fmla="*/ 1604962 w 1866900"/>
              <a:gd name="connsiteY137" fmla="*/ 606625 h 866181"/>
              <a:gd name="connsiteX138" fmla="*/ 1602581 w 1866900"/>
              <a:gd name="connsiteY138" fmla="*/ 599481 h 866181"/>
              <a:gd name="connsiteX139" fmla="*/ 1597819 w 1866900"/>
              <a:gd name="connsiteY139" fmla="*/ 582812 h 866181"/>
              <a:gd name="connsiteX140" fmla="*/ 1590675 w 1866900"/>
              <a:gd name="connsiteY140" fmla="*/ 575668 h 866181"/>
              <a:gd name="connsiteX141" fmla="*/ 1585912 w 1866900"/>
              <a:gd name="connsiteY141" fmla="*/ 568525 h 866181"/>
              <a:gd name="connsiteX142" fmla="*/ 1571625 w 1866900"/>
              <a:gd name="connsiteY142" fmla="*/ 559000 h 866181"/>
              <a:gd name="connsiteX143" fmla="*/ 1557337 w 1866900"/>
              <a:gd name="connsiteY143" fmla="*/ 547093 h 866181"/>
              <a:gd name="connsiteX144" fmla="*/ 1547812 w 1866900"/>
              <a:gd name="connsiteY144" fmla="*/ 537568 h 866181"/>
              <a:gd name="connsiteX145" fmla="*/ 1538287 w 1866900"/>
              <a:gd name="connsiteY145" fmla="*/ 528043 h 866181"/>
              <a:gd name="connsiteX146" fmla="*/ 1526381 w 1866900"/>
              <a:gd name="connsiteY146" fmla="*/ 513756 h 866181"/>
              <a:gd name="connsiteX147" fmla="*/ 1521619 w 1866900"/>
              <a:gd name="connsiteY147" fmla="*/ 506612 h 866181"/>
              <a:gd name="connsiteX148" fmla="*/ 1514475 w 1866900"/>
              <a:gd name="connsiteY148" fmla="*/ 504231 h 866181"/>
              <a:gd name="connsiteX149" fmla="*/ 1502569 w 1866900"/>
              <a:gd name="connsiteY149" fmla="*/ 492325 h 866181"/>
              <a:gd name="connsiteX150" fmla="*/ 1490662 w 1866900"/>
              <a:gd name="connsiteY150" fmla="*/ 478037 h 866181"/>
              <a:gd name="connsiteX151" fmla="*/ 1469231 w 1866900"/>
              <a:gd name="connsiteY151" fmla="*/ 468512 h 866181"/>
              <a:gd name="connsiteX152" fmla="*/ 1231106 w 1866900"/>
              <a:gd name="connsiteY152" fmla="*/ 466131 h 866181"/>
              <a:gd name="connsiteX153" fmla="*/ 1031081 w 1866900"/>
              <a:gd name="connsiteY153" fmla="*/ 456606 h 866181"/>
              <a:gd name="connsiteX154" fmla="*/ 840581 w 1866900"/>
              <a:gd name="connsiteY154" fmla="*/ 454225 h 866181"/>
              <a:gd name="connsiteX155" fmla="*/ 750094 w 1866900"/>
              <a:gd name="connsiteY155" fmla="*/ 451843 h 866181"/>
              <a:gd name="connsiteX156" fmla="*/ 500063 w 1866900"/>
              <a:gd name="connsiteY156" fmla="*/ 458987 h 866181"/>
              <a:gd name="connsiteX157" fmla="*/ 347662 w 1866900"/>
              <a:gd name="connsiteY157" fmla="*/ 478037 h 866181"/>
              <a:gd name="connsiteX158" fmla="*/ 250031 w 1866900"/>
              <a:gd name="connsiteY158" fmla="*/ 508993 h 866181"/>
              <a:gd name="connsiteX159" fmla="*/ 185737 w 1866900"/>
              <a:gd name="connsiteY15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24025 w 1866900"/>
              <a:gd name="connsiteY31" fmla="*/ 97037 h 866181"/>
              <a:gd name="connsiteX32" fmla="*/ 1716881 w 1866900"/>
              <a:gd name="connsiteY32" fmla="*/ 99418 h 866181"/>
              <a:gd name="connsiteX33" fmla="*/ 1659731 w 1866900"/>
              <a:gd name="connsiteY33" fmla="*/ 101800 h 866181"/>
              <a:gd name="connsiteX34" fmla="*/ 1652587 w 1866900"/>
              <a:gd name="connsiteY34" fmla="*/ 106562 h 866181"/>
              <a:gd name="connsiteX35" fmla="*/ 1650206 w 1866900"/>
              <a:gd name="connsiteY35" fmla="*/ 113706 h 866181"/>
              <a:gd name="connsiteX36" fmla="*/ 1645444 w 1866900"/>
              <a:gd name="connsiteY36" fmla="*/ 120850 h 866181"/>
              <a:gd name="connsiteX37" fmla="*/ 1638300 w 1866900"/>
              <a:gd name="connsiteY37" fmla="*/ 135137 h 866181"/>
              <a:gd name="connsiteX38" fmla="*/ 1635919 w 1866900"/>
              <a:gd name="connsiteY38" fmla="*/ 154187 h 866181"/>
              <a:gd name="connsiteX39" fmla="*/ 1633537 w 1866900"/>
              <a:gd name="connsiteY39" fmla="*/ 161331 h 866181"/>
              <a:gd name="connsiteX40" fmla="*/ 1628775 w 1866900"/>
              <a:gd name="connsiteY40" fmla="*/ 199431 h 866181"/>
              <a:gd name="connsiteX41" fmla="*/ 1626394 w 1866900"/>
              <a:gd name="connsiteY41" fmla="*/ 266106 h 866181"/>
              <a:gd name="connsiteX42" fmla="*/ 1628775 w 1866900"/>
              <a:gd name="connsiteY42" fmla="*/ 332781 h 866181"/>
              <a:gd name="connsiteX43" fmla="*/ 1631156 w 1866900"/>
              <a:gd name="connsiteY43" fmla="*/ 339925 h 866181"/>
              <a:gd name="connsiteX44" fmla="*/ 1645444 w 1866900"/>
              <a:gd name="connsiteY44" fmla="*/ 354212 h 866181"/>
              <a:gd name="connsiteX45" fmla="*/ 1652587 w 1866900"/>
              <a:gd name="connsiteY45" fmla="*/ 356593 h 866181"/>
              <a:gd name="connsiteX46" fmla="*/ 1659731 w 1866900"/>
              <a:gd name="connsiteY46" fmla="*/ 361356 h 866181"/>
              <a:gd name="connsiteX47" fmla="*/ 1726406 w 1866900"/>
              <a:gd name="connsiteY47" fmla="*/ 356593 h 866181"/>
              <a:gd name="connsiteX48" fmla="*/ 1733550 w 1866900"/>
              <a:gd name="connsiteY48" fmla="*/ 292300 h 866181"/>
              <a:gd name="connsiteX49" fmla="*/ 1738312 w 1866900"/>
              <a:gd name="connsiteY49" fmla="*/ 266106 h 866181"/>
              <a:gd name="connsiteX50" fmla="*/ 1743075 w 1866900"/>
              <a:gd name="connsiteY50" fmla="*/ 258962 h 866181"/>
              <a:gd name="connsiteX51" fmla="*/ 1750219 w 1866900"/>
              <a:gd name="connsiteY51" fmla="*/ 256581 h 866181"/>
              <a:gd name="connsiteX52" fmla="*/ 1757362 w 1866900"/>
              <a:gd name="connsiteY52" fmla="*/ 251818 h 866181"/>
              <a:gd name="connsiteX53" fmla="*/ 1774031 w 1866900"/>
              <a:gd name="connsiteY53" fmla="*/ 247056 h 866181"/>
              <a:gd name="connsiteX54" fmla="*/ 1797844 w 1866900"/>
              <a:gd name="connsiteY54" fmla="*/ 249437 h 866181"/>
              <a:gd name="connsiteX55" fmla="*/ 1819275 w 1866900"/>
              <a:gd name="connsiteY55" fmla="*/ 266106 h 866181"/>
              <a:gd name="connsiteX56" fmla="*/ 1826419 w 1866900"/>
              <a:gd name="connsiteY56" fmla="*/ 270868 h 866181"/>
              <a:gd name="connsiteX57" fmla="*/ 1838325 w 1866900"/>
              <a:gd name="connsiteY57" fmla="*/ 292300 h 866181"/>
              <a:gd name="connsiteX58" fmla="*/ 1826419 w 1866900"/>
              <a:gd name="connsiteY58" fmla="*/ 323256 h 866181"/>
              <a:gd name="connsiteX59" fmla="*/ 1819275 w 1866900"/>
              <a:gd name="connsiteY59" fmla="*/ 325637 h 866181"/>
              <a:gd name="connsiteX60" fmla="*/ 1804987 w 1866900"/>
              <a:gd name="connsiteY60" fmla="*/ 337543 h 866181"/>
              <a:gd name="connsiteX61" fmla="*/ 1795462 w 1866900"/>
              <a:gd name="connsiteY61" fmla="*/ 351831 h 866181"/>
              <a:gd name="connsiteX62" fmla="*/ 1800225 w 1866900"/>
              <a:gd name="connsiteY62" fmla="*/ 392312 h 866181"/>
              <a:gd name="connsiteX63" fmla="*/ 1802606 w 1866900"/>
              <a:gd name="connsiteY63" fmla="*/ 399456 h 866181"/>
              <a:gd name="connsiteX64" fmla="*/ 1807369 w 1866900"/>
              <a:gd name="connsiteY64" fmla="*/ 406600 h 866181"/>
              <a:gd name="connsiteX65" fmla="*/ 1812131 w 1866900"/>
              <a:gd name="connsiteY65" fmla="*/ 420887 h 866181"/>
              <a:gd name="connsiteX66" fmla="*/ 1824037 w 1866900"/>
              <a:gd name="connsiteY66" fmla="*/ 442318 h 866181"/>
              <a:gd name="connsiteX67" fmla="*/ 1821656 w 1866900"/>
              <a:gd name="connsiteY67" fmla="*/ 480418 h 866181"/>
              <a:gd name="connsiteX68" fmla="*/ 1816894 w 1866900"/>
              <a:gd name="connsiteY68" fmla="*/ 487562 h 866181"/>
              <a:gd name="connsiteX69" fmla="*/ 1788319 w 1866900"/>
              <a:gd name="connsiteY69" fmla="*/ 480418 h 866181"/>
              <a:gd name="connsiteX70" fmla="*/ 1781175 w 1866900"/>
              <a:gd name="connsiteY70" fmla="*/ 478037 h 866181"/>
              <a:gd name="connsiteX71" fmla="*/ 1774031 w 1866900"/>
              <a:gd name="connsiteY71" fmla="*/ 475656 h 866181"/>
              <a:gd name="connsiteX72" fmla="*/ 1759744 w 1866900"/>
              <a:gd name="connsiteY72" fmla="*/ 454225 h 866181"/>
              <a:gd name="connsiteX73" fmla="*/ 1754981 w 1866900"/>
              <a:gd name="connsiteY73" fmla="*/ 447081 h 866181"/>
              <a:gd name="connsiteX74" fmla="*/ 1747837 w 1866900"/>
              <a:gd name="connsiteY74" fmla="*/ 432793 h 866181"/>
              <a:gd name="connsiteX75" fmla="*/ 1728787 w 1866900"/>
              <a:gd name="connsiteY75" fmla="*/ 420887 h 866181"/>
              <a:gd name="connsiteX76" fmla="*/ 1721644 w 1866900"/>
              <a:gd name="connsiteY76" fmla="*/ 416125 h 866181"/>
              <a:gd name="connsiteX77" fmla="*/ 1707356 w 1866900"/>
              <a:gd name="connsiteY77" fmla="*/ 411362 h 866181"/>
              <a:gd name="connsiteX78" fmla="*/ 1690687 w 1866900"/>
              <a:gd name="connsiteY78" fmla="*/ 413743 h 866181"/>
              <a:gd name="connsiteX79" fmla="*/ 1654969 w 1866900"/>
              <a:gd name="connsiteY79" fmla="*/ 420887 h 866181"/>
              <a:gd name="connsiteX80" fmla="*/ 1647825 w 1866900"/>
              <a:gd name="connsiteY80" fmla="*/ 435175 h 866181"/>
              <a:gd name="connsiteX81" fmla="*/ 1652587 w 1866900"/>
              <a:gd name="connsiteY81" fmla="*/ 518518 h 866181"/>
              <a:gd name="connsiteX82" fmla="*/ 1657350 w 1866900"/>
              <a:gd name="connsiteY82" fmla="*/ 532806 h 866181"/>
              <a:gd name="connsiteX83" fmla="*/ 1662112 w 1866900"/>
              <a:gd name="connsiteY83" fmla="*/ 549475 h 866181"/>
              <a:gd name="connsiteX84" fmla="*/ 1666875 w 1866900"/>
              <a:gd name="connsiteY84" fmla="*/ 556618 h 866181"/>
              <a:gd name="connsiteX85" fmla="*/ 1676400 w 1866900"/>
              <a:gd name="connsiteY85" fmla="*/ 568525 h 866181"/>
              <a:gd name="connsiteX86" fmla="*/ 1678781 w 1866900"/>
              <a:gd name="connsiteY86" fmla="*/ 575668 h 866181"/>
              <a:gd name="connsiteX87" fmla="*/ 1688306 w 1866900"/>
              <a:gd name="connsiteY87" fmla="*/ 589956 h 866181"/>
              <a:gd name="connsiteX88" fmla="*/ 1693069 w 1866900"/>
              <a:gd name="connsiteY88" fmla="*/ 597100 h 866181"/>
              <a:gd name="connsiteX89" fmla="*/ 1697831 w 1866900"/>
              <a:gd name="connsiteY89" fmla="*/ 611387 h 866181"/>
              <a:gd name="connsiteX90" fmla="*/ 1707356 w 1866900"/>
              <a:gd name="connsiteY90" fmla="*/ 625675 h 866181"/>
              <a:gd name="connsiteX91" fmla="*/ 1714500 w 1866900"/>
              <a:gd name="connsiteY91" fmla="*/ 647106 h 866181"/>
              <a:gd name="connsiteX92" fmla="*/ 1716881 w 1866900"/>
              <a:gd name="connsiteY92" fmla="*/ 654250 h 866181"/>
              <a:gd name="connsiteX93" fmla="*/ 1731169 w 1866900"/>
              <a:gd name="connsiteY93" fmla="*/ 661393 h 866181"/>
              <a:gd name="connsiteX94" fmla="*/ 1781175 w 1866900"/>
              <a:gd name="connsiteY94" fmla="*/ 654250 h 866181"/>
              <a:gd name="connsiteX95" fmla="*/ 1788319 w 1866900"/>
              <a:gd name="connsiteY95" fmla="*/ 649487 h 866181"/>
              <a:gd name="connsiteX96" fmla="*/ 1802606 w 1866900"/>
              <a:gd name="connsiteY96" fmla="*/ 644725 h 866181"/>
              <a:gd name="connsiteX97" fmla="*/ 1809750 w 1866900"/>
              <a:gd name="connsiteY97" fmla="*/ 639962 h 866181"/>
              <a:gd name="connsiteX98" fmla="*/ 1852612 w 1866900"/>
              <a:gd name="connsiteY98" fmla="*/ 639962 h 866181"/>
              <a:gd name="connsiteX99" fmla="*/ 1859756 w 1866900"/>
              <a:gd name="connsiteY99" fmla="*/ 644725 h 866181"/>
              <a:gd name="connsiteX100" fmla="*/ 1862137 w 1866900"/>
              <a:gd name="connsiteY100" fmla="*/ 651868 h 866181"/>
              <a:gd name="connsiteX101" fmla="*/ 1866900 w 1866900"/>
              <a:gd name="connsiteY101" fmla="*/ 659012 h 866181"/>
              <a:gd name="connsiteX102" fmla="*/ 1864519 w 1866900"/>
              <a:gd name="connsiteY102" fmla="*/ 692350 h 866181"/>
              <a:gd name="connsiteX103" fmla="*/ 1857375 w 1866900"/>
              <a:gd name="connsiteY103" fmla="*/ 699493 h 866181"/>
              <a:gd name="connsiteX104" fmla="*/ 1854994 w 1866900"/>
              <a:gd name="connsiteY104" fmla="*/ 706637 h 866181"/>
              <a:gd name="connsiteX105" fmla="*/ 1840706 w 1866900"/>
              <a:gd name="connsiteY105" fmla="*/ 718543 h 866181"/>
              <a:gd name="connsiteX106" fmla="*/ 1833562 w 1866900"/>
              <a:gd name="connsiteY106" fmla="*/ 720925 h 866181"/>
              <a:gd name="connsiteX107" fmla="*/ 1826419 w 1866900"/>
              <a:gd name="connsiteY107" fmla="*/ 725687 h 866181"/>
              <a:gd name="connsiteX108" fmla="*/ 1793081 w 1866900"/>
              <a:gd name="connsiteY108" fmla="*/ 735212 h 866181"/>
              <a:gd name="connsiteX109" fmla="*/ 1785937 w 1866900"/>
              <a:gd name="connsiteY109" fmla="*/ 737593 h 866181"/>
              <a:gd name="connsiteX110" fmla="*/ 1771650 w 1866900"/>
              <a:gd name="connsiteY110" fmla="*/ 747118 h 866181"/>
              <a:gd name="connsiteX111" fmla="*/ 1762125 w 1866900"/>
              <a:gd name="connsiteY111" fmla="*/ 759025 h 866181"/>
              <a:gd name="connsiteX112" fmla="*/ 1754981 w 1866900"/>
              <a:gd name="connsiteY112" fmla="*/ 780456 h 866181"/>
              <a:gd name="connsiteX113" fmla="*/ 1752600 w 1866900"/>
              <a:gd name="connsiteY113" fmla="*/ 787600 h 866181"/>
              <a:gd name="connsiteX114" fmla="*/ 1747837 w 1866900"/>
              <a:gd name="connsiteY114" fmla="*/ 794743 h 866181"/>
              <a:gd name="connsiteX115" fmla="*/ 1745456 w 1866900"/>
              <a:gd name="connsiteY115" fmla="*/ 832843 h 866181"/>
              <a:gd name="connsiteX116" fmla="*/ 1743075 w 1866900"/>
              <a:gd name="connsiteY116" fmla="*/ 839987 h 866181"/>
              <a:gd name="connsiteX117" fmla="*/ 1733550 w 1866900"/>
              <a:gd name="connsiteY117" fmla="*/ 854275 h 866181"/>
              <a:gd name="connsiteX118" fmla="*/ 1712119 w 1866900"/>
              <a:gd name="connsiteY118" fmla="*/ 863800 h 866181"/>
              <a:gd name="connsiteX119" fmla="*/ 1704975 w 1866900"/>
              <a:gd name="connsiteY119" fmla="*/ 866181 h 866181"/>
              <a:gd name="connsiteX120" fmla="*/ 1688306 w 1866900"/>
              <a:gd name="connsiteY120" fmla="*/ 863800 h 866181"/>
              <a:gd name="connsiteX121" fmla="*/ 1678781 w 1866900"/>
              <a:gd name="connsiteY121" fmla="*/ 849512 h 866181"/>
              <a:gd name="connsiteX122" fmla="*/ 1674019 w 1866900"/>
              <a:gd name="connsiteY122" fmla="*/ 842368 h 866181"/>
              <a:gd name="connsiteX123" fmla="*/ 1676400 w 1866900"/>
              <a:gd name="connsiteY123" fmla="*/ 806650 h 866181"/>
              <a:gd name="connsiteX124" fmla="*/ 1678781 w 1866900"/>
              <a:gd name="connsiteY124" fmla="*/ 799506 h 866181"/>
              <a:gd name="connsiteX125" fmla="*/ 1676400 w 1866900"/>
              <a:gd name="connsiteY125" fmla="*/ 739975 h 866181"/>
              <a:gd name="connsiteX126" fmla="*/ 1671637 w 1866900"/>
              <a:gd name="connsiteY126" fmla="*/ 725687 h 866181"/>
              <a:gd name="connsiteX127" fmla="*/ 1664494 w 1866900"/>
              <a:gd name="connsiteY127" fmla="*/ 711400 h 866181"/>
              <a:gd name="connsiteX128" fmla="*/ 1657350 w 1866900"/>
              <a:gd name="connsiteY128" fmla="*/ 706637 h 866181"/>
              <a:gd name="connsiteX129" fmla="*/ 1654969 w 1866900"/>
              <a:gd name="connsiteY129" fmla="*/ 699493 h 866181"/>
              <a:gd name="connsiteX130" fmla="*/ 1645444 w 1866900"/>
              <a:gd name="connsiteY130" fmla="*/ 685206 h 866181"/>
              <a:gd name="connsiteX131" fmla="*/ 1643062 w 1866900"/>
              <a:gd name="connsiteY131" fmla="*/ 678062 h 866181"/>
              <a:gd name="connsiteX132" fmla="*/ 1635919 w 1866900"/>
              <a:gd name="connsiteY132" fmla="*/ 673300 h 866181"/>
              <a:gd name="connsiteX133" fmla="*/ 1624012 w 1866900"/>
              <a:gd name="connsiteY133" fmla="*/ 651868 h 866181"/>
              <a:gd name="connsiteX134" fmla="*/ 1619250 w 1866900"/>
              <a:gd name="connsiteY134" fmla="*/ 644725 h 866181"/>
              <a:gd name="connsiteX135" fmla="*/ 1614487 w 1866900"/>
              <a:gd name="connsiteY135" fmla="*/ 637581 h 866181"/>
              <a:gd name="connsiteX136" fmla="*/ 1609725 w 1866900"/>
              <a:gd name="connsiteY136" fmla="*/ 620912 h 866181"/>
              <a:gd name="connsiteX137" fmla="*/ 1604962 w 1866900"/>
              <a:gd name="connsiteY137" fmla="*/ 606625 h 866181"/>
              <a:gd name="connsiteX138" fmla="*/ 1602581 w 1866900"/>
              <a:gd name="connsiteY138" fmla="*/ 599481 h 866181"/>
              <a:gd name="connsiteX139" fmla="*/ 1597819 w 1866900"/>
              <a:gd name="connsiteY139" fmla="*/ 582812 h 866181"/>
              <a:gd name="connsiteX140" fmla="*/ 1590675 w 1866900"/>
              <a:gd name="connsiteY140" fmla="*/ 575668 h 866181"/>
              <a:gd name="connsiteX141" fmla="*/ 1585912 w 1866900"/>
              <a:gd name="connsiteY141" fmla="*/ 568525 h 866181"/>
              <a:gd name="connsiteX142" fmla="*/ 1571625 w 1866900"/>
              <a:gd name="connsiteY142" fmla="*/ 559000 h 866181"/>
              <a:gd name="connsiteX143" fmla="*/ 1557337 w 1866900"/>
              <a:gd name="connsiteY143" fmla="*/ 547093 h 866181"/>
              <a:gd name="connsiteX144" fmla="*/ 1547812 w 1866900"/>
              <a:gd name="connsiteY144" fmla="*/ 537568 h 866181"/>
              <a:gd name="connsiteX145" fmla="*/ 1538287 w 1866900"/>
              <a:gd name="connsiteY145" fmla="*/ 528043 h 866181"/>
              <a:gd name="connsiteX146" fmla="*/ 1526381 w 1866900"/>
              <a:gd name="connsiteY146" fmla="*/ 513756 h 866181"/>
              <a:gd name="connsiteX147" fmla="*/ 1521619 w 1866900"/>
              <a:gd name="connsiteY147" fmla="*/ 506612 h 866181"/>
              <a:gd name="connsiteX148" fmla="*/ 1514475 w 1866900"/>
              <a:gd name="connsiteY148" fmla="*/ 504231 h 866181"/>
              <a:gd name="connsiteX149" fmla="*/ 1502569 w 1866900"/>
              <a:gd name="connsiteY149" fmla="*/ 492325 h 866181"/>
              <a:gd name="connsiteX150" fmla="*/ 1490662 w 1866900"/>
              <a:gd name="connsiteY150" fmla="*/ 478037 h 866181"/>
              <a:gd name="connsiteX151" fmla="*/ 1469231 w 1866900"/>
              <a:gd name="connsiteY151" fmla="*/ 468512 h 866181"/>
              <a:gd name="connsiteX152" fmla="*/ 1231106 w 1866900"/>
              <a:gd name="connsiteY152" fmla="*/ 466131 h 866181"/>
              <a:gd name="connsiteX153" fmla="*/ 1031081 w 1866900"/>
              <a:gd name="connsiteY153" fmla="*/ 456606 h 866181"/>
              <a:gd name="connsiteX154" fmla="*/ 840581 w 1866900"/>
              <a:gd name="connsiteY154" fmla="*/ 454225 h 866181"/>
              <a:gd name="connsiteX155" fmla="*/ 750094 w 1866900"/>
              <a:gd name="connsiteY155" fmla="*/ 451843 h 866181"/>
              <a:gd name="connsiteX156" fmla="*/ 500063 w 1866900"/>
              <a:gd name="connsiteY156" fmla="*/ 458987 h 866181"/>
              <a:gd name="connsiteX157" fmla="*/ 347662 w 1866900"/>
              <a:gd name="connsiteY157" fmla="*/ 478037 h 866181"/>
              <a:gd name="connsiteX158" fmla="*/ 250031 w 1866900"/>
              <a:gd name="connsiteY158" fmla="*/ 508993 h 866181"/>
              <a:gd name="connsiteX159" fmla="*/ 185737 w 1866900"/>
              <a:gd name="connsiteY15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6881 w 1866900"/>
              <a:gd name="connsiteY31" fmla="*/ 99418 h 866181"/>
              <a:gd name="connsiteX32" fmla="*/ 1659731 w 1866900"/>
              <a:gd name="connsiteY32" fmla="*/ 101800 h 866181"/>
              <a:gd name="connsiteX33" fmla="*/ 1652587 w 1866900"/>
              <a:gd name="connsiteY33" fmla="*/ 106562 h 866181"/>
              <a:gd name="connsiteX34" fmla="*/ 1650206 w 1866900"/>
              <a:gd name="connsiteY34" fmla="*/ 113706 h 866181"/>
              <a:gd name="connsiteX35" fmla="*/ 1645444 w 1866900"/>
              <a:gd name="connsiteY35" fmla="*/ 120850 h 866181"/>
              <a:gd name="connsiteX36" fmla="*/ 1638300 w 1866900"/>
              <a:gd name="connsiteY36" fmla="*/ 135137 h 866181"/>
              <a:gd name="connsiteX37" fmla="*/ 1635919 w 1866900"/>
              <a:gd name="connsiteY37" fmla="*/ 154187 h 866181"/>
              <a:gd name="connsiteX38" fmla="*/ 1633537 w 1866900"/>
              <a:gd name="connsiteY38" fmla="*/ 161331 h 866181"/>
              <a:gd name="connsiteX39" fmla="*/ 1628775 w 1866900"/>
              <a:gd name="connsiteY39" fmla="*/ 199431 h 866181"/>
              <a:gd name="connsiteX40" fmla="*/ 1626394 w 1866900"/>
              <a:gd name="connsiteY40" fmla="*/ 266106 h 866181"/>
              <a:gd name="connsiteX41" fmla="*/ 1628775 w 1866900"/>
              <a:gd name="connsiteY41" fmla="*/ 332781 h 866181"/>
              <a:gd name="connsiteX42" fmla="*/ 1631156 w 1866900"/>
              <a:gd name="connsiteY42" fmla="*/ 339925 h 866181"/>
              <a:gd name="connsiteX43" fmla="*/ 1645444 w 1866900"/>
              <a:gd name="connsiteY43" fmla="*/ 354212 h 866181"/>
              <a:gd name="connsiteX44" fmla="*/ 1652587 w 1866900"/>
              <a:gd name="connsiteY44" fmla="*/ 356593 h 866181"/>
              <a:gd name="connsiteX45" fmla="*/ 1659731 w 1866900"/>
              <a:gd name="connsiteY45" fmla="*/ 361356 h 866181"/>
              <a:gd name="connsiteX46" fmla="*/ 1726406 w 1866900"/>
              <a:gd name="connsiteY46" fmla="*/ 356593 h 866181"/>
              <a:gd name="connsiteX47" fmla="*/ 1733550 w 1866900"/>
              <a:gd name="connsiteY47" fmla="*/ 292300 h 866181"/>
              <a:gd name="connsiteX48" fmla="*/ 1738312 w 1866900"/>
              <a:gd name="connsiteY48" fmla="*/ 266106 h 866181"/>
              <a:gd name="connsiteX49" fmla="*/ 1743075 w 1866900"/>
              <a:gd name="connsiteY49" fmla="*/ 258962 h 866181"/>
              <a:gd name="connsiteX50" fmla="*/ 1750219 w 1866900"/>
              <a:gd name="connsiteY50" fmla="*/ 256581 h 866181"/>
              <a:gd name="connsiteX51" fmla="*/ 1757362 w 1866900"/>
              <a:gd name="connsiteY51" fmla="*/ 251818 h 866181"/>
              <a:gd name="connsiteX52" fmla="*/ 1774031 w 1866900"/>
              <a:gd name="connsiteY52" fmla="*/ 247056 h 866181"/>
              <a:gd name="connsiteX53" fmla="*/ 1797844 w 1866900"/>
              <a:gd name="connsiteY53" fmla="*/ 249437 h 866181"/>
              <a:gd name="connsiteX54" fmla="*/ 1819275 w 1866900"/>
              <a:gd name="connsiteY54" fmla="*/ 266106 h 866181"/>
              <a:gd name="connsiteX55" fmla="*/ 1826419 w 1866900"/>
              <a:gd name="connsiteY55" fmla="*/ 270868 h 866181"/>
              <a:gd name="connsiteX56" fmla="*/ 1838325 w 1866900"/>
              <a:gd name="connsiteY56" fmla="*/ 292300 h 866181"/>
              <a:gd name="connsiteX57" fmla="*/ 1826419 w 1866900"/>
              <a:gd name="connsiteY57" fmla="*/ 323256 h 866181"/>
              <a:gd name="connsiteX58" fmla="*/ 1819275 w 1866900"/>
              <a:gd name="connsiteY58" fmla="*/ 325637 h 866181"/>
              <a:gd name="connsiteX59" fmla="*/ 1804987 w 1866900"/>
              <a:gd name="connsiteY59" fmla="*/ 337543 h 866181"/>
              <a:gd name="connsiteX60" fmla="*/ 1795462 w 1866900"/>
              <a:gd name="connsiteY60" fmla="*/ 351831 h 866181"/>
              <a:gd name="connsiteX61" fmla="*/ 1800225 w 1866900"/>
              <a:gd name="connsiteY61" fmla="*/ 392312 h 866181"/>
              <a:gd name="connsiteX62" fmla="*/ 1802606 w 1866900"/>
              <a:gd name="connsiteY62" fmla="*/ 399456 h 866181"/>
              <a:gd name="connsiteX63" fmla="*/ 1807369 w 1866900"/>
              <a:gd name="connsiteY63" fmla="*/ 406600 h 866181"/>
              <a:gd name="connsiteX64" fmla="*/ 1812131 w 1866900"/>
              <a:gd name="connsiteY64" fmla="*/ 420887 h 866181"/>
              <a:gd name="connsiteX65" fmla="*/ 1824037 w 1866900"/>
              <a:gd name="connsiteY65" fmla="*/ 442318 h 866181"/>
              <a:gd name="connsiteX66" fmla="*/ 1821656 w 1866900"/>
              <a:gd name="connsiteY66" fmla="*/ 480418 h 866181"/>
              <a:gd name="connsiteX67" fmla="*/ 1816894 w 1866900"/>
              <a:gd name="connsiteY67" fmla="*/ 487562 h 866181"/>
              <a:gd name="connsiteX68" fmla="*/ 1788319 w 1866900"/>
              <a:gd name="connsiteY68" fmla="*/ 480418 h 866181"/>
              <a:gd name="connsiteX69" fmla="*/ 1781175 w 1866900"/>
              <a:gd name="connsiteY69" fmla="*/ 478037 h 866181"/>
              <a:gd name="connsiteX70" fmla="*/ 1774031 w 1866900"/>
              <a:gd name="connsiteY70" fmla="*/ 475656 h 866181"/>
              <a:gd name="connsiteX71" fmla="*/ 1759744 w 1866900"/>
              <a:gd name="connsiteY71" fmla="*/ 454225 h 866181"/>
              <a:gd name="connsiteX72" fmla="*/ 1754981 w 1866900"/>
              <a:gd name="connsiteY72" fmla="*/ 447081 h 866181"/>
              <a:gd name="connsiteX73" fmla="*/ 1747837 w 1866900"/>
              <a:gd name="connsiteY73" fmla="*/ 432793 h 866181"/>
              <a:gd name="connsiteX74" fmla="*/ 1728787 w 1866900"/>
              <a:gd name="connsiteY74" fmla="*/ 420887 h 866181"/>
              <a:gd name="connsiteX75" fmla="*/ 1721644 w 1866900"/>
              <a:gd name="connsiteY75" fmla="*/ 416125 h 866181"/>
              <a:gd name="connsiteX76" fmla="*/ 1707356 w 1866900"/>
              <a:gd name="connsiteY76" fmla="*/ 411362 h 866181"/>
              <a:gd name="connsiteX77" fmla="*/ 1690687 w 1866900"/>
              <a:gd name="connsiteY77" fmla="*/ 413743 h 866181"/>
              <a:gd name="connsiteX78" fmla="*/ 1654969 w 1866900"/>
              <a:gd name="connsiteY78" fmla="*/ 420887 h 866181"/>
              <a:gd name="connsiteX79" fmla="*/ 1647825 w 1866900"/>
              <a:gd name="connsiteY79" fmla="*/ 435175 h 866181"/>
              <a:gd name="connsiteX80" fmla="*/ 1652587 w 1866900"/>
              <a:gd name="connsiteY80" fmla="*/ 518518 h 866181"/>
              <a:gd name="connsiteX81" fmla="*/ 1657350 w 1866900"/>
              <a:gd name="connsiteY81" fmla="*/ 532806 h 866181"/>
              <a:gd name="connsiteX82" fmla="*/ 1662112 w 1866900"/>
              <a:gd name="connsiteY82" fmla="*/ 549475 h 866181"/>
              <a:gd name="connsiteX83" fmla="*/ 1666875 w 1866900"/>
              <a:gd name="connsiteY83" fmla="*/ 556618 h 866181"/>
              <a:gd name="connsiteX84" fmla="*/ 1676400 w 1866900"/>
              <a:gd name="connsiteY84" fmla="*/ 568525 h 866181"/>
              <a:gd name="connsiteX85" fmla="*/ 1678781 w 1866900"/>
              <a:gd name="connsiteY85" fmla="*/ 575668 h 866181"/>
              <a:gd name="connsiteX86" fmla="*/ 1688306 w 1866900"/>
              <a:gd name="connsiteY86" fmla="*/ 589956 h 866181"/>
              <a:gd name="connsiteX87" fmla="*/ 1693069 w 1866900"/>
              <a:gd name="connsiteY87" fmla="*/ 597100 h 866181"/>
              <a:gd name="connsiteX88" fmla="*/ 1697831 w 1866900"/>
              <a:gd name="connsiteY88" fmla="*/ 611387 h 866181"/>
              <a:gd name="connsiteX89" fmla="*/ 1707356 w 1866900"/>
              <a:gd name="connsiteY89" fmla="*/ 625675 h 866181"/>
              <a:gd name="connsiteX90" fmla="*/ 1714500 w 1866900"/>
              <a:gd name="connsiteY90" fmla="*/ 647106 h 866181"/>
              <a:gd name="connsiteX91" fmla="*/ 1716881 w 1866900"/>
              <a:gd name="connsiteY91" fmla="*/ 654250 h 866181"/>
              <a:gd name="connsiteX92" fmla="*/ 1731169 w 1866900"/>
              <a:gd name="connsiteY92" fmla="*/ 661393 h 866181"/>
              <a:gd name="connsiteX93" fmla="*/ 1781175 w 1866900"/>
              <a:gd name="connsiteY93" fmla="*/ 654250 h 866181"/>
              <a:gd name="connsiteX94" fmla="*/ 1788319 w 1866900"/>
              <a:gd name="connsiteY94" fmla="*/ 649487 h 866181"/>
              <a:gd name="connsiteX95" fmla="*/ 1802606 w 1866900"/>
              <a:gd name="connsiteY95" fmla="*/ 644725 h 866181"/>
              <a:gd name="connsiteX96" fmla="*/ 1809750 w 1866900"/>
              <a:gd name="connsiteY96" fmla="*/ 639962 h 866181"/>
              <a:gd name="connsiteX97" fmla="*/ 1852612 w 1866900"/>
              <a:gd name="connsiteY97" fmla="*/ 639962 h 866181"/>
              <a:gd name="connsiteX98" fmla="*/ 1859756 w 1866900"/>
              <a:gd name="connsiteY98" fmla="*/ 644725 h 866181"/>
              <a:gd name="connsiteX99" fmla="*/ 1862137 w 1866900"/>
              <a:gd name="connsiteY99" fmla="*/ 651868 h 866181"/>
              <a:gd name="connsiteX100" fmla="*/ 1866900 w 1866900"/>
              <a:gd name="connsiteY100" fmla="*/ 659012 h 866181"/>
              <a:gd name="connsiteX101" fmla="*/ 1864519 w 1866900"/>
              <a:gd name="connsiteY101" fmla="*/ 692350 h 866181"/>
              <a:gd name="connsiteX102" fmla="*/ 1857375 w 1866900"/>
              <a:gd name="connsiteY102" fmla="*/ 699493 h 866181"/>
              <a:gd name="connsiteX103" fmla="*/ 1854994 w 1866900"/>
              <a:gd name="connsiteY103" fmla="*/ 706637 h 866181"/>
              <a:gd name="connsiteX104" fmla="*/ 1840706 w 1866900"/>
              <a:gd name="connsiteY104" fmla="*/ 718543 h 866181"/>
              <a:gd name="connsiteX105" fmla="*/ 1833562 w 1866900"/>
              <a:gd name="connsiteY105" fmla="*/ 720925 h 866181"/>
              <a:gd name="connsiteX106" fmla="*/ 1826419 w 1866900"/>
              <a:gd name="connsiteY106" fmla="*/ 725687 h 866181"/>
              <a:gd name="connsiteX107" fmla="*/ 1793081 w 1866900"/>
              <a:gd name="connsiteY107" fmla="*/ 735212 h 866181"/>
              <a:gd name="connsiteX108" fmla="*/ 1785937 w 1866900"/>
              <a:gd name="connsiteY108" fmla="*/ 737593 h 866181"/>
              <a:gd name="connsiteX109" fmla="*/ 1771650 w 1866900"/>
              <a:gd name="connsiteY109" fmla="*/ 747118 h 866181"/>
              <a:gd name="connsiteX110" fmla="*/ 1762125 w 1866900"/>
              <a:gd name="connsiteY110" fmla="*/ 759025 h 866181"/>
              <a:gd name="connsiteX111" fmla="*/ 1754981 w 1866900"/>
              <a:gd name="connsiteY111" fmla="*/ 780456 h 866181"/>
              <a:gd name="connsiteX112" fmla="*/ 1752600 w 1866900"/>
              <a:gd name="connsiteY112" fmla="*/ 787600 h 866181"/>
              <a:gd name="connsiteX113" fmla="*/ 1747837 w 1866900"/>
              <a:gd name="connsiteY113" fmla="*/ 794743 h 866181"/>
              <a:gd name="connsiteX114" fmla="*/ 1745456 w 1866900"/>
              <a:gd name="connsiteY114" fmla="*/ 832843 h 866181"/>
              <a:gd name="connsiteX115" fmla="*/ 1743075 w 1866900"/>
              <a:gd name="connsiteY115" fmla="*/ 839987 h 866181"/>
              <a:gd name="connsiteX116" fmla="*/ 1733550 w 1866900"/>
              <a:gd name="connsiteY116" fmla="*/ 854275 h 866181"/>
              <a:gd name="connsiteX117" fmla="*/ 1712119 w 1866900"/>
              <a:gd name="connsiteY117" fmla="*/ 863800 h 866181"/>
              <a:gd name="connsiteX118" fmla="*/ 1704975 w 1866900"/>
              <a:gd name="connsiteY118" fmla="*/ 866181 h 866181"/>
              <a:gd name="connsiteX119" fmla="*/ 1688306 w 1866900"/>
              <a:gd name="connsiteY119" fmla="*/ 863800 h 866181"/>
              <a:gd name="connsiteX120" fmla="*/ 1678781 w 1866900"/>
              <a:gd name="connsiteY120" fmla="*/ 849512 h 866181"/>
              <a:gd name="connsiteX121" fmla="*/ 1674019 w 1866900"/>
              <a:gd name="connsiteY121" fmla="*/ 842368 h 866181"/>
              <a:gd name="connsiteX122" fmla="*/ 1676400 w 1866900"/>
              <a:gd name="connsiteY122" fmla="*/ 806650 h 866181"/>
              <a:gd name="connsiteX123" fmla="*/ 1678781 w 1866900"/>
              <a:gd name="connsiteY123" fmla="*/ 799506 h 866181"/>
              <a:gd name="connsiteX124" fmla="*/ 1676400 w 1866900"/>
              <a:gd name="connsiteY124" fmla="*/ 739975 h 866181"/>
              <a:gd name="connsiteX125" fmla="*/ 1671637 w 1866900"/>
              <a:gd name="connsiteY125" fmla="*/ 725687 h 866181"/>
              <a:gd name="connsiteX126" fmla="*/ 1664494 w 1866900"/>
              <a:gd name="connsiteY126" fmla="*/ 711400 h 866181"/>
              <a:gd name="connsiteX127" fmla="*/ 1657350 w 1866900"/>
              <a:gd name="connsiteY127" fmla="*/ 706637 h 866181"/>
              <a:gd name="connsiteX128" fmla="*/ 1654969 w 1866900"/>
              <a:gd name="connsiteY128" fmla="*/ 699493 h 866181"/>
              <a:gd name="connsiteX129" fmla="*/ 1645444 w 1866900"/>
              <a:gd name="connsiteY129" fmla="*/ 685206 h 866181"/>
              <a:gd name="connsiteX130" fmla="*/ 1643062 w 1866900"/>
              <a:gd name="connsiteY130" fmla="*/ 678062 h 866181"/>
              <a:gd name="connsiteX131" fmla="*/ 1635919 w 1866900"/>
              <a:gd name="connsiteY131" fmla="*/ 673300 h 866181"/>
              <a:gd name="connsiteX132" fmla="*/ 1624012 w 1866900"/>
              <a:gd name="connsiteY132" fmla="*/ 651868 h 866181"/>
              <a:gd name="connsiteX133" fmla="*/ 1619250 w 1866900"/>
              <a:gd name="connsiteY133" fmla="*/ 644725 h 866181"/>
              <a:gd name="connsiteX134" fmla="*/ 1614487 w 1866900"/>
              <a:gd name="connsiteY134" fmla="*/ 637581 h 866181"/>
              <a:gd name="connsiteX135" fmla="*/ 1609725 w 1866900"/>
              <a:gd name="connsiteY135" fmla="*/ 620912 h 866181"/>
              <a:gd name="connsiteX136" fmla="*/ 1604962 w 1866900"/>
              <a:gd name="connsiteY136" fmla="*/ 606625 h 866181"/>
              <a:gd name="connsiteX137" fmla="*/ 1602581 w 1866900"/>
              <a:gd name="connsiteY137" fmla="*/ 599481 h 866181"/>
              <a:gd name="connsiteX138" fmla="*/ 1597819 w 1866900"/>
              <a:gd name="connsiteY138" fmla="*/ 582812 h 866181"/>
              <a:gd name="connsiteX139" fmla="*/ 1590675 w 1866900"/>
              <a:gd name="connsiteY139" fmla="*/ 575668 h 866181"/>
              <a:gd name="connsiteX140" fmla="*/ 1585912 w 1866900"/>
              <a:gd name="connsiteY140" fmla="*/ 568525 h 866181"/>
              <a:gd name="connsiteX141" fmla="*/ 1571625 w 1866900"/>
              <a:gd name="connsiteY141" fmla="*/ 559000 h 866181"/>
              <a:gd name="connsiteX142" fmla="*/ 1557337 w 1866900"/>
              <a:gd name="connsiteY142" fmla="*/ 547093 h 866181"/>
              <a:gd name="connsiteX143" fmla="*/ 1547812 w 1866900"/>
              <a:gd name="connsiteY143" fmla="*/ 537568 h 866181"/>
              <a:gd name="connsiteX144" fmla="*/ 1538287 w 1866900"/>
              <a:gd name="connsiteY144" fmla="*/ 528043 h 866181"/>
              <a:gd name="connsiteX145" fmla="*/ 1526381 w 1866900"/>
              <a:gd name="connsiteY145" fmla="*/ 513756 h 866181"/>
              <a:gd name="connsiteX146" fmla="*/ 1521619 w 1866900"/>
              <a:gd name="connsiteY146" fmla="*/ 506612 h 866181"/>
              <a:gd name="connsiteX147" fmla="*/ 1514475 w 1866900"/>
              <a:gd name="connsiteY147" fmla="*/ 504231 h 866181"/>
              <a:gd name="connsiteX148" fmla="*/ 1502569 w 1866900"/>
              <a:gd name="connsiteY148" fmla="*/ 492325 h 866181"/>
              <a:gd name="connsiteX149" fmla="*/ 1490662 w 1866900"/>
              <a:gd name="connsiteY149" fmla="*/ 478037 h 866181"/>
              <a:gd name="connsiteX150" fmla="*/ 1469231 w 1866900"/>
              <a:gd name="connsiteY150" fmla="*/ 468512 h 866181"/>
              <a:gd name="connsiteX151" fmla="*/ 1231106 w 1866900"/>
              <a:gd name="connsiteY151" fmla="*/ 466131 h 866181"/>
              <a:gd name="connsiteX152" fmla="*/ 1031081 w 1866900"/>
              <a:gd name="connsiteY152" fmla="*/ 456606 h 866181"/>
              <a:gd name="connsiteX153" fmla="*/ 840581 w 1866900"/>
              <a:gd name="connsiteY153" fmla="*/ 454225 h 866181"/>
              <a:gd name="connsiteX154" fmla="*/ 750094 w 1866900"/>
              <a:gd name="connsiteY154" fmla="*/ 451843 h 866181"/>
              <a:gd name="connsiteX155" fmla="*/ 500063 w 1866900"/>
              <a:gd name="connsiteY155" fmla="*/ 458987 h 866181"/>
              <a:gd name="connsiteX156" fmla="*/ 347662 w 1866900"/>
              <a:gd name="connsiteY156" fmla="*/ 478037 h 866181"/>
              <a:gd name="connsiteX157" fmla="*/ 250031 w 1866900"/>
              <a:gd name="connsiteY157" fmla="*/ 508993 h 866181"/>
              <a:gd name="connsiteX158" fmla="*/ 185737 w 1866900"/>
              <a:gd name="connsiteY158"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2118 w 1866900"/>
              <a:gd name="connsiteY31" fmla="*/ 89893 h 866181"/>
              <a:gd name="connsiteX32" fmla="*/ 1659731 w 1866900"/>
              <a:gd name="connsiteY32" fmla="*/ 101800 h 866181"/>
              <a:gd name="connsiteX33" fmla="*/ 1652587 w 1866900"/>
              <a:gd name="connsiteY33" fmla="*/ 106562 h 866181"/>
              <a:gd name="connsiteX34" fmla="*/ 1650206 w 1866900"/>
              <a:gd name="connsiteY34" fmla="*/ 113706 h 866181"/>
              <a:gd name="connsiteX35" fmla="*/ 1645444 w 1866900"/>
              <a:gd name="connsiteY35" fmla="*/ 120850 h 866181"/>
              <a:gd name="connsiteX36" fmla="*/ 1638300 w 1866900"/>
              <a:gd name="connsiteY36" fmla="*/ 135137 h 866181"/>
              <a:gd name="connsiteX37" fmla="*/ 1635919 w 1866900"/>
              <a:gd name="connsiteY37" fmla="*/ 154187 h 866181"/>
              <a:gd name="connsiteX38" fmla="*/ 1633537 w 1866900"/>
              <a:gd name="connsiteY38" fmla="*/ 161331 h 866181"/>
              <a:gd name="connsiteX39" fmla="*/ 1628775 w 1866900"/>
              <a:gd name="connsiteY39" fmla="*/ 199431 h 866181"/>
              <a:gd name="connsiteX40" fmla="*/ 1626394 w 1866900"/>
              <a:gd name="connsiteY40" fmla="*/ 266106 h 866181"/>
              <a:gd name="connsiteX41" fmla="*/ 1628775 w 1866900"/>
              <a:gd name="connsiteY41" fmla="*/ 332781 h 866181"/>
              <a:gd name="connsiteX42" fmla="*/ 1631156 w 1866900"/>
              <a:gd name="connsiteY42" fmla="*/ 339925 h 866181"/>
              <a:gd name="connsiteX43" fmla="*/ 1645444 w 1866900"/>
              <a:gd name="connsiteY43" fmla="*/ 354212 h 866181"/>
              <a:gd name="connsiteX44" fmla="*/ 1652587 w 1866900"/>
              <a:gd name="connsiteY44" fmla="*/ 356593 h 866181"/>
              <a:gd name="connsiteX45" fmla="*/ 1659731 w 1866900"/>
              <a:gd name="connsiteY45" fmla="*/ 361356 h 866181"/>
              <a:gd name="connsiteX46" fmla="*/ 1726406 w 1866900"/>
              <a:gd name="connsiteY46" fmla="*/ 356593 h 866181"/>
              <a:gd name="connsiteX47" fmla="*/ 1733550 w 1866900"/>
              <a:gd name="connsiteY47" fmla="*/ 292300 h 866181"/>
              <a:gd name="connsiteX48" fmla="*/ 1738312 w 1866900"/>
              <a:gd name="connsiteY48" fmla="*/ 266106 h 866181"/>
              <a:gd name="connsiteX49" fmla="*/ 1743075 w 1866900"/>
              <a:gd name="connsiteY49" fmla="*/ 258962 h 866181"/>
              <a:gd name="connsiteX50" fmla="*/ 1750219 w 1866900"/>
              <a:gd name="connsiteY50" fmla="*/ 256581 h 866181"/>
              <a:gd name="connsiteX51" fmla="*/ 1757362 w 1866900"/>
              <a:gd name="connsiteY51" fmla="*/ 251818 h 866181"/>
              <a:gd name="connsiteX52" fmla="*/ 1774031 w 1866900"/>
              <a:gd name="connsiteY52" fmla="*/ 247056 h 866181"/>
              <a:gd name="connsiteX53" fmla="*/ 1797844 w 1866900"/>
              <a:gd name="connsiteY53" fmla="*/ 249437 h 866181"/>
              <a:gd name="connsiteX54" fmla="*/ 1819275 w 1866900"/>
              <a:gd name="connsiteY54" fmla="*/ 266106 h 866181"/>
              <a:gd name="connsiteX55" fmla="*/ 1826419 w 1866900"/>
              <a:gd name="connsiteY55" fmla="*/ 270868 h 866181"/>
              <a:gd name="connsiteX56" fmla="*/ 1838325 w 1866900"/>
              <a:gd name="connsiteY56" fmla="*/ 292300 h 866181"/>
              <a:gd name="connsiteX57" fmla="*/ 1826419 w 1866900"/>
              <a:gd name="connsiteY57" fmla="*/ 323256 h 866181"/>
              <a:gd name="connsiteX58" fmla="*/ 1819275 w 1866900"/>
              <a:gd name="connsiteY58" fmla="*/ 325637 h 866181"/>
              <a:gd name="connsiteX59" fmla="*/ 1804987 w 1866900"/>
              <a:gd name="connsiteY59" fmla="*/ 337543 h 866181"/>
              <a:gd name="connsiteX60" fmla="*/ 1795462 w 1866900"/>
              <a:gd name="connsiteY60" fmla="*/ 351831 h 866181"/>
              <a:gd name="connsiteX61" fmla="*/ 1800225 w 1866900"/>
              <a:gd name="connsiteY61" fmla="*/ 392312 h 866181"/>
              <a:gd name="connsiteX62" fmla="*/ 1802606 w 1866900"/>
              <a:gd name="connsiteY62" fmla="*/ 399456 h 866181"/>
              <a:gd name="connsiteX63" fmla="*/ 1807369 w 1866900"/>
              <a:gd name="connsiteY63" fmla="*/ 406600 h 866181"/>
              <a:gd name="connsiteX64" fmla="*/ 1812131 w 1866900"/>
              <a:gd name="connsiteY64" fmla="*/ 420887 h 866181"/>
              <a:gd name="connsiteX65" fmla="*/ 1824037 w 1866900"/>
              <a:gd name="connsiteY65" fmla="*/ 442318 h 866181"/>
              <a:gd name="connsiteX66" fmla="*/ 1821656 w 1866900"/>
              <a:gd name="connsiteY66" fmla="*/ 480418 h 866181"/>
              <a:gd name="connsiteX67" fmla="*/ 1816894 w 1866900"/>
              <a:gd name="connsiteY67" fmla="*/ 487562 h 866181"/>
              <a:gd name="connsiteX68" fmla="*/ 1788319 w 1866900"/>
              <a:gd name="connsiteY68" fmla="*/ 480418 h 866181"/>
              <a:gd name="connsiteX69" fmla="*/ 1781175 w 1866900"/>
              <a:gd name="connsiteY69" fmla="*/ 478037 h 866181"/>
              <a:gd name="connsiteX70" fmla="*/ 1774031 w 1866900"/>
              <a:gd name="connsiteY70" fmla="*/ 475656 h 866181"/>
              <a:gd name="connsiteX71" fmla="*/ 1759744 w 1866900"/>
              <a:gd name="connsiteY71" fmla="*/ 454225 h 866181"/>
              <a:gd name="connsiteX72" fmla="*/ 1754981 w 1866900"/>
              <a:gd name="connsiteY72" fmla="*/ 447081 h 866181"/>
              <a:gd name="connsiteX73" fmla="*/ 1747837 w 1866900"/>
              <a:gd name="connsiteY73" fmla="*/ 432793 h 866181"/>
              <a:gd name="connsiteX74" fmla="*/ 1728787 w 1866900"/>
              <a:gd name="connsiteY74" fmla="*/ 420887 h 866181"/>
              <a:gd name="connsiteX75" fmla="*/ 1721644 w 1866900"/>
              <a:gd name="connsiteY75" fmla="*/ 416125 h 866181"/>
              <a:gd name="connsiteX76" fmla="*/ 1707356 w 1866900"/>
              <a:gd name="connsiteY76" fmla="*/ 411362 h 866181"/>
              <a:gd name="connsiteX77" fmla="*/ 1690687 w 1866900"/>
              <a:gd name="connsiteY77" fmla="*/ 413743 h 866181"/>
              <a:gd name="connsiteX78" fmla="*/ 1654969 w 1866900"/>
              <a:gd name="connsiteY78" fmla="*/ 420887 h 866181"/>
              <a:gd name="connsiteX79" fmla="*/ 1647825 w 1866900"/>
              <a:gd name="connsiteY79" fmla="*/ 435175 h 866181"/>
              <a:gd name="connsiteX80" fmla="*/ 1652587 w 1866900"/>
              <a:gd name="connsiteY80" fmla="*/ 518518 h 866181"/>
              <a:gd name="connsiteX81" fmla="*/ 1657350 w 1866900"/>
              <a:gd name="connsiteY81" fmla="*/ 532806 h 866181"/>
              <a:gd name="connsiteX82" fmla="*/ 1662112 w 1866900"/>
              <a:gd name="connsiteY82" fmla="*/ 549475 h 866181"/>
              <a:gd name="connsiteX83" fmla="*/ 1666875 w 1866900"/>
              <a:gd name="connsiteY83" fmla="*/ 556618 h 866181"/>
              <a:gd name="connsiteX84" fmla="*/ 1676400 w 1866900"/>
              <a:gd name="connsiteY84" fmla="*/ 568525 h 866181"/>
              <a:gd name="connsiteX85" fmla="*/ 1678781 w 1866900"/>
              <a:gd name="connsiteY85" fmla="*/ 575668 h 866181"/>
              <a:gd name="connsiteX86" fmla="*/ 1688306 w 1866900"/>
              <a:gd name="connsiteY86" fmla="*/ 589956 h 866181"/>
              <a:gd name="connsiteX87" fmla="*/ 1693069 w 1866900"/>
              <a:gd name="connsiteY87" fmla="*/ 597100 h 866181"/>
              <a:gd name="connsiteX88" fmla="*/ 1697831 w 1866900"/>
              <a:gd name="connsiteY88" fmla="*/ 611387 h 866181"/>
              <a:gd name="connsiteX89" fmla="*/ 1707356 w 1866900"/>
              <a:gd name="connsiteY89" fmla="*/ 625675 h 866181"/>
              <a:gd name="connsiteX90" fmla="*/ 1714500 w 1866900"/>
              <a:gd name="connsiteY90" fmla="*/ 647106 h 866181"/>
              <a:gd name="connsiteX91" fmla="*/ 1716881 w 1866900"/>
              <a:gd name="connsiteY91" fmla="*/ 654250 h 866181"/>
              <a:gd name="connsiteX92" fmla="*/ 1731169 w 1866900"/>
              <a:gd name="connsiteY92" fmla="*/ 661393 h 866181"/>
              <a:gd name="connsiteX93" fmla="*/ 1781175 w 1866900"/>
              <a:gd name="connsiteY93" fmla="*/ 654250 h 866181"/>
              <a:gd name="connsiteX94" fmla="*/ 1788319 w 1866900"/>
              <a:gd name="connsiteY94" fmla="*/ 649487 h 866181"/>
              <a:gd name="connsiteX95" fmla="*/ 1802606 w 1866900"/>
              <a:gd name="connsiteY95" fmla="*/ 644725 h 866181"/>
              <a:gd name="connsiteX96" fmla="*/ 1809750 w 1866900"/>
              <a:gd name="connsiteY96" fmla="*/ 639962 h 866181"/>
              <a:gd name="connsiteX97" fmla="*/ 1852612 w 1866900"/>
              <a:gd name="connsiteY97" fmla="*/ 639962 h 866181"/>
              <a:gd name="connsiteX98" fmla="*/ 1859756 w 1866900"/>
              <a:gd name="connsiteY98" fmla="*/ 644725 h 866181"/>
              <a:gd name="connsiteX99" fmla="*/ 1862137 w 1866900"/>
              <a:gd name="connsiteY99" fmla="*/ 651868 h 866181"/>
              <a:gd name="connsiteX100" fmla="*/ 1866900 w 1866900"/>
              <a:gd name="connsiteY100" fmla="*/ 659012 h 866181"/>
              <a:gd name="connsiteX101" fmla="*/ 1864519 w 1866900"/>
              <a:gd name="connsiteY101" fmla="*/ 692350 h 866181"/>
              <a:gd name="connsiteX102" fmla="*/ 1857375 w 1866900"/>
              <a:gd name="connsiteY102" fmla="*/ 699493 h 866181"/>
              <a:gd name="connsiteX103" fmla="*/ 1854994 w 1866900"/>
              <a:gd name="connsiteY103" fmla="*/ 706637 h 866181"/>
              <a:gd name="connsiteX104" fmla="*/ 1840706 w 1866900"/>
              <a:gd name="connsiteY104" fmla="*/ 718543 h 866181"/>
              <a:gd name="connsiteX105" fmla="*/ 1833562 w 1866900"/>
              <a:gd name="connsiteY105" fmla="*/ 720925 h 866181"/>
              <a:gd name="connsiteX106" fmla="*/ 1826419 w 1866900"/>
              <a:gd name="connsiteY106" fmla="*/ 725687 h 866181"/>
              <a:gd name="connsiteX107" fmla="*/ 1793081 w 1866900"/>
              <a:gd name="connsiteY107" fmla="*/ 735212 h 866181"/>
              <a:gd name="connsiteX108" fmla="*/ 1785937 w 1866900"/>
              <a:gd name="connsiteY108" fmla="*/ 737593 h 866181"/>
              <a:gd name="connsiteX109" fmla="*/ 1771650 w 1866900"/>
              <a:gd name="connsiteY109" fmla="*/ 747118 h 866181"/>
              <a:gd name="connsiteX110" fmla="*/ 1762125 w 1866900"/>
              <a:gd name="connsiteY110" fmla="*/ 759025 h 866181"/>
              <a:gd name="connsiteX111" fmla="*/ 1754981 w 1866900"/>
              <a:gd name="connsiteY111" fmla="*/ 780456 h 866181"/>
              <a:gd name="connsiteX112" fmla="*/ 1752600 w 1866900"/>
              <a:gd name="connsiteY112" fmla="*/ 787600 h 866181"/>
              <a:gd name="connsiteX113" fmla="*/ 1747837 w 1866900"/>
              <a:gd name="connsiteY113" fmla="*/ 794743 h 866181"/>
              <a:gd name="connsiteX114" fmla="*/ 1745456 w 1866900"/>
              <a:gd name="connsiteY114" fmla="*/ 832843 h 866181"/>
              <a:gd name="connsiteX115" fmla="*/ 1743075 w 1866900"/>
              <a:gd name="connsiteY115" fmla="*/ 839987 h 866181"/>
              <a:gd name="connsiteX116" fmla="*/ 1733550 w 1866900"/>
              <a:gd name="connsiteY116" fmla="*/ 854275 h 866181"/>
              <a:gd name="connsiteX117" fmla="*/ 1712119 w 1866900"/>
              <a:gd name="connsiteY117" fmla="*/ 863800 h 866181"/>
              <a:gd name="connsiteX118" fmla="*/ 1704975 w 1866900"/>
              <a:gd name="connsiteY118" fmla="*/ 866181 h 866181"/>
              <a:gd name="connsiteX119" fmla="*/ 1688306 w 1866900"/>
              <a:gd name="connsiteY119" fmla="*/ 863800 h 866181"/>
              <a:gd name="connsiteX120" fmla="*/ 1678781 w 1866900"/>
              <a:gd name="connsiteY120" fmla="*/ 849512 h 866181"/>
              <a:gd name="connsiteX121" fmla="*/ 1674019 w 1866900"/>
              <a:gd name="connsiteY121" fmla="*/ 842368 h 866181"/>
              <a:gd name="connsiteX122" fmla="*/ 1676400 w 1866900"/>
              <a:gd name="connsiteY122" fmla="*/ 806650 h 866181"/>
              <a:gd name="connsiteX123" fmla="*/ 1678781 w 1866900"/>
              <a:gd name="connsiteY123" fmla="*/ 799506 h 866181"/>
              <a:gd name="connsiteX124" fmla="*/ 1676400 w 1866900"/>
              <a:gd name="connsiteY124" fmla="*/ 739975 h 866181"/>
              <a:gd name="connsiteX125" fmla="*/ 1671637 w 1866900"/>
              <a:gd name="connsiteY125" fmla="*/ 725687 h 866181"/>
              <a:gd name="connsiteX126" fmla="*/ 1664494 w 1866900"/>
              <a:gd name="connsiteY126" fmla="*/ 711400 h 866181"/>
              <a:gd name="connsiteX127" fmla="*/ 1657350 w 1866900"/>
              <a:gd name="connsiteY127" fmla="*/ 706637 h 866181"/>
              <a:gd name="connsiteX128" fmla="*/ 1654969 w 1866900"/>
              <a:gd name="connsiteY128" fmla="*/ 699493 h 866181"/>
              <a:gd name="connsiteX129" fmla="*/ 1645444 w 1866900"/>
              <a:gd name="connsiteY129" fmla="*/ 685206 h 866181"/>
              <a:gd name="connsiteX130" fmla="*/ 1643062 w 1866900"/>
              <a:gd name="connsiteY130" fmla="*/ 678062 h 866181"/>
              <a:gd name="connsiteX131" fmla="*/ 1635919 w 1866900"/>
              <a:gd name="connsiteY131" fmla="*/ 673300 h 866181"/>
              <a:gd name="connsiteX132" fmla="*/ 1624012 w 1866900"/>
              <a:gd name="connsiteY132" fmla="*/ 651868 h 866181"/>
              <a:gd name="connsiteX133" fmla="*/ 1619250 w 1866900"/>
              <a:gd name="connsiteY133" fmla="*/ 644725 h 866181"/>
              <a:gd name="connsiteX134" fmla="*/ 1614487 w 1866900"/>
              <a:gd name="connsiteY134" fmla="*/ 637581 h 866181"/>
              <a:gd name="connsiteX135" fmla="*/ 1609725 w 1866900"/>
              <a:gd name="connsiteY135" fmla="*/ 620912 h 866181"/>
              <a:gd name="connsiteX136" fmla="*/ 1604962 w 1866900"/>
              <a:gd name="connsiteY136" fmla="*/ 606625 h 866181"/>
              <a:gd name="connsiteX137" fmla="*/ 1602581 w 1866900"/>
              <a:gd name="connsiteY137" fmla="*/ 599481 h 866181"/>
              <a:gd name="connsiteX138" fmla="*/ 1597819 w 1866900"/>
              <a:gd name="connsiteY138" fmla="*/ 582812 h 866181"/>
              <a:gd name="connsiteX139" fmla="*/ 1590675 w 1866900"/>
              <a:gd name="connsiteY139" fmla="*/ 575668 h 866181"/>
              <a:gd name="connsiteX140" fmla="*/ 1585912 w 1866900"/>
              <a:gd name="connsiteY140" fmla="*/ 568525 h 866181"/>
              <a:gd name="connsiteX141" fmla="*/ 1571625 w 1866900"/>
              <a:gd name="connsiteY141" fmla="*/ 559000 h 866181"/>
              <a:gd name="connsiteX142" fmla="*/ 1557337 w 1866900"/>
              <a:gd name="connsiteY142" fmla="*/ 547093 h 866181"/>
              <a:gd name="connsiteX143" fmla="*/ 1547812 w 1866900"/>
              <a:gd name="connsiteY143" fmla="*/ 537568 h 866181"/>
              <a:gd name="connsiteX144" fmla="*/ 1538287 w 1866900"/>
              <a:gd name="connsiteY144" fmla="*/ 528043 h 866181"/>
              <a:gd name="connsiteX145" fmla="*/ 1526381 w 1866900"/>
              <a:gd name="connsiteY145" fmla="*/ 513756 h 866181"/>
              <a:gd name="connsiteX146" fmla="*/ 1521619 w 1866900"/>
              <a:gd name="connsiteY146" fmla="*/ 506612 h 866181"/>
              <a:gd name="connsiteX147" fmla="*/ 1514475 w 1866900"/>
              <a:gd name="connsiteY147" fmla="*/ 504231 h 866181"/>
              <a:gd name="connsiteX148" fmla="*/ 1502569 w 1866900"/>
              <a:gd name="connsiteY148" fmla="*/ 492325 h 866181"/>
              <a:gd name="connsiteX149" fmla="*/ 1490662 w 1866900"/>
              <a:gd name="connsiteY149" fmla="*/ 478037 h 866181"/>
              <a:gd name="connsiteX150" fmla="*/ 1469231 w 1866900"/>
              <a:gd name="connsiteY150" fmla="*/ 468512 h 866181"/>
              <a:gd name="connsiteX151" fmla="*/ 1231106 w 1866900"/>
              <a:gd name="connsiteY151" fmla="*/ 466131 h 866181"/>
              <a:gd name="connsiteX152" fmla="*/ 1031081 w 1866900"/>
              <a:gd name="connsiteY152" fmla="*/ 456606 h 866181"/>
              <a:gd name="connsiteX153" fmla="*/ 840581 w 1866900"/>
              <a:gd name="connsiteY153" fmla="*/ 454225 h 866181"/>
              <a:gd name="connsiteX154" fmla="*/ 750094 w 1866900"/>
              <a:gd name="connsiteY154" fmla="*/ 451843 h 866181"/>
              <a:gd name="connsiteX155" fmla="*/ 500063 w 1866900"/>
              <a:gd name="connsiteY155" fmla="*/ 458987 h 866181"/>
              <a:gd name="connsiteX156" fmla="*/ 347662 w 1866900"/>
              <a:gd name="connsiteY156" fmla="*/ 478037 h 866181"/>
              <a:gd name="connsiteX157" fmla="*/ 250031 w 1866900"/>
              <a:gd name="connsiteY157" fmla="*/ 508993 h 866181"/>
              <a:gd name="connsiteX158" fmla="*/ 185737 w 1866900"/>
              <a:gd name="connsiteY158"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2118 w 1866900"/>
              <a:gd name="connsiteY31" fmla="*/ 89893 h 866181"/>
              <a:gd name="connsiteX32" fmla="*/ 1659731 w 1866900"/>
              <a:gd name="connsiteY32" fmla="*/ 101800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2118 w 1866900"/>
              <a:gd name="connsiteY31" fmla="*/ 89893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5919 w 1866900"/>
              <a:gd name="connsiteY35" fmla="*/ 154187 h 866181"/>
              <a:gd name="connsiteX36" fmla="*/ 1633537 w 1866900"/>
              <a:gd name="connsiteY36" fmla="*/ 161331 h 866181"/>
              <a:gd name="connsiteX37" fmla="*/ 1628775 w 1866900"/>
              <a:gd name="connsiteY37" fmla="*/ 199431 h 866181"/>
              <a:gd name="connsiteX38" fmla="*/ 1626394 w 1866900"/>
              <a:gd name="connsiteY38" fmla="*/ 266106 h 866181"/>
              <a:gd name="connsiteX39" fmla="*/ 1628775 w 1866900"/>
              <a:gd name="connsiteY39" fmla="*/ 332781 h 866181"/>
              <a:gd name="connsiteX40" fmla="*/ 1631156 w 1866900"/>
              <a:gd name="connsiteY40" fmla="*/ 339925 h 866181"/>
              <a:gd name="connsiteX41" fmla="*/ 1645444 w 1866900"/>
              <a:gd name="connsiteY41" fmla="*/ 354212 h 866181"/>
              <a:gd name="connsiteX42" fmla="*/ 1652587 w 1866900"/>
              <a:gd name="connsiteY42" fmla="*/ 356593 h 866181"/>
              <a:gd name="connsiteX43" fmla="*/ 1659731 w 1866900"/>
              <a:gd name="connsiteY43" fmla="*/ 361356 h 866181"/>
              <a:gd name="connsiteX44" fmla="*/ 1726406 w 1866900"/>
              <a:gd name="connsiteY44" fmla="*/ 356593 h 866181"/>
              <a:gd name="connsiteX45" fmla="*/ 1733550 w 1866900"/>
              <a:gd name="connsiteY45" fmla="*/ 292300 h 866181"/>
              <a:gd name="connsiteX46" fmla="*/ 1738312 w 1866900"/>
              <a:gd name="connsiteY46" fmla="*/ 266106 h 866181"/>
              <a:gd name="connsiteX47" fmla="*/ 1743075 w 1866900"/>
              <a:gd name="connsiteY47" fmla="*/ 258962 h 866181"/>
              <a:gd name="connsiteX48" fmla="*/ 1750219 w 1866900"/>
              <a:gd name="connsiteY48" fmla="*/ 256581 h 866181"/>
              <a:gd name="connsiteX49" fmla="*/ 1757362 w 1866900"/>
              <a:gd name="connsiteY49" fmla="*/ 251818 h 866181"/>
              <a:gd name="connsiteX50" fmla="*/ 1774031 w 1866900"/>
              <a:gd name="connsiteY50" fmla="*/ 247056 h 866181"/>
              <a:gd name="connsiteX51" fmla="*/ 1797844 w 1866900"/>
              <a:gd name="connsiteY51" fmla="*/ 249437 h 866181"/>
              <a:gd name="connsiteX52" fmla="*/ 1819275 w 1866900"/>
              <a:gd name="connsiteY52" fmla="*/ 266106 h 866181"/>
              <a:gd name="connsiteX53" fmla="*/ 1826419 w 1866900"/>
              <a:gd name="connsiteY53" fmla="*/ 270868 h 866181"/>
              <a:gd name="connsiteX54" fmla="*/ 1838325 w 1866900"/>
              <a:gd name="connsiteY54" fmla="*/ 292300 h 866181"/>
              <a:gd name="connsiteX55" fmla="*/ 1826419 w 1866900"/>
              <a:gd name="connsiteY55" fmla="*/ 323256 h 866181"/>
              <a:gd name="connsiteX56" fmla="*/ 1819275 w 1866900"/>
              <a:gd name="connsiteY56" fmla="*/ 325637 h 866181"/>
              <a:gd name="connsiteX57" fmla="*/ 1804987 w 1866900"/>
              <a:gd name="connsiteY57" fmla="*/ 337543 h 866181"/>
              <a:gd name="connsiteX58" fmla="*/ 1795462 w 1866900"/>
              <a:gd name="connsiteY58" fmla="*/ 351831 h 866181"/>
              <a:gd name="connsiteX59" fmla="*/ 1800225 w 1866900"/>
              <a:gd name="connsiteY59" fmla="*/ 392312 h 866181"/>
              <a:gd name="connsiteX60" fmla="*/ 1802606 w 1866900"/>
              <a:gd name="connsiteY60" fmla="*/ 399456 h 866181"/>
              <a:gd name="connsiteX61" fmla="*/ 1807369 w 1866900"/>
              <a:gd name="connsiteY61" fmla="*/ 406600 h 866181"/>
              <a:gd name="connsiteX62" fmla="*/ 1812131 w 1866900"/>
              <a:gd name="connsiteY62" fmla="*/ 420887 h 866181"/>
              <a:gd name="connsiteX63" fmla="*/ 1824037 w 1866900"/>
              <a:gd name="connsiteY63" fmla="*/ 442318 h 866181"/>
              <a:gd name="connsiteX64" fmla="*/ 1821656 w 1866900"/>
              <a:gd name="connsiteY64" fmla="*/ 480418 h 866181"/>
              <a:gd name="connsiteX65" fmla="*/ 1816894 w 1866900"/>
              <a:gd name="connsiteY65" fmla="*/ 487562 h 866181"/>
              <a:gd name="connsiteX66" fmla="*/ 1788319 w 1866900"/>
              <a:gd name="connsiteY66" fmla="*/ 480418 h 866181"/>
              <a:gd name="connsiteX67" fmla="*/ 1781175 w 1866900"/>
              <a:gd name="connsiteY67" fmla="*/ 478037 h 866181"/>
              <a:gd name="connsiteX68" fmla="*/ 1774031 w 1866900"/>
              <a:gd name="connsiteY68" fmla="*/ 475656 h 866181"/>
              <a:gd name="connsiteX69" fmla="*/ 1759744 w 1866900"/>
              <a:gd name="connsiteY69" fmla="*/ 454225 h 866181"/>
              <a:gd name="connsiteX70" fmla="*/ 1754981 w 1866900"/>
              <a:gd name="connsiteY70" fmla="*/ 447081 h 866181"/>
              <a:gd name="connsiteX71" fmla="*/ 1747837 w 1866900"/>
              <a:gd name="connsiteY71" fmla="*/ 432793 h 866181"/>
              <a:gd name="connsiteX72" fmla="*/ 1728787 w 1866900"/>
              <a:gd name="connsiteY72" fmla="*/ 420887 h 866181"/>
              <a:gd name="connsiteX73" fmla="*/ 1721644 w 1866900"/>
              <a:gd name="connsiteY73" fmla="*/ 416125 h 866181"/>
              <a:gd name="connsiteX74" fmla="*/ 1707356 w 1866900"/>
              <a:gd name="connsiteY74" fmla="*/ 411362 h 866181"/>
              <a:gd name="connsiteX75" fmla="*/ 1690687 w 1866900"/>
              <a:gd name="connsiteY75" fmla="*/ 413743 h 866181"/>
              <a:gd name="connsiteX76" fmla="*/ 1654969 w 1866900"/>
              <a:gd name="connsiteY76" fmla="*/ 420887 h 866181"/>
              <a:gd name="connsiteX77" fmla="*/ 1647825 w 1866900"/>
              <a:gd name="connsiteY77" fmla="*/ 435175 h 866181"/>
              <a:gd name="connsiteX78" fmla="*/ 1652587 w 1866900"/>
              <a:gd name="connsiteY78" fmla="*/ 518518 h 866181"/>
              <a:gd name="connsiteX79" fmla="*/ 1657350 w 1866900"/>
              <a:gd name="connsiteY79" fmla="*/ 532806 h 866181"/>
              <a:gd name="connsiteX80" fmla="*/ 1662112 w 1866900"/>
              <a:gd name="connsiteY80" fmla="*/ 549475 h 866181"/>
              <a:gd name="connsiteX81" fmla="*/ 1666875 w 1866900"/>
              <a:gd name="connsiteY81" fmla="*/ 556618 h 866181"/>
              <a:gd name="connsiteX82" fmla="*/ 1676400 w 1866900"/>
              <a:gd name="connsiteY82" fmla="*/ 568525 h 866181"/>
              <a:gd name="connsiteX83" fmla="*/ 1678781 w 1866900"/>
              <a:gd name="connsiteY83" fmla="*/ 575668 h 866181"/>
              <a:gd name="connsiteX84" fmla="*/ 1688306 w 1866900"/>
              <a:gd name="connsiteY84" fmla="*/ 589956 h 866181"/>
              <a:gd name="connsiteX85" fmla="*/ 1693069 w 1866900"/>
              <a:gd name="connsiteY85" fmla="*/ 597100 h 866181"/>
              <a:gd name="connsiteX86" fmla="*/ 1697831 w 1866900"/>
              <a:gd name="connsiteY86" fmla="*/ 611387 h 866181"/>
              <a:gd name="connsiteX87" fmla="*/ 1707356 w 1866900"/>
              <a:gd name="connsiteY87" fmla="*/ 625675 h 866181"/>
              <a:gd name="connsiteX88" fmla="*/ 1714500 w 1866900"/>
              <a:gd name="connsiteY88" fmla="*/ 647106 h 866181"/>
              <a:gd name="connsiteX89" fmla="*/ 1716881 w 1866900"/>
              <a:gd name="connsiteY89" fmla="*/ 654250 h 866181"/>
              <a:gd name="connsiteX90" fmla="*/ 1731169 w 1866900"/>
              <a:gd name="connsiteY90" fmla="*/ 661393 h 866181"/>
              <a:gd name="connsiteX91" fmla="*/ 1781175 w 1866900"/>
              <a:gd name="connsiteY91" fmla="*/ 654250 h 866181"/>
              <a:gd name="connsiteX92" fmla="*/ 1788319 w 1866900"/>
              <a:gd name="connsiteY92" fmla="*/ 649487 h 866181"/>
              <a:gd name="connsiteX93" fmla="*/ 1802606 w 1866900"/>
              <a:gd name="connsiteY93" fmla="*/ 644725 h 866181"/>
              <a:gd name="connsiteX94" fmla="*/ 1809750 w 1866900"/>
              <a:gd name="connsiteY94" fmla="*/ 639962 h 866181"/>
              <a:gd name="connsiteX95" fmla="*/ 1852612 w 1866900"/>
              <a:gd name="connsiteY95" fmla="*/ 639962 h 866181"/>
              <a:gd name="connsiteX96" fmla="*/ 1859756 w 1866900"/>
              <a:gd name="connsiteY96" fmla="*/ 644725 h 866181"/>
              <a:gd name="connsiteX97" fmla="*/ 1862137 w 1866900"/>
              <a:gd name="connsiteY97" fmla="*/ 651868 h 866181"/>
              <a:gd name="connsiteX98" fmla="*/ 1866900 w 1866900"/>
              <a:gd name="connsiteY98" fmla="*/ 659012 h 866181"/>
              <a:gd name="connsiteX99" fmla="*/ 1864519 w 1866900"/>
              <a:gd name="connsiteY99" fmla="*/ 692350 h 866181"/>
              <a:gd name="connsiteX100" fmla="*/ 1857375 w 1866900"/>
              <a:gd name="connsiteY100" fmla="*/ 699493 h 866181"/>
              <a:gd name="connsiteX101" fmla="*/ 1854994 w 1866900"/>
              <a:gd name="connsiteY101" fmla="*/ 706637 h 866181"/>
              <a:gd name="connsiteX102" fmla="*/ 1840706 w 1866900"/>
              <a:gd name="connsiteY102" fmla="*/ 718543 h 866181"/>
              <a:gd name="connsiteX103" fmla="*/ 1833562 w 1866900"/>
              <a:gd name="connsiteY103" fmla="*/ 720925 h 866181"/>
              <a:gd name="connsiteX104" fmla="*/ 1826419 w 1866900"/>
              <a:gd name="connsiteY104" fmla="*/ 725687 h 866181"/>
              <a:gd name="connsiteX105" fmla="*/ 1793081 w 1866900"/>
              <a:gd name="connsiteY105" fmla="*/ 735212 h 866181"/>
              <a:gd name="connsiteX106" fmla="*/ 1785937 w 1866900"/>
              <a:gd name="connsiteY106" fmla="*/ 737593 h 866181"/>
              <a:gd name="connsiteX107" fmla="*/ 1771650 w 1866900"/>
              <a:gd name="connsiteY107" fmla="*/ 747118 h 866181"/>
              <a:gd name="connsiteX108" fmla="*/ 1762125 w 1866900"/>
              <a:gd name="connsiteY108" fmla="*/ 759025 h 866181"/>
              <a:gd name="connsiteX109" fmla="*/ 1754981 w 1866900"/>
              <a:gd name="connsiteY109" fmla="*/ 780456 h 866181"/>
              <a:gd name="connsiteX110" fmla="*/ 1752600 w 1866900"/>
              <a:gd name="connsiteY110" fmla="*/ 787600 h 866181"/>
              <a:gd name="connsiteX111" fmla="*/ 1747837 w 1866900"/>
              <a:gd name="connsiteY111" fmla="*/ 794743 h 866181"/>
              <a:gd name="connsiteX112" fmla="*/ 1745456 w 1866900"/>
              <a:gd name="connsiteY112" fmla="*/ 832843 h 866181"/>
              <a:gd name="connsiteX113" fmla="*/ 1743075 w 1866900"/>
              <a:gd name="connsiteY113" fmla="*/ 839987 h 866181"/>
              <a:gd name="connsiteX114" fmla="*/ 1733550 w 1866900"/>
              <a:gd name="connsiteY114" fmla="*/ 854275 h 866181"/>
              <a:gd name="connsiteX115" fmla="*/ 1712119 w 1866900"/>
              <a:gd name="connsiteY115" fmla="*/ 863800 h 866181"/>
              <a:gd name="connsiteX116" fmla="*/ 1704975 w 1866900"/>
              <a:gd name="connsiteY116" fmla="*/ 866181 h 866181"/>
              <a:gd name="connsiteX117" fmla="*/ 1688306 w 1866900"/>
              <a:gd name="connsiteY117" fmla="*/ 863800 h 866181"/>
              <a:gd name="connsiteX118" fmla="*/ 1678781 w 1866900"/>
              <a:gd name="connsiteY118" fmla="*/ 849512 h 866181"/>
              <a:gd name="connsiteX119" fmla="*/ 1674019 w 1866900"/>
              <a:gd name="connsiteY119" fmla="*/ 842368 h 866181"/>
              <a:gd name="connsiteX120" fmla="*/ 1676400 w 1866900"/>
              <a:gd name="connsiteY120" fmla="*/ 806650 h 866181"/>
              <a:gd name="connsiteX121" fmla="*/ 1678781 w 1866900"/>
              <a:gd name="connsiteY121" fmla="*/ 799506 h 866181"/>
              <a:gd name="connsiteX122" fmla="*/ 1676400 w 1866900"/>
              <a:gd name="connsiteY122" fmla="*/ 739975 h 866181"/>
              <a:gd name="connsiteX123" fmla="*/ 1671637 w 1866900"/>
              <a:gd name="connsiteY123" fmla="*/ 725687 h 866181"/>
              <a:gd name="connsiteX124" fmla="*/ 1664494 w 1866900"/>
              <a:gd name="connsiteY124" fmla="*/ 711400 h 866181"/>
              <a:gd name="connsiteX125" fmla="*/ 1657350 w 1866900"/>
              <a:gd name="connsiteY125" fmla="*/ 706637 h 866181"/>
              <a:gd name="connsiteX126" fmla="*/ 1654969 w 1866900"/>
              <a:gd name="connsiteY126" fmla="*/ 699493 h 866181"/>
              <a:gd name="connsiteX127" fmla="*/ 1645444 w 1866900"/>
              <a:gd name="connsiteY127" fmla="*/ 685206 h 866181"/>
              <a:gd name="connsiteX128" fmla="*/ 1643062 w 1866900"/>
              <a:gd name="connsiteY128" fmla="*/ 678062 h 866181"/>
              <a:gd name="connsiteX129" fmla="*/ 1635919 w 1866900"/>
              <a:gd name="connsiteY129" fmla="*/ 673300 h 866181"/>
              <a:gd name="connsiteX130" fmla="*/ 1624012 w 1866900"/>
              <a:gd name="connsiteY130" fmla="*/ 651868 h 866181"/>
              <a:gd name="connsiteX131" fmla="*/ 1619250 w 1866900"/>
              <a:gd name="connsiteY131" fmla="*/ 644725 h 866181"/>
              <a:gd name="connsiteX132" fmla="*/ 1614487 w 1866900"/>
              <a:gd name="connsiteY132" fmla="*/ 637581 h 866181"/>
              <a:gd name="connsiteX133" fmla="*/ 1609725 w 1866900"/>
              <a:gd name="connsiteY133" fmla="*/ 620912 h 866181"/>
              <a:gd name="connsiteX134" fmla="*/ 1604962 w 1866900"/>
              <a:gd name="connsiteY134" fmla="*/ 606625 h 866181"/>
              <a:gd name="connsiteX135" fmla="*/ 1602581 w 1866900"/>
              <a:gd name="connsiteY135" fmla="*/ 599481 h 866181"/>
              <a:gd name="connsiteX136" fmla="*/ 1597819 w 1866900"/>
              <a:gd name="connsiteY136" fmla="*/ 582812 h 866181"/>
              <a:gd name="connsiteX137" fmla="*/ 1590675 w 1866900"/>
              <a:gd name="connsiteY137" fmla="*/ 575668 h 866181"/>
              <a:gd name="connsiteX138" fmla="*/ 1585912 w 1866900"/>
              <a:gd name="connsiteY138" fmla="*/ 568525 h 866181"/>
              <a:gd name="connsiteX139" fmla="*/ 1571625 w 1866900"/>
              <a:gd name="connsiteY139" fmla="*/ 559000 h 866181"/>
              <a:gd name="connsiteX140" fmla="*/ 1557337 w 1866900"/>
              <a:gd name="connsiteY140" fmla="*/ 547093 h 866181"/>
              <a:gd name="connsiteX141" fmla="*/ 1547812 w 1866900"/>
              <a:gd name="connsiteY141" fmla="*/ 537568 h 866181"/>
              <a:gd name="connsiteX142" fmla="*/ 1538287 w 1866900"/>
              <a:gd name="connsiteY142" fmla="*/ 528043 h 866181"/>
              <a:gd name="connsiteX143" fmla="*/ 1526381 w 1866900"/>
              <a:gd name="connsiteY143" fmla="*/ 513756 h 866181"/>
              <a:gd name="connsiteX144" fmla="*/ 1521619 w 1866900"/>
              <a:gd name="connsiteY144" fmla="*/ 506612 h 866181"/>
              <a:gd name="connsiteX145" fmla="*/ 1514475 w 1866900"/>
              <a:gd name="connsiteY145" fmla="*/ 504231 h 866181"/>
              <a:gd name="connsiteX146" fmla="*/ 1502569 w 1866900"/>
              <a:gd name="connsiteY146" fmla="*/ 492325 h 866181"/>
              <a:gd name="connsiteX147" fmla="*/ 1490662 w 1866900"/>
              <a:gd name="connsiteY147" fmla="*/ 478037 h 866181"/>
              <a:gd name="connsiteX148" fmla="*/ 1469231 w 1866900"/>
              <a:gd name="connsiteY148" fmla="*/ 468512 h 866181"/>
              <a:gd name="connsiteX149" fmla="*/ 1231106 w 1866900"/>
              <a:gd name="connsiteY149" fmla="*/ 466131 h 866181"/>
              <a:gd name="connsiteX150" fmla="*/ 1031081 w 1866900"/>
              <a:gd name="connsiteY150" fmla="*/ 456606 h 866181"/>
              <a:gd name="connsiteX151" fmla="*/ 840581 w 1866900"/>
              <a:gd name="connsiteY151" fmla="*/ 454225 h 866181"/>
              <a:gd name="connsiteX152" fmla="*/ 750094 w 1866900"/>
              <a:gd name="connsiteY152" fmla="*/ 451843 h 866181"/>
              <a:gd name="connsiteX153" fmla="*/ 500063 w 1866900"/>
              <a:gd name="connsiteY153" fmla="*/ 458987 h 866181"/>
              <a:gd name="connsiteX154" fmla="*/ 347662 w 1866900"/>
              <a:gd name="connsiteY154" fmla="*/ 478037 h 866181"/>
              <a:gd name="connsiteX155" fmla="*/ 250031 w 1866900"/>
              <a:gd name="connsiteY155" fmla="*/ 508993 h 866181"/>
              <a:gd name="connsiteX156" fmla="*/ 185737 w 1866900"/>
              <a:gd name="connsiteY15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35919 w 1866900"/>
              <a:gd name="connsiteY34" fmla="*/ 154187 h 866181"/>
              <a:gd name="connsiteX35" fmla="*/ 1633537 w 1866900"/>
              <a:gd name="connsiteY35" fmla="*/ 161331 h 866181"/>
              <a:gd name="connsiteX36" fmla="*/ 1628775 w 1866900"/>
              <a:gd name="connsiteY36" fmla="*/ 199431 h 866181"/>
              <a:gd name="connsiteX37" fmla="*/ 1626394 w 1866900"/>
              <a:gd name="connsiteY37" fmla="*/ 266106 h 866181"/>
              <a:gd name="connsiteX38" fmla="*/ 1628775 w 1866900"/>
              <a:gd name="connsiteY38" fmla="*/ 332781 h 866181"/>
              <a:gd name="connsiteX39" fmla="*/ 1631156 w 1866900"/>
              <a:gd name="connsiteY39" fmla="*/ 339925 h 866181"/>
              <a:gd name="connsiteX40" fmla="*/ 1645444 w 1866900"/>
              <a:gd name="connsiteY40" fmla="*/ 354212 h 866181"/>
              <a:gd name="connsiteX41" fmla="*/ 1652587 w 1866900"/>
              <a:gd name="connsiteY41" fmla="*/ 356593 h 866181"/>
              <a:gd name="connsiteX42" fmla="*/ 1659731 w 1866900"/>
              <a:gd name="connsiteY42" fmla="*/ 361356 h 866181"/>
              <a:gd name="connsiteX43" fmla="*/ 1726406 w 1866900"/>
              <a:gd name="connsiteY43" fmla="*/ 356593 h 866181"/>
              <a:gd name="connsiteX44" fmla="*/ 1733550 w 1866900"/>
              <a:gd name="connsiteY44" fmla="*/ 292300 h 866181"/>
              <a:gd name="connsiteX45" fmla="*/ 1738312 w 1866900"/>
              <a:gd name="connsiteY45" fmla="*/ 266106 h 866181"/>
              <a:gd name="connsiteX46" fmla="*/ 1743075 w 1866900"/>
              <a:gd name="connsiteY46" fmla="*/ 258962 h 866181"/>
              <a:gd name="connsiteX47" fmla="*/ 1750219 w 1866900"/>
              <a:gd name="connsiteY47" fmla="*/ 256581 h 866181"/>
              <a:gd name="connsiteX48" fmla="*/ 1757362 w 1866900"/>
              <a:gd name="connsiteY48" fmla="*/ 251818 h 866181"/>
              <a:gd name="connsiteX49" fmla="*/ 1774031 w 1866900"/>
              <a:gd name="connsiteY49" fmla="*/ 247056 h 866181"/>
              <a:gd name="connsiteX50" fmla="*/ 1797844 w 1866900"/>
              <a:gd name="connsiteY50" fmla="*/ 249437 h 866181"/>
              <a:gd name="connsiteX51" fmla="*/ 1819275 w 1866900"/>
              <a:gd name="connsiteY51" fmla="*/ 266106 h 866181"/>
              <a:gd name="connsiteX52" fmla="*/ 1826419 w 1866900"/>
              <a:gd name="connsiteY52" fmla="*/ 270868 h 866181"/>
              <a:gd name="connsiteX53" fmla="*/ 1838325 w 1866900"/>
              <a:gd name="connsiteY53" fmla="*/ 292300 h 866181"/>
              <a:gd name="connsiteX54" fmla="*/ 1826419 w 1866900"/>
              <a:gd name="connsiteY54" fmla="*/ 323256 h 866181"/>
              <a:gd name="connsiteX55" fmla="*/ 1819275 w 1866900"/>
              <a:gd name="connsiteY55" fmla="*/ 325637 h 866181"/>
              <a:gd name="connsiteX56" fmla="*/ 1804987 w 1866900"/>
              <a:gd name="connsiteY56" fmla="*/ 337543 h 866181"/>
              <a:gd name="connsiteX57" fmla="*/ 1795462 w 1866900"/>
              <a:gd name="connsiteY57" fmla="*/ 351831 h 866181"/>
              <a:gd name="connsiteX58" fmla="*/ 1800225 w 1866900"/>
              <a:gd name="connsiteY58" fmla="*/ 392312 h 866181"/>
              <a:gd name="connsiteX59" fmla="*/ 1802606 w 1866900"/>
              <a:gd name="connsiteY59" fmla="*/ 399456 h 866181"/>
              <a:gd name="connsiteX60" fmla="*/ 1807369 w 1866900"/>
              <a:gd name="connsiteY60" fmla="*/ 406600 h 866181"/>
              <a:gd name="connsiteX61" fmla="*/ 1812131 w 1866900"/>
              <a:gd name="connsiteY61" fmla="*/ 420887 h 866181"/>
              <a:gd name="connsiteX62" fmla="*/ 1824037 w 1866900"/>
              <a:gd name="connsiteY62" fmla="*/ 442318 h 866181"/>
              <a:gd name="connsiteX63" fmla="*/ 1821656 w 1866900"/>
              <a:gd name="connsiteY63" fmla="*/ 480418 h 866181"/>
              <a:gd name="connsiteX64" fmla="*/ 1816894 w 1866900"/>
              <a:gd name="connsiteY64" fmla="*/ 487562 h 866181"/>
              <a:gd name="connsiteX65" fmla="*/ 1788319 w 1866900"/>
              <a:gd name="connsiteY65" fmla="*/ 480418 h 866181"/>
              <a:gd name="connsiteX66" fmla="*/ 1781175 w 1866900"/>
              <a:gd name="connsiteY66" fmla="*/ 478037 h 866181"/>
              <a:gd name="connsiteX67" fmla="*/ 1774031 w 1866900"/>
              <a:gd name="connsiteY67" fmla="*/ 475656 h 866181"/>
              <a:gd name="connsiteX68" fmla="*/ 1759744 w 1866900"/>
              <a:gd name="connsiteY68" fmla="*/ 454225 h 866181"/>
              <a:gd name="connsiteX69" fmla="*/ 1754981 w 1866900"/>
              <a:gd name="connsiteY69" fmla="*/ 447081 h 866181"/>
              <a:gd name="connsiteX70" fmla="*/ 1747837 w 1866900"/>
              <a:gd name="connsiteY70" fmla="*/ 432793 h 866181"/>
              <a:gd name="connsiteX71" fmla="*/ 1728787 w 1866900"/>
              <a:gd name="connsiteY71" fmla="*/ 420887 h 866181"/>
              <a:gd name="connsiteX72" fmla="*/ 1721644 w 1866900"/>
              <a:gd name="connsiteY72" fmla="*/ 416125 h 866181"/>
              <a:gd name="connsiteX73" fmla="*/ 1707356 w 1866900"/>
              <a:gd name="connsiteY73" fmla="*/ 411362 h 866181"/>
              <a:gd name="connsiteX74" fmla="*/ 1690687 w 1866900"/>
              <a:gd name="connsiteY74" fmla="*/ 413743 h 866181"/>
              <a:gd name="connsiteX75" fmla="*/ 1654969 w 1866900"/>
              <a:gd name="connsiteY75" fmla="*/ 420887 h 866181"/>
              <a:gd name="connsiteX76" fmla="*/ 1647825 w 1866900"/>
              <a:gd name="connsiteY76" fmla="*/ 435175 h 866181"/>
              <a:gd name="connsiteX77" fmla="*/ 1652587 w 1866900"/>
              <a:gd name="connsiteY77" fmla="*/ 518518 h 866181"/>
              <a:gd name="connsiteX78" fmla="*/ 1657350 w 1866900"/>
              <a:gd name="connsiteY78" fmla="*/ 532806 h 866181"/>
              <a:gd name="connsiteX79" fmla="*/ 1662112 w 1866900"/>
              <a:gd name="connsiteY79" fmla="*/ 549475 h 866181"/>
              <a:gd name="connsiteX80" fmla="*/ 1666875 w 1866900"/>
              <a:gd name="connsiteY80" fmla="*/ 556618 h 866181"/>
              <a:gd name="connsiteX81" fmla="*/ 1676400 w 1866900"/>
              <a:gd name="connsiteY81" fmla="*/ 568525 h 866181"/>
              <a:gd name="connsiteX82" fmla="*/ 1678781 w 1866900"/>
              <a:gd name="connsiteY82" fmla="*/ 575668 h 866181"/>
              <a:gd name="connsiteX83" fmla="*/ 1688306 w 1866900"/>
              <a:gd name="connsiteY83" fmla="*/ 589956 h 866181"/>
              <a:gd name="connsiteX84" fmla="*/ 1693069 w 1866900"/>
              <a:gd name="connsiteY84" fmla="*/ 597100 h 866181"/>
              <a:gd name="connsiteX85" fmla="*/ 1697831 w 1866900"/>
              <a:gd name="connsiteY85" fmla="*/ 611387 h 866181"/>
              <a:gd name="connsiteX86" fmla="*/ 1707356 w 1866900"/>
              <a:gd name="connsiteY86" fmla="*/ 625675 h 866181"/>
              <a:gd name="connsiteX87" fmla="*/ 1714500 w 1866900"/>
              <a:gd name="connsiteY87" fmla="*/ 647106 h 866181"/>
              <a:gd name="connsiteX88" fmla="*/ 1716881 w 1866900"/>
              <a:gd name="connsiteY88" fmla="*/ 654250 h 866181"/>
              <a:gd name="connsiteX89" fmla="*/ 1731169 w 1866900"/>
              <a:gd name="connsiteY89" fmla="*/ 661393 h 866181"/>
              <a:gd name="connsiteX90" fmla="*/ 1781175 w 1866900"/>
              <a:gd name="connsiteY90" fmla="*/ 654250 h 866181"/>
              <a:gd name="connsiteX91" fmla="*/ 1788319 w 1866900"/>
              <a:gd name="connsiteY91" fmla="*/ 649487 h 866181"/>
              <a:gd name="connsiteX92" fmla="*/ 1802606 w 1866900"/>
              <a:gd name="connsiteY92" fmla="*/ 644725 h 866181"/>
              <a:gd name="connsiteX93" fmla="*/ 1809750 w 1866900"/>
              <a:gd name="connsiteY93" fmla="*/ 639962 h 866181"/>
              <a:gd name="connsiteX94" fmla="*/ 1852612 w 1866900"/>
              <a:gd name="connsiteY94" fmla="*/ 639962 h 866181"/>
              <a:gd name="connsiteX95" fmla="*/ 1859756 w 1866900"/>
              <a:gd name="connsiteY95" fmla="*/ 644725 h 866181"/>
              <a:gd name="connsiteX96" fmla="*/ 1862137 w 1866900"/>
              <a:gd name="connsiteY96" fmla="*/ 651868 h 866181"/>
              <a:gd name="connsiteX97" fmla="*/ 1866900 w 1866900"/>
              <a:gd name="connsiteY97" fmla="*/ 659012 h 866181"/>
              <a:gd name="connsiteX98" fmla="*/ 1864519 w 1866900"/>
              <a:gd name="connsiteY98" fmla="*/ 692350 h 866181"/>
              <a:gd name="connsiteX99" fmla="*/ 1857375 w 1866900"/>
              <a:gd name="connsiteY99" fmla="*/ 699493 h 866181"/>
              <a:gd name="connsiteX100" fmla="*/ 1854994 w 1866900"/>
              <a:gd name="connsiteY100" fmla="*/ 706637 h 866181"/>
              <a:gd name="connsiteX101" fmla="*/ 1840706 w 1866900"/>
              <a:gd name="connsiteY101" fmla="*/ 718543 h 866181"/>
              <a:gd name="connsiteX102" fmla="*/ 1833562 w 1866900"/>
              <a:gd name="connsiteY102" fmla="*/ 720925 h 866181"/>
              <a:gd name="connsiteX103" fmla="*/ 1826419 w 1866900"/>
              <a:gd name="connsiteY103" fmla="*/ 725687 h 866181"/>
              <a:gd name="connsiteX104" fmla="*/ 1793081 w 1866900"/>
              <a:gd name="connsiteY104" fmla="*/ 735212 h 866181"/>
              <a:gd name="connsiteX105" fmla="*/ 1785937 w 1866900"/>
              <a:gd name="connsiteY105" fmla="*/ 737593 h 866181"/>
              <a:gd name="connsiteX106" fmla="*/ 1771650 w 1866900"/>
              <a:gd name="connsiteY106" fmla="*/ 747118 h 866181"/>
              <a:gd name="connsiteX107" fmla="*/ 1762125 w 1866900"/>
              <a:gd name="connsiteY107" fmla="*/ 759025 h 866181"/>
              <a:gd name="connsiteX108" fmla="*/ 1754981 w 1866900"/>
              <a:gd name="connsiteY108" fmla="*/ 780456 h 866181"/>
              <a:gd name="connsiteX109" fmla="*/ 1752600 w 1866900"/>
              <a:gd name="connsiteY109" fmla="*/ 787600 h 866181"/>
              <a:gd name="connsiteX110" fmla="*/ 1747837 w 1866900"/>
              <a:gd name="connsiteY110" fmla="*/ 794743 h 866181"/>
              <a:gd name="connsiteX111" fmla="*/ 1745456 w 1866900"/>
              <a:gd name="connsiteY111" fmla="*/ 832843 h 866181"/>
              <a:gd name="connsiteX112" fmla="*/ 1743075 w 1866900"/>
              <a:gd name="connsiteY112" fmla="*/ 839987 h 866181"/>
              <a:gd name="connsiteX113" fmla="*/ 1733550 w 1866900"/>
              <a:gd name="connsiteY113" fmla="*/ 854275 h 866181"/>
              <a:gd name="connsiteX114" fmla="*/ 1712119 w 1866900"/>
              <a:gd name="connsiteY114" fmla="*/ 863800 h 866181"/>
              <a:gd name="connsiteX115" fmla="*/ 1704975 w 1866900"/>
              <a:gd name="connsiteY115" fmla="*/ 866181 h 866181"/>
              <a:gd name="connsiteX116" fmla="*/ 1688306 w 1866900"/>
              <a:gd name="connsiteY116" fmla="*/ 863800 h 866181"/>
              <a:gd name="connsiteX117" fmla="*/ 1678781 w 1866900"/>
              <a:gd name="connsiteY117" fmla="*/ 849512 h 866181"/>
              <a:gd name="connsiteX118" fmla="*/ 1674019 w 1866900"/>
              <a:gd name="connsiteY118" fmla="*/ 842368 h 866181"/>
              <a:gd name="connsiteX119" fmla="*/ 1676400 w 1866900"/>
              <a:gd name="connsiteY119" fmla="*/ 806650 h 866181"/>
              <a:gd name="connsiteX120" fmla="*/ 1678781 w 1866900"/>
              <a:gd name="connsiteY120" fmla="*/ 799506 h 866181"/>
              <a:gd name="connsiteX121" fmla="*/ 1676400 w 1866900"/>
              <a:gd name="connsiteY121" fmla="*/ 739975 h 866181"/>
              <a:gd name="connsiteX122" fmla="*/ 1671637 w 1866900"/>
              <a:gd name="connsiteY122" fmla="*/ 725687 h 866181"/>
              <a:gd name="connsiteX123" fmla="*/ 1664494 w 1866900"/>
              <a:gd name="connsiteY123" fmla="*/ 711400 h 866181"/>
              <a:gd name="connsiteX124" fmla="*/ 1657350 w 1866900"/>
              <a:gd name="connsiteY124" fmla="*/ 706637 h 866181"/>
              <a:gd name="connsiteX125" fmla="*/ 1654969 w 1866900"/>
              <a:gd name="connsiteY125" fmla="*/ 699493 h 866181"/>
              <a:gd name="connsiteX126" fmla="*/ 1645444 w 1866900"/>
              <a:gd name="connsiteY126" fmla="*/ 685206 h 866181"/>
              <a:gd name="connsiteX127" fmla="*/ 1643062 w 1866900"/>
              <a:gd name="connsiteY127" fmla="*/ 678062 h 866181"/>
              <a:gd name="connsiteX128" fmla="*/ 1635919 w 1866900"/>
              <a:gd name="connsiteY128" fmla="*/ 673300 h 866181"/>
              <a:gd name="connsiteX129" fmla="*/ 1624012 w 1866900"/>
              <a:gd name="connsiteY129" fmla="*/ 651868 h 866181"/>
              <a:gd name="connsiteX130" fmla="*/ 1619250 w 1866900"/>
              <a:gd name="connsiteY130" fmla="*/ 644725 h 866181"/>
              <a:gd name="connsiteX131" fmla="*/ 1614487 w 1866900"/>
              <a:gd name="connsiteY131" fmla="*/ 637581 h 866181"/>
              <a:gd name="connsiteX132" fmla="*/ 1609725 w 1866900"/>
              <a:gd name="connsiteY132" fmla="*/ 620912 h 866181"/>
              <a:gd name="connsiteX133" fmla="*/ 1604962 w 1866900"/>
              <a:gd name="connsiteY133" fmla="*/ 606625 h 866181"/>
              <a:gd name="connsiteX134" fmla="*/ 1602581 w 1866900"/>
              <a:gd name="connsiteY134" fmla="*/ 599481 h 866181"/>
              <a:gd name="connsiteX135" fmla="*/ 1597819 w 1866900"/>
              <a:gd name="connsiteY135" fmla="*/ 582812 h 866181"/>
              <a:gd name="connsiteX136" fmla="*/ 1590675 w 1866900"/>
              <a:gd name="connsiteY136" fmla="*/ 575668 h 866181"/>
              <a:gd name="connsiteX137" fmla="*/ 1585912 w 1866900"/>
              <a:gd name="connsiteY137" fmla="*/ 568525 h 866181"/>
              <a:gd name="connsiteX138" fmla="*/ 1571625 w 1866900"/>
              <a:gd name="connsiteY138" fmla="*/ 559000 h 866181"/>
              <a:gd name="connsiteX139" fmla="*/ 1557337 w 1866900"/>
              <a:gd name="connsiteY139" fmla="*/ 547093 h 866181"/>
              <a:gd name="connsiteX140" fmla="*/ 1547812 w 1866900"/>
              <a:gd name="connsiteY140" fmla="*/ 537568 h 866181"/>
              <a:gd name="connsiteX141" fmla="*/ 1538287 w 1866900"/>
              <a:gd name="connsiteY141" fmla="*/ 528043 h 866181"/>
              <a:gd name="connsiteX142" fmla="*/ 1526381 w 1866900"/>
              <a:gd name="connsiteY142" fmla="*/ 513756 h 866181"/>
              <a:gd name="connsiteX143" fmla="*/ 1521619 w 1866900"/>
              <a:gd name="connsiteY143" fmla="*/ 506612 h 866181"/>
              <a:gd name="connsiteX144" fmla="*/ 1514475 w 1866900"/>
              <a:gd name="connsiteY144" fmla="*/ 504231 h 866181"/>
              <a:gd name="connsiteX145" fmla="*/ 1502569 w 1866900"/>
              <a:gd name="connsiteY145" fmla="*/ 492325 h 866181"/>
              <a:gd name="connsiteX146" fmla="*/ 1490662 w 1866900"/>
              <a:gd name="connsiteY146" fmla="*/ 478037 h 866181"/>
              <a:gd name="connsiteX147" fmla="*/ 1469231 w 1866900"/>
              <a:gd name="connsiteY147" fmla="*/ 468512 h 866181"/>
              <a:gd name="connsiteX148" fmla="*/ 1231106 w 1866900"/>
              <a:gd name="connsiteY148" fmla="*/ 466131 h 866181"/>
              <a:gd name="connsiteX149" fmla="*/ 1031081 w 1866900"/>
              <a:gd name="connsiteY149" fmla="*/ 456606 h 866181"/>
              <a:gd name="connsiteX150" fmla="*/ 840581 w 1866900"/>
              <a:gd name="connsiteY150" fmla="*/ 454225 h 866181"/>
              <a:gd name="connsiteX151" fmla="*/ 750094 w 1866900"/>
              <a:gd name="connsiteY151" fmla="*/ 451843 h 866181"/>
              <a:gd name="connsiteX152" fmla="*/ 500063 w 1866900"/>
              <a:gd name="connsiteY152" fmla="*/ 458987 h 866181"/>
              <a:gd name="connsiteX153" fmla="*/ 347662 w 1866900"/>
              <a:gd name="connsiteY153" fmla="*/ 478037 h 866181"/>
              <a:gd name="connsiteX154" fmla="*/ 250031 w 1866900"/>
              <a:gd name="connsiteY154" fmla="*/ 508993 h 866181"/>
              <a:gd name="connsiteX155" fmla="*/ 185737 w 1866900"/>
              <a:gd name="connsiteY155"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33537 w 1866900"/>
              <a:gd name="connsiteY35" fmla="*/ 161331 h 866181"/>
              <a:gd name="connsiteX36" fmla="*/ 1628775 w 1866900"/>
              <a:gd name="connsiteY36" fmla="*/ 199431 h 866181"/>
              <a:gd name="connsiteX37" fmla="*/ 1626394 w 1866900"/>
              <a:gd name="connsiteY37" fmla="*/ 266106 h 866181"/>
              <a:gd name="connsiteX38" fmla="*/ 1628775 w 1866900"/>
              <a:gd name="connsiteY38" fmla="*/ 332781 h 866181"/>
              <a:gd name="connsiteX39" fmla="*/ 1631156 w 1866900"/>
              <a:gd name="connsiteY39" fmla="*/ 339925 h 866181"/>
              <a:gd name="connsiteX40" fmla="*/ 1645444 w 1866900"/>
              <a:gd name="connsiteY40" fmla="*/ 354212 h 866181"/>
              <a:gd name="connsiteX41" fmla="*/ 1652587 w 1866900"/>
              <a:gd name="connsiteY41" fmla="*/ 356593 h 866181"/>
              <a:gd name="connsiteX42" fmla="*/ 1659731 w 1866900"/>
              <a:gd name="connsiteY42" fmla="*/ 361356 h 866181"/>
              <a:gd name="connsiteX43" fmla="*/ 1726406 w 1866900"/>
              <a:gd name="connsiteY43" fmla="*/ 356593 h 866181"/>
              <a:gd name="connsiteX44" fmla="*/ 1733550 w 1866900"/>
              <a:gd name="connsiteY44" fmla="*/ 292300 h 866181"/>
              <a:gd name="connsiteX45" fmla="*/ 1738312 w 1866900"/>
              <a:gd name="connsiteY45" fmla="*/ 266106 h 866181"/>
              <a:gd name="connsiteX46" fmla="*/ 1743075 w 1866900"/>
              <a:gd name="connsiteY46" fmla="*/ 258962 h 866181"/>
              <a:gd name="connsiteX47" fmla="*/ 1750219 w 1866900"/>
              <a:gd name="connsiteY47" fmla="*/ 256581 h 866181"/>
              <a:gd name="connsiteX48" fmla="*/ 1757362 w 1866900"/>
              <a:gd name="connsiteY48" fmla="*/ 251818 h 866181"/>
              <a:gd name="connsiteX49" fmla="*/ 1774031 w 1866900"/>
              <a:gd name="connsiteY49" fmla="*/ 247056 h 866181"/>
              <a:gd name="connsiteX50" fmla="*/ 1797844 w 1866900"/>
              <a:gd name="connsiteY50" fmla="*/ 249437 h 866181"/>
              <a:gd name="connsiteX51" fmla="*/ 1819275 w 1866900"/>
              <a:gd name="connsiteY51" fmla="*/ 266106 h 866181"/>
              <a:gd name="connsiteX52" fmla="*/ 1826419 w 1866900"/>
              <a:gd name="connsiteY52" fmla="*/ 270868 h 866181"/>
              <a:gd name="connsiteX53" fmla="*/ 1838325 w 1866900"/>
              <a:gd name="connsiteY53" fmla="*/ 292300 h 866181"/>
              <a:gd name="connsiteX54" fmla="*/ 1826419 w 1866900"/>
              <a:gd name="connsiteY54" fmla="*/ 323256 h 866181"/>
              <a:gd name="connsiteX55" fmla="*/ 1819275 w 1866900"/>
              <a:gd name="connsiteY55" fmla="*/ 325637 h 866181"/>
              <a:gd name="connsiteX56" fmla="*/ 1804987 w 1866900"/>
              <a:gd name="connsiteY56" fmla="*/ 337543 h 866181"/>
              <a:gd name="connsiteX57" fmla="*/ 1795462 w 1866900"/>
              <a:gd name="connsiteY57" fmla="*/ 351831 h 866181"/>
              <a:gd name="connsiteX58" fmla="*/ 1800225 w 1866900"/>
              <a:gd name="connsiteY58" fmla="*/ 392312 h 866181"/>
              <a:gd name="connsiteX59" fmla="*/ 1802606 w 1866900"/>
              <a:gd name="connsiteY59" fmla="*/ 399456 h 866181"/>
              <a:gd name="connsiteX60" fmla="*/ 1807369 w 1866900"/>
              <a:gd name="connsiteY60" fmla="*/ 406600 h 866181"/>
              <a:gd name="connsiteX61" fmla="*/ 1812131 w 1866900"/>
              <a:gd name="connsiteY61" fmla="*/ 420887 h 866181"/>
              <a:gd name="connsiteX62" fmla="*/ 1824037 w 1866900"/>
              <a:gd name="connsiteY62" fmla="*/ 442318 h 866181"/>
              <a:gd name="connsiteX63" fmla="*/ 1821656 w 1866900"/>
              <a:gd name="connsiteY63" fmla="*/ 480418 h 866181"/>
              <a:gd name="connsiteX64" fmla="*/ 1816894 w 1866900"/>
              <a:gd name="connsiteY64" fmla="*/ 487562 h 866181"/>
              <a:gd name="connsiteX65" fmla="*/ 1788319 w 1866900"/>
              <a:gd name="connsiteY65" fmla="*/ 480418 h 866181"/>
              <a:gd name="connsiteX66" fmla="*/ 1781175 w 1866900"/>
              <a:gd name="connsiteY66" fmla="*/ 478037 h 866181"/>
              <a:gd name="connsiteX67" fmla="*/ 1774031 w 1866900"/>
              <a:gd name="connsiteY67" fmla="*/ 475656 h 866181"/>
              <a:gd name="connsiteX68" fmla="*/ 1759744 w 1866900"/>
              <a:gd name="connsiteY68" fmla="*/ 454225 h 866181"/>
              <a:gd name="connsiteX69" fmla="*/ 1754981 w 1866900"/>
              <a:gd name="connsiteY69" fmla="*/ 447081 h 866181"/>
              <a:gd name="connsiteX70" fmla="*/ 1747837 w 1866900"/>
              <a:gd name="connsiteY70" fmla="*/ 432793 h 866181"/>
              <a:gd name="connsiteX71" fmla="*/ 1728787 w 1866900"/>
              <a:gd name="connsiteY71" fmla="*/ 420887 h 866181"/>
              <a:gd name="connsiteX72" fmla="*/ 1721644 w 1866900"/>
              <a:gd name="connsiteY72" fmla="*/ 416125 h 866181"/>
              <a:gd name="connsiteX73" fmla="*/ 1707356 w 1866900"/>
              <a:gd name="connsiteY73" fmla="*/ 411362 h 866181"/>
              <a:gd name="connsiteX74" fmla="*/ 1690687 w 1866900"/>
              <a:gd name="connsiteY74" fmla="*/ 413743 h 866181"/>
              <a:gd name="connsiteX75" fmla="*/ 1654969 w 1866900"/>
              <a:gd name="connsiteY75" fmla="*/ 420887 h 866181"/>
              <a:gd name="connsiteX76" fmla="*/ 1647825 w 1866900"/>
              <a:gd name="connsiteY76" fmla="*/ 435175 h 866181"/>
              <a:gd name="connsiteX77" fmla="*/ 1652587 w 1866900"/>
              <a:gd name="connsiteY77" fmla="*/ 518518 h 866181"/>
              <a:gd name="connsiteX78" fmla="*/ 1657350 w 1866900"/>
              <a:gd name="connsiteY78" fmla="*/ 532806 h 866181"/>
              <a:gd name="connsiteX79" fmla="*/ 1662112 w 1866900"/>
              <a:gd name="connsiteY79" fmla="*/ 549475 h 866181"/>
              <a:gd name="connsiteX80" fmla="*/ 1666875 w 1866900"/>
              <a:gd name="connsiteY80" fmla="*/ 556618 h 866181"/>
              <a:gd name="connsiteX81" fmla="*/ 1676400 w 1866900"/>
              <a:gd name="connsiteY81" fmla="*/ 568525 h 866181"/>
              <a:gd name="connsiteX82" fmla="*/ 1678781 w 1866900"/>
              <a:gd name="connsiteY82" fmla="*/ 575668 h 866181"/>
              <a:gd name="connsiteX83" fmla="*/ 1688306 w 1866900"/>
              <a:gd name="connsiteY83" fmla="*/ 589956 h 866181"/>
              <a:gd name="connsiteX84" fmla="*/ 1693069 w 1866900"/>
              <a:gd name="connsiteY84" fmla="*/ 597100 h 866181"/>
              <a:gd name="connsiteX85" fmla="*/ 1697831 w 1866900"/>
              <a:gd name="connsiteY85" fmla="*/ 611387 h 866181"/>
              <a:gd name="connsiteX86" fmla="*/ 1707356 w 1866900"/>
              <a:gd name="connsiteY86" fmla="*/ 625675 h 866181"/>
              <a:gd name="connsiteX87" fmla="*/ 1714500 w 1866900"/>
              <a:gd name="connsiteY87" fmla="*/ 647106 h 866181"/>
              <a:gd name="connsiteX88" fmla="*/ 1716881 w 1866900"/>
              <a:gd name="connsiteY88" fmla="*/ 654250 h 866181"/>
              <a:gd name="connsiteX89" fmla="*/ 1731169 w 1866900"/>
              <a:gd name="connsiteY89" fmla="*/ 661393 h 866181"/>
              <a:gd name="connsiteX90" fmla="*/ 1781175 w 1866900"/>
              <a:gd name="connsiteY90" fmla="*/ 654250 h 866181"/>
              <a:gd name="connsiteX91" fmla="*/ 1788319 w 1866900"/>
              <a:gd name="connsiteY91" fmla="*/ 649487 h 866181"/>
              <a:gd name="connsiteX92" fmla="*/ 1802606 w 1866900"/>
              <a:gd name="connsiteY92" fmla="*/ 644725 h 866181"/>
              <a:gd name="connsiteX93" fmla="*/ 1809750 w 1866900"/>
              <a:gd name="connsiteY93" fmla="*/ 639962 h 866181"/>
              <a:gd name="connsiteX94" fmla="*/ 1852612 w 1866900"/>
              <a:gd name="connsiteY94" fmla="*/ 639962 h 866181"/>
              <a:gd name="connsiteX95" fmla="*/ 1859756 w 1866900"/>
              <a:gd name="connsiteY95" fmla="*/ 644725 h 866181"/>
              <a:gd name="connsiteX96" fmla="*/ 1862137 w 1866900"/>
              <a:gd name="connsiteY96" fmla="*/ 651868 h 866181"/>
              <a:gd name="connsiteX97" fmla="*/ 1866900 w 1866900"/>
              <a:gd name="connsiteY97" fmla="*/ 659012 h 866181"/>
              <a:gd name="connsiteX98" fmla="*/ 1864519 w 1866900"/>
              <a:gd name="connsiteY98" fmla="*/ 692350 h 866181"/>
              <a:gd name="connsiteX99" fmla="*/ 1857375 w 1866900"/>
              <a:gd name="connsiteY99" fmla="*/ 699493 h 866181"/>
              <a:gd name="connsiteX100" fmla="*/ 1854994 w 1866900"/>
              <a:gd name="connsiteY100" fmla="*/ 706637 h 866181"/>
              <a:gd name="connsiteX101" fmla="*/ 1840706 w 1866900"/>
              <a:gd name="connsiteY101" fmla="*/ 718543 h 866181"/>
              <a:gd name="connsiteX102" fmla="*/ 1833562 w 1866900"/>
              <a:gd name="connsiteY102" fmla="*/ 720925 h 866181"/>
              <a:gd name="connsiteX103" fmla="*/ 1826419 w 1866900"/>
              <a:gd name="connsiteY103" fmla="*/ 725687 h 866181"/>
              <a:gd name="connsiteX104" fmla="*/ 1793081 w 1866900"/>
              <a:gd name="connsiteY104" fmla="*/ 735212 h 866181"/>
              <a:gd name="connsiteX105" fmla="*/ 1785937 w 1866900"/>
              <a:gd name="connsiteY105" fmla="*/ 737593 h 866181"/>
              <a:gd name="connsiteX106" fmla="*/ 1771650 w 1866900"/>
              <a:gd name="connsiteY106" fmla="*/ 747118 h 866181"/>
              <a:gd name="connsiteX107" fmla="*/ 1762125 w 1866900"/>
              <a:gd name="connsiteY107" fmla="*/ 759025 h 866181"/>
              <a:gd name="connsiteX108" fmla="*/ 1754981 w 1866900"/>
              <a:gd name="connsiteY108" fmla="*/ 780456 h 866181"/>
              <a:gd name="connsiteX109" fmla="*/ 1752600 w 1866900"/>
              <a:gd name="connsiteY109" fmla="*/ 787600 h 866181"/>
              <a:gd name="connsiteX110" fmla="*/ 1747837 w 1866900"/>
              <a:gd name="connsiteY110" fmla="*/ 794743 h 866181"/>
              <a:gd name="connsiteX111" fmla="*/ 1745456 w 1866900"/>
              <a:gd name="connsiteY111" fmla="*/ 832843 h 866181"/>
              <a:gd name="connsiteX112" fmla="*/ 1743075 w 1866900"/>
              <a:gd name="connsiteY112" fmla="*/ 839987 h 866181"/>
              <a:gd name="connsiteX113" fmla="*/ 1733550 w 1866900"/>
              <a:gd name="connsiteY113" fmla="*/ 854275 h 866181"/>
              <a:gd name="connsiteX114" fmla="*/ 1712119 w 1866900"/>
              <a:gd name="connsiteY114" fmla="*/ 863800 h 866181"/>
              <a:gd name="connsiteX115" fmla="*/ 1704975 w 1866900"/>
              <a:gd name="connsiteY115" fmla="*/ 866181 h 866181"/>
              <a:gd name="connsiteX116" fmla="*/ 1688306 w 1866900"/>
              <a:gd name="connsiteY116" fmla="*/ 863800 h 866181"/>
              <a:gd name="connsiteX117" fmla="*/ 1678781 w 1866900"/>
              <a:gd name="connsiteY117" fmla="*/ 849512 h 866181"/>
              <a:gd name="connsiteX118" fmla="*/ 1674019 w 1866900"/>
              <a:gd name="connsiteY118" fmla="*/ 842368 h 866181"/>
              <a:gd name="connsiteX119" fmla="*/ 1676400 w 1866900"/>
              <a:gd name="connsiteY119" fmla="*/ 806650 h 866181"/>
              <a:gd name="connsiteX120" fmla="*/ 1678781 w 1866900"/>
              <a:gd name="connsiteY120" fmla="*/ 799506 h 866181"/>
              <a:gd name="connsiteX121" fmla="*/ 1676400 w 1866900"/>
              <a:gd name="connsiteY121" fmla="*/ 739975 h 866181"/>
              <a:gd name="connsiteX122" fmla="*/ 1671637 w 1866900"/>
              <a:gd name="connsiteY122" fmla="*/ 725687 h 866181"/>
              <a:gd name="connsiteX123" fmla="*/ 1664494 w 1866900"/>
              <a:gd name="connsiteY123" fmla="*/ 711400 h 866181"/>
              <a:gd name="connsiteX124" fmla="*/ 1657350 w 1866900"/>
              <a:gd name="connsiteY124" fmla="*/ 706637 h 866181"/>
              <a:gd name="connsiteX125" fmla="*/ 1654969 w 1866900"/>
              <a:gd name="connsiteY125" fmla="*/ 699493 h 866181"/>
              <a:gd name="connsiteX126" fmla="*/ 1645444 w 1866900"/>
              <a:gd name="connsiteY126" fmla="*/ 685206 h 866181"/>
              <a:gd name="connsiteX127" fmla="*/ 1643062 w 1866900"/>
              <a:gd name="connsiteY127" fmla="*/ 678062 h 866181"/>
              <a:gd name="connsiteX128" fmla="*/ 1635919 w 1866900"/>
              <a:gd name="connsiteY128" fmla="*/ 673300 h 866181"/>
              <a:gd name="connsiteX129" fmla="*/ 1624012 w 1866900"/>
              <a:gd name="connsiteY129" fmla="*/ 651868 h 866181"/>
              <a:gd name="connsiteX130" fmla="*/ 1619250 w 1866900"/>
              <a:gd name="connsiteY130" fmla="*/ 644725 h 866181"/>
              <a:gd name="connsiteX131" fmla="*/ 1614487 w 1866900"/>
              <a:gd name="connsiteY131" fmla="*/ 637581 h 866181"/>
              <a:gd name="connsiteX132" fmla="*/ 1609725 w 1866900"/>
              <a:gd name="connsiteY132" fmla="*/ 620912 h 866181"/>
              <a:gd name="connsiteX133" fmla="*/ 1604962 w 1866900"/>
              <a:gd name="connsiteY133" fmla="*/ 606625 h 866181"/>
              <a:gd name="connsiteX134" fmla="*/ 1602581 w 1866900"/>
              <a:gd name="connsiteY134" fmla="*/ 599481 h 866181"/>
              <a:gd name="connsiteX135" fmla="*/ 1597819 w 1866900"/>
              <a:gd name="connsiteY135" fmla="*/ 582812 h 866181"/>
              <a:gd name="connsiteX136" fmla="*/ 1590675 w 1866900"/>
              <a:gd name="connsiteY136" fmla="*/ 575668 h 866181"/>
              <a:gd name="connsiteX137" fmla="*/ 1585912 w 1866900"/>
              <a:gd name="connsiteY137" fmla="*/ 568525 h 866181"/>
              <a:gd name="connsiteX138" fmla="*/ 1571625 w 1866900"/>
              <a:gd name="connsiteY138" fmla="*/ 559000 h 866181"/>
              <a:gd name="connsiteX139" fmla="*/ 1557337 w 1866900"/>
              <a:gd name="connsiteY139" fmla="*/ 547093 h 866181"/>
              <a:gd name="connsiteX140" fmla="*/ 1547812 w 1866900"/>
              <a:gd name="connsiteY140" fmla="*/ 537568 h 866181"/>
              <a:gd name="connsiteX141" fmla="*/ 1538287 w 1866900"/>
              <a:gd name="connsiteY141" fmla="*/ 528043 h 866181"/>
              <a:gd name="connsiteX142" fmla="*/ 1526381 w 1866900"/>
              <a:gd name="connsiteY142" fmla="*/ 513756 h 866181"/>
              <a:gd name="connsiteX143" fmla="*/ 1521619 w 1866900"/>
              <a:gd name="connsiteY143" fmla="*/ 506612 h 866181"/>
              <a:gd name="connsiteX144" fmla="*/ 1514475 w 1866900"/>
              <a:gd name="connsiteY144" fmla="*/ 504231 h 866181"/>
              <a:gd name="connsiteX145" fmla="*/ 1502569 w 1866900"/>
              <a:gd name="connsiteY145" fmla="*/ 492325 h 866181"/>
              <a:gd name="connsiteX146" fmla="*/ 1490662 w 1866900"/>
              <a:gd name="connsiteY146" fmla="*/ 478037 h 866181"/>
              <a:gd name="connsiteX147" fmla="*/ 1469231 w 1866900"/>
              <a:gd name="connsiteY147" fmla="*/ 468512 h 866181"/>
              <a:gd name="connsiteX148" fmla="*/ 1231106 w 1866900"/>
              <a:gd name="connsiteY148" fmla="*/ 466131 h 866181"/>
              <a:gd name="connsiteX149" fmla="*/ 1031081 w 1866900"/>
              <a:gd name="connsiteY149" fmla="*/ 456606 h 866181"/>
              <a:gd name="connsiteX150" fmla="*/ 840581 w 1866900"/>
              <a:gd name="connsiteY150" fmla="*/ 454225 h 866181"/>
              <a:gd name="connsiteX151" fmla="*/ 750094 w 1866900"/>
              <a:gd name="connsiteY151" fmla="*/ 451843 h 866181"/>
              <a:gd name="connsiteX152" fmla="*/ 500063 w 1866900"/>
              <a:gd name="connsiteY152" fmla="*/ 458987 h 866181"/>
              <a:gd name="connsiteX153" fmla="*/ 347662 w 1866900"/>
              <a:gd name="connsiteY153" fmla="*/ 478037 h 866181"/>
              <a:gd name="connsiteX154" fmla="*/ 250031 w 1866900"/>
              <a:gd name="connsiteY154" fmla="*/ 508993 h 866181"/>
              <a:gd name="connsiteX155" fmla="*/ 185737 w 1866900"/>
              <a:gd name="connsiteY155"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26394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21619 w 1866900"/>
              <a:gd name="connsiteY22" fmla="*/ 30362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69256 w 1866900"/>
              <a:gd name="connsiteY31" fmla="*/ 99418 h 866181"/>
              <a:gd name="connsiteX32" fmla="*/ 1647825 w 1866900"/>
              <a:gd name="connsiteY32" fmla="*/ 120850 h 866181"/>
              <a:gd name="connsiteX33" fmla="*/ 1635919 w 1866900"/>
              <a:gd name="connsiteY33" fmla="*/ 154187 h 866181"/>
              <a:gd name="connsiteX34" fmla="*/ 1628775 w 1866900"/>
              <a:gd name="connsiteY34" fmla="*/ 199431 h 866181"/>
              <a:gd name="connsiteX35" fmla="*/ 1619251 w 1866900"/>
              <a:gd name="connsiteY35" fmla="*/ 266106 h 866181"/>
              <a:gd name="connsiteX36" fmla="*/ 1628775 w 1866900"/>
              <a:gd name="connsiteY36" fmla="*/ 332781 h 866181"/>
              <a:gd name="connsiteX37" fmla="*/ 1631156 w 1866900"/>
              <a:gd name="connsiteY37" fmla="*/ 339925 h 866181"/>
              <a:gd name="connsiteX38" fmla="*/ 1645444 w 1866900"/>
              <a:gd name="connsiteY38" fmla="*/ 354212 h 866181"/>
              <a:gd name="connsiteX39" fmla="*/ 1652587 w 1866900"/>
              <a:gd name="connsiteY39" fmla="*/ 356593 h 866181"/>
              <a:gd name="connsiteX40" fmla="*/ 1659731 w 1866900"/>
              <a:gd name="connsiteY40" fmla="*/ 361356 h 866181"/>
              <a:gd name="connsiteX41" fmla="*/ 1726406 w 1866900"/>
              <a:gd name="connsiteY41" fmla="*/ 356593 h 866181"/>
              <a:gd name="connsiteX42" fmla="*/ 1733550 w 1866900"/>
              <a:gd name="connsiteY42" fmla="*/ 292300 h 866181"/>
              <a:gd name="connsiteX43" fmla="*/ 1738312 w 1866900"/>
              <a:gd name="connsiteY43" fmla="*/ 266106 h 866181"/>
              <a:gd name="connsiteX44" fmla="*/ 1743075 w 1866900"/>
              <a:gd name="connsiteY44" fmla="*/ 258962 h 866181"/>
              <a:gd name="connsiteX45" fmla="*/ 1750219 w 1866900"/>
              <a:gd name="connsiteY45" fmla="*/ 256581 h 866181"/>
              <a:gd name="connsiteX46" fmla="*/ 1757362 w 1866900"/>
              <a:gd name="connsiteY46" fmla="*/ 251818 h 866181"/>
              <a:gd name="connsiteX47" fmla="*/ 1774031 w 1866900"/>
              <a:gd name="connsiteY47" fmla="*/ 247056 h 866181"/>
              <a:gd name="connsiteX48" fmla="*/ 1797844 w 1866900"/>
              <a:gd name="connsiteY48" fmla="*/ 249437 h 866181"/>
              <a:gd name="connsiteX49" fmla="*/ 1819275 w 1866900"/>
              <a:gd name="connsiteY49" fmla="*/ 266106 h 866181"/>
              <a:gd name="connsiteX50" fmla="*/ 1826419 w 1866900"/>
              <a:gd name="connsiteY50" fmla="*/ 270868 h 866181"/>
              <a:gd name="connsiteX51" fmla="*/ 1838325 w 1866900"/>
              <a:gd name="connsiteY51" fmla="*/ 292300 h 866181"/>
              <a:gd name="connsiteX52" fmla="*/ 1826419 w 1866900"/>
              <a:gd name="connsiteY52" fmla="*/ 323256 h 866181"/>
              <a:gd name="connsiteX53" fmla="*/ 1819275 w 1866900"/>
              <a:gd name="connsiteY53" fmla="*/ 325637 h 866181"/>
              <a:gd name="connsiteX54" fmla="*/ 1804987 w 1866900"/>
              <a:gd name="connsiteY54" fmla="*/ 337543 h 866181"/>
              <a:gd name="connsiteX55" fmla="*/ 1795462 w 1866900"/>
              <a:gd name="connsiteY55" fmla="*/ 351831 h 866181"/>
              <a:gd name="connsiteX56" fmla="*/ 1800225 w 1866900"/>
              <a:gd name="connsiteY56" fmla="*/ 392312 h 866181"/>
              <a:gd name="connsiteX57" fmla="*/ 1802606 w 1866900"/>
              <a:gd name="connsiteY57" fmla="*/ 399456 h 866181"/>
              <a:gd name="connsiteX58" fmla="*/ 1807369 w 1866900"/>
              <a:gd name="connsiteY58" fmla="*/ 406600 h 866181"/>
              <a:gd name="connsiteX59" fmla="*/ 1812131 w 1866900"/>
              <a:gd name="connsiteY59" fmla="*/ 420887 h 866181"/>
              <a:gd name="connsiteX60" fmla="*/ 1824037 w 1866900"/>
              <a:gd name="connsiteY60" fmla="*/ 442318 h 866181"/>
              <a:gd name="connsiteX61" fmla="*/ 1821656 w 1866900"/>
              <a:gd name="connsiteY61" fmla="*/ 480418 h 866181"/>
              <a:gd name="connsiteX62" fmla="*/ 1816894 w 1866900"/>
              <a:gd name="connsiteY62" fmla="*/ 487562 h 866181"/>
              <a:gd name="connsiteX63" fmla="*/ 1788319 w 1866900"/>
              <a:gd name="connsiteY63" fmla="*/ 480418 h 866181"/>
              <a:gd name="connsiteX64" fmla="*/ 1781175 w 1866900"/>
              <a:gd name="connsiteY64" fmla="*/ 478037 h 866181"/>
              <a:gd name="connsiteX65" fmla="*/ 1774031 w 1866900"/>
              <a:gd name="connsiteY65" fmla="*/ 475656 h 866181"/>
              <a:gd name="connsiteX66" fmla="*/ 1759744 w 1866900"/>
              <a:gd name="connsiteY66" fmla="*/ 454225 h 866181"/>
              <a:gd name="connsiteX67" fmla="*/ 1754981 w 1866900"/>
              <a:gd name="connsiteY67" fmla="*/ 447081 h 866181"/>
              <a:gd name="connsiteX68" fmla="*/ 1747837 w 1866900"/>
              <a:gd name="connsiteY68" fmla="*/ 432793 h 866181"/>
              <a:gd name="connsiteX69" fmla="*/ 1728787 w 1866900"/>
              <a:gd name="connsiteY69" fmla="*/ 420887 h 866181"/>
              <a:gd name="connsiteX70" fmla="*/ 1721644 w 1866900"/>
              <a:gd name="connsiteY70" fmla="*/ 416125 h 866181"/>
              <a:gd name="connsiteX71" fmla="*/ 1707356 w 1866900"/>
              <a:gd name="connsiteY71" fmla="*/ 411362 h 866181"/>
              <a:gd name="connsiteX72" fmla="*/ 1690687 w 1866900"/>
              <a:gd name="connsiteY72" fmla="*/ 413743 h 866181"/>
              <a:gd name="connsiteX73" fmla="*/ 1654969 w 1866900"/>
              <a:gd name="connsiteY73" fmla="*/ 420887 h 866181"/>
              <a:gd name="connsiteX74" fmla="*/ 1647825 w 1866900"/>
              <a:gd name="connsiteY74" fmla="*/ 435175 h 866181"/>
              <a:gd name="connsiteX75" fmla="*/ 1652587 w 1866900"/>
              <a:gd name="connsiteY75" fmla="*/ 518518 h 866181"/>
              <a:gd name="connsiteX76" fmla="*/ 1657350 w 1866900"/>
              <a:gd name="connsiteY76" fmla="*/ 532806 h 866181"/>
              <a:gd name="connsiteX77" fmla="*/ 1662112 w 1866900"/>
              <a:gd name="connsiteY77" fmla="*/ 549475 h 866181"/>
              <a:gd name="connsiteX78" fmla="*/ 1666875 w 1866900"/>
              <a:gd name="connsiteY78" fmla="*/ 556618 h 866181"/>
              <a:gd name="connsiteX79" fmla="*/ 1676400 w 1866900"/>
              <a:gd name="connsiteY79" fmla="*/ 568525 h 866181"/>
              <a:gd name="connsiteX80" fmla="*/ 1678781 w 1866900"/>
              <a:gd name="connsiteY80" fmla="*/ 575668 h 866181"/>
              <a:gd name="connsiteX81" fmla="*/ 1688306 w 1866900"/>
              <a:gd name="connsiteY81" fmla="*/ 589956 h 866181"/>
              <a:gd name="connsiteX82" fmla="*/ 1693069 w 1866900"/>
              <a:gd name="connsiteY82" fmla="*/ 597100 h 866181"/>
              <a:gd name="connsiteX83" fmla="*/ 1697831 w 1866900"/>
              <a:gd name="connsiteY83" fmla="*/ 611387 h 866181"/>
              <a:gd name="connsiteX84" fmla="*/ 1707356 w 1866900"/>
              <a:gd name="connsiteY84" fmla="*/ 625675 h 866181"/>
              <a:gd name="connsiteX85" fmla="*/ 1714500 w 1866900"/>
              <a:gd name="connsiteY85" fmla="*/ 647106 h 866181"/>
              <a:gd name="connsiteX86" fmla="*/ 1716881 w 1866900"/>
              <a:gd name="connsiteY86" fmla="*/ 654250 h 866181"/>
              <a:gd name="connsiteX87" fmla="*/ 1731169 w 1866900"/>
              <a:gd name="connsiteY87" fmla="*/ 661393 h 866181"/>
              <a:gd name="connsiteX88" fmla="*/ 1781175 w 1866900"/>
              <a:gd name="connsiteY88" fmla="*/ 654250 h 866181"/>
              <a:gd name="connsiteX89" fmla="*/ 1788319 w 1866900"/>
              <a:gd name="connsiteY89" fmla="*/ 649487 h 866181"/>
              <a:gd name="connsiteX90" fmla="*/ 1802606 w 1866900"/>
              <a:gd name="connsiteY90" fmla="*/ 644725 h 866181"/>
              <a:gd name="connsiteX91" fmla="*/ 1809750 w 1866900"/>
              <a:gd name="connsiteY91" fmla="*/ 639962 h 866181"/>
              <a:gd name="connsiteX92" fmla="*/ 1852612 w 1866900"/>
              <a:gd name="connsiteY92" fmla="*/ 639962 h 866181"/>
              <a:gd name="connsiteX93" fmla="*/ 1859756 w 1866900"/>
              <a:gd name="connsiteY93" fmla="*/ 644725 h 866181"/>
              <a:gd name="connsiteX94" fmla="*/ 1862137 w 1866900"/>
              <a:gd name="connsiteY94" fmla="*/ 651868 h 866181"/>
              <a:gd name="connsiteX95" fmla="*/ 1866900 w 1866900"/>
              <a:gd name="connsiteY95" fmla="*/ 659012 h 866181"/>
              <a:gd name="connsiteX96" fmla="*/ 1864519 w 1866900"/>
              <a:gd name="connsiteY96" fmla="*/ 692350 h 866181"/>
              <a:gd name="connsiteX97" fmla="*/ 1857375 w 1866900"/>
              <a:gd name="connsiteY97" fmla="*/ 699493 h 866181"/>
              <a:gd name="connsiteX98" fmla="*/ 1854994 w 1866900"/>
              <a:gd name="connsiteY98" fmla="*/ 706637 h 866181"/>
              <a:gd name="connsiteX99" fmla="*/ 1840706 w 1866900"/>
              <a:gd name="connsiteY99" fmla="*/ 718543 h 866181"/>
              <a:gd name="connsiteX100" fmla="*/ 1833562 w 1866900"/>
              <a:gd name="connsiteY100" fmla="*/ 720925 h 866181"/>
              <a:gd name="connsiteX101" fmla="*/ 1826419 w 1866900"/>
              <a:gd name="connsiteY101" fmla="*/ 725687 h 866181"/>
              <a:gd name="connsiteX102" fmla="*/ 1793081 w 1866900"/>
              <a:gd name="connsiteY102" fmla="*/ 735212 h 866181"/>
              <a:gd name="connsiteX103" fmla="*/ 1785937 w 1866900"/>
              <a:gd name="connsiteY103" fmla="*/ 737593 h 866181"/>
              <a:gd name="connsiteX104" fmla="*/ 1771650 w 1866900"/>
              <a:gd name="connsiteY104" fmla="*/ 747118 h 866181"/>
              <a:gd name="connsiteX105" fmla="*/ 1762125 w 1866900"/>
              <a:gd name="connsiteY105" fmla="*/ 759025 h 866181"/>
              <a:gd name="connsiteX106" fmla="*/ 1754981 w 1866900"/>
              <a:gd name="connsiteY106" fmla="*/ 780456 h 866181"/>
              <a:gd name="connsiteX107" fmla="*/ 1752600 w 1866900"/>
              <a:gd name="connsiteY107" fmla="*/ 787600 h 866181"/>
              <a:gd name="connsiteX108" fmla="*/ 1747837 w 1866900"/>
              <a:gd name="connsiteY108" fmla="*/ 794743 h 866181"/>
              <a:gd name="connsiteX109" fmla="*/ 1745456 w 1866900"/>
              <a:gd name="connsiteY109" fmla="*/ 832843 h 866181"/>
              <a:gd name="connsiteX110" fmla="*/ 1743075 w 1866900"/>
              <a:gd name="connsiteY110" fmla="*/ 839987 h 866181"/>
              <a:gd name="connsiteX111" fmla="*/ 1733550 w 1866900"/>
              <a:gd name="connsiteY111" fmla="*/ 854275 h 866181"/>
              <a:gd name="connsiteX112" fmla="*/ 1712119 w 1866900"/>
              <a:gd name="connsiteY112" fmla="*/ 863800 h 866181"/>
              <a:gd name="connsiteX113" fmla="*/ 1704975 w 1866900"/>
              <a:gd name="connsiteY113" fmla="*/ 866181 h 866181"/>
              <a:gd name="connsiteX114" fmla="*/ 1688306 w 1866900"/>
              <a:gd name="connsiteY114" fmla="*/ 863800 h 866181"/>
              <a:gd name="connsiteX115" fmla="*/ 1678781 w 1866900"/>
              <a:gd name="connsiteY115" fmla="*/ 849512 h 866181"/>
              <a:gd name="connsiteX116" fmla="*/ 1674019 w 1866900"/>
              <a:gd name="connsiteY116" fmla="*/ 842368 h 866181"/>
              <a:gd name="connsiteX117" fmla="*/ 1676400 w 1866900"/>
              <a:gd name="connsiteY117" fmla="*/ 806650 h 866181"/>
              <a:gd name="connsiteX118" fmla="*/ 1678781 w 1866900"/>
              <a:gd name="connsiteY118" fmla="*/ 799506 h 866181"/>
              <a:gd name="connsiteX119" fmla="*/ 1676400 w 1866900"/>
              <a:gd name="connsiteY119" fmla="*/ 739975 h 866181"/>
              <a:gd name="connsiteX120" fmla="*/ 1671637 w 1866900"/>
              <a:gd name="connsiteY120" fmla="*/ 725687 h 866181"/>
              <a:gd name="connsiteX121" fmla="*/ 1664494 w 1866900"/>
              <a:gd name="connsiteY121" fmla="*/ 711400 h 866181"/>
              <a:gd name="connsiteX122" fmla="*/ 1657350 w 1866900"/>
              <a:gd name="connsiteY122" fmla="*/ 706637 h 866181"/>
              <a:gd name="connsiteX123" fmla="*/ 1654969 w 1866900"/>
              <a:gd name="connsiteY123" fmla="*/ 699493 h 866181"/>
              <a:gd name="connsiteX124" fmla="*/ 1645444 w 1866900"/>
              <a:gd name="connsiteY124" fmla="*/ 685206 h 866181"/>
              <a:gd name="connsiteX125" fmla="*/ 1643062 w 1866900"/>
              <a:gd name="connsiteY125" fmla="*/ 678062 h 866181"/>
              <a:gd name="connsiteX126" fmla="*/ 1635919 w 1866900"/>
              <a:gd name="connsiteY126" fmla="*/ 673300 h 866181"/>
              <a:gd name="connsiteX127" fmla="*/ 1624012 w 1866900"/>
              <a:gd name="connsiteY127" fmla="*/ 651868 h 866181"/>
              <a:gd name="connsiteX128" fmla="*/ 1619250 w 1866900"/>
              <a:gd name="connsiteY128" fmla="*/ 644725 h 866181"/>
              <a:gd name="connsiteX129" fmla="*/ 1614487 w 1866900"/>
              <a:gd name="connsiteY129" fmla="*/ 637581 h 866181"/>
              <a:gd name="connsiteX130" fmla="*/ 1609725 w 1866900"/>
              <a:gd name="connsiteY130" fmla="*/ 620912 h 866181"/>
              <a:gd name="connsiteX131" fmla="*/ 1604962 w 1866900"/>
              <a:gd name="connsiteY131" fmla="*/ 606625 h 866181"/>
              <a:gd name="connsiteX132" fmla="*/ 1602581 w 1866900"/>
              <a:gd name="connsiteY132" fmla="*/ 599481 h 866181"/>
              <a:gd name="connsiteX133" fmla="*/ 1597819 w 1866900"/>
              <a:gd name="connsiteY133" fmla="*/ 582812 h 866181"/>
              <a:gd name="connsiteX134" fmla="*/ 1590675 w 1866900"/>
              <a:gd name="connsiteY134" fmla="*/ 575668 h 866181"/>
              <a:gd name="connsiteX135" fmla="*/ 1585912 w 1866900"/>
              <a:gd name="connsiteY135" fmla="*/ 568525 h 866181"/>
              <a:gd name="connsiteX136" fmla="*/ 1571625 w 1866900"/>
              <a:gd name="connsiteY136" fmla="*/ 559000 h 866181"/>
              <a:gd name="connsiteX137" fmla="*/ 1557337 w 1866900"/>
              <a:gd name="connsiteY137" fmla="*/ 547093 h 866181"/>
              <a:gd name="connsiteX138" fmla="*/ 1547812 w 1866900"/>
              <a:gd name="connsiteY138" fmla="*/ 537568 h 866181"/>
              <a:gd name="connsiteX139" fmla="*/ 1538287 w 1866900"/>
              <a:gd name="connsiteY139" fmla="*/ 528043 h 866181"/>
              <a:gd name="connsiteX140" fmla="*/ 1526381 w 1866900"/>
              <a:gd name="connsiteY140" fmla="*/ 513756 h 866181"/>
              <a:gd name="connsiteX141" fmla="*/ 1521619 w 1866900"/>
              <a:gd name="connsiteY141" fmla="*/ 506612 h 866181"/>
              <a:gd name="connsiteX142" fmla="*/ 1514475 w 1866900"/>
              <a:gd name="connsiteY142" fmla="*/ 504231 h 866181"/>
              <a:gd name="connsiteX143" fmla="*/ 1502569 w 1866900"/>
              <a:gd name="connsiteY143" fmla="*/ 492325 h 866181"/>
              <a:gd name="connsiteX144" fmla="*/ 1490662 w 1866900"/>
              <a:gd name="connsiteY144" fmla="*/ 478037 h 866181"/>
              <a:gd name="connsiteX145" fmla="*/ 1469231 w 1866900"/>
              <a:gd name="connsiteY145" fmla="*/ 468512 h 866181"/>
              <a:gd name="connsiteX146" fmla="*/ 1231106 w 1866900"/>
              <a:gd name="connsiteY146" fmla="*/ 466131 h 866181"/>
              <a:gd name="connsiteX147" fmla="*/ 1031081 w 1866900"/>
              <a:gd name="connsiteY147" fmla="*/ 456606 h 866181"/>
              <a:gd name="connsiteX148" fmla="*/ 840581 w 1866900"/>
              <a:gd name="connsiteY148" fmla="*/ 454225 h 866181"/>
              <a:gd name="connsiteX149" fmla="*/ 750094 w 1866900"/>
              <a:gd name="connsiteY149" fmla="*/ 451843 h 866181"/>
              <a:gd name="connsiteX150" fmla="*/ 500063 w 1866900"/>
              <a:gd name="connsiteY150" fmla="*/ 458987 h 866181"/>
              <a:gd name="connsiteX151" fmla="*/ 347662 w 1866900"/>
              <a:gd name="connsiteY151" fmla="*/ 478037 h 866181"/>
              <a:gd name="connsiteX152" fmla="*/ 250031 w 1866900"/>
              <a:gd name="connsiteY152" fmla="*/ 508993 h 866181"/>
              <a:gd name="connsiteX153" fmla="*/ 185737 w 1866900"/>
              <a:gd name="connsiteY15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69256 w 1866900"/>
              <a:gd name="connsiteY31" fmla="*/ 99418 h 866181"/>
              <a:gd name="connsiteX32" fmla="*/ 1647825 w 1866900"/>
              <a:gd name="connsiteY32" fmla="*/ 120850 h 866181"/>
              <a:gd name="connsiteX33" fmla="*/ 1635919 w 1866900"/>
              <a:gd name="connsiteY33" fmla="*/ 154187 h 866181"/>
              <a:gd name="connsiteX34" fmla="*/ 1628775 w 1866900"/>
              <a:gd name="connsiteY34" fmla="*/ 199431 h 866181"/>
              <a:gd name="connsiteX35" fmla="*/ 1619251 w 1866900"/>
              <a:gd name="connsiteY35" fmla="*/ 266106 h 866181"/>
              <a:gd name="connsiteX36" fmla="*/ 1628775 w 1866900"/>
              <a:gd name="connsiteY36" fmla="*/ 332781 h 866181"/>
              <a:gd name="connsiteX37" fmla="*/ 1631156 w 1866900"/>
              <a:gd name="connsiteY37" fmla="*/ 339925 h 866181"/>
              <a:gd name="connsiteX38" fmla="*/ 1645444 w 1866900"/>
              <a:gd name="connsiteY38" fmla="*/ 354212 h 866181"/>
              <a:gd name="connsiteX39" fmla="*/ 1652587 w 1866900"/>
              <a:gd name="connsiteY39" fmla="*/ 356593 h 866181"/>
              <a:gd name="connsiteX40" fmla="*/ 1659731 w 1866900"/>
              <a:gd name="connsiteY40" fmla="*/ 361356 h 866181"/>
              <a:gd name="connsiteX41" fmla="*/ 1726406 w 1866900"/>
              <a:gd name="connsiteY41" fmla="*/ 356593 h 866181"/>
              <a:gd name="connsiteX42" fmla="*/ 1733550 w 1866900"/>
              <a:gd name="connsiteY42" fmla="*/ 292300 h 866181"/>
              <a:gd name="connsiteX43" fmla="*/ 1738312 w 1866900"/>
              <a:gd name="connsiteY43" fmla="*/ 266106 h 866181"/>
              <a:gd name="connsiteX44" fmla="*/ 1743075 w 1866900"/>
              <a:gd name="connsiteY44" fmla="*/ 258962 h 866181"/>
              <a:gd name="connsiteX45" fmla="*/ 1750219 w 1866900"/>
              <a:gd name="connsiteY45" fmla="*/ 256581 h 866181"/>
              <a:gd name="connsiteX46" fmla="*/ 1757362 w 1866900"/>
              <a:gd name="connsiteY46" fmla="*/ 251818 h 866181"/>
              <a:gd name="connsiteX47" fmla="*/ 1774031 w 1866900"/>
              <a:gd name="connsiteY47" fmla="*/ 247056 h 866181"/>
              <a:gd name="connsiteX48" fmla="*/ 1797844 w 1866900"/>
              <a:gd name="connsiteY48" fmla="*/ 249437 h 866181"/>
              <a:gd name="connsiteX49" fmla="*/ 1819275 w 1866900"/>
              <a:gd name="connsiteY49" fmla="*/ 266106 h 866181"/>
              <a:gd name="connsiteX50" fmla="*/ 1826419 w 1866900"/>
              <a:gd name="connsiteY50" fmla="*/ 270868 h 866181"/>
              <a:gd name="connsiteX51" fmla="*/ 1838325 w 1866900"/>
              <a:gd name="connsiteY51" fmla="*/ 292300 h 866181"/>
              <a:gd name="connsiteX52" fmla="*/ 1826419 w 1866900"/>
              <a:gd name="connsiteY52" fmla="*/ 323256 h 866181"/>
              <a:gd name="connsiteX53" fmla="*/ 1819275 w 1866900"/>
              <a:gd name="connsiteY53" fmla="*/ 325637 h 866181"/>
              <a:gd name="connsiteX54" fmla="*/ 1804987 w 1866900"/>
              <a:gd name="connsiteY54" fmla="*/ 337543 h 866181"/>
              <a:gd name="connsiteX55" fmla="*/ 1795462 w 1866900"/>
              <a:gd name="connsiteY55" fmla="*/ 351831 h 866181"/>
              <a:gd name="connsiteX56" fmla="*/ 1800225 w 1866900"/>
              <a:gd name="connsiteY56" fmla="*/ 392312 h 866181"/>
              <a:gd name="connsiteX57" fmla="*/ 1802606 w 1866900"/>
              <a:gd name="connsiteY57" fmla="*/ 399456 h 866181"/>
              <a:gd name="connsiteX58" fmla="*/ 1807369 w 1866900"/>
              <a:gd name="connsiteY58" fmla="*/ 406600 h 866181"/>
              <a:gd name="connsiteX59" fmla="*/ 1812131 w 1866900"/>
              <a:gd name="connsiteY59" fmla="*/ 420887 h 866181"/>
              <a:gd name="connsiteX60" fmla="*/ 1824037 w 1866900"/>
              <a:gd name="connsiteY60" fmla="*/ 442318 h 866181"/>
              <a:gd name="connsiteX61" fmla="*/ 1821656 w 1866900"/>
              <a:gd name="connsiteY61" fmla="*/ 480418 h 866181"/>
              <a:gd name="connsiteX62" fmla="*/ 1816894 w 1866900"/>
              <a:gd name="connsiteY62" fmla="*/ 487562 h 866181"/>
              <a:gd name="connsiteX63" fmla="*/ 1788319 w 1866900"/>
              <a:gd name="connsiteY63" fmla="*/ 480418 h 866181"/>
              <a:gd name="connsiteX64" fmla="*/ 1781175 w 1866900"/>
              <a:gd name="connsiteY64" fmla="*/ 478037 h 866181"/>
              <a:gd name="connsiteX65" fmla="*/ 1774031 w 1866900"/>
              <a:gd name="connsiteY65" fmla="*/ 475656 h 866181"/>
              <a:gd name="connsiteX66" fmla="*/ 1759744 w 1866900"/>
              <a:gd name="connsiteY66" fmla="*/ 454225 h 866181"/>
              <a:gd name="connsiteX67" fmla="*/ 1754981 w 1866900"/>
              <a:gd name="connsiteY67" fmla="*/ 447081 h 866181"/>
              <a:gd name="connsiteX68" fmla="*/ 1747837 w 1866900"/>
              <a:gd name="connsiteY68" fmla="*/ 432793 h 866181"/>
              <a:gd name="connsiteX69" fmla="*/ 1728787 w 1866900"/>
              <a:gd name="connsiteY69" fmla="*/ 420887 h 866181"/>
              <a:gd name="connsiteX70" fmla="*/ 1721644 w 1866900"/>
              <a:gd name="connsiteY70" fmla="*/ 416125 h 866181"/>
              <a:gd name="connsiteX71" fmla="*/ 1707356 w 1866900"/>
              <a:gd name="connsiteY71" fmla="*/ 411362 h 866181"/>
              <a:gd name="connsiteX72" fmla="*/ 1690687 w 1866900"/>
              <a:gd name="connsiteY72" fmla="*/ 413743 h 866181"/>
              <a:gd name="connsiteX73" fmla="*/ 1654969 w 1866900"/>
              <a:gd name="connsiteY73" fmla="*/ 420887 h 866181"/>
              <a:gd name="connsiteX74" fmla="*/ 1647825 w 1866900"/>
              <a:gd name="connsiteY74" fmla="*/ 435175 h 866181"/>
              <a:gd name="connsiteX75" fmla="*/ 1652587 w 1866900"/>
              <a:gd name="connsiteY75" fmla="*/ 518518 h 866181"/>
              <a:gd name="connsiteX76" fmla="*/ 1657350 w 1866900"/>
              <a:gd name="connsiteY76" fmla="*/ 532806 h 866181"/>
              <a:gd name="connsiteX77" fmla="*/ 1662112 w 1866900"/>
              <a:gd name="connsiteY77" fmla="*/ 549475 h 866181"/>
              <a:gd name="connsiteX78" fmla="*/ 1666875 w 1866900"/>
              <a:gd name="connsiteY78" fmla="*/ 556618 h 866181"/>
              <a:gd name="connsiteX79" fmla="*/ 1676400 w 1866900"/>
              <a:gd name="connsiteY79" fmla="*/ 568525 h 866181"/>
              <a:gd name="connsiteX80" fmla="*/ 1678781 w 1866900"/>
              <a:gd name="connsiteY80" fmla="*/ 575668 h 866181"/>
              <a:gd name="connsiteX81" fmla="*/ 1688306 w 1866900"/>
              <a:gd name="connsiteY81" fmla="*/ 589956 h 866181"/>
              <a:gd name="connsiteX82" fmla="*/ 1693069 w 1866900"/>
              <a:gd name="connsiteY82" fmla="*/ 597100 h 866181"/>
              <a:gd name="connsiteX83" fmla="*/ 1697831 w 1866900"/>
              <a:gd name="connsiteY83" fmla="*/ 611387 h 866181"/>
              <a:gd name="connsiteX84" fmla="*/ 1707356 w 1866900"/>
              <a:gd name="connsiteY84" fmla="*/ 625675 h 866181"/>
              <a:gd name="connsiteX85" fmla="*/ 1714500 w 1866900"/>
              <a:gd name="connsiteY85" fmla="*/ 647106 h 866181"/>
              <a:gd name="connsiteX86" fmla="*/ 1716881 w 1866900"/>
              <a:gd name="connsiteY86" fmla="*/ 654250 h 866181"/>
              <a:gd name="connsiteX87" fmla="*/ 1731169 w 1866900"/>
              <a:gd name="connsiteY87" fmla="*/ 661393 h 866181"/>
              <a:gd name="connsiteX88" fmla="*/ 1781175 w 1866900"/>
              <a:gd name="connsiteY88" fmla="*/ 654250 h 866181"/>
              <a:gd name="connsiteX89" fmla="*/ 1788319 w 1866900"/>
              <a:gd name="connsiteY89" fmla="*/ 649487 h 866181"/>
              <a:gd name="connsiteX90" fmla="*/ 1802606 w 1866900"/>
              <a:gd name="connsiteY90" fmla="*/ 644725 h 866181"/>
              <a:gd name="connsiteX91" fmla="*/ 1809750 w 1866900"/>
              <a:gd name="connsiteY91" fmla="*/ 639962 h 866181"/>
              <a:gd name="connsiteX92" fmla="*/ 1852612 w 1866900"/>
              <a:gd name="connsiteY92" fmla="*/ 639962 h 866181"/>
              <a:gd name="connsiteX93" fmla="*/ 1859756 w 1866900"/>
              <a:gd name="connsiteY93" fmla="*/ 644725 h 866181"/>
              <a:gd name="connsiteX94" fmla="*/ 1862137 w 1866900"/>
              <a:gd name="connsiteY94" fmla="*/ 651868 h 866181"/>
              <a:gd name="connsiteX95" fmla="*/ 1866900 w 1866900"/>
              <a:gd name="connsiteY95" fmla="*/ 659012 h 866181"/>
              <a:gd name="connsiteX96" fmla="*/ 1864519 w 1866900"/>
              <a:gd name="connsiteY96" fmla="*/ 692350 h 866181"/>
              <a:gd name="connsiteX97" fmla="*/ 1857375 w 1866900"/>
              <a:gd name="connsiteY97" fmla="*/ 699493 h 866181"/>
              <a:gd name="connsiteX98" fmla="*/ 1854994 w 1866900"/>
              <a:gd name="connsiteY98" fmla="*/ 706637 h 866181"/>
              <a:gd name="connsiteX99" fmla="*/ 1840706 w 1866900"/>
              <a:gd name="connsiteY99" fmla="*/ 718543 h 866181"/>
              <a:gd name="connsiteX100" fmla="*/ 1833562 w 1866900"/>
              <a:gd name="connsiteY100" fmla="*/ 720925 h 866181"/>
              <a:gd name="connsiteX101" fmla="*/ 1826419 w 1866900"/>
              <a:gd name="connsiteY101" fmla="*/ 725687 h 866181"/>
              <a:gd name="connsiteX102" fmla="*/ 1793081 w 1866900"/>
              <a:gd name="connsiteY102" fmla="*/ 735212 h 866181"/>
              <a:gd name="connsiteX103" fmla="*/ 1785937 w 1866900"/>
              <a:gd name="connsiteY103" fmla="*/ 737593 h 866181"/>
              <a:gd name="connsiteX104" fmla="*/ 1771650 w 1866900"/>
              <a:gd name="connsiteY104" fmla="*/ 747118 h 866181"/>
              <a:gd name="connsiteX105" fmla="*/ 1762125 w 1866900"/>
              <a:gd name="connsiteY105" fmla="*/ 759025 h 866181"/>
              <a:gd name="connsiteX106" fmla="*/ 1754981 w 1866900"/>
              <a:gd name="connsiteY106" fmla="*/ 780456 h 866181"/>
              <a:gd name="connsiteX107" fmla="*/ 1752600 w 1866900"/>
              <a:gd name="connsiteY107" fmla="*/ 787600 h 866181"/>
              <a:gd name="connsiteX108" fmla="*/ 1747837 w 1866900"/>
              <a:gd name="connsiteY108" fmla="*/ 794743 h 866181"/>
              <a:gd name="connsiteX109" fmla="*/ 1745456 w 1866900"/>
              <a:gd name="connsiteY109" fmla="*/ 832843 h 866181"/>
              <a:gd name="connsiteX110" fmla="*/ 1743075 w 1866900"/>
              <a:gd name="connsiteY110" fmla="*/ 839987 h 866181"/>
              <a:gd name="connsiteX111" fmla="*/ 1733550 w 1866900"/>
              <a:gd name="connsiteY111" fmla="*/ 854275 h 866181"/>
              <a:gd name="connsiteX112" fmla="*/ 1712119 w 1866900"/>
              <a:gd name="connsiteY112" fmla="*/ 863800 h 866181"/>
              <a:gd name="connsiteX113" fmla="*/ 1704975 w 1866900"/>
              <a:gd name="connsiteY113" fmla="*/ 866181 h 866181"/>
              <a:gd name="connsiteX114" fmla="*/ 1688306 w 1866900"/>
              <a:gd name="connsiteY114" fmla="*/ 863800 h 866181"/>
              <a:gd name="connsiteX115" fmla="*/ 1678781 w 1866900"/>
              <a:gd name="connsiteY115" fmla="*/ 849512 h 866181"/>
              <a:gd name="connsiteX116" fmla="*/ 1674019 w 1866900"/>
              <a:gd name="connsiteY116" fmla="*/ 842368 h 866181"/>
              <a:gd name="connsiteX117" fmla="*/ 1676400 w 1866900"/>
              <a:gd name="connsiteY117" fmla="*/ 806650 h 866181"/>
              <a:gd name="connsiteX118" fmla="*/ 1678781 w 1866900"/>
              <a:gd name="connsiteY118" fmla="*/ 799506 h 866181"/>
              <a:gd name="connsiteX119" fmla="*/ 1676400 w 1866900"/>
              <a:gd name="connsiteY119" fmla="*/ 739975 h 866181"/>
              <a:gd name="connsiteX120" fmla="*/ 1671637 w 1866900"/>
              <a:gd name="connsiteY120" fmla="*/ 725687 h 866181"/>
              <a:gd name="connsiteX121" fmla="*/ 1664494 w 1866900"/>
              <a:gd name="connsiteY121" fmla="*/ 711400 h 866181"/>
              <a:gd name="connsiteX122" fmla="*/ 1657350 w 1866900"/>
              <a:gd name="connsiteY122" fmla="*/ 706637 h 866181"/>
              <a:gd name="connsiteX123" fmla="*/ 1654969 w 1866900"/>
              <a:gd name="connsiteY123" fmla="*/ 699493 h 866181"/>
              <a:gd name="connsiteX124" fmla="*/ 1645444 w 1866900"/>
              <a:gd name="connsiteY124" fmla="*/ 685206 h 866181"/>
              <a:gd name="connsiteX125" fmla="*/ 1643062 w 1866900"/>
              <a:gd name="connsiteY125" fmla="*/ 678062 h 866181"/>
              <a:gd name="connsiteX126" fmla="*/ 1635919 w 1866900"/>
              <a:gd name="connsiteY126" fmla="*/ 673300 h 866181"/>
              <a:gd name="connsiteX127" fmla="*/ 1624012 w 1866900"/>
              <a:gd name="connsiteY127" fmla="*/ 651868 h 866181"/>
              <a:gd name="connsiteX128" fmla="*/ 1619250 w 1866900"/>
              <a:gd name="connsiteY128" fmla="*/ 644725 h 866181"/>
              <a:gd name="connsiteX129" fmla="*/ 1614487 w 1866900"/>
              <a:gd name="connsiteY129" fmla="*/ 637581 h 866181"/>
              <a:gd name="connsiteX130" fmla="*/ 1609725 w 1866900"/>
              <a:gd name="connsiteY130" fmla="*/ 620912 h 866181"/>
              <a:gd name="connsiteX131" fmla="*/ 1604962 w 1866900"/>
              <a:gd name="connsiteY131" fmla="*/ 606625 h 866181"/>
              <a:gd name="connsiteX132" fmla="*/ 1602581 w 1866900"/>
              <a:gd name="connsiteY132" fmla="*/ 599481 h 866181"/>
              <a:gd name="connsiteX133" fmla="*/ 1597819 w 1866900"/>
              <a:gd name="connsiteY133" fmla="*/ 582812 h 866181"/>
              <a:gd name="connsiteX134" fmla="*/ 1590675 w 1866900"/>
              <a:gd name="connsiteY134" fmla="*/ 575668 h 866181"/>
              <a:gd name="connsiteX135" fmla="*/ 1585912 w 1866900"/>
              <a:gd name="connsiteY135" fmla="*/ 568525 h 866181"/>
              <a:gd name="connsiteX136" fmla="*/ 1571625 w 1866900"/>
              <a:gd name="connsiteY136" fmla="*/ 559000 h 866181"/>
              <a:gd name="connsiteX137" fmla="*/ 1557337 w 1866900"/>
              <a:gd name="connsiteY137" fmla="*/ 547093 h 866181"/>
              <a:gd name="connsiteX138" fmla="*/ 1547812 w 1866900"/>
              <a:gd name="connsiteY138" fmla="*/ 537568 h 866181"/>
              <a:gd name="connsiteX139" fmla="*/ 1538287 w 1866900"/>
              <a:gd name="connsiteY139" fmla="*/ 528043 h 866181"/>
              <a:gd name="connsiteX140" fmla="*/ 1526381 w 1866900"/>
              <a:gd name="connsiteY140" fmla="*/ 513756 h 866181"/>
              <a:gd name="connsiteX141" fmla="*/ 1521619 w 1866900"/>
              <a:gd name="connsiteY141" fmla="*/ 506612 h 866181"/>
              <a:gd name="connsiteX142" fmla="*/ 1514475 w 1866900"/>
              <a:gd name="connsiteY142" fmla="*/ 504231 h 866181"/>
              <a:gd name="connsiteX143" fmla="*/ 1502569 w 1866900"/>
              <a:gd name="connsiteY143" fmla="*/ 492325 h 866181"/>
              <a:gd name="connsiteX144" fmla="*/ 1490662 w 1866900"/>
              <a:gd name="connsiteY144" fmla="*/ 478037 h 866181"/>
              <a:gd name="connsiteX145" fmla="*/ 1469231 w 1866900"/>
              <a:gd name="connsiteY145" fmla="*/ 468512 h 866181"/>
              <a:gd name="connsiteX146" fmla="*/ 1231106 w 1866900"/>
              <a:gd name="connsiteY146" fmla="*/ 466131 h 866181"/>
              <a:gd name="connsiteX147" fmla="*/ 1031081 w 1866900"/>
              <a:gd name="connsiteY147" fmla="*/ 456606 h 866181"/>
              <a:gd name="connsiteX148" fmla="*/ 840581 w 1866900"/>
              <a:gd name="connsiteY148" fmla="*/ 454225 h 866181"/>
              <a:gd name="connsiteX149" fmla="*/ 750094 w 1866900"/>
              <a:gd name="connsiteY149" fmla="*/ 451843 h 866181"/>
              <a:gd name="connsiteX150" fmla="*/ 500063 w 1866900"/>
              <a:gd name="connsiteY150" fmla="*/ 458987 h 866181"/>
              <a:gd name="connsiteX151" fmla="*/ 347662 w 1866900"/>
              <a:gd name="connsiteY151" fmla="*/ 478037 h 866181"/>
              <a:gd name="connsiteX152" fmla="*/ 250031 w 1866900"/>
              <a:gd name="connsiteY152" fmla="*/ 508993 h 866181"/>
              <a:gd name="connsiteX153" fmla="*/ 185737 w 1866900"/>
              <a:gd name="connsiteY15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8775 w 1866900"/>
              <a:gd name="connsiteY33" fmla="*/ 199431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8775 w 1866900"/>
              <a:gd name="connsiteY33" fmla="*/ 199431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8775 w 1866900"/>
              <a:gd name="connsiteY33" fmla="*/ 199431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45444 w 1866900"/>
              <a:gd name="connsiteY36" fmla="*/ 354212 h 866181"/>
              <a:gd name="connsiteX37" fmla="*/ 1652587 w 1866900"/>
              <a:gd name="connsiteY37" fmla="*/ 356593 h 866181"/>
              <a:gd name="connsiteX38" fmla="*/ 1659731 w 1866900"/>
              <a:gd name="connsiteY38" fmla="*/ 361356 h 866181"/>
              <a:gd name="connsiteX39" fmla="*/ 1726406 w 1866900"/>
              <a:gd name="connsiteY39" fmla="*/ 356593 h 866181"/>
              <a:gd name="connsiteX40" fmla="*/ 1733550 w 1866900"/>
              <a:gd name="connsiteY40" fmla="*/ 292300 h 866181"/>
              <a:gd name="connsiteX41" fmla="*/ 1738312 w 1866900"/>
              <a:gd name="connsiteY41" fmla="*/ 266106 h 866181"/>
              <a:gd name="connsiteX42" fmla="*/ 1743075 w 1866900"/>
              <a:gd name="connsiteY42" fmla="*/ 258962 h 866181"/>
              <a:gd name="connsiteX43" fmla="*/ 1750219 w 1866900"/>
              <a:gd name="connsiteY43" fmla="*/ 256581 h 866181"/>
              <a:gd name="connsiteX44" fmla="*/ 1757362 w 1866900"/>
              <a:gd name="connsiteY44" fmla="*/ 251818 h 866181"/>
              <a:gd name="connsiteX45" fmla="*/ 1774031 w 1866900"/>
              <a:gd name="connsiteY45" fmla="*/ 247056 h 866181"/>
              <a:gd name="connsiteX46" fmla="*/ 1797844 w 1866900"/>
              <a:gd name="connsiteY46" fmla="*/ 249437 h 866181"/>
              <a:gd name="connsiteX47" fmla="*/ 1819275 w 1866900"/>
              <a:gd name="connsiteY47" fmla="*/ 266106 h 866181"/>
              <a:gd name="connsiteX48" fmla="*/ 1826419 w 1866900"/>
              <a:gd name="connsiteY48" fmla="*/ 270868 h 866181"/>
              <a:gd name="connsiteX49" fmla="*/ 1838325 w 1866900"/>
              <a:gd name="connsiteY49" fmla="*/ 292300 h 866181"/>
              <a:gd name="connsiteX50" fmla="*/ 1826419 w 1866900"/>
              <a:gd name="connsiteY50" fmla="*/ 323256 h 866181"/>
              <a:gd name="connsiteX51" fmla="*/ 1819275 w 1866900"/>
              <a:gd name="connsiteY51" fmla="*/ 325637 h 866181"/>
              <a:gd name="connsiteX52" fmla="*/ 1804987 w 1866900"/>
              <a:gd name="connsiteY52" fmla="*/ 337543 h 866181"/>
              <a:gd name="connsiteX53" fmla="*/ 1795462 w 1866900"/>
              <a:gd name="connsiteY53" fmla="*/ 351831 h 866181"/>
              <a:gd name="connsiteX54" fmla="*/ 1800225 w 1866900"/>
              <a:gd name="connsiteY54" fmla="*/ 392312 h 866181"/>
              <a:gd name="connsiteX55" fmla="*/ 1802606 w 1866900"/>
              <a:gd name="connsiteY55" fmla="*/ 399456 h 866181"/>
              <a:gd name="connsiteX56" fmla="*/ 1807369 w 1866900"/>
              <a:gd name="connsiteY56" fmla="*/ 406600 h 866181"/>
              <a:gd name="connsiteX57" fmla="*/ 1812131 w 1866900"/>
              <a:gd name="connsiteY57" fmla="*/ 420887 h 866181"/>
              <a:gd name="connsiteX58" fmla="*/ 1824037 w 1866900"/>
              <a:gd name="connsiteY58" fmla="*/ 442318 h 866181"/>
              <a:gd name="connsiteX59" fmla="*/ 1821656 w 1866900"/>
              <a:gd name="connsiteY59" fmla="*/ 480418 h 866181"/>
              <a:gd name="connsiteX60" fmla="*/ 1816894 w 1866900"/>
              <a:gd name="connsiteY60" fmla="*/ 487562 h 866181"/>
              <a:gd name="connsiteX61" fmla="*/ 1788319 w 1866900"/>
              <a:gd name="connsiteY61" fmla="*/ 480418 h 866181"/>
              <a:gd name="connsiteX62" fmla="*/ 1781175 w 1866900"/>
              <a:gd name="connsiteY62" fmla="*/ 478037 h 866181"/>
              <a:gd name="connsiteX63" fmla="*/ 1774031 w 1866900"/>
              <a:gd name="connsiteY63" fmla="*/ 475656 h 866181"/>
              <a:gd name="connsiteX64" fmla="*/ 1759744 w 1866900"/>
              <a:gd name="connsiteY64" fmla="*/ 454225 h 866181"/>
              <a:gd name="connsiteX65" fmla="*/ 1754981 w 1866900"/>
              <a:gd name="connsiteY65" fmla="*/ 447081 h 866181"/>
              <a:gd name="connsiteX66" fmla="*/ 1747837 w 1866900"/>
              <a:gd name="connsiteY66" fmla="*/ 432793 h 866181"/>
              <a:gd name="connsiteX67" fmla="*/ 1728787 w 1866900"/>
              <a:gd name="connsiteY67" fmla="*/ 420887 h 866181"/>
              <a:gd name="connsiteX68" fmla="*/ 1721644 w 1866900"/>
              <a:gd name="connsiteY68" fmla="*/ 416125 h 866181"/>
              <a:gd name="connsiteX69" fmla="*/ 1707356 w 1866900"/>
              <a:gd name="connsiteY69" fmla="*/ 411362 h 866181"/>
              <a:gd name="connsiteX70" fmla="*/ 1690687 w 1866900"/>
              <a:gd name="connsiteY70" fmla="*/ 413743 h 866181"/>
              <a:gd name="connsiteX71" fmla="*/ 1654969 w 1866900"/>
              <a:gd name="connsiteY71" fmla="*/ 420887 h 866181"/>
              <a:gd name="connsiteX72" fmla="*/ 1647825 w 1866900"/>
              <a:gd name="connsiteY72" fmla="*/ 435175 h 866181"/>
              <a:gd name="connsiteX73" fmla="*/ 1652587 w 1866900"/>
              <a:gd name="connsiteY73" fmla="*/ 518518 h 866181"/>
              <a:gd name="connsiteX74" fmla="*/ 1657350 w 1866900"/>
              <a:gd name="connsiteY74" fmla="*/ 532806 h 866181"/>
              <a:gd name="connsiteX75" fmla="*/ 1662112 w 1866900"/>
              <a:gd name="connsiteY75" fmla="*/ 549475 h 866181"/>
              <a:gd name="connsiteX76" fmla="*/ 1666875 w 1866900"/>
              <a:gd name="connsiteY76" fmla="*/ 556618 h 866181"/>
              <a:gd name="connsiteX77" fmla="*/ 1676400 w 1866900"/>
              <a:gd name="connsiteY77" fmla="*/ 568525 h 866181"/>
              <a:gd name="connsiteX78" fmla="*/ 1678781 w 1866900"/>
              <a:gd name="connsiteY78" fmla="*/ 575668 h 866181"/>
              <a:gd name="connsiteX79" fmla="*/ 1688306 w 1866900"/>
              <a:gd name="connsiteY79" fmla="*/ 589956 h 866181"/>
              <a:gd name="connsiteX80" fmla="*/ 1693069 w 1866900"/>
              <a:gd name="connsiteY80" fmla="*/ 597100 h 866181"/>
              <a:gd name="connsiteX81" fmla="*/ 1697831 w 1866900"/>
              <a:gd name="connsiteY81" fmla="*/ 611387 h 866181"/>
              <a:gd name="connsiteX82" fmla="*/ 1707356 w 1866900"/>
              <a:gd name="connsiteY82" fmla="*/ 625675 h 866181"/>
              <a:gd name="connsiteX83" fmla="*/ 1714500 w 1866900"/>
              <a:gd name="connsiteY83" fmla="*/ 647106 h 866181"/>
              <a:gd name="connsiteX84" fmla="*/ 1716881 w 1866900"/>
              <a:gd name="connsiteY84" fmla="*/ 654250 h 866181"/>
              <a:gd name="connsiteX85" fmla="*/ 1731169 w 1866900"/>
              <a:gd name="connsiteY85" fmla="*/ 661393 h 866181"/>
              <a:gd name="connsiteX86" fmla="*/ 1781175 w 1866900"/>
              <a:gd name="connsiteY86" fmla="*/ 654250 h 866181"/>
              <a:gd name="connsiteX87" fmla="*/ 1788319 w 1866900"/>
              <a:gd name="connsiteY87" fmla="*/ 649487 h 866181"/>
              <a:gd name="connsiteX88" fmla="*/ 1802606 w 1866900"/>
              <a:gd name="connsiteY88" fmla="*/ 644725 h 866181"/>
              <a:gd name="connsiteX89" fmla="*/ 1809750 w 1866900"/>
              <a:gd name="connsiteY89" fmla="*/ 639962 h 866181"/>
              <a:gd name="connsiteX90" fmla="*/ 1852612 w 1866900"/>
              <a:gd name="connsiteY90" fmla="*/ 639962 h 866181"/>
              <a:gd name="connsiteX91" fmla="*/ 1859756 w 1866900"/>
              <a:gd name="connsiteY91" fmla="*/ 644725 h 866181"/>
              <a:gd name="connsiteX92" fmla="*/ 1862137 w 1866900"/>
              <a:gd name="connsiteY92" fmla="*/ 651868 h 866181"/>
              <a:gd name="connsiteX93" fmla="*/ 1866900 w 1866900"/>
              <a:gd name="connsiteY93" fmla="*/ 659012 h 866181"/>
              <a:gd name="connsiteX94" fmla="*/ 1864519 w 1866900"/>
              <a:gd name="connsiteY94" fmla="*/ 692350 h 866181"/>
              <a:gd name="connsiteX95" fmla="*/ 1857375 w 1866900"/>
              <a:gd name="connsiteY95" fmla="*/ 699493 h 866181"/>
              <a:gd name="connsiteX96" fmla="*/ 1854994 w 1866900"/>
              <a:gd name="connsiteY96" fmla="*/ 706637 h 866181"/>
              <a:gd name="connsiteX97" fmla="*/ 1840706 w 1866900"/>
              <a:gd name="connsiteY97" fmla="*/ 718543 h 866181"/>
              <a:gd name="connsiteX98" fmla="*/ 1833562 w 1866900"/>
              <a:gd name="connsiteY98" fmla="*/ 720925 h 866181"/>
              <a:gd name="connsiteX99" fmla="*/ 1826419 w 1866900"/>
              <a:gd name="connsiteY99" fmla="*/ 725687 h 866181"/>
              <a:gd name="connsiteX100" fmla="*/ 1793081 w 1866900"/>
              <a:gd name="connsiteY100" fmla="*/ 735212 h 866181"/>
              <a:gd name="connsiteX101" fmla="*/ 1785937 w 1866900"/>
              <a:gd name="connsiteY101" fmla="*/ 737593 h 866181"/>
              <a:gd name="connsiteX102" fmla="*/ 1771650 w 1866900"/>
              <a:gd name="connsiteY102" fmla="*/ 747118 h 866181"/>
              <a:gd name="connsiteX103" fmla="*/ 1762125 w 1866900"/>
              <a:gd name="connsiteY103" fmla="*/ 759025 h 866181"/>
              <a:gd name="connsiteX104" fmla="*/ 1754981 w 1866900"/>
              <a:gd name="connsiteY104" fmla="*/ 780456 h 866181"/>
              <a:gd name="connsiteX105" fmla="*/ 1752600 w 1866900"/>
              <a:gd name="connsiteY105" fmla="*/ 787600 h 866181"/>
              <a:gd name="connsiteX106" fmla="*/ 1747837 w 1866900"/>
              <a:gd name="connsiteY106" fmla="*/ 794743 h 866181"/>
              <a:gd name="connsiteX107" fmla="*/ 1745456 w 1866900"/>
              <a:gd name="connsiteY107" fmla="*/ 832843 h 866181"/>
              <a:gd name="connsiteX108" fmla="*/ 1743075 w 1866900"/>
              <a:gd name="connsiteY108" fmla="*/ 839987 h 866181"/>
              <a:gd name="connsiteX109" fmla="*/ 1733550 w 1866900"/>
              <a:gd name="connsiteY109" fmla="*/ 854275 h 866181"/>
              <a:gd name="connsiteX110" fmla="*/ 1712119 w 1866900"/>
              <a:gd name="connsiteY110" fmla="*/ 863800 h 866181"/>
              <a:gd name="connsiteX111" fmla="*/ 1704975 w 1866900"/>
              <a:gd name="connsiteY111" fmla="*/ 866181 h 866181"/>
              <a:gd name="connsiteX112" fmla="*/ 1688306 w 1866900"/>
              <a:gd name="connsiteY112" fmla="*/ 863800 h 866181"/>
              <a:gd name="connsiteX113" fmla="*/ 1678781 w 1866900"/>
              <a:gd name="connsiteY113" fmla="*/ 849512 h 866181"/>
              <a:gd name="connsiteX114" fmla="*/ 1674019 w 1866900"/>
              <a:gd name="connsiteY114" fmla="*/ 842368 h 866181"/>
              <a:gd name="connsiteX115" fmla="*/ 1676400 w 1866900"/>
              <a:gd name="connsiteY115" fmla="*/ 806650 h 866181"/>
              <a:gd name="connsiteX116" fmla="*/ 1678781 w 1866900"/>
              <a:gd name="connsiteY116" fmla="*/ 799506 h 866181"/>
              <a:gd name="connsiteX117" fmla="*/ 1676400 w 1866900"/>
              <a:gd name="connsiteY117" fmla="*/ 739975 h 866181"/>
              <a:gd name="connsiteX118" fmla="*/ 1671637 w 1866900"/>
              <a:gd name="connsiteY118" fmla="*/ 725687 h 866181"/>
              <a:gd name="connsiteX119" fmla="*/ 1664494 w 1866900"/>
              <a:gd name="connsiteY119" fmla="*/ 711400 h 866181"/>
              <a:gd name="connsiteX120" fmla="*/ 1657350 w 1866900"/>
              <a:gd name="connsiteY120" fmla="*/ 706637 h 866181"/>
              <a:gd name="connsiteX121" fmla="*/ 1654969 w 1866900"/>
              <a:gd name="connsiteY121" fmla="*/ 699493 h 866181"/>
              <a:gd name="connsiteX122" fmla="*/ 1645444 w 1866900"/>
              <a:gd name="connsiteY122" fmla="*/ 685206 h 866181"/>
              <a:gd name="connsiteX123" fmla="*/ 1643062 w 1866900"/>
              <a:gd name="connsiteY123" fmla="*/ 678062 h 866181"/>
              <a:gd name="connsiteX124" fmla="*/ 1635919 w 1866900"/>
              <a:gd name="connsiteY124" fmla="*/ 673300 h 866181"/>
              <a:gd name="connsiteX125" fmla="*/ 1624012 w 1866900"/>
              <a:gd name="connsiteY125" fmla="*/ 651868 h 866181"/>
              <a:gd name="connsiteX126" fmla="*/ 1619250 w 1866900"/>
              <a:gd name="connsiteY126" fmla="*/ 644725 h 866181"/>
              <a:gd name="connsiteX127" fmla="*/ 1614487 w 1866900"/>
              <a:gd name="connsiteY127" fmla="*/ 637581 h 866181"/>
              <a:gd name="connsiteX128" fmla="*/ 1609725 w 1866900"/>
              <a:gd name="connsiteY128" fmla="*/ 620912 h 866181"/>
              <a:gd name="connsiteX129" fmla="*/ 1604962 w 1866900"/>
              <a:gd name="connsiteY129" fmla="*/ 606625 h 866181"/>
              <a:gd name="connsiteX130" fmla="*/ 1602581 w 1866900"/>
              <a:gd name="connsiteY130" fmla="*/ 599481 h 866181"/>
              <a:gd name="connsiteX131" fmla="*/ 1597819 w 1866900"/>
              <a:gd name="connsiteY131" fmla="*/ 582812 h 866181"/>
              <a:gd name="connsiteX132" fmla="*/ 1590675 w 1866900"/>
              <a:gd name="connsiteY132" fmla="*/ 575668 h 866181"/>
              <a:gd name="connsiteX133" fmla="*/ 1585912 w 1866900"/>
              <a:gd name="connsiteY133" fmla="*/ 568525 h 866181"/>
              <a:gd name="connsiteX134" fmla="*/ 1571625 w 1866900"/>
              <a:gd name="connsiteY134" fmla="*/ 559000 h 866181"/>
              <a:gd name="connsiteX135" fmla="*/ 1557337 w 1866900"/>
              <a:gd name="connsiteY135" fmla="*/ 547093 h 866181"/>
              <a:gd name="connsiteX136" fmla="*/ 1547812 w 1866900"/>
              <a:gd name="connsiteY136" fmla="*/ 537568 h 866181"/>
              <a:gd name="connsiteX137" fmla="*/ 1538287 w 1866900"/>
              <a:gd name="connsiteY137" fmla="*/ 528043 h 866181"/>
              <a:gd name="connsiteX138" fmla="*/ 1526381 w 1866900"/>
              <a:gd name="connsiteY138" fmla="*/ 513756 h 866181"/>
              <a:gd name="connsiteX139" fmla="*/ 1521619 w 1866900"/>
              <a:gd name="connsiteY139" fmla="*/ 506612 h 866181"/>
              <a:gd name="connsiteX140" fmla="*/ 1514475 w 1866900"/>
              <a:gd name="connsiteY140" fmla="*/ 504231 h 866181"/>
              <a:gd name="connsiteX141" fmla="*/ 1502569 w 1866900"/>
              <a:gd name="connsiteY141" fmla="*/ 492325 h 866181"/>
              <a:gd name="connsiteX142" fmla="*/ 1490662 w 1866900"/>
              <a:gd name="connsiteY142" fmla="*/ 478037 h 866181"/>
              <a:gd name="connsiteX143" fmla="*/ 1469231 w 1866900"/>
              <a:gd name="connsiteY143" fmla="*/ 468512 h 866181"/>
              <a:gd name="connsiteX144" fmla="*/ 1231106 w 1866900"/>
              <a:gd name="connsiteY144" fmla="*/ 466131 h 866181"/>
              <a:gd name="connsiteX145" fmla="*/ 1031081 w 1866900"/>
              <a:gd name="connsiteY145" fmla="*/ 456606 h 866181"/>
              <a:gd name="connsiteX146" fmla="*/ 840581 w 1866900"/>
              <a:gd name="connsiteY146" fmla="*/ 454225 h 866181"/>
              <a:gd name="connsiteX147" fmla="*/ 750094 w 1866900"/>
              <a:gd name="connsiteY147" fmla="*/ 451843 h 866181"/>
              <a:gd name="connsiteX148" fmla="*/ 500063 w 1866900"/>
              <a:gd name="connsiteY148" fmla="*/ 458987 h 866181"/>
              <a:gd name="connsiteX149" fmla="*/ 347662 w 1866900"/>
              <a:gd name="connsiteY149" fmla="*/ 478037 h 866181"/>
              <a:gd name="connsiteX150" fmla="*/ 250031 w 1866900"/>
              <a:gd name="connsiteY150" fmla="*/ 508993 h 866181"/>
              <a:gd name="connsiteX151" fmla="*/ 185737 w 1866900"/>
              <a:gd name="connsiteY151"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45444 w 1866900"/>
              <a:gd name="connsiteY36" fmla="*/ 354212 h 866181"/>
              <a:gd name="connsiteX37" fmla="*/ 1652587 w 1866900"/>
              <a:gd name="connsiteY37" fmla="*/ 356593 h 866181"/>
              <a:gd name="connsiteX38" fmla="*/ 1726406 w 1866900"/>
              <a:gd name="connsiteY38" fmla="*/ 356593 h 866181"/>
              <a:gd name="connsiteX39" fmla="*/ 1733550 w 1866900"/>
              <a:gd name="connsiteY39" fmla="*/ 292300 h 866181"/>
              <a:gd name="connsiteX40" fmla="*/ 1738312 w 1866900"/>
              <a:gd name="connsiteY40" fmla="*/ 266106 h 866181"/>
              <a:gd name="connsiteX41" fmla="*/ 1743075 w 1866900"/>
              <a:gd name="connsiteY41" fmla="*/ 258962 h 866181"/>
              <a:gd name="connsiteX42" fmla="*/ 1750219 w 1866900"/>
              <a:gd name="connsiteY42" fmla="*/ 256581 h 866181"/>
              <a:gd name="connsiteX43" fmla="*/ 1757362 w 1866900"/>
              <a:gd name="connsiteY43" fmla="*/ 251818 h 866181"/>
              <a:gd name="connsiteX44" fmla="*/ 1774031 w 1866900"/>
              <a:gd name="connsiteY44" fmla="*/ 247056 h 866181"/>
              <a:gd name="connsiteX45" fmla="*/ 1797844 w 1866900"/>
              <a:gd name="connsiteY45" fmla="*/ 249437 h 866181"/>
              <a:gd name="connsiteX46" fmla="*/ 1819275 w 1866900"/>
              <a:gd name="connsiteY46" fmla="*/ 266106 h 866181"/>
              <a:gd name="connsiteX47" fmla="*/ 1826419 w 1866900"/>
              <a:gd name="connsiteY47" fmla="*/ 270868 h 866181"/>
              <a:gd name="connsiteX48" fmla="*/ 1838325 w 1866900"/>
              <a:gd name="connsiteY48" fmla="*/ 292300 h 866181"/>
              <a:gd name="connsiteX49" fmla="*/ 1826419 w 1866900"/>
              <a:gd name="connsiteY49" fmla="*/ 323256 h 866181"/>
              <a:gd name="connsiteX50" fmla="*/ 1819275 w 1866900"/>
              <a:gd name="connsiteY50" fmla="*/ 325637 h 866181"/>
              <a:gd name="connsiteX51" fmla="*/ 1804987 w 1866900"/>
              <a:gd name="connsiteY51" fmla="*/ 337543 h 866181"/>
              <a:gd name="connsiteX52" fmla="*/ 1795462 w 1866900"/>
              <a:gd name="connsiteY52" fmla="*/ 351831 h 866181"/>
              <a:gd name="connsiteX53" fmla="*/ 1800225 w 1866900"/>
              <a:gd name="connsiteY53" fmla="*/ 392312 h 866181"/>
              <a:gd name="connsiteX54" fmla="*/ 1802606 w 1866900"/>
              <a:gd name="connsiteY54" fmla="*/ 399456 h 866181"/>
              <a:gd name="connsiteX55" fmla="*/ 1807369 w 1866900"/>
              <a:gd name="connsiteY55" fmla="*/ 406600 h 866181"/>
              <a:gd name="connsiteX56" fmla="*/ 1812131 w 1866900"/>
              <a:gd name="connsiteY56" fmla="*/ 420887 h 866181"/>
              <a:gd name="connsiteX57" fmla="*/ 1824037 w 1866900"/>
              <a:gd name="connsiteY57" fmla="*/ 442318 h 866181"/>
              <a:gd name="connsiteX58" fmla="*/ 1821656 w 1866900"/>
              <a:gd name="connsiteY58" fmla="*/ 480418 h 866181"/>
              <a:gd name="connsiteX59" fmla="*/ 1816894 w 1866900"/>
              <a:gd name="connsiteY59" fmla="*/ 487562 h 866181"/>
              <a:gd name="connsiteX60" fmla="*/ 1788319 w 1866900"/>
              <a:gd name="connsiteY60" fmla="*/ 480418 h 866181"/>
              <a:gd name="connsiteX61" fmla="*/ 1781175 w 1866900"/>
              <a:gd name="connsiteY61" fmla="*/ 478037 h 866181"/>
              <a:gd name="connsiteX62" fmla="*/ 1774031 w 1866900"/>
              <a:gd name="connsiteY62" fmla="*/ 475656 h 866181"/>
              <a:gd name="connsiteX63" fmla="*/ 1759744 w 1866900"/>
              <a:gd name="connsiteY63" fmla="*/ 454225 h 866181"/>
              <a:gd name="connsiteX64" fmla="*/ 1754981 w 1866900"/>
              <a:gd name="connsiteY64" fmla="*/ 447081 h 866181"/>
              <a:gd name="connsiteX65" fmla="*/ 1747837 w 1866900"/>
              <a:gd name="connsiteY65" fmla="*/ 432793 h 866181"/>
              <a:gd name="connsiteX66" fmla="*/ 1728787 w 1866900"/>
              <a:gd name="connsiteY66" fmla="*/ 420887 h 866181"/>
              <a:gd name="connsiteX67" fmla="*/ 1721644 w 1866900"/>
              <a:gd name="connsiteY67" fmla="*/ 416125 h 866181"/>
              <a:gd name="connsiteX68" fmla="*/ 1707356 w 1866900"/>
              <a:gd name="connsiteY68" fmla="*/ 411362 h 866181"/>
              <a:gd name="connsiteX69" fmla="*/ 1690687 w 1866900"/>
              <a:gd name="connsiteY69" fmla="*/ 413743 h 866181"/>
              <a:gd name="connsiteX70" fmla="*/ 1654969 w 1866900"/>
              <a:gd name="connsiteY70" fmla="*/ 420887 h 866181"/>
              <a:gd name="connsiteX71" fmla="*/ 1647825 w 1866900"/>
              <a:gd name="connsiteY71" fmla="*/ 435175 h 866181"/>
              <a:gd name="connsiteX72" fmla="*/ 1652587 w 1866900"/>
              <a:gd name="connsiteY72" fmla="*/ 518518 h 866181"/>
              <a:gd name="connsiteX73" fmla="*/ 1657350 w 1866900"/>
              <a:gd name="connsiteY73" fmla="*/ 532806 h 866181"/>
              <a:gd name="connsiteX74" fmla="*/ 1662112 w 1866900"/>
              <a:gd name="connsiteY74" fmla="*/ 549475 h 866181"/>
              <a:gd name="connsiteX75" fmla="*/ 1666875 w 1866900"/>
              <a:gd name="connsiteY75" fmla="*/ 556618 h 866181"/>
              <a:gd name="connsiteX76" fmla="*/ 1676400 w 1866900"/>
              <a:gd name="connsiteY76" fmla="*/ 568525 h 866181"/>
              <a:gd name="connsiteX77" fmla="*/ 1678781 w 1866900"/>
              <a:gd name="connsiteY77" fmla="*/ 575668 h 866181"/>
              <a:gd name="connsiteX78" fmla="*/ 1688306 w 1866900"/>
              <a:gd name="connsiteY78" fmla="*/ 589956 h 866181"/>
              <a:gd name="connsiteX79" fmla="*/ 1693069 w 1866900"/>
              <a:gd name="connsiteY79" fmla="*/ 597100 h 866181"/>
              <a:gd name="connsiteX80" fmla="*/ 1697831 w 1866900"/>
              <a:gd name="connsiteY80" fmla="*/ 611387 h 866181"/>
              <a:gd name="connsiteX81" fmla="*/ 1707356 w 1866900"/>
              <a:gd name="connsiteY81" fmla="*/ 625675 h 866181"/>
              <a:gd name="connsiteX82" fmla="*/ 1714500 w 1866900"/>
              <a:gd name="connsiteY82" fmla="*/ 647106 h 866181"/>
              <a:gd name="connsiteX83" fmla="*/ 1716881 w 1866900"/>
              <a:gd name="connsiteY83" fmla="*/ 654250 h 866181"/>
              <a:gd name="connsiteX84" fmla="*/ 1731169 w 1866900"/>
              <a:gd name="connsiteY84" fmla="*/ 661393 h 866181"/>
              <a:gd name="connsiteX85" fmla="*/ 1781175 w 1866900"/>
              <a:gd name="connsiteY85" fmla="*/ 654250 h 866181"/>
              <a:gd name="connsiteX86" fmla="*/ 1788319 w 1866900"/>
              <a:gd name="connsiteY86" fmla="*/ 649487 h 866181"/>
              <a:gd name="connsiteX87" fmla="*/ 1802606 w 1866900"/>
              <a:gd name="connsiteY87" fmla="*/ 644725 h 866181"/>
              <a:gd name="connsiteX88" fmla="*/ 1809750 w 1866900"/>
              <a:gd name="connsiteY88" fmla="*/ 639962 h 866181"/>
              <a:gd name="connsiteX89" fmla="*/ 1852612 w 1866900"/>
              <a:gd name="connsiteY89" fmla="*/ 639962 h 866181"/>
              <a:gd name="connsiteX90" fmla="*/ 1859756 w 1866900"/>
              <a:gd name="connsiteY90" fmla="*/ 644725 h 866181"/>
              <a:gd name="connsiteX91" fmla="*/ 1862137 w 1866900"/>
              <a:gd name="connsiteY91" fmla="*/ 651868 h 866181"/>
              <a:gd name="connsiteX92" fmla="*/ 1866900 w 1866900"/>
              <a:gd name="connsiteY92" fmla="*/ 659012 h 866181"/>
              <a:gd name="connsiteX93" fmla="*/ 1864519 w 1866900"/>
              <a:gd name="connsiteY93" fmla="*/ 692350 h 866181"/>
              <a:gd name="connsiteX94" fmla="*/ 1857375 w 1866900"/>
              <a:gd name="connsiteY94" fmla="*/ 699493 h 866181"/>
              <a:gd name="connsiteX95" fmla="*/ 1854994 w 1866900"/>
              <a:gd name="connsiteY95" fmla="*/ 706637 h 866181"/>
              <a:gd name="connsiteX96" fmla="*/ 1840706 w 1866900"/>
              <a:gd name="connsiteY96" fmla="*/ 718543 h 866181"/>
              <a:gd name="connsiteX97" fmla="*/ 1833562 w 1866900"/>
              <a:gd name="connsiteY97" fmla="*/ 720925 h 866181"/>
              <a:gd name="connsiteX98" fmla="*/ 1826419 w 1866900"/>
              <a:gd name="connsiteY98" fmla="*/ 725687 h 866181"/>
              <a:gd name="connsiteX99" fmla="*/ 1793081 w 1866900"/>
              <a:gd name="connsiteY99" fmla="*/ 735212 h 866181"/>
              <a:gd name="connsiteX100" fmla="*/ 1785937 w 1866900"/>
              <a:gd name="connsiteY100" fmla="*/ 737593 h 866181"/>
              <a:gd name="connsiteX101" fmla="*/ 1771650 w 1866900"/>
              <a:gd name="connsiteY101" fmla="*/ 747118 h 866181"/>
              <a:gd name="connsiteX102" fmla="*/ 1762125 w 1866900"/>
              <a:gd name="connsiteY102" fmla="*/ 759025 h 866181"/>
              <a:gd name="connsiteX103" fmla="*/ 1754981 w 1866900"/>
              <a:gd name="connsiteY103" fmla="*/ 780456 h 866181"/>
              <a:gd name="connsiteX104" fmla="*/ 1752600 w 1866900"/>
              <a:gd name="connsiteY104" fmla="*/ 787600 h 866181"/>
              <a:gd name="connsiteX105" fmla="*/ 1747837 w 1866900"/>
              <a:gd name="connsiteY105" fmla="*/ 794743 h 866181"/>
              <a:gd name="connsiteX106" fmla="*/ 1745456 w 1866900"/>
              <a:gd name="connsiteY106" fmla="*/ 832843 h 866181"/>
              <a:gd name="connsiteX107" fmla="*/ 1743075 w 1866900"/>
              <a:gd name="connsiteY107" fmla="*/ 839987 h 866181"/>
              <a:gd name="connsiteX108" fmla="*/ 1733550 w 1866900"/>
              <a:gd name="connsiteY108" fmla="*/ 854275 h 866181"/>
              <a:gd name="connsiteX109" fmla="*/ 1712119 w 1866900"/>
              <a:gd name="connsiteY109" fmla="*/ 863800 h 866181"/>
              <a:gd name="connsiteX110" fmla="*/ 1704975 w 1866900"/>
              <a:gd name="connsiteY110" fmla="*/ 866181 h 866181"/>
              <a:gd name="connsiteX111" fmla="*/ 1688306 w 1866900"/>
              <a:gd name="connsiteY111" fmla="*/ 863800 h 866181"/>
              <a:gd name="connsiteX112" fmla="*/ 1678781 w 1866900"/>
              <a:gd name="connsiteY112" fmla="*/ 849512 h 866181"/>
              <a:gd name="connsiteX113" fmla="*/ 1674019 w 1866900"/>
              <a:gd name="connsiteY113" fmla="*/ 842368 h 866181"/>
              <a:gd name="connsiteX114" fmla="*/ 1676400 w 1866900"/>
              <a:gd name="connsiteY114" fmla="*/ 806650 h 866181"/>
              <a:gd name="connsiteX115" fmla="*/ 1678781 w 1866900"/>
              <a:gd name="connsiteY115" fmla="*/ 799506 h 866181"/>
              <a:gd name="connsiteX116" fmla="*/ 1676400 w 1866900"/>
              <a:gd name="connsiteY116" fmla="*/ 739975 h 866181"/>
              <a:gd name="connsiteX117" fmla="*/ 1671637 w 1866900"/>
              <a:gd name="connsiteY117" fmla="*/ 725687 h 866181"/>
              <a:gd name="connsiteX118" fmla="*/ 1664494 w 1866900"/>
              <a:gd name="connsiteY118" fmla="*/ 711400 h 866181"/>
              <a:gd name="connsiteX119" fmla="*/ 1657350 w 1866900"/>
              <a:gd name="connsiteY119" fmla="*/ 706637 h 866181"/>
              <a:gd name="connsiteX120" fmla="*/ 1654969 w 1866900"/>
              <a:gd name="connsiteY120" fmla="*/ 699493 h 866181"/>
              <a:gd name="connsiteX121" fmla="*/ 1645444 w 1866900"/>
              <a:gd name="connsiteY121" fmla="*/ 685206 h 866181"/>
              <a:gd name="connsiteX122" fmla="*/ 1643062 w 1866900"/>
              <a:gd name="connsiteY122" fmla="*/ 678062 h 866181"/>
              <a:gd name="connsiteX123" fmla="*/ 1635919 w 1866900"/>
              <a:gd name="connsiteY123" fmla="*/ 673300 h 866181"/>
              <a:gd name="connsiteX124" fmla="*/ 1624012 w 1866900"/>
              <a:gd name="connsiteY124" fmla="*/ 651868 h 866181"/>
              <a:gd name="connsiteX125" fmla="*/ 1619250 w 1866900"/>
              <a:gd name="connsiteY125" fmla="*/ 644725 h 866181"/>
              <a:gd name="connsiteX126" fmla="*/ 1614487 w 1866900"/>
              <a:gd name="connsiteY126" fmla="*/ 637581 h 866181"/>
              <a:gd name="connsiteX127" fmla="*/ 1609725 w 1866900"/>
              <a:gd name="connsiteY127" fmla="*/ 620912 h 866181"/>
              <a:gd name="connsiteX128" fmla="*/ 1604962 w 1866900"/>
              <a:gd name="connsiteY128" fmla="*/ 606625 h 866181"/>
              <a:gd name="connsiteX129" fmla="*/ 1602581 w 1866900"/>
              <a:gd name="connsiteY129" fmla="*/ 599481 h 866181"/>
              <a:gd name="connsiteX130" fmla="*/ 1597819 w 1866900"/>
              <a:gd name="connsiteY130" fmla="*/ 582812 h 866181"/>
              <a:gd name="connsiteX131" fmla="*/ 1590675 w 1866900"/>
              <a:gd name="connsiteY131" fmla="*/ 575668 h 866181"/>
              <a:gd name="connsiteX132" fmla="*/ 1585912 w 1866900"/>
              <a:gd name="connsiteY132" fmla="*/ 568525 h 866181"/>
              <a:gd name="connsiteX133" fmla="*/ 1571625 w 1866900"/>
              <a:gd name="connsiteY133" fmla="*/ 559000 h 866181"/>
              <a:gd name="connsiteX134" fmla="*/ 1557337 w 1866900"/>
              <a:gd name="connsiteY134" fmla="*/ 547093 h 866181"/>
              <a:gd name="connsiteX135" fmla="*/ 1547812 w 1866900"/>
              <a:gd name="connsiteY135" fmla="*/ 537568 h 866181"/>
              <a:gd name="connsiteX136" fmla="*/ 1538287 w 1866900"/>
              <a:gd name="connsiteY136" fmla="*/ 528043 h 866181"/>
              <a:gd name="connsiteX137" fmla="*/ 1526381 w 1866900"/>
              <a:gd name="connsiteY137" fmla="*/ 513756 h 866181"/>
              <a:gd name="connsiteX138" fmla="*/ 1521619 w 1866900"/>
              <a:gd name="connsiteY138" fmla="*/ 506612 h 866181"/>
              <a:gd name="connsiteX139" fmla="*/ 1514475 w 1866900"/>
              <a:gd name="connsiteY139" fmla="*/ 504231 h 866181"/>
              <a:gd name="connsiteX140" fmla="*/ 1502569 w 1866900"/>
              <a:gd name="connsiteY140" fmla="*/ 492325 h 866181"/>
              <a:gd name="connsiteX141" fmla="*/ 1490662 w 1866900"/>
              <a:gd name="connsiteY141" fmla="*/ 478037 h 866181"/>
              <a:gd name="connsiteX142" fmla="*/ 1469231 w 1866900"/>
              <a:gd name="connsiteY142" fmla="*/ 468512 h 866181"/>
              <a:gd name="connsiteX143" fmla="*/ 1231106 w 1866900"/>
              <a:gd name="connsiteY143" fmla="*/ 466131 h 866181"/>
              <a:gd name="connsiteX144" fmla="*/ 1031081 w 1866900"/>
              <a:gd name="connsiteY144" fmla="*/ 456606 h 866181"/>
              <a:gd name="connsiteX145" fmla="*/ 840581 w 1866900"/>
              <a:gd name="connsiteY145" fmla="*/ 454225 h 866181"/>
              <a:gd name="connsiteX146" fmla="*/ 750094 w 1866900"/>
              <a:gd name="connsiteY146" fmla="*/ 451843 h 866181"/>
              <a:gd name="connsiteX147" fmla="*/ 500063 w 1866900"/>
              <a:gd name="connsiteY147" fmla="*/ 458987 h 866181"/>
              <a:gd name="connsiteX148" fmla="*/ 347662 w 1866900"/>
              <a:gd name="connsiteY148" fmla="*/ 478037 h 866181"/>
              <a:gd name="connsiteX149" fmla="*/ 250031 w 1866900"/>
              <a:gd name="connsiteY149" fmla="*/ 508993 h 866181"/>
              <a:gd name="connsiteX150" fmla="*/ 185737 w 1866900"/>
              <a:gd name="connsiteY150"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45444 w 1866900"/>
              <a:gd name="connsiteY36" fmla="*/ 354212 h 866181"/>
              <a:gd name="connsiteX37" fmla="*/ 1726406 w 1866900"/>
              <a:gd name="connsiteY37" fmla="*/ 356593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6593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6593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7362 w 1866900"/>
              <a:gd name="connsiteY41" fmla="*/ 251818 h 866181"/>
              <a:gd name="connsiteX42" fmla="*/ 1774031 w 1866900"/>
              <a:gd name="connsiteY42" fmla="*/ 247056 h 866181"/>
              <a:gd name="connsiteX43" fmla="*/ 1797844 w 1866900"/>
              <a:gd name="connsiteY43" fmla="*/ 249437 h 866181"/>
              <a:gd name="connsiteX44" fmla="*/ 1819275 w 1866900"/>
              <a:gd name="connsiteY44" fmla="*/ 266106 h 866181"/>
              <a:gd name="connsiteX45" fmla="*/ 1826419 w 1866900"/>
              <a:gd name="connsiteY45" fmla="*/ 270868 h 866181"/>
              <a:gd name="connsiteX46" fmla="*/ 1838325 w 1866900"/>
              <a:gd name="connsiteY46" fmla="*/ 292300 h 866181"/>
              <a:gd name="connsiteX47" fmla="*/ 1826419 w 1866900"/>
              <a:gd name="connsiteY47" fmla="*/ 323256 h 866181"/>
              <a:gd name="connsiteX48" fmla="*/ 1819275 w 1866900"/>
              <a:gd name="connsiteY48" fmla="*/ 325637 h 866181"/>
              <a:gd name="connsiteX49" fmla="*/ 1804987 w 1866900"/>
              <a:gd name="connsiteY49" fmla="*/ 337543 h 866181"/>
              <a:gd name="connsiteX50" fmla="*/ 1795462 w 1866900"/>
              <a:gd name="connsiteY50" fmla="*/ 351831 h 866181"/>
              <a:gd name="connsiteX51" fmla="*/ 1800225 w 1866900"/>
              <a:gd name="connsiteY51" fmla="*/ 392312 h 866181"/>
              <a:gd name="connsiteX52" fmla="*/ 1802606 w 1866900"/>
              <a:gd name="connsiteY52" fmla="*/ 399456 h 866181"/>
              <a:gd name="connsiteX53" fmla="*/ 1807369 w 1866900"/>
              <a:gd name="connsiteY53" fmla="*/ 406600 h 866181"/>
              <a:gd name="connsiteX54" fmla="*/ 1812131 w 1866900"/>
              <a:gd name="connsiteY54" fmla="*/ 420887 h 866181"/>
              <a:gd name="connsiteX55" fmla="*/ 1824037 w 1866900"/>
              <a:gd name="connsiteY55" fmla="*/ 442318 h 866181"/>
              <a:gd name="connsiteX56" fmla="*/ 1821656 w 1866900"/>
              <a:gd name="connsiteY56" fmla="*/ 480418 h 866181"/>
              <a:gd name="connsiteX57" fmla="*/ 1816894 w 1866900"/>
              <a:gd name="connsiteY57" fmla="*/ 487562 h 866181"/>
              <a:gd name="connsiteX58" fmla="*/ 1788319 w 1866900"/>
              <a:gd name="connsiteY58" fmla="*/ 480418 h 866181"/>
              <a:gd name="connsiteX59" fmla="*/ 1781175 w 1866900"/>
              <a:gd name="connsiteY59" fmla="*/ 478037 h 866181"/>
              <a:gd name="connsiteX60" fmla="*/ 1774031 w 1866900"/>
              <a:gd name="connsiteY60" fmla="*/ 475656 h 866181"/>
              <a:gd name="connsiteX61" fmla="*/ 1759744 w 1866900"/>
              <a:gd name="connsiteY61" fmla="*/ 454225 h 866181"/>
              <a:gd name="connsiteX62" fmla="*/ 1754981 w 1866900"/>
              <a:gd name="connsiteY62" fmla="*/ 447081 h 866181"/>
              <a:gd name="connsiteX63" fmla="*/ 1747837 w 1866900"/>
              <a:gd name="connsiteY63" fmla="*/ 432793 h 866181"/>
              <a:gd name="connsiteX64" fmla="*/ 1728787 w 1866900"/>
              <a:gd name="connsiteY64" fmla="*/ 420887 h 866181"/>
              <a:gd name="connsiteX65" fmla="*/ 1721644 w 1866900"/>
              <a:gd name="connsiteY65" fmla="*/ 416125 h 866181"/>
              <a:gd name="connsiteX66" fmla="*/ 1707356 w 1866900"/>
              <a:gd name="connsiteY66" fmla="*/ 411362 h 866181"/>
              <a:gd name="connsiteX67" fmla="*/ 1690687 w 1866900"/>
              <a:gd name="connsiteY67" fmla="*/ 413743 h 866181"/>
              <a:gd name="connsiteX68" fmla="*/ 1654969 w 1866900"/>
              <a:gd name="connsiteY68" fmla="*/ 420887 h 866181"/>
              <a:gd name="connsiteX69" fmla="*/ 1647825 w 1866900"/>
              <a:gd name="connsiteY69" fmla="*/ 435175 h 866181"/>
              <a:gd name="connsiteX70" fmla="*/ 1652587 w 1866900"/>
              <a:gd name="connsiteY70" fmla="*/ 518518 h 866181"/>
              <a:gd name="connsiteX71" fmla="*/ 1657350 w 1866900"/>
              <a:gd name="connsiteY71" fmla="*/ 532806 h 866181"/>
              <a:gd name="connsiteX72" fmla="*/ 1662112 w 1866900"/>
              <a:gd name="connsiteY72" fmla="*/ 549475 h 866181"/>
              <a:gd name="connsiteX73" fmla="*/ 1666875 w 1866900"/>
              <a:gd name="connsiteY73" fmla="*/ 556618 h 866181"/>
              <a:gd name="connsiteX74" fmla="*/ 1676400 w 1866900"/>
              <a:gd name="connsiteY74" fmla="*/ 568525 h 866181"/>
              <a:gd name="connsiteX75" fmla="*/ 1678781 w 1866900"/>
              <a:gd name="connsiteY75" fmla="*/ 575668 h 866181"/>
              <a:gd name="connsiteX76" fmla="*/ 1688306 w 1866900"/>
              <a:gd name="connsiteY76" fmla="*/ 589956 h 866181"/>
              <a:gd name="connsiteX77" fmla="*/ 1693069 w 1866900"/>
              <a:gd name="connsiteY77" fmla="*/ 597100 h 866181"/>
              <a:gd name="connsiteX78" fmla="*/ 1697831 w 1866900"/>
              <a:gd name="connsiteY78" fmla="*/ 611387 h 866181"/>
              <a:gd name="connsiteX79" fmla="*/ 1707356 w 1866900"/>
              <a:gd name="connsiteY79" fmla="*/ 625675 h 866181"/>
              <a:gd name="connsiteX80" fmla="*/ 1714500 w 1866900"/>
              <a:gd name="connsiteY80" fmla="*/ 647106 h 866181"/>
              <a:gd name="connsiteX81" fmla="*/ 1716881 w 1866900"/>
              <a:gd name="connsiteY81" fmla="*/ 654250 h 866181"/>
              <a:gd name="connsiteX82" fmla="*/ 1731169 w 1866900"/>
              <a:gd name="connsiteY82" fmla="*/ 661393 h 866181"/>
              <a:gd name="connsiteX83" fmla="*/ 1781175 w 1866900"/>
              <a:gd name="connsiteY83" fmla="*/ 654250 h 866181"/>
              <a:gd name="connsiteX84" fmla="*/ 1788319 w 1866900"/>
              <a:gd name="connsiteY84" fmla="*/ 649487 h 866181"/>
              <a:gd name="connsiteX85" fmla="*/ 1802606 w 1866900"/>
              <a:gd name="connsiteY85" fmla="*/ 644725 h 866181"/>
              <a:gd name="connsiteX86" fmla="*/ 1809750 w 1866900"/>
              <a:gd name="connsiteY86" fmla="*/ 639962 h 866181"/>
              <a:gd name="connsiteX87" fmla="*/ 1852612 w 1866900"/>
              <a:gd name="connsiteY87" fmla="*/ 639962 h 866181"/>
              <a:gd name="connsiteX88" fmla="*/ 1859756 w 1866900"/>
              <a:gd name="connsiteY88" fmla="*/ 644725 h 866181"/>
              <a:gd name="connsiteX89" fmla="*/ 1862137 w 1866900"/>
              <a:gd name="connsiteY89" fmla="*/ 651868 h 866181"/>
              <a:gd name="connsiteX90" fmla="*/ 1866900 w 1866900"/>
              <a:gd name="connsiteY90" fmla="*/ 659012 h 866181"/>
              <a:gd name="connsiteX91" fmla="*/ 1864519 w 1866900"/>
              <a:gd name="connsiteY91" fmla="*/ 692350 h 866181"/>
              <a:gd name="connsiteX92" fmla="*/ 1857375 w 1866900"/>
              <a:gd name="connsiteY92" fmla="*/ 699493 h 866181"/>
              <a:gd name="connsiteX93" fmla="*/ 1854994 w 1866900"/>
              <a:gd name="connsiteY93" fmla="*/ 706637 h 866181"/>
              <a:gd name="connsiteX94" fmla="*/ 1840706 w 1866900"/>
              <a:gd name="connsiteY94" fmla="*/ 718543 h 866181"/>
              <a:gd name="connsiteX95" fmla="*/ 1833562 w 1866900"/>
              <a:gd name="connsiteY95" fmla="*/ 720925 h 866181"/>
              <a:gd name="connsiteX96" fmla="*/ 1826419 w 1866900"/>
              <a:gd name="connsiteY96" fmla="*/ 725687 h 866181"/>
              <a:gd name="connsiteX97" fmla="*/ 1793081 w 1866900"/>
              <a:gd name="connsiteY97" fmla="*/ 735212 h 866181"/>
              <a:gd name="connsiteX98" fmla="*/ 1785937 w 1866900"/>
              <a:gd name="connsiteY98" fmla="*/ 737593 h 866181"/>
              <a:gd name="connsiteX99" fmla="*/ 1771650 w 1866900"/>
              <a:gd name="connsiteY99" fmla="*/ 747118 h 866181"/>
              <a:gd name="connsiteX100" fmla="*/ 1762125 w 1866900"/>
              <a:gd name="connsiteY100" fmla="*/ 759025 h 866181"/>
              <a:gd name="connsiteX101" fmla="*/ 1754981 w 1866900"/>
              <a:gd name="connsiteY101" fmla="*/ 780456 h 866181"/>
              <a:gd name="connsiteX102" fmla="*/ 1752600 w 1866900"/>
              <a:gd name="connsiteY102" fmla="*/ 787600 h 866181"/>
              <a:gd name="connsiteX103" fmla="*/ 1747837 w 1866900"/>
              <a:gd name="connsiteY103" fmla="*/ 794743 h 866181"/>
              <a:gd name="connsiteX104" fmla="*/ 1745456 w 1866900"/>
              <a:gd name="connsiteY104" fmla="*/ 832843 h 866181"/>
              <a:gd name="connsiteX105" fmla="*/ 1743075 w 1866900"/>
              <a:gd name="connsiteY105" fmla="*/ 839987 h 866181"/>
              <a:gd name="connsiteX106" fmla="*/ 1733550 w 1866900"/>
              <a:gd name="connsiteY106" fmla="*/ 854275 h 866181"/>
              <a:gd name="connsiteX107" fmla="*/ 1712119 w 1866900"/>
              <a:gd name="connsiteY107" fmla="*/ 863800 h 866181"/>
              <a:gd name="connsiteX108" fmla="*/ 1704975 w 1866900"/>
              <a:gd name="connsiteY108" fmla="*/ 866181 h 866181"/>
              <a:gd name="connsiteX109" fmla="*/ 1688306 w 1866900"/>
              <a:gd name="connsiteY109" fmla="*/ 863800 h 866181"/>
              <a:gd name="connsiteX110" fmla="*/ 1678781 w 1866900"/>
              <a:gd name="connsiteY110" fmla="*/ 849512 h 866181"/>
              <a:gd name="connsiteX111" fmla="*/ 1674019 w 1866900"/>
              <a:gd name="connsiteY111" fmla="*/ 842368 h 866181"/>
              <a:gd name="connsiteX112" fmla="*/ 1676400 w 1866900"/>
              <a:gd name="connsiteY112" fmla="*/ 806650 h 866181"/>
              <a:gd name="connsiteX113" fmla="*/ 1678781 w 1866900"/>
              <a:gd name="connsiteY113" fmla="*/ 799506 h 866181"/>
              <a:gd name="connsiteX114" fmla="*/ 1676400 w 1866900"/>
              <a:gd name="connsiteY114" fmla="*/ 739975 h 866181"/>
              <a:gd name="connsiteX115" fmla="*/ 1671637 w 1866900"/>
              <a:gd name="connsiteY115" fmla="*/ 725687 h 866181"/>
              <a:gd name="connsiteX116" fmla="*/ 1664494 w 1866900"/>
              <a:gd name="connsiteY116" fmla="*/ 711400 h 866181"/>
              <a:gd name="connsiteX117" fmla="*/ 1657350 w 1866900"/>
              <a:gd name="connsiteY117" fmla="*/ 706637 h 866181"/>
              <a:gd name="connsiteX118" fmla="*/ 1654969 w 1866900"/>
              <a:gd name="connsiteY118" fmla="*/ 699493 h 866181"/>
              <a:gd name="connsiteX119" fmla="*/ 1645444 w 1866900"/>
              <a:gd name="connsiteY119" fmla="*/ 685206 h 866181"/>
              <a:gd name="connsiteX120" fmla="*/ 1643062 w 1866900"/>
              <a:gd name="connsiteY120" fmla="*/ 678062 h 866181"/>
              <a:gd name="connsiteX121" fmla="*/ 1635919 w 1866900"/>
              <a:gd name="connsiteY121" fmla="*/ 673300 h 866181"/>
              <a:gd name="connsiteX122" fmla="*/ 1624012 w 1866900"/>
              <a:gd name="connsiteY122" fmla="*/ 651868 h 866181"/>
              <a:gd name="connsiteX123" fmla="*/ 1619250 w 1866900"/>
              <a:gd name="connsiteY123" fmla="*/ 644725 h 866181"/>
              <a:gd name="connsiteX124" fmla="*/ 1614487 w 1866900"/>
              <a:gd name="connsiteY124" fmla="*/ 637581 h 866181"/>
              <a:gd name="connsiteX125" fmla="*/ 1609725 w 1866900"/>
              <a:gd name="connsiteY125" fmla="*/ 620912 h 866181"/>
              <a:gd name="connsiteX126" fmla="*/ 1604962 w 1866900"/>
              <a:gd name="connsiteY126" fmla="*/ 606625 h 866181"/>
              <a:gd name="connsiteX127" fmla="*/ 1602581 w 1866900"/>
              <a:gd name="connsiteY127" fmla="*/ 599481 h 866181"/>
              <a:gd name="connsiteX128" fmla="*/ 1597819 w 1866900"/>
              <a:gd name="connsiteY128" fmla="*/ 582812 h 866181"/>
              <a:gd name="connsiteX129" fmla="*/ 1590675 w 1866900"/>
              <a:gd name="connsiteY129" fmla="*/ 575668 h 866181"/>
              <a:gd name="connsiteX130" fmla="*/ 1585912 w 1866900"/>
              <a:gd name="connsiteY130" fmla="*/ 568525 h 866181"/>
              <a:gd name="connsiteX131" fmla="*/ 1571625 w 1866900"/>
              <a:gd name="connsiteY131" fmla="*/ 559000 h 866181"/>
              <a:gd name="connsiteX132" fmla="*/ 1557337 w 1866900"/>
              <a:gd name="connsiteY132" fmla="*/ 547093 h 866181"/>
              <a:gd name="connsiteX133" fmla="*/ 1547812 w 1866900"/>
              <a:gd name="connsiteY133" fmla="*/ 537568 h 866181"/>
              <a:gd name="connsiteX134" fmla="*/ 1538287 w 1866900"/>
              <a:gd name="connsiteY134" fmla="*/ 528043 h 866181"/>
              <a:gd name="connsiteX135" fmla="*/ 1526381 w 1866900"/>
              <a:gd name="connsiteY135" fmla="*/ 513756 h 866181"/>
              <a:gd name="connsiteX136" fmla="*/ 1521619 w 1866900"/>
              <a:gd name="connsiteY136" fmla="*/ 506612 h 866181"/>
              <a:gd name="connsiteX137" fmla="*/ 1514475 w 1866900"/>
              <a:gd name="connsiteY137" fmla="*/ 504231 h 866181"/>
              <a:gd name="connsiteX138" fmla="*/ 1502569 w 1866900"/>
              <a:gd name="connsiteY138" fmla="*/ 492325 h 866181"/>
              <a:gd name="connsiteX139" fmla="*/ 1490662 w 1866900"/>
              <a:gd name="connsiteY139" fmla="*/ 478037 h 866181"/>
              <a:gd name="connsiteX140" fmla="*/ 1469231 w 1866900"/>
              <a:gd name="connsiteY140" fmla="*/ 468512 h 866181"/>
              <a:gd name="connsiteX141" fmla="*/ 1231106 w 1866900"/>
              <a:gd name="connsiteY141" fmla="*/ 466131 h 866181"/>
              <a:gd name="connsiteX142" fmla="*/ 1031081 w 1866900"/>
              <a:gd name="connsiteY142" fmla="*/ 456606 h 866181"/>
              <a:gd name="connsiteX143" fmla="*/ 840581 w 1866900"/>
              <a:gd name="connsiteY143" fmla="*/ 454225 h 866181"/>
              <a:gd name="connsiteX144" fmla="*/ 750094 w 1866900"/>
              <a:gd name="connsiteY144" fmla="*/ 451843 h 866181"/>
              <a:gd name="connsiteX145" fmla="*/ 500063 w 1866900"/>
              <a:gd name="connsiteY145" fmla="*/ 458987 h 866181"/>
              <a:gd name="connsiteX146" fmla="*/ 347662 w 1866900"/>
              <a:gd name="connsiteY146" fmla="*/ 478037 h 866181"/>
              <a:gd name="connsiteX147" fmla="*/ 250031 w 1866900"/>
              <a:gd name="connsiteY147" fmla="*/ 508993 h 866181"/>
              <a:gd name="connsiteX148" fmla="*/ 185737 w 1866900"/>
              <a:gd name="connsiteY148"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74031 w 1866900"/>
              <a:gd name="connsiteY41" fmla="*/ 247056 h 866181"/>
              <a:gd name="connsiteX42" fmla="*/ 1797844 w 1866900"/>
              <a:gd name="connsiteY42" fmla="*/ 249437 h 866181"/>
              <a:gd name="connsiteX43" fmla="*/ 1819275 w 1866900"/>
              <a:gd name="connsiteY43" fmla="*/ 266106 h 866181"/>
              <a:gd name="connsiteX44" fmla="*/ 1826419 w 1866900"/>
              <a:gd name="connsiteY44" fmla="*/ 270868 h 866181"/>
              <a:gd name="connsiteX45" fmla="*/ 1838325 w 1866900"/>
              <a:gd name="connsiteY45" fmla="*/ 292300 h 866181"/>
              <a:gd name="connsiteX46" fmla="*/ 1826419 w 1866900"/>
              <a:gd name="connsiteY46" fmla="*/ 323256 h 866181"/>
              <a:gd name="connsiteX47" fmla="*/ 1819275 w 1866900"/>
              <a:gd name="connsiteY47" fmla="*/ 325637 h 866181"/>
              <a:gd name="connsiteX48" fmla="*/ 1804987 w 1866900"/>
              <a:gd name="connsiteY48" fmla="*/ 337543 h 866181"/>
              <a:gd name="connsiteX49" fmla="*/ 1795462 w 1866900"/>
              <a:gd name="connsiteY49" fmla="*/ 351831 h 866181"/>
              <a:gd name="connsiteX50" fmla="*/ 1800225 w 1866900"/>
              <a:gd name="connsiteY50" fmla="*/ 392312 h 866181"/>
              <a:gd name="connsiteX51" fmla="*/ 1802606 w 1866900"/>
              <a:gd name="connsiteY51" fmla="*/ 399456 h 866181"/>
              <a:gd name="connsiteX52" fmla="*/ 1807369 w 1866900"/>
              <a:gd name="connsiteY52" fmla="*/ 406600 h 866181"/>
              <a:gd name="connsiteX53" fmla="*/ 1812131 w 1866900"/>
              <a:gd name="connsiteY53" fmla="*/ 420887 h 866181"/>
              <a:gd name="connsiteX54" fmla="*/ 1824037 w 1866900"/>
              <a:gd name="connsiteY54" fmla="*/ 442318 h 866181"/>
              <a:gd name="connsiteX55" fmla="*/ 1821656 w 1866900"/>
              <a:gd name="connsiteY55" fmla="*/ 480418 h 866181"/>
              <a:gd name="connsiteX56" fmla="*/ 1816894 w 1866900"/>
              <a:gd name="connsiteY56" fmla="*/ 487562 h 866181"/>
              <a:gd name="connsiteX57" fmla="*/ 1788319 w 1866900"/>
              <a:gd name="connsiteY57" fmla="*/ 480418 h 866181"/>
              <a:gd name="connsiteX58" fmla="*/ 1781175 w 1866900"/>
              <a:gd name="connsiteY58" fmla="*/ 478037 h 866181"/>
              <a:gd name="connsiteX59" fmla="*/ 1774031 w 1866900"/>
              <a:gd name="connsiteY59" fmla="*/ 475656 h 866181"/>
              <a:gd name="connsiteX60" fmla="*/ 1759744 w 1866900"/>
              <a:gd name="connsiteY60" fmla="*/ 454225 h 866181"/>
              <a:gd name="connsiteX61" fmla="*/ 1754981 w 1866900"/>
              <a:gd name="connsiteY61" fmla="*/ 447081 h 866181"/>
              <a:gd name="connsiteX62" fmla="*/ 1747837 w 1866900"/>
              <a:gd name="connsiteY62" fmla="*/ 432793 h 866181"/>
              <a:gd name="connsiteX63" fmla="*/ 1728787 w 1866900"/>
              <a:gd name="connsiteY63" fmla="*/ 420887 h 866181"/>
              <a:gd name="connsiteX64" fmla="*/ 1721644 w 1866900"/>
              <a:gd name="connsiteY64" fmla="*/ 416125 h 866181"/>
              <a:gd name="connsiteX65" fmla="*/ 1707356 w 1866900"/>
              <a:gd name="connsiteY65" fmla="*/ 411362 h 866181"/>
              <a:gd name="connsiteX66" fmla="*/ 1690687 w 1866900"/>
              <a:gd name="connsiteY66" fmla="*/ 413743 h 866181"/>
              <a:gd name="connsiteX67" fmla="*/ 1654969 w 1866900"/>
              <a:gd name="connsiteY67" fmla="*/ 420887 h 866181"/>
              <a:gd name="connsiteX68" fmla="*/ 1647825 w 1866900"/>
              <a:gd name="connsiteY68" fmla="*/ 435175 h 866181"/>
              <a:gd name="connsiteX69" fmla="*/ 1652587 w 1866900"/>
              <a:gd name="connsiteY69" fmla="*/ 518518 h 866181"/>
              <a:gd name="connsiteX70" fmla="*/ 1657350 w 1866900"/>
              <a:gd name="connsiteY70" fmla="*/ 532806 h 866181"/>
              <a:gd name="connsiteX71" fmla="*/ 1662112 w 1866900"/>
              <a:gd name="connsiteY71" fmla="*/ 549475 h 866181"/>
              <a:gd name="connsiteX72" fmla="*/ 1666875 w 1866900"/>
              <a:gd name="connsiteY72" fmla="*/ 556618 h 866181"/>
              <a:gd name="connsiteX73" fmla="*/ 1676400 w 1866900"/>
              <a:gd name="connsiteY73" fmla="*/ 568525 h 866181"/>
              <a:gd name="connsiteX74" fmla="*/ 1678781 w 1866900"/>
              <a:gd name="connsiteY74" fmla="*/ 575668 h 866181"/>
              <a:gd name="connsiteX75" fmla="*/ 1688306 w 1866900"/>
              <a:gd name="connsiteY75" fmla="*/ 589956 h 866181"/>
              <a:gd name="connsiteX76" fmla="*/ 1693069 w 1866900"/>
              <a:gd name="connsiteY76" fmla="*/ 597100 h 866181"/>
              <a:gd name="connsiteX77" fmla="*/ 1697831 w 1866900"/>
              <a:gd name="connsiteY77" fmla="*/ 611387 h 866181"/>
              <a:gd name="connsiteX78" fmla="*/ 1707356 w 1866900"/>
              <a:gd name="connsiteY78" fmla="*/ 625675 h 866181"/>
              <a:gd name="connsiteX79" fmla="*/ 1714500 w 1866900"/>
              <a:gd name="connsiteY79" fmla="*/ 647106 h 866181"/>
              <a:gd name="connsiteX80" fmla="*/ 1716881 w 1866900"/>
              <a:gd name="connsiteY80" fmla="*/ 654250 h 866181"/>
              <a:gd name="connsiteX81" fmla="*/ 1731169 w 1866900"/>
              <a:gd name="connsiteY81" fmla="*/ 661393 h 866181"/>
              <a:gd name="connsiteX82" fmla="*/ 1781175 w 1866900"/>
              <a:gd name="connsiteY82" fmla="*/ 654250 h 866181"/>
              <a:gd name="connsiteX83" fmla="*/ 1788319 w 1866900"/>
              <a:gd name="connsiteY83" fmla="*/ 649487 h 866181"/>
              <a:gd name="connsiteX84" fmla="*/ 1802606 w 1866900"/>
              <a:gd name="connsiteY84" fmla="*/ 644725 h 866181"/>
              <a:gd name="connsiteX85" fmla="*/ 1809750 w 1866900"/>
              <a:gd name="connsiteY85" fmla="*/ 639962 h 866181"/>
              <a:gd name="connsiteX86" fmla="*/ 1852612 w 1866900"/>
              <a:gd name="connsiteY86" fmla="*/ 639962 h 866181"/>
              <a:gd name="connsiteX87" fmla="*/ 1859756 w 1866900"/>
              <a:gd name="connsiteY87" fmla="*/ 644725 h 866181"/>
              <a:gd name="connsiteX88" fmla="*/ 1862137 w 1866900"/>
              <a:gd name="connsiteY88" fmla="*/ 651868 h 866181"/>
              <a:gd name="connsiteX89" fmla="*/ 1866900 w 1866900"/>
              <a:gd name="connsiteY89" fmla="*/ 659012 h 866181"/>
              <a:gd name="connsiteX90" fmla="*/ 1864519 w 1866900"/>
              <a:gd name="connsiteY90" fmla="*/ 692350 h 866181"/>
              <a:gd name="connsiteX91" fmla="*/ 1857375 w 1866900"/>
              <a:gd name="connsiteY91" fmla="*/ 699493 h 866181"/>
              <a:gd name="connsiteX92" fmla="*/ 1854994 w 1866900"/>
              <a:gd name="connsiteY92" fmla="*/ 706637 h 866181"/>
              <a:gd name="connsiteX93" fmla="*/ 1840706 w 1866900"/>
              <a:gd name="connsiteY93" fmla="*/ 718543 h 866181"/>
              <a:gd name="connsiteX94" fmla="*/ 1833562 w 1866900"/>
              <a:gd name="connsiteY94" fmla="*/ 720925 h 866181"/>
              <a:gd name="connsiteX95" fmla="*/ 1826419 w 1866900"/>
              <a:gd name="connsiteY95" fmla="*/ 725687 h 866181"/>
              <a:gd name="connsiteX96" fmla="*/ 1793081 w 1866900"/>
              <a:gd name="connsiteY96" fmla="*/ 735212 h 866181"/>
              <a:gd name="connsiteX97" fmla="*/ 1785937 w 1866900"/>
              <a:gd name="connsiteY97" fmla="*/ 737593 h 866181"/>
              <a:gd name="connsiteX98" fmla="*/ 1771650 w 1866900"/>
              <a:gd name="connsiteY98" fmla="*/ 747118 h 866181"/>
              <a:gd name="connsiteX99" fmla="*/ 1762125 w 1866900"/>
              <a:gd name="connsiteY99" fmla="*/ 759025 h 866181"/>
              <a:gd name="connsiteX100" fmla="*/ 1754981 w 1866900"/>
              <a:gd name="connsiteY100" fmla="*/ 780456 h 866181"/>
              <a:gd name="connsiteX101" fmla="*/ 1752600 w 1866900"/>
              <a:gd name="connsiteY101" fmla="*/ 787600 h 866181"/>
              <a:gd name="connsiteX102" fmla="*/ 1747837 w 1866900"/>
              <a:gd name="connsiteY102" fmla="*/ 794743 h 866181"/>
              <a:gd name="connsiteX103" fmla="*/ 1745456 w 1866900"/>
              <a:gd name="connsiteY103" fmla="*/ 832843 h 866181"/>
              <a:gd name="connsiteX104" fmla="*/ 1743075 w 1866900"/>
              <a:gd name="connsiteY104" fmla="*/ 839987 h 866181"/>
              <a:gd name="connsiteX105" fmla="*/ 1733550 w 1866900"/>
              <a:gd name="connsiteY105" fmla="*/ 854275 h 866181"/>
              <a:gd name="connsiteX106" fmla="*/ 1712119 w 1866900"/>
              <a:gd name="connsiteY106" fmla="*/ 863800 h 866181"/>
              <a:gd name="connsiteX107" fmla="*/ 1704975 w 1866900"/>
              <a:gd name="connsiteY107" fmla="*/ 866181 h 866181"/>
              <a:gd name="connsiteX108" fmla="*/ 1688306 w 1866900"/>
              <a:gd name="connsiteY108" fmla="*/ 863800 h 866181"/>
              <a:gd name="connsiteX109" fmla="*/ 1678781 w 1866900"/>
              <a:gd name="connsiteY109" fmla="*/ 849512 h 866181"/>
              <a:gd name="connsiteX110" fmla="*/ 1674019 w 1866900"/>
              <a:gd name="connsiteY110" fmla="*/ 842368 h 866181"/>
              <a:gd name="connsiteX111" fmla="*/ 1676400 w 1866900"/>
              <a:gd name="connsiteY111" fmla="*/ 806650 h 866181"/>
              <a:gd name="connsiteX112" fmla="*/ 1678781 w 1866900"/>
              <a:gd name="connsiteY112" fmla="*/ 799506 h 866181"/>
              <a:gd name="connsiteX113" fmla="*/ 1676400 w 1866900"/>
              <a:gd name="connsiteY113" fmla="*/ 739975 h 866181"/>
              <a:gd name="connsiteX114" fmla="*/ 1671637 w 1866900"/>
              <a:gd name="connsiteY114" fmla="*/ 725687 h 866181"/>
              <a:gd name="connsiteX115" fmla="*/ 1664494 w 1866900"/>
              <a:gd name="connsiteY115" fmla="*/ 711400 h 866181"/>
              <a:gd name="connsiteX116" fmla="*/ 1657350 w 1866900"/>
              <a:gd name="connsiteY116" fmla="*/ 706637 h 866181"/>
              <a:gd name="connsiteX117" fmla="*/ 1654969 w 1866900"/>
              <a:gd name="connsiteY117" fmla="*/ 699493 h 866181"/>
              <a:gd name="connsiteX118" fmla="*/ 1645444 w 1866900"/>
              <a:gd name="connsiteY118" fmla="*/ 685206 h 866181"/>
              <a:gd name="connsiteX119" fmla="*/ 1643062 w 1866900"/>
              <a:gd name="connsiteY119" fmla="*/ 678062 h 866181"/>
              <a:gd name="connsiteX120" fmla="*/ 1635919 w 1866900"/>
              <a:gd name="connsiteY120" fmla="*/ 673300 h 866181"/>
              <a:gd name="connsiteX121" fmla="*/ 1624012 w 1866900"/>
              <a:gd name="connsiteY121" fmla="*/ 651868 h 866181"/>
              <a:gd name="connsiteX122" fmla="*/ 1619250 w 1866900"/>
              <a:gd name="connsiteY122" fmla="*/ 644725 h 866181"/>
              <a:gd name="connsiteX123" fmla="*/ 1614487 w 1866900"/>
              <a:gd name="connsiteY123" fmla="*/ 637581 h 866181"/>
              <a:gd name="connsiteX124" fmla="*/ 1609725 w 1866900"/>
              <a:gd name="connsiteY124" fmla="*/ 620912 h 866181"/>
              <a:gd name="connsiteX125" fmla="*/ 1604962 w 1866900"/>
              <a:gd name="connsiteY125" fmla="*/ 606625 h 866181"/>
              <a:gd name="connsiteX126" fmla="*/ 1602581 w 1866900"/>
              <a:gd name="connsiteY126" fmla="*/ 599481 h 866181"/>
              <a:gd name="connsiteX127" fmla="*/ 1597819 w 1866900"/>
              <a:gd name="connsiteY127" fmla="*/ 582812 h 866181"/>
              <a:gd name="connsiteX128" fmla="*/ 1590675 w 1866900"/>
              <a:gd name="connsiteY128" fmla="*/ 575668 h 866181"/>
              <a:gd name="connsiteX129" fmla="*/ 1585912 w 1866900"/>
              <a:gd name="connsiteY129" fmla="*/ 568525 h 866181"/>
              <a:gd name="connsiteX130" fmla="*/ 1571625 w 1866900"/>
              <a:gd name="connsiteY130" fmla="*/ 559000 h 866181"/>
              <a:gd name="connsiteX131" fmla="*/ 1557337 w 1866900"/>
              <a:gd name="connsiteY131" fmla="*/ 547093 h 866181"/>
              <a:gd name="connsiteX132" fmla="*/ 1547812 w 1866900"/>
              <a:gd name="connsiteY132" fmla="*/ 537568 h 866181"/>
              <a:gd name="connsiteX133" fmla="*/ 1538287 w 1866900"/>
              <a:gd name="connsiteY133" fmla="*/ 528043 h 866181"/>
              <a:gd name="connsiteX134" fmla="*/ 1526381 w 1866900"/>
              <a:gd name="connsiteY134" fmla="*/ 513756 h 866181"/>
              <a:gd name="connsiteX135" fmla="*/ 1521619 w 1866900"/>
              <a:gd name="connsiteY135" fmla="*/ 506612 h 866181"/>
              <a:gd name="connsiteX136" fmla="*/ 1514475 w 1866900"/>
              <a:gd name="connsiteY136" fmla="*/ 504231 h 866181"/>
              <a:gd name="connsiteX137" fmla="*/ 1502569 w 1866900"/>
              <a:gd name="connsiteY137" fmla="*/ 492325 h 866181"/>
              <a:gd name="connsiteX138" fmla="*/ 1490662 w 1866900"/>
              <a:gd name="connsiteY138" fmla="*/ 478037 h 866181"/>
              <a:gd name="connsiteX139" fmla="*/ 1469231 w 1866900"/>
              <a:gd name="connsiteY139" fmla="*/ 468512 h 866181"/>
              <a:gd name="connsiteX140" fmla="*/ 1231106 w 1866900"/>
              <a:gd name="connsiteY140" fmla="*/ 466131 h 866181"/>
              <a:gd name="connsiteX141" fmla="*/ 1031081 w 1866900"/>
              <a:gd name="connsiteY141" fmla="*/ 456606 h 866181"/>
              <a:gd name="connsiteX142" fmla="*/ 840581 w 1866900"/>
              <a:gd name="connsiteY142" fmla="*/ 454225 h 866181"/>
              <a:gd name="connsiteX143" fmla="*/ 750094 w 1866900"/>
              <a:gd name="connsiteY143" fmla="*/ 451843 h 866181"/>
              <a:gd name="connsiteX144" fmla="*/ 500063 w 1866900"/>
              <a:gd name="connsiteY144" fmla="*/ 458987 h 866181"/>
              <a:gd name="connsiteX145" fmla="*/ 347662 w 1866900"/>
              <a:gd name="connsiteY145" fmla="*/ 478037 h 866181"/>
              <a:gd name="connsiteX146" fmla="*/ 250031 w 1866900"/>
              <a:gd name="connsiteY146" fmla="*/ 508993 h 866181"/>
              <a:gd name="connsiteX147" fmla="*/ 185737 w 1866900"/>
              <a:gd name="connsiteY14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43075 w 1866900"/>
              <a:gd name="connsiteY39" fmla="*/ 258962 h 866181"/>
              <a:gd name="connsiteX40" fmla="*/ 1774031 w 1866900"/>
              <a:gd name="connsiteY40" fmla="*/ 247056 h 866181"/>
              <a:gd name="connsiteX41" fmla="*/ 1797844 w 1866900"/>
              <a:gd name="connsiteY41" fmla="*/ 249437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47837 w 1866900"/>
              <a:gd name="connsiteY38" fmla="*/ 292300 h 866181"/>
              <a:gd name="connsiteX39" fmla="*/ 1743075 w 1866900"/>
              <a:gd name="connsiteY39" fmla="*/ 258962 h 866181"/>
              <a:gd name="connsiteX40" fmla="*/ 1774031 w 1866900"/>
              <a:gd name="connsiteY40" fmla="*/ 247056 h 866181"/>
              <a:gd name="connsiteX41" fmla="*/ 1797844 w 1866900"/>
              <a:gd name="connsiteY41" fmla="*/ 249437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47837 w 1866900"/>
              <a:gd name="connsiteY38" fmla="*/ 292300 h 866181"/>
              <a:gd name="connsiteX39" fmla="*/ 1766887 w 1866900"/>
              <a:gd name="connsiteY39" fmla="*/ 244674 h 866181"/>
              <a:gd name="connsiteX40" fmla="*/ 1774031 w 1866900"/>
              <a:gd name="connsiteY40" fmla="*/ 247056 h 866181"/>
              <a:gd name="connsiteX41" fmla="*/ 1797844 w 1866900"/>
              <a:gd name="connsiteY41" fmla="*/ 249437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47837 w 1866900"/>
              <a:gd name="connsiteY38" fmla="*/ 292300 h 866181"/>
              <a:gd name="connsiteX39" fmla="*/ 1766887 w 1866900"/>
              <a:gd name="connsiteY39" fmla="*/ 244674 h 866181"/>
              <a:gd name="connsiteX40" fmla="*/ 1774031 w 1866900"/>
              <a:gd name="connsiteY40" fmla="*/ 247056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66887 w 1866900"/>
              <a:gd name="connsiteY39" fmla="*/ 244674 h 866181"/>
              <a:gd name="connsiteX40" fmla="*/ 1774031 w 1866900"/>
              <a:gd name="connsiteY40" fmla="*/ 247056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66887 w 1866900"/>
              <a:gd name="connsiteY39" fmla="*/ 244674 h 866181"/>
              <a:gd name="connsiteX40" fmla="*/ 1774031 w 1866900"/>
              <a:gd name="connsiteY40" fmla="*/ 247056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66887 w 1866900"/>
              <a:gd name="connsiteY39" fmla="*/ 244674 h 866181"/>
              <a:gd name="connsiteX40" fmla="*/ 1807369 w 1866900"/>
              <a:gd name="connsiteY40" fmla="*/ 249437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71650 w 1866900"/>
              <a:gd name="connsiteY39" fmla="*/ 273249 h 866181"/>
              <a:gd name="connsiteX40" fmla="*/ 1807369 w 1866900"/>
              <a:gd name="connsiteY40" fmla="*/ 249437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57362 w 1873268"/>
              <a:gd name="connsiteY38" fmla="*/ 318494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19275 w 1873268"/>
              <a:gd name="connsiteY42" fmla="*/ 266106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57362 w 1873268"/>
              <a:gd name="connsiteY38" fmla="*/ 318494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847850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04987 w 1873268"/>
              <a:gd name="connsiteY46" fmla="*/ 337543 h 866181"/>
              <a:gd name="connsiteX47" fmla="*/ 1847850 w 1873268"/>
              <a:gd name="connsiteY47" fmla="*/ 351831 h 866181"/>
              <a:gd name="connsiteX48" fmla="*/ 1800225 w 1873268"/>
              <a:gd name="connsiteY48" fmla="*/ 392312 h 866181"/>
              <a:gd name="connsiteX49" fmla="*/ 1802606 w 1873268"/>
              <a:gd name="connsiteY49" fmla="*/ 399456 h 866181"/>
              <a:gd name="connsiteX50" fmla="*/ 1807369 w 1873268"/>
              <a:gd name="connsiteY50" fmla="*/ 406600 h 866181"/>
              <a:gd name="connsiteX51" fmla="*/ 1812131 w 1873268"/>
              <a:gd name="connsiteY51" fmla="*/ 420887 h 866181"/>
              <a:gd name="connsiteX52" fmla="*/ 1824037 w 1873268"/>
              <a:gd name="connsiteY52" fmla="*/ 442318 h 866181"/>
              <a:gd name="connsiteX53" fmla="*/ 1821656 w 1873268"/>
              <a:gd name="connsiteY53" fmla="*/ 480418 h 866181"/>
              <a:gd name="connsiteX54" fmla="*/ 1816894 w 1873268"/>
              <a:gd name="connsiteY54" fmla="*/ 487562 h 866181"/>
              <a:gd name="connsiteX55" fmla="*/ 1788319 w 1873268"/>
              <a:gd name="connsiteY55" fmla="*/ 480418 h 866181"/>
              <a:gd name="connsiteX56" fmla="*/ 1781175 w 1873268"/>
              <a:gd name="connsiteY56" fmla="*/ 478037 h 866181"/>
              <a:gd name="connsiteX57" fmla="*/ 1774031 w 1873268"/>
              <a:gd name="connsiteY57" fmla="*/ 475656 h 866181"/>
              <a:gd name="connsiteX58" fmla="*/ 1759744 w 1873268"/>
              <a:gd name="connsiteY58" fmla="*/ 454225 h 866181"/>
              <a:gd name="connsiteX59" fmla="*/ 1754981 w 1873268"/>
              <a:gd name="connsiteY59" fmla="*/ 447081 h 866181"/>
              <a:gd name="connsiteX60" fmla="*/ 1747837 w 1873268"/>
              <a:gd name="connsiteY60" fmla="*/ 432793 h 866181"/>
              <a:gd name="connsiteX61" fmla="*/ 1728787 w 1873268"/>
              <a:gd name="connsiteY61" fmla="*/ 420887 h 866181"/>
              <a:gd name="connsiteX62" fmla="*/ 1721644 w 1873268"/>
              <a:gd name="connsiteY62" fmla="*/ 416125 h 866181"/>
              <a:gd name="connsiteX63" fmla="*/ 1707356 w 1873268"/>
              <a:gd name="connsiteY63" fmla="*/ 411362 h 866181"/>
              <a:gd name="connsiteX64" fmla="*/ 1690687 w 1873268"/>
              <a:gd name="connsiteY64" fmla="*/ 413743 h 866181"/>
              <a:gd name="connsiteX65" fmla="*/ 1654969 w 1873268"/>
              <a:gd name="connsiteY65" fmla="*/ 420887 h 866181"/>
              <a:gd name="connsiteX66" fmla="*/ 1647825 w 1873268"/>
              <a:gd name="connsiteY66" fmla="*/ 435175 h 866181"/>
              <a:gd name="connsiteX67" fmla="*/ 1652587 w 1873268"/>
              <a:gd name="connsiteY67" fmla="*/ 518518 h 866181"/>
              <a:gd name="connsiteX68" fmla="*/ 1657350 w 1873268"/>
              <a:gd name="connsiteY68" fmla="*/ 532806 h 866181"/>
              <a:gd name="connsiteX69" fmla="*/ 1662112 w 1873268"/>
              <a:gd name="connsiteY69" fmla="*/ 549475 h 866181"/>
              <a:gd name="connsiteX70" fmla="*/ 1666875 w 1873268"/>
              <a:gd name="connsiteY70" fmla="*/ 556618 h 866181"/>
              <a:gd name="connsiteX71" fmla="*/ 1676400 w 1873268"/>
              <a:gd name="connsiteY71" fmla="*/ 568525 h 866181"/>
              <a:gd name="connsiteX72" fmla="*/ 1678781 w 1873268"/>
              <a:gd name="connsiteY72" fmla="*/ 575668 h 866181"/>
              <a:gd name="connsiteX73" fmla="*/ 1688306 w 1873268"/>
              <a:gd name="connsiteY73" fmla="*/ 589956 h 866181"/>
              <a:gd name="connsiteX74" fmla="*/ 1693069 w 1873268"/>
              <a:gd name="connsiteY74" fmla="*/ 597100 h 866181"/>
              <a:gd name="connsiteX75" fmla="*/ 1697831 w 1873268"/>
              <a:gd name="connsiteY75" fmla="*/ 611387 h 866181"/>
              <a:gd name="connsiteX76" fmla="*/ 1707356 w 1873268"/>
              <a:gd name="connsiteY76" fmla="*/ 625675 h 866181"/>
              <a:gd name="connsiteX77" fmla="*/ 1714500 w 1873268"/>
              <a:gd name="connsiteY77" fmla="*/ 647106 h 866181"/>
              <a:gd name="connsiteX78" fmla="*/ 1716881 w 1873268"/>
              <a:gd name="connsiteY78" fmla="*/ 654250 h 866181"/>
              <a:gd name="connsiteX79" fmla="*/ 1731169 w 1873268"/>
              <a:gd name="connsiteY79" fmla="*/ 661393 h 866181"/>
              <a:gd name="connsiteX80" fmla="*/ 1781175 w 1873268"/>
              <a:gd name="connsiteY80" fmla="*/ 654250 h 866181"/>
              <a:gd name="connsiteX81" fmla="*/ 1788319 w 1873268"/>
              <a:gd name="connsiteY81" fmla="*/ 649487 h 866181"/>
              <a:gd name="connsiteX82" fmla="*/ 1802606 w 1873268"/>
              <a:gd name="connsiteY82" fmla="*/ 644725 h 866181"/>
              <a:gd name="connsiteX83" fmla="*/ 1809750 w 1873268"/>
              <a:gd name="connsiteY83" fmla="*/ 639962 h 866181"/>
              <a:gd name="connsiteX84" fmla="*/ 1852612 w 1873268"/>
              <a:gd name="connsiteY84" fmla="*/ 639962 h 866181"/>
              <a:gd name="connsiteX85" fmla="*/ 1859756 w 1873268"/>
              <a:gd name="connsiteY85" fmla="*/ 644725 h 866181"/>
              <a:gd name="connsiteX86" fmla="*/ 1862137 w 1873268"/>
              <a:gd name="connsiteY86" fmla="*/ 651868 h 866181"/>
              <a:gd name="connsiteX87" fmla="*/ 1866900 w 1873268"/>
              <a:gd name="connsiteY87" fmla="*/ 659012 h 866181"/>
              <a:gd name="connsiteX88" fmla="*/ 1864519 w 1873268"/>
              <a:gd name="connsiteY88" fmla="*/ 692350 h 866181"/>
              <a:gd name="connsiteX89" fmla="*/ 1857375 w 1873268"/>
              <a:gd name="connsiteY89" fmla="*/ 699493 h 866181"/>
              <a:gd name="connsiteX90" fmla="*/ 1854994 w 1873268"/>
              <a:gd name="connsiteY90" fmla="*/ 706637 h 866181"/>
              <a:gd name="connsiteX91" fmla="*/ 1840706 w 1873268"/>
              <a:gd name="connsiteY91" fmla="*/ 718543 h 866181"/>
              <a:gd name="connsiteX92" fmla="*/ 1833562 w 1873268"/>
              <a:gd name="connsiteY92" fmla="*/ 720925 h 866181"/>
              <a:gd name="connsiteX93" fmla="*/ 1826419 w 1873268"/>
              <a:gd name="connsiteY93" fmla="*/ 725687 h 866181"/>
              <a:gd name="connsiteX94" fmla="*/ 1793081 w 1873268"/>
              <a:gd name="connsiteY94" fmla="*/ 735212 h 866181"/>
              <a:gd name="connsiteX95" fmla="*/ 1785937 w 1873268"/>
              <a:gd name="connsiteY95" fmla="*/ 737593 h 866181"/>
              <a:gd name="connsiteX96" fmla="*/ 1771650 w 1873268"/>
              <a:gd name="connsiteY96" fmla="*/ 747118 h 866181"/>
              <a:gd name="connsiteX97" fmla="*/ 1762125 w 1873268"/>
              <a:gd name="connsiteY97" fmla="*/ 759025 h 866181"/>
              <a:gd name="connsiteX98" fmla="*/ 1754981 w 1873268"/>
              <a:gd name="connsiteY98" fmla="*/ 780456 h 866181"/>
              <a:gd name="connsiteX99" fmla="*/ 1752600 w 1873268"/>
              <a:gd name="connsiteY99" fmla="*/ 787600 h 866181"/>
              <a:gd name="connsiteX100" fmla="*/ 1747837 w 1873268"/>
              <a:gd name="connsiteY100" fmla="*/ 794743 h 866181"/>
              <a:gd name="connsiteX101" fmla="*/ 1745456 w 1873268"/>
              <a:gd name="connsiteY101" fmla="*/ 832843 h 866181"/>
              <a:gd name="connsiteX102" fmla="*/ 1743075 w 1873268"/>
              <a:gd name="connsiteY102" fmla="*/ 839987 h 866181"/>
              <a:gd name="connsiteX103" fmla="*/ 1733550 w 1873268"/>
              <a:gd name="connsiteY103" fmla="*/ 854275 h 866181"/>
              <a:gd name="connsiteX104" fmla="*/ 1712119 w 1873268"/>
              <a:gd name="connsiteY104" fmla="*/ 863800 h 866181"/>
              <a:gd name="connsiteX105" fmla="*/ 1704975 w 1873268"/>
              <a:gd name="connsiteY105" fmla="*/ 866181 h 866181"/>
              <a:gd name="connsiteX106" fmla="*/ 1688306 w 1873268"/>
              <a:gd name="connsiteY106" fmla="*/ 863800 h 866181"/>
              <a:gd name="connsiteX107" fmla="*/ 1678781 w 1873268"/>
              <a:gd name="connsiteY107" fmla="*/ 849512 h 866181"/>
              <a:gd name="connsiteX108" fmla="*/ 1674019 w 1873268"/>
              <a:gd name="connsiteY108" fmla="*/ 842368 h 866181"/>
              <a:gd name="connsiteX109" fmla="*/ 1676400 w 1873268"/>
              <a:gd name="connsiteY109" fmla="*/ 806650 h 866181"/>
              <a:gd name="connsiteX110" fmla="*/ 1678781 w 1873268"/>
              <a:gd name="connsiteY110" fmla="*/ 799506 h 866181"/>
              <a:gd name="connsiteX111" fmla="*/ 1676400 w 1873268"/>
              <a:gd name="connsiteY111" fmla="*/ 739975 h 866181"/>
              <a:gd name="connsiteX112" fmla="*/ 1671637 w 1873268"/>
              <a:gd name="connsiteY112" fmla="*/ 725687 h 866181"/>
              <a:gd name="connsiteX113" fmla="*/ 1664494 w 1873268"/>
              <a:gd name="connsiteY113" fmla="*/ 711400 h 866181"/>
              <a:gd name="connsiteX114" fmla="*/ 1657350 w 1873268"/>
              <a:gd name="connsiteY114" fmla="*/ 706637 h 866181"/>
              <a:gd name="connsiteX115" fmla="*/ 1654969 w 1873268"/>
              <a:gd name="connsiteY115" fmla="*/ 699493 h 866181"/>
              <a:gd name="connsiteX116" fmla="*/ 1645444 w 1873268"/>
              <a:gd name="connsiteY116" fmla="*/ 685206 h 866181"/>
              <a:gd name="connsiteX117" fmla="*/ 1643062 w 1873268"/>
              <a:gd name="connsiteY117" fmla="*/ 678062 h 866181"/>
              <a:gd name="connsiteX118" fmla="*/ 1635919 w 1873268"/>
              <a:gd name="connsiteY118" fmla="*/ 673300 h 866181"/>
              <a:gd name="connsiteX119" fmla="*/ 1624012 w 1873268"/>
              <a:gd name="connsiteY119" fmla="*/ 651868 h 866181"/>
              <a:gd name="connsiteX120" fmla="*/ 1619250 w 1873268"/>
              <a:gd name="connsiteY120" fmla="*/ 644725 h 866181"/>
              <a:gd name="connsiteX121" fmla="*/ 1614487 w 1873268"/>
              <a:gd name="connsiteY121" fmla="*/ 637581 h 866181"/>
              <a:gd name="connsiteX122" fmla="*/ 1609725 w 1873268"/>
              <a:gd name="connsiteY122" fmla="*/ 620912 h 866181"/>
              <a:gd name="connsiteX123" fmla="*/ 1604962 w 1873268"/>
              <a:gd name="connsiteY123" fmla="*/ 606625 h 866181"/>
              <a:gd name="connsiteX124" fmla="*/ 1602581 w 1873268"/>
              <a:gd name="connsiteY124" fmla="*/ 599481 h 866181"/>
              <a:gd name="connsiteX125" fmla="*/ 1597819 w 1873268"/>
              <a:gd name="connsiteY125" fmla="*/ 582812 h 866181"/>
              <a:gd name="connsiteX126" fmla="*/ 1590675 w 1873268"/>
              <a:gd name="connsiteY126" fmla="*/ 575668 h 866181"/>
              <a:gd name="connsiteX127" fmla="*/ 1585912 w 1873268"/>
              <a:gd name="connsiteY127" fmla="*/ 568525 h 866181"/>
              <a:gd name="connsiteX128" fmla="*/ 1571625 w 1873268"/>
              <a:gd name="connsiteY128" fmla="*/ 559000 h 866181"/>
              <a:gd name="connsiteX129" fmla="*/ 1557337 w 1873268"/>
              <a:gd name="connsiteY129" fmla="*/ 547093 h 866181"/>
              <a:gd name="connsiteX130" fmla="*/ 1547812 w 1873268"/>
              <a:gd name="connsiteY130" fmla="*/ 537568 h 866181"/>
              <a:gd name="connsiteX131" fmla="*/ 1538287 w 1873268"/>
              <a:gd name="connsiteY131" fmla="*/ 528043 h 866181"/>
              <a:gd name="connsiteX132" fmla="*/ 1526381 w 1873268"/>
              <a:gd name="connsiteY132" fmla="*/ 513756 h 866181"/>
              <a:gd name="connsiteX133" fmla="*/ 1521619 w 1873268"/>
              <a:gd name="connsiteY133" fmla="*/ 506612 h 866181"/>
              <a:gd name="connsiteX134" fmla="*/ 1514475 w 1873268"/>
              <a:gd name="connsiteY134" fmla="*/ 504231 h 866181"/>
              <a:gd name="connsiteX135" fmla="*/ 1502569 w 1873268"/>
              <a:gd name="connsiteY135" fmla="*/ 492325 h 866181"/>
              <a:gd name="connsiteX136" fmla="*/ 1490662 w 1873268"/>
              <a:gd name="connsiteY136" fmla="*/ 478037 h 866181"/>
              <a:gd name="connsiteX137" fmla="*/ 1469231 w 1873268"/>
              <a:gd name="connsiteY137" fmla="*/ 468512 h 866181"/>
              <a:gd name="connsiteX138" fmla="*/ 1231106 w 1873268"/>
              <a:gd name="connsiteY138" fmla="*/ 466131 h 866181"/>
              <a:gd name="connsiteX139" fmla="*/ 1031081 w 1873268"/>
              <a:gd name="connsiteY139" fmla="*/ 456606 h 866181"/>
              <a:gd name="connsiteX140" fmla="*/ 840581 w 1873268"/>
              <a:gd name="connsiteY140" fmla="*/ 454225 h 866181"/>
              <a:gd name="connsiteX141" fmla="*/ 750094 w 1873268"/>
              <a:gd name="connsiteY141" fmla="*/ 451843 h 866181"/>
              <a:gd name="connsiteX142" fmla="*/ 500063 w 1873268"/>
              <a:gd name="connsiteY142" fmla="*/ 458987 h 866181"/>
              <a:gd name="connsiteX143" fmla="*/ 347662 w 1873268"/>
              <a:gd name="connsiteY143" fmla="*/ 478037 h 866181"/>
              <a:gd name="connsiteX144" fmla="*/ 250031 w 1873268"/>
              <a:gd name="connsiteY144" fmla="*/ 508993 h 866181"/>
              <a:gd name="connsiteX145" fmla="*/ 185737 w 1873268"/>
              <a:gd name="connsiteY145"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21656 w 1873268"/>
              <a:gd name="connsiteY39" fmla="*/ 308968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81187"/>
              <a:gd name="connsiteY0" fmla="*/ 542331 h 866181"/>
              <a:gd name="connsiteX1" fmla="*/ 128586 w 1881187"/>
              <a:gd name="connsiteY1" fmla="*/ 582813 h 866181"/>
              <a:gd name="connsiteX2" fmla="*/ 85726 w 1881187"/>
              <a:gd name="connsiteY2" fmla="*/ 601862 h 866181"/>
              <a:gd name="connsiteX3" fmla="*/ 11906 w 1881187"/>
              <a:gd name="connsiteY3" fmla="*/ 628056 h 866181"/>
              <a:gd name="connsiteX4" fmla="*/ 33337 w 1881187"/>
              <a:gd name="connsiteY4" fmla="*/ 566143 h 866181"/>
              <a:gd name="connsiteX5" fmla="*/ 0 w 1881187"/>
              <a:gd name="connsiteY5" fmla="*/ 520899 h 866181"/>
              <a:gd name="connsiteX6" fmla="*/ 42863 w 1881187"/>
              <a:gd name="connsiteY6" fmla="*/ 418508 h 866181"/>
              <a:gd name="connsiteX7" fmla="*/ 2381 w 1881187"/>
              <a:gd name="connsiteY7" fmla="*/ 354212 h 866181"/>
              <a:gd name="connsiteX8" fmla="*/ 83343 w 1881187"/>
              <a:gd name="connsiteY8" fmla="*/ 351830 h 866181"/>
              <a:gd name="connsiteX9" fmla="*/ 152401 w 1881187"/>
              <a:gd name="connsiteY9" fmla="*/ 368500 h 866181"/>
              <a:gd name="connsiteX10" fmla="*/ 269081 w 1881187"/>
              <a:gd name="connsiteY10" fmla="*/ 380405 h 866181"/>
              <a:gd name="connsiteX11" fmla="*/ 369094 w 1881187"/>
              <a:gd name="connsiteY11" fmla="*/ 385168 h 866181"/>
              <a:gd name="connsiteX12" fmla="*/ 652463 w 1881187"/>
              <a:gd name="connsiteY12" fmla="*/ 380406 h 866181"/>
              <a:gd name="connsiteX13" fmla="*/ 1042987 w 1881187"/>
              <a:gd name="connsiteY13" fmla="*/ 375644 h 866181"/>
              <a:gd name="connsiteX14" fmla="*/ 1345406 w 1881187"/>
              <a:gd name="connsiteY14" fmla="*/ 378025 h 866181"/>
              <a:gd name="connsiteX15" fmla="*/ 1466850 w 1881187"/>
              <a:gd name="connsiteY15" fmla="*/ 370881 h 866181"/>
              <a:gd name="connsiteX16" fmla="*/ 1531143 w 1881187"/>
              <a:gd name="connsiteY16" fmla="*/ 294682 h 866181"/>
              <a:gd name="connsiteX17" fmla="*/ 1557337 w 1881187"/>
              <a:gd name="connsiteY17" fmla="*/ 230388 h 866181"/>
              <a:gd name="connsiteX18" fmla="*/ 1581150 w 1881187"/>
              <a:gd name="connsiteY18" fmla="*/ 173237 h 866181"/>
              <a:gd name="connsiteX19" fmla="*/ 1595437 w 1881187"/>
              <a:gd name="connsiteY19" fmla="*/ 113706 h 866181"/>
              <a:gd name="connsiteX20" fmla="*/ 1590675 w 1881187"/>
              <a:gd name="connsiteY20" fmla="*/ 85131 h 866181"/>
              <a:gd name="connsiteX21" fmla="*/ 1562100 w 1881187"/>
              <a:gd name="connsiteY21" fmla="*/ 63700 h 866181"/>
              <a:gd name="connsiteX22" fmla="*/ 1533526 w 1881187"/>
              <a:gd name="connsiteY22" fmla="*/ 35124 h 866181"/>
              <a:gd name="connsiteX23" fmla="*/ 1540668 w 1881187"/>
              <a:gd name="connsiteY23" fmla="*/ 4168 h 866181"/>
              <a:gd name="connsiteX24" fmla="*/ 1566862 w 1881187"/>
              <a:gd name="connsiteY24" fmla="*/ 1787 h 866181"/>
              <a:gd name="connsiteX25" fmla="*/ 1600200 w 1881187"/>
              <a:gd name="connsiteY25" fmla="*/ 13693 h 866181"/>
              <a:gd name="connsiteX26" fmla="*/ 1643062 w 1881187"/>
              <a:gd name="connsiteY26" fmla="*/ 27981 h 866181"/>
              <a:gd name="connsiteX27" fmla="*/ 1688306 w 1881187"/>
              <a:gd name="connsiteY27" fmla="*/ 32743 h 866181"/>
              <a:gd name="connsiteX28" fmla="*/ 1716881 w 1881187"/>
              <a:gd name="connsiteY28" fmla="*/ 42268 h 866181"/>
              <a:gd name="connsiteX29" fmla="*/ 1731169 w 1881187"/>
              <a:gd name="connsiteY29" fmla="*/ 61319 h 866181"/>
              <a:gd name="connsiteX30" fmla="*/ 1697831 w 1881187"/>
              <a:gd name="connsiteY30" fmla="*/ 87512 h 866181"/>
              <a:gd name="connsiteX31" fmla="*/ 1647825 w 1881187"/>
              <a:gd name="connsiteY31" fmla="*/ 120850 h 866181"/>
              <a:gd name="connsiteX32" fmla="*/ 1635919 w 1881187"/>
              <a:gd name="connsiteY32" fmla="*/ 154187 h 866181"/>
              <a:gd name="connsiteX33" fmla="*/ 1621631 w 1881187"/>
              <a:gd name="connsiteY33" fmla="*/ 204194 h 866181"/>
              <a:gd name="connsiteX34" fmla="*/ 1619251 w 1881187"/>
              <a:gd name="connsiteY34" fmla="*/ 266106 h 866181"/>
              <a:gd name="connsiteX35" fmla="*/ 1628775 w 1881187"/>
              <a:gd name="connsiteY35" fmla="*/ 332781 h 866181"/>
              <a:gd name="connsiteX36" fmla="*/ 1657350 w 1881187"/>
              <a:gd name="connsiteY36" fmla="*/ 363737 h 866181"/>
              <a:gd name="connsiteX37" fmla="*/ 1726406 w 1881187"/>
              <a:gd name="connsiteY37" fmla="*/ 351831 h 866181"/>
              <a:gd name="connsiteX38" fmla="*/ 1776412 w 1881187"/>
              <a:gd name="connsiteY38" fmla="*/ 337543 h 866181"/>
              <a:gd name="connsiteX39" fmla="*/ 1821656 w 1881187"/>
              <a:gd name="connsiteY39" fmla="*/ 308968 h 866181"/>
              <a:gd name="connsiteX40" fmla="*/ 1807369 w 1881187"/>
              <a:gd name="connsiteY40" fmla="*/ 249437 h 866181"/>
              <a:gd name="connsiteX41" fmla="*/ 1826419 w 1881187"/>
              <a:gd name="connsiteY41" fmla="*/ 239912 h 866181"/>
              <a:gd name="connsiteX42" fmla="*/ 1869281 w 1881187"/>
              <a:gd name="connsiteY42" fmla="*/ 249438 h 866181"/>
              <a:gd name="connsiteX43" fmla="*/ 1871662 w 1881187"/>
              <a:gd name="connsiteY43" fmla="*/ 268487 h 866181"/>
              <a:gd name="connsiteX44" fmla="*/ 1881187 w 1881187"/>
              <a:gd name="connsiteY44" fmla="*/ 292300 h 866181"/>
              <a:gd name="connsiteX45" fmla="*/ 1859757 w 1881187"/>
              <a:gd name="connsiteY45" fmla="*/ 323256 h 866181"/>
              <a:gd name="connsiteX46" fmla="*/ 1847850 w 1881187"/>
              <a:gd name="connsiteY46" fmla="*/ 351831 h 866181"/>
              <a:gd name="connsiteX47" fmla="*/ 1800225 w 1881187"/>
              <a:gd name="connsiteY47" fmla="*/ 392312 h 866181"/>
              <a:gd name="connsiteX48" fmla="*/ 1802606 w 1881187"/>
              <a:gd name="connsiteY48" fmla="*/ 399456 h 866181"/>
              <a:gd name="connsiteX49" fmla="*/ 1807369 w 1881187"/>
              <a:gd name="connsiteY49" fmla="*/ 406600 h 866181"/>
              <a:gd name="connsiteX50" fmla="*/ 1812131 w 1881187"/>
              <a:gd name="connsiteY50" fmla="*/ 420887 h 866181"/>
              <a:gd name="connsiteX51" fmla="*/ 1824037 w 1881187"/>
              <a:gd name="connsiteY51" fmla="*/ 442318 h 866181"/>
              <a:gd name="connsiteX52" fmla="*/ 1821656 w 1881187"/>
              <a:gd name="connsiteY52" fmla="*/ 480418 h 866181"/>
              <a:gd name="connsiteX53" fmla="*/ 1816894 w 1881187"/>
              <a:gd name="connsiteY53" fmla="*/ 487562 h 866181"/>
              <a:gd name="connsiteX54" fmla="*/ 1788319 w 1881187"/>
              <a:gd name="connsiteY54" fmla="*/ 480418 h 866181"/>
              <a:gd name="connsiteX55" fmla="*/ 1781175 w 1881187"/>
              <a:gd name="connsiteY55" fmla="*/ 478037 h 866181"/>
              <a:gd name="connsiteX56" fmla="*/ 1774031 w 1881187"/>
              <a:gd name="connsiteY56" fmla="*/ 475656 h 866181"/>
              <a:gd name="connsiteX57" fmla="*/ 1759744 w 1881187"/>
              <a:gd name="connsiteY57" fmla="*/ 454225 h 866181"/>
              <a:gd name="connsiteX58" fmla="*/ 1754981 w 1881187"/>
              <a:gd name="connsiteY58" fmla="*/ 447081 h 866181"/>
              <a:gd name="connsiteX59" fmla="*/ 1747837 w 1881187"/>
              <a:gd name="connsiteY59" fmla="*/ 432793 h 866181"/>
              <a:gd name="connsiteX60" fmla="*/ 1728787 w 1881187"/>
              <a:gd name="connsiteY60" fmla="*/ 420887 h 866181"/>
              <a:gd name="connsiteX61" fmla="*/ 1721644 w 1881187"/>
              <a:gd name="connsiteY61" fmla="*/ 416125 h 866181"/>
              <a:gd name="connsiteX62" fmla="*/ 1707356 w 1881187"/>
              <a:gd name="connsiteY62" fmla="*/ 411362 h 866181"/>
              <a:gd name="connsiteX63" fmla="*/ 1690687 w 1881187"/>
              <a:gd name="connsiteY63" fmla="*/ 413743 h 866181"/>
              <a:gd name="connsiteX64" fmla="*/ 1654969 w 1881187"/>
              <a:gd name="connsiteY64" fmla="*/ 420887 h 866181"/>
              <a:gd name="connsiteX65" fmla="*/ 1647825 w 1881187"/>
              <a:gd name="connsiteY65" fmla="*/ 435175 h 866181"/>
              <a:gd name="connsiteX66" fmla="*/ 1652587 w 1881187"/>
              <a:gd name="connsiteY66" fmla="*/ 518518 h 866181"/>
              <a:gd name="connsiteX67" fmla="*/ 1657350 w 1881187"/>
              <a:gd name="connsiteY67" fmla="*/ 532806 h 866181"/>
              <a:gd name="connsiteX68" fmla="*/ 1662112 w 1881187"/>
              <a:gd name="connsiteY68" fmla="*/ 549475 h 866181"/>
              <a:gd name="connsiteX69" fmla="*/ 1666875 w 1881187"/>
              <a:gd name="connsiteY69" fmla="*/ 556618 h 866181"/>
              <a:gd name="connsiteX70" fmla="*/ 1676400 w 1881187"/>
              <a:gd name="connsiteY70" fmla="*/ 568525 h 866181"/>
              <a:gd name="connsiteX71" fmla="*/ 1678781 w 1881187"/>
              <a:gd name="connsiteY71" fmla="*/ 575668 h 866181"/>
              <a:gd name="connsiteX72" fmla="*/ 1688306 w 1881187"/>
              <a:gd name="connsiteY72" fmla="*/ 589956 h 866181"/>
              <a:gd name="connsiteX73" fmla="*/ 1693069 w 1881187"/>
              <a:gd name="connsiteY73" fmla="*/ 597100 h 866181"/>
              <a:gd name="connsiteX74" fmla="*/ 1697831 w 1881187"/>
              <a:gd name="connsiteY74" fmla="*/ 611387 h 866181"/>
              <a:gd name="connsiteX75" fmla="*/ 1707356 w 1881187"/>
              <a:gd name="connsiteY75" fmla="*/ 625675 h 866181"/>
              <a:gd name="connsiteX76" fmla="*/ 1714500 w 1881187"/>
              <a:gd name="connsiteY76" fmla="*/ 647106 h 866181"/>
              <a:gd name="connsiteX77" fmla="*/ 1716881 w 1881187"/>
              <a:gd name="connsiteY77" fmla="*/ 654250 h 866181"/>
              <a:gd name="connsiteX78" fmla="*/ 1731169 w 1881187"/>
              <a:gd name="connsiteY78" fmla="*/ 661393 h 866181"/>
              <a:gd name="connsiteX79" fmla="*/ 1781175 w 1881187"/>
              <a:gd name="connsiteY79" fmla="*/ 654250 h 866181"/>
              <a:gd name="connsiteX80" fmla="*/ 1788319 w 1881187"/>
              <a:gd name="connsiteY80" fmla="*/ 649487 h 866181"/>
              <a:gd name="connsiteX81" fmla="*/ 1802606 w 1881187"/>
              <a:gd name="connsiteY81" fmla="*/ 644725 h 866181"/>
              <a:gd name="connsiteX82" fmla="*/ 1809750 w 1881187"/>
              <a:gd name="connsiteY82" fmla="*/ 639962 h 866181"/>
              <a:gd name="connsiteX83" fmla="*/ 1852612 w 1881187"/>
              <a:gd name="connsiteY83" fmla="*/ 639962 h 866181"/>
              <a:gd name="connsiteX84" fmla="*/ 1859756 w 1881187"/>
              <a:gd name="connsiteY84" fmla="*/ 644725 h 866181"/>
              <a:gd name="connsiteX85" fmla="*/ 1862137 w 1881187"/>
              <a:gd name="connsiteY85" fmla="*/ 651868 h 866181"/>
              <a:gd name="connsiteX86" fmla="*/ 1866900 w 1881187"/>
              <a:gd name="connsiteY86" fmla="*/ 659012 h 866181"/>
              <a:gd name="connsiteX87" fmla="*/ 1864519 w 1881187"/>
              <a:gd name="connsiteY87" fmla="*/ 692350 h 866181"/>
              <a:gd name="connsiteX88" fmla="*/ 1857375 w 1881187"/>
              <a:gd name="connsiteY88" fmla="*/ 699493 h 866181"/>
              <a:gd name="connsiteX89" fmla="*/ 1854994 w 1881187"/>
              <a:gd name="connsiteY89" fmla="*/ 706637 h 866181"/>
              <a:gd name="connsiteX90" fmla="*/ 1840706 w 1881187"/>
              <a:gd name="connsiteY90" fmla="*/ 718543 h 866181"/>
              <a:gd name="connsiteX91" fmla="*/ 1833562 w 1881187"/>
              <a:gd name="connsiteY91" fmla="*/ 720925 h 866181"/>
              <a:gd name="connsiteX92" fmla="*/ 1826419 w 1881187"/>
              <a:gd name="connsiteY92" fmla="*/ 725687 h 866181"/>
              <a:gd name="connsiteX93" fmla="*/ 1793081 w 1881187"/>
              <a:gd name="connsiteY93" fmla="*/ 735212 h 866181"/>
              <a:gd name="connsiteX94" fmla="*/ 1785937 w 1881187"/>
              <a:gd name="connsiteY94" fmla="*/ 737593 h 866181"/>
              <a:gd name="connsiteX95" fmla="*/ 1771650 w 1881187"/>
              <a:gd name="connsiteY95" fmla="*/ 747118 h 866181"/>
              <a:gd name="connsiteX96" fmla="*/ 1762125 w 1881187"/>
              <a:gd name="connsiteY96" fmla="*/ 759025 h 866181"/>
              <a:gd name="connsiteX97" fmla="*/ 1754981 w 1881187"/>
              <a:gd name="connsiteY97" fmla="*/ 780456 h 866181"/>
              <a:gd name="connsiteX98" fmla="*/ 1752600 w 1881187"/>
              <a:gd name="connsiteY98" fmla="*/ 787600 h 866181"/>
              <a:gd name="connsiteX99" fmla="*/ 1747837 w 1881187"/>
              <a:gd name="connsiteY99" fmla="*/ 794743 h 866181"/>
              <a:gd name="connsiteX100" fmla="*/ 1745456 w 1881187"/>
              <a:gd name="connsiteY100" fmla="*/ 832843 h 866181"/>
              <a:gd name="connsiteX101" fmla="*/ 1743075 w 1881187"/>
              <a:gd name="connsiteY101" fmla="*/ 839987 h 866181"/>
              <a:gd name="connsiteX102" fmla="*/ 1733550 w 1881187"/>
              <a:gd name="connsiteY102" fmla="*/ 854275 h 866181"/>
              <a:gd name="connsiteX103" fmla="*/ 1712119 w 1881187"/>
              <a:gd name="connsiteY103" fmla="*/ 863800 h 866181"/>
              <a:gd name="connsiteX104" fmla="*/ 1704975 w 1881187"/>
              <a:gd name="connsiteY104" fmla="*/ 866181 h 866181"/>
              <a:gd name="connsiteX105" fmla="*/ 1688306 w 1881187"/>
              <a:gd name="connsiteY105" fmla="*/ 863800 h 866181"/>
              <a:gd name="connsiteX106" fmla="*/ 1678781 w 1881187"/>
              <a:gd name="connsiteY106" fmla="*/ 849512 h 866181"/>
              <a:gd name="connsiteX107" fmla="*/ 1674019 w 1881187"/>
              <a:gd name="connsiteY107" fmla="*/ 842368 h 866181"/>
              <a:gd name="connsiteX108" fmla="*/ 1676400 w 1881187"/>
              <a:gd name="connsiteY108" fmla="*/ 806650 h 866181"/>
              <a:gd name="connsiteX109" fmla="*/ 1678781 w 1881187"/>
              <a:gd name="connsiteY109" fmla="*/ 799506 h 866181"/>
              <a:gd name="connsiteX110" fmla="*/ 1676400 w 1881187"/>
              <a:gd name="connsiteY110" fmla="*/ 739975 h 866181"/>
              <a:gd name="connsiteX111" fmla="*/ 1671637 w 1881187"/>
              <a:gd name="connsiteY111" fmla="*/ 725687 h 866181"/>
              <a:gd name="connsiteX112" fmla="*/ 1664494 w 1881187"/>
              <a:gd name="connsiteY112" fmla="*/ 711400 h 866181"/>
              <a:gd name="connsiteX113" fmla="*/ 1657350 w 1881187"/>
              <a:gd name="connsiteY113" fmla="*/ 706637 h 866181"/>
              <a:gd name="connsiteX114" fmla="*/ 1654969 w 1881187"/>
              <a:gd name="connsiteY114" fmla="*/ 699493 h 866181"/>
              <a:gd name="connsiteX115" fmla="*/ 1645444 w 1881187"/>
              <a:gd name="connsiteY115" fmla="*/ 685206 h 866181"/>
              <a:gd name="connsiteX116" fmla="*/ 1643062 w 1881187"/>
              <a:gd name="connsiteY116" fmla="*/ 678062 h 866181"/>
              <a:gd name="connsiteX117" fmla="*/ 1635919 w 1881187"/>
              <a:gd name="connsiteY117" fmla="*/ 673300 h 866181"/>
              <a:gd name="connsiteX118" fmla="*/ 1624012 w 1881187"/>
              <a:gd name="connsiteY118" fmla="*/ 651868 h 866181"/>
              <a:gd name="connsiteX119" fmla="*/ 1619250 w 1881187"/>
              <a:gd name="connsiteY119" fmla="*/ 644725 h 866181"/>
              <a:gd name="connsiteX120" fmla="*/ 1614487 w 1881187"/>
              <a:gd name="connsiteY120" fmla="*/ 637581 h 866181"/>
              <a:gd name="connsiteX121" fmla="*/ 1609725 w 1881187"/>
              <a:gd name="connsiteY121" fmla="*/ 620912 h 866181"/>
              <a:gd name="connsiteX122" fmla="*/ 1604962 w 1881187"/>
              <a:gd name="connsiteY122" fmla="*/ 606625 h 866181"/>
              <a:gd name="connsiteX123" fmla="*/ 1602581 w 1881187"/>
              <a:gd name="connsiteY123" fmla="*/ 599481 h 866181"/>
              <a:gd name="connsiteX124" fmla="*/ 1597819 w 1881187"/>
              <a:gd name="connsiteY124" fmla="*/ 582812 h 866181"/>
              <a:gd name="connsiteX125" fmla="*/ 1590675 w 1881187"/>
              <a:gd name="connsiteY125" fmla="*/ 575668 h 866181"/>
              <a:gd name="connsiteX126" fmla="*/ 1585912 w 1881187"/>
              <a:gd name="connsiteY126" fmla="*/ 568525 h 866181"/>
              <a:gd name="connsiteX127" fmla="*/ 1571625 w 1881187"/>
              <a:gd name="connsiteY127" fmla="*/ 559000 h 866181"/>
              <a:gd name="connsiteX128" fmla="*/ 1557337 w 1881187"/>
              <a:gd name="connsiteY128" fmla="*/ 547093 h 866181"/>
              <a:gd name="connsiteX129" fmla="*/ 1547812 w 1881187"/>
              <a:gd name="connsiteY129" fmla="*/ 537568 h 866181"/>
              <a:gd name="connsiteX130" fmla="*/ 1538287 w 1881187"/>
              <a:gd name="connsiteY130" fmla="*/ 528043 h 866181"/>
              <a:gd name="connsiteX131" fmla="*/ 1526381 w 1881187"/>
              <a:gd name="connsiteY131" fmla="*/ 513756 h 866181"/>
              <a:gd name="connsiteX132" fmla="*/ 1521619 w 1881187"/>
              <a:gd name="connsiteY132" fmla="*/ 506612 h 866181"/>
              <a:gd name="connsiteX133" fmla="*/ 1514475 w 1881187"/>
              <a:gd name="connsiteY133" fmla="*/ 504231 h 866181"/>
              <a:gd name="connsiteX134" fmla="*/ 1502569 w 1881187"/>
              <a:gd name="connsiteY134" fmla="*/ 492325 h 866181"/>
              <a:gd name="connsiteX135" fmla="*/ 1490662 w 1881187"/>
              <a:gd name="connsiteY135" fmla="*/ 478037 h 866181"/>
              <a:gd name="connsiteX136" fmla="*/ 1469231 w 1881187"/>
              <a:gd name="connsiteY136" fmla="*/ 468512 h 866181"/>
              <a:gd name="connsiteX137" fmla="*/ 1231106 w 1881187"/>
              <a:gd name="connsiteY137" fmla="*/ 466131 h 866181"/>
              <a:gd name="connsiteX138" fmla="*/ 1031081 w 1881187"/>
              <a:gd name="connsiteY138" fmla="*/ 456606 h 866181"/>
              <a:gd name="connsiteX139" fmla="*/ 840581 w 1881187"/>
              <a:gd name="connsiteY139" fmla="*/ 454225 h 866181"/>
              <a:gd name="connsiteX140" fmla="*/ 750094 w 1881187"/>
              <a:gd name="connsiteY140" fmla="*/ 451843 h 866181"/>
              <a:gd name="connsiteX141" fmla="*/ 500063 w 1881187"/>
              <a:gd name="connsiteY141" fmla="*/ 458987 h 866181"/>
              <a:gd name="connsiteX142" fmla="*/ 347662 w 1881187"/>
              <a:gd name="connsiteY142" fmla="*/ 478037 h 866181"/>
              <a:gd name="connsiteX143" fmla="*/ 250031 w 1881187"/>
              <a:gd name="connsiteY143" fmla="*/ 508993 h 866181"/>
              <a:gd name="connsiteX144" fmla="*/ 185737 w 1881187"/>
              <a:gd name="connsiteY144" fmla="*/ 542331 h 866181"/>
              <a:gd name="connsiteX0" fmla="*/ 185737 w 1881507"/>
              <a:gd name="connsiteY0" fmla="*/ 542331 h 866181"/>
              <a:gd name="connsiteX1" fmla="*/ 128586 w 1881507"/>
              <a:gd name="connsiteY1" fmla="*/ 582813 h 866181"/>
              <a:gd name="connsiteX2" fmla="*/ 85726 w 1881507"/>
              <a:gd name="connsiteY2" fmla="*/ 601862 h 866181"/>
              <a:gd name="connsiteX3" fmla="*/ 11906 w 1881507"/>
              <a:gd name="connsiteY3" fmla="*/ 628056 h 866181"/>
              <a:gd name="connsiteX4" fmla="*/ 33337 w 1881507"/>
              <a:gd name="connsiteY4" fmla="*/ 566143 h 866181"/>
              <a:gd name="connsiteX5" fmla="*/ 0 w 1881507"/>
              <a:gd name="connsiteY5" fmla="*/ 520899 h 866181"/>
              <a:gd name="connsiteX6" fmla="*/ 42863 w 1881507"/>
              <a:gd name="connsiteY6" fmla="*/ 418508 h 866181"/>
              <a:gd name="connsiteX7" fmla="*/ 2381 w 1881507"/>
              <a:gd name="connsiteY7" fmla="*/ 354212 h 866181"/>
              <a:gd name="connsiteX8" fmla="*/ 83343 w 1881507"/>
              <a:gd name="connsiteY8" fmla="*/ 351830 h 866181"/>
              <a:gd name="connsiteX9" fmla="*/ 152401 w 1881507"/>
              <a:gd name="connsiteY9" fmla="*/ 368500 h 866181"/>
              <a:gd name="connsiteX10" fmla="*/ 269081 w 1881507"/>
              <a:gd name="connsiteY10" fmla="*/ 380405 h 866181"/>
              <a:gd name="connsiteX11" fmla="*/ 369094 w 1881507"/>
              <a:gd name="connsiteY11" fmla="*/ 385168 h 866181"/>
              <a:gd name="connsiteX12" fmla="*/ 652463 w 1881507"/>
              <a:gd name="connsiteY12" fmla="*/ 380406 h 866181"/>
              <a:gd name="connsiteX13" fmla="*/ 1042987 w 1881507"/>
              <a:gd name="connsiteY13" fmla="*/ 375644 h 866181"/>
              <a:gd name="connsiteX14" fmla="*/ 1345406 w 1881507"/>
              <a:gd name="connsiteY14" fmla="*/ 378025 h 866181"/>
              <a:gd name="connsiteX15" fmla="*/ 1466850 w 1881507"/>
              <a:gd name="connsiteY15" fmla="*/ 370881 h 866181"/>
              <a:gd name="connsiteX16" fmla="*/ 1531143 w 1881507"/>
              <a:gd name="connsiteY16" fmla="*/ 294682 h 866181"/>
              <a:gd name="connsiteX17" fmla="*/ 1557337 w 1881507"/>
              <a:gd name="connsiteY17" fmla="*/ 230388 h 866181"/>
              <a:gd name="connsiteX18" fmla="*/ 1581150 w 1881507"/>
              <a:gd name="connsiteY18" fmla="*/ 173237 h 866181"/>
              <a:gd name="connsiteX19" fmla="*/ 1595437 w 1881507"/>
              <a:gd name="connsiteY19" fmla="*/ 113706 h 866181"/>
              <a:gd name="connsiteX20" fmla="*/ 1590675 w 1881507"/>
              <a:gd name="connsiteY20" fmla="*/ 85131 h 866181"/>
              <a:gd name="connsiteX21" fmla="*/ 1562100 w 1881507"/>
              <a:gd name="connsiteY21" fmla="*/ 63700 h 866181"/>
              <a:gd name="connsiteX22" fmla="*/ 1533526 w 1881507"/>
              <a:gd name="connsiteY22" fmla="*/ 35124 h 866181"/>
              <a:gd name="connsiteX23" fmla="*/ 1540668 w 1881507"/>
              <a:gd name="connsiteY23" fmla="*/ 4168 h 866181"/>
              <a:gd name="connsiteX24" fmla="*/ 1566862 w 1881507"/>
              <a:gd name="connsiteY24" fmla="*/ 1787 h 866181"/>
              <a:gd name="connsiteX25" fmla="*/ 1600200 w 1881507"/>
              <a:gd name="connsiteY25" fmla="*/ 13693 h 866181"/>
              <a:gd name="connsiteX26" fmla="*/ 1643062 w 1881507"/>
              <a:gd name="connsiteY26" fmla="*/ 27981 h 866181"/>
              <a:gd name="connsiteX27" fmla="*/ 1688306 w 1881507"/>
              <a:gd name="connsiteY27" fmla="*/ 32743 h 866181"/>
              <a:gd name="connsiteX28" fmla="*/ 1716881 w 1881507"/>
              <a:gd name="connsiteY28" fmla="*/ 42268 h 866181"/>
              <a:gd name="connsiteX29" fmla="*/ 1731169 w 1881507"/>
              <a:gd name="connsiteY29" fmla="*/ 61319 h 866181"/>
              <a:gd name="connsiteX30" fmla="*/ 1697831 w 1881507"/>
              <a:gd name="connsiteY30" fmla="*/ 87512 h 866181"/>
              <a:gd name="connsiteX31" fmla="*/ 1647825 w 1881507"/>
              <a:gd name="connsiteY31" fmla="*/ 120850 h 866181"/>
              <a:gd name="connsiteX32" fmla="*/ 1635919 w 1881507"/>
              <a:gd name="connsiteY32" fmla="*/ 154187 h 866181"/>
              <a:gd name="connsiteX33" fmla="*/ 1621631 w 1881507"/>
              <a:gd name="connsiteY33" fmla="*/ 204194 h 866181"/>
              <a:gd name="connsiteX34" fmla="*/ 1619251 w 1881507"/>
              <a:gd name="connsiteY34" fmla="*/ 266106 h 866181"/>
              <a:gd name="connsiteX35" fmla="*/ 1628775 w 1881507"/>
              <a:gd name="connsiteY35" fmla="*/ 332781 h 866181"/>
              <a:gd name="connsiteX36" fmla="*/ 1657350 w 1881507"/>
              <a:gd name="connsiteY36" fmla="*/ 363737 h 866181"/>
              <a:gd name="connsiteX37" fmla="*/ 1726406 w 1881507"/>
              <a:gd name="connsiteY37" fmla="*/ 351831 h 866181"/>
              <a:gd name="connsiteX38" fmla="*/ 1776412 w 1881507"/>
              <a:gd name="connsiteY38" fmla="*/ 337543 h 866181"/>
              <a:gd name="connsiteX39" fmla="*/ 1821656 w 1881507"/>
              <a:gd name="connsiteY39" fmla="*/ 308968 h 866181"/>
              <a:gd name="connsiteX40" fmla="*/ 1807369 w 1881507"/>
              <a:gd name="connsiteY40" fmla="*/ 249437 h 866181"/>
              <a:gd name="connsiteX41" fmla="*/ 1826419 w 1881507"/>
              <a:gd name="connsiteY41" fmla="*/ 239912 h 866181"/>
              <a:gd name="connsiteX42" fmla="*/ 1869281 w 1881507"/>
              <a:gd name="connsiteY42" fmla="*/ 249438 h 866181"/>
              <a:gd name="connsiteX43" fmla="*/ 1881187 w 1881507"/>
              <a:gd name="connsiteY43" fmla="*/ 292300 h 866181"/>
              <a:gd name="connsiteX44" fmla="*/ 1859757 w 1881507"/>
              <a:gd name="connsiteY44" fmla="*/ 323256 h 866181"/>
              <a:gd name="connsiteX45" fmla="*/ 1847850 w 1881507"/>
              <a:gd name="connsiteY45" fmla="*/ 351831 h 866181"/>
              <a:gd name="connsiteX46" fmla="*/ 1800225 w 1881507"/>
              <a:gd name="connsiteY46" fmla="*/ 392312 h 866181"/>
              <a:gd name="connsiteX47" fmla="*/ 1802606 w 1881507"/>
              <a:gd name="connsiteY47" fmla="*/ 399456 h 866181"/>
              <a:gd name="connsiteX48" fmla="*/ 1807369 w 1881507"/>
              <a:gd name="connsiteY48" fmla="*/ 406600 h 866181"/>
              <a:gd name="connsiteX49" fmla="*/ 1812131 w 1881507"/>
              <a:gd name="connsiteY49" fmla="*/ 420887 h 866181"/>
              <a:gd name="connsiteX50" fmla="*/ 1824037 w 1881507"/>
              <a:gd name="connsiteY50" fmla="*/ 442318 h 866181"/>
              <a:gd name="connsiteX51" fmla="*/ 1821656 w 1881507"/>
              <a:gd name="connsiteY51" fmla="*/ 480418 h 866181"/>
              <a:gd name="connsiteX52" fmla="*/ 1816894 w 1881507"/>
              <a:gd name="connsiteY52" fmla="*/ 487562 h 866181"/>
              <a:gd name="connsiteX53" fmla="*/ 1788319 w 1881507"/>
              <a:gd name="connsiteY53" fmla="*/ 480418 h 866181"/>
              <a:gd name="connsiteX54" fmla="*/ 1781175 w 1881507"/>
              <a:gd name="connsiteY54" fmla="*/ 478037 h 866181"/>
              <a:gd name="connsiteX55" fmla="*/ 1774031 w 1881507"/>
              <a:gd name="connsiteY55" fmla="*/ 475656 h 866181"/>
              <a:gd name="connsiteX56" fmla="*/ 1759744 w 1881507"/>
              <a:gd name="connsiteY56" fmla="*/ 454225 h 866181"/>
              <a:gd name="connsiteX57" fmla="*/ 1754981 w 1881507"/>
              <a:gd name="connsiteY57" fmla="*/ 447081 h 866181"/>
              <a:gd name="connsiteX58" fmla="*/ 1747837 w 1881507"/>
              <a:gd name="connsiteY58" fmla="*/ 432793 h 866181"/>
              <a:gd name="connsiteX59" fmla="*/ 1728787 w 1881507"/>
              <a:gd name="connsiteY59" fmla="*/ 420887 h 866181"/>
              <a:gd name="connsiteX60" fmla="*/ 1721644 w 1881507"/>
              <a:gd name="connsiteY60" fmla="*/ 416125 h 866181"/>
              <a:gd name="connsiteX61" fmla="*/ 1707356 w 1881507"/>
              <a:gd name="connsiteY61" fmla="*/ 411362 h 866181"/>
              <a:gd name="connsiteX62" fmla="*/ 1690687 w 1881507"/>
              <a:gd name="connsiteY62" fmla="*/ 413743 h 866181"/>
              <a:gd name="connsiteX63" fmla="*/ 1654969 w 1881507"/>
              <a:gd name="connsiteY63" fmla="*/ 420887 h 866181"/>
              <a:gd name="connsiteX64" fmla="*/ 1647825 w 1881507"/>
              <a:gd name="connsiteY64" fmla="*/ 435175 h 866181"/>
              <a:gd name="connsiteX65" fmla="*/ 1652587 w 1881507"/>
              <a:gd name="connsiteY65" fmla="*/ 518518 h 866181"/>
              <a:gd name="connsiteX66" fmla="*/ 1657350 w 1881507"/>
              <a:gd name="connsiteY66" fmla="*/ 532806 h 866181"/>
              <a:gd name="connsiteX67" fmla="*/ 1662112 w 1881507"/>
              <a:gd name="connsiteY67" fmla="*/ 549475 h 866181"/>
              <a:gd name="connsiteX68" fmla="*/ 1666875 w 1881507"/>
              <a:gd name="connsiteY68" fmla="*/ 556618 h 866181"/>
              <a:gd name="connsiteX69" fmla="*/ 1676400 w 1881507"/>
              <a:gd name="connsiteY69" fmla="*/ 568525 h 866181"/>
              <a:gd name="connsiteX70" fmla="*/ 1678781 w 1881507"/>
              <a:gd name="connsiteY70" fmla="*/ 575668 h 866181"/>
              <a:gd name="connsiteX71" fmla="*/ 1688306 w 1881507"/>
              <a:gd name="connsiteY71" fmla="*/ 589956 h 866181"/>
              <a:gd name="connsiteX72" fmla="*/ 1693069 w 1881507"/>
              <a:gd name="connsiteY72" fmla="*/ 597100 h 866181"/>
              <a:gd name="connsiteX73" fmla="*/ 1697831 w 1881507"/>
              <a:gd name="connsiteY73" fmla="*/ 611387 h 866181"/>
              <a:gd name="connsiteX74" fmla="*/ 1707356 w 1881507"/>
              <a:gd name="connsiteY74" fmla="*/ 625675 h 866181"/>
              <a:gd name="connsiteX75" fmla="*/ 1714500 w 1881507"/>
              <a:gd name="connsiteY75" fmla="*/ 647106 h 866181"/>
              <a:gd name="connsiteX76" fmla="*/ 1716881 w 1881507"/>
              <a:gd name="connsiteY76" fmla="*/ 654250 h 866181"/>
              <a:gd name="connsiteX77" fmla="*/ 1731169 w 1881507"/>
              <a:gd name="connsiteY77" fmla="*/ 661393 h 866181"/>
              <a:gd name="connsiteX78" fmla="*/ 1781175 w 1881507"/>
              <a:gd name="connsiteY78" fmla="*/ 654250 h 866181"/>
              <a:gd name="connsiteX79" fmla="*/ 1788319 w 1881507"/>
              <a:gd name="connsiteY79" fmla="*/ 649487 h 866181"/>
              <a:gd name="connsiteX80" fmla="*/ 1802606 w 1881507"/>
              <a:gd name="connsiteY80" fmla="*/ 644725 h 866181"/>
              <a:gd name="connsiteX81" fmla="*/ 1809750 w 1881507"/>
              <a:gd name="connsiteY81" fmla="*/ 639962 h 866181"/>
              <a:gd name="connsiteX82" fmla="*/ 1852612 w 1881507"/>
              <a:gd name="connsiteY82" fmla="*/ 639962 h 866181"/>
              <a:gd name="connsiteX83" fmla="*/ 1859756 w 1881507"/>
              <a:gd name="connsiteY83" fmla="*/ 644725 h 866181"/>
              <a:gd name="connsiteX84" fmla="*/ 1862137 w 1881507"/>
              <a:gd name="connsiteY84" fmla="*/ 651868 h 866181"/>
              <a:gd name="connsiteX85" fmla="*/ 1866900 w 1881507"/>
              <a:gd name="connsiteY85" fmla="*/ 659012 h 866181"/>
              <a:gd name="connsiteX86" fmla="*/ 1864519 w 1881507"/>
              <a:gd name="connsiteY86" fmla="*/ 692350 h 866181"/>
              <a:gd name="connsiteX87" fmla="*/ 1857375 w 1881507"/>
              <a:gd name="connsiteY87" fmla="*/ 699493 h 866181"/>
              <a:gd name="connsiteX88" fmla="*/ 1854994 w 1881507"/>
              <a:gd name="connsiteY88" fmla="*/ 706637 h 866181"/>
              <a:gd name="connsiteX89" fmla="*/ 1840706 w 1881507"/>
              <a:gd name="connsiteY89" fmla="*/ 718543 h 866181"/>
              <a:gd name="connsiteX90" fmla="*/ 1833562 w 1881507"/>
              <a:gd name="connsiteY90" fmla="*/ 720925 h 866181"/>
              <a:gd name="connsiteX91" fmla="*/ 1826419 w 1881507"/>
              <a:gd name="connsiteY91" fmla="*/ 725687 h 866181"/>
              <a:gd name="connsiteX92" fmla="*/ 1793081 w 1881507"/>
              <a:gd name="connsiteY92" fmla="*/ 735212 h 866181"/>
              <a:gd name="connsiteX93" fmla="*/ 1785937 w 1881507"/>
              <a:gd name="connsiteY93" fmla="*/ 737593 h 866181"/>
              <a:gd name="connsiteX94" fmla="*/ 1771650 w 1881507"/>
              <a:gd name="connsiteY94" fmla="*/ 747118 h 866181"/>
              <a:gd name="connsiteX95" fmla="*/ 1762125 w 1881507"/>
              <a:gd name="connsiteY95" fmla="*/ 759025 h 866181"/>
              <a:gd name="connsiteX96" fmla="*/ 1754981 w 1881507"/>
              <a:gd name="connsiteY96" fmla="*/ 780456 h 866181"/>
              <a:gd name="connsiteX97" fmla="*/ 1752600 w 1881507"/>
              <a:gd name="connsiteY97" fmla="*/ 787600 h 866181"/>
              <a:gd name="connsiteX98" fmla="*/ 1747837 w 1881507"/>
              <a:gd name="connsiteY98" fmla="*/ 794743 h 866181"/>
              <a:gd name="connsiteX99" fmla="*/ 1745456 w 1881507"/>
              <a:gd name="connsiteY99" fmla="*/ 832843 h 866181"/>
              <a:gd name="connsiteX100" fmla="*/ 1743075 w 1881507"/>
              <a:gd name="connsiteY100" fmla="*/ 839987 h 866181"/>
              <a:gd name="connsiteX101" fmla="*/ 1733550 w 1881507"/>
              <a:gd name="connsiteY101" fmla="*/ 854275 h 866181"/>
              <a:gd name="connsiteX102" fmla="*/ 1712119 w 1881507"/>
              <a:gd name="connsiteY102" fmla="*/ 863800 h 866181"/>
              <a:gd name="connsiteX103" fmla="*/ 1704975 w 1881507"/>
              <a:gd name="connsiteY103" fmla="*/ 866181 h 866181"/>
              <a:gd name="connsiteX104" fmla="*/ 1688306 w 1881507"/>
              <a:gd name="connsiteY104" fmla="*/ 863800 h 866181"/>
              <a:gd name="connsiteX105" fmla="*/ 1678781 w 1881507"/>
              <a:gd name="connsiteY105" fmla="*/ 849512 h 866181"/>
              <a:gd name="connsiteX106" fmla="*/ 1674019 w 1881507"/>
              <a:gd name="connsiteY106" fmla="*/ 842368 h 866181"/>
              <a:gd name="connsiteX107" fmla="*/ 1676400 w 1881507"/>
              <a:gd name="connsiteY107" fmla="*/ 806650 h 866181"/>
              <a:gd name="connsiteX108" fmla="*/ 1678781 w 1881507"/>
              <a:gd name="connsiteY108" fmla="*/ 799506 h 866181"/>
              <a:gd name="connsiteX109" fmla="*/ 1676400 w 1881507"/>
              <a:gd name="connsiteY109" fmla="*/ 739975 h 866181"/>
              <a:gd name="connsiteX110" fmla="*/ 1671637 w 1881507"/>
              <a:gd name="connsiteY110" fmla="*/ 725687 h 866181"/>
              <a:gd name="connsiteX111" fmla="*/ 1664494 w 1881507"/>
              <a:gd name="connsiteY111" fmla="*/ 711400 h 866181"/>
              <a:gd name="connsiteX112" fmla="*/ 1657350 w 1881507"/>
              <a:gd name="connsiteY112" fmla="*/ 706637 h 866181"/>
              <a:gd name="connsiteX113" fmla="*/ 1654969 w 1881507"/>
              <a:gd name="connsiteY113" fmla="*/ 699493 h 866181"/>
              <a:gd name="connsiteX114" fmla="*/ 1645444 w 1881507"/>
              <a:gd name="connsiteY114" fmla="*/ 685206 h 866181"/>
              <a:gd name="connsiteX115" fmla="*/ 1643062 w 1881507"/>
              <a:gd name="connsiteY115" fmla="*/ 678062 h 866181"/>
              <a:gd name="connsiteX116" fmla="*/ 1635919 w 1881507"/>
              <a:gd name="connsiteY116" fmla="*/ 673300 h 866181"/>
              <a:gd name="connsiteX117" fmla="*/ 1624012 w 1881507"/>
              <a:gd name="connsiteY117" fmla="*/ 651868 h 866181"/>
              <a:gd name="connsiteX118" fmla="*/ 1619250 w 1881507"/>
              <a:gd name="connsiteY118" fmla="*/ 644725 h 866181"/>
              <a:gd name="connsiteX119" fmla="*/ 1614487 w 1881507"/>
              <a:gd name="connsiteY119" fmla="*/ 637581 h 866181"/>
              <a:gd name="connsiteX120" fmla="*/ 1609725 w 1881507"/>
              <a:gd name="connsiteY120" fmla="*/ 620912 h 866181"/>
              <a:gd name="connsiteX121" fmla="*/ 1604962 w 1881507"/>
              <a:gd name="connsiteY121" fmla="*/ 606625 h 866181"/>
              <a:gd name="connsiteX122" fmla="*/ 1602581 w 1881507"/>
              <a:gd name="connsiteY122" fmla="*/ 599481 h 866181"/>
              <a:gd name="connsiteX123" fmla="*/ 1597819 w 1881507"/>
              <a:gd name="connsiteY123" fmla="*/ 582812 h 866181"/>
              <a:gd name="connsiteX124" fmla="*/ 1590675 w 1881507"/>
              <a:gd name="connsiteY124" fmla="*/ 575668 h 866181"/>
              <a:gd name="connsiteX125" fmla="*/ 1585912 w 1881507"/>
              <a:gd name="connsiteY125" fmla="*/ 568525 h 866181"/>
              <a:gd name="connsiteX126" fmla="*/ 1571625 w 1881507"/>
              <a:gd name="connsiteY126" fmla="*/ 559000 h 866181"/>
              <a:gd name="connsiteX127" fmla="*/ 1557337 w 1881507"/>
              <a:gd name="connsiteY127" fmla="*/ 547093 h 866181"/>
              <a:gd name="connsiteX128" fmla="*/ 1547812 w 1881507"/>
              <a:gd name="connsiteY128" fmla="*/ 537568 h 866181"/>
              <a:gd name="connsiteX129" fmla="*/ 1538287 w 1881507"/>
              <a:gd name="connsiteY129" fmla="*/ 528043 h 866181"/>
              <a:gd name="connsiteX130" fmla="*/ 1526381 w 1881507"/>
              <a:gd name="connsiteY130" fmla="*/ 513756 h 866181"/>
              <a:gd name="connsiteX131" fmla="*/ 1521619 w 1881507"/>
              <a:gd name="connsiteY131" fmla="*/ 506612 h 866181"/>
              <a:gd name="connsiteX132" fmla="*/ 1514475 w 1881507"/>
              <a:gd name="connsiteY132" fmla="*/ 504231 h 866181"/>
              <a:gd name="connsiteX133" fmla="*/ 1502569 w 1881507"/>
              <a:gd name="connsiteY133" fmla="*/ 492325 h 866181"/>
              <a:gd name="connsiteX134" fmla="*/ 1490662 w 1881507"/>
              <a:gd name="connsiteY134" fmla="*/ 478037 h 866181"/>
              <a:gd name="connsiteX135" fmla="*/ 1469231 w 1881507"/>
              <a:gd name="connsiteY135" fmla="*/ 468512 h 866181"/>
              <a:gd name="connsiteX136" fmla="*/ 1231106 w 1881507"/>
              <a:gd name="connsiteY136" fmla="*/ 466131 h 866181"/>
              <a:gd name="connsiteX137" fmla="*/ 1031081 w 1881507"/>
              <a:gd name="connsiteY137" fmla="*/ 456606 h 866181"/>
              <a:gd name="connsiteX138" fmla="*/ 840581 w 1881507"/>
              <a:gd name="connsiteY138" fmla="*/ 454225 h 866181"/>
              <a:gd name="connsiteX139" fmla="*/ 750094 w 1881507"/>
              <a:gd name="connsiteY139" fmla="*/ 451843 h 866181"/>
              <a:gd name="connsiteX140" fmla="*/ 500063 w 1881507"/>
              <a:gd name="connsiteY140" fmla="*/ 458987 h 866181"/>
              <a:gd name="connsiteX141" fmla="*/ 347662 w 1881507"/>
              <a:gd name="connsiteY141" fmla="*/ 478037 h 866181"/>
              <a:gd name="connsiteX142" fmla="*/ 250031 w 1881507"/>
              <a:gd name="connsiteY142" fmla="*/ 508993 h 866181"/>
              <a:gd name="connsiteX143" fmla="*/ 185737 w 1881507"/>
              <a:gd name="connsiteY143" fmla="*/ 542331 h 866181"/>
              <a:gd name="connsiteX0" fmla="*/ 185737 w 1881507"/>
              <a:gd name="connsiteY0" fmla="*/ 542331 h 866181"/>
              <a:gd name="connsiteX1" fmla="*/ 128586 w 1881507"/>
              <a:gd name="connsiteY1" fmla="*/ 582813 h 866181"/>
              <a:gd name="connsiteX2" fmla="*/ 85726 w 1881507"/>
              <a:gd name="connsiteY2" fmla="*/ 601862 h 866181"/>
              <a:gd name="connsiteX3" fmla="*/ 11906 w 1881507"/>
              <a:gd name="connsiteY3" fmla="*/ 628056 h 866181"/>
              <a:gd name="connsiteX4" fmla="*/ 33337 w 1881507"/>
              <a:gd name="connsiteY4" fmla="*/ 566143 h 866181"/>
              <a:gd name="connsiteX5" fmla="*/ 0 w 1881507"/>
              <a:gd name="connsiteY5" fmla="*/ 520899 h 866181"/>
              <a:gd name="connsiteX6" fmla="*/ 42863 w 1881507"/>
              <a:gd name="connsiteY6" fmla="*/ 418508 h 866181"/>
              <a:gd name="connsiteX7" fmla="*/ 2381 w 1881507"/>
              <a:gd name="connsiteY7" fmla="*/ 354212 h 866181"/>
              <a:gd name="connsiteX8" fmla="*/ 83343 w 1881507"/>
              <a:gd name="connsiteY8" fmla="*/ 351830 h 866181"/>
              <a:gd name="connsiteX9" fmla="*/ 152401 w 1881507"/>
              <a:gd name="connsiteY9" fmla="*/ 368500 h 866181"/>
              <a:gd name="connsiteX10" fmla="*/ 269081 w 1881507"/>
              <a:gd name="connsiteY10" fmla="*/ 380405 h 866181"/>
              <a:gd name="connsiteX11" fmla="*/ 369094 w 1881507"/>
              <a:gd name="connsiteY11" fmla="*/ 385168 h 866181"/>
              <a:gd name="connsiteX12" fmla="*/ 652463 w 1881507"/>
              <a:gd name="connsiteY12" fmla="*/ 380406 h 866181"/>
              <a:gd name="connsiteX13" fmla="*/ 1042987 w 1881507"/>
              <a:gd name="connsiteY13" fmla="*/ 375644 h 866181"/>
              <a:gd name="connsiteX14" fmla="*/ 1345406 w 1881507"/>
              <a:gd name="connsiteY14" fmla="*/ 378025 h 866181"/>
              <a:gd name="connsiteX15" fmla="*/ 1466850 w 1881507"/>
              <a:gd name="connsiteY15" fmla="*/ 370881 h 866181"/>
              <a:gd name="connsiteX16" fmla="*/ 1531143 w 1881507"/>
              <a:gd name="connsiteY16" fmla="*/ 294682 h 866181"/>
              <a:gd name="connsiteX17" fmla="*/ 1557337 w 1881507"/>
              <a:gd name="connsiteY17" fmla="*/ 230388 h 866181"/>
              <a:gd name="connsiteX18" fmla="*/ 1581150 w 1881507"/>
              <a:gd name="connsiteY18" fmla="*/ 173237 h 866181"/>
              <a:gd name="connsiteX19" fmla="*/ 1595437 w 1881507"/>
              <a:gd name="connsiteY19" fmla="*/ 113706 h 866181"/>
              <a:gd name="connsiteX20" fmla="*/ 1590675 w 1881507"/>
              <a:gd name="connsiteY20" fmla="*/ 85131 h 866181"/>
              <a:gd name="connsiteX21" fmla="*/ 1562100 w 1881507"/>
              <a:gd name="connsiteY21" fmla="*/ 63700 h 866181"/>
              <a:gd name="connsiteX22" fmla="*/ 1533526 w 1881507"/>
              <a:gd name="connsiteY22" fmla="*/ 35124 h 866181"/>
              <a:gd name="connsiteX23" fmla="*/ 1540668 w 1881507"/>
              <a:gd name="connsiteY23" fmla="*/ 4168 h 866181"/>
              <a:gd name="connsiteX24" fmla="*/ 1566862 w 1881507"/>
              <a:gd name="connsiteY24" fmla="*/ 1787 h 866181"/>
              <a:gd name="connsiteX25" fmla="*/ 1600200 w 1881507"/>
              <a:gd name="connsiteY25" fmla="*/ 13693 h 866181"/>
              <a:gd name="connsiteX26" fmla="*/ 1643062 w 1881507"/>
              <a:gd name="connsiteY26" fmla="*/ 27981 h 866181"/>
              <a:gd name="connsiteX27" fmla="*/ 1688306 w 1881507"/>
              <a:gd name="connsiteY27" fmla="*/ 32743 h 866181"/>
              <a:gd name="connsiteX28" fmla="*/ 1716881 w 1881507"/>
              <a:gd name="connsiteY28" fmla="*/ 42268 h 866181"/>
              <a:gd name="connsiteX29" fmla="*/ 1731169 w 1881507"/>
              <a:gd name="connsiteY29" fmla="*/ 61319 h 866181"/>
              <a:gd name="connsiteX30" fmla="*/ 1697831 w 1881507"/>
              <a:gd name="connsiteY30" fmla="*/ 87512 h 866181"/>
              <a:gd name="connsiteX31" fmla="*/ 1647825 w 1881507"/>
              <a:gd name="connsiteY31" fmla="*/ 120850 h 866181"/>
              <a:gd name="connsiteX32" fmla="*/ 1635919 w 1881507"/>
              <a:gd name="connsiteY32" fmla="*/ 154187 h 866181"/>
              <a:gd name="connsiteX33" fmla="*/ 1621631 w 1881507"/>
              <a:gd name="connsiteY33" fmla="*/ 204194 h 866181"/>
              <a:gd name="connsiteX34" fmla="*/ 1619251 w 1881507"/>
              <a:gd name="connsiteY34" fmla="*/ 266106 h 866181"/>
              <a:gd name="connsiteX35" fmla="*/ 1628775 w 1881507"/>
              <a:gd name="connsiteY35" fmla="*/ 332781 h 866181"/>
              <a:gd name="connsiteX36" fmla="*/ 1657350 w 1881507"/>
              <a:gd name="connsiteY36" fmla="*/ 363737 h 866181"/>
              <a:gd name="connsiteX37" fmla="*/ 1726406 w 1881507"/>
              <a:gd name="connsiteY37" fmla="*/ 351831 h 866181"/>
              <a:gd name="connsiteX38" fmla="*/ 1776412 w 1881507"/>
              <a:gd name="connsiteY38" fmla="*/ 337543 h 866181"/>
              <a:gd name="connsiteX39" fmla="*/ 1821656 w 1881507"/>
              <a:gd name="connsiteY39" fmla="*/ 308968 h 866181"/>
              <a:gd name="connsiteX40" fmla="*/ 1838326 w 1881507"/>
              <a:gd name="connsiteY40" fmla="*/ 275631 h 866181"/>
              <a:gd name="connsiteX41" fmla="*/ 1826419 w 1881507"/>
              <a:gd name="connsiteY41" fmla="*/ 239912 h 866181"/>
              <a:gd name="connsiteX42" fmla="*/ 1869281 w 1881507"/>
              <a:gd name="connsiteY42" fmla="*/ 249438 h 866181"/>
              <a:gd name="connsiteX43" fmla="*/ 1881187 w 1881507"/>
              <a:gd name="connsiteY43" fmla="*/ 292300 h 866181"/>
              <a:gd name="connsiteX44" fmla="*/ 1859757 w 1881507"/>
              <a:gd name="connsiteY44" fmla="*/ 323256 h 866181"/>
              <a:gd name="connsiteX45" fmla="*/ 1847850 w 1881507"/>
              <a:gd name="connsiteY45" fmla="*/ 351831 h 866181"/>
              <a:gd name="connsiteX46" fmla="*/ 1800225 w 1881507"/>
              <a:gd name="connsiteY46" fmla="*/ 392312 h 866181"/>
              <a:gd name="connsiteX47" fmla="*/ 1802606 w 1881507"/>
              <a:gd name="connsiteY47" fmla="*/ 399456 h 866181"/>
              <a:gd name="connsiteX48" fmla="*/ 1807369 w 1881507"/>
              <a:gd name="connsiteY48" fmla="*/ 406600 h 866181"/>
              <a:gd name="connsiteX49" fmla="*/ 1812131 w 1881507"/>
              <a:gd name="connsiteY49" fmla="*/ 420887 h 866181"/>
              <a:gd name="connsiteX50" fmla="*/ 1824037 w 1881507"/>
              <a:gd name="connsiteY50" fmla="*/ 442318 h 866181"/>
              <a:gd name="connsiteX51" fmla="*/ 1821656 w 1881507"/>
              <a:gd name="connsiteY51" fmla="*/ 480418 h 866181"/>
              <a:gd name="connsiteX52" fmla="*/ 1816894 w 1881507"/>
              <a:gd name="connsiteY52" fmla="*/ 487562 h 866181"/>
              <a:gd name="connsiteX53" fmla="*/ 1788319 w 1881507"/>
              <a:gd name="connsiteY53" fmla="*/ 480418 h 866181"/>
              <a:gd name="connsiteX54" fmla="*/ 1781175 w 1881507"/>
              <a:gd name="connsiteY54" fmla="*/ 478037 h 866181"/>
              <a:gd name="connsiteX55" fmla="*/ 1774031 w 1881507"/>
              <a:gd name="connsiteY55" fmla="*/ 475656 h 866181"/>
              <a:gd name="connsiteX56" fmla="*/ 1759744 w 1881507"/>
              <a:gd name="connsiteY56" fmla="*/ 454225 h 866181"/>
              <a:gd name="connsiteX57" fmla="*/ 1754981 w 1881507"/>
              <a:gd name="connsiteY57" fmla="*/ 447081 h 866181"/>
              <a:gd name="connsiteX58" fmla="*/ 1747837 w 1881507"/>
              <a:gd name="connsiteY58" fmla="*/ 432793 h 866181"/>
              <a:gd name="connsiteX59" fmla="*/ 1728787 w 1881507"/>
              <a:gd name="connsiteY59" fmla="*/ 420887 h 866181"/>
              <a:gd name="connsiteX60" fmla="*/ 1721644 w 1881507"/>
              <a:gd name="connsiteY60" fmla="*/ 416125 h 866181"/>
              <a:gd name="connsiteX61" fmla="*/ 1707356 w 1881507"/>
              <a:gd name="connsiteY61" fmla="*/ 411362 h 866181"/>
              <a:gd name="connsiteX62" fmla="*/ 1690687 w 1881507"/>
              <a:gd name="connsiteY62" fmla="*/ 413743 h 866181"/>
              <a:gd name="connsiteX63" fmla="*/ 1654969 w 1881507"/>
              <a:gd name="connsiteY63" fmla="*/ 420887 h 866181"/>
              <a:gd name="connsiteX64" fmla="*/ 1647825 w 1881507"/>
              <a:gd name="connsiteY64" fmla="*/ 435175 h 866181"/>
              <a:gd name="connsiteX65" fmla="*/ 1652587 w 1881507"/>
              <a:gd name="connsiteY65" fmla="*/ 518518 h 866181"/>
              <a:gd name="connsiteX66" fmla="*/ 1657350 w 1881507"/>
              <a:gd name="connsiteY66" fmla="*/ 532806 h 866181"/>
              <a:gd name="connsiteX67" fmla="*/ 1662112 w 1881507"/>
              <a:gd name="connsiteY67" fmla="*/ 549475 h 866181"/>
              <a:gd name="connsiteX68" fmla="*/ 1666875 w 1881507"/>
              <a:gd name="connsiteY68" fmla="*/ 556618 h 866181"/>
              <a:gd name="connsiteX69" fmla="*/ 1676400 w 1881507"/>
              <a:gd name="connsiteY69" fmla="*/ 568525 h 866181"/>
              <a:gd name="connsiteX70" fmla="*/ 1678781 w 1881507"/>
              <a:gd name="connsiteY70" fmla="*/ 575668 h 866181"/>
              <a:gd name="connsiteX71" fmla="*/ 1688306 w 1881507"/>
              <a:gd name="connsiteY71" fmla="*/ 589956 h 866181"/>
              <a:gd name="connsiteX72" fmla="*/ 1693069 w 1881507"/>
              <a:gd name="connsiteY72" fmla="*/ 597100 h 866181"/>
              <a:gd name="connsiteX73" fmla="*/ 1697831 w 1881507"/>
              <a:gd name="connsiteY73" fmla="*/ 611387 h 866181"/>
              <a:gd name="connsiteX74" fmla="*/ 1707356 w 1881507"/>
              <a:gd name="connsiteY74" fmla="*/ 625675 h 866181"/>
              <a:gd name="connsiteX75" fmla="*/ 1714500 w 1881507"/>
              <a:gd name="connsiteY75" fmla="*/ 647106 h 866181"/>
              <a:gd name="connsiteX76" fmla="*/ 1716881 w 1881507"/>
              <a:gd name="connsiteY76" fmla="*/ 654250 h 866181"/>
              <a:gd name="connsiteX77" fmla="*/ 1731169 w 1881507"/>
              <a:gd name="connsiteY77" fmla="*/ 661393 h 866181"/>
              <a:gd name="connsiteX78" fmla="*/ 1781175 w 1881507"/>
              <a:gd name="connsiteY78" fmla="*/ 654250 h 866181"/>
              <a:gd name="connsiteX79" fmla="*/ 1788319 w 1881507"/>
              <a:gd name="connsiteY79" fmla="*/ 649487 h 866181"/>
              <a:gd name="connsiteX80" fmla="*/ 1802606 w 1881507"/>
              <a:gd name="connsiteY80" fmla="*/ 644725 h 866181"/>
              <a:gd name="connsiteX81" fmla="*/ 1809750 w 1881507"/>
              <a:gd name="connsiteY81" fmla="*/ 639962 h 866181"/>
              <a:gd name="connsiteX82" fmla="*/ 1852612 w 1881507"/>
              <a:gd name="connsiteY82" fmla="*/ 639962 h 866181"/>
              <a:gd name="connsiteX83" fmla="*/ 1859756 w 1881507"/>
              <a:gd name="connsiteY83" fmla="*/ 644725 h 866181"/>
              <a:gd name="connsiteX84" fmla="*/ 1862137 w 1881507"/>
              <a:gd name="connsiteY84" fmla="*/ 651868 h 866181"/>
              <a:gd name="connsiteX85" fmla="*/ 1866900 w 1881507"/>
              <a:gd name="connsiteY85" fmla="*/ 659012 h 866181"/>
              <a:gd name="connsiteX86" fmla="*/ 1864519 w 1881507"/>
              <a:gd name="connsiteY86" fmla="*/ 692350 h 866181"/>
              <a:gd name="connsiteX87" fmla="*/ 1857375 w 1881507"/>
              <a:gd name="connsiteY87" fmla="*/ 699493 h 866181"/>
              <a:gd name="connsiteX88" fmla="*/ 1854994 w 1881507"/>
              <a:gd name="connsiteY88" fmla="*/ 706637 h 866181"/>
              <a:gd name="connsiteX89" fmla="*/ 1840706 w 1881507"/>
              <a:gd name="connsiteY89" fmla="*/ 718543 h 866181"/>
              <a:gd name="connsiteX90" fmla="*/ 1833562 w 1881507"/>
              <a:gd name="connsiteY90" fmla="*/ 720925 h 866181"/>
              <a:gd name="connsiteX91" fmla="*/ 1826419 w 1881507"/>
              <a:gd name="connsiteY91" fmla="*/ 725687 h 866181"/>
              <a:gd name="connsiteX92" fmla="*/ 1793081 w 1881507"/>
              <a:gd name="connsiteY92" fmla="*/ 735212 h 866181"/>
              <a:gd name="connsiteX93" fmla="*/ 1785937 w 1881507"/>
              <a:gd name="connsiteY93" fmla="*/ 737593 h 866181"/>
              <a:gd name="connsiteX94" fmla="*/ 1771650 w 1881507"/>
              <a:gd name="connsiteY94" fmla="*/ 747118 h 866181"/>
              <a:gd name="connsiteX95" fmla="*/ 1762125 w 1881507"/>
              <a:gd name="connsiteY95" fmla="*/ 759025 h 866181"/>
              <a:gd name="connsiteX96" fmla="*/ 1754981 w 1881507"/>
              <a:gd name="connsiteY96" fmla="*/ 780456 h 866181"/>
              <a:gd name="connsiteX97" fmla="*/ 1752600 w 1881507"/>
              <a:gd name="connsiteY97" fmla="*/ 787600 h 866181"/>
              <a:gd name="connsiteX98" fmla="*/ 1747837 w 1881507"/>
              <a:gd name="connsiteY98" fmla="*/ 794743 h 866181"/>
              <a:gd name="connsiteX99" fmla="*/ 1745456 w 1881507"/>
              <a:gd name="connsiteY99" fmla="*/ 832843 h 866181"/>
              <a:gd name="connsiteX100" fmla="*/ 1743075 w 1881507"/>
              <a:gd name="connsiteY100" fmla="*/ 839987 h 866181"/>
              <a:gd name="connsiteX101" fmla="*/ 1733550 w 1881507"/>
              <a:gd name="connsiteY101" fmla="*/ 854275 h 866181"/>
              <a:gd name="connsiteX102" fmla="*/ 1712119 w 1881507"/>
              <a:gd name="connsiteY102" fmla="*/ 863800 h 866181"/>
              <a:gd name="connsiteX103" fmla="*/ 1704975 w 1881507"/>
              <a:gd name="connsiteY103" fmla="*/ 866181 h 866181"/>
              <a:gd name="connsiteX104" fmla="*/ 1688306 w 1881507"/>
              <a:gd name="connsiteY104" fmla="*/ 863800 h 866181"/>
              <a:gd name="connsiteX105" fmla="*/ 1678781 w 1881507"/>
              <a:gd name="connsiteY105" fmla="*/ 849512 h 866181"/>
              <a:gd name="connsiteX106" fmla="*/ 1674019 w 1881507"/>
              <a:gd name="connsiteY106" fmla="*/ 842368 h 866181"/>
              <a:gd name="connsiteX107" fmla="*/ 1676400 w 1881507"/>
              <a:gd name="connsiteY107" fmla="*/ 806650 h 866181"/>
              <a:gd name="connsiteX108" fmla="*/ 1678781 w 1881507"/>
              <a:gd name="connsiteY108" fmla="*/ 799506 h 866181"/>
              <a:gd name="connsiteX109" fmla="*/ 1676400 w 1881507"/>
              <a:gd name="connsiteY109" fmla="*/ 739975 h 866181"/>
              <a:gd name="connsiteX110" fmla="*/ 1671637 w 1881507"/>
              <a:gd name="connsiteY110" fmla="*/ 725687 h 866181"/>
              <a:gd name="connsiteX111" fmla="*/ 1664494 w 1881507"/>
              <a:gd name="connsiteY111" fmla="*/ 711400 h 866181"/>
              <a:gd name="connsiteX112" fmla="*/ 1657350 w 1881507"/>
              <a:gd name="connsiteY112" fmla="*/ 706637 h 866181"/>
              <a:gd name="connsiteX113" fmla="*/ 1654969 w 1881507"/>
              <a:gd name="connsiteY113" fmla="*/ 699493 h 866181"/>
              <a:gd name="connsiteX114" fmla="*/ 1645444 w 1881507"/>
              <a:gd name="connsiteY114" fmla="*/ 685206 h 866181"/>
              <a:gd name="connsiteX115" fmla="*/ 1643062 w 1881507"/>
              <a:gd name="connsiteY115" fmla="*/ 678062 h 866181"/>
              <a:gd name="connsiteX116" fmla="*/ 1635919 w 1881507"/>
              <a:gd name="connsiteY116" fmla="*/ 673300 h 866181"/>
              <a:gd name="connsiteX117" fmla="*/ 1624012 w 1881507"/>
              <a:gd name="connsiteY117" fmla="*/ 651868 h 866181"/>
              <a:gd name="connsiteX118" fmla="*/ 1619250 w 1881507"/>
              <a:gd name="connsiteY118" fmla="*/ 644725 h 866181"/>
              <a:gd name="connsiteX119" fmla="*/ 1614487 w 1881507"/>
              <a:gd name="connsiteY119" fmla="*/ 637581 h 866181"/>
              <a:gd name="connsiteX120" fmla="*/ 1609725 w 1881507"/>
              <a:gd name="connsiteY120" fmla="*/ 620912 h 866181"/>
              <a:gd name="connsiteX121" fmla="*/ 1604962 w 1881507"/>
              <a:gd name="connsiteY121" fmla="*/ 606625 h 866181"/>
              <a:gd name="connsiteX122" fmla="*/ 1602581 w 1881507"/>
              <a:gd name="connsiteY122" fmla="*/ 599481 h 866181"/>
              <a:gd name="connsiteX123" fmla="*/ 1597819 w 1881507"/>
              <a:gd name="connsiteY123" fmla="*/ 582812 h 866181"/>
              <a:gd name="connsiteX124" fmla="*/ 1590675 w 1881507"/>
              <a:gd name="connsiteY124" fmla="*/ 575668 h 866181"/>
              <a:gd name="connsiteX125" fmla="*/ 1585912 w 1881507"/>
              <a:gd name="connsiteY125" fmla="*/ 568525 h 866181"/>
              <a:gd name="connsiteX126" fmla="*/ 1571625 w 1881507"/>
              <a:gd name="connsiteY126" fmla="*/ 559000 h 866181"/>
              <a:gd name="connsiteX127" fmla="*/ 1557337 w 1881507"/>
              <a:gd name="connsiteY127" fmla="*/ 547093 h 866181"/>
              <a:gd name="connsiteX128" fmla="*/ 1547812 w 1881507"/>
              <a:gd name="connsiteY128" fmla="*/ 537568 h 866181"/>
              <a:gd name="connsiteX129" fmla="*/ 1538287 w 1881507"/>
              <a:gd name="connsiteY129" fmla="*/ 528043 h 866181"/>
              <a:gd name="connsiteX130" fmla="*/ 1526381 w 1881507"/>
              <a:gd name="connsiteY130" fmla="*/ 513756 h 866181"/>
              <a:gd name="connsiteX131" fmla="*/ 1521619 w 1881507"/>
              <a:gd name="connsiteY131" fmla="*/ 506612 h 866181"/>
              <a:gd name="connsiteX132" fmla="*/ 1514475 w 1881507"/>
              <a:gd name="connsiteY132" fmla="*/ 504231 h 866181"/>
              <a:gd name="connsiteX133" fmla="*/ 1502569 w 1881507"/>
              <a:gd name="connsiteY133" fmla="*/ 492325 h 866181"/>
              <a:gd name="connsiteX134" fmla="*/ 1490662 w 1881507"/>
              <a:gd name="connsiteY134" fmla="*/ 478037 h 866181"/>
              <a:gd name="connsiteX135" fmla="*/ 1469231 w 1881507"/>
              <a:gd name="connsiteY135" fmla="*/ 468512 h 866181"/>
              <a:gd name="connsiteX136" fmla="*/ 1231106 w 1881507"/>
              <a:gd name="connsiteY136" fmla="*/ 466131 h 866181"/>
              <a:gd name="connsiteX137" fmla="*/ 1031081 w 1881507"/>
              <a:gd name="connsiteY137" fmla="*/ 456606 h 866181"/>
              <a:gd name="connsiteX138" fmla="*/ 840581 w 1881507"/>
              <a:gd name="connsiteY138" fmla="*/ 454225 h 866181"/>
              <a:gd name="connsiteX139" fmla="*/ 750094 w 1881507"/>
              <a:gd name="connsiteY139" fmla="*/ 451843 h 866181"/>
              <a:gd name="connsiteX140" fmla="*/ 500063 w 1881507"/>
              <a:gd name="connsiteY140" fmla="*/ 458987 h 866181"/>
              <a:gd name="connsiteX141" fmla="*/ 347662 w 1881507"/>
              <a:gd name="connsiteY141" fmla="*/ 478037 h 866181"/>
              <a:gd name="connsiteX142" fmla="*/ 250031 w 1881507"/>
              <a:gd name="connsiteY142" fmla="*/ 508993 h 866181"/>
              <a:gd name="connsiteX143" fmla="*/ 185737 w 1881507"/>
              <a:gd name="connsiteY143" fmla="*/ 542331 h 866181"/>
              <a:gd name="connsiteX0" fmla="*/ 185737 w 1881701"/>
              <a:gd name="connsiteY0" fmla="*/ 542331 h 866181"/>
              <a:gd name="connsiteX1" fmla="*/ 128586 w 1881701"/>
              <a:gd name="connsiteY1" fmla="*/ 582813 h 866181"/>
              <a:gd name="connsiteX2" fmla="*/ 85726 w 1881701"/>
              <a:gd name="connsiteY2" fmla="*/ 601862 h 866181"/>
              <a:gd name="connsiteX3" fmla="*/ 11906 w 1881701"/>
              <a:gd name="connsiteY3" fmla="*/ 628056 h 866181"/>
              <a:gd name="connsiteX4" fmla="*/ 33337 w 1881701"/>
              <a:gd name="connsiteY4" fmla="*/ 566143 h 866181"/>
              <a:gd name="connsiteX5" fmla="*/ 0 w 1881701"/>
              <a:gd name="connsiteY5" fmla="*/ 520899 h 866181"/>
              <a:gd name="connsiteX6" fmla="*/ 42863 w 1881701"/>
              <a:gd name="connsiteY6" fmla="*/ 418508 h 866181"/>
              <a:gd name="connsiteX7" fmla="*/ 2381 w 1881701"/>
              <a:gd name="connsiteY7" fmla="*/ 354212 h 866181"/>
              <a:gd name="connsiteX8" fmla="*/ 83343 w 1881701"/>
              <a:gd name="connsiteY8" fmla="*/ 351830 h 866181"/>
              <a:gd name="connsiteX9" fmla="*/ 152401 w 1881701"/>
              <a:gd name="connsiteY9" fmla="*/ 368500 h 866181"/>
              <a:gd name="connsiteX10" fmla="*/ 269081 w 1881701"/>
              <a:gd name="connsiteY10" fmla="*/ 380405 h 866181"/>
              <a:gd name="connsiteX11" fmla="*/ 369094 w 1881701"/>
              <a:gd name="connsiteY11" fmla="*/ 385168 h 866181"/>
              <a:gd name="connsiteX12" fmla="*/ 652463 w 1881701"/>
              <a:gd name="connsiteY12" fmla="*/ 380406 h 866181"/>
              <a:gd name="connsiteX13" fmla="*/ 1042987 w 1881701"/>
              <a:gd name="connsiteY13" fmla="*/ 375644 h 866181"/>
              <a:gd name="connsiteX14" fmla="*/ 1345406 w 1881701"/>
              <a:gd name="connsiteY14" fmla="*/ 378025 h 866181"/>
              <a:gd name="connsiteX15" fmla="*/ 1466850 w 1881701"/>
              <a:gd name="connsiteY15" fmla="*/ 370881 h 866181"/>
              <a:gd name="connsiteX16" fmla="*/ 1531143 w 1881701"/>
              <a:gd name="connsiteY16" fmla="*/ 294682 h 866181"/>
              <a:gd name="connsiteX17" fmla="*/ 1557337 w 1881701"/>
              <a:gd name="connsiteY17" fmla="*/ 230388 h 866181"/>
              <a:gd name="connsiteX18" fmla="*/ 1581150 w 1881701"/>
              <a:gd name="connsiteY18" fmla="*/ 173237 h 866181"/>
              <a:gd name="connsiteX19" fmla="*/ 1595437 w 1881701"/>
              <a:gd name="connsiteY19" fmla="*/ 113706 h 866181"/>
              <a:gd name="connsiteX20" fmla="*/ 1590675 w 1881701"/>
              <a:gd name="connsiteY20" fmla="*/ 85131 h 866181"/>
              <a:gd name="connsiteX21" fmla="*/ 1562100 w 1881701"/>
              <a:gd name="connsiteY21" fmla="*/ 63700 h 866181"/>
              <a:gd name="connsiteX22" fmla="*/ 1533526 w 1881701"/>
              <a:gd name="connsiteY22" fmla="*/ 35124 h 866181"/>
              <a:gd name="connsiteX23" fmla="*/ 1540668 w 1881701"/>
              <a:gd name="connsiteY23" fmla="*/ 4168 h 866181"/>
              <a:gd name="connsiteX24" fmla="*/ 1566862 w 1881701"/>
              <a:gd name="connsiteY24" fmla="*/ 1787 h 866181"/>
              <a:gd name="connsiteX25" fmla="*/ 1600200 w 1881701"/>
              <a:gd name="connsiteY25" fmla="*/ 13693 h 866181"/>
              <a:gd name="connsiteX26" fmla="*/ 1643062 w 1881701"/>
              <a:gd name="connsiteY26" fmla="*/ 27981 h 866181"/>
              <a:gd name="connsiteX27" fmla="*/ 1688306 w 1881701"/>
              <a:gd name="connsiteY27" fmla="*/ 32743 h 866181"/>
              <a:gd name="connsiteX28" fmla="*/ 1716881 w 1881701"/>
              <a:gd name="connsiteY28" fmla="*/ 42268 h 866181"/>
              <a:gd name="connsiteX29" fmla="*/ 1731169 w 1881701"/>
              <a:gd name="connsiteY29" fmla="*/ 61319 h 866181"/>
              <a:gd name="connsiteX30" fmla="*/ 1697831 w 1881701"/>
              <a:gd name="connsiteY30" fmla="*/ 87512 h 866181"/>
              <a:gd name="connsiteX31" fmla="*/ 1647825 w 1881701"/>
              <a:gd name="connsiteY31" fmla="*/ 120850 h 866181"/>
              <a:gd name="connsiteX32" fmla="*/ 1635919 w 1881701"/>
              <a:gd name="connsiteY32" fmla="*/ 154187 h 866181"/>
              <a:gd name="connsiteX33" fmla="*/ 1621631 w 1881701"/>
              <a:gd name="connsiteY33" fmla="*/ 204194 h 866181"/>
              <a:gd name="connsiteX34" fmla="*/ 1619251 w 1881701"/>
              <a:gd name="connsiteY34" fmla="*/ 266106 h 866181"/>
              <a:gd name="connsiteX35" fmla="*/ 1628775 w 1881701"/>
              <a:gd name="connsiteY35" fmla="*/ 332781 h 866181"/>
              <a:gd name="connsiteX36" fmla="*/ 1657350 w 1881701"/>
              <a:gd name="connsiteY36" fmla="*/ 363737 h 866181"/>
              <a:gd name="connsiteX37" fmla="*/ 1726406 w 1881701"/>
              <a:gd name="connsiteY37" fmla="*/ 351831 h 866181"/>
              <a:gd name="connsiteX38" fmla="*/ 1776412 w 1881701"/>
              <a:gd name="connsiteY38" fmla="*/ 337543 h 866181"/>
              <a:gd name="connsiteX39" fmla="*/ 1821656 w 1881701"/>
              <a:gd name="connsiteY39" fmla="*/ 308968 h 866181"/>
              <a:gd name="connsiteX40" fmla="*/ 1838326 w 1881701"/>
              <a:gd name="connsiteY40" fmla="*/ 275631 h 866181"/>
              <a:gd name="connsiteX41" fmla="*/ 1809750 w 1881701"/>
              <a:gd name="connsiteY41" fmla="*/ 242293 h 866181"/>
              <a:gd name="connsiteX42" fmla="*/ 1869281 w 1881701"/>
              <a:gd name="connsiteY42" fmla="*/ 249438 h 866181"/>
              <a:gd name="connsiteX43" fmla="*/ 1881187 w 1881701"/>
              <a:gd name="connsiteY43" fmla="*/ 292300 h 866181"/>
              <a:gd name="connsiteX44" fmla="*/ 1859757 w 1881701"/>
              <a:gd name="connsiteY44" fmla="*/ 323256 h 866181"/>
              <a:gd name="connsiteX45" fmla="*/ 1847850 w 1881701"/>
              <a:gd name="connsiteY45" fmla="*/ 351831 h 866181"/>
              <a:gd name="connsiteX46" fmla="*/ 1800225 w 1881701"/>
              <a:gd name="connsiteY46" fmla="*/ 392312 h 866181"/>
              <a:gd name="connsiteX47" fmla="*/ 1802606 w 1881701"/>
              <a:gd name="connsiteY47" fmla="*/ 399456 h 866181"/>
              <a:gd name="connsiteX48" fmla="*/ 1807369 w 1881701"/>
              <a:gd name="connsiteY48" fmla="*/ 406600 h 866181"/>
              <a:gd name="connsiteX49" fmla="*/ 1812131 w 1881701"/>
              <a:gd name="connsiteY49" fmla="*/ 420887 h 866181"/>
              <a:gd name="connsiteX50" fmla="*/ 1824037 w 1881701"/>
              <a:gd name="connsiteY50" fmla="*/ 442318 h 866181"/>
              <a:gd name="connsiteX51" fmla="*/ 1821656 w 1881701"/>
              <a:gd name="connsiteY51" fmla="*/ 480418 h 866181"/>
              <a:gd name="connsiteX52" fmla="*/ 1816894 w 1881701"/>
              <a:gd name="connsiteY52" fmla="*/ 487562 h 866181"/>
              <a:gd name="connsiteX53" fmla="*/ 1788319 w 1881701"/>
              <a:gd name="connsiteY53" fmla="*/ 480418 h 866181"/>
              <a:gd name="connsiteX54" fmla="*/ 1781175 w 1881701"/>
              <a:gd name="connsiteY54" fmla="*/ 478037 h 866181"/>
              <a:gd name="connsiteX55" fmla="*/ 1774031 w 1881701"/>
              <a:gd name="connsiteY55" fmla="*/ 475656 h 866181"/>
              <a:gd name="connsiteX56" fmla="*/ 1759744 w 1881701"/>
              <a:gd name="connsiteY56" fmla="*/ 454225 h 866181"/>
              <a:gd name="connsiteX57" fmla="*/ 1754981 w 1881701"/>
              <a:gd name="connsiteY57" fmla="*/ 447081 h 866181"/>
              <a:gd name="connsiteX58" fmla="*/ 1747837 w 1881701"/>
              <a:gd name="connsiteY58" fmla="*/ 432793 h 866181"/>
              <a:gd name="connsiteX59" fmla="*/ 1728787 w 1881701"/>
              <a:gd name="connsiteY59" fmla="*/ 420887 h 866181"/>
              <a:gd name="connsiteX60" fmla="*/ 1721644 w 1881701"/>
              <a:gd name="connsiteY60" fmla="*/ 416125 h 866181"/>
              <a:gd name="connsiteX61" fmla="*/ 1707356 w 1881701"/>
              <a:gd name="connsiteY61" fmla="*/ 411362 h 866181"/>
              <a:gd name="connsiteX62" fmla="*/ 1690687 w 1881701"/>
              <a:gd name="connsiteY62" fmla="*/ 413743 h 866181"/>
              <a:gd name="connsiteX63" fmla="*/ 1654969 w 1881701"/>
              <a:gd name="connsiteY63" fmla="*/ 420887 h 866181"/>
              <a:gd name="connsiteX64" fmla="*/ 1647825 w 1881701"/>
              <a:gd name="connsiteY64" fmla="*/ 435175 h 866181"/>
              <a:gd name="connsiteX65" fmla="*/ 1652587 w 1881701"/>
              <a:gd name="connsiteY65" fmla="*/ 518518 h 866181"/>
              <a:gd name="connsiteX66" fmla="*/ 1657350 w 1881701"/>
              <a:gd name="connsiteY66" fmla="*/ 532806 h 866181"/>
              <a:gd name="connsiteX67" fmla="*/ 1662112 w 1881701"/>
              <a:gd name="connsiteY67" fmla="*/ 549475 h 866181"/>
              <a:gd name="connsiteX68" fmla="*/ 1666875 w 1881701"/>
              <a:gd name="connsiteY68" fmla="*/ 556618 h 866181"/>
              <a:gd name="connsiteX69" fmla="*/ 1676400 w 1881701"/>
              <a:gd name="connsiteY69" fmla="*/ 568525 h 866181"/>
              <a:gd name="connsiteX70" fmla="*/ 1678781 w 1881701"/>
              <a:gd name="connsiteY70" fmla="*/ 575668 h 866181"/>
              <a:gd name="connsiteX71" fmla="*/ 1688306 w 1881701"/>
              <a:gd name="connsiteY71" fmla="*/ 589956 h 866181"/>
              <a:gd name="connsiteX72" fmla="*/ 1693069 w 1881701"/>
              <a:gd name="connsiteY72" fmla="*/ 597100 h 866181"/>
              <a:gd name="connsiteX73" fmla="*/ 1697831 w 1881701"/>
              <a:gd name="connsiteY73" fmla="*/ 611387 h 866181"/>
              <a:gd name="connsiteX74" fmla="*/ 1707356 w 1881701"/>
              <a:gd name="connsiteY74" fmla="*/ 625675 h 866181"/>
              <a:gd name="connsiteX75" fmla="*/ 1714500 w 1881701"/>
              <a:gd name="connsiteY75" fmla="*/ 647106 h 866181"/>
              <a:gd name="connsiteX76" fmla="*/ 1716881 w 1881701"/>
              <a:gd name="connsiteY76" fmla="*/ 654250 h 866181"/>
              <a:gd name="connsiteX77" fmla="*/ 1731169 w 1881701"/>
              <a:gd name="connsiteY77" fmla="*/ 661393 h 866181"/>
              <a:gd name="connsiteX78" fmla="*/ 1781175 w 1881701"/>
              <a:gd name="connsiteY78" fmla="*/ 654250 h 866181"/>
              <a:gd name="connsiteX79" fmla="*/ 1788319 w 1881701"/>
              <a:gd name="connsiteY79" fmla="*/ 649487 h 866181"/>
              <a:gd name="connsiteX80" fmla="*/ 1802606 w 1881701"/>
              <a:gd name="connsiteY80" fmla="*/ 644725 h 866181"/>
              <a:gd name="connsiteX81" fmla="*/ 1809750 w 1881701"/>
              <a:gd name="connsiteY81" fmla="*/ 639962 h 866181"/>
              <a:gd name="connsiteX82" fmla="*/ 1852612 w 1881701"/>
              <a:gd name="connsiteY82" fmla="*/ 639962 h 866181"/>
              <a:gd name="connsiteX83" fmla="*/ 1859756 w 1881701"/>
              <a:gd name="connsiteY83" fmla="*/ 644725 h 866181"/>
              <a:gd name="connsiteX84" fmla="*/ 1862137 w 1881701"/>
              <a:gd name="connsiteY84" fmla="*/ 651868 h 866181"/>
              <a:gd name="connsiteX85" fmla="*/ 1866900 w 1881701"/>
              <a:gd name="connsiteY85" fmla="*/ 659012 h 866181"/>
              <a:gd name="connsiteX86" fmla="*/ 1864519 w 1881701"/>
              <a:gd name="connsiteY86" fmla="*/ 692350 h 866181"/>
              <a:gd name="connsiteX87" fmla="*/ 1857375 w 1881701"/>
              <a:gd name="connsiteY87" fmla="*/ 699493 h 866181"/>
              <a:gd name="connsiteX88" fmla="*/ 1854994 w 1881701"/>
              <a:gd name="connsiteY88" fmla="*/ 706637 h 866181"/>
              <a:gd name="connsiteX89" fmla="*/ 1840706 w 1881701"/>
              <a:gd name="connsiteY89" fmla="*/ 718543 h 866181"/>
              <a:gd name="connsiteX90" fmla="*/ 1833562 w 1881701"/>
              <a:gd name="connsiteY90" fmla="*/ 720925 h 866181"/>
              <a:gd name="connsiteX91" fmla="*/ 1826419 w 1881701"/>
              <a:gd name="connsiteY91" fmla="*/ 725687 h 866181"/>
              <a:gd name="connsiteX92" fmla="*/ 1793081 w 1881701"/>
              <a:gd name="connsiteY92" fmla="*/ 735212 h 866181"/>
              <a:gd name="connsiteX93" fmla="*/ 1785937 w 1881701"/>
              <a:gd name="connsiteY93" fmla="*/ 737593 h 866181"/>
              <a:gd name="connsiteX94" fmla="*/ 1771650 w 1881701"/>
              <a:gd name="connsiteY94" fmla="*/ 747118 h 866181"/>
              <a:gd name="connsiteX95" fmla="*/ 1762125 w 1881701"/>
              <a:gd name="connsiteY95" fmla="*/ 759025 h 866181"/>
              <a:gd name="connsiteX96" fmla="*/ 1754981 w 1881701"/>
              <a:gd name="connsiteY96" fmla="*/ 780456 h 866181"/>
              <a:gd name="connsiteX97" fmla="*/ 1752600 w 1881701"/>
              <a:gd name="connsiteY97" fmla="*/ 787600 h 866181"/>
              <a:gd name="connsiteX98" fmla="*/ 1747837 w 1881701"/>
              <a:gd name="connsiteY98" fmla="*/ 794743 h 866181"/>
              <a:gd name="connsiteX99" fmla="*/ 1745456 w 1881701"/>
              <a:gd name="connsiteY99" fmla="*/ 832843 h 866181"/>
              <a:gd name="connsiteX100" fmla="*/ 1743075 w 1881701"/>
              <a:gd name="connsiteY100" fmla="*/ 839987 h 866181"/>
              <a:gd name="connsiteX101" fmla="*/ 1733550 w 1881701"/>
              <a:gd name="connsiteY101" fmla="*/ 854275 h 866181"/>
              <a:gd name="connsiteX102" fmla="*/ 1712119 w 1881701"/>
              <a:gd name="connsiteY102" fmla="*/ 863800 h 866181"/>
              <a:gd name="connsiteX103" fmla="*/ 1704975 w 1881701"/>
              <a:gd name="connsiteY103" fmla="*/ 866181 h 866181"/>
              <a:gd name="connsiteX104" fmla="*/ 1688306 w 1881701"/>
              <a:gd name="connsiteY104" fmla="*/ 863800 h 866181"/>
              <a:gd name="connsiteX105" fmla="*/ 1678781 w 1881701"/>
              <a:gd name="connsiteY105" fmla="*/ 849512 h 866181"/>
              <a:gd name="connsiteX106" fmla="*/ 1674019 w 1881701"/>
              <a:gd name="connsiteY106" fmla="*/ 842368 h 866181"/>
              <a:gd name="connsiteX107" fmla="*/ 1676400 w 1881701"/>
              <a:gd name="connsiteY107" fmla="*/ 806650 h 866181"/>
              <a:gd name="connsiteX108" fmla="*/ 1678781 w 1881701"/>
              <a:gd name="connsiteY108" fmla="*/ 799506 h 866181"/>
              <a:gd name="connsiteX109" fmla="*/ 1676400 w 1881701"/>
              <a:gd name="connsiteY109" fmla="*/ 739975 h 866181"/>
              <a:gd name="connsiteX110" fmla="*/ 1671637 w 1881701"/>
              <a:gd name="connsiteY110" fmla="*/ 725687 h 866181"/>
              <a:gd name="connsiteX111" fmla="*/ 1664494 w 1881701"/>
              <a:gd name="connsiteY111" fmla="*/ 711400 h 866181"/>
              <a:gd name="connsiteX112" fmla="*/ 1657350 w 1881701"/>
              <a:gd name="connsiteY112" fmla="*/ 706637 h 866181"/>
              <a:gd name="connsiteX113" fmla="*/ 1654969 w 1881701"/>
              <a:gd name="connsiteY113" fmla="*/ 699493 h 866181"/>
              <a:gd name="connsiteX114" fmla="*/ 1645444 w 1881701"/>
              <a:gd name="connsiteY114" fmla="*/ 685206 h 866181"/>
              <a:gd name="connsiteX115" fmla="*/ 1643062 w 1881701"/>
              <a:gd name="connsiteY115" fmla="*/ 678062 h 866181"/>
              <a:gd name="connsiteX116" fmla="*/ 1635919 w 1881701"/>
              <a:gd name="connsiteY116" fmla="*/ 673300 h 866181"/>
              <a:gd name="connsiteX117" fmla="*/ 1624012 w 1881701"/>
              <a:gd name="connsiteY117" fmla="*/ 651868 h 866181"/>
              <a:gd name="connsiteX118" fmla="*/ 1619250 w 1881701"/>
              <a:gd name="connsiteY118" fmla="*/ 644725 h 866181"/>
              <a:gd name="connsiteX119" fmla="*/ 1614487 w 1881701"/>
              <a:gd name="connsiteY119" fmla="*/ 637581 h 866181"/>
              <a:gd name="connsiteX120" fmla="*/ 1609725 w 1881701"/>
              <a:gd name="connsiteY120" fmla="*/ 620912 h 866181"/>
              <a:gd name="connsiteX121" fmla="*/ 1604962 w 1881701"/>
              <a:gd name="connsiteY121" fmla="*/ 606625 h 866181"/>
              <a:gd name="connsiteX122" fmla="*/ 1602581 w 1881701"/>
              <a:gd name="connsiteY122" fmla="*/ 599481 h 866181"/>
              <a:gd name="connsiteX123" fmla="*/ 1597819 w 1881701"/>
              <a:gd name="connsiteY123" fmla="*/ 582812 h 866181"/>
              <a:gd name="connsiteX124" fmla="*/ 1590675 w 1881701"/>
              <a:gd name="connsiteY124" fmla="*/ 575668 h 866181"/>
              <a:gd name="connsiteX125" fmla="*/ 1585912 w 1881701"/>
              <a:gd name="connsiteY125" fmla="*/ 568525 h 866181"/>
              <a:gd name="connsiteX126" fmla="*/ 1571625 w 1881701"/>
              <a:gd name="connsiteY126" fmla="*/ 559000 h 866181"/>
              <a:gd name="connsiteX127" fmla="*/ 1557337 w 1881701"/>
              <a:gd name="connsiteY127" fmla="*/ 547093 h 866181"/>
              <a:gd name="connsiteX128" fmla="*/ 1547812 w 1881701"/>
              <a:gd name="connsiteY128" fmla="*/ 537568 h 866181"/>
              <a:gd name="connsiteX129" fmla="*/ 1538287 w 1881701"/>
              <a:gd name="connsiteY129" fmla="*/ 528043 h 866181"/>
              <a:gd name="connsiteX130" fmla="*/ 1526381 w 1881701"/>
              <a:gd name="connsiteY130" fmla="*/ 513756 h 866181"/>
              <a:gd name="connsiteX131" fmla="*/ 1521619 w 1881701"/>
              <a:gd name="connsiteY131" fmla="*/ 506612 h 866181"/>
              <a:gd name="connsiteX132" fmla="*/ 1514475 w 1881701"/>
              <a:gd name="connsiteY132" fmla="*/ 504231 h 866181"/>
              <a:gd name="connsiteX133" fmla="*/ 1502569 w 1881701"/>
              <a:gd name="connsiteY133" fmla="*/ 492325 h 866181"/>
              <a:gd name="connsiteX134" fmla="*/ 1490662 w 1881701"/>
              <a:gd name="connsiteY134" fmla="*/ 478037 h 866181"/>
              <a:gd name="connsiteX135" fmla="*/ 1469231 w 1881701"/>
              <a:gd name="connsiteY135" fmla="*/ 468512 h 866181"/>
              <a:gd name="connsiteX136" fmla="*/ 1231106 w 1881701"/>
              <a:gd name="connsiteY136" fmla="*/ 466131 h 866181"/>
              <a:gd name="connsiteX137" fmla="*/ 1031081 w 1881701"/>
              <a:gd name="connsiteY137" fmla="*/ 456606 h 866181"/>
              <a:gd name="connsiteX138" fmla="*/ 840581 w 1881701"/>
              <a:gd name="connsiteY138" fmla="*/ 454225 h 866181"/>
              <a:gd name="connsiteX139" fmla="*/ 750094 w 1881701"/>
              <a:gd name="connsiteY139" fmla="*/ 451843 h 866181"/>
              <a:gd name="connsiteX140" fmla="*/ 500063 w 1881701"/>
              <a:gd name="connsiteY140" fmla="*/ 458987 h 866181"/>
              <a:gd name="connsiteX141" fmla="*/ 347662 w 1881701"/>
              <a:gd name="connsiteY141" fmla="*/ 478037 h 866181"/>
              <a:gd name="connsiteX142" fmla="*/ 250031 w 1881701"/>
              <a:gd name="connsiteY142" fmla="*/ 508993 h 866181"/>
              <a:gd name="connsiteX143" fmla="*/ 185737 w 1881701"/>
              <a:gd name="connsiteY143" fmla="*/ 542331 h 866181"/>
              <a:gd name="connsiteX0" fmla="*/ 185737 w 1881432"/>
              <a:gd name="connsiteY0" fmla="*/ 542331 h 866181"/>
              <a:gd name="connsiteX1" fmla="*/ 128586 w 1881432"/>
              <a:gd name="connsiteY1" fmla="*/ 582813 h 866181"/>
              <a:gd name="connsiteX2" fmla="*/ 85726 w 1881432"/>
              <a:gd name="connsiteY2" fmla="*/ 601862 h 866181"/>
              <a:gd name="connsiteX3" fmla="*/ 11906 w 1881432"/>
              <a:gd name="connsiteY3" fmla="*/ 628056 h 866181"/>
              <a:gd name="connsiteX4" fmla="*/ 33337 w 1881432"/>
              <a:gd name="connsiteY4" fmla="*/ 566143 h 866181"/>
              <a:gd name="connsiteX5" fmla="*/ 0 w 1881432"/>
              <a:gd name="connsiteY5" fmla="*/ 520899 h 866181"/>
              <a:gd name="connsiteX6" fmla="*/ 42863 w 1881432"/>
              <a:gd name="connsiteY6" fmla="*/ 418508 h 866181"/>
              <a:gd name="connsiteX7" fmla="*/ 2381 w 1881432"/>
              <a:gd name="connsiteY7" fmla="*/ 354212 h 866181"/>
              <a:gd name="connsiteX8" fmla="*/ 83343 w 1881432"/>
              <a:gd name="connsiteY8" fmla="*/ 351830 h 866181"/>
              <a:gd name="connsiteX9" fmla="*/ 152401 w 1881432"/>
              <a:gd name="connsiteY9" fmla="*/ 368500 h 866181"/>
              <a:gd name="connsiteX10" fmla="*/ 269081 w 1881432"/>
              <a:gd name="connsiteY10" fmla="*/ 380405 h 866181"/>
              <a:gd name="connsiteX11" fmla="*/ 369094 w 1881432"/>
              <a:gd name="connsiteY11" fmla="*/ 385168 h 866181"/>
              <a:gd name="connsiteX12" fmla="*/ 652463 w 1881432"/>
              <a:gd name="connsiteY12" fmla="*/ 380406 h 866181"/>
              <a:gd name="connsiteX13" fmla="*/ 1042987 w 1881432"/>
              <a:gd name="connsiteY13" fmla="*/ 375644 h 866181"/>
              <a:gd name="connsiteX14" fmla="*/ 1345406 w 1881432"/>
              <a:gd name="connsiteY14" fmla="*/ 378025 h 866181"/>
              <a:gd name="connsiteX15" fmla="*/ 1466850 w 1881432"/>
              <a:gd name="connsiteY15" fmla="*/ 370881 h 866181"/>
              <a:gd name="connsiteX16" fmla="*/ 1531143 w 1881432"/>
              <a:gd name="connsiteY16" fmla="*/ 294682 h 866181"/>
              <a:gd name="connsiteX17" fmla="*/ 1557337 w 1881432"/>
              <a:gd name="connsiteY17" fmla="*/ 230388 h 866181"/>
              <a:gd name="connsiteX18" fmla="*/ 1581150 w 1881432"/>
              <a:gd name="connsiteY18" fmla="*/ 173237 h 866181"/>
              <a:gd name="connsiteX19" fmla="*/ 1595437 w 1881432"/>
              <a:gd name="connsiteY19" fmla="*/ 113706 h 866181"/>
              <a:gd name="connsiteX20" fmla="*/ 1590675 w 1881432"/>
              <a:gd name="connsiteY20" fmla="*/ 85131 h 866181"/>
              <a:gd name="connsiteX21" fmla="*/ 1562100 w 1881432"/>
              <a:gd name="connsiteY21" fmla="*/ 63700 h 866181"/>
              <a:gd name="connsiteX22" fmla="*/ 1533526 w 1881432"/>
              <a:gd name="connsiteY22" fmla="*/ 35124 h 866181"/>
              <a:gd name="connsiteX23" fmla="*/ 1540668 w 1881432"/>
              <a:gd name="connsiteY23" fmla="*/ 4168 h 866181"/>
              <a:gd name="connsiteX24" fmla="*/ 1566862 w 1881432"/>
              <a:gd name="connsiteY24" fmla="*/ 1787 h 866181"/>
              <a:gd name="connsiteX25" fmla="*/ 1600200 w 1881432"/>
              <a:gd name="connsiteY25" fmla="*/ 13693 h 866181"/>
              <a:gd name="connsiteX26" fmla="*/ 1643062 w 1881432"/>
              <a:gd name="connsiteY26" fmla="*/ 27981 h 866181"/>
              <a:gd name="connsiteX27" fmla="*/ 1688306 w 1881432"/>
              <a:gd name="connsiteY27" fmla="*/ 32743 h 866181"/>
              <a:gd name="connsiteX28" fmla="*/ 1716881 w 1881432"/>
              <a:gd name="connsiteY28" fmla="*/ 42268 h 866181"/>
              <a:gd name="connsiteX29" fmla="*/ 1731169 w 1881432"/>
              <a:gd name="connsiteY29" fmla="*/ 61319 h 866181"/>
              <a:gd name="connsiteX30" fmla="*/ 1697831 w 1881432"/>
              <a:gd name="connsiteY30" fmla="*/ 87512 h 866181"/>
              <a:gd name="connsiteX31" fmla="*/ 1647825 w 1881432"/>
              <a:gd name="connsiteY31" fmla="*/ 120850 h 866181"/>
              <a:gd name="connsiteX32" fmla="*/ 1635919 w 1881432"/>
              <a:gd name="connsiteY32" fmla="*/ 154187 h 866181"/>
              <a:gd name="connsiteX33" fmla="*/ 1621631 w 1881432"/>
              <a:gd name="connsiteY33" fmla="*/ 204194 h 866181"/>
              <a:gd name="connsiteX34" fmla="*/ 1619251 w 1881432"/>
              <a:gd name="connsiteY34" fmla="*/ 266106 h 866181"/>
              <a:gd name="connsiteX35" fmla="*/ 1628775 w 1881432"/>
              <a:gd name="connsiteY35" fmla="*/ 332781 h 866181"/>
              <a:gd name="connsiteX36" fmla="*/ 1657350 w 1881432"/>
              <a:gd name="connsiteY36" fmla="*/ 363737 h 866181"/>
              <a:gd name="connsiteX37" fmla="*/ 1726406 w 1881432"/>
              <a:gd name="connsiteY37" fmla="*/ 351831 h 866181"/>
              <a:gd name="connsiteX38" fmla="*/ 1776412 w 1881432"/>
              <a:gd name="connsiteY38" fmla="*/ 337543 h 866181"/>
              <a:gd name="connsiteX39" fmla="*/ 1821656 w 1881432"/>
              <a:gd name="connsiteY39" fmla="*/ 308968 h 866181"/>
              <a:gd name="connsiteX40" fmla="*/ 1838326 w 1881432"/>
              <a:gd name="connsiteY40" fmla="*/ 275631 h 866181"/>
              <a:gd name="connsiteX41" fmla="*/ 1838325 w 1881432"/>
              <a:gd name="connsiteY41" fmla="*/ 232768 h 866181"/>
              <a:gd name="connsiteX42" fmla="*/ 1869281 w 1881432"/>
              <a:gd name="connsiteY42" fmla="*/ 249438 h 866181"/>
              <a:gd name="connsiteX43" fmla="*/ 1881187 w 1881432"/>
              <a:gd name="connsiteY43" fmla="*/ 292300 h 866181"/>
              <a:gd name="connsiteX44" fmla="*/ 1859757 w 1881432"/>
              <a:gd name="connsiteY44" fmla="*/ 323256 h 866181"/>
              <a:gd name="connsiteX45" fmla="*/ 1847850 w 1881432"/>
              <a:gd name="connsiteY45" fmla="*/ 351831 h 866181"/>
              <a:gd name="connsiteX46" fmla="*/ 1800225 w 1881432"/>
              <a:gd name="connsiteY46" fmla="*/ 392312 h 866181"/>
              <a:gd name="connsiteX47" fmla="*/ 1802606 w 1881432"/>
              <a:gd name="connsiteY47" fmla="*/ 399456 h 866181"/>
              <a:gd name="connsiteX48" fmla="*/ 1807369 w 1881432"/>
              <a:gd name="connsiteY48" fmla="*/ 406600 h 866181"/>
              <a:gd name="connsiteX49" fmla="*/ 1812131 w 1881432"/>
              <a:gd name="connsiteY49" fmla="*/ 420887 h 866181"/>
              <a:gd name="connsiteX50" fmla="*/ 1824037 w 1881432"/>
              <a:gd name="connsiteY50" fmla="*/ 442318 h 866181"/>
              <a:gd name="connsiteX51" fmla="*/ 1821656 w 1881432"/>
              <a:gd name="connsiteY51" fmla="*/ 480418 h 866181"/>
              <a:gd name="connsiteX52" fmla="*/ 1816894 w 1881432"/>
              <a:gd name="connsiteY52" fmla="*/ 487562 h 866181"/>
              <a:gd name="connsiteX53" fmla="*/ 1788319 w 1881432"/>
              <a:gd name="connsiteY53" fmla="*/ 480418 h 866181"/>
              <a:gd name="connsiteX54" fmla="*/ 1781175 w 1881432"/>
              <a:gd name="connsiteY54" fmla="*/ 478037 h 866181"/>
              <a:gd name="connsiteX55" fmla="*/ 1774031 w 1881432"/>
              <a:gd name="connsiteY55" fmla="*/ 475656 h 866181"/>
              <a:gd name="connsiteX56" fmla="*/ 1759744 w 1881432"/>
              <a:gd name="connsiteY56" fmla="*/ 454225 h 866181"/>
              <a:gd name="connsiteX57" fmla="*/ 1754981 w 1881432"/>
              <a:gd name="connsiteY57" fmla="*/ 447081 h 866181"/>
              <a:gd name="connsiteX58" fmla="*/ 1747837 w 1881432"/>
              <a:gd name="connsiteY58" fmla="*/ 432793 h 866181"/>
              <a:gd name="connsiteX59" fmla="*/ 1728787 w 1881432"/>
              <a:gd name="connsiteY59" fmla="*/ 420887 h 866181"/>
              <a:gd name="connsiteX60" fmla="*/ 1721644 w 1881432"/>
              <a:gd name="connsiteY60" fmla="*/ 416125 h 866181"/>
              <a:gd name="connsiteX61" fmla="*/ 1707356 w 1881432"/>
              <a:gd name="connsiteY61" fmla="*/ 411362 h 866181"/>
              <a:gd name="connsiteX62" fmla="*/ 1690687 w 1881432"/>
              <a:gd name="connsiteY62" fmla="*/ 413743 h 866181"/>
              <a:gd name="connsiteX63" fmla="*/ 1654969 w 1881432"/>
              <a:gd name="connsiteY63" fmla="*/ 420887 h 866181"/>
              <a:gd name="connsiteX64" fmla="*/ 1647825 w 1881432"/>
              <a:gd name="connsiteY64" fmla="*/ 435175 h 866181"/>
              <a:gd name="connsiteX65" fmla="*/ 1652587 w 1881432"/>
              <a:gd name="connsiteY65" fmla="*/ 518518 h 866181"/>
              <a:gd name="connsiteX66" fmla="*/ 1657350 w 1881432"/>
              <a:gd name="connsiteY66" fmla="*/ 532806 h 866181"/>
              <a:gd name="connsiteX67" fmla="*/ 1662112 w 1881432"/>
              <a:gd name="connsiteY67" fmla="*/ 549475 h 866181"/>
              <a:gd name="connsiteX68" fmla="*/ 1666875 w 1881432"/>
              <a:gd name="connsiteY68" fmla="*/ 556618 h 866181"/>
              <a:gd name="connsiteX69" fmla="*/ 1676400 w 1881432"/>
              <a:gd name="connsiteY69" fmla="*/ 568525 h 866181"/>
              <a:gd name="connsiteX70" fmla="*/ 1678781 w 1881432"/>
              <a:gd name="connsiteY70" fmla="*/ 575668 h 866181"/>
              <a:gd name="connsiteX71" fmla="*/ 1688306 w 1881432"/>
              <a:gd name="connsiteY71" fmla="*/ 589956 h 866181"/>
              <a:gd name="connsiteX72" fmla="*/ 1693069 w 1881432"/>
              <a:gd name="connsiteY72" fmla="*/ 597100 h 866181"/>
              <a:gd name="connsiteX73" fmla="*/ 1697831 w 1881432"/>
              <a:gd name="connsiteY73" fmla="*/ 611387 h 866181"/>
              <a:gd name="connsiteX74" fmla="*/ 1707356 w 1881432"/>
              <a:gd name="connsiteY74" fmla="*/ 625675 h 866181"/>
              <a:gd name="connsiteX75" fmla="*/ 1714500 w 1881432"/>
              <a:gd name="connsiteY75" fmla="*/ 647106 h 866181"/>
              <a:gd name="connsiteX76" fmla="*/ 1716881 w 1881432"/>
              <a:gd name="connsiteY76" fmla="*/ 654250 h 866181"/>
              <a:gd name="connsiteX77" fmla="*/ 1731169 w 1881432"/>
              <a:gd name="connsiteY77" fmla="*/ 661393 h 866181"/>
              <a:gd name="connsiteX78" fmla="*/ 1781175 w 1881432"/>
              <a:gd name="connsiteY78" fmla="*/ 654250 h 866181"/>
              <a:gd name="connsiteX79" fmla="*/ 1788319 w 1881432"/>
              <a:gd name="connsiteY79" fmla="*/ 649487 h 866181"/>
              <a:gd name="connsiteX80" fmla="*/ 1802606 w 1881432"/>
              <a:gd name="connsiteY80" fmla="*/ 644725 h 866181"/>
              <a:gd name="connsiteX81" fmla="*/ 1809750 w 1881432"/>
              <a:gd name="connsiteY81" fmla="*/ 639962 h 866181"/>
              <a:gd name="connsiteX82" fmla="*/ 1852612 w 1881432"/>
              <a:gd name="connsiteY82" fmla="*/ 639962 h 866181"/>
              <a:gd name="connsiteX83" fmla="*/ 1859756 w 1881432"/>
              <a:gd name="connsiteY83" fmla="*/ 644725 h 866181"/>
              <a:gd name="connsiteX84" fmla="*/ 1862137 w 1881432"/>
              <a:gd name="connsiteY84" fmla="*/ 651868 h 866181"/>
              <a:gd name="connsiteX85" fmla="*/ 1866900 w 1881432"/>
              <a:gd name="connsiteY85" fmla="*/ 659012 h 866181"/>
              <a:gd name="connsiteX86" fmla="*/ 1864519 w 1881432"/>
              <a:gd name="connsiteY86" fmla="*/ 692350 h 866181"/>
              <a:gd name="connsiteX87" fmla="*/ 1857375 w 1881432"/>
              <a:gd name="connsiteY87" fmla="*/ 699493 h 866181"/>
              <a:gd name="connsiteX88" fmla="*/ 1854994 w 1881432"/>
              <a:gd name="connsiteY88" fmla="*/ 706637 h 866181"/>
              <a:gd name="connsiteX89" fmla="*/ 1840706 w 1881432"/>
              <a:gd name="connsiteY89" fmla="*/ 718543 h 866181"/>
              <a:gd name="connsiteX90" fmla="*/ 1833562 w 1881432"/>
              <a:gd name="connsiteY90" fmla="*/ 720925 h 866181"/>
              <a:gd name="connsiteX91" fmla="*/ 1826419 w 1881432"/>
              <a:gd name="connsiteY91" fmla="*/ 725687 h 866181"/>
              <a:gd name="connsiteX92" fmla="*/ 1793081 w 1881432"/>
              <a:gd name="connsiteY92" fmla="*/ 735212 h 866181"/>
              <a:gd name="connsiteX93" fmla="*/ 1785937 w 1881432"/>
              <a:gd name="connsiteY93" fmla="*/ 737593 h 866181"/>
              <a:gd name="connsiteX94" fmla="*/ 1771650 w 1881432"/>
              <a:gd name="connsiteY94" fmla="*/ 747118 h 866181"/>
              <a:gd name="connsiteX95" fmla="*/ 1762125 w 1881432"/>
              <a:gd name="connsiteY95" fmla="*/ 759025 h 866181"/>
              <a:gd name="connsiteX96" fmla="*/ 1754981 w 1881432"/>
              <a:gd name="connsiteY96" fmla="*/ 780456 h 866181"/>
              <a:gd name="connsiteX97" fmla="*/ 1752600 w 1881432"/>
              <a:gd name="connsiteY97" fmla="*/ 787600 h 866181"/>
              <a:gd name="connsiteX98" fmla="*/ 1747837 w 1881432"/>
              <a:gd name="connsiteY98" fmla="*/ 794743 h 866181"/>
              <a:gd name="connsiteX99" fmla="*/ 1745456 w 1881432"/>
              <a:gd name="connsiteY99" fmla="*/ 832843 h 866181"/>
              <a:gd name="connsiteX100" fmla="*/ 1743075 w 1881432"/>
              <a:gd name="connsiteY100" fmla="*/ 839987 h 866181"/>
              <a:gd name="connsiteX101" fmla="*/ 1733550 w 1881432"/>
              <a:gd name="connsiteY101" fmla="*/ 854275 h 866181"/>
              <a:gd name="connsiteX102" fmla="*/ 1712119 w 1881432"/>
              <a:gd name="connsiteY102" fmla="*/ 863800 h 866181"/>
              <a:gd name="connsiteX103" fmla="*/ 1704975 w 1881432"/>
              <a:gd name="connsiteY103" fmla="*/ 866181 h 866181"/>
              <a:gd name="connsiteX104" fmla="*/ 1688306 w 1881432"/>
              <a:gd name="connsiteY104" fmla="*/ 863800 h 866181"/>
              <a:gd name="connsiteX105" fmla="*/ 1678781 w 1881432"/>
              <a:gd name="connsiteY105" fmla="*/ 849512 h 866181"/>
              <a:gd name="connsiteX106" fmla="*/ 1674019 w 1881432"/>
              <a:gd name="connsiteY106" fmla="*/ 842368 h 866181"/>
              <a:gd name="connsiteX107" fmla="*/ 1676400 w 1881432"/>
              <a:gd name="connsiteY107" fmla="*/ 806650 h 866181"/>
              <a:gd name="connsiteX108" fmla="*/ 1678781 w 1881432"/>
              <a:gd name="connsiteY108" fmla="*/ 799506 h 866181"/>
              <a:gd name="connsiteX109" fmla="*/ 1676400 w 1881432"/>
              <a:gd name="connsiteY109" fmla="*/ 739975 h 866181"/>
              <a:gd name="connsiteX110" fmla="*/ 1671637 w 1881432"/>
              <a:gd name="connsiteY110" fmla="*/ 725687 h 866181"/>
              <a:gd name="connsiteX111" fmla="*/ 1664494 w 1881432"/>
              <a:gd name="connsiteY111" fmla="*/ 711400 h 866181"/>
              <a:gd name="connsiteX112" fmla="*/ 1657350 w 1881432"/>
              <a:gd name="connsiteY112" fmla="*/ 706637 h 866181"/>
              <a:gd name="connsiteX113" fmla="*/ 1654969 w 1881432"/>
              <a:gd name="connsiteY113" fmla="*/ 699493 h 866181"/>
              <a:gd name="connsiteX114" fmla="*/ 1645444 w 1881432"/>
              <a:gd name="connsiteY114" fmla="*/ 685206 h 866181"/>
              <a:gd name="connsiteX115" fmla="*/ 1643062 w 1881432"/>
              <a:gd name="connsiteY115" fmla="*/ 678062 h 866181"/>
              <a:gd name="connsiteX116" fmla="*/ 1635919 w 1881432"/>
              <a:gd name="connsiteY116" fmla="*/ 673300 h 866181"/>
              <a:gd name="connsiteX117" fmla="*/ 1624012 w 1881432"/>
              <a:gd name="connsiteY117" fmla="*/ 651868 h 866181"/>
              <a:gd name="connsiteX118" fmla="*/ 1619250 w 1881432"/>
              <a:gd name="connsiteY118" fmla="*/ 644725 h 866181"/>
              <a:gd name="connsiteX119" fmla="*/ 1614487 w 1881432"/>
              <a:gd name="connsiteY119" fmla="*/ 637581 h 866181"/>
              <a:gd name="connsiteX120" fmla="*/ 1609725 w 1881432"/>
              <a:gd name="connsiteY120" fmla="*/ 620912 h 866181"/>
              <a:gd name="connsiteX121" fmla="*/ 1604962 w 1881432"/>
              <a:gd name="connsiteY121" fmla="*/ 606625 h 866181"/>
              <a:gd name="connsiteX122" fmla="*/ 1602581 w 1881432"/>
              <a:gd name="connsiteY122" fmla="*/ 599481 h 866181"/>
              <a:gd name="connsiteX123" fmla="*/ 1597819 w 1881432"/>
              <a:gd name="connsiteY123" fmla="*/ 582812 h 866181"/>
              <a:gd name="connsiteX124" fmla="*/ 1590675 w 1881432"/>
              <a:gd name="connsiteY124" fmla="*/ 575668 h 866181"/>
              <a:gd name="connsiteX125" fmla="*/ 1585912 w 1881432"/>
              <a:gd name="connsiteY125" fmla="*/ 568525 h 866181"/>
              <a:gd name="connsiteX126" fmla="*/ 1571625 w 1881432"/>
              <a:gd name="connsiteY126" fmla="*/ 559000 h 866181"/>
              <a:gd name="connsiteX127" fmla="*/ 1557337 w 1881432"/>
              <a:gd name="connsiteY127" fmla="*/ 547093 h 866181"/>
              <a:gd name="connsiteX128" fmla="*/ 1547812 w 1881432"/>
              <a:gd name="connsiteY128" fmla="*/ 537568 h 866181"/>
              <a:gd name="connsiteX129" fmla="*/ 1538287 w 1881432"/>
              <a:gd name="connsiteY129" fmla="*/ 528043 h 866181"/>
              <a:gd name="connsiteX130" fmla="*/ 1526381 w 1881432"/>
              <a:gd name="connsiteY130" fmla="*/ 513756 h 866181"/>
              <a:gd name="connsiteX131" fmla="*/ 1521619 w 1881432"/>
              <a:gd name="connsiteY131" fmla="*/ 506612 h 866181"/>
              <a:gd name="connsiteX132" fmla="*/ 1514475 w 1881432"/>
              <a:gd name="connsiteY132" fmla="*/ 504231 h 866181"/>
              <a:gd name="connsiteX133" fmla="*/ 1502569 w 1881432"/>
              <a:gd name="connsiteY133" fmla="*/ 492325 h 866181"/>
              <a:gd name="connsiteX134" fmla="*/ 1490662 w 1881432"/>
              <a:gd name="connsiteY134" fmla="*/ 478037 h 866181"/>
              <a:gd name="connsiteX135" fmla="*/ 1469231 w 1881432"/>
              <a:gd name="connsiteY135" fmla="*/ 468512 h 866181"/>
              <a:gd name="connsiteX136" fmla="*/ 1231106 w 1881432"/>
              <a:gd name="connsiteY136" fmla="*/ 466131 h 866181"/>
              <a:gd name="connsiteX137" fmla="*/ 1031081 w 1881432"/>
              <a:gd name="connsiteY137" fmla="*/ 456606 h 866181"/>
              <a:gd name="connsiteX138" fmla="*/ 840581 w 1881432"/>
              <a:gd name="connsiteY138" fmla="*/ 454225 h 866181"/>
              <a:gd name="connsiteX139" fmla="*/ 750094 w 1881432"/>
              <a:gd name="connsiteY139" fmla="*/ 451843 h 866181"/>
              <a:gd name="connsiteX140" fmla="*/ 500063 w 1881432"/>
              <a:gd name="connsiteY140" fmla="*/ 458987 h 866181"/>
              <a:gd name="connsiteX141" fmla="*/ 347662 w 1881432"/>
              <a:gd name="connsiteY141" fmla="*/ 478037 h 866181"/>
              <a:gd name="connsiteX142" fmla="*/ 250031 w 1881432"/>
              <a:gd name="connsiteY142" fmla="*/ 508993 h 866181"/>
              <a:gd name="connsiteX143" fmla="*/ 185737 w 1881432"/>
              <a:gd name="connsiteY143" fmla="*/ 542331 h 866181"/>
              <a:gd name="connsiteX0" fmla="*/ 185737 w 1890494"/>
              <a:gd name="connsiteY0" fmla="*/ 542331 h 866181"/>
              <a:gd name="connsiteX1" fmla="*/ 128586 w 1890494"/>
              <a:gd name="connsiteY1" fmla="*/ 582813 h 866181"/>
              <a:gd name="connsiteX2" fmla="*/ 85726 w 1890494"/>
              <a:gd name="connsiteY2" fmla="*/ 601862 h 866181"/>
              <a:gd name="connsiteX3" fmla="*/ 11906 w 1890494"/>
              <a:gd name="connsiteY3" fmla="*/ 628056 h 866181"/>
              <a:gd name="connsiteX4" fmla="*/ 33337 w 1890494"/>
              <a:gd name="connsiteY4" fmla="*/ 566143 h 866181"/>
              <a:gd name="connsiteX5" fmla="*/ 0 w 1890494"/>
              <a:gd name="connsiteY5" fmla="*/ 520899 h 866181"/>
              <a:gd name="connsiteX6" fmla="*/ 42863 w 1890494"/>
              <a:gd name="connsiteY6" fmla="*/ 418508 h 866181"/>
              <a:gd name="connsiteX7" fmla="*/ 2381 w 1890494"/>
              <a:gd name="connsiteY7" fmla="*/ 354212 h 866181"/>
              <a:gd name="connsiteX8" fmla="*/ 83343 w 1890494"/>
              <a:gd name="connsiteY8" fmla="*/ 351830 h 866181"/>
              <a:gd name="connsiteX9" fmla="*/ 152401 w 1890494"/>
              <a:gd name="connsiteY9" fmla="*/ 368500 h 866181"/>
              <a:gd name="connsiteX10" fmla="*/ 269081 w 1890494"/>
              <a:gd name="connsiteY10" fmla="*/ 380405 h 866181"/>
              <a:gd name="connsiteX11" fmla="*/ 369094 w 1890494"/>
              <a:gd name="connsiteY11" fmla="*/ 385168 h 866181"/>
              <a:gd name="connsiteX12" fmla="*/ 652463 w 1890494"/>
              <a:gd name="connsiteY12" fmla="*/ 380406 h 866181"/>
              <a:gd name="connsiteX13" fmla="*/ 1042987 w 1890494"/>
              <a:gd name="connsiteY13" fmla="*/ 375644 h 866181"/>
              <a:gd name="connsiteX14" fmla="*/ 1345406 w 1890494"/>
              <a:gd name="connsiteY14" fmla="*/ 378025 h 866181"/>
              <a:gd name="connsiteX15" fmla="*/ 1466850 w 1890494"/>
              <a:gd name="connsiteY15" fmla="*/ 370881 h 866181"/>
              <a:gd name="connsiteX16" fmla="*/ 1531143 w 1890494"/>
              <a:gd name="connsiteY16" fmla="*/ 294682 h 866181"/>
              <a:gd name="connsiteX17" fmla="*/ 1557337 w 1890494"/>
              <a:gd name="connsiteY17" fmla="*/ 230388 h 866181"/>
              <a:gd name="connsiteX18" fmla="*/ 1581150 w 1890494"/>
              <a:gd name="connsiteY18" fmla="*/ 173237 h 866181"/>
              <a:gd name="connsiteX19" fmla="*/ 1595437 w 1890494"/>
              <a:gd name="connsiteY19" fmla="*/ 113706 h 866181"/>
              <a:gd name="connsiteX20" fmla="*/ 1590675 w 1890494"/>
              <a:gd name="connsiteY20" fmla="*/ 85131 h 866181"/>
              <a:gd name="connsiteX21" fmla="*/ 1562100 w 1890494"/>
              <a:gd name="connsiteY21" fmla="*/ 63700 h 866181"/>
              <a:gd name="connsiteX22" fmla="*/ 1533526 w 1890494"/>
              <a:gd name="connsiteY22" fmla="*/ 35124 h 866181"/>
              <a:gd name="connsiteX23" fmla="*/ 1540668 w 1890494"/>
              <a:gd name="connsiteY23" fmla="*/ 4168 h 866181"/>
              <a:gd name="connsiteX24" fmla="*/ 1566862 w 1890494"/>
              <a:gd name="connsiteY24" fmla="*/ 1787 h 866181"/>
              <a:gd name="connsiteX25" fmla="*/ 1600200 w 1890494"/>
              <a:gd name="connsiteY25" fmla="*/ 13693 h 866181"/>
              <a:gd name="connsiteX26" fmla="*/ 1643062 w 1890494"/>
              <a:gd name="connsiteY26" fmla="*/ 27981 h 866181"/>
              <a:gd name="connsiteX27" fmla="*/ 1688306 w 1890494"/>
              <a:gd name="connsiteY27" fmla="*/ 32743 h 866181"/>
              <a:gd name="connsiteX28" fmla="*/ 1716881 w 1890494"/>
              <a:gd name="connsiteY28" fmla="*/ 42268 h 866181"/>
              <a:gd name="connsiteX29" fmla="*/ 1731169 w 1890494"/>
              <a:gd name="connsiteY29" fmla="*/ 61319 h 866181"/>
              <a:gd name="connsiteX30" fmla="*/ 1697831 w 1890494"/>
              <a:gd name="connsiteY30" fmla="*/ 87512 h 866181"/>
              <a:gd name="connsiteX31" fmla="*/ 1647825 w 1890494"/>
              <a:gd name="connsiteY31" fmla="*/ 120850 h 866181"/>
              <a:gd name="connsiteX32" fmla="*/ 1635919 w 1890494"/>
              <a:gd name="connsiteY32" fmla="*/ 154187 h 866181"/>
              <a:gd name="connsiteX33" fmla="*/ 1621631 w 1890494"/>
              <a:gd name="connsiteY33" fmla="*/ 204194 h 866181"/>
              <a:gd name="connsiteX34" fmla="*/ 1619251 w 1890494"/>
              <a:gd name="connsiteY34" fmla="*/ 266106 h 866181"/>
              <a:gd name="connsiteX35" fmla="*/ 1628775 w 1890494"/>
              <a:gd name="connsiteY35" fmla="*/ 332781 h 866181"/>
              <a:gd name="connsiteX36" fmla="*/ 1657350 w 1890494"/>
              <a:gd name="connsiteY36" fmla="*/ 363737 h 866181"/>
              <a:gd name="connsiteX37" fmla="*/ 1726406 w 1890494"/>
              <a:gd name="connsiteY37" fmla="*/ 351831 h 866181"/>
              <a:gd name="connsiteX38" fmla="*/ 1776412 w 1890494"/>
              <a:gd name="connsiteY38" fmla="*/ 337543 h 866181"/>
              <a:gd name="connsiteX39" fmla="*/ 1821656 w 1890494"/>
              <a:gd name="connsiteY39" fmla="*/ 308968 h 866181"/>
              <a:gd name="connsiteX40" fmla="*/ 1838326 w 1890494"/>
              <a:gd name="connsiteY40" fmla="*/ 275631 h 866181"/>
              <a:gd name="connsiteX41" fmla="*/ 1838325 w 1890494"/>
              <a:gd name="connsiteY41" fmla="*/ 232768 h 866181"/>
              <a:gd name="connsiteX42" fmla="*/ 1888331 w 1890494"/>
              <a:gd name="connsiteY42" fmla="*/ 251819 h 866181"/>
              <a:gd name="connsiteX43" fmla="*/ 1881187 w 1890494"/>
              <a:gd name="connsiteY43" fmla="*/ 292300 h 866181"/>
              <a:gd name="connsiteX44" fmla="*/ 1859757 w 1890494"/>
              <a:gd name="connsiteY44" fmla="*/ 323256 h 866181"/>
              <a:gd name="connsiteX45" fmla="*/ 1847850 w 1890494"/>
              <a:gd name="connsiteY45" fmla="*/ 351831 h 866181"/>
              <a:gd name="connsiteX46" fmla="*/ 1800225 w 1890494"/>
              <a:gd name="connsiteY46" fmla="*/ 392312 h 866181"/>
              <a:gd name="connsiteX47" fmla="*/ 1802606 w 1890494"/>
              <a:gd name="connsiteY47" fmla="*/ 399456 h 866181"/>
              <a:gd name="connsiteX48" fmla="*/ 1807369 w 1890494"/>
              <a:gd name="connsiteY48" fmla="*/ 406600 h 866181"/>
              <a:gd name="connsiteX49" fmla="*/ 1812131 w 1890494"/>
              <a:gd name="connsiteY49" fmla="*/ 420887 h 866181"/>
              <a:gd name="connsiteX50" fmla="*/ 1824037 w 1890494"/>
              <a:gd name="connsiteY50" fmla="*/ 442318 h 866181"/>
              <a:gd name="connsiteX51" fmla="*/ 1821656 w 1890494"/>
              <a:gd name="connsiteY51" fmla="*/ 480418 h 866181"/>
              <a:gd name="connsiteX52" fmla="*/ 1816894 w 1890494"/>
              <a:gd name="connsiteY52" fmla="*/ 487562 h 866181"/>
              <a:gd name="connsiteX53" fmla="*/ 1788319 w 1890494"/>
              <a:gd name="connsiteY53" fmla="*/ 480418 h 866181"/>
              <a:gd name="connsiteX54" fmla="*/ 1781175 w 1890494"/>
              <a:gd name="connsiteY54" fmla="*/ 478037 h 866181"/>
              <a:gd name="connsiteX55" fmla="*/ 1774031 w 1890494"/>
              <a:gd name="connsiteY55" fmla="*/ 475656 h 866181"/>
              <a:gd name="connsiteX56" fmla="*/ 1759744 w 1890494"/>
              <a:gd name="connsiteY56" fmla="*/ 454225 h 866181"/>
              <a:gd name="connsiteX57" fmla="*/ 1754981 w 1890494"/>
              <a:gd name="connsiteY57" fmla="*/ 447081 h 866181"/>
              <a:gd name="connsiteX58" fmla="*/ 1747837 w 1890494"/>
              <a:gd name="connsiteY58" fmla="*/ 432793 h 866181"/>
              <a:gd name="connsiteX59" fmla="*/ 1728787 w 1890494"/>
              <a:gd name="connsiteY59" fmla="*/ 420887 h 866181"/>
              <a:gd name="connsiteX60" fmla="*/ 1721644 w 1890494"/>
              <a:gd name="connsiteY60" fmla="*/ 416125 h 866181"/>
              <a:gd name="connsiteX61" fmla="*/ 1707356 w 1890494"/>
              <a:gd name="connsiteY61" fmla="*/ 411362 h 866181"/>
              <a:gd name="connsiteX62" fmla="*/ 1690687 w 1890494"/>
              <a:gd name="connsiteY62" fmla="*/ 413743 h 866181"/>
              <a:gd name="connsiteX63" fmla="*/ 1654969 w 1890494"/>
              <a:gd name="connsiteY63" fmla="*/ 420887 h 866181"/>
              <a:gd name="connsiteX64" fmla="*/ 1647825 w 1890494"/>
              <a:gd name="connsiteY64" fmla="*/ 435175 h 866181"/>
              <a:gd name="connsiteX65" fmla="*/ 1652587 w 1890494"/>
              <a:gd name="connsiteY65" fmla="*/ 518518 h 866181"/>
              <a:gd name="connsiteX66" fmla="*/ 1657350 w 1890494"/>
              <a:gd name="connsiteY66" fmla="*/ 532806 h 866181"/>
              <a:gd name="connsiteX67" fmla="*/ 1662112 w 1890494"/>
              <a:gd name="connsiteY67" fmla="*/ 549475 h 866181"/>
              <a:gd name="connsiteX68" fmla="*/ 1666875 w 1890494"/>
              <a:gd name="connsiteY68" fmla="*/ 556618 h 866181"/>
              <a:gd name="connsiteX69" fmla="*/ 1676400 w 1890494"/>
              <a:gd name="connsiteY69" fmla="*/ 568525 h 866181"/>
              <a:gd name="connsiteX70" fmla="*/ 1678781 w 1890494"/>
              <a:gd name="connsiteY70" fmla="*/ 575668 h 866181"/>
              <a:gd name="connsiteX71" fmla="*/ 1688306 w 1890494"/>
              <a:gd name="connsiteY71" fmla="*/ 589956 h 866181"/>
              <a:gd name="connsiteX72" fmla="*/ 1693069 w 1890494"/>
              <a:gd name="connsiteY72" fmla="*/ 597100 h 866181"/>
              <a:gd name="connsiteX73" fmla="*/ 1697831 w 1890494"/>
              <a:gd name="connsiteY73" fmla="*/ 611387 h 866181"/>
              <a:gd name="connsiteX74" fmla="*/ 1707356 w 1890494"/>
              <a:gd name="connsiteY74" fmla="*/ 625675 h 866181"/>
              <a:gd name="connsiteX75" fmla="*/ 1714500 w 1890494"/>
              <a:gd name="connsiteY75" fmla="*/ 647106 h 866181"/>
              <a:gd name="connsiteX76" fmla="*/ 1716881 w 1890494"/>
              <a:gd name="connsiteY76" fmla="*/ 654250 h 866181"/>
              <a:gd name="connsiteX77" fmla="*/ 1731169 w 1890494"/>
              <a:gd name="connsiteY77" fmla="*/ 661393 h 866181"/>
              <a:gd name="connsiteX78" fmla="*/ 1781175 w 1890494"/>
              <a:gd name="connsiteY78" fmla="*/ 654250 h 866181"/>
              <a:gd name="connsiteX79" fmla="*/ 1788319 w 1890494"/>
              <a:gd name="connsiteY79" fmla="*/ 649487 h 866181"/>
              <a:gd name="connsiteX80" fmla="*/ 1802606 w 1890494"/>
              <a:gd name="connsiteY80" fmla="*/ 644725 h 866181"/>
              <a:gd name="connsiteX81" fmla="*/ 1809750 w 1890494"/>
              <a:gd name="connsiteY81" fmla="*/ 639962 h 866181"/>
              <a:gd name="connsiteX82" fmla="*/ 1852612 w 1890494"/>
              <a:gd name="connsiteY82" fmla="*/ 639962 h 866181"/>
              <a:gd name="connsiteX83" fmla="*/ 1859756 w 1890494"/>
              <a:gd name="connsiteY83" fmla="*/ 644725 h 866181"/>
              <a:gd name="connsiteX84" fmla="*/ 1862137 w 1890494"/>
              <a:gd name="connsiteY84" fmla="*/ 651868 h 866181"/>
              <a:gd name="connsiteX85" fmla="*/ 1866900 w 1890494"/>
              <a:gd name="connsiteY85" fmla="*/ 659012 h 866181"/>
              <a:gd name="connsiteX86" fmla="*/ 1864519 w 1890494"/>
              <a:gd name="connsiteY86" fmla="*/ 692350 h 866181"/>
              <a:gd name="connsiteX87" fmla="*/ 1857375 w 1890494"/>
              <a:gd name="connsiteY87" fmla="*/ 699493 h 866181"/>
              <a:gd name="connsiteX88" fmla="*/ 1854994 w 1890494"/>
              <a:gd name="connsiteY88" fmla="*/ 706637 h 866181"/>
              <a:gd name="connsiteX89" fmla="*/ 1840706 w 1890494"/>
              <a:gd name="connsiteY89" fmla="*/ 718543 h 866181"/>
              <a:gd name="connsiteX90" fmla="*/ 1833562 w 1890494"/>
              <a:gd name="connsiteY90" fmla="*/ 720925 h 866181"/>
              <a:gd name="connsiteX91" fmla="*/ 1826419 w 1890494"/>
              <a:gd name="connsiteY91" fmla="*/ 725687 h 866181"/>
              <a:gd name="connsiteX92" fmla="*/ 1793081 w 1890494"/>
              <a:gd name="connsiteY92" fmla="*/ 735212 h 866181"/>
              <a:gd name="connsiteX93" fmla="*/ 1785937 w 1890494"/>
              <a:gd name="connsiteY93" fmla="*/ 737593 h 866181"/>
              <a:gd name="connsiteX94" fmla="*/ 1771650 w 1890494"/>
              <a:gd name="connsiteY94" fmla="*/ 747118 h 866181"/>
              <a:gd name="connsiteX95" fmla="*/ 1762125 w 1890494"/>
              <a:gd name="connsiteY95" fmla="*/ 759025 h 866181"/>
              <a:gd name="connsiteX96" fmla="*/ 1754981 w 1890494"/>
              <a:gd name="connsiteY96" fmla="*/ 780456 h 866181"/>
              <a:gd name="connsiteX97" fmla="*/ 1752600 w 1890494"/>
              <a:gd name="connsiteY97" fmla="*/ 787600 h 866181"/>
              <a:gd name="connsiteX98" fmla="*/ 1747837 w 1890494"/>
              <a:gd name="connsiteY98" fmla="*/ 794743 h 866181"/>
              <a:gd name="connsiteX99" fmla="*/ 1745456 w 1890494"/>
              <a:gd name="connsiteY99" fmla="*/ 832843 h 866181"/>
              <a:gd name="connsiteX100" fmla="*/ 1743075 w 1890494"/>
              <a:gd name="connsiteY100" fmla="*/ 839987 h 866181"/>
              <a:gd name="connsiteX101" fmla="*/ 1733550 w 1890494"/>
              <a:gd name="connsiteY101" fmla="*/ 854275 h 866181"/>
              <a:gd name="connsiteX102" fmla="*/ 1712119 w 1890494"/>
              <a:gd name="connsiteY102" fmla="*/ 863800 h 866181"/>
              <a:gd name="connsiteX103" fmla="*/ 1704975 w 1890494"/>
              <a:gd name="connsiteY103" fmla="*/ 866181 h 866181"/>
              <a:gd name="connsiteX104" fmla="*/ 1688306 w 1890494"/>
              <a:gd name="connsiteY104" fmla="*/ 863800 h 866181"/>
              <a:gd name="connsiteX105" fmla="*/ 1678781 w 1890494"/>
              <a:gd name="connsiteY105" fmla="*/ 849512 h 866181"/>
              <a:gd name="connsiteX106" fmla="*/ 1674019 w 1890494"/>
              <a:gd name="connsiteY106" fmla="*/ 842368 h 866181"/>
              <a:gd name="connsiteX107" fmla="*/ 1676400 w 1890494"/>
              <a:gd name="connsiteY107" fmla="*/ 806650 h 866181"/>
              <a:gd name="connsiteX108" fmla="*/ 1678781 w 1890494"/>
              <a:gd name="connsiteY108" fmla="*/ 799506 h 866181"/>
              <a:gd name="connsiteX109" fmla="*/ 1676400 w 1890494"/>
              <a:gd name="connsiteY109" fmla="*/ 739975 h 866181"/>
              <a:gd name="connsiteX110" fmla="*/ 1671637 w 1890494"/>
              <a:gd name="connsiteY110" fmla="*/ 725687 h 866181"/>
              <a:gd name="connsiteX111" fmla="*/ 1664494 w 1890494"/>
              <a:gd name="connsiteY111" fmla="*/ 711400 h 866181"/>
              <a:gd name="connsiteX112" fmla="*/ 1657350 w 1890494"/>
              <a:gd name="connsiteY112" fmla="*/ 706637 h 866181"/>
              <a:gd name="connsiteX113" fmla="*/ 1654969 w 1890494"/>
              <a:gd name="connsiteY113" fmla="*/ 699493 h 866181"/>
              <a:gd name="connsiteX114" fmla="*/ 1645444 w 1890494"/>
              <a:gd name="connsiteY114" fmla="*/ 685206 h 866181"/>
              <a:gd name="connsiteX115" fmla="*/ 1643062 w 1890494"/>
              <a:gd name="connsiteY115" fmla="*/ 678062 h 866181"/>
              <a:gd name="connsiteX116" fmla="*/ 1635919 w 1890494"/>
              <a:gd name="connsiteY116" fmla="*/ 673300 h 866181"/>
              <a:gd name="connsiteX117" fmla="*/ 1624012 w 1890494"/>
              <a:gd name="connsiteY117" fmla="*/ 651868 h 866181"/>
              <a:gd name="connsiteX118" fmla="*/ 1619250 w 1890494"/>
              <a:gd name="connsiteY118" fmla="*/ 644725 h 866181"/>
              <a:gd name="connsiteX119" fmla="*/ 1614487 w 1890494"/>
              <a:gd name="connsiteY119" fmla="*/ 637581 h 866181"/>
              <a:gd name="connsiteX120" fmla="*/ 1609725 w 1890494"/>
              <a:gd name="connsiteY120" fmla="*/ 620912 h 866181"/>
              <a:gd name="connsiteX121" fmla="*/ 1604962 w 1890494"/>
              <a:gd name="connsiteY121" fmla="*/ 606625 h 866181"/>
              <a:gd name="connsiteX122" fmla="*/ 1602581 w 1890494"/>
              <a:gd name="connsiteY122" fmla="*/ 599481 h 866181"/>
              <a:gd name="connsiteX123" fmla="*/ 1597819 w 1890494"/>
              <a:gd name="connsiteY123" fmla="*/ 582812 h 866181"/>
              <a:gd name="connsiteX124" fmla="*/ 1590675 w 1890494"/>
              <a:gd name="connsiteY124" fmla="*/ 575668 h 866181"/>
              <a:gd name="connsiteX125" fmla="*/ 1585912 w 1890494"/>
              <a:gd name="connsiteY125" fmla="*/ 568525 h 866181"/>
              <a:gd name="connsiteX126" fmla="*/ 1571625 w 1890494"/>
              <a:gd name="connsiteY126" fmla="*/ 559000 h 866181"/>
              <a:gd name="connsiteX127" fmla="*/ 1557337 w 1890494"/>
              <a:gd name="connsiteY127" fmla="*/ 547093 h 866181"/>
              <a:gd name="connsiteX128" fmla="*/ 1547812 w 1890494"/>
              <a:gd name="connsiteY128" fmla="*/ 537568 h 866181"/>
              <a:gd name="connsiteX129" fmla="*/ 1538287 w 1890494"/>
              <a:gd name="connsiteY129" fmla="*/ 528043 h 866181"/>
              <a:gd name="connsiteX130" fmla="*/ 1526381 w 1890494"/>
              <a:gd name="connsiteY130" fmla="*/ 513756 h 866181"/>
              <a:gd name="connsiteX131" fmla="*/ 1521619 w 1890494"/>
              <a:gd name="connsiteY131" fmla="*/ 506612 h 866181"/>
              <a:gd name="connsiteX132" fmla="*/ 1514475 w 1890494"/>
              <a:gd name="connsiteY132" fmla="*/ 504231 h 866181"/>
              <a:gd name="connsiteX133" fmla="*/ 1502569 w 1890494"/>
              <a:gd name="connsiteY133" fmla="*/ 492325 h 866181"/>
              <a:gd name="connsiteX134" fmla="*/ 1490662 w 1890494"/>
              <a:gd name="connsiteY134" fmla="*/ 478037 h 866181"/>
              <a:gd name="connsiteX135" fmla="*/ 1469231 w 1890494"/>
              <a:gd name="connsiteY135" fmla="*/ 468512 h 866181"/>
              <a:gd name="connsiteX136" fmla="*/ 1231106 w 1890494"/>
              <a:gd name="connsiteY136" fmla="*/ 466131 h 866181"/>
              <a:gd name="connsiteX137" fmla="*/ 1031081 w 1890494"/>
              <a:gd name="connsiteY137" fmla="*/ 456606 h 866181"/>
              <a:gd name="connsiteX138" fmla="*/ 840581 w 1890494"/>
              <a:gd name="connsiteY138" fmla="*/ 454225 h 866181"/>
              <a:gd name="connsiteX139" fmla="*/ 750094 w 1890494"/>
              <a:gd name="connsiteY139" fmla="*/ 451843 h 866181"/>
              <a:gd name="connsiteX140" fmla="*/ 500063 w 1890494"/>
              <a:gd name="connsiteY140" fmla="*/ 458987 h 866181"/>
              <a:gd name="connsiteX141" fmla="*/ 347662 w 1890494"/>
              <a:gd name="connsiteY141" fmla="*/ 478037 h 866181"/>
              <a:gd name="connsiteX142" fmla="*/ 250031 w 1890494"/>
              <a:gd name="connsiteY142" fmla="*/ 508993 h 866181"/>
              <a:gd name="connsiteX143" fmla="*/ 185737 w 1890494"/>
              <a:gd name="connsiteY143" fmla="*/ 542331 h 866181"/>
              <a:gd name="connsiteX0" fmla="*/ 185737 w 1890026"/>
              <a:gd name="connsiteY0" fmla="*/ 542331 h 866181"/>
              <a:gd name="connsiteX1" fmla="*/ 128586 w 1890026"/>
              <a:gd name="connsiteY1" fmla="*/ 582813 h 866181"/>
              <a:gd name="connsiteX2" fmla="*/ 85726 w 1890026"/>
              <a:gd name="connsiteY2" fmla="*/ 601862 h 866181"/>
              <a:gd name="connsiteX3" fmla="*/ 11906 w 1890026"/>
              <a:gd name="connsiteY3" fmla="*/ 628056 h 866181"/>
              <a:gd name="connsiteX4" fmla="*/ 33337 w 1890026"/>
              <a:gd name="connsiteY4" fmla="*/ 566143 h 866181"/>
              <a:gd name="connsiteX5" fmla="*/ 0 w 1890026"/>
              <a:gd name="connsiteY5" fmla="*/ 520899 h 866181"/>
              <a:gd name="connsiteX6" fmla="*/ 42863 w 1890026"/>
              <a:gd name="connsiteY6" fmla="*/ 418508 h 866181"/>
              <a:gd name="connsiteX7" fmla="*/ 2381 w 1890026"/>
              <a:gd name="connsiteY7" fmla="*/ 354212 h 866181"/>
              <a:gd name="connsiteX8" fmla="*/ 83343 w 1890026"/>
              <a:gd name="connsiteY8" fmla="*/ 351830 h 866181"/>
              <a:gd name="connsiteX9" fmla="*/ 152401 w 1890026"/>
              <a:gd name="connsiteY9" fmla="*/ 368500 h 866181"/>
              <a:gd name="connsiteX10" fmla="*/ 269081 w 1890026"/>
              <a:gd name="connsiteY10" fmla="*/ 380405 h 866181"/>
              <a:gd name="connsiteX11" fmla="*/ 369094 w 1890026"/>
              <a:gd name="connsiteY11" fmla="*/ 385168 h 866181"/>
              <a:gd name="connsiteX12" fmla="*/ 652463 w 1890026"/>
              <a:gd name="connsiteY12" fmla="*/ 380406 h 866181"/>
              <a:gd name="connsiteX13" fmla="*/ 1042987 w 1890026"/>
              <a:gd name="connsiteY13" fmla="*/ 375644 h 866181"/>
              <a:gd name="connsiteX14" fmla="*/ 1345406 w 1890026"/>
              <a:gd name="connsiteY14" fmla="*/ 378025 h 866181"/>
              <a:gd name="connsiteX15" fmla="*/ 1466850 w 1890026"/>
              <a:gd name="connsiteY15" fmla="*/ 370881 h 866181"/>
              <a:gd name="connsiteX16" fmla="*/ 1531143 w 1890026"/>
              <a:gd name="connsiteY16" fmla="*/ 294682 h 866181"/>
              <a:gd name="connsiteX17" fmla="*/ 1557337 w 1890026"/>
              <a:gd name="connsiteY17" fmla="*/ 230388 h 866181"/>
              <a:gd name="connsiteX18" fmla="*/ 1581150 w 1890026"/>
              <a:gd name="connsiteY18" fmla="*/ 173237 h 866181"/>
              <a:gd name="connsiteX19" fmla="*/ 1595437 w 1890026"/>
              <a:gd name="connsiteY19" fmla="*/ 113706 h 866181"/>
              <a:gd name="connsiteX20" fmla="*/ 1590675 w 1890026"/>
              <a:gd name="connsiteY20" fmla="*/ 85131 h 866181"/>
              <a:gd name="connsiteX21" fmla="*/ 1562100 w 1890026"/>
              <a:gd name="connsiteY21" fmla="*/ 63700 h 866181"/>
              <a:gd name="connsiteX22" fmla="*/ 1533526 w 1890026"/>
              <a:gd name="connsiteY22" fmla="*/ 35124 h 866181"/>
              <a:gd name="connsiteX23" fmla="*/ 1540668 w 1890026"/>
              <a:gd name="connsiteY23" fmla="*/ 4168 h 866181"/>
              <a:gd name="connsiteX24" fmla="*/ 1566862 w 1890026"/>
              <a:gd name="connsiteY24" fmla="*/ 1787 h 866181"/>
              <a:gd name="connsiteX25" fmla="*/ 1600200 w 1890026"/>
              <a:gd name="connsiteY25" fmla="*/ 13693 h 866181"/>
              <a:gd name="connsiteX26" fmla="*/ 1643062 w 1890026"/>
              <a:gd name="connsiteY26" fmla="*/ 27981 h 866181"/>
              <a:gd name="connsiteX27" fmla="*/ 1688306 w 1890026"/>
              <a:gd name="connsiteY27" fmla="*/ 32743 h 866181"/>
              <a:gd name="connsiteX28" fmla="*/ 1716881 w 1890026"/>
              <a:gd name="connsiteY28" fmla="*/ 42268 h 866181"/>
              <a:gd name="connsiteX29" fmla="*/ 1731169 w 1890026"/>
              <a:gd name="connsiteY29" fmla="*/ 61319 h 866181"/>
              <a:gd name="connsiteX30" fmla="*/ 1697831 w 1890026"/>
              <a:gd name="connsiteY30" fmla="*/ 87512 h 866181"/>
              <a:gd name="connsiteX31" fmla="*/ 1647825 w 1890026"/>
              <a:gd name="connsiteY31" fmla="*/ 120850 h 866181"/>
              <a:gd name="connsiteX32" fmla="*/ 1635919 w 1890026"/>
              <a:gd name="connsiteY32" fmla="*/ 154187 h 866181"/>
              <a:gd name="connsiteX33" fmla="*/ 1621631 w 1890026"/>
              <a:gd name="connsiteY33" fmla="*/ 204194 h 866181"/>
              <a:gd name="connsiteX34" fmla="*/ 1619251 w 1890026"/>
              <a:gd name="connsiteY34" fmla="*/ 266106 h 866181"/>
              <a:gd name="connsiteX35" fmla="*/ 1628775 w 1890026"/>
              <a:gd name="connsiteY35" fmla="*/ 332781 h 866181"/>
              <a:gd name="connsiteX36" fmla="*/ 1657350 w 1890026"/>
              <a:gd name="connsiteY36" fmla="*/ 363737 h 866181"/>
              <a:gd name="connsiteX37" fmla="*/ 1726406 w 1890026"/>
              <a:gd name="connsiteY37" fmla="*/ 351831 h 866181"/>
              <a:gd name="connsiteX38" fmla="*/ 1776412 w 1890026"/>
              <a:gd name="connsiteY38" fmla="*/ 337543 h 866181"/>
              <a:gd name="connsiteX39" fmla="*/ 1821656 w 1890026"/>
              <a:gd name="connsiteY39" fmla="*/ 308968 h 866181"/>
              <a:gd name="connsiteX40" fmla="*/ 1838326 w 1890026"/>
              <a:gd name="connsiteY40" fmla="*/ 275631 h 866181"/>
              <a:gd name="connsiteX41" fmla="*/ 1845468 w 1890026"/>
              <a:gd name="connsiteY41" fmla="*/ 244674 h 866181"/>
              <a:gd name="connsiteX42" fmla="*/ 1888331 w 1890026"/>
              <a:gd name="connsiteY42" fmla="*/ 251819 h 866181"/>
              <a:gd name="connsiteX43" fmla="*/ 1881187 w 1890026"/>
              <a:gd name="connsiteY43" fmla="*/ 292300 h 866181"/>
              <a:gd name="connsiteX44" fmla="*/ 1859757 w 1890026"/>
              <a:gd name="connsiteY44" fmla="*/ 323256 h 866181"/>
              <a:gd name="connsiteX45" fmla="*/ 1847850 w 1890026"/>
              <a:gd name="connsiteY45" fmla="*/ 351831 h 866181"/>
              <a:gd name="connsiteX46" fmla="*/ 1800225 w 1890026"/>
              <a:gd name="connsiteY46" fmla="*/ 392312 h 866181"/>
              <a:gd name="connsiteX47" fmla="*/ 1802606 w 1890026"/>
              <a:gd name="connsiteY47" fmla="*/ 399456 h 866181"/>
              <a:gd name="connsiteX48" fmla="*/ 1807369 w 1890026"/>
              <a:gd name="connsiteY48" fmla="*/ 406600 h 866181"/>
              <a:gd name="connsiteX49" fmla="*/ 1812131 w 1890026"/>
              <a:gd name="connsiteY49" fmla="*/ 420887 h 866181"/>
              <a:gd name="connsiteX50" fmla="*/ 1824037 w 1890026"/>
              <a:gd name="connsiteY50" fmla="*/ 442318 h 866181"/>
              <a:gd name="connsiteX51" fmla="*/ 1821656 w 1890026"/>
              <a:gd name="connsiteY51" fmla="*/ 480418 h 866181"/>
              <a:gd name="connsiteX52" fmla="*/ 1816894 w 1890026"/>
              <a:gd name="connsiteY52" fmla="*/ 487562 h 866181"/>
              <a:gd name="connsiteX53" fmla="*/ 1788319 w 1890026"/>
              <a:gd name="connsiteY53" fmla="*/ 480418 h 866181"/>
              <a:gd name="connsiteX54" fmla="*/ 1781175 w 1890026"/>
              <a:gd name="connsiteY54" fmla="*/ 478037 h 866181"/>
              <a:gd name="connsiteX55" fmla="*/ 1774031 w 1890026"/>
              <a:gd name="connsiteY55" fmla="*/ 475656 h 866181"/>
              <a:gd name="connsiteX56" fmla="*/ 1759744 w 1890026"/>
              <a:gd name="connsiteY56" fmla="*/ 454225 h 866181"/>
              <a:gd name="connsiteX57" fmla="*/ 1754981 w 1890026"/>
              <a:gd name="connsiteY57" fmla="*/ 447081 h 866181"/>
              <a:gd name="connsiteX58" fmla="*/ 1747837 w 1890026"/>
              <a:gd name="connsiteY58" fmla="*/ 432793 h 866181"/>
              <a:gd name="connsiteX59" fmla="*/ 1728787 w 1890026"/>
              <a:gd name="connsiteY59" fmla="*/ 420887 h 866181"/>
              <a:gd name="connsiteX60" fmla="*/ 1721644 w 1890026"/>
              <a:gd name="connsiteY60" fmla="*/ 416125 h 866181"/>
              <a:gd name="connsiteX61" fmla="*/ 1707356 w 1890026"/>
              <a:gd name="connsiteY61" fmla="*/ 411362 h 866181"/>
              <a:gd name="connsiteX62" fmla="*/ 1690687 w 1890026"/>
              <a:gd name="connsiteY62" fmla="*/ 413743 h 866181"/>
              <a:gd name="connsiteX63" fmla="*/ 1654969 w 1890026"/>
              <a:gd name="connsiteY63" fmla="*/ 420887 h 866181"/>
              <a:gd name="connsiteX64" fmla="*/ 1647825 w 1890026"/>
              <a:gd name="connsiteY64" fmla="*/ 435175 h 866181"/>
              <a:gd name="connsiteX65" fmla="*/ 1652587 w 1890026"/>
              <a:gd name="connsiteY65" fmla="*/ 518518 h 866181"/>
              <a:gd name="connsiteX66" fmla="*/ 1657350 w 1890026"/>
              <a:gd name="connsiteY66" fmla="*/ 532806 h 866181"/>
              <a:gd name="connsiteX67" fmla="*/ 1662112 w 1890026"/>
              <a:gd name="connsiteY67" fmla="*/ 549475 h 866181"/>
              <a:gd name="connsiteX68" fmla="*/ 1666875 w 1890026"/>
              <a:gd name="connsiteY68" fmla="*/ 556618 h 866181"/>
              <a:gd name="connsiteX69" fmla="*/ 1676400 w 1890026"/>
              <a:gd name="connsiteY69" fmla="*/ 568525 h 866181"/>
              <a:gd name="connsiteX70" fmla="*/ 1678781 w 1890026"/>
              <a:gd name="connsiteY70" fmla="*/ 575668 h 866181"/>
              <a:gd name="connsiteX71" fmla="*/ 1688306 w 1890026"/>
              <a:gd name="connsiteY71" fmla="*/ 589956 h 866181"/>
              <a:gd name="connsiteX72" fmla="*/ 1693069 w 1890026"/>
              <a:gd name="connsiteY72" fmla="*/ 597100 h 866181"/>
              <a:gd name="connsiteX73" fmla="*/ 1697831 w 1890026"/>
              <a:gd name="connsiteY73" fmla="*/ 611387 h 866181"/>
              <a:gd name="connsiteX74" fmla="*/ 1707356 w 1890026"/>
              <a:gd name="connsiteY74" fmla="*/ 625675 h 866181"/>
              <a:gd name="connsiteX75" fmla="*/ 1714500 w 1890026"/>
              <a:gd name="connsiteY75" fmla="*/ 647106 h 866181"/>
              <a:gd name="connsiteX76" fmla="*/ 1716881 w 1890026"/>
              <a:gd name="connsiteY76" fmla="*/ 654250 h 866181"/>
              <a:gd name="connsiteX77" fmla="*/ 1731169 w 1890026"/>
              <a:gd name="connsiteY77" fmla="*/ 661393 h 866181"/>
              <a:gd name="connsiteX78" fmla="*/ 1781175 w 1890026"/>
              <a:gd name="connsiteY78" fmla="*/ 654250 h 866181"/>
              <a:gd name="connsiteX79" fmla="*/ 1788319 w 1890026"/>
              <a:gd name="connsiteY79" fmla="*/ 649487 h 866181"/>
              <a:gd name="connsiteX80" fmla="*/ 1802606 w 1890026"/>
              <a:gd name="connsiteY80" fmla="*/ 644725 h 866181"/>
              <a:gd name="connsiteX81" fmla="*/ 1809750 w 1890026"/>
              <a:gd name="connsiteY81" fmla="*/ 639962 h 866181"/>
              <a:gd name="connsiteX82" fmla="*/ 1852612 w 1890026"/>
              <a:gd name="connsiteY82" fmla="*/ 639962 h 866181"/>
              <a:gd name="connsiteX83" fmla="*/ 1859756 w 1890026"/>
              <a:gd name="connsiteY83" fmla="*/ 644725 h 866181"/>
              <a:gd name="connsiteX84" fmla="*/ 1862137 w 1890026"/>
              <a:gd name="connsiteY84" fmla="*/ 651868 h 866181"/>
              <a:gd name="connsiteX85" fmla="*/ 1866900 w 1890026"/>
              <a:gd name="connsiteY85" fmla="*/ 659012 h 866181"/>
              <a:gd name="connsiteX86" fmla="*/ 1864519 w 1890026"/>
              <a:gd name="connsiteY86" fmla="*/ 692350 h 866181"/>
              <a:gd name="connsiteX87" fmla="*/ 1857375 w 1890026"/>
              <a:gd name="connsiteY87" fmla="*/ 699493 h 866181"/>
              <a:gd name="connsiteX88" fmla="*/ 1854994 w 1890026"/>
              <a:gd name="connsiteY88" fmla="*/ 706637 h 866181"/>
              <a:gd name="connsiteX89" fmla="*/ 1840706 w 1890026"/>
              <a:gd name="connsiteY89" fmla="*/ 718543 h 866181"/>
              <a:gd name="connsiteX90" fmla="*/ 1833562 w 1890026"/>
              <a:gd name="connsiteY90" fmla="*/ 720925 h 866181"/>
              <a:gd name="connsiteX91" fmla="*/ 1826419 w 1890026"/>
              <a:gd name="connsiteY91" fmla="*/ 725687 h 866181"/>
              <a:gd name="connsiteX92" fmla="*/ 1793081 w 1890026"/>
              <a:gd name="connsiteY92" fmla="*/ 735212 h 866181"/>
              <a:gd name="connsiteX93" fmla="*/ 1785937 w 1890026"/>
              <a:gd name="connsiteY93" fmla="*/ 737593 h 866181"/>
              <a:gd name="connsiteX94" fmla="*/ 1771650 w 1890026"/>
              <a:gd name="connsiteY94" fmla="*/ 747118 h 866181"/>
              <a:gd name="connsiteX95" fmla="*/ 1762125 w 1890026"/>
              <a:gd name="connsiteY95" fmla="*/ 759025 h 866181"/>
              <a:gd name="connsiteX96" fmla="*/ 1754981 w 1890026"/>
              <a:gd name="connsiteY96" fmla="*/ 780456 h 866181"/>
              <a:gd name="connsiteX97" fmla="*/ 1752600 w 1890026"/>
              <a:gd name="connsiteY97" fmla="*/ 787600 h 866181"/>
              <a:gd name="connsiteX98" fmla="*/ 1747837 w 1890026"/>
              <a:gd name="connsiteY98" fmla="*/ 794743 h 866181"/>
              <a:gd name="connsiteX99" fmla="*/ 1745456 w 1890026"/>
              <a:gd name="connsiteY99" fmla="*/ 832843 h 866181"/>
              <a:gd name="connsiteX100" fmla="*/ 1743075 w 1890026"/>
              <a:gd name="connsiteY100" fmla="*/ 839987 h 866181"/>
              <a:gd name="connsiteX101" fmla="*/ 1733550 w 1890026"/>
              <a:gd name="connsiteY101" fmla="*/ 854275 h 866181"/>
              <a:gd name="connsiteX102" fmla="*/ 1712119 w 1890026"/>
              <a:gd name="connsiteY102" fmla="*/ 863800 h 866181"/>
              <a:gd name="connsiteX103" fmla="*/ 1704975 w 1890026"/>
              <a:gd name="connsiteY103" fmla="*/ 866181 h 866181"/>
              <a:gd name="connsiteX104" fmla="*/ 1688306 w 1890026"/>
              <a:gd name="connsiteY104" fmla="*/ 863800 h 866181"/>
              <a:gd name="connsiteX105" fmla="*/ 1678781 w 1890026"/>
              <a:gd name="connsiteY105" fmla="*/ 849512 h 866181"/>
              <a:gd name="connsiteX106" fmla="*/ 1674019 w 1890026"/>
              <a:gd name="connsiteY106" fmla="*/ 842368 h 866181"/>
              <a:gd name="connsiteX107" fmla="*/ 1676400 w 1890026"/>
              <a:gd name="connsiteY107" fmla="*/ 806650 h 866181"/>
              <a:gd name="connsiteX108" fmla="*/ 1678781 w 1890026"/>
              <a:gd name="connsiteY108" fmla="*/ 799506 h 866181"/>
              <a:gd name="connsiteX109" fmla="*/ 1676400 w 1890026"/>
              <a:gd name="connsiteY109" fmla="*/ 739975 h 866181"/>
              <a:gd name="connsiteX110" fmla="*/ 1671637 w 1890026"/>
              <a:gd name="connsiteY110" fmla="*/ 725687 h 866181"/>
              <a:gd name="connsiteX111" fmla="*/ 1664494 w 1890026"/>
              <a:gd name="connsiteY111" fmla="*/ 711400 h 866181"/>
              <a:gd name="connsiteX112" fmla="*/ 1657350 w 1890026"/>
              <a:gd name="connsiteY112" fmla="*/ 706637 h 866181"/>
              <a:gd name="connsiteX113" fmla="*/ 1654969 w 1890026"/>
              <a:gd name="connsiteY113" fmla="*/ 699493 h 866181"/>
              <a:gd name="connsiteX114" fmla="*/ 1645444 w 1890026"/>
              <a:gd name="connsiteY114" fmla="*/ 685206 h 866181"/>
              <a:gd name="connsiteX115" fmla="*/ 1643062 w 1890026"/>
              <a:gd name="connsiteY115" fmla="*/ 678062 h 866181"/>
              <a:gd name="connsiteX116" fmla="*/ 1635919 w 1890026"/>
              <a:gd name="connsiteY116" fmla="*/ 673300 h 866181"/>
              <a:gd name="connsiteX117" fmla="*/ 1624012 w 1890026"/>
              <a:gd name="connsiteY117" fmla="*/ 651868 h 866181"/>
              <a:gd name="connsiteX118" fmla="*/ 1619250 w 1890026"/>
              <a:gd name="connsiteY118" fmla="*/ 644725 h 866181"/>
              <a:gd name="connsiteX119" fmla="*/ 1614487 w 1890026"/>
              <a:gd name="connsiteY119" fmla="*/ 637581 h 866181"/>
              <a:gd name="connsiteX120" fmla="*/ 1609725 w 1890026"/>
              <a:gd name="connsiteY120" fmla="*/ 620912 h 866181"/>
              <a:gd name="connsiteX121" fmla="*/ 1604962 w 1890026"/>
              <a:gd name="connsiteY121" fmla="*/ 606625 h 866181"/>
              <a:gd name="connsiteX122" fmla="*/ 1602581 w 1890026"/>
              <a:gd name="connsiteY122" fmla="*/ 599481 h 866181"/>
              <a:gd name="connsiteX123" fmla="*/ 1597819 w 1890026"/>
              <a:gd name="connsiteY123" fmla="*/ 582812 h 866181"/>
              <a:gd name="connsiteX124" fmla="*/ 1590675 w 1890026"/>
              <a:gd name="connsiteY124" fmla="*/ 575668 h 866181"/>
              <a:gd name="connsiteX125" fmla="*/ 1585912 w 1890026"/>
              <a:gd name="connsiteY125" fmla="*/ 568525 h 866181"/>
              <a:gd name="connsiteX126" fmla="*/ 1571625 w 1890026"/>
              <a:gd name="connsiteY126" fmla="*/ 559000 h 866181"/>
              <a:gd name="connsiteX127" fmla="*/ 1557337 w 1890026"/>
              <a:gd name="connsiteY127" fmla="*/ 547093 h 866181"/>
              <a:gd name="connsiteX128" fmla="*/ 1547812 w 1890026"/>
              <a:gd name="connsiteY128" fmla="*/ 537568 h 866181"/>
              <a:gd name="connsiteX129" fmla="*/ 1538287 w 1890026"/>
              <a:gd name="connsiteY129" fmla="*/ 528043 h 866181"/>
              <a:gd name="connsiteX130" fmla="*/ 1526381 w 1890026"/>
              <a:gd name="connsiteY130" fmla="*/ 513756 h 866181"/>
              <a:gd name="connsiteX131" fmla="*/ 1521619 w 1890026"/>
              <a:gd name="connsiteY131" fmla="*/ 506612 h 866181"/>
              <a:gd name="connsiteX132" fmla="*/ 1514475 w 1890026"/>
              <a:gd name="connsiteY132" fmla="*/ 504231 h 866181"/>
              <a:gd name="connsiteX133" fmla="*/ 1502569 w 1890026"/>
              <a:gd name="connsiteY133" fmla="*/ 492325 h 866181"/>
              <a:gd name="connsiteX134" fmla="*/ 1490662 w 1890026"/>
              <a:gd name="connsiteY134" fmla="*/ 478037 h 866181"/>
              <a:gd name="connsiteX135" fmla="*/ 1469231 w 1890026"/>
              <a:gd name="connsiteY135" fmla="*/ 468512 h 866181"/>
              <a:gd name="connsiteX136" fmla="*/ 1231106 w 1890026"/>
              <a:gd name="connsiteY136" fmla="*/ 466131 h 866181"/>
              <a:gd name="connsiteX137" fmla="*/ 1031081 w 1890026"/>
              <a:gd name="connsiteY137" fmla="*/ 456606 h 866181"/>
              <a:gd name="connsiteX138" fmla="*/ 840581 w 1890026"/>
              <a:gd name="connsiteY138" fmla="*/ 454225 h 866181"/>
              <a:gd name="connsiteX139" fmla="*/ 750094 w 1890026"/>
              <a:gd name="connsiteY139" fmla="*/ 451843 h 866181"/>
              <a:gd name="connsiteX140" fmla="*/ 500063 w 1890026"/>
              <a:gd name="connsiteY140" fmla="*/ 458987 h 866181"/>
              <a:gd name="connsiteX141" fmla="*/ 347662 w 1890026"/>
              <a:gd name="connsiteY141" fmla="*/ 478037 h 866181"/>
              <a:gd name="connsiteX142" fmla="*/ 250031 w 1890026"/>
              <a:gd name="connsiteY142" fmla="*/ 508993 h 866181"/>
              <a:gd name="connsiteX143" fmla="*/ 185737 w 1890026"/>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47850 w 1891517"/>
              <a:gd name="connsiteY45" fmla="*/ 3518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54969 w 1891517"/>
              <a:gd name="connsiteY63" fmla="*/ 420887 h 866181"/>
              <a:gd name="connsiteX64" fmla="*/ 1647825 w 1891517"/>
              <a:gd name="connsiteY64" fmla="*/ 435175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54969 w 1891517"/>
              <a:gd name="connsiteY63" fmla="*/ 420887 h 866181"/>
              <a:gd name="connsiteX64" fmla="*/ 1647825 w 1891517"/>
              <a:gd name="connsiteY64" fmla="*/ 435175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54969 w 1891517"/>
              <a:gd name="connsiteY63" fmla="*/ 420887 h 866181"/>
              <a:gd name="connsiteX64" fmla="*/ 1650206 w 1891517"/>
              <a:gd name="connsiteY64" fmla="*/ 456606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64494 w 1891517"/>
              <a:gd name="connsiteY63" fmla="*/ 430412 h 866181"/>
              <a:gd name="connsiteX64" fmla="*/ 1650206 w 1891517"/>
              <a:gd name="connsiteY64" fmla="*/ 456606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07356 w 1891517"/>
              <a:gd name="connsiteY60" fmla="*/ 411362 h 866181"/>
              <a:gd name="connsiteX61" fmla="*/ 1690687 w 1891517"/>
              <a:gd name="connsiteY61" fmla="*/ 413743 h 866181"/>
              <a:gd name="connsiteX62" fmla="*/ 1664494 w 1891517"/>
              <a:gd name="connsiteY62" fmla="*/ 430412 h 866181"/>
              <a:gd name="connsiteX63" fmla="*/ 1650206 w 1891517"/>
              <a:gd name="connsiteY63" fmla="*/ 456606 h 866181"/>
              <a:gd name="connsiteX64" fmla="*/ 1652587 w 1891517"/>
              <a:gd name="connsiteY64" fmla="*/ 518518 h 866181"/>
              <a:gd name="connsiteX65" fmla="*/ 1657350 w 1891517"/>
              <a:gd name="connsiteY65" fmla="*/ 532806 h 866181"/>
              <a:gd name="connsiteX66" fmla="*/ 1662112 w 1891517"/>
              <a:gd name="connsiteY66" fmla="*/ 549475 h 866181"/>
              <a:gd name="connsiteX67" fmla="*/ 1666875 w 1891517"/>
              <a:gd name="connsiteY67" fmla="*/ 556618 h 866181"/>
              <a:gd name="connsiteX68" fmla="*/ 1676400 w 1891517"/>
              <a:gd name="connsiteY68" fmla="*/ 568525 h 866181"/>
              <a:gd name="connsiteX69" fmla="*/ 1678781 w 1891517"/>
              <a:gd name="connsiteY69" fmla="*/ 575668 h 866181"/>
              <a:gd name="connsiteX70" fmla="*/ 1688306 w 1891517"/>
              <a:gd name="connsiteY70" fmla="*/ 589956 h 866181"/>
              <a:gd name="connsiteX71" fmla="*/ 1693069 w 1891517"/>
              <a:gd name="connsiteY71" fmla="*/ 597100 h 866181"/>
              <a:gd name="connsiteX72" fmla="*/ 1697831 w 1891517"/>
              <a:gd name="connsiteY72" fmla="*/ 611387 h 866181"/>
              <a:gd name="connsiteX73" fmla="*/ 1707356 w 1891517"/>
              <a:gd name="connsiteY73" fmla="*/ 625675 h 866181"/>
              <a:gd name="connsiteX74" fmla="*/ 1714500 w 1891517"/>
              <a:gd name="connsiteY74" fmla="*/ 647106 h 866181"/>
              <a:gd name="connsiteX75" fmla="*/ 1716881 w 1891517"/>
              <a:gd name="connsiteY75" fmla="*/ 654250 h 866181"/>
              <a:gd name="connsiteX76" fmla="*/ 1731169 w 1891517"/>
              <a:gd name="connsiteY76" fmla="*/ 661393 h 866181"/>
              <a:gd name="connsiteX77" fmla="*/ 1781175 w 1891517"/>
              <a:gd name="connsiteY77" fmla="*/ 654250 h 866181"/>
              <a:gd name="connsiteX78" fmla="*/ 1788319 w 1891517"/>
              <a:gd name="connsiteY78" fmla="*/ 649487 h 866181"/>
              <a:gd name="connsiteX79" fmla="*/ 1802606 w 1891517"/>
              <a:gd name="connsiteY79" fmla="*/ 644725 h 866181"/>
              <a:gd name="connsiteX80" fmla="*/ 1809750 w 1891517"/>
              <a:gd name="connsiteY80" fmla="*/ 639962 h 866181"/>
              <a:gd name="connsiteX81" fmla="*/ 1852612 w 1891517"/>
              <a:gd name="connsiteY81" fmla="*/ 639962 h 866181"/>
              <a:gd name="connsiteX82" fmla="*/ 1859756 w 1891517"/>
              <a:gd name="connsiteY82" fmla="*/ 644725 h 866181"/>
              <a:gd name="connsiteX83" fmla="*/ 1862137 w 1891517"/>
              <a:gd name="connsiteY83" fmla="*/ 651868 h 866181"/>
              <a:gd name="connsiteX84" fmla="*/ 1866900 w 1891517"/>
              <a:gd name="connsiteY84" fmla="*/ 659012 h 866181"/>
              <a:gd name="connsiteX85" fmla="*/ 1864519 w 1891517"/>
              <a:gd name="connsiteY85" fmla="*/ 692350 h 866181"/>
              <a:gd name="connsiteX86" fmla="*/ 1857375 w 1891517"/>
              <a:gd name="connsiteY86" fmla="*/ 699493 h 866181"/>
              <a:gd name="connsiteX87" fmla="*/ 1854994 w 1891517"/>
              <a:gd name="connsiteY87" fmla="*/ 706637 h 866181"/>
              <a:gd name="connsiteX88" fmla="*/ 1840706 w 1891517"/>
              <a:gd name="connsiteY88" fmla="*/ 718543 h 866181"/>
              <a:gd name="connsiteX89" fmla="*/ 1833562 w 1891517"/>
              <a:gd name="connsiteY89" fmla="*/ 720925 h 866181"/>
              <a:gd name="connsiteX90" fmla="*/ 1826419 w 1891517"/>
              <a:gd name="connsiteY90" fmla="*/ 725687 h 866181"/>
              <a:gd name="connsiteX91" fmla="*/ 1793081 w 1891517"/>
              <a:gd name="connsiteY91" fmla="*/ 735212 h 866181"/>
              <a:gd name="connsiteX92" fmla="*/ 1785937 w 1891517"/>
              <a:gd name="connsiteY92" fmla="*/ 737593 h 866181"/>
              <a:gd name="connsiteX93" fmla="*/ 1771650 w 1891517"/>
              <a:gd name="connsiteY93" fmla="*/ 747118 h 866181"/>
              <a:gd name="connsiteX94" fmla="*/ 1762125 w 1891517"/>
              <a:gd name="connsiteY94" fmla="*/ 759025 h 866181"/>
              <a:gd name="connsiteX95" fmla="*/ 1754981 w 1891517"/>
              <a:gd name="connsiteY95" fmla="*/ 780456 h 866181"/>
              <a:gd name="connsiteX96" fmla="*/ 1752600 w 1891517"/>
              <a:gd name="connsiteY96" fmla="*/ 787600 h 866181"/>
              <a:gd name="connsiteX97" fmla="*/ 1747837 w 1891517"/>
              <a:gd name="connsiteY97" fmla="*/ 794743 h 866181"/>
              <a:gd name="connsiteX98" fmla="*/ 1745456 w 1891517"/>
              <a:gd name="connsiteY98" fmla="*/ 832843 h 866181"/>
              <a:gd name="connsiteX99" fmla="*/ 1743075 w 1891517"/>
              <a:gd name="connsiteY99" fmla="*/ 839987 h 866181"/>
              <a:gd name="connsiteX100" fmla="*/ 1733550 w 1891517"/>
              <a:gd name="connsiteY100" fmla="*/ 854275 h 866181"/>
              <a:gd name="connsiteX101" fmla="*/ 1712119 w 1891517"/>
              <a:gd name="connsiteY101" fmla="*/ 863800 h 866181"/>
              <a:gd name="connsiteX102" fmla="*/ 1704975 w 1891517"/>
              <a:gd name="connsiteY102" fmla="*/ 866181 h 866181"/>
              <a:gd name="connsiteX103" fmla="*/ 1688306 w 1891517"/>
              <a:gd name="connsiteY103" fmla="*/ 863800 h 866181"/>
              <a:gd name="connsiteX104" fmla="*/ 1678781 w 1891517"/>
              <a:gd name="connsiteY104" fmla="*/ 849512 h 866181"/>
              <a:gd name="connsiteX105" fmla="*/ 1674019 w 1891517"/>
              <a:gd name="connsiteY105" fmla="*/ 842368 h 866181"/>
              <a:gd name="connsiteX106" fmla="*/ 1676400 w 1891517"/>
              <a:gd name="connsiteY106" fmla="*/ 806650 h 866181"/>
              <a:gd name="connsiteX107" fmla="*/ 1678781 w 1891517"/>
              <a:gd name="connsiteY107" fmla="*/ 799506 h 866181"/>
              <a:gd name="connsiteX108" fmla="*/ 1676400 w 1891517"/>
              <a:gd name="connsiteY108" fmla="*/ 739975 h 866181"/>
              <a:gd name="connsiteX109" fmla="*/ 1671637 w 1891517"/>
              <a:gd name="connsiteY109" fmla="*/ 725687 h 866181"/>
              <a:gd name="connsiteX110" fmla="*/ 1664494 w 1891517"/>
              <a:gd name="connsiteY110" fmla="*/ 711400 h 866181"/>
              <a:gd name="connsiteX111" fmla="*/ 1657350 w 1891517"/>
              <a:gd name="connsiteY111" fmla="*/ 706637 h 866181"/>
              <a:gd name="connsiteX112" fmla="*/ 1654969 w 1891517"/>
              <a:gd name="connsiteY112" fmla="*/ 699493 h 866181"/>
              <a:gd name="connsiteX113" fmla="*/ 1645444 w 1891517"/>
              <a:gd name="connsiteY113" fmla="*/ 685206 h 866181"/>
              <a:gd name="connsiteX114" fmla="*/ 1643062 w 1891517"/>
              <a:gd name="connsiteY114" fmla="*/ 678062 h 866181"/>
              <a:gd name="connsiteX115" fmla="*/ 1635919 w 1891517"/>
              <a:gd name="connsiteY115" fmla="*/ 673300 h 866181"/>
              <a:gd name="connsiteX116" fmla="*/ 1624012 w 1891517"/>
              <a:gd name="connsiteY116" fmla="*/ 651868 h 866181"/>
              <a:gd name="connsiteX117" fmla="*/ 1619250 w 1891517"/>
              <a:gd name="connsiteY117" fmla="*/ 644725 h 866181"/>
              <a:gd name="connsiteX118" fmla="*/ 1614487 w 1891517"/>
              <a:gd name="connsiteY118" fmla="*/ 637581 h 866181"/>
              <a:gd name="connsiteX119" fmla="*/ 1609725 w 1891517"/>
              <a:gd name="connsiteY119" fmla="*/ 620912 h 866181"/>
              <a:gd name="connsiteX120" fmla="*/ 1604962 w 1891517"/>
              <a:gd name="connsiteY120" fmla="*/ 606625 h 866181"/>
              <a:gd name="connsiteX121" fmla="*/ 1602581 w 1891517"/>
              <a:gd name="connsiteY121" fmla="*/ 599481 h 866181"/>
              <a:gd name="connsiteX122" fmla="*/ 1597819 w 1891517"/>
              <a:gd name="connsiteY122" fmla="*/ 582812 h 866181"/>
              <a:gd name="connsiteX123" fmla="*/ 1590675 w 1891517"/>
              <a:gd name="connsiteY123" fmla="*/ 575668 h 866181"/>
              <a:gd name="connsiteX124" fmla="*/ 1585912 w 1891517"/>
              <a:gd name="connsiteY124" fmla="*/ 568525 h 866181"/>
              <a:gd name="connsiteX125" fmla="*/ 1571625 w 1891517"/>
              <a:gd name="connsiteY125" fmla="*/ 559000 h 866181"/>
              <a:gd name="connsiteX126" fmla="*/ 1557337 w 1891517"/>
              <a:gd name="connsiteY126" fmla="*/ 547093 h 866181"/>
              <a:gd name="connsiteX127" fmla="*/ 1547812 w 1891517"/>
              <a:gd name="connsiteY127" fmla="*/ 537568 h 866181"/>
              <a:gd name="connsiteX128" fmla="*/ 1538287 w 1891517"/>
              <a:gd name="connsiteY128" fmla="*/ 528043 h 866181"/>
              <a:gd name="connsiteX129" fmla="*/ 1526381 w 1891517"/>
              <a:gd name="connsiteY129" fmla="*/ 513756 h 866181"/>
              <a:gd name="connsiteX130" fmla="*/ 1521619 w 1891517"/>
              <a:gd name="connsiteY130" fmla="*/ 506612 h 866181"/>
              <a:gd name="connsiteX131" fmla="*/ 1514475 w 1891517"/>
              <a:gd name="connsiteY131" fmla="*/ 504231 h 866181"/>
              <a:gd name="connsiteX132" fmla="*/ 1502569 w 1891517"/>
              <a:gd name="connsiteY132" fmla="*/ 492325 h 866181"/>
              <a:gd name="connsiteX133" fmla="*/ 1490662 w 1891517"/>
              <a:gd name="connsiteY133" fmla="*/ 478037 h 866181"/>
              <a:gd name="connsiteX134" fmla="*/ 1469231 w 1891517"/>
              <a:gd name="connsiteY134" fmla="*/ 468512 h 866181"/>
              <a:gd name="connsiteX135" fmla="*/ 1231106 w 1891517"/>
              <a:gd name="connsiteY135" fmla="*/ 466131 h 866181"/>
              <a:gd name="connsiteX136" fmla="*/ 1031081 w 1891517"/>
              <a:gd name="connsiteY136" fmla="*/ 456606 h 866181"/>
              <a:gd name="connsiteX137" fmla="*/ 840581 w 1891517"/>
              <a:gd name="connsiteY137" fmla="*/ 454225 h 866181"/>
              <a:gd name="connsiteX138" fmla="*/ 750094 w 1891517"/>
              <a:gd name="connsiteY138" fmla="*/ 451843 h 866181"/>
              <a:gd name="connsiteX139" fmla="*/ 500063 w 1891517"/>
              <a:gd name="connsiteY139" fmla="*/ 458987 h 866181"/>
              <a:gd name="connsiteX140" fmla="*/ 347662 w 1891517"/>
              <a:gd name="connsiteY140" fmla="*/ 478037 h 866181"/>
              <a:gd name="connsiteX141" fmla="*/ 250031 w 1891517"/>
              <a:gd name="connsiteY141" fmla="*/ 508993 h 866181"/>
              <a:gd name="connsiteX142" fmla="*/ 185737 w 1891517"/>
              <a:gd name="connsiteY142"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690687 w 1891517"/>
              <a:gd name="connsiteY60" fmla="*/ 413743 h 866181"/>
              <a:gd name="connsiteX61" fmla="*/ 1664494 w 1891517"/>
              <a:gd name="connsiteY61" fmla="*/ 430412 h 866181"/>
              <a:gd name="connsiteX62" fmla="*/ 1650206 w 1891517"/>
              <a:gd name="connsiteY62" fmla="*/ 456606 h 866181"/>
              <a:gd name="connsiteX63" fmla="*/ 1652587 w 1891517"/>
              <a:gd name="connsiteY63" fmla="*/ 518518 h 866181"/>
              <a:gd name="connsiteX64" fmla="*/ 1657350 w 1891517"/>
              <a:gd name="connsiteY64" fmla="*/ 532806 h 866181"/>
              <a:gd name="connsiteX65" fmla="*/ 1662112 w 1891517"/>
              <a:gd name="connsiteY65" fmla="*/ 549475 h 866181"/>
              <a:gd name="connsiteX66" fmla="*/ 1666875 w 1891517"/>
              <a:gd name="connsiteY66" fmla="*/ 556618 h 866181"/>
              <a:gd name="connsiteX67" fmla="*/ 1676400 w 1891517"/>
              <a:gd name="connsiteY67" fmla="*/ 568525 h 866181"/>
              <a:gd name="connsiteX68" fmla="*/ 1678781 w 1891517"/>
              <a:gd name="connsiteY68" fmla="*/ 575668 h 866181"/>
              <a:gd name="connsiteX69" fmla="*/ 1688306 w 1891517"/>
              <a:gd name="connsiteY69" fmla="*/ 589956 h 866181"/>
              <a:gd name="connsiteX70" fmla="*/ 1693069 w 1891517"/>
              <a:gd name="connsiteY70" fmla="*/ 597100 h 866181"/>
              <a:gd name="connsiteX71" fmla="*/ 1697831 w 1891517"/>
              <a:gd name="connsiteY71" fmla="*/ 611387 h 866181"/>
              <a:gd name="connsiteX72" fmla="*/ 1707356 w 1891517"/>
              <a:gd name="connsiteY72" fmla="*/ 625675 h 866181"/>
              <a:gd name="connsiteX73" fmla="*/ 1714500 w 1891517"/>
              <a:gd name="connsiteY73" fmla="*/ 647106 h 866181"/>
              <a:gd name="connsiteX74" fmla="*/ 1716881 w 1891517"/>
              <a:gd name="connsiteY74" fmla="*/ 654250 h 866181"/>
              <a:gd name="connsiteX75" fmla="*/ 1731169 w 1891517"/>
              <a:gd name="connsiteY75" fmla="*/ 661393 h 866181"/>
              <a:gd name="connsiteX76" fmla="*/ 1781175 w 1891517"/>
              <a:gd name="connsiteY76" fmla="*/ 654250 h 866181"/>
              <a:gd name="connsiteX77" fmla="*/ 1788319 w 1891517"/>
              <a:gd name="connsiteY77" fmla="*/ 649487 h 866181"/>
              <a:gd name="connsiteX78" fmla="*/ 1802606 w 1891517"/>
              <a:gd name="connsiteY78" fmla="*/ 644725 h 866181"/>
              <a:gd name="connsiteX79" fmla="*/ 1809750 w 1891517"/>
              <a:gd name="connsiteY79" fmla="*/ 639962 h 866181"/>
              <a:gd name="connsiteX80" fmla="*/ 1852612 w 1891517"/>
              <a:gd name="connsiteY80" fmla="*/ 639962 h 866181"/>
              <a:gd name="connsiteX81" fmla="*/ 1859756 w 1891517"/>
              <a:gd name="connsiteY81" fmla="*/ 644725 h 866181"/>
              <a:gd name="connsiteX82" fmla="*/ 1862137 w 1891517"/>
              <a:gd name="connsiteY82" fmla="*/ 651868 h 866181"/>
              <a:gd name="connsiteX83" fmla="*/ 1866900 w 1891517"/>
              <a:gd name="connsiteY83" fmla="*/ 659012 h 866181"/>
              <a:gd name="connsiteX84" fmla="*/ 1864519 w 1891517"/>
              <a:gd name="connsiteY84" fmla="*/ 692350 h 866181"/>
              <a:gd name="connsiteX85" fmla="*/ 1857375 w 1891517"/>
              <a:gd name="connsiteY85" fmla="*/ 699493 h 866181"/>
              <a:gd name="connsiteX86" fmla="*/ 1854994 w 1891517"/>
              <a:gd name="connsiteY86" fmla="*/ 706637 h 866181"/>
              <a:gd name="connsiteX87" fmla="*/ 1840706 w 1891517"/>
              <a:gd name="connsiteY87" fmla="*/ 718543 h 866181"/>
              <a:gd name="connsiteX88" fmla="*/ 1833562 w 1891517"/>
              <a:gd name="connsiteY88" fmla="*/ 720925 h 866181"/>
              <a:gd name="connsiteX89" fmla="*/ 1826419 w 1891517"/>
              <a:gd name="connsiteY89" fmla="*/ 725687 h 866181"/>
              <a:gd name="connsiteX90" fmla="*/ 1793081 w 1891517"/>
              <a:gd name="connsiteY90" fmla="*/ 735212 h 866181"/>
              <a:gd name="connsiteX91" fmla="*/ 1785937 w 1891517"/>
              <a:gd name="connsiteY91" fmla="*/ 737593 h 866181"/>
              <a:gd name="connsiteX92" fmla="*/ 1771650 w 1891517"/>
              <a:gd name="connsiteY92" fmla="*/ 747118 h 866181"/>
              <a:gd name="connsiteX93" fmla="*/ 1762125 w 1891517"/>
              <a:gd name="connsiteY93" fmla="*/ 759025 h 866181"/>
              <a:gd name="connsiteX94" fmla="*/ 1754981 w 1891517"/>
              <a:gd name="connsiteY94" fmla="*/ 780456 h 866181"/>
              <a:gd name="connsiteX95" fmla="*/ 1752600 w 1891517"/>
              <a:gd name="connsiteY95" fmla="*/ 787600 h 866181"/>
              <a:gd name="connsiteX96" fmla="*/ 1747837 w 1891517"/>
              <a:gd name="connsiteY96" fmla="*/ 794743 h 866181"/>
              <a:gd name="connsiteX97" fmla="*/ 1745456 w 1891517"/>
              <a:gd name="connsiteY97" fmla="*/ 832843 h 866181"/>
              <a:gd name="connsiteX98" fmla="*/ 1743075 w 1891517"/>
              <a:gd name="connsiteY98" fmla="*/ 839987 h 866181"/>
              <a:gd name="connsiteX99" fmla="*/ 1733550 w 1891517"/>
              <a:gd name="connsiteY99" fmla="*/ 854275 h 866181"/>
              <a:gd name="connsiteX100" fmla="*/ 1712119 w 1891517"/>
              <a:gd name="connsiteY100" fmla="*/ 863800 h 866181"/>
              <a:gd name="connsiteX101" fmla="*/ 1704975 w 1891517"/>
              <a:gd name="connsiteY101" fmla="*/ 866181 h 866181"/>
              <a:gd name="connsiteX102" fmla="*/ 1688306 w 1891517"/>
              <a:gd name="connsiteY102" fmla="*/ 863800 h 866181"/>
              <a:gd name="connsiteX103" fmla="*/ 1678781 w 1891517"/>
              <a:gd name="connsiteY103" fmla="*/ 849512 h 866181"/>
              <a:gd name="connsiteX104" fmla="*/ 1674019 w 1891517"/>
              <a:gd name="connsiteY104" fmla="*/ 842368 h 866181"/>
              <a:gd name="connsiteX105" fmla="*/ 1676400 w 1891517"/>
              <a:gd name="connsiteY105" fmla="*/ 806650 h 866181"/>
              <a:gd name="connsiteX106" fmla="*/ 1678781 w 1891517"/>
              <a:gd name="connsiteY106" fmla="*/ 799506 h 866181"/>
              <a:gd name="connsiteX107" fmla="*/ 1676400 w 1891517"/>
              <a:gd name="connsiteY107" fmla="*/ 739975 h 866181"/>
              <a:gd name="connsiteX108" fmla="*/ 1671637 w 1891517"/>
              <a:gd name="connsiteY108" fmla="*/ 725687 h 866181"/>
              <a:gd name="connsiteX109" fmla="*/ 1664494 w 1891517"/>
              <a:gd name="connsiteY109" fmla="*/ 711400 h 866181"/>
              <a:gd name="connsiteX110" fmla="*/ 1657350 w 1891517"/>
              <a:gd name="connsiteY110" fmla="*/ 706637 h 866181"/>
              <a:gd name="connsiteX111" fmla="*/ 1654969 w 1891517"/>
              <a:gd name="connsiteY111" fmla="*/ 699493 h 866181"/>
              <a:gd name="connsiteX112" fmla="*/ 1645444 w 1891517"/>
              <a:gd name="connsiteY112" fmla="*/ 685206 h 866181"/>
              <a:gd name="connsiteX113" fmla="*/ 1643062 w 1891517"/>
              <a:gd name="connsiteY113" fmla="*/ 678062 h 866181"/>
              <a:gd name="connsiteX114" fmla="*/ 1635919 w 1891517"/>
              <a:gd name="connsiteY114" fmla="*/ 673300 h 866181"/>
              <a:gd name="connsiteX115" fmla="*/ 1624012 w 1891517"/>
              <a:gd name="connsiteY115" fmla="*/ 651868 h 866181"/>
              <a:gd name="connsiteX116" fmla="*/ 1619250 w 1891517"/>
              <a:gd name="connsiteY116" fmla="*/ 644725 h 866181"/>
              <a:gd name="connsiteX117" fmla="*/ 1614487 w 1891517"/>
              <a:gd name="connsiteY117" fmla="*/ 637581 h 866181"/>
              <a:gd name="connsiteX118" fmla="*/ 1609725 w 1891517"/>
              <a:gd name="connsiteY118" fmla="*/ 620912 h 866181"/>
              <a:gd name="connsiteX119" fmla="*/ 1604962 w 1891517"/>
              <a:gd name="connsiteY119" fmla="*/ 606625 h 866181"/>
              <a:gd name="connsiteX120" fmla="*/ 1602581 w 1891517"/>
              <a:gd name="connsiteY120" fmla="*/ 599481 h 866181"/>
              <a:gd name="connsiteX121" fmla="*/ 1597819 w 1891517"/>
              <a:gd name="connsiteY121" fmla="*/ 582812 h 866181"/>
              <a:gd name="connsiteX122" fmla="*/ 1590675 w 1891517"/>
              <a:gd name="connsiteY122" fmla="*/ 575668 h 866181"/>
              <a:gd name="connsiteX123" fmla="*/ 1585912 w 1891517"/>
              <a:gd name="connsiteY123" fmla="*/ 568525 h 866181"/>
              <a:gd name="connsiteX124" fmla="*/ 1571625 w 1891517"/>
              <a:gd name="connsiteY124" fmla="*/ 559000 h 866181"/>
              <a:gd name="connsiteX125" fmla="*/ 1557337 w 1891517"/>
              <a:gd name="connsiteY125" fmla="*/ 547093 h 866181"/>
              <a:gd name="connsiteX126" fmla="*/ 1547812 w 1891517"/>
              <a:gd name="connsiteY126" fmla="*/ 537568 h 866181"/>
              <a:gd name="connsiteX127" fmla="*/ 1538287 w 1891517"/>
              <a:gd name="connsiteY127" fmla="*/ 528043 h 866181"/>
              <a:gd name="connsiteX128" fmla="*/ 1526381 w 1891517"/>
              <a:gd name="connsiteY128" fmla="*/ 513756 h 866181"/>
              <a:gd name="connsiteX129" fmla="*/ 1521619 w 1891517"/>
              <a:gd name="connsiteY129" fmla="*/ 506612 h 866181"/>
              <a:gd name="connsiteX130" fmla="*/ 1514475 w 1891517"/>
              <a:gd name="connsiteY130" fmla="*/ 504231 h 866181"/>
              <a:gd name="connsiteX131" fmla="*/ 1502569 w 1891517"/>
              <a:gd name="connsiteY131" fmla="*/ 492325 h 866181"/>
              <a:gd name="connsiteX132" fmla="*/ 1490662 w 1891517"/>
              <a:gd name="connsiteY132" fmla="*/ 478037 h 866181"/>
              <a:gd name="connsiteX133" fmla="*/ 1469231 w 1891517"/>
              <a:gd name="connsiteY133" fmla="*/ 468512 h 866181"/>
              <a:gd name="connsiteX134" fmla="*/ 1231106 w 1891517"/>
              <a:gd name="connsiteY134" fmla="*/ 466131 h 866181"/>
              <a:gd name="connsiteX135" fmla="*/ 1031081 w 1891517"/>
              <a:gd name="connsiteY135" fmla="*/ 456606 h 866181"/>
              <a:gd name="connsiteX136" fmla="*/ 840581 w 1891517"/>
              <a:gd name="connsiteY136" fmla="*/ 454225 h 866181"/>
              <a:gd name="connsiteX137" fmla="*/ 750094 w 1891517"/>
              <a:gd name="connsiteY137" fmla="*/ 451843 h 866181"/>
              <a:gd name="connsiteX138" fmla="*/ 500063 w 1891517"/>
              <a:gd name="connsiteY138" fmla="*/ 458987 h 866181"/>
              <a:gd name="connsiteX139" fmla="*/ 347662 w 1891517"/>
              <a:gd name="connsiteY139" fmla="*/ 478037 h 866181"/>
              <a:gd name="connsiteX140" fmla="*/ 250031 w 1891517"/>
              <a:gd name="connsiteY140" fmla="*/ 508993 h 866181"/>
              <a:gd name="connsiteX141" fmla="*/ 185737 w 1891517"/>
              <a:gd name="connsiteY141"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697830 w 1891517"/>
              <a:gd name="connsiteY60" fmla="*/ 423268 h 866181"/>
              <a:gd name="connsiteX61" fmla="*/ 1664494 w 1891517"/>
              <a:gd name="connsiteY61" fmla="*/ 430412 h 866181"/>
              <a:gd name="connsiteX62" fmla="*/ 1650206 w 1891517"/>
              <a:gd name="connsiteY62" fmla="*/ 456606 h 866181"/>
              <a:gd name="connsiteX63" fmla="*/ 1652587 w 1891517"/>
              <a:gd name="connsiteY63" fmla="*/ 518518 h 866181"/>
              <a:gd name="connsiteX64" fmla="*/ 1657350 w 1891517"/>
              <a:gd name="connsiteY64" fmla="*/ 532806 h 866181"/>
              <a:gd name="connsiteX65" fmla="*/ 1662112 w 1891517"/>
              <a:gd name="connsiteY65" fmla="*/ 549475 h 866181"/>
              <a:gd name="connsiteX66" fmla="*/ 1666875 w 1891517"/>
              <a:gd name="connsiteY66" fmla="*/ 556618 h 866181"/>
              <a:gd name="connsiteX67" fmla="*/ 1676400 w 1891517"/>
              <a:gd name="connsiteY67" fmla="*/ 568525 h 866181"/>
              <a:gd name="connsiteX68" fmla="*/ 1678781 w 1891517"/>
              <a:gd name="connsiteY68" fmla="*/ 575668 h 866181"/>
              <a:gd name="connsiteX69" fmla="*/ 1688306 w 1891517"/>
              <a:gd name="connsiteY69" fmla="*/ 589956 h 866181"/>
              <a:gd name="connsiteX70" fmla="*/ 1693069 w 1891517"/>
              <a:gd name="connsiteY70" fmla="*/ 597100 h 866181"/>
              <a:gd name="connsiteX71" fmla="*/ 1697831 w 1891517"/>
              <a:gd name="connsiteY71" fmla="*/ 611387 h 866181"/>
              <a:gd name="connsiteX72" fmla="*/ 1707356 w 1891517"/>
              <a:gd name="connsiteY72" fmla="*/ 625675 h 866181"/>
              <a:gd name="connsiteX73" fmla="*/ 1714500 w 1891517"/>
              <a:gd name="connsiteY73" fmla="*/ 647106 h 866181"/>
              <a:gd name="connsiteX74" fmla="*/ 1716881 w 1891517"/>
              <a:gd name="connsiteY74" fmla="*/ 654250 h 866181"/>
              <a:gd name="connsiteX75" fmla="*/ 1731169 w 1891517"/>
              <a:gd name="connsiteY75" fmla="*/ 661393 h 866181"/>
              <a:gd name="connsiteX76" fmla="*/ 1781175 w 1891517"/>
              <a:gd name="connsiteY76" fmla="*/ 654250 h 866181"/>
              <a:gd name="connsiteX77" fmla="*/ 1788319 w 1891517"/>
              <a:gd name="connsiteY77" fmla="*/ 649487 h 866181"/>
              <a:gd name="connsiteX78" fmla="*/ 1802606 w 1891517"/>
              <a:gd name="connsiteY78" fmla="*/ 644725 h 866181"/>
              <a:gd name="connsiteX79" fmla="*/ 1809750 w 1891517"/>
              <a:gd name="connsiteY79" fmla="*/ 639962 h 866181"/>
              <a:gd name="connsiteX80" fmla="*/ 1852612 w 1891517"/>
              <a:gd name="connsiteY80" fmla="*/ 639962 h 866181"/>
              <a:gd name="connsiteX81" fmla="*/ 1859756 w 1891517"/>
              <a:gd name="connsiteY81" fmla="*/ 644725 h 866181"/>
              <a:gd name="connsiteX82" fmla="*/ 1862137 w 1891517"/>
              <a:gd name="connsiteY82" fmla="*/ 651868 h 866181"/>
              <a:gd name="connsiteX83" fmla="*/ 1866900 w 1891517"/>
              <a:gd name="connsiteY83" fmla="*/ 659012 h 866181"/>
              <a:gd name="connsiteX84" fmla="*/ 1864519 w 1891517"/>
              <a:gd name="connsiteY84" fmla="*/ 692350 h 866181"/>
              <a:gd name="connsiteX85" fmla="*/ 1857375 w 1891517"/>
              <a:gd name="connsiteY85" fmla="*/ 699493 h 866181"/>
              <a:gd name="connsiteX86" fmla="*/ 1854994 w 1891517"/>
              <a:gd name="connsiteY86" fmla="*/ 706637 h 866181"/>
              <a:gd name="connsiteX87" fmla="*/ 1840706 w 1891517"/>
              <a:gd name="connsiteY87" fmla="*/ 718543 h 866181"/>
              <a:gd name="connsiteX88" fmla="*/ 1833562 w 1891517"/>
              <a:gd name="connsiteY88" fmla="*/ 720925 h 866181"/>
              <a:gd name="connsiteX89" fmla="*/ 1826419 w 1891517"/>
              <a:gd name="connsiteY89" fmla="*/ 725687 h 866181"/>
              <a:gd name="connsiteX90" fmla="*/ 1793081 w 1891517"/>
              <a:gd name="connsiteY90" fmla="*/ 735212 h 866181"/>
              <a:gd name="connsiteX91" fmla="*/ 1785937 w 1891517"/>
              <a:gd name="connsiteY91" fmla="*/ 737593 h 866181"/>
              <a:gd name="connsiteX92" fmla="*/ 1771650 w 1891517"/>
              <a:gd name="connsiteY92" fmla="*/ 747118 h 866181"/>
              <a:gd name="connsiteX93" fmla="*/ 1762125 w 1891517"/>
              <a:gd name="connsiteY93" fmla="*/ 759025 h 866181"/>
              <a:gd name="connsiteX94" fmla="*/ 1754981 w 1891517"/>
              <a:gd name="connsiteY94" fmla="*/ 780456 h 866181"/>
              <a:gd name="connsiteX95" fmla="*/ 1752600 w 1891517"/>
              <a:gd name="connsiteY95" fmla="*/ 787600 h 866181"/>
              <a:gd name="connsiteX96" fmla="*/ 1747837 w 1891517"/>
              <a:gd name="connsiteY96" fmla="*/ 794743 h 866181"/>
              <a:gd name="connsiteX97" fmla="*/ 1745456 w 1891517"/>
              <a:gd name="connsiteY97" fmla="*/ 832843 h 866181"/>
              <a:gd name="connsiteX98" fmla="*/ 1743075 w 1891517"/>
              <a:gd name="connsiteY98" fmla="*/ 839987 h 866181"/>
              <a:gd name="connsiteX99" fmla="*/ 1733550 w 1891517"/>
              <a:gd name="connsiteY99" fmla="*/ 854275 h 866181"/>
              <a:gd name="connsiteX100" fmla="*/ 1712119 w 1891517"/>
              <a:gd name="connsiteY100" fmla="*/ 863800 h 866181"/>
              <a:gd name="connsiteX101" fmla="*/ 1704975 w 1891517"/>
              <a:gd name="connsiteY101" fmla="*/ 866181 h 866181"/>
              <a:gd name="connsiteX102" fmla="*/ 1688306 w 1891517"/>
              <a:gd name="connsiteY102" fmla="*/ 863800 h 866181"/>
              <a:gd name="connsiteX103" fmla="*/ 1678781 w 1891517"/>
              <a:gd name="connsiteY103" fmla="*/ 849512 h 866181"/>
              <a:gd name="connsiteX104" fmla="*/ 1674019 w 1891517"/>
              <a:gd name="connsiteY104" fmla="*/ 842368 h 866181"/>
              <a:gd name="connsiteX105" fmla="*/ 1676400 w 1891517"/>
              <a:gd name="connsiteY105" fmla="*/ 806650 h 866181"/>
              <a:gd name="connsiteX106" fmla="*/ 1678781 w 1891517"/>
              <a:gd name="connsiteY106" fmla="*/ 799506 h 866181"/>
              <a:gd name="connsiteX107" fmla="*/ 1676400 w 1891517"/>
              <a:gd name="connsiteY107" fmla="*/ 739975 h 866181"/>
              <a:gd name="connsiteX108" fmla="*/ 1671637 w 1891517"/>
              <a:gd name="connsiteY108" fmla="*/ 725687 h 866181"/>
              <a:gd name="connsiteX109" fmla="*/ 1664494 w 1891517"/>
              <a:gd name="connsiteY109" fmla="*/ 711400 h 866181"/>
              <a:gd name="connsiteX110" fmla="*/ 1657350 w 1891517"/>
              <a:gd name="connsiteY110" fmla="*/ 706637 h 866181"/>
              <a:gd name="connsiteX111" fmla="*/ 1654969 w 1891517"/>
              <a:gd name="connsiteY111" fmla="*/ 699493 h 866181"/>
              <a:gd name="connsiteX112" fmla="*/ 1645444 w 1891517"/>
              <a:gd name="connsiteY112" fmla="*/ 685206 h 866181"/>
              <a:gd name="connsiteX113" fmla="*/ 1643062 w 1891517"/>
              <a:gd name="connsiteY113" fmla="*/ 678062 h 866181"/>
              <a:gd name="connsiteX114" fmla="*/ 1635919 w 1891517"/>
              <a:gd name="connsiteY114" fmla="*/ 673300 h 866181"/>
              <a:gd name="connsiteX115" fmla="*/ 1624012 w 1891517"/>
              <a:gd name="connsiteY115" fmla="*/ 651868 h 866181"/>
              <a:gd name="connsiteX116" fmla="*/ 1619250 w 1891517"/>
              <a:gd name="connsiteY116" fmla="*/ 644725 h 866181"/>
              <a:gd name="connsiteX117" fmla="*/ 1614487 w 1891517"/>
              <a:gd name="connsiteY117" fmla="*/ 637581 h 866181"/>
              <a:gd name="connsiteX118" fmla="*/ 1609725 w 1891517"/>
              <a:gd name="connsiteY118" fmla="*/ 620912 h 866181"/>
              <a:gd name="connsiteX119" fmla="*/ 1604962 w 1891517"/>
              <a:gd name="connsiteY119" fmla="*/ 606625 h 866181"/>
              <a:gd name="connsiteX120" fmla="*/ 1602581 w 1891517"/>
              <a:gd name="connsiteY120" fmla="*/ 599481 h 866181"/>
              <a:gd name="connsiteX121" fmla="*/ 1597819 w 1891517"/>
              <a:gd name="connsiteY121" fmla="*/ 582812 h 866181"/>
              <a:gd name="connsiteX122" fmla="*/ 1590675 w 1891517"/>
              <a:gd name="connsiteY122" fmla="*/ 575668 h 866181"/>
              <a:gd name="connsiteX123" fmla="*/ 1585912 w 1891517"/>
              <a:gd name="connsiteY123" fmla="*/ 568525 h 866181"/>
              <a:gd name="connsiteX124" fmla="*/ 1571625 w 1891517"/>
              <a:gd name="connsiteY124" fmla="*/ 559000 h 866181"/>
              <a:gd name="connsiteX125" fmla="*/ 1557337 w 1891517"/>
              <a:gd name="connsiteY125" fmla="*/ 547093 h 866181"/>
              <a:gd name="connsiteX126" fmla="*/ 1547812 w 1891517"/>
              <a:gd name="connsiteY126" fmla="*/ 537568 h 866181"/>
              <a:gd name="connsiteX127" fmla="*/ 1538287 w 1891517"/>
              <a:gd name="connsiteY127" fmla="*/ 528043 h 866181"/>
              <a:gd name="connsiteX128" fmla="*/ 1526381 w 1891517"/>
              <a:gd name="connsiteY128" fmla="*/ 513756 h 866181"/>
              <a:gd name="connsiteX129" fmla="*/ 1521619 w 1891517"/>
              <a:gd name="connsiteY129" fmla="*/ 506612 h 866181"/>
              <a:gd name="connsiteX130" fmla="*/ 1514475 w 1891517"/>
              <a:gd name="connsiteY130" fmla="*/ 504231 h 866181"/>
              <a:gd name="connsiteX131" fmla="*/ 1502569 w 1891517"/>
              <a:gd name="connsiteY131" fmla="*/ 492325 h 866181"/>
              <a:gd name="connsiteX132" fmla="*/ 1490662 w 1891517"/>
              <a:gd name="connsiteY132" fmla="*/ 478037 h 866181"/>
              <a:gd name="connsiteX133" fmla="*/ 1469231 w 1891517"/>
              <a:gd name="connsiteY133" fmla="*/ 468512 h 866181"/>
              <a:gd name="connsiteX134" fmla="*/ 1231106 w 1891517"/>
              <a:gd name="connsiteY134" fmla="*/ 466131 h 866181"/>
              <a:gd name="connsiteX135" fmla="*/ 1031081 w 1891517"/>
              <a:gd name="connsiteY135" fmla="*/ 456606 h 866181"/>
              <a:gd name="connsiteX136" fmla="*/ 840581 w 1891517"/>
              <a:gd name="connsiteY136" fmla="*/ 454225 h 866181"/>
              <a:gd name="connsiteX137" fmla="*/ 750094 w 1891517"/>
              <a:gd name="connsiteY137" fmla="*/ 451843 h 866181"/>
              <a:gd name="connsiteX138" fmla="*/ 500063 w 1891517"/>
              <a:gd name="connsiteY138" fmla="*/ 458987 h 866181"/>
              <a:gd name="connsiteX139" fmla="*/ 347662 w 1891517"/>
              <a:gd name="connsiteY139" fmla="*/ 478037 h 866181"/>
              <a:gd name="connsiteX140" fmla="*/ 250031 w 1891517"/>
              <a:gd name="connsiteY140" fmla="*/ 508993 h 866181"/>
              <a:gd name="connsiteX141" fmla="*/ 185737 w 1891517"/>
              <a:gd name="connsiteY141"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4981 w 1891517"/>
              <a:gd name="connsiteY56" fmla="*/ 447081 h 866181"/>
              <a:gd name="connsiteX57" fmla="*/ 1747837 w 1891517"/>
              <a:gd name="connsiteY57" fmla="*/ 432793 h 866181"/>
              <a:gd name="connsiteX58" fmla="*/ 1728787 w 1891517"/>
              <a:gd name="connsiteY58" fmla="*/ 420887 h 866181"/>
              <a:gd name="connsiteX59" fmla="*/ 1697830 w 1891517"/>
              <a:gd name="connsiteY59" fmla="*/ 423268 h 866181"/>
              <a:gd name="connsiteX60" fmla="*/ 1664494 w 1891517"/>
              <a:gd name="connsiteY60" fmla="*/ 430412 h 866181"/>
              <a:gd name="connsiteX61" fmla="*/ 1650206 w 1891517"/>
              <a:gd name="connsiteY61" fmla="*/ 456606 h 866181"/>
              <a:gd name="connsiteX62" fmla="*/ 1652587 w 1891517"/>
              <a:gd name="connsiteY62" fmla="*/ 518518 h 866181"/>
              <a:gd name="connsiteX63" fmla="*/ 1657350 w 1891517"/>
              <a:gd name="connsiteY63" fmla="*/ 532806 h 866181"/>
              <a:gd name="connsiteX64" fmla="*/ 1662112 w 1891517"/>
              <a:gd name="connsiteY64" fmla="*/ 549475 h 866181"/>
              <a:gd name="connsiteX65" fmla="*/ 1666875 w 1891517"/>
              <a:gd name="connsiteY65" fmla="*/ 556618 h 866181"/>
              <a:gd name="connsiteX66" fmla="*/ 1676400 w 1891517"/>
              <a:gd name="connsiteY66" fmla="*/ 568525 h 866181"/>
              <a:gd name="connsiteX67" fmla="*/ 1678781 w 1891517"/>
              <a:gd name="connsiteY67" fmla="*/ 575668 h 866181"/>
              <a:gd name="connsiteX68" fmla="*/ 1688306 w 1891517"/>
              <a:gd name="connsiteY68" fmla="*/ 589956 h 866181"/>
              <a:gd name="connsiteX69" fmla="*/ 1693069 w 1891517"/>
              <a:gd name="connsiteY69" fmla="*/ 597100 h 866181"/>
              <a:gd name="connsiteX70" fmla="*/ 1697831 w 1891517"/>
              <a:gd name="connsiteY70" fmla="*/ 611387 h 866181"/>
              <a:gd name="connsiteX71" fmla="*/ 1707356 w 1891517"/>
              <a:gd name="connsiteY71" fmla="*/ 625675 h 866181"/>
              <a:gd name="connsiteX72" fmla="*/ 1714500 w 1891517"/>
              <a:gd name="connsiteY72" fmla="*/ 647106 h 866181"/>
              <a:gd name="connsiteX73" fmla="*/ 1716881 w 1891517"/>
              <a:gd name="connsiteY73" fmla="*/ 654250 h 866181"/>
              <a:gd name="connsiteX74" fmla="*/ 1731169 w 1891517"/>
              <a:gd name="connsiteY74" fmla="*/ 661393 h 866181"/>
              <a:gd name="connsiteX75" fmla="*/ 1781175 w 1891517"/>
              <a:gd name="connsiteY75" fmla="*/ 654250 h 866181"/>
              <a:gd name="connsiteX76" fmla="*/ 1788319 w 1891517"/>
              <a:gd name="connsiteY76" fmla="*/ 649487 h 866181"/>
              <a:gd name="connsiteX77" fmla="*/ 1802606 w 1891517"/>
              <a:gd name="connsiteY77" fmla="*/ 644725 h 866181"/>
              <a:gd name="connsiteX78" fmla="*/ 1809750 w 1891517"/>
              <a:gd name="connsiteY78" fmla="*/ 639962 h 866181"/>
              <a:gd name="connsiteX79" fmla="*/ 1852612 w 1891517"/>
              <a:gd name="connsiteY79" fmla="*/ 639962 h 866181"/>
              <a:gd name="connsiteX80" fmla="*/ 1859756 w 1891517"/>
              <a:gd name="connsiteY80" fmla="*/ 644725 h 866181"/>
              <a:gd name="connsiteX81" fmla="*/ 1862137 w 1891517"/>
              <a:gd name="connsiteY81" fmla="*/ 651868 h 866181"/>
              <a:gd name="connsiteX82" fmla="*/ 1866900 w 1891517"/>
              <a:gd name="connsiteY82" fmla="*/ 659012 h 866181"/>
              <a:gd name="connsiteX83" fmla="*/ 1864519 w 1891517"/>
              <a:gd name="connsiteY83" fmla="*/ 692350 h 866181"/>
              <a:gd name="connsiteX84" fmla="*/ 1857375 w 1891517"/>
              <a:gd name="connsiteY84" fmla="*/ 699493 h 866181"/>
              <a:gd name="connsiteX85" fmla="*/ 1854994 w 1891517"/>
              <a:gd name="connsiteY85" fmla="*/ 706637 h 866181"/>
              <a:gd name="connsiteX86" fmla="*/ 1840706 w 1891517"/>
              <a:gd name="connsiteY86" fmla="*/ 718543 h 866181"/>
              <a:gd name="connsiteX87" fmla="*/ 1833562 w 1891517"/>
              <a:gd name="connsiteY87" fmla="*/ 720925 h 866181"/>
              <a:gd name="connsiteX88" fmla="*/ 1826419 w 1891517"/>
              <a:gd name="connsiteY88" fmla="*/ 725687 h 866181"/>
              <a:gd name="connsiteX89" fmla="*/ 1793081 w 1891517"/>
              <a:gd name="connsiteY89" fmla="*/ 735212 h 866181"/>
              <a:gd name="connsiteX90" fmla="*/ 1785937 w 1891517"/>
              <a:gd name="connsiteY90" fmla="*/ 737593 h 866181"/>
              <a:gd name="connsiteX91" fmla="*/ 1771650 w 1891517"/>
              <a:gd name="connsiteY91" fmla="*/ 747118 h 866181"/>
              <a:gd name="connsiteX92" fmla="*/ 1762125 w 1891517"/>
              <a:gd name="connsiteY92" fmla="*/ 759025 h 866181"/>
              <a:gd name="connsiteX93" fmla="*/ 1754981 w 1891517"/>
              <a:gd name="connsiteY93" fmla="*/ 780456 h 866181"/>
              <a:gd name="connsiteX94" fmla="*/ 1752600 w 1891517"/>
              <a:gd name="connsiteY94" fmla="*/ 787600 h 866181"/>
              <a:gd name="connsiteX95" fmla="*/ 1747837 w 1891517"/>
              <a:gd name="connsiteY95" fmla="*/ 794743 h 866181"/>
              <a:gd name="connsiteX96" fmla="*/ 1745456 w 1891517"/>
              <a:gd name="connsiteY96" fmla="*/ 832843 h 866181"/>
              <a:gd name="connsiteX97" fmla="*/ 1743075 w 1891517"/>
              <a:gd name="connsiteY97" fmla="*/ 839987 h 866181"/>
              <a:gd name="connsiteX98" fmla="*/ 1733550 w 1891517"/>
              <a:gd name="connsiteY98" fmla="*/ 854275 h 866181"/>
              <a:gd name="connsiteX99" fmla="*/ 1712119 w 1891517"/>
              <a:gd name="connsiteY99" fmla="*/ 863800 h 866181"/>
              <a:gd name="connsiteX100" fmla="*/ 1704975 w 1891517"/>
              <a:gd name="connsiteY100" fmla="*/ 866181 h 866181"/>
              <a:gd name="connsiteX101" fmla="*/ 1688306 w 1891517"/>
              <a:gd name="connsiteY101" fmla="*/ 863800 h 866181"/>
              <a:gd name="connsiteX102" fmla="*/ 1678781 w 1891517"/>
              <a:gd name="connsiteY102" fmla="*/ 849512 h 866181"/>
              <a:gd name="connsiteX103" fmla="*/ 1674019 w 1891517"/>
              <a:gd name="connsiteY103" fmla="*/ 842368 h 866181"/>
              <a:gd name="connsiteX104" fmla="*/ 1676400 w 1891517"/>
              <a:gd name="connsiteY104" fmla="*/ 806650 h 866181"/>
              <a:gd name="connsiteX105" fmla="*/ 1678781 w 1891517"/>
              <a:gd name="connsiteY105" fmla="*/ 799506 h 866181"/>
              <a:gd name="connsiteX106" fmla="*/ 1676400 w 1891517"/>
              <a:gd name="connsiteY106" fmla="*/ 739975 h 866181"/>
              <a:gd name="connsiteX107" fmla="*/ 1671637 w 1891517"/>
              <a:gd name="connsiteY107" fmla="*/ 725687 h 866181"/>
              <a:gd name="connsiteX108" fmla="*/ 1664494 w 1891517"/>
              <a:gd name="connsiteY108" fmla="*/ 711400 h 866181"/>
              <a:gd name="connsiteX109" fmla="*/ 1657350 w 1891517"/>
              <a:gd name="connsiteY109" fmla="*/ 706637 h 866181"/>
              <a:gd name="connsiteX110" fmla="*/ 1654969 w 1891517"/>
              <a:gd name="connsiteY110" fmla="*/ 699493 h 866181"/>
              <a:gd name="connsiteX111" fmla="*/ 1645444 w 1891517"/>
              <a:gd name="connsiteY111" fmla="*/ 685206 h 866181"/>
              <a:gd name="connsiteX112" fmla="*/ 1643062 w 1891517"/>
              <a:gd name="connsiteY112" fmla="*/ 678062 h 866181"/>
              <a:gd name="connsiteX113" fmla="*/ 1635919 w 1891517"/>
              <a:gd name="connsiteY113" fmla="*/ 673300 h 866181"/>
              <a:gd name="connsiteX114" fmla="*/ 1624012 w 1891517"/>
              <a:gd name="connsiteY114" fmla="*/ 651868 h 866181"/>
              <a:gd name="connsiteX115" fmla="*/ 1619250 w 1891517"/>
              <a:gd name="connsiteY115" fmla="*/ 644725 h 866181"/>
              <a:gd name="connsiteX116" fmla="*/ 1614487 w 1891517"/>
              <a:gd name="connsiteY116" fmla="*/ 637581 h 866181"/>
              <a:gd name="connsiteX117" fmla="*/ 1609725 w 1891517"/>
              <a:gd name="connsiteY117" fmla="*/ 620912 h 866181"/>
              <a:gd name="connsiteX118" fmla="*/ 1604962 w 1891517"/>
              <a:gd name="connsiteY118" fmla="*/ 606625 h 866181"/>
              <a:gd name="connsiteX119" fmla="*/ 1602581 w 1891517"/>
              <a:gd name="connsiteY119" fmla="*/ 599481 h 866181"/>
              <a:gd name="connsiteX120" fmla="*/ 1597819 w 1891517"/>
              <a:gd name="connsiteY120" fmla="*/ 582812 h 866181"/>
              <a:gd name="connsiteX121" fmla="*/ 1590675 w 1891517"/>
              <a:gd name="connsiteY121" fmla="*/ 575668 h 866181"/>
              <a:gd name="connsiteX122" fmla="*/ 1585912 w 1891517"/>
              <a:gd name="connsiteY122" fmla="*/ 568525 h 866181"/>
              <a:gd name="connsiteX123" fmla="*/ 1571625 w 1891517"/>
              <a:gd name="connsiteY123" fmla="*/ 559000 h 866181"/>
              <a:gd name="connsiteX124" fmla="*/ 1557337 w 1891517"/>
              <a:gd name="connsiteY124" fmla="*/ 547093 h 866181"/>
              <a:gd name="connsiteX125" fmla="*/ 1547812 w 1891517"/>
              <a:gd name="connsiteY125" fmla="*/ 537568 h 866181"/>
              <a:gd name="connsiteX126" fmla="*/ 1538287 w 1891517"/>
              <a:gd name="connsiteY126" fmla="*/ 528043 h 866181"/>
              <a:gd name="connsiteX127" fmla="*/ 1526381 w 1891517"/>
              <a:gd name="connsiteY127" fmla="*/ 513756 h 866181"/>
              <a:gd name="connsiteX128" fmla="*/ 1521619 w 1891517"/>
              <a:gd name="connsiteY128" fmla="*/ 506612 h 866181"/>
              <a:gd name="connsiteX129" fmla="*/ 1514475 w 1891517"/>
              <a:gd name="connsiteY129" fmla="*/ 504231 h 866181"/>
              <a:gd name="connsiteX130" fmla="*/ 1502569 w 1891517"/>
              <a:gd name="connsiteY130" fmla="*/ 492325 h 866181"/>
              <a:gd name="connsiteX131" fmla="*/ 1490662 w 1891517"/>
              <a:gd name="connsiteY131" fmla="*/ 478037 h 866181"/>
              <a:gd name="connsiteX132" fmla="*/ 1469231 w 1891517"/>
              <a:gd name="connsiteY132" fmla="*/ 468512 h 866181"/>
              <a:gd name="connsiteX133" fmla="*/ 1231106 w 1891517"/>
              <a:gd name="connsiteY133" fmla="*/ 466131 h 866181"/>
              <a:gd name="connsiteX134" fmla="*/ 1031081 w 1891517"/>
              <a:gd name="connsiteY134" fmla="*/ 456606 h 866181"/>
              <a:gd name="connsiteX135" fmla="*/ 840581 w 1891517"/>
              <a:gd name="connsiteY135" fmla="*/ 454225 h 866181"/>
              <a:gd name="connsiteX136" fmla="*/ 750094 w 1891517"/>
              <a:gd name="connsiteY136" fmla="*/ 451843 h 866181"/>
              <a:gd name="connsiteX137" fmla="*/ 500063 w 1891517"/>
              <a:gd name="connsiteY137" fmla="*/ 458987 h 866181"/>
              <a:gd name="connsiteX138" fmla="*/ 347662 w 1891517"/>
              <a:gd name="connsiteY138" fmla="*/ 478037 h 866181"/>
              <a:gd name="connsiteX139" fmla="*/ 250031 w 1891517"/>
              <a:gd name="connsiteY139" fmla="*/ 508993 h 866181"/>
              <a:gd name="connsiteX140" fmla="*/ 185737 w 1891517"/>
              <a:gd name="connsiteY140"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4981 w 1891517"/>
              <a:gd name="connsiteY56" fmla="*/ 447081 h 866181"/>
              <a:gd name="connsiteX57" fmla="*/ 1728787 w 1891517"/>
              <a:gd name="connsiteY57" fmla="*/ 420887 h 866181"/>
              <a:gd name="connsiteX58" fmla="*/ 1697830 w 1891517"/>
              <a:gd name="connsiteY58" fmla="*/ 423268 h 866181"/>
              <a:gd name="connsiteX59" fmla="*/ 1664494 w 1891517"/>
              <a:gd name="connsiteY59" fmla="*/ 430412 h 866181"/>
              <a:gd name="connsiteX60" fmla="*/ 1650206 w 1891517"/>
              <a:gd name="connsiteY60" fmla="*/ 456606 h 866181"/>
              <a:gd name="connsiteX61" fmla="*/ 1652587 w 1891517"/>
              <a:gd name="connsiteY61" fmla="*/ 518518 h 866181"/>
              <a:gd name="connsiteX62" fmla="*/ 1657350 w 1891517"/>
              <a:gd name="connsiteY62" fmla="*/ 532806 h 866181"/>
              <a:gd name="connsiteX63" fmla="*/ 1662112 w 1891517"/>
              <a:gd name="connsiteY63" fmla="*/ 549475 h 866181"/>
              <a:gd name="connsiteX64" fmla="*/ 1666875 w 1891517"/>
              <a:gd name="connsiteY64" fmla="*/ 556618 h 866181"/>
              <a:gd name="connsiteX65" fmla="*/ 1676400 w 1891517"/>
              <a:gd name="connsiteY65" fmla="*/ 568525 h 866181"/>
              <a:gd name="connsiteX66" fmla="*/ 1678781 w 1891517"/>
              <a:gd name="connsiteY66" fmla="*/ 575668 h 866181"/>
              <a:gd name="connsiteX67" fmla="*/ 1688306 w 1891517"/>
              <a:gd name="connsiteY67" fmla="*/ 589956 h 866181"/>
              <a:gd name="connsiteX68" fmla="*/ 1693069 w 1891517"/>
              <a:gd name="connsiteY68" fmla="*/ 597100 h 866181"/>
              <a:gd name="connsiteX69" fmla="*/ 1697831 w 1891517"/>
              <a:gd name="connsiteY69" fmla="*/ 611387 h 866181"/>
              <a:gd name="connsiteX70" fmla="*/ 1707356 w 1891517"/>
              <a:gd name="connsiteY70" fmla="*/ 625675 h 866181"/>
              <a:gd name="connsiteX71" fmla="*/ 1714500 w 1891517"/>
              <a:gd name="connsiteY71" fmla="*/ 647106 h 866181"/>
              <a:gd name="connsiteX72" fmla="*/ 1716881 w 1891517"/>
              <a:gd name="connsiteY72" fmla="*/ 654250 h 866181"/>
              <a:gd name="connsiteX73" fmla="*/ 1731169 w 1891517"/>
              <a:gd name="connsiteY73" fmla="*/ 661393 h 866181"/>
              <a:gd name="connsiteX74" fmla="*/ 1781175 w 1891517"/>
              <a:gd name="connsiteY74" fmla="*/ 654250 h 866181"/>
              <a:gd name="connsiteX75" fmla="*/ 1788319 w 1891517"/>
              <a:gd name="connsiteY75" fmla="*/ 649487 h 866181"/>
              <a:gd name="connsiteX76" fmla="*/ 1802606 w 1891517"/>
              <a:gd name="connsiteY76" fmla="*/ 644725 h 866181"/>
              <a:gd name="connsiteX77" fmla="*/ 1809750 w 1891517"/>
              <a:gd name="connsiteY77" fmla="*/ 639962 h 866181"/>
              <a:gd name="connsiteX78" fmla="*/ 1852612 w 1891517"/>
              <a:gd name="connsiteY78" fmla="*/ 639962 h 866181"/>
              <a:gd name="connsiteX79" fmla="*/ 1859756 w 1891517"/>
              <a:gd name="connsiteY79" fmla="*/ 644725 h 866181"/>
              <a:gd name="connsiteX80" fmla="*/ 1862137 w 1891517"/>
              <a:gd name="connsiteY80" fmla="*/ 651868 h 866181"/>
              <a:gd name="connsiteX81" fmla="*/ 1866900 w 1891517"/>
              <a:gd name="connsiteY81" fmla="*/ 659012 h 866181"/>
              <a:gd name="connsiteX82" fmla="*/ 1864519 w 1891517"/>
              <a:gd name="connsiteY82" fmla="*/ 692350 h 866181"/>
              <a:gd name="connsiteX83" fmla="*/ 1857375 w 1891517"/>
              <a:gd name="connsiteY83" fmla="*/ 699493 h 866181"/>
              <a:gd name="connsiteX84" fmla="*/ 1854994 w 1891517"/>
              <a:gd name="connsiteY84" fmla="*/ 706637 h 866181"/>
              <a:gd name="connsiteX85" fmla="*/ 1840706 w 1891517"/>
              <a:gd name="connsiteY85" fmla="*/ 718543 h 866181"/>
              <a:gd name="connsiteX86" fmla="*/ 1833562 w 1891517"/>
              <a:gd name="connsiteY86" fmla="*/ 720925 h 866181"/>
              <a:gd name="connsiteX87" fmla="*/ 1826419 w 1891517"/>
              <a:gd name="connsiteY87" fmla="*/ 725687 h 866181"/>
              <a:gd name="connsiteX88" fmla="*/ 1793081 w 1891517"/>
              <a:gd name="connsiteY88" fmla="*/ 735212 h 866181"/>
              <a:gd name="connsiteX89" fmla="*/ 1785937 w 1891517"/>
              <a:gd name="connsiteY89" fmla="*/ 737593 h 866181"/>
              <a:gd name="connsiteX90" fmla="*/ 1771650 w 1891517"/>
              <a:gd name="connsiteY90" fmla="*/ 747118 h 866181"/>
              <a:gd name="connsiteX91" fmla="*/ 1762125 w 1891517"/>
              <a:gd name="connsiteY91" fmla="*/ 759025 h 866181"/>
              <a:gd name="connsiteX92" fmla="*/ 1754981 w 1891517"/>
              <a:gd name="connsiteY92" fmla="*/ 780456 h 866181"/>
              <a:gd name="connsiteX93" fmla="*/ 1752600 w 1891517"/>
              <a:gd name="connsiteY93" fmla="*/ 787600 h 866181"/>
              <a:gd name="connsiteX94" fmla="*/ 1747837 w 1891517"/>
              <a:gd name="connsiteY94" fmla="*/ 794743 h 866181"/>
              <a:gd name="connsiteX95" fmla="*/ 1745456 w 1891517"/>
              <a:gd name="connsiteY95" fmla="*/ 832843 h 866181"/>
              <a:gd name="connsiteX96" fmla="*/ 1743075 w 1891517"/>
              <a:gd name="connsiteY96" fmla="*/ 839987 h 866181"/>
              <a:gd name="connsiteX97" fmla="*/ 1733550 w 1891517"/>
              <a:gd name="connsiteY97" fmla="*/ 854275 h 866181"/>
              <a:gd name="connsiteX98" fmla="*/ 1712119 w 1891517"/>
              <a:gd name="connsiteY98" fmla="*/ 863800 h 866181"/>
              <a:gd name="connsiteX99" fmla="*/ 1704975 w 1891517"/>
              <a:gd name="connsiteY99" fmla="*/ 866181 h 866181"/>
              <a:gd name="connsiteX100" fmla="*/ 1688306 w 1891517"/>
              <a:gd name="connsiteY100" fmla="*/ 863800 h 866181"/>
              <a:gd name="connsiteX101" fmla="*/ 1678781 w 1891517"/>
              <a:gd name="connsiteY101" fmla="*/ 849512 h 866181"/>
              <a:gd name="connsiteX102" fmla="*/ 1674019 w 1891517"/>
              <a:gd name="connsiteY102" fmla="*/ 842368 h 866181"/>
              <a:gd name="connsiteX103" fmla="*/ 1676400 w 1891517"/>
              <a:gd name="connsiteY103" fmla="*/ 806650 h 866181"/>
              <a:gd name="connsiteX104" fmla="*/ 1678781 w 1891517"/>
              <a:gd name="connsiteY104" fmla="*/ 799506 h 866181"/>
              <a:gd name="connsiteX105" fmla="*/ 1676400 w 1891517"/>
              <a:gd name="connsiteY105" fmla="*/ 739975 h 866181"/>
              <a:gd name="connsiteX106" fmla="*/ 1671637 w 1891517"/>
              <a:gd name="connsiteY106" fmla="*/ 725687 h 866181"/>
              <a:gd name="connsiteX107" fmla="*/ 1664494 w 1891517"/>
              <a:gd name="connsiteY107" fmla="*/ 711400 h 866181"/>
              <a:gd name="connsiteX108" fmla="*/ 1657350 w 1891517"/>
              <a:gd name="connsiteY108" fmla="*/ 706637 h 866181"/>
              <a:gd name="connsiteX109" fmla="*/ 1654969 w 1891517"/>
              <a:gd name="connsiteY109" fmla="*/ 699493 h 866181"/>
              <a:gd name="connsiteX110" fmla="*/ 1645444 w 1891517"/>
              <a:gd name="connsiteY110" fmla="*/ 685206 h 866181"/>
              <a:gd name="connsiteX111" fmla="*/ 1643062 w 1891517"/>
              <a:gd name="connsiteY111" fmla="*/ 678062 h 866181"/>
              <a:gd name="connsiteX112" fmla="*/ 1635919 w 1891517"/>
              <a:gd name="connsiteY112" fmla="*/ 673300 h 866181"/>
              <a:gd name="connsiteX113" fmla="*/ 1624012 w 1891517"/>
              <a:gd name="connsiteY113" fmla="*/ 651868 h 866181"/>
              <a:gd name="connsiteX114" fmla="*/ 1619250 w 1891517"/>
              <a:gd name="connsiteY114" fmla="*/ 644725 h 866181"/>
              <a:gd name="connsiteX115" fmla="*/ 1614487 w 1891517"/>
              <a:gd name="connsiteY115" fmla="*/ 637581 h 866181"/>
              <a:gd name="connsiteX116" fmla="*/ 1609725 w 1891517"/>
              <a:gd name="connsiteY116" fmla="*/ 620912 h 866181"/>
              <a:gd name="connsiteX117" fmla="*/ 1604962 w 1891517"/>
              <a:gd name="connsiteY117" fmla="*/ 606625 h 866181"/>
              <a:gd name="connsiteX118" fmla="*/ 1602581 w 1891517"/>
              <a:gd name="connsiteY118" fmla="*/ 599481 h 866181"/>
              <a:gd name="connsiteX119" fmla="*/ 1597819 w 1891517"/>
              <a:gd name="connsiteY119" fmla="*/ 582812 h 866181"/>
              <a:gd name="connsiteX120" fmla="*/ 1590675 w 1891517"/>
              <a:gd name="connsiteY120" fmla="*/ 575668 h 866181"/>
              <a:gd name="connsiteX121" fmla="*/ 1585912 w 1891517"/>
              <a:gd name="connsiteY121" fmla="*/ 568525 h 866181"/>
              <a:gd name="connsiteX122" fmla="*/ 1571625 w 1891517"/>
              <a:gd name="connsiteY122" fmla="*/ 559000 h 866181"/>
              <a:gd name="connsiteX123" fmla="*/ 1557337 w 1891517"/>
              <a:gd name="connsiteY123" fmla="*/ 547093 h 866181"/>
              <a:gd name="connsiteX124" fmla="*/ 1547812 w 1891517"/>
              <a:gd name="connsiteY124" fmla="*/ 537568 h 866181"/>
              <a:gd name="connsiteX125" fmla="*/ 1538287 w 1891517"/>
              <a:gd name="connsiteY125" fmla="*/ 528043 h 866181"/>
              <a:gd name="connsiteX126" fmla="*/ 1526381 w 1891517"/>
              <a:gd name="connsiteY126" fmla="*/ 513756 h 866181"/>
              <a:gd name="connsiteX127" fmla="*/ 1521619 w 1891517"/>
              <a:gd name="connsiteY127" fmla="*/ 506612 h 866181"/>
              <a:gd name="connsiteX128" fmla="*/ 1514475 w 1891517"/>
              <a:gd name="connsiteY128" fmla="*/ 504231 h 866181"/>
              <a:gd name="connsiteX129" fmla="*/ 1502569 w 1891517"/>
              <a:gd name="connsiteY129" fmla="*/ 492325 h 866181"/>
              <a:gd name="connsiteX130" fmla="*/ 1490662 w 1891517"/>
              <a:gd name="connsiteY130" fmla="*/ 478037 h 866181"/>
              <a:gd name="connsiteX131" fmla="*/ 1469231 w 1891517"/>
              <a:gd name="connsiteY131" fmla="*/ 468512 h 866181"/>
              <a:gd name="connsiteX132" fmla="*/ 1231106 w 1891517"/>
              <a:gd name="connsiteY132" fmla="*/ 466131 h 866181"/>
              <a:gd name="connsiteX133" fmla="*/ 1031081 w 1891517"/>
              <a:gd name="connsiteY133" fmla="*/ 456606 h 866181"/>
              <a:gd name="connsiteX134" fmla="*/ 840581 w 1891517"/>
              <a:gd name="connsiteY134" fmla="*/ 454225 h 866181"/>
              <a:gd name="connsiteX135" fmla="*/ 750094 w 1891517"/>
              <a:gd name="connsiteY135" fmla="*/ 451843 h 866181"/>
              <a:gd name="connsiteX136" fmla="*/ 500063 w 1891517"/>
              <a:gd name="connsiteY136" fmla="*/ 458987 h 866181"/>
              <a:gd name="connsiteX137" fmla="*/ 347662 w 1891517"/>
              <a:gd name="connsiteY137" fmla="*/ 478037 h 866181"/>
              <a:gd name="connsiteX138" fmla="*/ 250031 w 1891517"/>
              <a:gd name="connsiteY138" fmla="*/ 508993 h 866181"/>
              <a:gd name="connsiteX139" fmla="*/ 185737 w 1891517"/>
              <a:gd name="connsiteY139"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12131 w 1891517"/>
              <a:gd name="connsiteY48" fmla="*/ 420887 h 866181"/>
              <a:gd name="connsiteX49" fmla="*/ 1824037 w 1891517"/>
              <a:gd name="connsiteY49" fmla="*/ 442318 h 866181"/>
              <a:gd name="connsiteX50" fmla="*/ 1821656 w 1891517"/>
              <a:gd name="connsiteY50" fmla="*/ 480418 h 866181"/>
              <a:gd name="connsiteX51" fmla="*/ 1816894 w 1891517"/>
              <a:gd name="connsiteY51" fmla="*/ 487562 h 866181"/>
              <a:gd name="connsiteX52" fmla="*/ 1788319 w 1891517"/>
              <a:gd name="connsiteY52" fmla="*/ 480418 h 866181"/>
              <a:gd name="connsiteX53" fmla="*/ 1781175 w 1891517"/>
              <a:gd name="connsiteY53" fmla="*/ 478037 h 866181"/>
              <a:gd name="connsiteX54" fmla="*/ 1774031 w 1891517"/>
              <a:gd name="connsiteY54" fmla="*/ 475656 h 866181"/>
              <a:gd name="connsiteX55" fmla="*/ 1754981 w 1891517"/>
              <a:gd name="connsiteY55" fmla="*/ 447081 h 866181"/>
              <a:gd name="connsiteX56" fmla="*/ 1728787 w 1891517"/>
              <a:gd name="connsiteY56" fmla="*/ 420887 h 866181"/>
              <a:gd name="connsiteX57" fmla="*/ 1697830 w 1891517"/>
              <a:gd name="connsiteY57" fmla="*/ 423268 h 866181"/>
              <a:gd name="connsiteX58" fmla="*/ 1664494 w 1891517"/>
              <a:gd name="connsiteY58" fmla="*/ 430412 h 866181"/>
              <a:gd name="connsiteX59" fmla="*/ 1650206 w 1891517"/>
              <a:gd name="connsiteY59" fmla="*/ 456606 h 866181"/>
              <a:gd name="connsiteX60" fmla="*/ 1652587 w 1891517"/>
              <a:gd name="connsiteY60" fmla="*/ 518518 h 866181"/>
              <a:gd name="connsiteX61" fmla="*/ 1657350 w 1891517"/>
              <a:gd name="connsiteY61" fmla="*/ 532806 h 866181"/>
              <a:gd name="connsiteX62" fmla="*/ 1662112 w 1891517"/>
              <a:gd name="connsiteY62" fmla="*/ 549475 h 866181"/>
              <a:gd name="connsiteX63" fmla="*/ 1666875 w 1891517"/>
              <a:gd name="connsiteY63" fmla="*/ 556618 h 866181"/>
              <a:gd name="connsiteX64" fmla="*/ 1676400 w 1891517"/>
              <a:gd name="connsiteY64" fmla="*/ 568525 h 866181"/>
              <a:gd name="connsiteX65" fmla="*/ 1678781 w 1891517"/>
              <a:gd name="connsiteY65" fmla="*/ 575668 h 866181"/>
              <a:gd name="connsiteX66" fmla="*/ 1688306 w 1891517"/>
              <a:gd name="connsiteY66" fmla="*/ 589956 h 866181"/>
              <a:gd name="connsiteX67" fmla="*/ 1693069 w 1891517"/>
              <a:gd name="connsiteY67" fmla="*/ 597100 h 866181"/>
              <a:gd name="connsiteX68" fmla="*/ 1697831 w 1891517"/>
              <a:gd name="connsiteY68" fmla="*/ 611387 h 866181"/>
              <a:gd name="connsiteX69" fmla="*/ 1707356 w 1891517"/>
              <a:gd name="connsiteY69" fmla="*/ 625675 h 866181"/>
              <a:gd name="connsiteX70" fmla="*/ 1714500 w 1891517"/>
              <a:gd name="connsiteY70" fmla="*/ 647106 h 866181"/>
              <a:gd name="connsiteX71" fmla="*/ 1716881 w 1891517"/>
              <a:gd name="connsiteY71" fmla="*/ 654250 h 866181"/>
              <a:gd name="connsiteX72" fmla="*/ 1731169 w 1891517"/>
              <a:gd name="connsiteY72" fmla="*/ 661393 h 866181"/>
              <a:gd name="connsiteX73" fmla="*/ 1781175 w 1891517"/>
              <a:gd name="connsiteY73" fmla="*/ 654250 h 866181"/>
              <a:gd name="connsiteX74" fmla="*/ 1788319 w 1891517"/>
              <a:gd name="connsiteY74" fmla="*/ 649487 h 866181"/>
              <a:gd name="connsiteX75" fmla="*/ 1802606 w 1891517"/>
              <a:gd name="connsiteY75" fmla="*/ 644725 h 866181"/>
              <a:gd name="connsiteX76" fmla="*/ 1809750 w 1891517"/>
              <a:gd name="connsiteY76" fmla="*/ 639962 h 866181"/>
              <a:gd name="connsiteX77" fmla="*/ 1852612 w 1891517"/>
              <a:gd name="connsiteY77" fmla="*/ 639962 h 866181"/>
              <a:gd name="connsiteX78" fmla="*/ 1859756 w 1891517"/>
              <a:gd name="connsiteY78" fmla="*/ 644725 h 866181"/>
              <a:gd name="connsiteX79" fmla="*/ 1862137 w 1891517"/>
              <a:gd name="connsiteY79" fmla="*/ 651868 h 866181"/>
              <a:gd name="connsiteX80" fmla="*/ 1866900 w 1891517"/>
              <a:gd name="connsiteY80" fmla="*/ 659012 h 866181"/>
              <a:gd name="connsiteX81" fmla="*/ 1864519 w 1891517"/>
              <a:gd name="connsiteY81" fmla="*/ 692350 h 866181"/>
              <a:gd name="connsiteX82" fmla="*/ 1857375 w 1891517"/>
              <a:gd name="connsiteY82" fmla="*/ 699493 h 866181"/>
              <a:gd name="connsiteX83" fmla="*/ 1854994 w 1891517"/>
              <a:gd name="connsiteY83" fmla="*/ 706637 h 866181"/>
              <a:gd name="connsiteX84" fmla="*/ 1840706 w 1891517"/>
              <a:gd name="connsiteY84" fmla="*/ 718543 h 866181"/>
              <a:gd name="connsiteX85" fmla="*/ 1833562 w 1891517"/>
              <a:gd name="connsiteY85" fmla="*/ 720925 h 866181"/>
              <a:gd name="connsiteX86" fmla="*/ 1826419 w 1891517"/>
              <a:gd name="connsiteY86" fmla="*/ 725687 h 866181"/>
              <a:gd name="connsiteX87" fmla="*/ 1793081 w 1891517"/>
              <a:gd name="connsiteY87" fmla="*/ 735212 h 866181"/>
              <a:gd name="connsiteX88" fmla="*/ 1785937 w 1891517"/>
              <a:gd name="connsiteY88" fmla="*/ 737593 h 866181"/>
              <a:gd name="connsiteX89" fmla="*/ 1771650 w 1891517"/>
              <a:gd name="connsiteY89" fmla="*/ 747118 h 866181"/>
              <a:gd name="connsiteX90" fmla="*/ 1762125 w 1891517"/>
              <a:gd name="connsiteY90" fmla="*/ 759025 h 866181"/>
              <a:gd name="connsiteX91" fmla="*/ 1754981 w 1891517"/>
              <a:gd name="connsiteY91" fmla="*/ 780456 h 866181"/>
              <a:gd name="connsiteX92" fmla="*/ 1752600 w 1891517"/>
              <a:gd name="connsiteY92" fmla="*/ 787600 h 866181"/>
              <a:gd name="connsiteX93" fmla="*/ 1747837 w 1891517"/>
              <a:gd name="connsiteY93" fmla="*/ 794743 h 866181"/>
              <a:gd name="connsiteX94" fmla="*/ 1745456 w 1891517"/>
              <a:gd name="connsiteY94" fmla="*/ 832843 h 866181"/>
              <a:gd name="connsiteX95" fmla="*/ 1743075 w 1891517"/>
              <a:gd name="connsiteY95" fmla="*/ 839987 h 866181"/>
              <a:gd name="connsiteX96" fmla="*/ 1733550 w 1891517"/>
              <a:gd name="connsiteY96" fmla="*/ 854275 h 866181"/>
              <a:gd name="connsiteX97" fmla="*/ 1712119 w 1891517"/>
              <a:gd name="connsiteY97" fmla="*/ 863800 h 866181"/>
              <a:gd name="connsiteX98" fmla="*/ 1704975 w 1891517"/>
              <a:gd name="connsiteY98" fmla="*/ 866181 h 866181"/>
              <a:gd name="connsiteX99" fmla="*/ 1688306 w 1891517"/>
              <a:gd name="connsiteY99" fmla="*/ 863800 h 866181"/>
              <a:gd name="connsiteX100" fmla="*/ 1678781 w 1891517"/>
              <a:gd name="connsiteY100" fmla="*/ 849512 h 866181"/>
              <a:gd name="connsiteX101" fmla="*/ 1674019 w 1891517"/>
              <a:gd name="connsiteY101" fmla="*/ 842368 h 866181"/>
              <a:gd name="connsiteX102" fmla="*/ 1676400 w 1891517"/>
              <a:gd name="connsiteY102" fmla="*/ 806650 h 866181"/>
              <a:gd name="connsiteX103" fmla="*/ 1678781 w 1891517"/>
              <a:gd name="connsiteY103" fmla="*/ 799506 h 866181"/>
              <a:gd name="connsiteX104" fmla="*/ 1676400 w 1891517"/>
              <a:gd name="connsiteY104" fmla="*/ 739975 h 866181"/>
              <a:gd name="connsiteX105" fmla="*/ 1671637 w 1891517"/>
              <a:gd name="connsiteY105" fmla="*/ 725687 h 866181"/>
              <a:gd name="connsiteX106" fmla="*/ 1664494 w 1891517"/>
              <a:gd name="connsiteY106" fmla="*/ 711400 h 866181"/>
              <a:gd name="connsiteX107" fmla="*/ 1657350 w 1891517"/>
              <a:gd name="connsiteY107" fmla="*/ 706637 h 866181"/>
              <a:gd name="connsiteX108" fmla="*/ 1654969 w 1891517"/>
              <a:gd name="connsiteY108" fmla="*/ 699493 h 866181"/>
              <a:gd name="connsiteX109" fmla="*/ 1645444 w 1891517"/>
              <a:gd name="connsiteY109" fmla="*/ 685206 h 866181"/>
              <a:gd name="connsiteX110" fmla="*/ 1643062 w 1891517"/>
              <a:gd name="connsiteY110" fmla="*/ 678062 h 866181"/>
              <a:gd name="connsiteX111" fmla="*/ 1635919 w 1891517"/>
              <a:gd name="connsiteY111" fmla="*/ 673300 h 866181"/>
              <a:gd name="connsiteX112" fmla="*/ 1624012 w 1891517"/>
              <a:gd name="connsiteY112" fmla="*/ 651868 h 866181"/>
              <a:gd name="connsiteX113" fmla="*/ 1619250 w 1891517"/>
              <a:gd name="connsiteY113" fmla="*/ 644725 h 866181"/>
              <a:gd name="connsiteX114" fmla="*/ 1614487 w 1891517"/>
              <a:gd name="connsiteY114" fmla="*/ 637581 h 866181"/>
              <a:gd name="connsiteX115" fmla="*/ 1609725 w 1891517"/>
              <a:gd name="connsiteY115" fmla="*/ 620912 h 866181"/>
              <a:gd name="connsiteX116" fmla="*/ 1604962 w 1891517"/>
              <a:gd name="connsiteY116" fmla="*/ 606625 h 866181"/>
              <a:gd name="connsiteX117" fmla="*/ 1602581 w 1891517"/>
              <a:gd name="connsiteY117" fmla="*/ 599481 h 866181"/>
              <a:gd name="connsiteX118" fmla="*/ 1597819 w 1891517"/>
              <a:gd name="connsiteY118" fmla="*/ 582812 h 866181"/>
              <a:gd name="connsiteX119" fmla="*/ 1590675 w 1891517"/>
              <a:gd name="connsiteY119" fmla="*/ 575668 h 866181"/>
              <a:gd name="connsiteX120" fmla="*/ 1585912 w 1891517"/>
              <a:gd name="connsiteY120" fmla="*/ 568525 h 866181"/>
              <a:gd name="connsiteX121" fmla="*/ 1571625 w 1891517"/>
              <a:gd name="connsiteY121" fmla="*/ 559000 h 866181"/>
              <a:gd name="connsiteX122" fmla="*/ 1557337 w 1891517"/>
              <a:gd name="connsiteY122" fmla="*/ 547093 h 866181"/>
              <a:gd name="connsiteX123" fmla="*/ 1547812 w 1891517"/>
              <a:gd name="connsiteY123" fmla="*/ 537568 h 866181"/>
              <a:gd name="connsiteX124" fmla="*/ 1538287 w 1891517"/>
              <a:gd name="connsiteY124" fmla="*/ 528043 h 866181"/>
              <a:gd name="connsiteX125" fmla="*/ 1526381 w 1891517"/>
              <a:gd name="connsiteY125" fmla="*/ 513756 h 866181"/>
              <a:gd name="connsiteX126" fmla="*/ 1521619 w 1891517"/>
              <a:gd name="connsiteY126" fmla="*/ 506612 h 866181"/>
              <a:gd name="connsiteX127" fmla="*/ 1514475 w 1891517"/>
              <a:gd name="connsiteY127" fmla="*/ 504231 h 866181"/>
              <a:gd name="connsiteX128" fmla="*/ 1502569 w 1891517"/>
              <a:gd name="connsiteY128" fmla="*/ 492325 h 866181"/>
              <a:gd name="connsiteX129" fmla="*/ 1490662 w 1891517"/>
              <a:gd name="connsiteY129" fmla="*/ 478037 h 866181"/>
              <a:gd name="connsiteX130" fmla="*/ 1469231 w 1891517"/>
              <a:gd name="connsiteY130" fmla="*/ 468512 h 866181"/>
              <a:gd name="connsiteX131" fmla="*/ 1231106 w 1891517"/>
              <a:gd name="connsiteY131" fmla="*/ 466131 h 866181"/>
              <a:gd name="connsiteX132" fmla="*/ 1031081 w 1891517"/>
              <a:gd name="connsiteY132" fmla="*/ 456606 h 866181"/>
              <a:gd name="connsiteX133" fmla="*/ 840581 w 1891517"/>
              <a:gd name="connsiteY133" fmla="*/ 454225 h 866181"/>
              <a:gd name="connsiteX134" fmla="*/ 750094 w 1891517"/>
              <a:gd name="connsiteY134" fmla="*/ 451843 h 866181"/>
              <a:gd name="connsiteX135" fmla="*/ 500063 w 1891517"/>
              <a:gd name="connsiteY135" fmla="*/ 458987 h 866181"/>
              <a:gd name="connsiteX136" fmla="*/ 347662 w 1891517"/>
              <a:gd name="connsiteY136" fmla="*/ 478037 h 866181"/>
              <a:gd name="connsiteX137" fmla="*/ 250031 w 1891517"/>
              <a:gd name="connsiteY137" fmla="*/ 508993 h 866181"/>
              <a:gd name="connsiteX138" fmla="*/ 185737 w 1891517"/>
              <a:gd name="connsiteY138"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12131 w 1891517"/>
              <a:gd name="connsiteY47" fmla="*/ 420887 h 866181"/>
              <a:gd name="connsiteX48" fmla="*/ 1824037 w 1891517"/>
              <a:gd name="connsiteY48" fmla="*/ 442318 h 866181"/>
              <a:gd name="connsiteX49" fmla="*/ 1821656 w 1891517"/>
              <a:gd name="connsiteY49" fmla="*/ 480418 h 866181"/>
              <a:gd name="connsiteX50" fmla="*/ 1816894 w 1891517"/>
              <a:gd name="connsiteY50" fmla="*/ 487562 h 866181"/>
              <a:gd name="connsiteX51" fmla="*/ 1788319 w 1891517"/>
              <a:gd name="connsiteY51" fmla="*/ 480418 h 866181"/>
              <a:gd name="connsiteX52" fmla="*/ 1781175 w 1891517"/>
              <a:gd name="connsiteY52" fmla="*/ 478037 h 866181"/>
              <a:gd name="connsiteX53" fmla="*/ 1774031 w 1891517"/>
              <a:gd name="connsiteY53" fmla="*/ 475656 h 866181"/>
              <a:gd name="connsiteX54" fmla="*/ 1754981 w 1891517"/>
              <a:gd name="connsiteY54" fmla="*/ 447081 h 866181"/>
              <a:gd name="connsiteX55" fmla="*/ 1728787 w 1891517"/>
              <a:gd name="connsiteY55" fmla="*/ 420887 h 866181"/>
              <a:gd name="connsiteX56" fmla="*/ 1697830 w 1891517"/>
              <a:gd name="connsiteY56" fmla="*/ 423268 h 866181"/>
              <a:gd name="connsiteX57" fmla="*/ 1664494 w 1891517"/>
              <a:gd name="connsiteY57" fmla="*/ 430412 h 866181"/>
              <a:gd name="connsiteX58" fmla="*/ 1650206 w 1891517"/>
              <a:gd name="connsiteY58" fmla="*/ 456606 h 866181"/>
              <a:gd name="connsiteX59" fmla="*/ 1652587 w 1891517"/>
              <a:gd name="connsiteY59" fmla="*/ 518518 h 866181"/>
              <a:gd name="connsiteX60" fmla="*/ 1657350 w 1891517"/>
              <a:gd name="connsiteY60" fmla="*/ 532806 h 866181"/>
              <a:gd name="connsiteX61" fmla="*/ 1662112 w 1891517"/>
              <a:gd name="connsiteY61" fmla="*/ 549475 h 866181"/>
              <a:gd name="connsiteX62" fmla="*/ 1666875 w 1891517"/>
              <a:gd name="connsiteY62" fmla="*/ 556618 h 866181"/>
              <a:gd name="connsiteX63" fmla="*/ 1676400 w 1891517"/>
              <a:gd name="connsiteY63" fmla="*/ 568525 h 866181"/>
              <a:gd name="connsiteX64" fmla="*/ 1678781 w 1891517"/>
              <a:gd name="connsiteY64" fmla="*/ 575668 h 866181"/>
              <a:gd name="connsiteX65" fmla="*/ 1688306 w 1891517"/>
              <a:gd name="connsiteY65" fmla="*/ 589956 h 866181"/>
              <a:gd name="connsiteX66" fmla="*/ 1693069 w 1891517"/>
              <a:gd name="connsiteY66" fmla="*/ 597100 h 866181"/>
              <a:gd name="connsiteX67" fmla="*/ 1697831 w 1891517"/>
              <a:gd name="connsiteY67" fmla="*/ 611387 h 866181"/>
              <a:gd name="connsiteX68" fmla="*/ 1707356 w 1891517"/>
              <a:gd name="connsiteY68" fmla="*/ 625675 h 866181"/>
              <a:gd name="connsiteX69" fmla="*/ 1714500 w 1891517"/>
              <a:gd name="connsiteY69" fmla="*/ 647106 h 866181"/>
              <a:gd name="connsiteX70" fmla="*/ 1716881 w 1891517"/>
              <a:gd name="connsiteY70" fmla="*/ 654250 h 866181"/>
              <a:gd name="connsiteX71" fmla="*/ 1731169 w 1891517"/>
              <a:gd name="connsiteY71" fmla="*/ 661393 h 866181"/>
              <a:gd name="connsiteX72" fmla="*/ 1781175 w 1891517"/>
              <a:gd name="connsiteY72" fmla="*/ 654250 h 866181"/>
              <a:gd name="connsiteX73" fmla="*/ 1788319 w 1891517"/>
              <a:gd name="connsiteY73" fmla="*/ 649487 h 866181"/>
              <a:gd name="connsiteX74" fmla="*/ 1802606 w 1891517"/>
              <a:gd name="connsiteY74" fmla="*/ 644725 h 866181"/>
              <a:gd name="connsiteX75" fmla="*/ 1809750 w 1891517"/>
              <a:gd name="connsiteY75" fmla="*/ 639962 h 866181"/>
              <a:gd name="connsiteX76" fmla="*/ 1852612 w 1891517"/>
              <a:gd name="connsiteY76" fmla="*/ 639962 h 866181"/>
              <a:gd name="connsiteX77" fmla="*/ 1859756 w 1891517"/>
              <a:gd name="connsiteY77" fmla="*/ 644725 h 866181"/>
              <a:gd name="connsiteX78" fmla="*/ 1862137 w 1891517"/>
              <a:gd name="connsiteY78" fmla="*/ 651868 h 866181"/>
              <a:gd name="connsiteX79" fmla="*/ 1866900 w 1891517"/>
              <a:gd name="connsiteY79" fmla="*/ 659012 h 866181"/>
              <a:gd name="connsiteX80" fmla="*/ 1864519 w 1891517"/>
              <a:gd name="connsiteY80" fmla="*/ 692350 h 866181"/>
              <a:gd name="connsiteX81" fmla="*/ 1857375 w 1891517"/>
              <a:gd name="connsiteY81" fmla="*/ 699493 h 866181"/>
              <a:gd name="connsiteX82" fmla="*/ 1854994 w 1891517"/>
              <a:gd name="connsiteY82" fmla="*/ 706637 h 866181"/>
              <a:gd name="connsiteX83" fmla="*/ 1840706 w 1891517"/>
              <a:gd name="connsiteY83" fmla="*/ 718543 h 866181"/>
              <a:gd name="connsiteX84" fmla="*/ 1833562 w 1891517"/>
              <a:gd name="connsiteY84" fmla="*/ 720925 h 866181"/>
              <a:gd name="connsiteX85" fmla="*/ 1826419 w 1891517"/>
              <a:gd name="connsiteY85" fmla="*/ 725687 h 866181"/>
              <a:gd name="connsiteX86" fmla="*/ 1793081 w 1891517"/>
              <a:gd name="connsiteY86" fmla="*/ 735212 h 866181"/>
              <a:gd name="connsiteX87" fmla="*/ 1785937 w 1891517"/>
              <a:gd name="connsiteY87" fmla="*/ 737593 h 866181"/>
              <a:gd name="connsiteX88" fmla="*/ 1771650 w 1891517"/>
              <a:gd name="connsiteY88" fmla="*/ 747118 h 866181"/>
              <a:gd name="connsiteX89" fmla="*/ 1762125 w 1891517"/>
              <a:gd name="connsiteY89" fmla="*/ 759025 h 866181"/>
              <a:gd name="connsiteX90" fmla="*/ 1754981 w 1891517"/>
              <a:gd name="connsiteY90" fmla="*/ 780456 h 866181"/>
              <a:gd name="connsiteX91" fmla="*/ 1752600 w 1891517"/>
              <a:gd name="connsiteY91" fmla="*/ 787600 h 866181"/>
              <a:gd name="connsiteX92" fmla="*/ 1747837 w 1891517"/>
              <a:gd name="connsiteY92" fmla="*/ 794743 h 866181"/>
              <a:gd name="connsiteX93" fmla="*/ 1745456 w 1891517"/>
              <a:gd name="connsiteY93" fmla="*/ 832843 h 866181"/>
              <a:gd name="connsiteX94" fmla="*/ 1743075 w 1891517"/>
              <a:gd name="connsiteY94" fmla="*/ 839987 h 866181"/>
              <a:gd name="connsiteX95" fmla="*/ 1733550 w 1891517"/>
              <a:gd name="connsiteY95" fmla="*/ 854275 h 866181"/>
              <a:gd name="connsiteX96" fmla="*/ 1712119 w 1891517"/>
              <a:gd name="connsiteY96" fmla="*/ 863800 h 866181"/>
              <a:gd name="connsiteX97" fmla="*/ 1704975 w 1891517"/>
              <a:gd name="connsiteY97" fmla="*/ 866181 h 866181"/>
              <a:gd name="connsiteX98" fmla="*/ 1688306 w 1891517"/>
              <a:gd name="connsiteY98" fmla="*/ 863800 h 866181"/>
              <a:gd name="connsiteX99" fmla="*/ 1678781 w 1891517"/>
              <a:gd name="connsiteY99" fmla="*/ 849512 h 866181"/>
              <a:gd name="connsiteX100" fmla="*/ 1674019 w 1891517"/>
              <a:gd name="connsiteY100" fmla="*/ 842368 h 866181"/>
              <a:gd name="connsiteX101" fmla="*/ 1676400 w 1891517"/>
              <a:gd name="connsiteY101" fmla="*/ 806650 h 866181"/>
              <a:gd name="connsiteX102" fmla="*/ 1678781 w 1891517"/>
              <a:gd name="connsiteY102" fmla="*/ 799506 h 866181"/>
              <a:gd name="connsiteX103" fmla="*/ 1676400 w 1891517"/>
              <a:gd name="connsiteY103" fmla="*/ 739975 h 866181"/>
              <a:gd name="connsiteX104" fmla="*/ 1671637 w 1891517"/>
              <a:gd name="connsiteY104" fmla="*/ 725687 h 866181"/>
              <a:gd name="connsiteX105" fmla="*/ 1664494 w 1891517"/>
              <a:gd name="connsiteY105" fmla="*/ 711400 h 866181"/>
              <a:gd name="connsiteX106" fmla="*/ 1657350 w 1891517"/>
              <a:gd name="connsiteY106" fmla="*/ 706637 h 866181"/>
              <a:gd name="connsiteX107" fmla="*/ 1654969 w 1891517"/>
              <a:gd name="connsiteY107" fmla="*/ 699493 h 866181"/>
              <a:gd name="connsiteX108" fmla="*/ 1645444 w 1891517"/>
              <a:gd name="connsiteY108" fmla="*/ 685206 h 866181"/>
              <a:gd name="connsiteX109" fmla="*/ 1643062 w 1891517"/>
              <a:gd name="connsiteY109" fmla="*/ 678062 h 866181"/>
              <a:gd name="connsiteX110" fmla="*/ 1635919 w 1891517"/>
              <a:gd name="connsiteY110" fmla="*/ 673300 h 866181"/>
              <a:gd name="connsiteX111" fmla="*/ 1624012 w 1891517"/>
              <a:gd name="connsiteY111" fmla="*/ 651868 h 866181"/>
              <a:gd name="connsiteX112" fmla="*/ 1619250 w 1891517"/>
              <a:gd name="connsiteY112" fmla="*/ 644725 h 866181"/>
              <a:gd name="connsiteX113" fmla="*/ 1614487 w 1891517"/>
              <a:gd name="connsiteY113" fmla="*/ 637581 h 866181"/>
              <a:gd name="connsiteX114" fmla="*/ 1609725 w 1891517"/>
              <a:gd name="connsiteY114" fmla="*/ 620912 h 866181"/>
              <a:gd name="connsiteX115" fmla="*/ 1604962 w 1891517"/>
              <a:gd name="connsiteY115" fmla="*/ 606625 h 866181"/>
              <a:gd name="connsiteX116" fmla="*/ 1602581 w 1891517"/>
              <a:gd name="connsiteY116" fmla="*/ 599481 h 866181"/>
              <a:gd name="connsiteX117" fmla="*/ 1597819 w 1891517"/>
              <a:gd name="connsiteY117" fmla="*/ 582812 h 866181"/>
              <a:gd name="connsiteX118" fmla="*/ 1590675 w 1891517"/>
              <a:gd name="connsiteY118" fmla="*/ 575668 h 866181"/>
              <a:gd name="connsiteX119" fmla="*/ 1585912 w 1891517"/>
              <a:gd name="connsiteY119" fmla="*/ 568525 h 866181"/>
              <a:gd name="connsiteX120" fmla="*/ 1571625 w 1891517"/>
              <a:gd name="connsiteY120" fmla="*/ 559000 h 866181"/>
              <a:gd name="connsiteX121" fmla="*/ 1557337 w 1891517"/>
              <a:gd name="connsiteY121" fmla="*/ 547093 h 866181"/>
              <a:gd name="connsiteX122" fmla="*/ 1547812 w 1891517"/>
              <a:gd name="connsiteY122" fmla="*/ 537568 h 866181"/>
              <a:gd name="connsiteX123" fmla="*/ 1538287 w 1891517"/>
              <a:gd name="connsiteY123" fmla="*/ 528043 h 866181"/>
              <a:gd name="connsiteX124" fmla="*/ 1526381 w 1891517"/>
              <a:gd name="connsiteY124" fmla="*/ 513756 h 866181"/>
              <a:gd name="connsiteX125" fmla="*/ 1521619 w 1891517"/>
              <a:gd name="connsiteY125" fmla="*/ 506612 h 866181"/>
              <a:gd name="connsiteX126" fmla="*/ 1514475 w 1891517"/>
              <a:gd name="connsiteY126" fmla="*/ 504231 h 866181"/>
              <a:gd name="connsiteX127" fmla="*/ 1502569 w 1891517"/>
              <a:gd name="connsiteY127" fmla="*/ 492325 h 866181"/>
              <a:gd name="connsiteX128" fmla="*/ 1490662 w 1891517"/>
              <a:gd name="connsiteY128" fmla="*/ 478037 h 866181"/>
              <a:gd name="connsiteX129" fmla="*/ 1469231 w 1891517"/>
              <a:gd name="connsiteY129" fmla="*/ 468512 h 866181"/>
              <a:gd name="connsiteX130" fmla="*/ 1231106 w 1891517"/>
              <a:gd name="connsiteY130" fmla="*/ 466131 h 866181"/>
              <a:gd name="connsiteX131" fmla="*/ 1031081 w 1891517"/>
              <a:gd name="connsiteY131" fmla="*/ 456606 h 866181"/>
              <a:gd name="connsiteX132" fmla="*/ 840581 w 1891517"/>
              <a:gd name="connsiteY132" fmla="*/ 454225 h 866181"/>
              <a:gd name="connsiteX133" fmla="*/ 750094 w 1891517"/>
              <a:gd name="connsiteY133" fmla="*/ 451843 h 866181"/>
              <a:gd name="connsiteX134" fmla="*/ 500063 w 1891517"/>
              <a:gd name="connsiteY134" fmla="*/ 458987 h 866181"/>
              <a:gd name="connsiteX135" fmla="*/ 347662 w 1891517"/>
              <a:gd name="connsiteY135" fmla="*/ 478037 h 866181"/>
              <a:gd name="connsiteX136" fmla="*/ 250031 w 1891517"/>
              <a:gd name="connsiteY136" fmla="*/ 508993 h 866181"/>
              <a:gd name="connsiteX137" fmla="*/ 185737 w 1891517"/>
              <a:gd name="connsiteY137" fmla="*/ 542331 h 866181"/>
              <a:gd name="connsiteX0" fmla="*/ 185737 w 1905509"/>
              <a:gd name="connsiteY0" fmla="*/ 542331 h 866181"/>
              <a:gd name="connsiteX1" fmla="*/ 128586 w 1905509"/>
              <a:gd name="connsiteY1" fmla="*/ 582813 h 866181"/>
              <a:gd name="connsiteX2" fmla="*/ 85726 w 1905509"/>
              <a:gd name="connsiteY2" fmla="*/ 601862 h 866181"/>
              <a:gd name="connsiteX3" fmla="*/ 11906 w 1905509"/>
              <a:gd name="connsiteY3" fmla="*/ 628056 h 866181"/>
              <a:gd name="connsiteX4" fmla="*/ 33337 w 1905509"/>
              <a:gd name="connsiteY4" fmla="*/ 566143 h 866181"/>
              <a:gd name="connsiteX5" fmla="*/ 0 w 1905509"/>
              <a:gd name="connsiteY5" fmla="*/ 520899 h 866181"/>
              <a:gd name="connsiteX6" fmla="*/ 42863 w 1905509"/>
              <a:gd name="connsiteY6" fmla="*/ 418508 h 866181"/>
              <a:gd name="connsiteX7" fmla="*/ 2381 w 1905509"/>
              <a:gd name="connsiteY7" fmla="*/ 354212 h 866181"/>
              <a:gd name="connsiteX8" fmla="*/ 83343 w 1905509"/>
              <a:gd name="connsiteY8" fmla="*/ 351830 h 866181"/>
              <a:gd name="connsiteX9" fmla="*/ 152401 w 1905509"/>
              <a:gd name="connsiteY9" fmla="*/ 368500 h 866181"/>
              <a:gd name="connsiteX10" fmla="*/ 269081 w 1905509"/>
              <a:gd name="connsiteY10" fmla="*/ 380405 h 866181"/>
              <a:gd name="connsiteX11" fmla="*/ 369094 w 1905509"/>
              <a:gd name="connsiteY11" fmla="*/ 385168 h 866181"/>
              <a:gd name="connsiteX12" fmla="*/ 652463 w 1905509"/>
              <a:gd name="connsiteY12" fmla="*/ 380406 h 866181"/>
              <a:gd name="connsiteX13" fmla="*/ 1042987 w 1905509"/>
              <a:gd name="connsiteY13" fmla="*/ 375644 h 866181"/>
              <a:gd name="connsiteX14" fmla="*/ 1345406 w 1905509"/>
              <a:gd name="connsiteY14" fmla="*/ 378025 h 866181"/>
              <a:gd name="connsiteX15" fmla="*/ 1466850 w 1905509"/>
              <a:gd name="connsiteY15" fmla="*/ 370881 h 866181"/>
              <a:gd name="connsiteX16" fmla="*/ 1531143 w 1905509"/>
              <a:gd name="connsiteY16" fmla="*/ 294682 h 866181"/>
              <a:gd name="connsiteX17" fmla="*/ 1557337 w 1905509"/>
              <a:gd name="connsiteY17" fmla="*/ 230388 h 866181"/>
              <a:gd name="connsiteX18" fmla="*/ 1581150 w 1905509"/>
              <a:gd name="connsiteY18" fmla="*/ 173237 h 866181"/>
              <a:gd name="connsiteX19" fmla="*/ 1595437 w 1905509"/>
              <a:gd name="connsiteY19" fmla="*/ 113706 h 866181"/>
              <a:gd name="connsiteX20" fmla="*/ 1590675 w 1905509"/>
              <a:gd name="connsiteY20" fmla="*/ 85131 h 866181"/>
              <a:gd name="connsiteX21" fmla="*/ 1562100 w 1905509"/>
              <a:gd name="connsiteY21" fmla="*/ 63700 h 866181"/>
              <a:gd name="connsiteX22" fmla="*/ 1533526 w 1905509"/>
              <a:gd name="connsiteY22" fmla="*/ 35124 h 866181"/>
              <a:gd name="connsiteX23" fmla="*/ 1540668 w 1905509"/>
              <a:gd name="connsiteY23" fmla="*/ 4168 h 866181"/>
              <a:gd name="connsiteX24" fmla="*/ 1566862 w 1905509"/>
              <a:gd name="connsiteY24" fmla="*/ 1787 h 866181"/>
              <a:gd name="connsiteX25" fmla="*/ 1600200 w 1905509"/>
              <a:gd name="connsiteY25" fmla="*/ 13693 h 866181"/>
              <a:gd name="connsiteX26" fmla="*/ 1643062 w 1905509"/>
              <a:gd name="connsiteY26" fmla="*/ 27981 h 866181"/>
              <a:gd name="connsiteX27" fmla="*/ 1688306 w 1905509"/>
              <a:gd name="connsiteY27" fmla="*/ 32743 h 866181"/>
              <a:gd name="connsiteX28" fmla="*/ 1716881 w 1905509"/>
              <a:gd name="connsiteY28" fmla="*/ 42268 h 866181"/>
              <a:gd name="connsiteX29" fmla="*/ 1731169 w 1905509"/>
              <a:gd name="connsiteY29" fmla="*/ 61319 h 866181"/>
              <a:gd name="connsiteX30" fmla="*/ 1697831 w 1905509"/>
              <a:gd name="connsiteY30" fmla="*/ 87512 h 866181"/>
              <a:gd name="connsiteX31" fmla="*/ 1647825 w 1905509"/>
              <a:gd name="connsiteY31" fmla="*/ 120850 h 866181"/>
              <a:gd name="connsiteX32" fmla="*/ 1635919 w 1905509"/>
              <a:gd name="connsiteY32" fmla="*/ 154187 h 866181"/>
              <a:gd name="connsiteX33" fmla="*/ 1621631 w 1905509"/>
              <a:gd name="connsiteY33" fmla="*/ 204194 h 866181"/>
              <a:gd name="connsiteX34" fmla="*/ 1619251 w 1905509"/>
              <a:gd name="connsiteY34" fmla="*/ 266106 h 866181"/>
              <a:gd name="connsiteX35" fmla="*/ 1628775 w 1905509"/>
              <a:gd name="connsiteY35" fmla="*/ 332781 h 866181"/>
              <a:gd name="connsiteX36" fmla="*/ 1657350 w 1905509"/>
              <a:gd name="connsiteY36" fmla="*/ 363737 h 866181"/>
              <a:gd name="connsiteX37" fmla="*/ 1726406 w 1905509"/>
              <a:gd name="connsiteY37" fmla="*/ 351831 h 866181"/>
              <a:gd name="connsiteX38" fmla="*/ 1776412 w 1905509"/>
              <a:gd name="connsiteY38" fmla="*/ 337543 h 866181"/>
              <a:gd name="connsiteX39" fmla="*/ 1821656 w 1905509"/>
              <a:gd name="connsiteY39" fmla="*/ 308968 h 866181"/>
              <a:gd name="connsiteX40" fmla="*/ 1838326 w 1905509"/>
              <a:gd name="connsiteY40" fmla="*/ 275631 h 866181"/>
              <a:gd name="connsiteX41" fmla="*/ 1845468 w 1905509"/>
              <a:gd name="connsiteY41" fmla="*/ 244674 h 866181"/>
              <a:gd name="connsiteX42" fmla="*/ 1888331 w 1905509"/>
              <a:gd name="connsiteY42" fmla="*/ 251819 h 866181"/>
              <a:gd name="connsiteX43" fmla="*/ 1881187 w 1905509"/>
              <a:gd name="connsiteY43" fmla="*/ 292300 h 866181"/>
              <a:gd name="connsiteX44" fmla="*/ 1888332 w 1905509"/>
              <a:gd name="connsiteY44" fmla="*/ 337543 h 866181"/>
              <a:gd name="connsiteX45" fmla="*/ 1883569 w 1905509"/>
              <a:gd name="connsiteY45" fmla="*/ 389931 h 866181"/>
              <a:gd name="connsiteX46" fmla="*/ 1902619 w 1905509"/>
              <a:gd name="connsiteY46" fmla="*/ 444699 h 866181"/>
              <a:gd name="connsiteX47" fmla="*/ 1812131 w 1905509"/>
              <a:gd name="connsiteY47" fmla="*/ 420887 h 866181"/>
              <a:gd name="connsiteX48" fmla="*/ 1824037 w 1905509"/>
              <a:gd name="connsiteY48" fmla="*/ 442318 h 866181"/>
              <a:gd name="connsiteX49" fmla="*/ 1821656 w 1905509"/>
              <a:gd name="connsiteY49" fmla="*/ 480418 h 866181"/>
              <a:gd name="connsiteX50" fmla="*/ 1816894 w 1905509"/>
              <a:gd name="connsiteY50" fmla="*/ 487562 h 866181"/>
              <a:gd name="connsiteX51" fmla="*/ 1788319 w 1905509"/>
              <a:gd name="connsiteY51" fmla="*/ 480418 h 866181"/>
              <a:gd name="connsiteX52" fmla="*/ 1781175 w 1905509"/>
              <a:gd name="connsiteY52" fmla="*/ 478037 h 866181"/>
              <a:gd name="connsiteX53" fmla="*/ 1774031 w 1905509"/>
              <a:gd name="connsiteY53" fmla="*/ 475656 h 866181"/>
              <a:gd name="connsiteX54" fmla="*/ 1754981 w 1905509"/>
              <a:gd name="connsiteY54" fmla="*/ 447081 h 866181"/>
              <a:gd name="connsiteX55" fmla="*/ 1728787 w 1905509"/>
              <a:gd name="connsiteY55" fmla="*/ 420887 h 866181"/>
              <a:gd name="connsiteX56" fmla="*/ 1697830 w 1905509"/>
              <a:gd name="connsiteY56" fmla="*/ 423268 h 866181"/>
              <a:gd name="connsiteX57" fmla="*/ 1664494 w 1905509"/>
              <a:gd name="connsiteY57" fmla="*/ 430412 h 866181"/>
              <a:gd name="connsiteX58" fmla="*/ 1650206 w 1905509"/>
              <a:gd name="connsiteY58" fmla="*/ 456606 h 866181"/>
              <a:gd name="connsiteX59" fmla="*/ 1652587 w 1905509"/>
              <a:gd name="connsiteY59" fmla="*/ 518518 h 866181"/>
              <a:gd name="connsiteX60" fmla="*/ 1657350 w 1905509"/>
              <a:gd name="connsiteY60" fmla="*/ 532806 h 866181"/>
              <a:gd name="connsiteX61" fmla="*/ 1662112 w 1905509"/>
              <a:gd name="connsiteY61" fmla="*/ 549475 h 866181"/>
              <a:gd name="connsiteX62" fmla="*/ 1666875 w 1905509"/>
              <a:gd name="connsiteY62" fmla="*/ 556618 h 866181"/>
              <a:gd name="connsiteX63" fmla="*/ 1676400 w 1905509"/>
              <a:gd name="connsiteY63" fmla="*/ 568525 h 866181"/>
              <a:gd name="connsiteX64" fmla="*/ 1678781 w 1905509"/>
              <a:gd name="connsiteY64" fmla="*/ 575668 h 866181"/>
              <a:gd name="connsiteX65" fmla="*/ 1688306 w 1905509"/>
              <a:gd name="connsiteY65" fmla="*/ 589956 h 866181"/>
              <a:gd name="connsiteX66" fmla="*/ 1693069 w 1905509"/>
              <a:gd name="connsiteY66" fmla="*/ 597100 h 866181"/>
              <a:gd name="connsiteX67" fmla="*/ 1697831 w 1905509"/>
              <a:gd name="connsiteY67" fmla="*/ 611387 h 866181"/>
              <a:gd name="connsiteX68" fmla="*/ 1707356 w 1905509"/>
              <a:gd name="connsiteY68" fmla="*/ 625675 h 866181"/>
              <a:gd name="connsiteX69" fmla="*/ 1714500 w 1905509"/>
              <a:gd name="connsiteY69" fmla="*/ 647106 h 866181"/>
              <a:gd name="connsiteX70" fmla="*/ 1716881 w 1905509"/>
              <a:gd name="connsiteY70" fmla="*/ 654250 h 866181"/>
              <a:gd name="connsiteX71" fmla="*/ 1731169 w 1905509"/>
              <a:gd name="connsiteY71" fmla="*/ 661393 h 866181"/>
              <a:gd name="connsiteX72" fmla="*/ 1781175 w 1905509"/>
              <a:gd name="connsiteY72" fmla="*/ 654250 h 866181"/>
              <a:gd name="connsiteX73" fmla="*/ 1788319 w 1905509"/>
              <a:gd name="connsiteY73" fmla="*/ 649487 h 866181"/>
              <a:gd name="connsiteX74" fmla="*/ 1802606 w 1905509"/>
              <a:gd name="connsiteY74" fmla="*/ 644725 h 866181"/>
              <a:gd name="connsiteX75" fmla="*/ 1809750 w 1905509"/>
              <a:gd name="connsiteY75" fmla="*/ 639962 h 866181"/>
              <a:gd name="connsiteX76" fmla="*/ 1852612 w 1905509"/>
              <a:gd name="connsiteY76" fmla="*/ 639962 h 866181"/>
              <a:gd name="connsiteX77" fmla="*/ 1859756 w 1905509"/>
              <a:gd name="connsiteY77" fmla="*/ 644725 h 866181"/>
              <a:gd name="connsiteX78" fmla="*/ 1862137 w 1905509"/>
              <a:gd name="connsiteY78" fmla="*/ 651868 h 866181"/>
              <a:gd name="connsiteX79" fmla="*/ 1866900 w 1905509"/>
              <a:gd name="connsiteY79" fmla="*/ 659012 h 866181"/>
              <a:gd name="connsiteX80" fmla="*/ 1864519 w 1905509"/>
              <a:gd name="connsiteY80" fmla="*/ 692350 h 866181"/>
              <a:gd name="connsiteX81" fmla="*/ 1857375 w 1905509"/>
              <a:gd name="connsiteY81" fmla="*/ 699493 h 866181"/>
              <a:gd name="connsiteX82" fmla="*/ 1854994 w 1905509"/>
              <a:gd name="connsiteY82" fmla="*/ 706637 h 866181"/>
              <a:gd name="connsiteX83" fmla="*/ 1840706 w 1905509"/>
              <a:gd name="connsiteY83" fmla="*/ 718543 h 866181"/>
              <a:gd name="connsiteX84" fmla="*/ 1833562 w 1905509"/>
              <a:gd name="connsiteY84" fmla="*/ 720925 h 866181"/>
              <a:gd name="connsiteX85" fmla="*/ 1826419 w 1905509"/>
              <a:gd name="connsiteY85" fmla="*/ 725687 h 866181"/>
              <a:gd name="connsiteX86" fmla="*/ 1793081 w 1905509"/>
              <a:gd name="connsiteY86" fmla="*/ 735212 h 866181"/>
              <a:gd name="connsiteX87" fmla="*/ 1785937 w 1905509"/>
              <a:gd name="connsiteY87" fmla="*/ 737593 h 866181"/>
              <a:gd name="connsiteX88" fmla="*/ 1771650 w 1905509"/>
              <a:gd name="connsiteY88" fmla="*/ 747118 h 866181"/>
              <a:gd name="connsiteX89" fmla="*/ 1762125 w 1905509"/>
              <a:gd name="connsiteY89" fmla="*/ 759025 h 866181"/>
              <a:gd name="connsiteX90" fmla="*/ 1754981 w 1905509"/>
              <a:gd name="connsiteY90" fmla="*/ 780456 h 866181"/>
              <a:gd name="connsiteX91" fmla="*/ 1752600 w 1905509"/>
              <a:gd name="connsiteY91" fmla="*/ 787600 h 866181"/>
              <a:gd name="connsiteX92" fmla="*/ 1747837 w 1905509"/>
              <a:gd name="connsiteY92" fmla="*/ 794743 h 866181"/>
              <a:gd name="connsiteX93" fmla="*/ 1745456 w 1905509"/>
              <a:gd name="connsiteY93" fmla="*/ 832843 h 866181"/>
              <a:gd name="connsiteX94" fmla="*/ 1743075 w 1905509"/>
              <a:gd name="connsiteY94" fmla="*/ 839987 h 866181"/>
              <a:gd name="connsiteX95" fmla="*/ 1733550 w 1905509"/>
              <a:gd name="connsiteY95" fmla="*/ 854275 h 866181"/>
              <a:gd name="connsiteX96" fmla="*/ 1712119 w 1905509"/>
              <a:gd name="connsiteY96" fmla="*/ 863800 h 866181"/>
              <a:gd name="connsiteX97" fmla="*/ 1704975 w 1905509"/>
              <a:gd name="connsiteY97" fmla="*/ 866181 h 866181"/>
              <a:gd name="connsiteX98" fmla="*/ 1688306 w 1905509"/>
              <a:gd name="connsiteY98" fmla="*/ 863800 h 866181"/>
              <a:gd name="connsiteX99" fmla="*/ 1678781 w 1905509"/>
              <a:gd name="connsiteY99" fmla="*/ 849512 h 866181"/>
              <a:gd name="connsiteX100" fmla="*/ 1674019 w 1905509"/>
              <a:gd name="connsiteY100" fmla="*/ 842368 h 866181"/>
              <a:gd name="connsiteX101" fmla="*/ 1676400 w 1905509"/>
              <a:gd name="connsiteY101" fmla="*/ 806650 h 866181"/>
              <a:gd name="connsiteX102" fmla="*/ 1678781 w 1905509"/>
              <a:gd name="connsiteY102" fmla="*/ 799506 h 866181"/>
              <a:gd name="connsiteX103" fmla="*/ 1676400 w 1905509"/>
              <a:gd name="connsiteY103" fmla="*/ 739975 h 866181"/>
              <a:gd name="connsiteX104" fmla="*/ 1671637 w 1905509"/>
              <a:gd name="connsiteY104" fmla="*/ 725687 h 866181"/>
              <a:gd name="connsiteX105" fmla="*/ 1664494 w 1905509"/>
              <a:gd name="connsiteY105" fmla="*/ 711400 h 866181"/>
              <a:gd name="connsiteX106" fmla="*/ 1657350 w 1905509"/>
              <a:gd name="connsiteY106" fmla="*/ 706637 h 866181"/>
              <a:gd name="connsiteX107" fmla="*/ 1654969 w 1905509"/>
              <a:gd name="connsiteY107" fmla="*/ 699493 h 866181"/>
              <a:gd name="connsiteX108" fmla="*/ 1645444 w 1905509"/>
              <a:gd name="connsiteY108" fmla="*/ 685206 h 866181"/>
              <a:gd name="connsiteX109" fmla="*/ 1643062 w 1905509"/>
              <a:gd name="connsiteY109" fmla="*/ 678062 h 866181"/>
              <a:gd name="connsiteX110" fmla="*/ 1635919 w 1905509"/>
              <a:gd name="connsiteY110" fmla="*/ 673300 h 866181"/>
              <a:gd name="connsiteX111" fmla="*/ 1624012 w 1905509"/>
              <a:gd name="connsiteY111" fmla="*/ 651868 h 866181"/>
              <a:gd name="connsiteX112" fmla="*/ 1619250 w 1905509"/>
              <a:gd name="connsiteY112" fmla="*/ 644725 h 866181"/>
              <a:gd name="connsiteX113" fmla="*/ 1614487 w 1905509"/>
              <a:gd name="connsiteY113" fmla="*/ 637581 h 866181"/>
              <a:gd name="connsiteX114" fmla="*/ 1609725 w 1905509"/>
              <a:gd name="connsiteY114" fmla="*/ 620912 h 866181"/>
              <a:gd name="connsiteX115" fmla="*/ 1604962 w 1905509"/>
              <a:gd name="connsiteY115" fmla="*/ 606625 h 866181"/>
              <a:gd name="connsiteX116" fmla="*/ 1602581 w 1905509"/>
              <a:gd name="connsiteY116" fmla="*/ 599481 h 866181"/>
              <a:gd name="connsiteX117" fmla="*/ 1597819 w 1905509"/>
              <a:gd name="connsiteY117" fmla="*/ 582812 h 866181"/>
              <a:gd name="connsiteX118" fmla="*/ 1590675 w 1905509"/>
              <a:gd name="connsiteY118" fmla="*/ 575668 h 866181"/>
              <a:gd name="connsiteX119" fmla="*/ 1585912 w 1905509"/>
              <a:gd name="connsiteY119" fmla="*/ 568525 h 866181"/>
              <a:gd name="connsiteX120" fmla="*/ 1571625 w 1905509"/>
              <a:gd name="connsiteY120" fmla="*/ 559000 h 866181"/>
              <a:gd name="connsiteX121" fmla="*/ 1557337 w 1905509"/>
              <a:gd name="connsiteY121" fmla="*/ 547093 h 866181"/>
              <a:gd name="connsiteX122" fmla="*/ 1547812 w 1905509"/>
              <a:gd name="connsiteY122" fmla="*/ 537568 h 866181"/>
              <a:gd name="connsiteX123" fmla="*/ 1538287 w 1905509"/>
              <a:gd name="connsiteY123" fmla="*/ 528043 h 866181"/>
              <a:gd name="connsiteX124" fmla="*/ 1526381 w 1905509"/>
              <a:gd name="connsiteY124" fmla="*/ 513756 h 866181"/>
              <a:gd name="connsiteX125" fmla="*/ 1521619 w 1905509"/>
              <a:gd name="connsiteY125" fmla="*/ 506612 h 866181"/>
              <a:gd name="connsiteX126" fmla="*/ 1514475 w 1905509"/>
              <a:gd name="connsiteY126" fmla="*/ 504231 h 866181"/>
              <a:gd name="connsiteX127" fmla="*/ 1502569 w 1905509"/>
              <a:gd name="connsiteY127" fmla="*/ 492325 h 866181"/>
              <a:gd name="connsiteX128" fmla="*/ 1490662 w 1905509"/>
              <a:gd name="connsiteY128" fmla="*/ 478037 h 866181"/>
              <a:gd name="connsiteX129" fmla="*/ 1469231 w 1905509"/>
              <a:gd name="connsiteY129" fmla="*/ 468512 h 866181"/>
              <a:gd name="connsiteX130" fmla="*/ 1231106 w 1905509"/>
              <a:gd name="connsiteY130" fmla="*/ 466131 h 866181"/>
              <a:gd name="connsiteX131" fmla="*/ 1031081 w 1905509"/>
              <a:gd name="connsiteY131" fmla="*/ 456606 h 866181"/>
              <a:gd name="connsiteX132" fmla="*/ 840581 w 1905509"/>
              <a:gd name="connsiteY132" fmla="*/ 454225 h 866181"/>
              <a:gd name="connsiteX133" fmla="*/ 750094 w 1905509"/>
              <a:gd name="connsiteY133" fmla="*/ 451843 h 866181"/>
              <a:gd name="connsiteX134" fmla="*/ 500063 w 1905509"/>
              <a:gd name="connsiteY134" fmla="*/ 458987 h 866181"/>
              <a:gd name="connsiteX135" fmla="*/ 347662 w 1905509"/>
              <a:gd name="connsiteY135" fmla="*/ 478037 h 866181"/>
              <a:gd name="connsiteX136" fmla="*/ 250031 w 1905509"/>
              <a:gd name="connsiteY136" fmla="*/ 508993 h 866181"/>
              <a:gd name="connsiteX137" fmla="*/ 185737 w 1905509"/>
              <a:gd name="connsiteY137" fmla="*/ 542331 h 866181"/>
              <a:gd name="connsiteX0" fmla="*/ 185737 w 1914838"/>
              <a:gd name="connsiteY0" fmla="*/ 542331 h 866181"/>
              <a:gd name="connsiteX1" fmla="*/ 128586 w 1914838"/>
              <a:gd name="connsiteY1" fmla="*/ 582813 h 866181"/>
              <a:gd name="connsiteX2" fmla="*/ 85726 w 1914838"/>
              <a:gd name="connsiteY2" fmla="*/ 601862 h 866181"/>
              <a:gd name="connsiteX3" fmla="*/ 11906 w 1914838"/>
              <a:gd name="connsiteY3" fmla="*/ 628056 h 866181"/>
              <a:gd name="connsiteX4" fmla="*/ 33337 w 1914838"/>
              <a:gd name="connsiteY4" fmla="*/ 566143 h 866181"/>
              <a:gd name="connsiteX5" fmla="*/ 0 w 1914838"/>
              <a:gd name="connsiteY5" fmla="*/ 520899 h 866181"/>
              <a:gd name="connsiteX6" fmla="*/ 42863 w 1914838"/>
              <a:gd name="connsiteY6" fmla="*/ 418508 h 866181"/>
              <a:gd name="connsiteX7" fmla="*/ 2381 w 1914838"/>
              <a:gd name="connsiteY7" fmla="*/ 354212 h 866181"/>
              <a:gd name="connsiteX8" fmla="*/ 83343 w 1914838"/>
              <a:gd name="connsiteY8" fmla="*/ 351830 h 866181"/>
              <a:gd name="connsiteX9" fmla="*/ 152401 w 1914838"/>
              <a:gd name="connsiteY9" fmla="*/ 368500 h 866181"/>
              <a:gd name="connsiteX10" fmla="*/ 269081 w 1914838"/>
              <a:gd name="connsiteY10" fmla="*/ 380405 h 866181"/>
              <a:gd name="connsiteX11" fmla="*/ 369094 w 1914838"/>
              <a:gd name="connsiteY11" fmla="*/ 385168 h 866181"/>
              <a:gd name="connsiteX12" fmla="*/ 652463 w 1914838"/>
              <a:gd name="connsiteY12" fmla="*/ 380406 h 866181"/>
              <a:gd name="connsiteX13" fmla="*/ 1042987 w 1914838"/>
              <a:gd name="connsiteY13" fmla="*/ 375644 h 866181"/>
              <a:gd name="connsiteX14" fmla="*/ 1345406 w 1914838"/>
              <a:gd name="connsiteY14" fmla="*/ 378025 h 866181"/>
              <a:gd name="connsiteX15" fmla="*/ 1466850 w 1914838"/>
              <a:gd name="connsiteY15" fmla="*/ 370881 h 866181"/>
              <a:gd name="connsiteX16" fmla="*/ 1531143 w 1914838"/>
              <a:gd name="connsiteY16" fmla="*/ 294682 h 866181"/>
              <a:gd name="connsiteX17" fmla="*/ 1557337 w 1914838"/>
              <a:gd name="connsiteY17" fmla="*/ 230388 h 866181"/>
              <a:gd name="connsiteX18" fmla="*/ 1581150 w 1914838"/>
              <a:gd name="connsiteY18" fmla="*/ 173237 h 866181"/>
              <a:gd name="connsiteX19" fmla="*/ 1595437 w 1914838"/>
              <a:gd name="connsiteY19" fmla="*/ 113706 h 866181"/>
              <a:gd name="connsiteX20" fmla="*/ 1590675 w 1914838"/>
              <a:gd name="connsiteY20" fmla="*/ 85131 h 866181"/>
              <a:gd name="connsiteX21" fmla="*/ 1562100 w 1914838"/>
              <a:gd name="connsiteY21" fmla="*/ 63700 h 866181"/>
              <a:gd name="connsiteX22" fmla="*/ 1533526 w 1914838"/>
              <a:gd name="connsiteY22" fmla="*/ 35124 h 866181"/>
              <a:gd name="connsiteX23" fmla="*/ 1540668 w 1914838"/>
              <a:gd name="connsiteY23" fmla="*/ 4168 h 866181"/>
              <a:gd name="connsiteX24" fmla="*/ 1566862 w 1914838"/>
              <a:gd name="connsiteY24" fmla="*/ 1787 h 866181"/>
              <a:gd name="connsiteX25" fmla="*/ 1600200 w 1914838"/>
              <a:gd name="connsiteY25" fmla="*/ 13693 h 866181"/>
              <a:gd name="connsiteX26" fmla="*/ 1643062 w 1914838"/>
              <a:gd name="connsiteY26" fmla="*/ 27981 h 866181"/>
              <a:gd name="connsiteX27" fmla="*/ 1688306 w 1914838"/>
              <a:gd name="connsiteY27" fmla="*/ 32743 h 866181"/>
              <a:gd name="connsiteX28" fmla="*/ 1716881 w 1914838"/>
              <a:gd name="connsiteY28" fmla="*/ 42268 h 866181"/>
              <a:gd name="connsiteX29" fmla="*/ 1731169 w 1914838"/>
              <a:gd name="connsiteY29" fmla="*/ 61319 h 866181"/>
              <a:gd name="connsiteX30" fmla="*/ 1697831 w 1914838"/>
              <a:gd name="connsiteY30" fmla="*/ 87512 h 866181"/>
              <a:gd name="connsiteX31" fmla="*/ 1647825 w 1914838"/>
              <a:gd name="connsiteY31" fmla="*/ 120850 h 866181"/>
              <a:gd name="connsiteX32" fmla="*/ 1635919 w 1914838"/>
              <a:gd name="connsiteY32" fmla="*/ 154187 h 866181"/>
              <a:gd name="connsiteX33" fmla="*/ 1621631 w 1914838"/>
              <a:gd name="connsiteY33" fmla="*/ 204194 h 866181"/>
              <a:gd name="connsiteX34" fmla="*/ 1619251 w 1914838"/>
              <a:gd name="connsiteY34" fmla="*/ 266106 h 866181"/>
              <a:gd name="connsiteX35" fmla="*/ 1628775 w 1914838"/>
              <a:gd name="connsiteY35" fmla="*/ 332781 h 866181"/>
              <a:gd name="connsiteX36" fmla="*/ 1657350 w 1914838"/>
              <a:gd name="connsiteY36" fmla="*/ 363737 h 866181"/>
              <a:gd name="connsiteX37" fmla="*/ 1726406 w 1914838"/>
              <a:gd name="connsiteY37" fmla="*/ 351831 h 866181"/>
              <a:gd name="connsiteX38" fmla="*/ 1776412 w 1914838"/>
              <a:gd name="connsiteY38" fmla="*/ 337543 h 866181"/>
              <a:gd name="connsiteX39" fmla="*/ 1821656 w 1914838"/>
              <a:gd name="connsiteY39" fmla="*/ 308968 h 866181"/>
              <a:gd name="connsiteX40" fmla="*/ 1838326 w 1914838"/>
              <a:gd name="connsiteY40" fmla="*/ 275631 h 866181"/>
              <a:gd name="connsiteX41" fmla="*/ 1845468 w 1914838"/>
              <a:gd name="connsiteY41" fmla="*/ 244674 h 866181"/>
              <a:gd name="connsiteX42" fmla="*/ 1888331 w 1914838"/>
              <a:gd name="connsiteY42" fmla="*/ 251819 h 866181"/>
              <a:gd name="connsiteX43" fmla="*/ 1881187 w 1914838"/>
              <a:gd name="connsiteY43" fmla="*/ 292300 h 866181"/>
              <a:gd name="connsiteX44" fmla="*/ 1888332 w 1914838"/>
              <a:gd name="connsiteY44" fmla="*/ 337543 h 866181"/>
              <a:gd name="connsiteX45" fmla="*/ 1883569 w 1914838"/>
              <a:gd name="connsiteY45" fmla="*/ 389931 h 866181"/>
              <a:gd name="connsiteX46" fmla="*/ 1902619 w 1914838"/>
              <a:gd name="connsiteY46" fmla="*/ 444699 h 866181"/>
              <a:gd name="connsiteX47" fmla="*/ 1909762 w 1914838"/>
              <a:gd name="connsiteY47" fmla="*/ 499468 h 866181"/>
              <a:gd name="connsiteX48" fmla="*/ 1824037 w 1914838"/>
              <a:gd name="connsiteY48" fmla="*/ 442318 h 866181"/>
              <a:gd name="connsiteX49" fmla="*/ 1821656 w 1914838"/>
              <a:gd name="connsiteY49" fmla="*/ 480418 h 866181"/>
              <a:gd name="connsiteX50" fmla="*/ 1816894 w 1914838"/>
              <a:gd name="connsiteY50" fmla="*/ 487562 h 866181"/>
              <a:gd name="connsiteX51" fmla="*/ 1788319 w 1914838"/>
              <a:gd name="connsiteY51" fmla="*/ 480418 h 866181"/>
              <a:gd name="connsiteX52" fmla="*/ 1781175 w 1914838"/>
              <a:gd name="connsiteY52" fmla="*/ 478037 h 866181"/>
              <a:gd name="connsiteX53" fmla="*/ 1774031 w 1914838"/>
              <a:gd name="connsiteY53" fmla="*/ 475656 h 866181"/>
              <a:gd name="connsiteX54" fmla="*/ 1754981 w 1914838"/>
              <a:gd name="connsiteY54" fmla="*/ 447081 h 866181"/>
              <a:gd name="connsiteX55" fmla="*/ 1728787 w 1914838"/>
              <a:gd name="connsiteY55" fmla="*/ 420887 h 866181"/>
              <a:gd name="connsiteX56" fmla="*/ 1697830 w 1914838"/>
              <a:gd name="connsiteY56" fmla="*/ 423268 h 866181"/>
              <a:gd name="connsiteX57" fmla="*/ 1664494 w 1914838"/>
              <a:gd name="connsiteY57" fmla="*/ 430412 h 866181"/>
              <a:gd name="connsiteX58" fmla="*/ 1650206 w 1914838"/>
              <a:gd name="connsiteY58" fmla="*/ 456606 h 866181"/>
              <a:gd name="connsiteX59" fmla="*/ 1652587 w 1914838"/>
              <a:gd name="connsiteY59" fmla="*/ 518518 h 866181"/>
              <a:gd name="connsiteX60" fmla="*/ 1657350 w 1914838"/>
              <a:gd name="connsiteY60" fmla="*/ 532806 h 866181"/>
              <a:gd name="connsiteX61" fmla="*/ 1662112 w 1914838"/>
              <a:gd name="connsiteY61" fmla="*/ 549475 h 866181"/>
              <a:gd name="connsiteX62" fmla="*/ 1666875 w 1914838"/>
              <a:gd name="connsiteY62" fmla="*/ 556618 h 866181"/>
              <a:gd name="connsiteX63" fmla="*/ 1676400 w 1914838"/>
              <a:gd name="connsiteY63" fmla="*/ 568525 h 866181"/>
              <a:gd name="connsiteX64" fmla="*/ 1678781 w 1914838"/>
              <a:gd name="connsiteY64" fmla="*/ 575668 h 866181"/>
              <a:gd name="connsiteX65" fmla="*/ 1688306 w 1914838"/>
              <a:gd name="connsiteY65" fmla="*/ 589956 h 866181"/>
              <a:gd name="connsiteX66" fmla="*/ 1693069 w 1914838"/>
              <a:gd name="connsiteY66" fmla="*/ 597100 h 866181"/>
              <a:gd name="connsiteX67" fmla="*/ 1697831 w 1914838"/>
              <a:gd name="connsiteY67" fmla="*/ 611387 h 866181"/>
              <a:gd name="connsiteX68" fmla="*/ 1707356 w 1914838"/>
              <a:gd name="connsiteY68" fmla="*/ 625675 h 866181"/>
              <a:gd name="connsiteX69" fmla="*/ 1714500 w 1914838"/>
              <a:gd name="connsiteY69" fmla="*/ 647106 h 866181"/>
              <a:gd name="connsiteX70" fmla="*/ 1716881 w 1914838"/>
              <a:gd name="connsiteY70" fmla="*/ 654250 h 866181"/>
              <a:gd name="connsiteX71" fmla="*/ 1731169 w 1914838"/>
              <a:gd name="connsiteY71" fmla="*/ 661393 h 866181"/>
              <a:gd name="connsiteX72" fmla="*/ 1781175 w 1914838"/>
              <a:gd name="connsiteY72" fmla="*/ 654250 h 866181"/>
              <a:gd name="connsiteX73" fmla="*/ 1788319 w 1914838"/>
              <a:gd name="connsiteY73" fmla="*/ 649487 h 866181"/>
              <a:gd name="connsiteX74" fmla="*/ 1802606 w 1914838"/>
              <a:gd name="connsiteY74" fmla="*/ 644725 h 866181"/>
              <a:gd name="connsiteX75" fmla="*/ 1809750 w 1914838"/>
              <a:gd name="connsiteY75" fmla="*/ 639962 h 866181"/>
              <a:gd name="connsiteX76" fmla="*/ 1852612 w 1914838"/>
              <a:gd name="connsiteY76" fmla="*/ 639962 h 866181"/>
              <a:gd name="connsiteX77" fmla="*/ 1859756 w 1914838"/>
              <a:gd name="connsiteY77" fmla="*/ 644725 h 866181"/>
              <a:gd name="connsiteX78" fmla="*/ 1862137 w 1914838"/>
              <a:gd name="connsiteY78" fmla="*/ 651868 h 866181"/>
              <a:gd name="connsiteX79" fmla="*/ 1866900 w 1914838"/>
              <a:gd name="connsiteY79" fmla="*/ 659012 h 866181"/>
              <a:gd name="connsiteX80" fmla="*/ 1864519 w 1914838"/>
              <a:gd name="connsiteY80" fmla="*/ 692350 h 866181"/>
              <a:gd name="connsiteX81" fmla="*/ 1857375 w 1914838"/>
              <a:gd name="connsiteY81" fmla="*/ 699493 h 866181"/>
              <a:gd name="connsiteX82" fmla="*/ 1854994 w 1914838"/>
              <a:gd name="connsiteY82" fmla="*/ 706637 h 866181"/>
              <a:gd name="connsiteX83" fmla="*/ 1840706 w 1914838"/>
              <a:gd name="connsiteY83" fmla="*/ 718543 h 866181"/>
              <a:gd name="connsiteX84" fmla="*/ 1833562 w 1914838"/>
              <a:gd name="connsiteY84" fmla="*/ 720925 h 866181"/>
              <a:gd name="connsiteX85" fmla="*/ 1826419 w 1914838"/>
              <a:gd name="connsiteY85" fmla="*/ 725687 h 866181"/>
              <a:gd name="connsiteX86" fmla="*/ 1793081 w 1914838"/>
              <a:gd name="connsiteY86" fmla="*/ 735212 h 866181"/>
              <a:gd name="connsiteX87" fmla="*/ 1785937 w 1914838"/>
              <a:gd name="connsiteY87" fmla="*/ 737593 h 866181"/>
              <a:gd name="connsiteX88" fmla="*/ 1771650 w 1914838"/>
              <a:gd name="connsiteY88" fmla="*/ 747118 h 866181"/>
              <a:gd name="connsiteX89" fmla="*/ 1762125 w 1914838"/>
              <a:gd name="connsiteY89" fmla="*/ 759025 h 866181"/>
              <a:gd name="connsiteX90" fmla="*/ 1754981 w 1914838"/>
              <a:gd name="connsiteY90" fmla="*/ 780456 h 866181"/>
              <a:gd name="connsiteX91" fmla="*/ 1752600 w 1914838"/>
              <a:gd name="connsiteY91" fmla="*/ 787600 h 866181"/>
              <a:gd name="connsiteX92" fmla="*/ 1747837 w 1914838"/>
              <a:gd name="connsiteY92" fmla="*/ 794743 h 866181"/>
              <a:gd name="connsiteX93" fmla="*/ 1745456 w 1914838"/>
              <a:gd name="connsiteY93" fmla="*/ 832843 h 866181"/>
              <a:gd name="connsiteX94" fmla="*/ 1743075 w 1914838"/>
              <a:gd name="connsiteY94" fmla="*/ 839987 h 866181"/>
              <a:gd name="connsiteX95" fmla="*/ 1733550 w 1914838"/>
              <a:gd name="connsiteY95" fmla="*/ 854275 h 866181"/>
              <a:gd name="connsiteX96" fmla="*/ 1712119 w 1914838"/>
              <a:gd name="connsiteY96" fmla="*/ 863800 h 866181"/>
              <a:gd name="connsiteX97" fmla="*/ 1704975 w 1914838"/>
              <a:gd name="connsiteY97" fmla="*/ 866181 h 866181"/>
              <a:gd name="connsiteX98" fmla="*/ 1688306 w 1914838"/>
              <a:gd name="connsiteY98" fmla="*/ 863800 h 866181"/>
              <a:gd name="connsiteX99" fmla="*/ 1678781 w 1914838"/>
              <a:gd name="connsiteY99" fmla="*/ 849512 h 866181"/>
              <a:gd name="connsiteX100" fmla="*/ 1674019 w 1914838"/>
              <a:gd name="connsiteY100" fmla="*/ 842368 h 866181"/>
              <a:gd name="connsiteX101" fmla="*/ 1676400 w 1914838"/>
              <a:gd name="connsiteY101" fmla="*/ 806650 h 866181"/>
              <a:gd name="connsiteX102" fmla="*/ 1678781 w 1914838"/>
              <a:gd name="connsiteY102" fmla="*/ 799506 h 866181"/>
              <a:gd name="connsiteX103" fmla="*/ 1676400 w 1914838"/>
              <a:gd name="connsiteY103" fmla="*/ 739975 h 866181"/>
              <a:gd name="connsiteX104" fmla="*/ 1671637 w 1914838"/>
              <a:gd name="connsiteY104" fmla="*/ 725687 h 866181"/>
              <a:gd name="connsiteX105" fmla="*/ 1664494 w 1914838"/>
              <a:gd name="connsiteY105" fmla="*/ 711400 h 866181"/>
              <a:gd name="connsiteX106" fmla="*/ 1657350 w 1914838"/>
              <a:gd name="connsiteY106" fmla="*/ 706637 h 866181"/>
              <a:gd name="connsiteX107" fmla="*/ 1654969 w 1914838"/>
              <a:gd name="connsiteY107" fmla="*/ 699493 h 866181"/>
              <a:gd name="connsiteX108" fmla="*/ 1645444 w 1914838"/>
              <a:gd name="connsiteY108" fmla="*/ 685206 h 866181"/>
              <a:gd name="connsiteX109" fmla="*/ 1643062 w 1914838"/>
              <a:gd name="connsiteY109" fmla="*/ 678062 h 866181"/>
              <a:gd name="connsiteX110" fmla="*/ 1635919 w 1914838"/>
              <a:gd name="connsiteY110" fmla="*/ 673300 h 866181"/>
              <a:gd name="connsiteX111" fmla="*/ 1624012 w 1914838"/>
              <a:gd name="connsiteY111" fmla="*/ 651868 h 866181"/>
              <a:gd name="connsiteX112" fmla="*/ 1619250 w 1914838"/>
              <a:gd name="connsiteY112" fmla="*/ 644725 h 866181"/>
              <a:gd name="connsiteX113" fmla="*/ 1614487 w 1914838"/>
              <a:gd name="connsiteY113" fmla="*/ 637581 h 866181"/>
              <a:gd name="connsiteX114" fmla="*/ 1609725 w 1914838"/>
              <a:gd name="connsiteY114" fmla="*/ 620912 h 866181"/>
              <a:gd name="connsiteX115" fmla="*/ 1604962 w 1914838"/>
              <a:gd name="connsiteY115" fmla="*/ 606625 h 866181"/>
              <a:gd name="connsiteX116" fmla="*/ 1602581 w 1914838"/>
              <a:gd name="connsiteY116" fmla="*/ 599481 h 866181"/>
              <a:gd name="connsiteX117" fmla="*/ 1597819 w 1914838"/>
              <a:gd name="connsiteY117" fmla="*/ 582812 h 866181"/>
              <a:gd name="connsiteX118" fmla="*/ 1590675 w 1914838"/>
              <a:gd name="connsiteY118" fmla="*/ 575668 h 866181"/>
              <a:gd name="connsiteX119" fmla="*/ 1585912 w 1914838"/>
              <a:gd name="connsiteY119" fmla="*/ 568525 h 866181"/>
              <a:gd name="connsiteX120" fmla="*/ 1571625 w 1914838"/>
              <a:gd name="connsiteY120" fmla="*/ 559000 h 866181"/>
              <a:gd name="connsiteX121" fmla="*/ 1557337 w 1914838"/>
              <a:gd name="connsiteY121" fmla="*/ 547093 h 866181"/>
              <a:gd name="connsiteX122" fmla="*/ 1547812 w 1914838"/>
              <a:gd name="connsiteY122" fmla="*/ 537568 h 866181"/>
              <a:gd name="connsiteX123" fmla="*/ 1538287 w 1914838"/>
              <a:gd name="connsiteY123" fmla="*/ 528043 h 866181"/>
              <a:gd name="connsiteX124" fmla="*/ 1526381 w 1914838"/>
              <a:gd name="connsiteY124" fmla="*/ 513756 h 866181"/>
              <a:gd name="connsiteX125" fmla="*/ 1521619 w 1914838"/>
              <a:gd name="connsiteY125" fmla="*/ 506612 h 866181"/>
              <a:gd name="connsiteX126" fmla="*/ 1514475 w 1914838"/>
              <a:gd name="connsiteY126" fmla="*/ 504231 h 866181"/>
              <a:gd name="connsiteX127" fmla="*/ 1502569 w 1914838"/>
              <a:gd name="connsiteY127" fmla="*/ 492325 h 866181"/>
              <a:gd name="connsiteX128" fmla="*/ 1490662 w 1914838"/>
              <a:gd name="connsiteY128" fmla="*/ 478037 h 866181"/>
              <a:gd name="connsiteX129" fmla="*/ 1469231 w 1914838"/>
              <a:gd name="connsiteY129" fmla="*/ 468512 h 866181"/>
              <a:gd name="connsiteX130" fmla="*/ 1231106 w 1914838"/>
              <a:gd name="connsiteY130" fmla="*/ 466131 h 866181"/>
              <a:gd name="connsiteX131" fmla="*/ 1031081 w 1914838"/>
              <a:gd name="connsiteY131" fmla="*/ 456606 h 866181"/>
              <a:gd name="connsiteX132" fmla="*/ 840581 w 1914838"/>
              <a:gd name="connsiteY132" fmla="*/ 454225 h 866181"/>
              <a:gd name="connsiteX133" fmla="*/ 750094 w 1914838"/>
              <a:gd name="connsiteY133" fmla="*/ 451843 h 866181"/>
              <a:gd name="connsiteX134" fmla="*/ 500063 w 1914838"/>
              <a:gd name="connsiteY134" fmla="*/ 458987 h 866181"/>
              <a:gd name="connsiteX135" fmla="*/ 347662 w 1914838"/>
              <a:gd name="connsiteY135" fmla="*/ 478037 h 866181"/>
              <a:gd name="connsiteX136" fmla="*/ 250031 w 1914838"/>
              <a:gd name="connsiteY136" fmla="*/ 508993 h 866181"/>
              <a:gd name="connsiteX137" fmla="*/ 185737 w 1914838"/>
              <a:gd name="connsiteY137"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26406 w 1911774"/>
              <a:gd name="connsiteY37" fmla="*/ 351831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816894 w 1911774"/>
              <a:gd name="connsiteY50" fmla="*/ 487562 h 866181"/>
              <a:gd name="connsiteX51" fmla="*/ 1788319 w 1911774"/>
              <a:gd name="connsiteY51" fmla="*/ 480418 h 866181"/>
              <a:gd name="connsiteX52" fmla="*/ 1781175 w 1911774"/>
              <a:gd name="connsiteY52" fmla="*/ 478037 h 866181"/>
              <a:gd name="connsiteX53" fmla="*/ 1774031 w 1911774"/>
              <a:gd name="connsiteY53" fmla="*/ 475656 h 866181"/>
              <a:gd name="connsiteX54" fmla="*/ 1754981 w 1911774"/>
              <a:gd name="connsiteY54" fmla="*/ 447081 h 866181"/>
              <a:gd name="connsiteX55" fmla="*/ 1728787 w 1911774"/>
              <a:gd name="connsiteY55" fmla="*/ 420887 h 866181"/>
              <a:gd name="connsiteX56" fmla="*/ 1697830 w 1911774"/>
              <a:gd name="connsiteY56" fmla="*/ 423268 h 866181"/>
              <a:gd name="connsiteX57" fmla="*/ 1664494 w 1911774"/>
              <a:gd name="connsiteY57" fmla="*/ 430412 h 866181"/>
              <a:gd name="connsiteX58" fmla="*/ 1650206 w 1911774"/>
              <a:gd name="connsiteY58" fmla="*/ 456606 h 866181"/>
              <a:gd name="connsiteX59" fmla="*/ 1652587 w 1911774"/>
              <a:gd name="connsiteY59" fmla="*/ 518518 h 866181"/>
              <a:gd name="connsiteX60" fmla="*/ 1657350 w 1911774"/>
              <a:gd name="connsiteY60" fmla="*/ 532806 h 866181"/>
              <a:gd name="connsiteX61" fmla="*/ 1662112 w 1911774"/>
              <a:gd name="connsiteY61" fmla="*/ 549475 h 866181"/>
              <a:gd name="connsiteX62" fmla="*/ 1666875 w 1911774"/>
              <a:gd name="connsiteY62" fmla="*/ 556618 h 866181"/>
              <a:gd name="connsiteX63" fmla="*/ 1676400 w 1911774"/>
              <a:gd name="connsiteY63" fmla="*/ 568525 h 866181"/>
              <a:gd name="connsiteX64" fmla="*/ 1678781 w 1911774"/>
              <a:gd name="connsiteY64" fmla="*/ 575668 h 866181"/>
              <a:gd name="connsiteX65" fmla="*/ 1688306 w 1911774"/>
              <a:gd name="connsiteY65" fmla="*/ 589956 h 866181"/>
              <a:gd name="connsiteX66" fmla="*/ 1693069 w 1911774"/>
              <a:gd name="connsiteY66" fmla="*/ 597100 h 866181"/>
              <a:gd name="connsiteX67" fmla="*/ 1697831 w 1911774"/>
              <a:gd name="connsiteY67" fmla="*/ 611387 h 866181"/>
              <a:gd name="connsiteX68" fmla="*/ 1707356 w 1911774"/>
              <a:gd name="connsiteY68" fmla="*/ 625675 h 866181"/>
              <a:gd name="connsiteX69" fmla="*/ 1714500 w 1911774"/>
              <a:gd name="connsiteY69" fmla="*/ 647106 h 866181"/>
              <a:gd name="connsiteX70" fmla="*/ 1716881 w 1911774"/>
              <a:gd name="connsiteY70" fmla="*/ 654250 h 866181"/>
              <a:gd name="connsiteX71" fmla="*/ 1731169 w 1911774"/>
              <a:gd name="connsiteY71" fmla="*/ 661393 h 866181"/>
              <a:gd name="connsiteX72" fmla="*/ 1781175 w 1911774"/>
              <a:gd name="connsiteY72" fmla="*/ 654250 h 866181"/>
              <a:gd name="connsiteX73" fmla="*/ 1788319 w 1911774"/>
              <a:gd name="connsiteY73" fmla="*/ 649487 h 866181"/>
              <a:gd name="connsiteX74" fmla="*/ 1802606 w 1911774"/>
              <a:gd name="connsiteY74" fmla="*/ 644725 h 866181"/>
              <a:gd name="connsiteX75" fmla="*/ 1809750 w 1911774"/>
              <a:gd name="connsiteY75" fmla="*/ 639962 h 866181"/>
              <a:gd name="connsiteX76" fmla="*/ 1852612 w 1911774"/>
              <a:gd name="connsiteY76" fmla="*/ 639962 h 866181"/>
              <a:gd name="connsiteX77" fmla="*/ 1859756 w 1911774"/>
              <a:gd name="connsiteY77" fmla="*/ 644725 h 866181"/>
              <a:gd name="connsiteX78" fmla="*/ 1862137 w 1911774"/>
              <a:gd name="connsiteY78" fmla="*/ 651868 h 866181"/>
              <a:gd name="connsiteX79" fmla="*/ 1866900 w 1911774"/>
              <a:gd name="connsiteY79" fmla="*/ 659012 h 866181"/>
              <a:gd name="connsiteX80" fmla="*/ 1864519 w 1911774"/>
              <a:gd name="connsiteY80" fmla="*/ 692350 h 866181"/>
              <a:gd name="connsiteX81" fmla="*/ 1857375 w 1911774"/>
              <a:gd name="connsiteY81" fmla="*/ 699493 h 866181"/>
              <a:gd name="connsiteX82" fmla="*/ 1854994 w 1911774"/>
              <a:gd name="connsiteY82" fmla="*/ 706637 h 866181"/>
              <a:gd name="connsiteX83" fmla="*/ 1840706 w 1911774"/>
              <a:gd name="connsiteY83" fmla="*/ 718543 h 866181"/>
              <a:gd name="connsiteX84" fmla="*/ 1833562 w 1911774"/>
              <a:gd name="connsiteY84" fmla="*/ 720925 h 866181"/>
              <a:gd name="connsiteX85" fmla="*/ 1826419 w 1911774"/>
              <a:gd name="connsiteY85" fmla="*/ 725687 h 866181"/>
              <a:gd name="connsiteX86" fmla="*/ 1793081 w 1911774"/>
              <a:gd name="connsiteY86" fmla="*/ 735212 h 866181"/>
              <a:gd name="connsiteX87" fmla="*/ 1785937 w 1911774"/>
              <a:gd name="connsiteY87" fmla="*/ 737593 h 866181"/>
              <a:gd name="connsiteX88" fmla="*/ 1771650 w 1911774"/>
              <a:gd name="connsiteY88" fmla="*/ 747118 h 866181"/>
              <a:gd name="connsiteX89" fmla="*/ 1762125 w 1911774"/>
              <a:gd name="connsiteY89" fmla="*/ 759025 h 866181"/>
              <a:gd name="connsiteX90" fmla="*/ 1754981 w 1911774"/>
              <a:gd name="connsiteY90" fmla="*/ 780456 h 866181"/>
              <a:gd name="connsiteX91" fmla="*/ 1752600 w 1911774"/>
              <a:gd name="connsiteY91" fmla="*/ 787600 h 866181"/>
              <a:gd name="connsiteX92" fmla="*/ 1747837 w 1911774"/>
              <a:gd name="connsiteY92" fmla="*/ 794743 h 866181"/>
              <a:gd name="connsiteX93" fmla="*/ 1745456 w 1911774"/>
              <a:gd name="connsiteY93" fmla="*/ 832843 h 866181"/>
              <a:gd name="connsiteX94" fmla="*/ 1743075 w 1911774"/>
              <a:gd name="connsiteY94" fmla="*/ 839987 h 866181"/>
              <a:gd name="connsiteX95" fmla="*/ 1733550 w 1911774"/>
              <a:gd name="connsiteY95" fmla="*/ 854275 h 866181"/>
              <a:gd name="connsiteX96" fmla="*/ 1712119 w 1911774"/>
              <a:gd name="connsiteY96" fmla="*/ 863800 h 866181"/>
              <a:gd name="connsiteX97" fmla="*/ 1704975 w 1911774"/>
              <a:gd name="connsiteY97" fmla="*/ 866181 h 866181"/>
              <a:gd name="connsiteX98" fmla="*/ 1688306 w 1911774"/>
              <a:gd name="connsiteY98" fmla="*/ 863800 h 866181"/>
              <a:gd name="connsiteX99" fmla="*/ 1678781 w 1911774"/>
              <a:gd name="connsiteY99" fmla="*/ 849512 h 866181"/>
              <a:gd name="connsiteX100" fmla="*/ 1674019 w 1911774"/>
              <a:gd name="connsiteY100" fmla="*/ 842368 h 866181"/>
              <a:gd name="connsiteX101" fmla="*/ 1676400 w 1911774"/>
              <a:gd name="connsiteY101" fmla="*/ 806650 h 866181"/>
              <a:gd name="connsiteX102" fmla="*/ 1678781 w 1911774"/>
              <a:gd name="connsiteY102" fmla="*/ 799506 h 866181"/>
              <a:gd name="connsiteX103" fmla="*/ 1676400 w 1911774"/>
              <a:gd name="connsiteY103" fmla="*/ 739975 h 866181"/>
              <a:gd name="connsiteX104" fmla="*/ 1671637 w 1911774"/>
              <a:gd name="connsiteY104" fmla="*/ 725687 h 866181"/>
              <a:gd name="connsiteX105" fmla="*/ 1664494 w 1911774"/>
              <a:gd name="connsiteY105" fmla="*/ 711400 h 866181"/>
              <a:gd name="connsiteX106" fmla="*/ 1657350 w 1911774"/>
              <a:gd name="connsiteY106" fmla="*/ 706637 h 866181"/>
              <a:gd name="connsiteX107" fmla="*/ 1654969 w 1911774"/>
              <a:gd name="connsiteY107" fmla="*/ 699493 h 866181"/>
              <a:gd name="connsiteX108" fmla="*/ 1645444 w 1911774"/>
              <a:gd name="connsiteY108" fmla="*/ 685206 h 866181"/>
              <a:gd name="connsiteX109" fmla="*/ 1643062 w 1911774"/>
              <a:gd name="connsiteY109" fmla="*/ 678062 h 866181"/>
              <a:gd name="connsiteX110" fmla="*/ 1635919 w 1911774"/>
              <a:gd name="connsiteY110" fmla="*/ 673300 h 866181"/>
              <a:gd name="connsiteX111" fmla="*/ 1624012 w 1911774"/>
              <a:gd name="connsiteY111" fmla="*/ 651868 h 866181"/>
              <a:gd name="connsiteX112" fmla="*/ 1619250 w 1911774"/>
              <a:gd name="connsiteY112" fmla="*/ 644725 h 866181"/>
              <a:gd name="connsiteX113" fmla="*/ 1614487 w 1911774"/>
              <a:gd name="connsiteY113" fmla="*/ 637581 h 866181"/>
              <a:gd name="connsiteX114" fmla="*/ 1609725 w 1911774"/>
              <a:gd name="connsiteY114" fmla="*/ 620912 h 866181"/>
              <a:gd name="connsiteX115" fmla="*/ 1604962 w 1911774"/>
              <a:gd name="connsiteY115" fmla="*/ 606625 h 866181"/>
              <a:gd name="connsiteX116" fmla="*/ 1602581 w 1911774"/>
              <a:gd name="connsiteY116" fmla="*/ 599481 h 866181"/>
              <a:gd name="connsiteX117" fmla="*/ 1597819 w 1911774"/>
              <a:gd name="connsiteY117" fmla="*/ 582812 h 866181"/>
              <a:gd name="connsiteX118" fmla="*/ 1590675 w 1911774"/>
              <a:gd name="connsiteY118" fmla="*/ 575668 h 866181"/>
              <a:gd name="connsiteX119" fmla="*/ 1585912 w 1911774"/>
              <a:gd name="connsiteY119" fmla="*/ 568525 h 866181"/>
              <a:gd name="connsiteX120" fmla="*/ 1571625 w 1911774"/>
              <a:gd name="connsiteY120" fmla="*/ 559000 h 866181"/>
              <a:gd name="connsiteX121" fmla="*/ 1557337 w 1911774"/>
              <a:gd name="connsiteY121" fmla="*/ 547093 h 866181"/>
              <a:gd name="connsiteX122" fmla="*/ 1547812 w 1911774"/>
              <a:gd name="connsiteY122" fmla="*/ 537568 h 866181"/>
              <a:gd name="connsiteX123" fmla="*/ 1538287 w 1911774"/>
              <a:gd name="connsiteY123" fmla="*/ 528043 h 866181"/>
              <a:gd name="connsiteX124" fmla="*/ 1526381 w 1911774"/>
              <a:gd name="connsiteY124" fmla="*/ 513756 h 866181"/>
              <a:gd name="connsiteX125" fmla="*/ 1521619 w 1911774"/>
              <a:gd name="connsiteY125" fmla="*/ 506612 h 866181"/>
              <a:gd name="connsiteX126" fmla="*/ 1514475 w 1911774"/>
              <a:gd name="connsiteY126" fmla="*/ 504231 h 866181"/>
              <a:gd name="connsiteX127" fmla="*/ 1502569 w 1911774"/>
              <a:gd name="connsiteY127" fmla="*/ 492325 h 866181"/>
              <a:gd name="connsiteX128" fmla="*/ 1490662 w 1911774"/>
              <a:gd name="connsiteY128" fmla="*/ 478037 h 866181"/>
              <a:gd name="connsiteX129" fmla="*/ 1469231 w 1911774"/>
              <a:gd name="connsiteY129" fmla="*/ 468512 h 866181"/>
              <a:gd name="connsiteX130" fmla="*/ 1231106 w 1911774"/>
              <a:gd name="connsiteY130" fmla="*/ 466131 h 866181"/>
              <a:gd name="connsiteX131" fmla="*/ 1031081 w 1911774"/>
              <a:gd name="connsiteY131" fmla="*/ 456606 h 866181"/>
              <a:gd name="connsiteX132" fmla="*/ 840581 w 1911774"/>
              <a:gd name="connsiteY132" fmla="*/ 454225 h 866181"/>
              <a:gd name="connsiteX133" fmla="*/ 750094 w 1911774"/>
              <a:gd name="connsiteY133" fmla="*/ 451843 h 866181"/>
              <a:gd name="connsiteX134" fmla="*/ 500063 w 1911774"/>
              <a:gd name="connsiteY134" fmla="*/ 458987 h 866181"/>
              <a:gd name="connsiteX135" fmla="*/ 347662 w 1911774"/>
              <a:gd name="connsiteY135" fmla="*/ 478037 h 866181"/>
              <a:gd name="connsiteX136" fmla="*/ 250031 w 1911774"/>
              <a:gd name="connsiteY136" fmla="*/ 508993 h 866181"/>
              <a:gd name="connsiteX137" fmla="*/ 185737 w 1911774"/>
              <a:gd name="connsiteY137"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26406 w 1911774"/>
              <a:gd name="connsiteY37" fmla="*/ 351831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788319 w 1911774"/>
              <a:gd name="connsiteY50" fmla="*/ 480418 h 866181"/>
              <a:gd name="connsiteX51" fmla="*/ 1781175 w 1911774"/>
              <a:gd name="connsiteY51" fmla="*/ 478037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26406 w 1911774"/>
              <a:gd name="connsiteY37" fmla="*/ 351831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788319 w 1911774"/>
              <a:gd name="connsiteY50" fmla="*/ 480418 h 866181"/>
              <a:gd name="connsiteX51" fmla="*/ 1774031 w 1911774"/>
              <a:gd name="connsiteY51" fmla="*/ 475656 h 866181"/>
              <a:gd name="connsiteX52" fmla="*/ 1754981 w 1911774"/>
              <a:gd name="connsiteY52" fmla="*/ 447081 h 866181"/>
              <a:gd name="connsiteX53" fmla="*/ 1728787 w 1911774"/>
              <a:gd name="connsiteY53" fmla="*/ 420887 h 866181"/>
              <a:gd name="connsiteX54" fmla="*/ 1697830 w 1911774"/>
              <a:gd name="connsiteY54" fmla="*/ 423268 h 866181"/>
              <a:gd name="connsiteX55" fmla="*/ 1664494 w 1911774"/>
              <a:gd name="connsiteY55" fmla="*/ 430412 h 866181"/>
              <a:gd name="connsiteX56" fmla="*/ 1650206 w 1911774"/>
              <a:gd name="connsiteY56" fmla="*/ 456606 h 866181"/>
              <a:gd name="connsiteX57" fmla="*/ 1652587 w 1911774"/>
              <a:gd name="connsiteY57" fmla="*/ 518518 h 866181"/>
              <a:gd name="connsiteX58" fmla="*/ 1657350 w 1911774"/>
              <a:gd name="connsiteY58" fmla="*/ 532806 h 866181"/>
              <a:gd name="connsiteX59" fmla="*/ 1662112 w 1911774"/>
              <a:gd name="connsiteY59" fmla="*/ 549475 h 866181"/>
              <a:gd name="connsiteX60" fmla="*/ 1666875 w 1911774"/>
              <a:gd name="connsiteY60" fmla="*/ 556618 h 866181"/>
              <a:gd name="connsiteX61" fmla="*/ 1676400 w 1911774"/>
              <a:gd name="connsiteY61" fmla="*/ 568525 h 866181"/>
              <a:gd name="connsiteX62" fmla="*/ 1678781 w 1911774"/>
              <a:gd name="connsiteY62" fmla="*/ 575668 h 866181"/>
              <a:gd name="connsiteX63" fmla="*/ 1688306 w 1911774"/>
              <a:gd name="connsiteY63" fmla="*/ 589956 h 866181"/>
              <a:gd name="connsiteX64" fmla="*/ 1693069 w 1911774"/>
              <a:gd name="connsiteY64" fmla="*/ 597100 h 866181"/>
              <a:gd name="connsiteX65" fmla="*/ 1697831 w 1911774"/>
              <a:gd name="connsiteY65" fmla="*/ 611387 h 866181"/>
              <a:gd name="connsiteX66" fmla="*/ 1707356 w 1911774"/>
              <a:gd name="connsiteY66" fmla="*/ 625675 h 866181"/>
              <a:gd name="connsiteX67" fmla="*/ 1714500 w 1911774"/>
              <a:gd name="connsiteY67" fmla="*/ 647106 h 866181"/>
              <a:gd name="connsiteX68" fmla="*/ 1716881 w 1911774"/>
              <a:gd name="connsiteY68" fmla="*/ 654250 h 866181"/>
              <a:gd name="connsiteX69" fmla="*/ 1731169 w 1911774"/>
              <a:gd name="connsiteY69" fmla="*/ 661393 h 866181"/>
              <a:gd name="connsiteX70" fmla="*/ 1781175 w 1911774"/>
              <a:gd name="connsiteY70" fmla="*/ 654250 h 866181"/>
              <a:gd name="connsiteX71" fmla="*/ 1788319 w 1911774"/>
              <a:gd name="connsiteY71" fmla="*/ 649487 h 866181"/>
              <a:gd name="connsiteX72" fmla="*/ 1802606 w 1911774"/>
              <a:gd name="connsiteY72" fmla="*/ 644725 h 866181"/>
              <a:gd name="connsiteX73" fmla="*/ 1809750 w 1911774"/>
              <a:gd name="connsiteY73" fmla="*/ 639962 h 866181"/>
              <a:gd name="connsiteX74" fmla="*/ 1852612 w 1911774"/>
              <a:gd name="connsiteY74" fmla="*/ 639962 h 866181"/>
              <a:gd name="connsiteX75" fmla="*/ 1859756 w 1911774"/>
              <a:gd name="connsiteY75" fmla="*/ 644725 h 866181"/>
              <a:gd name="connsiteX76" fmla="*/ 1862137 w 1911774"/>
              <a:gd name="connsiteY76" fmla="*/ 651868 h 866181"/>
              <a:gd name="connsiteX77" fmla="*/ 1866900 w 1911774"/>
              <a:gd name="connsiteY77" fmla="*/ 659012 h 866181"/>
              <a:gd name="connsiteX78" fmla="*/ 1864519 w 1911774"/>
              <a:gd name="connsiteY78" fmla="*/ 692350 h 866181"/>
              <a:gd name="connsiteX79" fmla="*/ 1857375 w 1911774"/>
              <a:gd name="connsiteY79" fmla="*/ 699493 h 866181"/>
              <a:gd name="connsiteX80" fmla="*/ 1854994 w 1911774"/>
              <a:gd name="connsiteY80" fmla="*/ 706637 h 866181"/>
              <a:gd name="connsiteX81" fmla="*/ 1840706 w 1911774"/>
              <a:gd name="connsiteY81" fmla="*/ 718543 h 866181"/>
              <a:gd name="connsiteX82" fmla="*/ 1833562 w 1911774"/>
              <a:gd name="connsiteY82" fmla="*/ 720925 h 866181"/>
              <a:gd name="connsiteX83" fmla="*/ 1826419 w 1911774"/>
              <a:gd name="connsiteY83" fmla="*/ 725687 h 866181"/>
              <a:gd name="connsiteX84" fmla="*/ 1793081 w 1911774"/>
              <a:gd name="connsiteY84" fmla="*/ 735212 h 866181"/>
              <a:gd name="connsiteX85" fmla="*/ 1785937 w 1911774"/>
              <a:gd name="connsiteY85" fmla="*/ 737593 h 866181"/>
              <a:gd name="connsiteX86" fmla="*/ 1771650 w 1911774"/>
              <a:gd name="connsiteY86" fmla="*/ 747118 h 866181"/>
              <a:gd name="connsiteX87" fmla="*/ 1762125 w 1911774"/>
              <a:gd name="connsiteY87" fmla="*/ 759025 h 866181"/>
              <a:gd name="connsiteX88" fmla="*/ 1754981 w 1911774"/>
              <a:gd name="connsiteY88" fmla="*/ 780456 h 866181"/>
              <a:gd name="connsiteX89" fmla="*/ 1752600 w 1911774"/>
              <a:gd name="connsiteY89" fmla="*/ 787600 h 866181"/>
              <a:gd name="connsiteX90" fmla="*/ 1747837 w 1911774"/>
              <a:gd name="connsiteY90" fmla="*/ 794743 h 866181"/>
              <a:gd name="connsiteX91" fmla="*/ 1745456 w 1911774"/>
              <a:gd name="connsiteY91" fmla="*/ 832843 h 866181"/>
              <a:gd name="connsiteX92" fmla="*/ 1743075 w 1911774"/>
              <a:gd name="connsiteY92" fmla="*/ 839987 h 866181"/>
              <a:gd name="connsiteX93" fmla="*/ 1733550 w 1911774"/>
              <a:gd name="connsiteY93" fmla="*/ 854275 h 866181"/>
              <a:gd name="connsiteX94" fmla="*/ 1712119 w 1911774"/>
              <a:gd name="connsiteY94" fmla="*/ 863800 h 866181"/>
              <a:gd name="connsiteX95" fmla="*/ 1704975 w 1911774"/>
              <a:gd name="connsiteY95" fmla="*/ 866181 h 866181"/>
              <a:gd name="connsiteX96" fmla="*/ 1688306 w 1911774"/>
              <a:gd name="connsiteY96" fmla="*/ 863800 h 866181"/>
              <a:gd name="connsiteX97" fmla="*/ 1678781 w 1911774"/>
              <a:gd name="connsiteY97" fmla="*/ 849512 h 866181"/>
              <a:gd name="connsiteX98" fmla="*/ 1674019 w 1911774"/>
              <a:gd name="connsiteY98" fmla="*/ 842368 h 866181"/>
              <a:gd name="connsiteX99" fmla="*/ 1676400 w 1911774"/>
              <a:gd name="connsiteY99" fmla="*/ 806650 h 866181"/>
              <a:gd name="connsiteX100" fmla="*/ 1678781 w 1911774"/>
              <a:gd name="connsiteY100" fmla="*/ 799506 h 866181"/>
              <a:gd name="connsiteX101" fmla="*/ 1676400 w 1911774"/>
              <a:gd name="connsiteY101" fmla="*/ 739975 h 866181"/>
              <a:gd name="connsiteX102" fmla="*/ 1671637 w 1911774"/>
              <a:gd name="connsiteY102" fmla="*/ 725687 h 866181"/>
              <a:gd name="connsiteX103" fmla="*/ 1664494 w 1911774"/>
              <a:gd name="connsiteY103" fmla="*/ 711400 h 866181"/>
              <a:gd name="connsiteX104" fmla="*/ 1657350 w 1911774"/>
              <a:gd name="connsiteY104" fmla="*/ 706637 h 866181"/>
              <a:gd name="connsiteX105" fmla="*/ 1654969 w 1911774"/>
              <a:gd name="connsiteY105" fmla="*/ 699493 h 866181"/>
              <a:gd name="connsiteX106" fmla="*/ 1645444 w 1911774"/>
              <a:gd name="connsiteY106" fmla="*/ 685206 h 866181"/>
              <a:gd name="connsiteX107" fmla="*/ 1643062 w 1911774"/>
              <a:gd name="connsiteY107" fmla="*/ 678062 h 866181"/>
              <a:gd name="connsiteX108" fmla="*/ 1635919 w 1911774"/>
              <a:gd name="connsiteY108" fmla="*/ 673300 h 866181"/>
              <a:gd name="connsiteX109" fmla="*/ 1624012 w 1911774"/>
              <a:gd name="connsiteY109" fmla="*/ 651868 h 866181"/>
              <a:gd name="connsiteX110" fmla="*/ 1619250 w 1911774"/>
              <a:gd name="connsiteY110" fmla="*/ 644725 h 866181"/>
              <a:gd name="connsiteX111" fmla="*/ 1614487 w 1911774"/>
              <a:gd name="connsiteY111" fmla="*/ 637581 h 866181"/>
              <a:gd name="connsiteX112" fmla="*/ 1609725 w 1911774"/>
              <a:gd name="connsiteY112" fmla="*/ 620912 h 866181"/>
              <a:gd name="connsiteX113" fmla="*/ 1604962 w 1911774"/>
              <a:gd name="connsiteY113" fmla="*/ 606625 h 866181"/>
              <a:gd name="connsiteX114" fmla="*/ 1602581 w 1911774"/>
              <a:gd name="connsiteY114" fmla="*/ 599481 h 866181"/>
              <a:gd name="connsiteX115" fmla="*/ 1597819 w 1911774"/>
              <a:gd name="connsiteY115" fmla="*/ 582812 h 866181"/>
              <a:gd name="connsiteX116" fmla="*/ 1590675 w 1911774"/>
              <a:gd name="connsiteY116" fmla="*/ 575668 h 866181"/>
              <a:gd name="connsiteX117" fmla="*/ 1585912 w 1911774"/>
              <a:gd name="connsiteY117" fmla="*/ 568525 h 866181"/>
              <a:gd name="connsiteX118" fmla="*/ 1571625 w 1911774"/>
              <a:gd name="connsiteY118" fmla="*/ 559000 h 866181"/>
              <a:gd name="connsiteX119" fmla="*/ 1557337 w 1911774"/>
              <a:gd name="connsiteY119" fmla="*/ 547093 h 866181"/>
              <a:gd name="connsiteX120" fmla="*/ 1547812 w 1911774"/>
              <a:gd name="connsiteY120" fmla="*/ 537568 h 866181"/>
              <a:gd name="connsiteX121" fmla="*/ 1538287 w 1911774"/>
              <a:gd name="connsiteY121" fmla="*/ 528043 h 866181"/>
              <a:gd name="connsiteX122" fmla="*/ 1526381 w 1911774"/>
              <a:gd name="connsiteY122" fmla="*/ 513756 h 866181"/>
              <a:gd name="connsiteX123" fmla="*/ 1521619 w 1911774"/>
              <a:gd name="connsiteY123" fmla="*/ 506612 h 866181"/>
              <a:gd name="connsiteX124" fmla="*/ 1514475 w 1911774"/>
              <a:gd name="connsiteY124" fmla="*/ 504231 h 866181"/>
              <a:gd name="connsiteX125" fmla="*/ 1502569 w 1911774"/>
              <a:gd name="connsiteY125" fmla="*/ 492325 h 866181"/>
              <a:gd name="connsiteX126" fmla="*/ 1490662 w 1911774"/>
              <a:gd name="connsiteY126" fmla="*/ 478037 h 866181"/>
              <a:gd name="connsiteX127" fmla="*/ 1469231 w 1911774"/>
              <a:gd name="connsiteY127" fmla="*/ 468512 h 866181"/>
              <a:gd name="connsiteX128" fmla="*/ 1231106 w 1911774"/>
              <a:gd name="connsiteY128" fmla="*/ 466131 h 866181"/>
              <a:gd name="connsiteX129" fmla="*/ 1031081 w 1911774"/>
              <a:gd name="connsiteY129" fmla="*/ 456606 h 866181"/>
              <a:gd name="connsiteX130" fmla="*/ 840581 w 1911774"/>
              <a:gd name="connsiteY130" fmla="*/ 454225 h 866181"/>
              <a:gd name="connsiteX131" fmla="*/ 750094 w 1911774"/>
              <a:gd name="connsiteY131" fmla="*/ 451843 h 866181"/>
              <a:gd name="connsiteX132" fmla="*/ 500063 w 1911774"/>
              <a:gd name="connsiteY132" fmla="*/ 458987 h 866181"/>
              <a:gd name="connsiteX133" fmla="*/ 347662 w 1911774"/>
              <a:gd name="connsiteY133" fmla="*/ 478037 h 866181"/>
              <a:gd name="connsiteX134" fmla="*/ 250031 w 1911774"/>
              <a:gd name="connsiteY134" fmla="*/ 508993 h 866181"/>
              <a:gd name="connsiteX135" fmla="*/ 185737 w 1911774"/>
              <a:gd name="connsiteY135"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788319 w 1911774"/>
              <a:gd name="connsiteY50" fmla="*/ 480418 h 866181"/>
              <a:gd name="connsiteX51" fmla="*/ 1774031 w 1911774"/>
              <a:gd name="connsiteY51" fmla="*/ 475656 h 866181"/>
              <a:gd name="connsiteX52" fmla="*/ 1754981 w 1911774"/>
              <a:gd name="connsiteY52" fmla="*/ 447081 h 866181"/>
              <a:gd name="connsiteX53" fmla="*/ 1728787 w 1911774"/>
              <a:gd name="connsiteY53" fmla="*/ 420887 h 866181"/>
              <a:gd name="connsiteX54" fmla="*/ 1697830 w 1911774"/>
              <a:gd name="connsiteY54" fmla="*/ 423268 h 866181"/>
              <a:gd name="connsiteX55" fmla="*/ 1664494 w 1911774"/>
              <a:gd name="connsiteY55" fmla="*/ 430412 h 866181"/>
              <a:gd name="connsiteX56" fmla="*/ 1650206 w 1911774"/>
              <a:gd name="connsiteY56" fmla="*/ 456606 h 866181"/>
              <a:gd name="connsiteX57" fmla="*/ 1652587 w 1911774"/>
              <a:gd name="connsiteY57" fmla="*/ 518518 h 866181"/>
              <a:gd name="connsiteX58" fmla="*/ 1657350 w 1911774"/>
              <a:gd name="connsiteY58" fmla="*/ 532806 h 866181"/>
              <a:gd name="connsiteX59" fmla="*/ 1662112 w 1911774"/>
              <a:gd name="connsiteY59" fmla="*/ 549475 h 866181"/>
              <a:gd name="connsiteX60" fmla="*/ 1666875 w 1911774"/>
              <a:gd name="connsiteY60" fmla="*/ 556618 h 866181"/>
              <a:gd name="connsiteX61" fmla="*/ 1676400 w 1911774"/>
              <a:gd name="connsiteY61" fmla="*/ 568525 h 866181"/>
              <a:gd name="connsiteX62" fmla="*/ 1678781 w 1911774"/>
              <a:gd name="connsiteY62" fmla="*/ 575668 h 866181"/>
              <a:gd name="connsiteX63" fmla="*/ 1688306 w 1911774"/>
              <a:gd name="connsiteY63" fmla="*/ 589956 h 866181"/>
              <a:gd name="connsiteX64" fmla="*/ 1693069 w 1911774"/>
              <a:gd name="connsiteY64" fmla="*/ 597100 h 866181"/>
              <a:gd name="connsiteX65" fmla="*/ 1697831 w 1911774"/>
              <a:gd name="connsiteY65" fmla="*/ 611387 h 866181"/>
              <a:gd name="connsiteX66" fmla="*/ 1707356 w 1911774"/>
              <a:gd name="connsiteY66" fmla="*/ 625675 h 866181"/>
              <a:gd name="connsiteX67" fmla="*/ 1714500 w 1911774"/>
              <a:gd name="connsiteY67" fmla="*/ 647106 h 866181"/>
              <a:gd name="connsiteX68" fmla="*/ 1716881 w 1911774"/>
              <a:gd name="connsiteY68" fmla="*/ 654250 h 866181"/>
              <a:gd name="connsiteX69" fmla="*/ 1731169 w 1911774"/>
              <a:gd name="connsiteY69" fmla="*/ 661393 h 866181"/>
              <a:gd name="connsiteX70" fmla="*/ 1781175 w 1911774"/>
              <a:gd name="connsiteY70" fmla="*/ 654250 h 866181"/>
              <a:gd name="connsiteX71" fmla="*/ 1788319 w 1911774"/>
              <a:gd name="connsiteY71" fmla="*/ 649487 h 866181"/>
              <a:gd name="connsiteX72" fmla="*/ 1802606 w 1911774"/>
              <a:gd name="connsiteY72" fmla="*/ 644725 h 866181"/>
              <a:gd name="connsiteX73" fmla="*/ 1809750 w 1911774"/>
              <a:gd name="connsiteY73" fmla="*/ 639962 h 866181"/>
              <a:gd name="connsiteX74" fmla="*/ 1852612 w 1911774"/>
              <a:gd name="connsiteY74" fmla="*/ 639962 h 866181"/>
              <a:gd name="connsiteX75" fmla="*/ 1859756 w 1911774"/>
              <a:gd name="connsiteY75" fmla="*/ 644725 h 866181"/>
              <a:gd name="connsiteX76" fmla="*/ 1862137 w 1911774"/>
              <a:gd name="connsiteY76" fmla="*/ 651868 h 866181"/>
              <a:gd name="connsiteX77" fmla="*/ 1866900 w 1911774"/>
              <a:gd name="connsiteY77" fmla="*/ 659012 h 866181"/>
              <a:gd name="connsiteX78" fmla="*/ 1864519 w 1911774"/>
              <a:gd name="connsiteY78" fmla="*/ 692350 h 866181"/>
              <a:gd name="connsiteX79" fmla="*/ 1857375 w 1911774"/>
              <a:gd name="connsiteY79" fmla="*/ 699493 h 866181"/>
              <a:gd name="connsiteX80" fmla="*/ 1854994 w 1911774"/>
              <a:gd name="connsiteY80" fmla="*/ 706637 h 866181"/>
              <a:gd name="connsiteX81" fmla="*/ 1840706 w 1911774"/>
              <a:gd name="connsiteY81" fmla="*/ 718543 h 866181"/>
              <a:gd name="connsiteX82" fmla="*/ 1833562 w 1911774"/>
              <a:gd name="connsiteY82" fmla="*/ 720925 h 866181"/>
              <a:gd name="connsiteX83" fmla="*/ 1826419 w 1911774"/>
              <a:gd name="connsiteY83" fmla="*/ 725687 h 866181"/>
              <a:gd name="connsiteX84" fmla="*/ 1793081 w 1911774"/>
              <a:gd name="connsiteY84" fmla="*/ 735212 h 866181"/>
              <a:gd name="connsiteX85" fmla="*/ 1785937 w 1911774"/>
              <a:gd name="connsiteY85" fmla="*/ 737593 h 866181"/>
              <a:gd name="connsiteX86" fmla="*/ 1771650 w 1911774"/>
              <a:gd name="connsiteY86" fmla="*/ 747118 h 866181"/>
              <a:gd name="connsiteX87" fmla="*/ 1762125 w 1911774"/>
              <a:gd name="connsiteY87" fmla="*/ 759025 h 866181"/>
              <a:gd name="connsiteX88" fmla="*/ 1754981 w 1911774"/>
              <a:gd name="connsiteY88" fmla="*/ 780456 h 866181"/>
              <a:gd name="connsiteX89" fmla="*/ 1752600 w 1911774"/>
              <a:gd name="connsiteY89" fmla="*/ 787600 h 866181"/>
              <a:gd name="connsiteX90" fmla="*/ 1747837 w 1911774"/>
              <a:gd name="connsiteY90" fmla="*/ 794743 h 866181"/>
              <a:gd name="connsiteX91" fmla="*/ 1745456 w 1911774"/>
              <a:gd name="connsiteY91" fmla="*/ 832843 h 866181"/>
              <a:gd name="connsiteX92" fmla="*/ 1743075 w 1911774"/>
              <a:gd name="connsiteY92" fmla="*/ 839987 h 866181"/>
              <a:gd name="connsiteX93" fmla="*/ 1733550 w 1911774"/>
              <a:gd name="connsiteY93" fmla="*/ 854275 h 866181"/>
              <a:gd name="connsiteX94" fmla="*/ 1712119 w 1911774"/>
              <a:gd name="connsiteY94" fmla="*/ 863800 h 866181"/>
              <a:gd name="connsiteX95" fmla="*/ 1704975 w 1911774"/>
              <a:gd name="connsiteY95" fmla="*/ 866181 h 866181"/>
              <a:gd name="connsiteX96" fmla="*/ 1688306 w 1911774"/>
              <a:gd name="connsiteY96" fmla="*/ 863800 h 866181"/>
              <a:gd name="connsiteX97" fmla="*/ 1678781 w 1911774"/>
              <a:gd name="connsiteY97" fmla="*/ 849512 h 866181"/>
              <a:gd name="connsiteX98" fmla="*/ 1674019 w 1911774"/>
              <a:gd name="connsiteY98" fmla="*/ 842368 h 866181"/>
              <a:gd name="connsiteX99" fmla="*/ 1676400 w 1911774"/>
              <a:gd name="connsiteY99" fmla="*/ 806650 h 866181"/>
              <a:gd name="connsiteX100" fmla="*/ 1678781 w 1911774"/>
              <a:gd name="connsiteY100" fmla="*/ 799506 h 866181"/>
              <a:gd name="connsiteX101" fmla="*/ 1676400 w 1911774"/>
              <a:gd name="connsiteY101" fmla="*/ 739975 h 866181"/>
              <a:gd name="connsiteX102" fmla="*/ 1671637 w 1911774"/>
              <a:gd name="connsiteY102" fmla="*/ 725687 h 866181"/>
              <a:gd name="connsiteX103" fmla="*/ 1664494 w 1911774"/>
              <a:gd name="connsiteY103" fmla="*/ 711400 h 866181"/>
              <a:gd name="connsiteX104" fmla="*/ 1657350 w 1911774"/>
              <a:gd name="connsiteY104" fmla="*/ 706637 h 866181"/>
              <a:gd name="connsiteX105" fmla="*/ 1654969 w 1911774"/>
              <a:gd name="connsiteY105" fmla="*/ 699493 h 866181"/>
              <a:gd name="connsiteX106" fmla="*/ 1645444 w 1911774"/>
              <a:gd name="connsiteY106" fmla="*/ 685206 h 866181"/>
              <a:gd name="connsiteX107" fmla="*/ 1643062 w 1911774"/>
              <a:gd name="connsiteY107" fmla="*/ 678062 h 866181"/>
              <a:gd name="connsiteX108" fmla="*/ 1635919 w 1911774"/>
              <a:gd name="connsiteY108" fmla="*/ 673300 h 866181"/>
              <a:gd name="connsiteX109" fmla="*/ 1624012 w 1911774"/>
              <a:gd name="connsiteY109" fmla="*/ 651868 h 866181"/>
              <a:gd name="connsiteX110" fmla="*/ 1619250 w 1911774"/>
              <a:gd name="connsiteY110" fmla="*/ 644725 h 866181"/>
              <a:gd name="connsiteX111" fmla="*/ 1614487 w 1911774"/>
              <a:gd name="connsiteY111" fmla="*/ 637581 h 866181"/>
              <a:gd name="connsiteX112" fmla="*/ 1609725 w 1911774"/>
              <a:gd name="connsiteY112" fmla="*/ 620912 h 866181"/>
              <a:gd name="connsiteX113" fmla="*/ 1604962 w 1911774"/>
              <a:gd name="connsiteY113" fmla="*/ 606625 h 866181"/>
              <a:gd name="connsiteX114" fmla="*/ 1602581 w 1911774"/>
              <a:gd name="connsiteY114" fmla="*/ 599481 h 866181"/>
              <a:gd name="connsiteX115" fmla="*/ 1597819 w 1911774"/>
              <a:gd name="connsiteY115" fmla="*/ 582812 h 866181"/>
              <a:gd name="connsiteX116" fmla="*/ 1590675 w 1911774"/>
              <a:gd name="connsiteY116" fmla="*/ 575668 h 866181"/>
              <a:gd name="connsiteX117" fmla="*/ 1585912 w 1911774"/>
              <a:gd name="connsiteY117" fmla="*/ 568525 h 866181"/>
              <a:gd name="connsiteX118" fmla="*/ 1571625 w 1911774"/>
              <a:gd name="connsiteY118" fmla="*/ 559000 h 866181"/>
              <a:gd name="connsiteX119" fmla="*/ 1557337 w 1911774"/>
              <a:gd name="connsiteY119" fmla="*/ 547093 h 866181"/>
              <a:gd name="connsiteX120" fmla="*/ 1547812 w 1911774"/>
              <a:gd name="connsiteY120" fmla="*/ 537568 h 866181"/>
              <a:gd name="connsiteX121" fmla="*/ 1538287 w 1911774"/>
              <a:gd name="connsiteY121" fmla="*/ 528043 h 866181"/>
              <a:gd name="connsiteX122" fmla="*/ 1526381 w 1911774"/>
              <a:gd name="connsiteY122" fmla="*/ 513756 h 866181"/>
              <a:gd name="connsiteX123" fmla="*/ 1521619 w 1911774"/>
              <a:gd name="connsiteY123" fmla="*/ 506612 h 866181"/>
              <a:gd name="connsiteX124" fmla="*/ 1514475 w 1911774"/>
              <a:gd name="connsiteY124" fmla="*/ 504231 h 866181"/>
              <a:gd name="connsiteX125" fmla="*/ 1502569 w 1911774"/>
              <a:gd name="connsiteY125" fmla="*/ 492325 h 866181"/>
              <a:gd name="connsiteX126" fmla="*/ 1490662 w 1911774"/>
              <a:gd name="connsiteY126" fmla="*/ 478037 h 866181"/>
              <a:gd name="connsiteX127" fmla="*/ 1469231 w 1911774"/>
              <a:gd name="connsiteY127" fmla="*/ 468512 h 866181"/>
              <a:gd name="connsiteX128" fmla="*/ 1231106 w 1911774"/>
              <a:gd name="connsiteY128" fmla="*/ 466131 h 866181"/>
              <a:gd name="connsiteX129" fmla="*/ 1031081 w 1911774"/>
              <a:gd name="connsiteY129" fmla="*/ 456606 h 866181"/>
              <a:gd name="connsiteX130" fmla="*/ 840581 w 1911774"/>
              <a:gd name="connsiteY130" fmla="*/ 454225 h 866181"/>
              <a:gd name="connsiteX131" fmla="*/ 750094 w 1911774"/>
              <a:gd name="connsiteY131" fmla="*/ 451843 h 866181"/>
              <a:gd name="connsiteX132" fmla="*/ 500063 w 1911774"/>
              <a:gd name="connsiteY132" fmla="*/ 458987 h 866181"/>
              <a:gd name="connsiteX133" fmla="*/ 347662 w 1911774"/>
              <a:gd name="connsiteY133" fmla="*/ 478037 h 866181"/>
              <a:gd name="connsiteX134" fmla="*/ 250031 w 1911774"/>
              <a:gd name="connsiteY134" fmla="*/ 508993 h 866181"/>
              <a:gd name="connsiteX135" fmla="*/ 185737 w 1911774"/>
              <a:gd name="connsiteY135"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76412 w 1911774"/>
              <a:gd name="connsiteY38" fmla="*/ 337543 h 866181"/>
              <a:gd name="connsiteX39" fmla="*/ 1793080 w 1911774"/>
              <a:gd name="connsiteY39" fmla="*/ 349450 h 866181"/>
              <a:gd name="connsiteX40" fmla="*/ 1821656 w 1911774"/>
              <a:gd name="connsiteY40" fmla="*/ 308968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793080 w 1911774"/>
              <a:gd name="connsiteY39" fmla="*/ 349450 h 866181"/>
              <a:gd name="connsiteX40" fmla="*/ 1821656 w 1911774"/>
              <a:gd name="connsiteY40" fmla="*/ 308968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21656 w 1911774"/>
              <a:gd name="connsiteY40" fmla="*/ 308968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54993 w 1911774"/>
              <a:gd name="connsiteY42" fmla="*/ 247055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54993 w 1911774"/>
              <a:gd name="connsiteY42" fmla="*/ 247055 h 866181"/>
              <a:gd name="connsiteX43" fmla="*/ 1909762 w 1911774"/>
              <a:gd name="connsiteY43" fmla="*/ 278013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66900 w 1911774"/>
              <a:gd name="connsiteY42" fmla="*/ 266105 h 866181"/>
              <a:gd name="connsiteX43" fmla="*/ 1909762 w 1911774"/>
              <a:gd name="connsiteY43" fmla="*/ 278013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88332 w 1915820"/>
              <a:gd name="connsiteY45" fmla="*/ 33754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788319 w 1915820"/>
              <a:gd name="connsiteY51" fmla="*/ 480418 h 866181"/>
              <a:gd name="connsiteX52" fmla="*/ 1774031 w 1915820"/>
              <a:gd name="connsiteY52" fmla="*/ 475656 h 866181"/>
              <a:gd name="connsiteX53" fmla="*/ 1754981 w 1915820"/>
              <a:gd name="connsiteY53" fmla="*/ 447081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788319 w 1915820"/>
              <a:gd name="connsiteY51" fmla="*/ 480418 h 866181"/>
              <a:gd name="connsiteX52" fmla="*/ 1774031 w 1915820"/>
              <a:gd name="connsiteY52" fmla="*/ 475656 h 866181"/>
              <a:gd name="connsiteX53" fmla="*/ 1754981 w 1915820"/>
              <a:gd name="connsiteY53" fmla="*/ 447081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788319 w 1915820"/>
              <a:gd name="connsiteY51" fmla="*/ 480418 h 866181"/>
              <a:gd name="connsiteX52" fmla="*/ 1774031 w 1915820"/>
              <a:gd name="connsiteY52" fmla="*/ 475656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816894 w 1915820"/>
              <a:gd name="connsiteY51" fmla="*/ 451843 h 866181"/>
              <a:gd name="connsiteX52" fmla="*/ 1774031 w 1915820"/>
              <a:gd name="connsiteY52" fmla="*/ 475656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816894 w 1915820"/>
              <a:gd name="connsiteY51" fmla="*/ 451843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16894 w 1915820"/>
              <a:gd name="connsiteY51" fmla="*/ 451843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16894 w 1915820"/>
              <a:gd name="connsiteY51" fmla="*/ 451843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21657 w 1915820"/>
              <a:gd name="connsiteY51" fmla="*/ 435174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43086 w 1915820"/>
              <a:gd name="connsiteY51" fmla="*/ 480418 h 866181"/>
              <a:gd name="connsiteX52" fmla="*/ 1821657 w 1915820"/>
              <a:gd name="connsiteY52" fmla="*/ 435174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43086 w 1915820"/>
              <a:gd name="connsiteY51" fmla="*/ 480418 h 866181"/>
              <a:gd name="connsiteX52" fmla="*/ 1821657 w 1915820"/>
              <a:gd name="connsiteY52" fmla="*/ 435174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895474 w 1915820"/>
              <a:gd name="connsiteY48" fmla="*/ 478036 h 866181"/>
              <a:gd name="connsiteX49" fmla="*/ 1866900 w 1915820"/>
              <a:gd name="connsiteY49" fmla="*/ 523280 h 866181"/>
              <a:gd name="connsiteX50" fmla="*/ 1854993 w 1915820"/>
              <a:gd name="connsiteY50" fmla="*/ 504231 h 866181"/>
              <a:gd name="connsiteX51" fmla="*/ 1843086 w 1915820"/>
              <a:gd name="connsiteY51" fmla="*/ 480418 h 866181"/>
              <a:gd name="connsiteX52" fmla="*/ 1821657 w 1915820"/>
              <a:gd name="connsiteY52" fmla="*/ 435174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895474 w 1915820"/>
              <a:gd name="connsiteY48" fmla="*/ 478036 h 866181"/>
              <a:gd name="connsiteX49" fmla="*/ 1854993 w 1915820"/>
              <a:gd name="connsiteY49" fmla="*/ 504231 h 866181"/>
              <a:gd name="connsiteX50" fmla="*/ 1843086 w 1915820"/>
              <a:gd name="connsiteY50" fmla="*/ 480418 h 866181"/>
              <a:gd name="connsiteX51" fmla="*/ 1821657 w 1915820"/>
              <a:gd name="connsiteY51" fmla="*/ 435174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895474 w 1915820"/>
              <a:gd name="connsiteY48" fmla="*/ 478036 h 866181"/>
              <a:gd name="connsiteX49" fmla="*/ 1878805 w 1915820"/>
              <a:gd name="connsiteY49" fmla="*/ 492325 h 866181"/>
              <a:gd name="connsiteX50" fmla="*/ 1843086 w 1915820"/>
              <a:gd name="connsiteY50" fmla="*/ 480418 h 866181"/>
              <a:gd name="connsiteX51" fmla="*/ 1821657 w 1915820"/>
              <a:gd name="connsiteY51" fmla="*/ 435174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022"/>
              <a:gd name="connsiteY0" fmla="*/ 542331 h 866181"/>
              <a:gd name="connsiteX1" fmla="*/ 128586 w 1915022"/>
              <a:gd name="connsiteY1" fmla="*/ 582813 h 866181"/>
              <a:gd name="connsiteX2" fmla="*/ 85726 w 1915022"/>
              <a:gd name="connsiteY2" fmla="*/ 601862 h 866181"/>
              <a:gd name="connsiteX3" fmla="*/ 11906 w 1915022"/>
              <a:gd name="connsiteY3" fmla="*/ 628056 h 866181"/>
              <a:gd name="connsiteX4" fmla="*/ 33337 w 1915022"/>
              <a:gd name="connsiteY4" fmla="*/ 566143 h 866181"/>
              <a:gd name="connsiteX5" fmla="*/ 0 w 1915022"/>
              <a:gd name="connsiteY5" fmla="*/ 520899 h 866181"/>
              <a:gd name="connsiteX6" fmla="*/ 42863 w 1915022"/>
              <a:gd name="connsiteY6" fmla="*/ 418508 h 866181"/>
              <a:gd name="connsiteX7" fmla="*/ 2381 w 1915022"/>
              <a:gd name="connsiteY7" fmla="*/ 354212 h 866181"/>
              <a:gd name="connsiteX8" fmla="*/ 83343 w 1915022"/>
              <a:gd name="connsiteY8" fmla="*/ 351830 h 866181"/>
              <a:gd name="connsiteX9" fmla="*/ 152401 w 1915022"/>
              <a:gd name="connsiteY9" fmla="*/ 368500 h 866181"/>
              <a:gd name="connsiteX10" fmla="*/ 269081 w 1915022"/>
              <a:gd name="connsiteY10" fmla="*/ 380405 h 866181"/>
              <a:gd name="connsiteX11" fmla="*/ 369094 w 1915022"/>
              <a:gd name="connsiteY11" fmla="*/ 385168 h 866181"/>
              <a:gd name="connsiteX12" fmla="*/ 652463 w 1915022"/>
              <a:gd name="connsiteY12" fmla="*/ 380406 h 866181"/>
              <a:gd name="connsiteX13" fmla="*/ 1042987 w 1915022"/>
              <a:gd name="connsiteY13" fmla="*/ 375644 h 866181"/>
              <a:gd name="connsiteX14" fmla="*/ 1345406 w 1915022"/>
              <a:gd name="connsiteY14" fmla="*/ 378025 h 866181"/>
              <a:gd name="connsiteX15" fmla="*/ 1466850 w 1915022"/>
              <a:gd name="connsiteY15" fmla="*/ 370881 h 866181"/>
              <a:gd name="connsiteX16" fmla="*/ 1531143 w 1915022"/>
              <a:gd name="connsiteY16" fmla="*/ 294682 h 866181"/>
              <a:gd name="connsiteX17" fmla="*/ 1557337 w 1915022"/>
              <a:gd name="connsiteY17" fmla="*/ 230388 h 866181"/>
              <a:gd name="connsiteX18" fmla="*/ 1581150 w 1915022"/>
              <a:gd name="connsiteY18" fmla="*/ 173237 h 866181"/>
              <a:gd name="connsiteX19" fmla="*/ 1595437 w 1915022"/>
              <a:gd name="connsiteY19" fmla="*/ 113706 h 866181"/>
              <a:gd name="connsiteX20" fmla="*/ 1590675 w 1915022"/>
              <a:gd name="connsiteY20" fmla="*/ 85131 h 866181"/>
              <a:gd name="connsiteX21" fmla="*/ 1562100 w 1915022"/>
              <a:gd name="connsiteY21" fmla="*/ 63700 h 866181"/>
              <a:gd name="connsiteX22" fmla="*/ 1533526 w 1915022"/>
              <a:gd name="connsiteY22" fmla="*/ 35124 h 866181"/>
              <a:gd name="connsiteX23" fmla="*/ 1540668 w 1915022"/>
              <a:gd name="connsiteY23" fmla="*/ 4168 h 866181"/>
              <a:gd name="connsiteX24" fmla="*/ 1566862 w 1915022"/>
              <a:gd name="connsiteY24" fmla="*/ 1787 h 866181"/>
              <a:gd name="connsiteX25" fmla="*/ 1600200 w 1915022"/>
              <a:gd name="connsiteY25" fmla="*/ 13693 h 866181"/>
              <a:gd name="connsiteX26" fmla="*/ 1643062 w 1915022"/>
              <a:gd name="connsiteY26" fmla="*/ 27981 h 866181"/>
              <a:gd name="connsiteX27" fmla="*/ 1688306 w 1915022"/>
              <a:gd name="connsiteY27" fmla="*/ 32743 h 866181"/>
              <a:gd name="connsiteX28" fmla="*/ 1716881 w 1915022"/>
              <a:gd name="connsiteY28" fmla="*/ 42268 h 866181"/>
              <a:gd name="connsiteX29" fmla="*/ 1731169 w 1915022"/>
              <a:gd name="connsiteY29" fmla="*/ 61319 h 866181"/>
              <a:gd name="connsiteX30" fmla="*/ 1697831 w 1915022"/>
              <a:gd name="connsiteY30" fmla="*/ 87512 h 866181"/>
              <a:gd name="connsiteX31" fmla="*/ 1647825 w 1915022"/>
              <a:gd name="connsiteY31" fmla="*/ 120850 h 866181"/>
              <a:gd name="connsiteX32" fmla="*/ 1635919 w 1915022"/>
              <a:gd name="connsiteY32" fmla="*/ 154187 h 866181"/>
              <a:gd name="connsiteX33" fmla="*/ 1621631 w 1915022"/>
              <a:gd name="connsiteY33" fmla="*/ 204194 h 866181"/>
              <a:gd name="connsiteX34" fmla="*/ 1619251 w 1915022"/>
              <a:gd name="connsiteY34" fmla="*/ 266106 h 866181"/>
              <a:gd name="connsiteX35" fmla="*/ 1628775 w 1915022"/>
              <a:gd name="connsiteY35" fmla="*/ 332781 h 866181"/>
              <a:gd name="connsiteX36" fmla="*/ 1657350 w 1915022"/>
              <a:gd name="connsiteY36" fmla="*/ 363737 h 866181"/>
              <a:gd name="connsiteX37" fmla="*/ 1738312 w 1915022"/>
              <a:gd name="connsiteY37" fmla="*/ 368500 h 866181"/>
              <a:gd name="connsiteX38" fmla="*/ 1785937 w 1915022"/>
              <a:gd name="connsiteY38" fmla="*/ 366118 h 866181"/>
              <a:gd name="connsiteX39" fmla="*/ 1828798 w 1915022"/>
              <a:gd name="connsiteY39" fmla="*/ 344688 h 866181"/>
              <a:gd name="connsiteX40" fmla="*/ 1840706 w 1915022"/>
              <a:gd name="connsiteY40" fmla="*/ 304205 h 866181"/>
              <a:gd name="connsiteX41" fmla="*/ 1847851 w 1915022"/>
              <a:gd name="connsiteY41" fmla="*/ 275631 h 866181"/>
              <a:gd name="connsiteX42" fmla="*/ 1890712 w 1915022"/>
              <a:gd name="connsiteY42" fmla="*/ 261342 h 866181"/>
              <a:gd name="connsiteX43" fmla="*/ 1909762 w 1915022"/>
              <a:gd name="connsiteY43" fmla="*/ 278013 h 866181"/>
              <a:gd name="connsiteX44" fmla="*/ 1914525 w 1915022"/>
              <a:gd name="connsiteY44" fmla="*/ 313731 h 866181"/>
              <a:gd name="connsiteX45" fmla="*/ 1897857 w 1915022"/>
              <a:gd name="connsiteY45" fmla="*/ 356593 h 866181"/>
              <a:gd name="connsiteX46" fmla="*/ 1883569 w 1915022"/>
              <a:gd name="connsiteY46" fmla="*/ 389931 h 866181"/>
              <a:gd name="connsiteX47" fmla="*/ 1893094 w 1915022"/>
              <a:gd name="connsiteY47" fmla="*/ 430411 h 866181"/>
              <a:gd name="connsiteX48" fmla="*/ 1895474 w 1915022"/>
              <a:gd name="connsiteY48" fmla="*/ 478036 h 866181"/>
              <a:gd name="connsiteX49" fmla="*/ 1878805 w 1915022"/>
              <a:gd name="connsiteY49" fmla="*/ 492325 h 866181"/>
              <a:gd name="connsiteX50" fmla="*/ 1843086 w 1915022"/>
              <a:gd name="connsiteY50" fmla="*/ 480418 h 866181"/>
              <a:gd name="connsiteX51" fmla="*/ 1821657 w 1915022"/>
              <a:gd name="connsiteY51" fmla="*/ 435174 h 866181"/>
              <a:gd name="connsiteX52" fmla="*/ 1778793 w 1915022"/>
              <a:gd name="connsiteY52" fmla="*/ 430412 h 866181"/>
              <a:gd name="connsiteX53" fmla="*/ 1728787 w 1915022"/>
              <a:gd name="connsiteY53" fmla="*/ 420887 h 866181"/>
              <a:gd name="connsiteX54" fmla="*/ 1697830 w 1915022"/>
              <a:gd name="connsiteY54" fmla="*/ 423268 h 866181"/>
              <a:gd name="connsiteX55" fmla="*/ 1664494 w 1915022"/>
              <a:gd name="connsiteY55" fmla="*/ 430412 h 866181"/>
              <a:gd name="connsiteX56" fmla="*/ 1650206 w 1915022"/>
              <a:gd name="connsiteY56" fmla="*/ 456606 h 866181"/>
              <a:gd name="connsiteX57" fmla="*/ 1652587 w 1915022"/>
              <a:gd name="connsiteY57" fmla="*/ 518518 h 866181"/>
              <a:gd name="connsiteX58" fmla="*/ 1657350 w 1915022"/>
              <a:gd name="connsiteY58" fmla="*/ 532806 h 866181"/>
              <a:gd name="connsiteX59" fmla="*/ 1662112 w 1915022"/>
              <a:gd name="connsiteY59" fmla="*/ 549475 h 866181"/>
              <a:gd name="connsiteX60" fmla="*/ 1666875 w 1915022"/>
              <a:gd name="connsiteY60" fmla="*/ 556618 h 866181"/>
              <a:gd name="connsiteX61" fmla="*/ 1676400 w 1915022"/>
              <a:gd name="connsiteY61" fmla="*/ 568525 h 866181"/>
              <a:gd name="connsiteX62" fmla="*/ 1678781 w 1915022"/>
              <a:gd name="connsiteY62" fmla="*/ 575668 h 866181"/>
              <a:gd name="connsiteX63" fmla="*/ 1688306 w 1915022"/>
              <a:gd name="connsiteY63" fmla="*/ 589956 h 866181"/>
              <a:gd name="connsiteX64" fmla="*/ 1693069 w 1915022"/>
              <a:gd name="connsiteY64" fmla="*/ 597100 h 866181"/>
              <a:gd name="connsiteX65" fmla="*/ 1697831 w 1915022"/>
              <a:gd name="connsiteY65" fmla="*/ 611387 h 866181"/>
              <a:gd name="connsiteX66" fmla="*/ 1707356 w 1915022"/>
              <a:gd name="connsiteY66" fmla="*/ 625675 h 866181"/>
              <a:gd name="connsiteX67" fmla="*/ 1714500 w 1915022"/>
              <a:gd name="connsiteY67" fmla="*/ 647106 h 866181"/>
              <a:gd name="connsiteX68" fmla="*/ 1716881 w 1915022"/>
              <a:gd name="connsiteY68" fmla="*/ 654250 h 866181"/>
              <a:gd name="connsiteX69" fmla="*/ 1731169 w 1915022"/>
              <a:gd name="connsiteY69" fmla="*/ 661393 h 866181"/>
              <a:gd name="connsiteX70" fmla="*/ 1781175 w 1915022"/>
              <a:gd name="connsiteY70" fmla="*/ 654250 h 866181"/>
              <a:gd name="connsiteX71" fmla="*/ 1788319 w 1915022"/>
              <a:gd name="connsiteY71" fmla="*/ 649487 h 866181"/>
              <a:gd name="connsiteX72" fmla="*/ 1802606 w 1915022"/>
              <a:gd name="connsiteY72" fmla="*/ 644725 h 866181"/>
              <a:gd name="connsiteX73" fmla="*/ 1809750 w 1915022"/>
              <a:gd name="connsiteY73" fmla="*/ 639962 h 866181"/>
              <a:gd name="connsiteX74" fmla="*/ 1852612 w 1915022"/>
              <a:gd name="connsiteY74" fmla="*/ 639962 h 866181"/>
              <a:gd name="connsiteX75" fmla="*/ 1859756 w 1915022"/>
              <a:gd name="connsiteY75" fmla="*/ 644725 h 866181"/>
              <a:gd name="connsiteX76" fmla="*/ 1862137 w 1915022"/>
              <a:gd name="connsiteY76" fmla="*/ 651868 h 866181"/>
              <a:gd name="connsiteX77" fmla="*/ 1866900 w 1915022"/>
              <a:gd name="connsiteY77" fmla="*/ 659012 h 866181"/>
              <a:gd name="connsiteX78" fmla="*/ 1864519 w 1915022"/>
              <a:gd name="connsiteY78" fmla="*/ 692350 h 866181"/>
              <a:gd name="connsiteX79" fmla="*/ 1857375 w 1915022"/>
              <a:gd name="connsiteY79" fmla="*/ 699493 h 866181"/>
              <a:gd name="connsiteX80" fmla="*/ 1854994 w 1915022"/>
              <a:gd name="connsiteY80" fmla="*/ 706637 h 866181"/>
              <a:gd name="connsiteX81" fmla="*/ 1840706 w 1915022"/>
              <a:gd name="connsiteY81" fmla="*/ 718543 h 866181"/>
              <a:gd name="connsiteX82" fmla="*/ 1833562 w 1915022"/>
              <a:gd name="connsiteY82" fmla="*/ 720925 h 866181"/>
              <a:gd name="connsiteX83" fmla="*/ 1826419 w 1915022"/>
              <a:gd name="connsiteY83" fmla="*/ 725687 h 866181"/>
              <a:gd name="connsiteX84" fmla="*/ 1793081 w 1915022"/>
              <a:gd name="connsiteY84" fmla="*/ 735212 h 866181"/>
              <a:gd name="connsiteX85" fmla="*/ 1785937 w 1915022"/>
              <a:gd name="connsiteY85" fmla="*/ 737593 h 866181"/>
              <a:gd name="connsiteX86" fmla="*/ 1771650 w 1915022"/>
              <a:gd name="connsiteY86" fmla="*/ 747118 h 866181"/>
              <a:gd name="connsiteX87" fmla="*/ 1762125 w 1915022"/>
              <a:gd name="connsiteY87" fmla="*/ 759025 h 866181"/>
              <a:gd name="connsiteX88" fmla="*/ 1754981 w 1915022"/>
              <a:gd name="connsiteY88" fmla="*/ 780456 h 866181"/>
              <a:gd name="connsiteX89" fmla="*/ 1752600 w 1915022"/>
              <a:gd name="connsiteY89" fmla="*/ 787600 h 866181"/>
              <a:gd name="connsiteX90" fmla="*/ 1747837 w 1915022"/>
              <a:gd name="connsiteY90" fmla="*/ 794743 h 866181"/>
              <a:gd name="connsiteX91" fmla="*/ 1745456 w 1915022"/>
              <a:gd name="connsiteY91" fmla="*/ 832843 h 866181"/>
              <a:gd name="connsiteX92" fmla="*/ 1743075 w 1915022"/>
              <a:gd name="connsiteY92" fmla="*/ 839987 h 866181"/>
              <a:gd name="connsiteX93" fmla="*/ 1733550 w 1915022"/>
              <a:gd name="connsiteY93" fmla="*/ 854275 h 866181"/>
              <a:gd name="connsiteX94" fmla="*/ 1712119 w 1915022"/>
              <a:gd name="connsiteY94" fmla="*/ 863800 h 866181"/>
              <a:gd name="connsiteX95" fmla="*/ 1704975 w 1915022"/>
              <a:gd name="connsiteY95" fmla="*/ 866181 h 866181"/>
              <a:gd name="connsiteX96" fmla="*/ 1688306 w 1915022"/>
              <a:gd name="connsiteY96" fmla="*/ 863800 h 866181"/>
              <a:gd name="connsiteX97" fmla="*/ 1678781 w 1915022"/>
              <a:gd name="connsiteY97" fmla="*/ 849512 h 866181"/>
              <a:gd name="connsiteX98" fmla="*/ 1674019 w 1915022"/>
              <a:gd name="connsiteY98" fmla="*/ 842368 h 866181"/>
              <a:gd name="connsiteX99" fmla="*/ 1676400 w 1915022"/>
              <a:gd name="connsiteY99" fmla="*/ 806650 h 866181"/>
              <a:gd name="connsiteX100" fmla="*/ 1678781 w 1915022"/>
              <a:gd name="connsiteY100" fmla="*/ 799506 h 866181"/>
              <a:gd name="connsiteX101" fmla="*/ 1676400 w 1915022"/>
              <a:gd name="connsiteY101" fmla="*/ 739975 h 866181"/>
              <a:gd name="connsiteX102" fmla="*/ 1671637 w 1915022"/>
              <a:gd name="connsiteY102" fmla="*/ 725687 h 866181"/>
              <a:gd name="connsiteX103" fmla="*/ 1664494 w 1915022"/>
              <a:gd name="connsiteY103" fmla="*/ 711400 h 866181"/>
              <a:gd name="connsiteX104" fmla="*/ 1657350 w 1915022"/>
              <a:gd name="connsiteY104" fmla="*/ 706637 h 866181"/>
              <a:gd name="connsiteX105" fmla="*/ 1654969 w 1915022"/>
              <a:gd name="connsiteY105" fmla="*/ 699493 h 866181"/>
              <a:gd name="connsiteX106" fmla="*/ 1645444 w 1915022"/>
              <a:gd name="connsiteY106" fmla="*/ 685206 h 866181"/>
              <a:gd name="connsiteX107" fmla="*/ 1643062 w 1915022"/>
              <a:gd name="connsiteY107" fmla="*/ 678062 h 866181"/>
              <a:gd name="connsiteX108" fmla="*/ 1635919 w 1915022"/>
              <a:gd name="connsiteY108" fmla="*/ 673300 h 866181"/>
              <a:gd name="connsiteX109" fmla="*/ 1624012 w 1915022"/>
              <a:gd name="connsiteY109" fmla="*/ 651868 h 866181"/>
              <a:gd name="connsiteX110" fmla="*/ 1619250 w 1915022"/>
              <a:gd name="connsiteY110" fmla="*/ 644725 h 866181"/>
              <a:gd name="connsiteX111" fmla="*/ 1614487 w 1915022"/>
              <a:gd name="connsiteY111" fmla="*/ 637581 h 866181"/>
              <a:gd name="connsiteX112" fmla="*/ 1609725 w 1915022"/>
              <a:gd name="connsiteY112" fmla="*/ 620912 h 866181"/>
              <a:gd name="connsiteX113" fmla="*/ 1604962 w 1915022"/>
              <a:gd name="connsiteY113" fmla="*/ 606625 h 866181"/>
              <a:gd name="connsiteX114" fmla="*/ 1602581 w 1915022"/>
              <a:gd name="connsiteY114" fmla="*/ 599481 h 866181"/>
              <a:gd name="connsiteX115" fmla="*/ 1597819 w 1915022"/>
              <a:gd name="connsiteY115" fmla="*/ 582812 h 866181"/>
              <a:gd name="connsiteX116" fmla="*/ 1590675 w 1915022"/>
              <a:gd name="connsiteY116" fmla="*/ 575668 h 866181"/>
              <a:gd name="connsiteX117" fmla="*/ 1585912 w 1915022"/>
              <a:gd name="connsiteY117" fmla="*/ 568525 h 866181"/>
              <a:gd name="connsiteX118" fmla="*/ 1571625 w 1915022"/>
              <a:gd name="connsiteY118" fmla="*/ 559000 h 866181"/>
              <a:gd name="connsiteX119" fmla="*/ 1557337 w 1915022"/>
              <a:gd name="connsiteY119" fmla="*/ 547093 h 866181"/>
              <a:gd name="connsiteX120" fmla="*/ 1547812 w 1915022"/>
              <a:gd name="connsiteY120" fmla="*/ 537568 h 866181"/>
              <a:gd name="connsiteX121" fmla="*/ 1538287 w 1915022"/>
              <a:gd name="connsiteY121" fmla="*/ 528043 h 866181"/>
              <a:gd name="connsiteX122" fmla="*/ 1526381 w 1915022"/>
              <a:gd name="connsiteY122" fmla="*/ 513756 h 866181"/>
              <a:gd name="connsiteX123" fmla="*/ 1521619 w 1915022"/>
              <a:gd name="connsiteY123" fmla="*/ 506612 h 866181"/>
              <a:gd name="connsiteX124" fmla="*/ 1514475 w 1915022"/>
              <a:gd name="connsiteY124" fmla="*/ 504231 h 866181"/>
              <a:gd name="connsiteX125" fmla="*/ 1502569 w 1915022"/>
              <a:gd name="connsiteY125" fmla="*/ 492325 h 866181"/>
              <a:gd name="connsiteX126" fmla="*/ 1490662 w 1915022"/>
              <a:gd name="connsiteY126" fmla="*/ 478037 h 866181"/>
              <a:gd name="connsiteX127" fmla="*/ 1469231 w 1915022"/>
              <a:gd name="connsiteY127" fmla="*/ 468512 h 866181"/>
              <a:gd name="connsiteX128" fmla="*/ 1231106 w 1915022"/>
              <a:gd name="connsiteY128" fmla="*/ 466131 h 866181"/>
              <a:gd name="connsiteX129" fmla="*/ 1031081 w 1915022"/>
              <a:gd name="connsiteY129" fmla="*/ 456606 h 866181"/>
              <a:gd name="connsiteX130" fmla="*/ 840581 w 1915022"/>
              <a:gd name="connsiteY130" fmla="*/ 454225 h 866181"/>
              <a:gd name="connsiteX131" fmla="*/ 750094 w 1915022"/>
              <a:gd name="connsiteY131" fmla="*/ 451843 h 866181"/>
              <a:gd name="connsiteX132" fmla="*/ 500063 w 1915022"/>
              <a:gd name="connsiteY132" fmla="*/ 458987 h 866181"/>
              <a:gd name="connsiteX133" fmla="*/ 347662 w 1915022"/>
              <a:gd name="connsiteY133" fmla="*/ 478037 h 866181"/>
              <a:gd name="connsiteX134" fmla="*/ 250031 w 1915022"/>
              <a:gd name="connsiteY134" fmla="*/ 508993 h 866181"/>
              <a:gd name="connsiteX135" fmla="*/ 185737 w 1915022"/>
              <a:gd name="connsiteY135" fmla="*/ 542331 h 866181"/>
              <a:gd name="connsiteX0" fmla="*/ 185737 w 1915022"/>
              <a:gd name="connsiteY0" fmla="*/ 542331 h 866181"/>
              <a:gd name="connsiteX1" fmla="*/ 128586 w 1915022"/>
              <a:gd name="connsiteY1" fmla="*/ 582813 h 866181"/>
              <a:gd name="connsiteX2" fmla="*/ 85726 w 1915022"/>
              <a:gd name="connsiteY2" fmla="*/ 601862 h 866181"/>
              <a:gd name="connsiteX3" fmla="*/ 11906 w 1915022"/>
              <a:gd name="connsiteY3" fmla="*/ 628056 h 866181"/>
              <a:gd name="connsiteX4" fmla="*/ 33337 w 1915022"/>
              <a:gd name="connsiteY4" fmla="*/ 566143 h 866181"/>
              <a:gd name="connsiteX5" fmla="*/ 0 w 1915022"/>
              <a:gd name="connsiteY5" fmla="*/ 520899 h 866181"/>
              <a:gd name="connsiteX6" fmla="*/ 42863 w 1915022"/>
              <a:gd name="connsiteY6" fmla="*/ 418508 h 866181"/>
              <a:gd name="connsiteX7" fmla="*/ 2381 w 1915022"/>
              <a:gd name="connsiteY7" fmla="*/ 354212 h 866181"/>
              <a:gd name="connsiteX8" fmla="*/ 83343 w 1915022"/>
              <a:gd name="connsiteY8" fmla="*/ 351830 h 866181"/>
              <a:gd name="connsiteX9" fmla="*/ 152401 w 1915022"/>
              <a:gd name="connsiteY9" fmla="*/ 368500 h 866181"/>
              <a:gd name="connsiteX10" fmla="*/ 269081 w 1915022"/>
              <a:gd name="connsiteY10" fmla="*/ 380405 h 866181"/>
              <a:gd name="connsiteX11" fmla="*/ 369094 w 1915022"/>
              <a:gd name="connsiteY11" fmla="*/ 385168 h 866181"/>
              <a:gd name="connsiteX12" fmla="*/ 652463 w 1915022"/>
              <a:gd name="connsiteY12" fmla="*/ 380406 h 866181"/>
              <a:gd name="connsiteX13" fmla="*/ 1042987 w 1915022"/>
              <a:gd name="connsiteY13" fmla="*/ 375644 h 866181"/>
              <a:gd name="connsiteX14" fmla="*/ 1345406 w 1915022"/>
              <a:gd name="connsiteY14" fmla="*/ 378025 h 866181"/>
              <a:gd name="connsiteX15" fmla="*/ 1466850 w 1915022"/>
              <a:gd name="connsiteY15" fmla="*/ 370881 h 866181"/>
              <a:gd name="connsiteX16" fmla="*/ 1531143 w 1915022"/>
              <a:gd name="connsiteY16" fmla="*/ 294682 h 866181"/>
              <a:gd name="connsiteX17" fmla="*/ 1557337 w 1915022"/>
              <a:gd name="connsiteY17" fmla="*/ 230388 h 866181"/>
              <a:gd name="connsiteX18" fmla="*/ 1581150 w 1915022"/>
              <a:gd name="connsiteY18" fmla="*/ 173237 h 866181"/>
              <a:gd name="connsiteX19" fmla="*/ 1595437 w 1915022"/>
              <a:gd name="connsiteY19" fmla="*/ 113706 h 866181"/>
              <a:gd name="connsiteX20" fmla="*/ 1590675 w 1915022"/>
              <a:gd name="connsiteY20" fmla="*/ 85131 h 866181"/>
              <a:gd name="connsiteX21" fmla="*/ 1562100 w 1915022"/>
              <a:gd name="connsiteY21" fmla="*/ 63700 h 866181"/>
              <a:gd name="connsiteX22" fmla="*/ 1533526 w 1915022"/>
              <a:gd name="connsiteY22" fmla="*/ 35124 h 866181"/>
              <a:gd name="connsiteX23" fmla="*/ 1540668 w 1915022"/>
              <a:gd name="connsiteY23" fmla="*/ 4168 h 866181"/>
              <a:gd name="connsiteX24" fmla="*/ 1566862 w 1915022"/>
              <a:gd name="connsiteY24" fmla="*/ 1787 h 866181"/>
              <a:gd name="connsiteX25" fmla="*/ 1600200 w 1915022"/>
              <a:gd name="connsiteY25" fmla="*/ 13693 h 866181"/>
              <a:gd name="connsiteX26" fmla="*/ 1643062 w 1915022"/>
              <a:gd name="connsiteY26" fmla="*/ 27981 h 866181"/>
              <a:gd name="connsiteX27" fmla="*/ 1688306 w 1915022"/>
              <a:gd name="connsiteY27" fmla="*/ 32743 h 866181"/>
              <a:gd name="connsiteX28" fmla="*/ 1716881 w 1915022"/>
              <a:gd name="connsiteY28" fmla="*/ 42268 h 866181"/>
              <a:gd name="connsiteX29" fmla="*/ 1731169 w 1915022"/>
              <a:gd name="connsiteY29" fmla="*/ 61319 h 866181"/>
              <a:gd name="connsiteX30" fmla="*/ 1697831 w 1915022"/>
              <a:gd name="connsiteY30" fmla="*/ 87512 h 866181"/>
              <a:gd name="connsiteX31" fmla="*/ 1647825 w 1915022"/>
              <a:gd name="connsiteY31" fmla="*/ 120850 h 866181"/>
              <a:gd name="connsiteX32" fmla="*/ 1635919 w 1915022"/>
              <a:gd name="connsiteY32" fmla="*/ 154187 h 866181"/>
              <a:gd name="connsiteX33" fmla="*/ 1621631 w 1915022"/>
              <a:gd name="connsiteY33" fmla="*/ 204194 h 866181"/>
              <a:gd name="connsiteX34" fmla="*/ 1619251 w 1915022"/>
              <a:gd name="connsiteY34" fmla="*/ 266106 h 866181"/>
              <a:gd name="connsiteX35" fmla="*/ 1628775 w 1915022"/>
              <a:gd name="connsiteY35" fmla="*/ 332781 h 866181"/>
              <a:gd name="connsiteX36" fmla="*/ 1657350 w 1915022"/>
              <a:gd name="connsiteY36" fmla="*/ 363737 h 866181"/>
              <a:gd name="connsiteX37" fmla="*/ 1738312 w 1915022"/>
              <a:gd name="connsiteY37" fmla="*/ 368500 h 866181"/>
              <a:gd name="connsiteX38" fmla="*/ 1785937 w 1915022"/>
              <a:gd name="connsiteY38" fmla="*/ 366118 h 866181"/>
              <a:gd name="connsiteX39" fmla="*/ 1828798 w 1915022"/>
              <a:gd name="connsiteY39" fmla="*/ 344688 h 866181"/>
              <a:gd name="connsiteX40" fmla="*/ 1840706 w 1915022"/>
              <a:gd name="connsiteY40" fmla="*/ 304205 h 866181"/>
              <a:gd name="connsiteX41" fmla="*/ 1852613 w 1915022"/>
              <a:gd name="connsiteY41" fmla="*/ 287537 h 866181"/>
              <a:gd name="connsiteX42" fmla="*/ 1890712 w 1915022"/>
              <a:gd name="connsiteY42" fmla="*/ 261342 h 866181"/>
              <a:gd name="connsiteX43" fmla="*/ 1909762 w 1915022"/>
              <a:gd name="connsiteY43" fmla="*/ 278013 h 866181"/>
              <a:gd name="connsiteX44" fmla="*/ 1914525 w 1915022"/>
              <a:gd name="connsiteY44" fmla="*/ 313731 h 866181"/>
              <a:gd name="connsiteX45" fmla="*/ 1897857 w 1915022"/>
              <a:gd name="connsiteY45" fmla="*/ 356593 h 866181"/>
              <a:gd name="connsiteX46" fmla="*/ 1883569 w 1915022"/>
              <a:gd name="connsiteY46" fmla="*/ 389931 h 866181"/>
              <a:gd name="connsiteX47" fmla="*/ 1893094 w 1915022"/>
              <a:gd name="connsiteY47" fmla="*/ 430411 h 866181"/>
              <a:gd name="connsiteX48" fmla="*/ 1895474 w 1915022"/>
              <a:gd name="connsiteY48" fmla="*/ 478036 h 866181"/>
              <a:gd name="connsiteX49" fmla="*/ 1878805 w 1915022"/>
              <a:gd name="connsiteY49" fmla="*/ 492325 h 866181"/>
              <a:gd name="connsiteX50" fmla="*/ 1843086 w 1915022"/>
              <a:gd name="connsiteY50" fmla="*/ 480418 h 866181"/>
              <a:gd name="connsiteX51" fmla="*/ 1821657 w 1915022"/>
              <a:gd name="connsiteY51" fmla="*/ 435174 h 866181"/>
              <a:gd name="connsiteX52" fmla="*/ 1778793 w 1915022"/>
              <a:gd name="connsiteY52" fmla="*/ 430412 h 866181"/>
              <a:gd name="connsiteX53" fmla="*/ 1728787 w 1915022"/>
              <a:gd name="connsiteY53" fmla="*/ 420887 h 866181"/>
              <a:gd name="connsiteX54" fmla="*/ 1697830 w 1915022"/>
              <a:gd name="connsiteY54" fmla="*/ 423268 h 866181"/>
              <a:gd name="connsiteX55" fmla="*/ 1664494 w 1915022"/>
              <a:gd name="connsiteY55" fmla="*/ 430412 h 866181"/>
              <a:gd name="connsiteX56" fmla="*/ 1650206 w 1915022"/>
              <a:gd name="connsiteY56" fmla="*/ 456606 h 866181"/>
              <a:gd name="connsiteX57" fmla="*/ 1652587 w 1915022"/>
              <a:gd name="connsiteY57" fmla="*/ 518518 h 866181"/>
              <a:gd name="connsiteX58" fmla="*/ 1657350 w 1915022"/>
              <a:gd name="connsiteY58" fmla="*/ 532806 h 866181"/>
              <a:gd name="connsiteX59" fmla="*/ 1662112 w 1915022"/>
              <a:gd name="connsiteY59" fmla="*/ 549475 h 866181"/>
              <a:gd name="connsiteX60" fmla="*/ 1666875 w 1915022"/>
              <a:gd name="connsiteY60" fmla="*/ 556618 h 866181"/>
              <a:gd name="connsiteX61" fmla="*/ 1676400 w 1915022"/>
              <a:gd name="connsiteY61" fmla="*/ 568525 h 866181"/>
              <a:gd name="connsiteX62" fmla="*/ 1678781 w 1915022"/>
              <a:gd name="connsiteY62" fmla="*/ 575668 h 866181"/>
              <a:gd name="connsiteX63" fmla="*/ 1688306 w 1915022"/>
              <a:gd name="connsiteY63" fmla="*/ 589956 h 866181"/>
              <a:gd name="connsiteX64" fmla="*/ 1693069 w 1915022"/>
              <a:gd name="connsiteY64" fmla="*/ 597100 h 866181"/>
              <a:gd name="connsiteX65" fmla="*/ 1697831 w 1915022"/>
              <a:gd name="connsiteY65" fmla="*/ 611387 h 866181"/>
              <a:gd name="connsiteX66" fmla="*/ 1707356 w 1915022"/>
              <a:gd name="connsiteY66" fmla="*/ 625675 h 866181"/>
              <a:gd name="connsiteX67" fmla="*/ 1714500 w 1915022"/>
              <a:gd name="connsiteY67" fmla="*/ 647106 h 866181"/>
              <a:gd name="connsiteX68" fmla="*/ 1716881 w 1915022"/>
              <a:gd name="connsiteY68" fmla="*/ 654250 h 866181"/>
              <a:gd name="connsiteX69" fmla="*/ 1731169 w 1915022"/>
              <a:gd name="connsiteY69" fmla="*/ 661393 h 866181"/>
              <a:gd name="connsiteX70" fmla="*/ 1781175 w 1915022"/>
              <a:gd name="connsiteY70" fmla="*/ 654250 h 866181"/>
              <a:gd name="connsiteX71" fmla="*/ 1788319 w 1915022"/>
              <a:gd name="connsiteY71" fmla="*/ 649487 h 866181"/>
              <a:gd name="connsiteX72" fmla="*/ 1802606 w 1915022"/>
              <a:gd name="connsiteY72" fmla="*/ 644725 h 866181"/>
              <a:gd name="connsiteX73" fmla="*/ 1809750 w 1915022"/>
              <a:gd name="connsiteY73" fmla="*/ 639962 h 866181"/>
              <a:gd name="connsiteX74" fmla="*/ 1852612 w 1915022"/>
              <a:gd name="connsiteY74" fmla="*/ 639962 h 866181"/>
              <a:gd name="connsiteX75" fmla="*/ 1859756 w 1915022"/>
              <a:gd name="connsiteY75" fmla="*/ 644725 h 866181"/>
              <a:gd name="connsiteX76" fmla="*/ 1862137 w 1915022"/>
              <a:gd name="connsiteY76" fmla="*/ 651868 h 866181"/>
              <a:gd name="connsiteX77" fmla="*/ 1866900 w 1915022"/>
              <a:gd name="connsiteY77" fmla="*/ 659012 h 866181"/>
              <a:gd name="connsiteX78" fmla="*/ 1864519 w 1915022"/>
              <a:gd name="connsiteY78" fmla="*/ 692350 h 866181"/>
              <a:gd name="connsiteX79" fmla="*/ 1857375 w 1915022"/>
              <a:gd name="connsiteY79" fmla="*/ 699493 h 866181"/>
              <a:gd name="connsiteX80" fmla="*/ 1854994 w 1915022"/>
              <a:gd name="connsiteY80" fmla="*/ 706637 h 866181"/>
              <a:gd name="connsiteX81" fmla="*/ 1840706 w 1915022"/>
              <a:gd name="connsiteY81" fmla="*/ 718543 h 866181"/>
              <a:gd name="connsiteX82" fmla="*/ 1833562 w 1915022"/>
              <a:gd name="connsiteY82" fmla="*/ 720925 h 866181"/>
              <a:gd name="connsiteX83" fmla="*/ 1826419 w 1915022"/>
              <a:gd name="connsiteY83" fmla="*/ 725687 h 866181"/>
              <a:gd name="connsiteX84" fmla="*/ 1793081 w 1915022"/>
              <a:gd name="connsiteY84" fmla="*/ 735212 h 866181"/>
              <a:gd name="connsiteX85" fmla="*/ 1785937 w 1915022"/>
              <a:gd name="connsiteY85" fmla="*/ 737593 h 866181"/>
              <a:gd name="connsiteX86" fmla="*/ 1771650 w 1915022"/>
              <a:gd name="connsiteY86" fmla="*/ 747118 h 866181"/>
              <a:gd name="connsiteX87" fmla="*/ 1762125 w 1915022"/>
              <a:gd name="connsiteY87" fmla="*/ 759025 h 866181"/>
              <a:gd name="connsiteX88" fmla="*/ 1754981 w 1915022"/>
              <a:gd name="connsiteY88" fmla="*/ 780456 h 866181"/>
              <a:gd name="connsiteX89" fmla="*/ 1752600 w 1915022"/>
              <a:gd name="connsiteY89" fmla="*/ 787600 h 866181"/>
              <a:gd name="connsiteX90" fmla="*/ 1747837 w 1915022"/>
              <a:gd name="connsiteY90" fmla="*/ 794743 h 866181"/>
              <a:gd name="connsiteX91" fmla="*/ 1745456 w 1915022"/>
              <a:gd name="connsiteY91" fmla="*/ 832843 h 866181"/>
              <a:gd name="connsiteX92" fmla="*/ 1743075 w 1915022"/>
              <a:gd name="connsiteY92" fmla="*/ 839987 h 866181"/>
              <a:gd name="connsiteX93" fmla="*/ 1733550 w 1915022"/>
              <a:gd name="connsiteY93" fmla="*/ 854275 h 866181"/>
              <a:gd name="connsiteX94" fmla="*/ 1712119 w 1915022"/>
              <a:gd name="connsiteY94" fmla="*/ 863800 h 866181"/>
              <a:gd name="connsiteX95" fmla="*/ 1704975 w 1915022"/>
              <a:gd name="connsiteY95" fmla="*/ 866181 h 866181"/>
              <a:gd name="connsiteX96" fmla="*/ 1688306 w 1915022"/>
              <a:gd name="connsiteY96" fmla="*/ 863800 h 866181"/>
              <a:gd name="connsiteX97" fmla="*/ 1678781 w 1915022"/>
              <a:gd name="connsiteY97" fmla="*/ 849512 h 866181"/>
              <a:gd name="connsiteX98" fmla="*/ 1674019 w 1915022"/>
              <a:gd name="connsiteY98" fmla="*/ 842368 h 866181"/>
              <a:gd name="connsiteX99" fmla="*/ 1676400 w 1915022"/>
              <a:gd name="connsiteY99" fmla="*/ 806650 h 866181"/>
              <a:gd name="connsiteX100" fmla="*/ 1678781 w 1915022"/>
              <a:gd name="connsiteY100" fmla="*/ 799506 h 866181"/>
              <a:gd name="connsiteX101" fmla="*/ 1676400 w 1915022"/>
              <a:gd name="connsiteY101" fmla="*/ 739975 h 866181"/>
              <a:gd name="connsiteX102" fmla="*/ 1671637 w 1915022"/>
              <a:gd name="connsiteY102" fmla="*/ 725687 h 866181"/>
              <a:gd name="connsiteX103" fmla="*/ 1664494 w 1915022"/>
              <a:gd name="connsiteY103" fmla="*/ 711400 h 866181"/>
              <a:gd name="connsiteX104" fmla="*/ 1657350 w 1915022"/>
              <a:gd name="connsiteY104" fmla="*/ 706637 h 866181"/>
              <a:gd name="connsiteX105" fmla="*/ 1654969 w 1915022"/>
              <a:gd name="connsiteY105" fmla="*/ 699493 h 866181"/>
              <a:gd name="connsiteX106" fmla="*/ 1645444 w 1915022"/>
              <a:gd name="connsiteY106" fmla="*/ 685206 h 866181"/>
              <a:gd name="connsiteX107" fmla="*/ 1643062 w 1915022"/>
              <a:gd name="connsiteY107" fmla="*/ 678062 h 866181"/>
              <a:gd name="connsiteX108" fmla="*/ 1635919 w 1915022"/>
              <a:gd name="connsiteY108" fmla="*/ 673300 h 866181"/>
              <a:gd name="connsiteX109" fmla="*/ 1624012 w 1915022"/>
              <a:gd name="connsiteY109" fmla="*/ 651868 h 866181"/>
              <a:gd name="connsiteX110" fmla="*/ 1619250 w 1915022"/>
              <a:gd name="connsiteY110" fmla="*/ 644725 h 866181"/>
              <a:gd name="connsiteX111" fmla="*/ 1614487 w 1915022"/>
              <a:gd name="connsiteY111" fmla="*/ 637581 h 866181"/>
              <a:gd name="connsiteX112" fmla="*/ 1609725 w 1915022"/>
              <a:gd name="connsiteY112" fmla="*/ 620912 h 866181"/>
              <a:gd name="connsiteX113" fmla="*/ 1604962 w 1915022"/>
              <a:gd name="connsiteY113" fmla="*/ 606625 h 866181"/>
              <a:gd name="connsiteX114" fmla="*/ 1602581 w 1915022"/>
              <a:gd name="connsiteY114" fmla="*/ 599481 h 866181"/>
              <a:gd name="connsiteX115" fmla="*/ 1597819 w 1915022"/>
              <a:gd name="connsiteY115" fmla="*/ 582812 h 866181"/>
              <a:gd name="connsiteX116" fmla="*/ 1590675 w 1915022"/>
              <a:gd name="connsiteY116" fmla="*/ 575668 h 866181"/>
              <a:gd name="connsiteX117" fmla="*/ 1585912 w 1915022"/>
              <a:gd name="connsiteY117" fmla="*/ 568525 h 866181"/>
              <a:gd name="connsiteX118" fmla="*/ 1571625 w 1915022"/>
              <a:gd name="connsiteY118" fmla="*/ 559000 h 866181"/>
              <a:gd name="connsiteX119" fmla="*/ 1557337 w 1915022"/>
              <a:gd name="connsiteY119" fmla="*/ 547093 h 866181"/>
              <a:gd name="connsiteX120" fmla="*/ 1547812 w 1915022"/>
              <a:gd name="connsiteY120" fmla="*/ 537568 h 866181"/>
              <a:gd name="connsiteX121" fmla="*/ 1538287 w 1915022"/>
              <a:gd name="connsiteY121" fmla="*/ 528043 h 866181"/>
              <a:gd name="connsiteX122" fmla="*/ 1526381 w 1915022"/>
              <a:gd name="connsiteY122" fmla="*/ 513756 h 866181"/>
              <a:gd name="connsiteX123" fmla="*/ 1521619 w 1915022"/>
              <a:gd name="connsiteY123" fmla="*/ 506612 h 866181"/>
              <a:gd name="connsiteX124" fmla="*/ 1514475 w 1915022"/>
              <a:gd name="connsiteY124" fmla="*/ 504231 h 866181"/>
              <a:gd name="connsiteX125" fmla="*/ 1502569 w 1915022"/>
              <a:gd name="connsiteY125" fmla="*/ 492325 h 866181"/>
              <a:gd name="connsiteX126" fmla="*/ 1490662 w 1915022"/>
              <a:gd name="connsiteY126" fmla="*/ 478037 h 866181"/>
              <a:gd name="connsiteX127" fmla="*/ 1469231 w 1915022"/>
              <a:gd name="connsiteY127" fmla="*/ 468512 h 866181"/>
              <a:gd name="connsiteX128" fmla="*/ 1231106 w 1915022"/>
              <a:gd name="connsiteY128" fmla="*/ 466131 h 866181"/>
              <a:gd name="connsiteX129" fmla="*/ 1031081 w 1915022"/>
              <a:gd name="connsiteY129" fmla="*/ 456606 h 866181"/>
              <a:gd name="connsiteX130" fmla="*/ 840581 w 1915022"/>
              <a:gd name="connsiteY130" fmla="*/ 454225 h 866181"/>
              <a:gd name="connsiteX131" fmla="*/ 750094 w 1915022"/>
              <a:gd name="connsiteY131" fmla="*/ 451843 h 866181"/>
              <a:gd name="connsiteX132" fmla="*/ 500063 w 1915022"/>
              <a:gd name="connsiteY132" fmla="*/ 458987 h 866181"/>
              <a:gd name="connsiteX133" fmla="*/ 347662 w 1915022"/>
              <a:gd name="connsiteY133" fmla="*/ 478037 h 866181"/>
              <a:gd name="connsiteX134" fmla="*/ 250031 w 1915022"/>
              <a:gd name="connsiteY134" fmla="*/ 508993 h 866181"/>
              <a:gd name="connsiteX135" fmla="*/ 185737 w 1915022"/>
              <a:gd name="connsiteY135" fmla="*/ 542331 h 866181"/>
              <a:gd name="connsiteX0" fmla="*/ 185737 w 1909939"/>
              <a:gd name="connsiteY0" fmla="*/ 542331 h 866181"/>
              <a:gd name="connsiteX1" fmla="*/ 128586 w 1909939"/>
              <a:gd name="connsiteY1" fmla="*/ 582813 h 866181"/>
              <a:gd name="connsiteX2" fmla="*/ 85726 w 1909939"/>
              <a:gd name="connsiteY2" fmla="*/ 601862 h 866181"/>
              <a:gd name="connsiteX3" fmla="*/ 11906 w 1909939"/>
              <a:gd name="connsiteY3" fmla="*/ 628056 h 866181"/>
              <a:gd name="connsiteX4" fmla="*/ 33337 w 1909939"/>
              <a:gd name="connsiteY4" fmla="*/ 566143 h 866181"/>
              <a:gd name="connsiteX5" fmla="*/ 0 w 1909939"/>
              <a:gd name="connsiteY5" fmla="*/ 520899 h 866181"/>
              <a:gd name="connsiteX6" fmla="*/ 42863 w 1909939"/>
              <a:gd name="connsiteY6" fmla="*/ 418508 h 866181"/>
              <a:gd name="connsiteX7" fmla="*/ 2381 w 1909939"/>
              <a:gd name="connsiteY7" fmla="*/ 354212 h 866181"/>
              <a:gd name="connsiteX8" fmla="*/ 83343 w 1909939"/>
              <a:gd name="connsiteY8" fmla="*/ 351830 h 866181"/>
              <a:gd name="connsiteX9" fmla="*/ 152401 w 1909939"/>
              <a:gd name="connsiteY9" fmla="*/ 368500 h 866181"/>
              <a:gd name="connsiteX10" fmla="*/ 269081 w 1909939"/>
              <a:gd name="connsiteY10" fmla="*/ 380405 h 866181"/>
              <a:gd name="connsiteX11" fmla="*/ 369094 w 1909939"/>
              <a:gd name="connsiteY11" fmla="*/ 385168 h 866181"/>
              <a:gd name="connsiteX12" fmla="*/ 652463 w 1909939"/>
              <a:gd name="connsiteY12" fmla="*/ 380406 h 866181"/>
              <a:gd name="connsiteX13" fmla="*/ 1042987 w 1909939"/>
              <a:gd name="connsiteY13" fmla="*/ 375644 h 866181"/>
              <a:gd name="connsiteX14" fmla="*/ 1345406 w 1909939"/>
              <a:gd name="connsiteY14" fmla="*/ 378025 h 866181"/>
              <a:gd name="connsiteX15" fmla="*/ 1466850 w 1909939"/>
              <a:gd name="connsiteY15" fmla="*/ 370881 h 866181"/>
              <a:gd name="connsiteX16" fmla="*/ 1531143 w 1909939"/>
              <a:gd name="connsiteY16" fmla="*/ 294682 h 866181"/>
              <a:gd name="connsiteX17" fmla="*/ 1557337 w 1909939"/>
              <a:gd name="connsiteY17" fmla="*/ 230388 h 866181"/>
              <a:gd name="connsiteX18" fmla="*/ 1581150 w 1909939"/>
              <a:gd name="connsiteY18" fmla="*/ 173237 h 866181"/>
              <a:gd name="connsiteX19" fmla="*/ 1595437 w 1909939"/>
              <a:gd name="connsiteY19" fmla="*/ 113706 h 866181"/>
              <a:gd name="connsiteX20" fmla="*/ 1590675 w 1909939"/>
              <a:gd name="connsiteY20" fmla="*/ 85131 h 866181"/>
              <a:gd name="connsiteX21" fmla="*/ 1562100 w 1909939"/>
              <a:gd name="connsiteY21" fmla="*/ 63700 h 866181"/>
              <a:gd name="connsiteX22" fmla="*/ 1533526 w 1909939"/>
              <a:gd name="connsiteY22" fmla="*/ 35124 h 866181"/>
              <a:gd name="connsiteX23" fmla="*/ 1540668 w 1909939"/>
              <a:gd name="connsiteY23" fmla="*/ 4168 h 866181"/>
              <a:gd name="connsiteX24" fmla="*/ 1566862 w 1909939"/>
              <a:gd name="connsiteY24" fmla="*/ 1787 h 866181"/>
              <a:gd name="connsiteX25" fmla="*/ 1600200 w 1909939"/>
              <a:gd name="connsiteY25" fmla="*/ 13693 h 866181"/>
              <a:gd name="connsiteX26" fmla="*/ 1643062 w 1909939"/>
              <a:gd name="connsiteY26" fmla="*/ 27981 h 866181"/>
              <a:gd name="connsiteX27" fmla="*/ 1688306 w 1909939"/>
              <a:gd name="connsiteY27" fmla="*/ 32743 h 866181"/>
              <a:gd name="connsiteX28" fmla="*/ 1716881 w 1909939"/>
              <a:gd name="connsiteY28" fmla="*/ 42268 h 866181"/>
              <a:gd name="connsiteX29" fmla="*/ 1731169 w 1909939"/>
              <a:gd name="connsiteY29" fmla="*/ 61319 h 866181"/>
              <a:gd name="connsiteX30" fmla="*/ 1697831 w 1909939"/>
              <a:gd name="connsiteY30" fmla="*/ 87512 h 866181"/>
              <a:gd name="connsiteX31" fmla="*/ 1647825 w 1909939"/>
              <a:gd name="connsiteY31" fmla="*/ 120850 h 866181"/>
              <a:gd name="connsiteX32" fmla="*/ 1635919 w 1909939"/>
              <a:gd name="connsiteY32" fmla="*/ 154187 h 866181"/>
              <a:gd name="connsiteX33" fmla="*/ 1621631 w 1909939"/>
              <a:gd name="connsiteY33" fmla="*/ 204194 h 866181"/>
              <a:gd name="connsiteX34" fmla="*/ 1619251 w 1909939"/>
              <a:gd name="connsiteY34" fmla="*/ 266106 h 866181"/>
              <a:gd name="connsiteX35" fmla="*/ 1628775 w 1909939"/>
              <a:gd name="connsiteY35" fmla="*/ 332781 h 866181"/>
              <a:gd name="connsiteX36" fmla="*/ 1657350 w 1909939"/>
              <a:gd name="connsiteY36" fmla="*/ 363737 h 866181"/>
              <a:gd name="connsiteX37" fmla="*/ 1738312 w 1909939"/>
              <a:gd name="connsiteY37" fmla="*/ 368500 h 866181"/>
              <a:gd name="connsiteX38" fmla="*/ 1785937 w 1909939"/>
              <a:gd name="connsiteY38" fmla="*/ 366118 h 866181"/>
              <a:gd name="connsiteX39" fmla="*/ 1828798 w 1909939"/>
              <a:gd name="connsiteY39" fmla="*/ 344688 h 866181"/>
              <a:gd name="connsiteX40" fmla="*/ 1840706 w 1909939"/>
              <a:gd name="connsiteY40" fmla="*/ 304205 h 866181"/>
              <a:gd name="connsiteX41" fmla="*/ 1852613 w 1909939"/>
              <a:gd name="connsiteY41" fmla="*/ 287537 h 866181"/>
              <a:gd name="connsiteX42" fmla="*/ 1890712 w 1909939"/>
              <a:gd name="connsiteY42" fmla="*/ 261342 h 866181"/>
              <a:gd name="connsiteX43" fmla="*/ 1909762 w 1909939"/>
              <a:gd name="connsiteY43" fmla="*/ 278013 h 866181"/>
              <a:gd name="connsiteX44" fmla="*/ 1900237 w 1909939"/>
              <a:gd name="connsiteY44" fmla="*/ 316112 h 866181"/>
              <a:gd name="connsiteX45" fmla="*/ 1897857 w 1909939"/>
              <a:gd name="connsiteY45" fmla="*/ 356593 h 866181"/>
              <a:gd name="connsiteX46" fmla="*/ 1883569 w 1909939"/>
              <a:gd name="connsiteY46" fmla="*/ 389931 h 866181"/>
              <a:gd name="connsiteX47" fmla="*/ 1893094 w 1909939"/>
              <a:gd name="connsiteY47" fmla="*/ 430411 h 866181"/>
              <a:gd name="connsiteX48" fmla="*/ 1895474 w 1909939"/>
              <a:gd name="connsiteY48" fmla="*/ 478036 h 866181"/>
              <a:gd name="connsiteX49" fmla="*/ 1878805 w 1909939"/>
              <a:gd name="connsiteY49" fmla="*/ 492325 h 866181"/>
              <a:gd name="connsiteX50" fmla="*/ 1843086 w 1909939"/>
              <a:gd name="connsiteY50" fmla="*/ 480418 h 866181"/>
              <a:gd name="connsiteX51" fmla="*/ 1821657 w 1909939"/>
              <a:gd name="connsiteY51" fmla="*/ 435174 h 866181"/>
              <a:gd name="connsiteX52" fmla="*/ 1778793 w 1909939"/>
              <a:gd name="connsiteY52" fmla="*/ 430412 h 866181"/>
              <a:gd name="connsiteX53" fmla="*/ 1728787 w 1909939"/>
              <a:gd name="connsiteY53" fmla="*/ 420887 h 866181"/>
              <a:gd name="connsiteX54" fmla="*/ 1697830 w 1909939"/>
              <a:gd name="connsiteY54" fmla="*/ 423268 h 866181"/>
              <a:gd name="connsiteX55" fmla="*/ 1664494 w 1909939"/>
              <a:gd name="connsiteY55" fmla="*/ 430412 h 866181"/>
              <a:gd name="connsiteX56" fmla="*/ 1650206 w 1909939"/>
              <a:gd name="connsiteY56" fmla="*/ 456606 h 866181"/>
              <a:gd name="connsiteX57" fmla="*/ 1652587 w 1909939"/>
              <a:gd name="connsiteY57" fmla="*/ 518518 h 866181"/>
              <a:gd name="connsiteX58" fmla="*/ 1657350 w 1909939"/>
              <a:gd name="connsiteY58" fmla="*/ 532806 h 866181"/>
              <a:gd name="connsiteX59" fmla="*/ 1662112 w 1909939"/>
              <a:gd name="connsiteY59" fmla="*/ 549475 h 866181"/>
              <a:gd name="connsiteX60" fmla="*/ 1666875 w 1909939"/>
              <a:gd name="connsiteY60" fmla="*/ 556618 h 866181"/>
              <a:gd name="connsiteX61" fmla="*/ 1676400 w 1909939"/>
              <a:gd name="connsiteY61" fmla="*/ 568525 h 866181"/>
              <a:gd name="connsiteX62" fmla="*/ 1678781 w 1909939"/>
              <a:gd name="connsiteY62" fmla="*/ 575668 h 866181"/>
              <a:gd name="connsiteX63" fmla="*/ 1688306 w 1909939"/>
              <a:gd name="connsiteY63" fmla="*/ 589956 h 866181"/>
              <a:gd name="connsiteX64" fmla="*/ 1693069 w 1909939"/>
              <a:gd name="connsiteY64" fmla="*/ 597100 h 866181"/>
              <a:gd name="connsiteX65" fmla="*/ 1697831 w 1909939"/>
              <a:gd name="connsiteY65" fmla="*/ 611387 h 866181"/>
              <a:gd name="connsiteX66" fmla="*/ 1707356 w 1909939"/>
              <a:gd name="connsiteY66" fmla="*/ 625675 h 866181"/>
              <a:gd name="connsiteX67" fmla="*/ 1714500 w 1909939"/>
              <a:gd name="connsiteY67" fmla="*/ 647106 h 866181"/>
              <a:gd name="connsiteX68" fmla="*/ 1716881 w 1909939"/>
              <a:gd name="connsiteY68" fmla="*/ 654250 h 866181"/>
              <a:gd name="connsiteX69" fmla="*/ 1731169 w 1909939"/>
              <a:gd name="connsiteY69" fmla="*/ 661393 h 866181"/>
              <a:gd name="connsiteX70" fmla="*/ 1781175 w 1909939"/>
              <a:gd name="connsiteY70" fmla="*/ 654250 h 866181"/>
              <a:gd name="connsiteX71" fmla="*/ 1788319 w 1909939"/>
              <a:gd name="connsiteY71" fmla="*/ 649487 h 866181"/>
              <a:gd name="connsiteX72" fmla="*/ 1802606 w 1909939"/>
              <a:gd name="connsiteY72" fmla="*/ 644725 h 866181"/>
              <a:gd name="connsiteX73" fmla="*/ 1809750 w 1909939"/>
              <a:gd name="connsiteY73" fmla="*/ 639962 h 866181"/>
              <a:gd name="connsiteX74" fmla="*/ 1852612 w 1909939"/>
              <a:gd name="connsiteY74" fmla="*/ 639962 h 866181"/>
              <a:gd name="connsiteX75" fmla="*/ 1859756 w 1909939"/>
              <a:gd name="connsiteY75" fmla="*/ 644725 h 866181"/>
              <a:gd name="connsiteX76" fmla="*/ 1862137 w 1909939"/>
              <a:gd name="connsiteY76" fmla="*/ 651868 h 866181"/>
              <a:gd name="connsiteX77" fmla="*/ 1866900 w 1909939"/>
              <a:gd name="connsiteY77" fmla="*/ 659012 h 866181"/>
              <a:gd name="connsiteX78" fmla="*/ 1864519 w 1909939"/>
              <a:gd name="connsiteY78" fmla="*/ 692350 h 866181"/>
              <a:gd name="connsiteX79" fmla="*/ 1857375 w 1909939"/>
              <a:gd name="connsiteY79" fmla="*/ 699493 h 866181"/>
              <a:gd name="connsiteX80" fmla="*/ 1854994 w 1909939"/>
              <a:gd name="connsiteY80" fmla="*/ 706637 h 866181"/>
              <a:gd name="connsiteX81" fmla="*/ 1840706 w 1909939"/>
              <a:gd name="connsiteY81" fmla="*/ 718543 h 866181"/>
              <a:gd name="connsiteX82" fmla="*/ 1833562 w 1909939"/>
              <a:gd name="connsiteY82" fmla="*/ 720925 h 866181"/>
              <a:gd name="connsiteX83" fmla="*/ 1826419 w 1909939"/>
              <a:gd name="connsiteY83" fmla="*/ 725687 h 866181"/>
              <a:gd name="connsiteX84" fmla="*/ 1793081 w 1909939"/>
              <a:gd name="connsiteY84" fmla="*/ 735212 h 866181"/>
              <a:gd name="connsiteX85" fmla="*/ 1785937 w 1909939"/>
              <a:gd name="connsiteY85" fmla="*/ 737593 h 866181"/>
              <a:gd name="connsiteX86" fmla="*/ 1771650 w 1909939"/>
              <a:gd name="connsiteY86" fmla="*/ 747118 h 866181"/>
              <a:gd name="connsiteX87" fmla="*/ 1762125 w 1909939"/>
              <a:gd name="connsiteY87" fmla="*/ 759025 h 866181"/>
              <a:gd name="connsiteX88" fmla="*/ 1754981 w 1909939"/>
              <a:gd name="connsiteY88" fmla="*/ 780456 h 866181"/>
              <a:gd name="connsiteX89" fmla="*/ 1752600 w 1909939"/>
              <a:gd name="connsiteY89" fmla="*/ 787600 h 866181"/>
              <a:gd name="connsiteX90" fmla="*/ 1747837 w 1909939"/>
              <a:gd name="connsiteY90" fmla="*/ 794743 h 866181"/>
              <a:gd name="connsiteX91" fmla="*/ 1745456 w 1909939"/>
              <a:gd name="connsiteY91" fmla="*/ 832843 h 866181"/>
              <a:gd name="connsiteX92" fmla="*/ 1743075 w 1909939"/>
              <a:gd name="connsiteY92" fmla="*/ 839987 h 866181"/>
              <a:gd name="connsiteX93" fmla="*/ 1733550 w 1909939"/>
              <a:gd name="connsiteY93" fmla="*/ 854275 h 866181"/>
              <a:gd name="connsiteX94" fmla="*/ 1712119 w 1909939"/>
              <a:gd name="connsiteY94" fmla="*/ 863800 h 866181"/>
              <a:gd name="connsiteX95" fmla="*/ 1704975 w 1909939"/>
              <a:gd name="connsiteY95" fmla="*/ 866181 h 866181"/>
              <a:gd name="connsiteX96" fmla="*/ 1688306 w 1909939"/>
              <a:gd name="connsiteY96" fmla="*/ 863800 h 866181"/>
              <a:gd name="connsiteX97" fmla="*/ 1678781 w 1909939"/>
              <a:gd name="connsiteY97" fmla="*/ 849512 h 866181"/>
              <a:gd name="connsiteX98" fmla="*/ 1674019 w 1909939"/>
              <a:gd name="connsiteY98" fmla="*/ 842368 h 866181"/>
              <a:gd name="connsiteX99" fmla="*/ 1676400 w 1909939"/>
              <a:gd name="connsiteY99" fmla="*/ 806650 h 866181"/>
              <a:gd name="connsiteX100" fmla="*/ 1678781 w 1909939"/>
              <a:gd name="connsiteY100" fmla="*/ 799506 h 866181"/>
              <a:gd name="connsiteX101" fmla="*/ 1676400 w 1909939"/>
              <a:gd name="connsiteY101" fmla="*/ 739975 h 866181"/>
              <a:gd name="connsiteX102" fmla="*/ 1671637 w 1909939"/>
              <a:gd name="connsiteY102" fmla="*/ 725687 h 866181"/>
              <a:gd name="connsiteX103" fmla="*/ 1664494 w 1909939"/>
              <a:gd name="connsiteY103" fmla="*/ 711400 h 866181"/>
              <a:gd name="connsiteX104" fmla="*/ 1657350 w 1909939"/>
              <a:gd name="connsiteY104" fmla="*/ 706637 h 866181"/>
              <a:gd name="connsiteX105" fmla="*/ 1654969 w 1909939"/>
              <a:gd name="connsiteY105" fmla="*/ 699493 h 866181"/>
              <a:gd name="connsiteX106" fmla="*/ 1645444 w 1909939"/>
              <a:gd name="connsiteY106" fmla="*/ 685206 h 866181"/>
              <a:gd name="connsiteX107" fmla="*/ 1643062 w 1909939"/>
              <a:gd name="connsiteY107" fmla="*/ 678062 h 866181"/>
              <a:gd name="connsiteX108" fmla="*/ 1635919 w 1909939"/>
              <a:gd name="connsiteY108" fmla="*/ 673300 h 866181"/>
              <a:gd name="connsiteX109" fmla="*/ 1624012 w 1909939"/>
              <a:gd name="connsiteY109" fmla="*/ 651868 h 866181"/>
              <a:gd name="connsiteX110" fmla="*/ 1619250 w 1909939"/>
              <a:gd name="connsiteY110" fmla="*/ 644725 h 866181"/>
              <a:gd name="connsiteX111" fmla="*/ 1614487 w 1909939"/>
              <a:gd name="connsiteY111" fmla="*/ 637581 h 866181"/>
              <a:gd name="connsiteX112" fmla="*/ 1609725 w 1909939"/>
              <a:gd name="connsiteY112" fmla="*/ 620912 h 866181"/>
              <a:gd name="connsiteX113" fmla="*/ 1604962 w 1909939"/>
              <a:gd name="connsiteY113" fmla="*/ 606625 h 866181"/>
              <a:gd name="connsiteX114" fmla="*/ 1602581 w 1909939"/>
              <a:gd name="connsiteY114" fmla="*/ 599481 h 866181"/>
              <a:gd name="connsiteX115" fmla="*/ 1597819 w 1909939"/>
              <a:gd name="connsiteY115" fmla="*/ 582812 h 866181"/>
              <a:gd name="connsiteX116" fmla="*/ 1590675 w 1909939"/>
              <a:gd name="connsiteY116" fmla="*/ 575668 h 866181"/>
              <a:gd name="connsiteX117" fmla="*/ 1585912 w 1909939"/>
              <a:gd name="connsiteY117" fmla="*/ 568525 h 866181"/>
              <a:gd name="connsiteX118" fmla="*/ 1571625 w 1909939"/>
              <a:gd name="connsiteY118" fmla="*/ 559000 h 866181"/>
              <a:gd name="connsiteX119" fmla="*/ 1557337 w 1909939"/>
              <a:gd name="connsiteY119" fmla="*/ 547093 h 866181"/>
              <a:gd name="connsiteX120" fmla="*/ 1547812 w 1909939"/>
              <a:gd name="connsiteY120" fmla="*/ 537568 h 866181"/>
              <a:gd name="connsiteX121" fmla="*/ 1538287 w 1909939"/>
              <a:gd name="connsiteY121" fmla="*/ 528043 h 866181"/>
              <a:gd name="connsiteX122" fmla="*/ 1526381 w 1909939"/>
              <a:gd name="connsiteY122" fmla="*/ 513756 h 866181"/>
              <a:gd name="connsiteX123" fmla="*/ 1521619 w 1909939"/>
              <a:gd name="connsiteY123" fmla="*/ 506612 h 866181"/>
              <a:gd name="connsiteX124" fmla="*/ 1514475 w 1909939"/>
              <a:gd name="connsiteY124" fmla="*/ 504231 h 866181"/>
              <a:gd name="connsiteX125" fmla="*/ 1502569 w 1909939"/>
              <a:gd name="connsiteY125" fmla="*/ 492325 h 866181"/>
              <a:gd name="connsiteX126" fmla="*/ 1490662 w 1909939"/>
              <a:gd name="connsiteY126" fmla="*/ 478037 h 866181"/>
              <a:gd name="connsiteX127" fmla="*/ 1469231 w 1909939"/>
              <a:gd name="connsiteY127" fmla="*/ 468512 h 866181"/>
              <a:gd name="connsiteX128" fmla="*/ 1231106 w 1909939"/>
              <a:gd name="connsiteY128" fmla="*/ 466131 h 866181"/>
              <a:gd name="connsiteX129" fmla="*/ 1031081 w 1909939"/>
              <a:gd name="connsiteY129" fmla="*/ 456606 h 866181"/>
              <a:gd name="connsiteX130" fmla="*/ 840581 w 1909939"/>
              <a:gd name="connsiteY130" fmla="*/ 454225 h 866181"/>
              <a:gd name="connsiteX131" fmla="*/ 750094 w 1909939"/>
              <a:gd name="connsiteY131" fmla="*/ 451843 h 866181"/>
              <a:gd name="connsiteX132" fmla="*/ 500063 w 1909939"/>
              <a:gd name="connsiteY132" fmla="*/ 458987 h 866181"/>
              <a:gd name="connsiteX133" fmla="*/ 347662 w 1909939"/>
              <a:gd name="connsiteY133" fmla="*/ 478037 h 866181"/>
              <a:gd name="connsiteX134" fmla="*/ 250031 w 1909939"/>
              <a:gd name="connsiteY134" fmla="*/ 508993 h 866181"/>
              <a:gd name="connsiteX135" fmla="*/ 185737 w 1909939"/>
              <a:gd name="connsiteY135" fmla="*/ 542331 h 866181"/>
              <a:gd name="connsiteX0" fmla="*/ 185737 w 1910023"/>
              <a:gd name="connsiteY0" fmla="*/ 542331 h 866181"/>
              <a:gd name="connsiteX1" fmla="*/ 128586 w 1910023"/>
              <a:gd name="connsiteY1" fmla="*/ 582813 h 866181"/>
              <a:gd name="connsiteX2" fmla="*/ 85726 w 1910023"/>
              <a:gd name="connsiteY2" fmla="*/ 601862 h 866181"/>
              <a:gd name="connsiteX3" fmla="*/ 11906 w 1910023"/>
              <a:gd name="connsiteY3" fmla="*/ 628056 h 866181"/>
              <a:gd name="connsiteX4" fmla="*/ 33337 w 1910023"/>
              <a:gd name="connsiteY4" fmla="*/ 566143 h 866181"/>
              <a:gd name="connsiteX5" fmla="*/ 0 w 1910023"/>
              <a:gd name="connsiteY5" fmla="*/ 520899 h 866181"/>
              <a:gd name="connsiteX6" fmla="*/ 42863 w 1910023"/>
              <a:gd name="connsiteY6" fmla="*/ 418508 h 866181"/>
              <a:gd name="connsiteX7" fmla="*/ 2381 w 1910023"/>
              <a:gd name="connsiteY7" fmla="*/ 354212 h 866181"/>
              <a:gd name="connsiteX8" fmla="*/ 83343 w 1910023"/>
              <a:gd name="connsiteY8" fmla="*/ 351830 h 866181"/>
              <a:gd name="connsiteX9" fmla="*/ 152401 w 1910023"/>
              <a:gd name="connsiteY9" fmla="*/ 368500 h 866181"/>
              <a:gd name="connsiteX10" fmla="*/ 269081 w 1910023"/>
              <a:gd name="connsiteY10" fmla="*/ 380405 h 866181"/>
              <a:gd name="connsiteX11" fmla="*/ 369094 w 1910023"/>
              <a:gd name="connsiteY11" fmla="*/ 385168 h 866181"/>
              <a:gd name="connsiteX12" fmla="*/ 652463 w 1910023"/>
              <a:gd name="connsiteY12" fmla="*/ 380406 h 866181"/>
              <a:gd name="connsiteX13" fmla="*/ 1042987 w 1910023"/>
              <a:gd name="connsiteY13" fmla="*/ 375644 h 866181"/>
              <a:gd name="connsiteX14" fmla="*/ 1345406 w 1910023"/>
              <a:gd name="connsiteY14" fmla="*/ 378025 h 866181"/>
              <a:gd name="connsiteX15" fmla="*/ 1466850 w 1910023"/>
              <a:gd name="connsiteY15" fmla="*/ 370881 h 866181"/>
              <a:gd name="connsiteX16" fmla="*/ 1531143 w 1910023"/>
              <a:gd name="connsiteY16" fmla="*/ 294682 h 866181"/>
              <a:gd name="connsiteX17" fmla="*/ 1557337 w 1910023"/>
              <a:gd name="connsiteY17" fmla="*/ 230388 h 866181"/>
              <a:gd name="connsiteX18" fmla="*/ 1581150 w 1910023"/>
              <a:gd name="connsiteY18" fmla="*/ 173237 h 866181"/>
              <a:gd name="connsiteX19" fmla="*/ 1595437 w 1910023"/>
              <a:gd name="connsiteY19" fmla="*/ 113706 h 866181"/>
              <a:gd name="connsiteX20" fmla="*/ 1590675 w 1910023"/>
              <a:gd name="connsiteY20" fmla="*/ 85131 h 866181"/>
              <a:gd name="connsiteX21" fmla="*/ 1562100 w 1910023"/>
              <a:gd name="connsiteY21" fmla="*/ 63700 h 866181"/>
              <a:gd name="connsiteX22" fmla="*/ 1533526 w 1910023"/>
              <a:gd name="connsiteY22" fmla="*/ 35124 h 866181"/>
              <a:gd name="connsiteX23" fmla="*/ 1540668 w 1910023"/>
              <a:gd name="connsiteY23" fmla="*/ 4168 h 866181"/>
              <a:gd name="connsiteX24" fmla="*/ 1566862 w 1910023"/>
              <a:gd name="connsiteY24" fmla="*/ 1787 h 866181"/>
              <a:gd name="connsiteX25" fmla="*/ 1600200 w 1910023"/>
              <a:gd name="connsiteY25" fmla="*/ 13693 h 866181"/>
              <a:gd name="connsiteX26" fmla="*/ 1643062 w 1910023"/>
              <a:gd name="connsiteY26" fmla="*/ 27981 h 866181"/>
              <a:gd name="connsiteX27" fmla="*/ 1688306 w 1910023"/>
              <a:gd name="connsiteY27" fmla="*/ 32743 h 866181"/>
              <a:gd name="connsiteX28" fmla="*/ 1716881 w 1910023"/>
              <a:gd name="connsiteY28" fmla="*/ 42268 h 866181"/>
              <a:gd name="connsiteX29" fmla="*/ 1731169 w 1910023"/>
              <a:gd name="connsiteY29" fmla="*/ 61319 h 866181"/>
              <a:gd name="connsiteX30" fmla="*/ 1697831 w 1910023"/>
              <a:gd name="connsiteY30" fmla="*/ 87512 h 866181"/>
              <a:gd name="connsiteX31" fmla="*/ 1647825 w 1910023"/>
              <a:gd name="connsiteY31" fmla="*/ 120850 h 866181"/>
              <a:gd name="connsiteX32" fmla="*/ 1635919 w 1910023"/>
              <a:gd name="connsiteY32" fmla="*/ 154187 h 866181"/>
              <a:gd name="connsiteX33" fmla="*/ 1621631 w 1910023"/>
              <a:gd name="connsiteY33" fmla="*/ 204194 h 866181"/>
              <a:gd name="connsiteX34" fmla="*/ 1619251 w 1910023"/>
              <a:gd name="connsiteY34" fmla="*/ 266106 h 866181"/>
              <a:gd name="connsiteX35" fmla="*/ 1628775 w 1910023"/>
              <a:gd name="connsiteY35" fmla="*/ 332781 h 866181"/>
              <a:gd name="connsiteX36" fmla="*/ 1657350 w 1910023"/>
              <a:gd name="connsiteY36" fmla="*/ 363737 h 866181"/>
              <a:gd name="connsiteX37" fmla="*/ 1738312 w 1910023"/>
              <a:gd name="connsiteY37" fmla="*/ 368500 h 866181"/>
              <a:gd name="connsiteX38" fmla="*/ 1785937 w 1910023"/>
              <a:gd name="connsiteY38" fmla="*/ 366118 h 866181"/>
              <a:gd name="connsiteX39" fmla="*/ 1828798 w 1910023"/>
              <a:gd name="connsiteY39" fmla="*/ 344688 h 866181"/>
              <a:gd name="connsiteX40" fmla="*/ 1840706 w 1910023"/>
              <a:gd name="connsiteY40" fmla="*/ 304205 h 866181"/>
              <a:gd name="connsiteX41" fmla="*/ 1852613 w 1910023"/>
              <a:gd name="connsiteY41" fmla="*/ 287537 h 866181"/>
              <a:gd name="connsiteX42" fmla="*/ 1888331 w 1910023"/>
              <a:gd name="connsiteY42" fmla="*/ 278011 h 866181"/>
              <a:gd name="connsiteX43" fmla="*/ 1909762 w 1910023"/>
              <a:gd name="connsiteY43" fmla="*/ 278013 h 866181"/>
              <a:gd name="connsiteX44" fmla="*/ 1900237 w 1910023"/>
              <a:gd name="connsiteY44" fmla="*/ 316112 h 866181"/>
              <a:gd name="connsiteX45" fmla="*/ 1897857 w 1910023"/>
              <a:gd name="connsiteY45" fmla="*/ 356593 h 866181"/>
              <a:gd name="connsiteX46" fmla="*/ 1883569 w 1910023"/>
              <a:gd name="connsiteY46" fmla="*/ 389931 h 866181"/>
              <a:gd name="connsiteX47" fmla="*/ 1893094 w 1910023"/>
              <a:gd name="connsiteY47" fmla="*/ 430411 h 866181"/>
              <a:gd name="connsiteX48" fmla="*/ 1895474 w 1910023"/>
              <a:gd name="connsiteY48" fmla="*/ 478036 h 866181"/>
              <a:gd name="connsiteX49" fmla="*/ 1878805 w 1910023"/>
              <a:gd name="connsiteY49" fmla="*/ 492325 h 866181"/>
              <a:gd name="connsiteX50" fmla="*/ 1843086 w 1910023"/>
              <a:gd name="connsiteY50" fmla="*/ 480418 h 866181"/>
              <a:gd name="connsiteX51" fmla="*/ 1821657 w 1910023"/>
              <a:gd name="connsiteY51" fmla="*/ 435174 h 866181"/>
              <a:gd name="connsiteX52" fmla="*/ 1778793 w 1910023"/>
              <a:gd name="connsiteY52" fmla="*/ 430412 h 866181"/>
              <a:gd name="connsiteX53" fmla="*/ 1728787 w 1910023"/>
              <a:gd name="connsiteY53" fmla="*/ 420887 h 866181"/>
              <a:gd name="connsiteX54" fmla="*/ 1697830 w 1910023"/>
              <a:gd name="connsiteY54" fmla="*/ 423268 h 866181"/>
              <a:gd name="connsiteX55" fmla="*/ 1664494 w 1910023"/>
              <a:gd name="connsiteY55" fmla="*/ 430412 h 866181"/>
              <a:gd name="connsiteX56" fmla="*/ 1650206 w 1910023"/>
              <a:gd name="connsiteY56" fmla="*/ 456606 h 866181"/>
              <a:gd name="connsiteX57" fmla="*/ 1652587 w 1910023"/>
              <a:gd name="connsiteY57" fmla="*/ 518518 h 866181"/>
              <a:gd name="connsiteX58" fmla="*/ 1657350 w 1910023"/>
              <a:gd name="connsiteY58" fmla="*/ 532806 h 866181"/>
              <a:gd name="connsiteX59" fmla="*/ 1662112 w 1910023"/>
              <a:gd name="connsiteY59" fmla="*/ 549475 h 866181"/>
              <a:gd name="connsiteX60" fmla="*/ 1666875 w 1910023"/>
              <a:gd name="connsiteY60" fmla="*/ 556618 h 866181"/>
              <a:gd name="connsiteX61" fmla="*/ 1676400 w 1910023"/>
              <a:gd name="connsiteY61" fmla="*/ 568525 h 866181"/>
              <a:gd name="connsiteX62" fmla="*/ 1678781 w 1910023"/>
              <a:gd name="connsiteY62" fmla="*/ 575668 h 866181"/>
              <a:gd name="connsiteX63" fmla="*/ 1688306 w 1910023"/>
              <a:gd name="connsiteY63" fmla="*/ 589956 h 866181"/>
              <a:gd name="connsiteX64" fmla="*/ 1693069 w 1910023"/>
              <a:gd name="connsiteY64" fmla="*/ 597100 h 866181"/>
              <a:gd name="connsiteX65" fmla="*/ 1697831 w 1910023"/>
              <a:gd name="connsiteY65" fmla="*/ 611387 h 866181"/>
              <a:gd name="connsiteX66" fmla="*/ 1707356 w 1910023"/>
              <a:gd name="connsiteY66" fmla="*/ 625675 h 866181"/>
              <a:gd name="connsiteX67" fmla="*/ 1714500 w 1910023"/>
              <a:gd name="connsiteY67" fmla="*/ 647106 h 866181"/>
              <a:gd name="connsiteX68" fmla="*/ 1716881 w 1910023"/>
              <a:gd name="connsiteY68" fmla="*/ 654250 h 866181"/>
              <a:gd name="connsiteX69" fmla="*/ 1731169 w 1910023"/>
              <a:gd name="connsiteY69" fmla="*/ 661393 h 866181"/>
              <a:gd name="connsiteX70" fmla="*/ 1781175 w 1910023"/>
              <a:gd name="connsiteY70" fmla="*/ 654250 h 866181"/>
              <a:gd name="connsiteX71" fmla="*/ 1788319 w 1910023"/>
              <a:gd name="connsiteY71" fmla="*/ 649487 h 866181"/>
              <a:gd name="connsiteX72" fmla="*/ 1802606 w 1910023"/>
              <a:gd name="connsiteY72" fmla="*/ 644725 h 866181"/>
              <a:gd name="connsiteX73" fmla="*/ 1809750 w 1910023"/>
              <a:gd name="connsiteY73" fmla="*/ 639962 h 866181"/>
              <a:gd name="connsiteX74" fmla="*/ 1852612 w 1910023"/>
              <a:gd name="connsiteY74" fmla="*/ 639962 h 866181"/>
              <a:gd name="connsiteX75" fmla="*/ 1859756 w 1910023"/>
              <a:gd name="connsiteY75" fmla="*/ 644725 h 866181"/>
              <a:gd name="connsiteX76" fmla="*/ 1862137 w 1910023"/>
              <a:gd name="connsiteY76" fmla="*/ 651868 h 866181"/>
              <a:gd name="connsiteX77" fmla="*/ 1866900 w 1910023"/>
              <a:gd name="connsiteY77" fmla="*/ 659012 h 866181"/>
              <a:gd name="connsiteX78" fmla="*/ 1864519 w 1910023"/>
              <a:gd name="connsiteY78" fmla="*/ 692350 h 866181"/>
              <a:gd name="connsiteX79" fmla="*/ 1857375 w 1910023"/>
              <a:gd name="connsiteY79" fmla="*/ 699493 h 866181"/>
              <a:gd name="connsiteX80" fmla="*/ 1854994 w 1910023"/>
              <a:gd name="connsiteY80" fmla="*/ 706637 h 866181"/>
              <a:gd name="connsiteX81" fmla="*/ 1840706 w 1910023"/>
              <a:gd name="connsiteY81" fmla="*/ 718543 h 866181"/>
              <a:gd name="connsiteX82" fmla="*/ 1833562 w 1910023"/>
              <a:gd name="connsiteY82" fmla="*/ 720925 h 866181"/>
              <a:gd name="connsiteX83" fmla="*/ 1826419 w 1910023"/>
              <a:gd name="connsiteY83" fmla="*/ 725687 h 866181"/>
              <a:gd name="connsiteX84" fmla="*/ 1793081 w 1910023"/>
              <a:gd name="connsiteY84" fmla="*/ 735212 h 866181"/>
              <a:gd name="connsiteX85" fmla="*/ 1785937 w 1910023"/>
              <a:gd name="connsiteY85" fmla="*/ 737593 h 866181"/>
              <a:gd name="connsiteX86" fmla="*/ 1771650 w 1910023"/>
              <a:gd name="connsiteY86" fmla="*/ 747118 h 866181"/>
              <a:gd name="connsiteX87" fmla="*/ 1762125 w 1910023"/>
              <a:gd name="connsiteY87" fmla="*/ 759025 h 866181"/>
              <a:gd name="connsiteX88" fmla="*/ 1754981 w 1910023"/>
              <a:gd name="connsiteY88" fmla="*/ 780456 h 866181"/>
              <a:gd name="connsiteX89" fmla="*/ 1752600 w 1910023"/>
              <a:gd name="connsiteY89" fmla="*/ 787600 h 866181"/>
              <a:gd name="connsiteX90" fmla="*/ 1747837 w 1910023"/>
              <a:gd name="connsiteY90" fmla="*/ 794743 h 866181"/>
              <a:gd name="connsiteX91" fmla="*/ 1745456 w 1910023"/>
              <a:gd name="connsiteY91" fmla="*/ 832843 h 866181"/>
              <a:gd name="connsiteX92" fmla="*/ 1743075 w 1910023"/>
              <a:gd name="connsiteY92" fmla="*/ 839987 h 866181"/>
              <a:gd name="connsiteX93" fmla="*/ 1733550 w 1910023"/>
              <a:gd name="connsiteY93" fmla="*/ 854275 h 866181"/>
              <a:gd name="connsiteX94" fmla="*/ 1712119 w 1910023"/>
              <a:gd name="connsiteY94" fmla="*/ 863800 h 866181"/>
              <a:gd name="connsiteX95" fmla="*/ 1704975 w 1910023"/>
              <a:gd name="connsiteY95" fmla="*/ 866181 h 866181"/>
              <a:gd name="connsiteX96" fmla="*/ 1688306 w 1910023"/>
              <a:gd name="connsiteY96" fmla="*/ 863800 h 866181"/>
              <a:gd name="connsiteX97" fmla="*/ 1678781 w 1910023"/>
              <a:gd name="connsiteY97" fmla="*/ 849512 h 866181"/>
              <a:gd name="connsiteX98" fmla="*/ 1674019 w 1910023"/>
              <a:gd name="connsiteY98" fmla="*/ 842368 h 866181"/>
              <a:gd name="connsiteX99" fmla="*/ 1676400 w 1910023"/>
              <a:gd name="connsiteY99" fmla="*/ 806650 h 866181"/>
              <a:gd name="connsiteX100" fmla="*/ 1678781 w 1910023"/>
              <a:gd name="connsiteY100" fmla="*/ 799506 h 866181"/>
              <a:gd name="connsiteX101" fmla="*/ 1676400 w 1910023"/>
              <a:gd name="connsiteY101" fmla="*/ 739975 h 866181"/>
              <a:gd name="connsiteX102" fmla="*/ 1671637 w 1910023"/>
              <a:gd name="connsiteY102" fmla="*/ 725687 h 866181"/>
              <a:gd name="connsiteX103" fmla="*/ 1664494 w 1910023"/>
              <a:gd name="connsiteY103" fmla="*/ 711400 h 866181"/>
              <a:gd name="connsiteX104" fmla="*/ 1657350 w 1910023"/>
              <a:gd name="connsiteY104" fmla="*/ 706637 h 866181"/>
              <a:gd name="connsiteX105" fmla="*/ 1654969 w 1910023"/>
              <a:gd name="connsiteY105" fmla="*/ 699493 h 866181"/>
              <a:gd name="connsiteX106" fmla="*/ 1645444 w 1910023"/>
              <a:gd name="connsiteY106" fmla="*/ 685206 h 866181"/>
              <a:gd name="connsiteX107" fmla="*/ 1643062 w 1910023"/>
              <a:gd name="connsiteY107" fmla="*/ 678062 h 866181"/>
              <a:gd name="connsiteX108" fmla="*/ 1635919 w 1910023"/>
              <a:gd name="connsiteY108" fmla="*/ 673300 h 866181"/>
              <a:gd name="connsiteX109" fmla="*/ 1624012 w 1910023"/>
              <a:gd name="connsiteY109" fmla="*/ 651868 h 866181"/>
              <a:gd name="connsiteX110" fmla="*/ 1619250 w 1910023"/>
              <a:gd name="connsiteY110" fmla="*/ 644725 h 866181"/>
              <a:gd name="connsiteX111" fmla="*/ 1614487 w 1910023"/>
              <a:gd name="connsiteY111" fmla="*/ 637581 h 866181"/>
              <a:gd name="connsiteX112" fmla="*/ 1609725 w 1910023"/>
              <a:gd name="connsiteY112" fmla="*/ 620912 h 866181"/>
              <a:gd name="connsiteX113" fmla="*/ 1604962 w 1910023"/>
              <a:gd name="connsiteY113" fmla="*/ 606625 h 866181"/>
              <a:gd name="connsiteX114" fmla="*/ 1602581 w 1910023"/>
              <a:gd name="connsiteY114" fmla="*/ 599481 h 866181"/>
              <a:gd name="connsiteX115" fmla="*/ 1597819 w 1910023"/>
              <a:gd name="connsiteY115" fmla="*/ 582812 h 866181"/>
              <a:gd name="connsiteX116" fmla="*/ 1590675 w 1910023"/>
              <a:gd name="connsiteY116" fmla="*/ 575668 h 866181"/>
              <a:gd name="connsiteX117" fmla="*/ 1585912 w 1910023"/>
              <a:gd name="connsiteY117" fmla="*/ 568525 h 866181"/>
              <a:gd name="connsiteX118" fmla="*/ 1571625 w 1910023"/>
              <a:gd name="connsiteY118" fmla="*/ 559000 h 866181"/>
              <a:gd name="connsiteX119" fmla="*/ 1557337 w 1910023"/>
              <a:gd name="connsiteY119" fmla="*/ 547093 h 866181"/>
              <a:gd name="connsiteX120" fmla="*/ 1547812 w 1910023"/>
              <a:gd name="connsiteY120" fmla="*/ 537568 h 866181"/>
              <a:gd name="connsiteX121" fmla="*/ 1538287 w 1910023"/>
              <a:gd name="connsiteY121" fmla="*/ 528043 h 866181"/>
              <a:gd name="connsiteX122" fmla="*/ 1526381 w 1910023"/>
              <a:gd name="connsiteY122" fmla="*/ 513756 h 866181"/>
              <a:gd name="connsiteX123" fmla="*/ 1521619 w 1910023"/>
              <a:gd name="connsiteY123" fmla="*/ 506612 h 866181"/>
              <a:gd name="connsiteX124" fmla="*/ 1514475 w 1910023"/>
              <a:gd name="connsiteY124" fmla="*/ 504231 h 866181"/>
              <a:gd name="connsiteX125" fmla="*/ 1502569 w 1910023"/>
              <a:gd name="connsiteY125" fmla="*/ 492325 h 866181"/>
              <a:gd name="connsiteX126" fmla="*/ 1490662 w 1910023"/>
              <a:gd name="connsiteY126" fmla="*/ 478037 h 866181"/>
              <a:gd name="connsiteX127" fmla="*/ 1469231 w 1910023"/>
              <a:gd name="connsiteY127" fmla="*/ 468512 h 866181"/>
              <a:gd name="connsiteX128" fmla="*/ 1231106 w 1910023"/>
              <a:gd name="connsiteY128" fmla="*/ 466131 h 866181"/>
              <a:gd name="connsiteX129" fmla="*/ 1031081 w 1910023"/>
              <a:gd name="connsiteY129" fmla="*/ 456606 h 866181"/>
              <a:gd name="connsiteX130" fmla="*/ 840581 w 1910023"/>
              <a:gd name="connsiteY130" fmla="*/ 454225 h 866181"/>
              <a:gd name="connsiteX131" fmla="*/ 750094 w 1910023"/>
              <a:gd name="connsiteY131" fmla="*/ 451843 h 866181"/>
              <a:gd name="connsiteX132" fmla="*/ 500063 w 1910023"/>
              <a:gd name="connsiteY132" fmla="*/ 458987 h 866181"/>
              <a:gd name="connsiteX133" fmla="*/ 347662 w 1910023"/>
              <a:gd name="connsiteY133" fmla="*/ 478037 h 866181"/>
              <a:gd name="connsiteX134" fmla="*/ 250031 w 1910023"/>
              <a:gd name="connsiteY134" fmla="*/ 508993 h 866181"/>
              <a:gd name="connsiteX135" fmla="*/ 185737 w 1910023"/>
              <a:gd name="connsiteY135"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52613 w 1902922"/>
              <a:gd name="connsiteY41" fmla="*/ 287537 h 866181"/>
              <a:gd name="connsiteX42" fmla="*/ 1888331 w 1902922"/>
              <a:gd name="connsiteY42" fmla="*/ 278011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97830 w 1902922"/>
              <a:gd name="connsiteY53" fmla="*/ 423268 h 866181"/>
              <a:gd name="connsiteX54" fmla="*/ 1664494 w 1902922"/>
              <a:gd name="connsiteY54" fmla="*/ 430412 h 866181"/>
              <a:gd name="connsiteX55" fmla="*/ 1650206 w 1902922"/>
              <a:gd name="connsiteY55" fmla="*/ 456606 h 866181"/>
              <a:gd name="connsiteX56" fmla="*/ 1652587 w 1902922"/>
              <a:gd name="connsiteY56" fmla="*/ 518518 h 866181"/>
              <a:gd name="connsiteX57" fmla="*/ 1657350 w 1902922"/>
              <a:gd name="connsiteY57" fmla="*/ 532806 h 866181"/>
              <a:gd name="connsiteX58" fmla="*/ 1662112 w 1902922"/>
              <a:gd name="connsiteY58" fmla="*/ 549475 h 866181"/>
              <a:gd name="connsiteX59" fmla="*/ 1666875 w 1902922"/>
              <a:gd name="connsiteY59" fmla="*/ 556618 h 866181"/>
              <a:gd name="connsiteX60" fmla="*/ 1676400 w 1902922"/>
              <a:gd name="connsiteY60" fmla="*/ 568525 h 866181"/>
              <a:gd name="connsiteX61" fmla="*/ 1678781 w 1902922"/>
              <a:gd name="connsiteY61" fmla="*/ 575668 h 866181"/>
              <a:gd name="connsiteX62" fmla="*/ 1688306 w 1902922"/>
              <a:gd name="connsiteY62" fmla="*/ 589956 h 866181"/>
              <a:gd name="connsiteX63" fmla="*/ 1693069 w 1902922"/>
              <a:gd name="connsiteY63" fmla="*/ 597100 h 866181"/>
              <a:gd name="connsiteX64" fmla="*/ 1697831 w 1902922"/>
              <a:gd name="connsiteY64" fmla="*/ 611387 h 866181"/>
              <a:gd name="connsiteX65" fmla="*/ 1707356 w 1902922"/>
              <a:gd name="connsiteY65" fmla="*/ 625675 h 866181"/>
              <a:gd name="connsiteX66" fmla="*/ 1714500 w 1902922"/>
              <a:gd name="connsiteY66" fmla="*/ 647106 h 866181"/>
              <a:gd name="connsiteX67" fmla="*/ 1716881 w 1902922"/>
              <a:gd name="connsiteY67" fmla="*/ 654250 h 866181"/>
              <a:gd name="connsiteX68" fmla="*/ 1731169 w 1902922"/>
              <a:gd name="connsiteY68" fmla="*/ 661393 h 866181"/>
              <a:gd name="connsiteX69" fmla="*/ 1781175 w 1902922"/>
              <a:gd name="connsiteY69" fmla="*/ 654250 h 866181"/>
              <a:gd name="connsiteX70" fmla="*/ 1788319 w 1902922"/>
              <a:gd name="connsiteY70" fmla="*/ 649487 h 866181"/>
              <a:gd name="connsiteX71" fmla="*/ 1802606 w 1902922"/>
              <a:gd name="connsiteY71" fmla="*/ 644725 h 866181"/>
              <a:gd name="connsiteX72" fmla="*/ 1809750 w 1902922"/>
              <a:gd name="connsiteY72" fmla="*/ 639962 h 866181"/>
              <a:gd name="connsiteX73" fmla="*/ 1852612 w 1902922"/>
              <a:gd name="connsiteY73" fmla="*/ 639962 h 866181"/>
              <a:gd name="connsiteX74" fmla="*/ 1859756 w 1902922"/>
              <a:gd name="connsiteY74" fmla="*/ 644725 h 866181"/>
              <a:gd name="connsiteX75" fmla="*/ 1862137 w 1902922"/>
              <a:gd name="connsiteY75" fmla="*/ 651868 h 866181"/>
              <a:gd name="connsiteX76" fmla="*/ 1866900 w 1902922"/>
              <a:gd name="connsiteY76" fmla="*/ 659012 h 866181"/>
              <a:gd name="connsiteX77" fmla="*/ 1864519 w 1902922"/>
              <a:gd name="connsiteY77" fmla="*/ 692350 h 866181"/>
              <a:gd name="connsiteX78" fmla="*/ 1857375 w 1902922"/>
              <a:gd name="connsiteY78" fmla="*/ 699493 h 866181"/>
              <a:gd name="connsiteX79" fmla="*/ 1854994 w 1902922"/>
              <a:gd name="connsiteY79" fmla="*/ 706637 h 866181"/>
              <a:gd name="connsiteX80" fmla="*/ 1840706 w 1902922"/>
              <a:gd name="connsiteY80" fmla="*/ 718543 h 866181"/>
              <a:gd name="connsiteX81" fmla="*/ 1833562 w 1902922"/>
              <a:gd name="connsiteY81" fmla="*/ 720925 h 866181"/>
              <a:gd name="connsiteX82" fmla="*/ 1826419 w 1902922"/>
              <a:gd name="connsiteY82" fmla="*/ 725687 h 866181"/>
              <a:gd name="connsiteX83" fmla="*/ 1793081 w 1902922"/>
              <a:gd name="connsiteY83" fmla="*/ 735212 h 866181"/>
              <a:gd name="connsiteX84" fmla="*/ 1785937 w 1902922"/>
              <a:gd name="connsiteY84" fmla="*/ 737593 h 866181"/>
              <a:gd name="connsiteX85" fmla="*/ 1771650 w 1902922"/>
              <a:gd name="connsiteY85" fmla="*/ 747118 h 866181"/>
              <a:gd name="connsiteX86" fmla="*/ 1762125 w 1902922"/>
              <a:gd name="connsiteY86" fmla="*/ 759025 h 866181"/>
              <a:gd name="connsiteX87" fmla="*/ 1754981 w 1902922"/>
              <a:gd name="connsiteY87" fmla="*/ 780456 h 866181"/>
              <a:gd name="connsiteX88" fmla="*/ 1752600 w 1902922"/>
              <a:gd name="connsiteY88" fmla="*/ 787600 h 866181"/>
              <a:gd name="connsiteX89" fmla="*/ 1747837 w 1902922"/>
              <a:gd name="connsiteY89" fmla="*/ 794743 h 866181"/>
              <a:gd name="connsiteX90" fmla="*/ 1745456 w 1902922"/>
              <a:gd name="connsiteY90" fmla="*/ 832843 h 866181"/>
              <a:gd name="connsiteX91" fmla="*/ 1743075 w 1902922"/>
              <a:gd name="connsiteY91" fmla="*/ 839987 h 866181"/>
              <a:gd name="connsiteX92" fmla="*/ 1733550 w 1902922"/>
              <a:gd name="connsiteY92" fmla="*/ 854275 h 866181"/>
              <a:gd name="connsiteX93" fmla="*/ 1712119 w 1902922"/>
              <a:gd name="connsiteY93" fmla="*/ 863800 h 866181"/>
              <a:gd name="connsiteX94" fmla="*/ 1704975 w 1902922"/>
              <a:gd name="connsiteY94" fmla="*/ 866181 h 866181"/>
              <a:gd name="connsiteX95" fmla="*/ 1688306 w 1902922"/>
              <a:gd name="connsiteY95" fmla="*/ 863800 h 866181"/>
              <a:gd name="connsiteX96" fmla="*/ 1678781 w 1902922"/>
              <a:gd name="connsiteY96" fmla="*/ 849512 h 866181"/>
              <a:gd name="connsiteX97" fmla="*/ 1674019 w 1902922"/>
              <a:gd name="connsiteY97" fmla="*/ 842368 h 866181"/>
              <a:gd name="connsiteX98" fmla="*/ 1676400 w 1902922"/>
              <a:gd name="connsiteY98" fmla="*/ 806650 h 866181"/>
              <a:gd name="connsiteX99" fmla="*/ 1678781 w 1902922"/>
              <a:gd name="connsiteY99" fmla="*/ 799506 h 866181"/>
              <a:gd name="connsiteX100" fmla="*/ 1676400 w 1902922"/>
              <a:gd name="connsiteY100" fmla="*/ 739975 h 866181"/>
              <a:gd name="connsiteX101" fmla="*/ 1671637 w 1902922"/>
              <a:gd name="connsiteY101" fmla="*/ 725687 h 866181"/>
              <a:gd name="connsiteX102" fmla="*/ 1664494 w 1902922"/>
              <a:gd name="connsiteY102" fmla="*/ 711400 h 866181"/>
              <a:gd name="connsiteX103" fmla="*/ 1657350 w 1902922"/>
              <a:gd name="connsiteY103" fmla="*/ 706637 h 866181"/>
              <a:gd name="connsiteX104" fmla="*/ 1654969 w 1902922"/>
              <a:gd name="connsiteY104" fmla="*/ 699493 h 866181"/>
              <a:gd name="connsiteX105" fmla="*/ 1645444 w 1902922"/>
              <a:gd name="connsiteY105" fmla="*/ 685206 h 866181"/>
              <a:gd name="connsiteX106" fmla="*/ 1643062 w 1902922"/>
              <a:gd name="connsiteY106" fmla="*/ 678062 h 866181"/>
              <a:gd name="connsiteX107" fmla="*/ 1635919 w 1902922"/>
              <a:gd name="connsiteY107" fmla="*/ 673300 h 866181"/>
              <a:gd name="connsiteX108" fmla="*/ 1624012 w 1902922"/>
              <a:gd name="connsiteY108" fmla="*/ 651868 h 866181"/>
              <a:gd name="connsiteX109" fmla="*/ 1619250 w 1902922"/>
              <a:gd name="connsiteY109" fmla="*/ 644725 h 866181"/>
              <a:gd name="connsiteX110" fmla="*/ 1614487 w 1902922"/>
              <a:gd name="connsiteY110" fmla="*/ 637581 h 866181"/>
              <a:gd name="connsiteX111" fmla="*/ 1609725 w 1902922"/>
              <a:gd name="connsiteY111" fmla="*/ 620912 h 866181"/>
              <a:gd name="connsiteX112" fmla="*/ 1604962 w 1902922"/>
              <a:gd name="connsiteY112" fmla="*/ 606625 h 866181"/>
              <a:gd name="connsiteX113" fmla="*/ 1602581 w 1902922"/>
              <a:gd name="connsiteY113" fmla="*/ 599481 h 866181"/>
              <a:gd name="connsiteX114" fmla="*/ 1597819 w 1902922"/>
              <a:gd name="connsiteY114" fmla="*/ 582812 h 866181"/>
              <a:gd name="connsiteX115" fmla="*/ 1590675 w 1902922"/>
              <a:gd name="connsiteY115" fmla="*/ 575668 h 866181"/>
              <a:gd name="connsiteX116" fmla="*/ 1585912 w 1902922"/>
              <a:gd name="connsiteY116" fmla="*/ 568525 h 866181"/>
              <a:gd name="connsiteX117" fmla="*/ 1571625 w 1902922"/>
              <a:gd name="connsiteY117" fmla="*/ 559000 h 866181"/>
              <a:gd name="connsiteX118" fmla="*/ 1557337 w 1902922"/>
              <a:gd name="connsiteY118" fmla="*/ 547093 h 866181"/>
              <a:gd name="connsiteX119" fmla="*/ 1547812 w 1902922"/>
              <a:gd name="connsiteY119" fmla="*/ 537568 h 866181"/>
              <a:gd name="connsiteX120" fmla="*/ 1538287 w 1902922"/>
              <a:gd name="connsiteY120" fmla="*/ 528043 h 866181"/>
              <a:gd name="connsiteX121" fmla="*/ 1526381 w 1902922"/>
              <a:gd name="connsiteY121" fmla="*/ 513756 h 866181"/>
              <a:gd name="connsiteX122" fmla="*/ 1521619 w 1902922"/>
              <a:gd name="connsiteY122" fmla="*/ 506612 h 866181"/>
              <a:gd name="connsiteX123" fmla="*/ 1514475 w 1902922"/>
              <a:gd name="connsiteY123" fmla="*/ 504231 h 866181"/>
              <a:gd name="connsiteX124" fmla="*/ 1502569 w 1902922"/>
              <a:gd name="connsiteY124" fmla="*/ 492325 h 866181"/>
              <a:gd name="connsiteX125" fmla="*/ 1490662 w 1902922"/>
              <a:gd name="connsiteY125" fmla="*/ 478037 h 866181"/>
              <a:gd name="connsiteX126" fmla="*/ 1469231 w 1902922"/>
              <a:gd name="connsiteY126" fmla="*/ 468512 h 866181"/>
              <a:gd name="connsiteX127" fmla="*/ 1231106 w 1902922"/>
              <a:gd name="connsiteY127" fmla="*/ 466131 h 866181"/>
              <a:gd name="connsiteX128" fmla="*/ 1031081 w 1902922"/>
              <a:gd name="connsiteY128" fmla="*/ 456606 h 866181"/>
              <a:gd name="connsiteX129" fmla="*/ 840581 w 1902922"/>
              <a:gd name="connsiteY129" fmla="*/ 454225 h 866181"/>
              <a:gd name="connsiteX130" fmla="*/ 750094 w 1902922"/>
              <a:gd name="connsiteY130" fmla="*/ 451843 h 866181"/>
              <a:gd name="connsiteX131" fmla="*/ 500063 w 1902922"/>
              <a:gd name="connsiteY131" fmla="*/ 458987 h 866181"/>
              <a:gd name="connsiteX132" fmla="*/ 347662 w 1902922"/>
              <a:gd name="connsiteY132" fmla="*/ 478037 h 866181"/>
              <a:gd name="connsiteX133" fmla="*/ 250031 w 1902922"/>
              <a:gd name="connsiteY133" fmla="*/ 508993 h 866181"/>
              <a:gd name="connsiteX134" fmla="*/ 185737 w 1902922"/>
              <a:gd name="connsiteY134"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88331 w 1902922"/>
              <a:gd name="connsiteY42" fmla="*/ 278011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97830 w 1902922"/>
              <a:gd name="connsiteY53" fmla="*/ 423268 h 866181"/>
              <a:gd name="connsiteX54" fmla="*/ 1664494 w 1902922"/>
              <a:gd name="connsiteY54" fmla="*/ 430412 h 866181"/>
              <a:gd name="connsiteX55" fmla="*/ 1650206 w 1902922"/>
              <a:gd name="connsiteY55" fmla="*/ 456606 h 866181"/>
              <a:gd name="connsiteX56" fmla="*/ 1652587 w 1902922"/>
              <a:gd name="connsiteY56" fmla="*/ 518518 h 866181"/>
              <a:gd name="connsiteX57" fmla="*/ 1657350 w 1902922"/>
              <a:gd name="connsiteY57" fmla="*/ 532806 h 866181"/>
              <a:gd name="connsiteX58" fmla="*/ 1662112 w 1902922"/>
              <a:gd name="connsiteY58" fmla="*/ 549475 h 866181"/>
              <a:gd name="connsiteX59" fmla="*/ 1666875 w 1902922"/>
              <a:gd name="connsiteY59" fmla="*/ 556618 h 866181"/>
              <a:gd name="connsiteX60" fmla="*/ 1676400 w 1902922"/>
              <a:gd name="connsiteY60" fmla="*/ 568525 h 866181"/>
              <a:gd name="connsiteX61" fmla="*/ 1678781 w 1902922"/>
              <a:gd name="connsiteY61" fmla="*/ 575668 h 866181"/>
              <a:gd name="connsiteX62" fmla="*/ 1688306 w 1902922"/>
              <a:gd name="connsiteY62" fmla="*/ 589956 h 866181"/>
              <a:gd name="connsiteX63" fmla="*/ 1693069 w 1902922"/>
              <a:gd name="connsiteY63" fmla="*/ 597100 h 866181"/>
              <a:gd name="connsiteX64" fmla="*/ 1697831 w 1902922"/>
              <a:gd name="connsiteY64" fmla="*/ 611387 h 866181"/>
              <a:gd name="connsiteX65" fmla="*/ 1707356 w 1902922"/>
              <a:gd name="connsiteY65" fmla="*/ 625675 h 866181"/>
              <a:gd name="connsiteX66" fmla="*/ 1714500 w 1902922"/>
              <a:gd name="connsiteY66" fmla="*/ 647106 h 866181"/>
              <a:gd name="connsiteX67" fmla="*/ 1716881 w 1902922"/>
              <a:gd name="connsiteY67" fmla="*/ 654250 h 866181"/>
              <a:gd name="connsiteX68" fmla="*/ 1731169 w 1902922"/>
              <a:gd name="connsiteY68" fmla="*/ 661393 h 866181"/>
              <a:gd name="connsiteX69" fmla="*/ 1781175 w 1902922"/>
              <a:gd name="connsiteY69" fmla="*/ 654250 h 866181"/>
              <a:gd name="connsiteX70" fmla="*/ 1788319 w 1902922"/>
              <a:gd name="connsiteY70" fmla="*/ 649487 h 866181"/>
              <a:gd name="connsiteX71" fmla="*/ 1802606 w 1902922"/>
              <a:gd name="connsiteY71" fmla="*/ 644725 h 866181"/>
              <a:gd name="connsiteX72" fmla="*/ 1809750 w 1902922"/>
              <a:gd name="connsiteY72" fmla="*/ 639962 h 866181"/>
              <a:gd name="connsiteX73" fmla="*/ 1852612 w 1902922"/>
              <a:gd name="connsiteY73" fmla="*/ 639962 h 866181"/>
              <a:gd name="connsiteX74" fmla="*/ 1859756 w 1902922"/>
              <a:gd name="connsiteY74" fmla="*/ 644725 h 866181"/>
              <a:gd name="connsiteX75" fmla="*/ 1862137 w 1902922"/>
              <a:gd name="connsiteY75" fmla="*/ 651868 h 866181"/>
              <a:gd name="connsiteX76" fmla="*/ 1866900 w 1902922"/>
              <a:gd name="connsiteY76" fmla="*/ 659012 h 866181"/>
              <a:gd name="connsiteX77" fmla="*/ 1864519 w 1902922"/>
              <a:gd name="connsiteY77" fmla="*/ 692350 h 866181"/>
              <a:gd name="connsiteX78" fmla="*/ 1857375 w 1902922"/>
              <a:gd name="connsiteY78" fmla="*/ 699493 h 866181"/>
              <a:gd name="connsiteX79" fmla="*/ 1854994 w 1902922"/>
              <a:gd name="connsiteY79" fmla="*/ 706637 h 866181"/>
              <a:gd name="connsiteX80" fmla="*/ 1840706 w 1902922"/>
              <a:gd name="connsiteY80" fmla="*/ 718543 h 866181"/>
              <a:gd name="connsiteX81" fmla="*/ 1833562 w 1902922"/>
              <a:gd name="connsiteY81" fmla="*/ 720925 h 866181"/>
              <a:gd name="connsiteX82" fmla="*/ 1826419 w 1902922"/>
              <a:gd name="connsiteY82" fmla="*/ 725687 h 866181"/>
              <a:gd name="connsiteX83" fmla="*/ 1793081 w 1902922"/>
              <a:gd name="connsiteY83" fmla="*/ 735212 h 866181"/>
              <a:gd name="connsiteX84" fmla="*/ 1785937 w 1902922"/>
              <a:gd name="connsiteY84" fmla="*/ 737593 h 866181"/>
              <a:gd name="connsiteX85" fmla="*/ 1771650 w 1902922"/>
              <a:gd name="connsiteY85" fmla="*/ 747118 h 866181"/>
              <a:gd name="connsiteX86" fmla="*/ 1762125 w 1902922"/>
              <a:gd name="connsiteY86" fmla="*/ 759025 h 866181"/>
              <a:gd name="connsiteX87" fmla="*/ 1754981 w 1902922"/>
              <a:gd name="connsiteY87" fmla="*/ 780456 h 866181"/>
              <a:gd name="connsiteX88" fmla="*/ 1752600 w 1902922"/>
              <a:gd name="connsiteY88" fmla="*/ 787600 h 866181"/>
              <a:gd name="connsiteX89" fmla="*/ 1747837 w 1902922"/>
              <a:gd name="connsiteY89" fmla="*/ 794743 h 866181"/>
              <a:gd name="connsiteX90" fmla="*/ 1745456 w 1902922"/>
              <a:gd name="connsiteY90" fmla="*/ 832843 h 866181"/>
              <a:gd name="connsiteX91" fmla="*/ 1743075 w 1902922"/>
              <a:gd name="connsiteY91" fmla="*/ 839987 h 866181"/>
              <a:gd name="connsiteX92" fmla="*/ 1733550 w 1902922"/>
              <a:gd name="connsiteY92" fmla="*/ 854275 h 866181"/>
              <a:gd name="connsiteX93" fmla="*/ 1712119 w 1902922"/>
              <a:gd name="connsiteY93" fmla="*/ 863800 h 866181"/>
              <a:gd name="connsiteX94" fmla="*/ 1704975 w 1902922"/>
              <a:gd name="connsiteY94" fmla="*/ 866181 h 866181"/>
              <a:gd name="connsiteX95" fmla="*/ 1688306 w 1902922"/>
              <a:gd name="connsiteY95" fmla="*/ 863800 h 866181"/>
              <a:gd name="connsiteX96" fmla="*/ 1678781 w 1902922"/>
              <a:gd name="connsiteY96" fmla="*/ 849512 h 866181"/>
              <a:gd name="connsiteX97" fmla="*/ 1674019 w 1902922"/>
              <a:gd name="connsiteY97" fmla="*/ 842368 h 866181"/>
              <a:gd name="connsiteX98" fmla="*/ 1676400 w 1902922"/>
              <a:gd name="connsiteY98" fmla="*/ 806650 h 866181"/>
              <a:gd name="connsiteX99" fmla="*/ 1678781 w 1902922"/>
              <a:gd name="connsiteY99" fmla="*/ 799506 h 866181"/>
              <a:gd name="connsiteX100" fmla="*/ 1676400 w 1902922"/>
              <a:gd name="connsiteY100" fmla="*/ 739975 h 866181"/>
              <a:gd name="connsiteX101" fmla="*/ 1671637 w 1902922"/>
              <a:gd name="connsiteY101" fmla="*/ 725687 h 866181"/>
              <a:gd name="connsiteX102" fmla="*/ 1664494 w 1902922"/>
              <a:gd name="connsiteY102" fmla="*/ 711400 h 866181"/>
              <a:gd name="connsiteX103" fmla="*/ 1657350 w 1902922"/>
              <a:gd name="connsiteY103" fmla="*/ 706637 h 866181"/>
              <a:gd name="connsiteX104" fmla="*/ 1654969 w 1902922"/>
              <a:gd name="connsiteY104" fmla="*/ 699493 h 866181"/>
              <a:gd name="connsiteX105" fmla="*/ 1645444 w 1902922"/>
              <a:gd name="connsiteY105" fmla="*/ 685206 h 866181"/>
              <a:gd name="connsiteX106" fmla="*/ 1643062 w 1902922"/>
              <a:gd name="connsiteY106" fmla="*/ 678062 h 866181"/>
              <a:gd name="connsiteX107" fmla="*/ 1635919 w 1902922"/>
              <a:gd name="connsiteY107" fmla="*/ 673300 h 866181"/>
              <a:gd name="connsiteX108" fmla="*/ 1624012 w 1902922"/>
              <a:gd name="connsiteY108" fmla="*/ 651868 h 866181"/>
              <a:gd name="connsiteX109" fmla="*/ 1619250 w 1902922"/>
              <a:gd name="connsiteY109" fmla="*/ 644725 h 866181"/>
              <a:gd name="connsiteX110" fmla="*/ 1614487 w 1902922"/>
              <a:gd name="connsiteY110" fmla="*/ 637581 h 866181"/>
              <a:gd name="connsiteX111" fmla="*/ 1609725 w 1902922"/>
              <a:gd name="connsiteY111" fmla="*/ 620912 h 866181"/>
              <a:gd name="connsiteX112" fmla="*/ 1604962 w 1902922"/>
              <a:gd name="connsiteY112" fmla="*/ 606625 h 866181"/>
              <a:gd name="connsiteX113" fmla="*/ 1602581 w 1902922"/>
              <a:gd name="connsiteY113" fmla="*/ 599481 h 866181"/>
              <a:gd name="connsiteX114" fmla="*/ 1597819 w 1902922"/>
              <a:gd name="connsiteY114" fmla="*/ 582812 h 866181"/>
              <a:gd name="connsiteX115" fmla="*/ 1590675 w 1902922"/>
              <a:gd name="connsiteY115" fmla="*/ 575668 h 866181"/>
              <a:gd name="connsiteX116" fmla="*/ 1585912 w 1902922"/>
              <a:gd name="connsiteY116" fmla="*/ 568525 h 866181"/>
              <a:gd name="connsiteX117" fmla="*/ 1571625 w 1902922"/>
              <a:gd name="connsiteY117" fmla="*/ 559000 h 866181"/>
              <a:gd name="connsiteX118" fmla="*/ 1557337 w 1902922"/>
              <a:gd name="connsiteY118" fmla="*/ 547093 h 866181"/>
              <a:gd name="connsiteX119" fmla="*/ 1547812 w 1902922"/>
              <a:gd name="connsiteY119" fmla="*/ 537568 h 866181"/>
              <a:gd name="connsiteX120" fmla="*/ 1538287 w 1902922"/>
              <a:gd name="connsiteY120" fmla="*/ 528043 h 866181"/>
              <a:gd name="connsiteX121" fmla="*/ 1526381 w 1902922"/>
              <a:gd name="connsiteY121" fmla="*/ 513756 h 866181"/>
              <a:gd name="connsiteX122" fmla="*/ 1521619 w 1902922"/>
              <a:gd name="connsiteY122" fmla="*/ 506612 h 866181"/>
              <a:gd name="connsiteX123" fmla="*/ 1514475 w 1902922"/>
              <a:gd name="connsiteY123" fmla="*/ 504231 h 866181"/>
              <a:gd name="connsiteX124" fmla="*/ 1502569 w 1902922"/>
              <a:gd name="connsiteY124" fmla="*/ 492325 h 866181"/>
              <a:gd name="connsiteX125" fmla="*/ 1490662 w 1902922"/>
              <a:gd name="connsiteY125" fmla="*/ 478037 h 866181"/>
              <a:gd name="connsiteX126" fmla="*/ 1469231 w 1902922"/>
              <a:gd name="connsiteY126" fmla="*/ 468512 h 866181"/>
              <a:gd name="connsiteX127" fmla="*/ 1231106 w 1902922"/>
              <a:gd name="connsiteY127" fmla="*/ 466131 h 866181"/>
              <a:gd name="connsiteX128" fmla="*/ 1031081 w 1902922"/>
              <a:gd name="connsiteY128" fmla="*/ 456606 h 866181"/>
              <a:gd name="connsiteX129" fmla="*/ 840581 w 1902922"/>
              <a:gd name="connsiteY129" fmla="*/ 454225 h 866181"/>
              <a:gd name="connsiteX130" fmla="*/ 750094 w 1902922"/>
              <a:gd name="connsiteY130" fmla="*/ 451843 h 866181"/>
              <a:gd name="connsiteX131" fmla="*/ 500063 w 1902922"/>
              <a:gd name="connsiteY131" fmla="*/ 458987 h 866181"/>
              <a:gd name="connsiteX132" fmla="*/ 347662 w 1902922"/>
              <a:gd name="connsiteY132" fmla="*/ 478037 h 866181"/>
              <a:gd name="connsiteX133" fmla="*/ 250031 w 1902922"/>
              <a:gd name="connsiteY133" fmla="*/ 508993 h 866181"/>
              <a:gd name="connsiteX134" fmla="*/ 185737 w 1902922"/>
              <a:gd name="connsiteY134"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97830 w 1902922"/>
              <a:gd name="connsiteY53" fmla="*/ 423268 h 866181"/>
              <a:gd name="connsiteX54" fmla="*/ 1664494 w 1902922"/>
              <a:gd name="connsiteY54" fmla="*/ 430412 h 866181"/>
              <a:gd name="connsiteX55" fmla="*/ 1650206 w 1902922"/>
              <a:gd name="connsiteY55" fmla="*/ 456606 h 866181"/>
              <a:gd name="connsiteX56" fmla="*/ 1652587 w 1902922"/>
              <a:gd name="connsiteY56" fmla="*/ 518518 h 866181"/>
              <a:gd name="connsiteX57" fmla="*/ 1657350 w 1902922"/>
              <a:gd name="connsiteY57" fmla="*/ 532806 h 866181"/>
              <a:gd name="connsiteX58" fmla="*/ 1662112 w 1902922"/>
              <a:gd name="connsiteY58" fmla="*/ 549475 h 866181"/>
              <a:gd name="connsiteX59" fmla="*/ 1666875 w 1902922"/>
              <a:gd name="connsiteY59" fmla="*/ 556618 h 866181"/>
              <a:gd name="connsiteX60" fmla="*/ 1676400 w 1902922"/>
              <a:gd name="connsiteY60" fmla="*/ 568525 h 866181"/>
              <a:gd name="connsiteX61" fmla="*/ 1678781 w 1902922"/>
              <a:gd name="connsiteY61" fmla="*/ 575668 h 866181"/>
              <a:gd name="connsiteX62" fmla="*/ 1688306 w 1902922"/>
              <a:gd name="connsiteY62" fmla="*/ 589956 h 866181"/>
              <a:gd name="connsiteX63" fmla="*/ 1693069 w 1902922"/>
              <a:gd name="connsiteY63" fmla="*/ 597100 h 866181"/>
              <a:gd name="connsiteX64" fmla="*/ 1697831 w 1902922"/>
              <a:gd name="connsiteY64" fmla="*/ 611387 h 866181"/>
              <a:gd name="connsiteX65" fmla="*/ 1707356 w 1902922"/>
              <a:gd name="connsiteY65" fmla="*/ 625675 h 866181"/>
              <a:gd name="connsiteX66" fmla="*/ 1714500 w 1902922"/>
              <a:gd name="connsiteY66" fmla="*/ 647106 h 866181"/>
              <a:gd name="connsiteX67" fmla="*/ 1716881 w 1902922"/>
              <a:gd name="connsiteY67" fmla="*/ 654250 h 866181"/>
              <a:gd name="connsiteX68" fmla="*/ 1731169 w 1902922"/>
              <a:gd name="connsiteY68" fmla="*/ 661393 h 866181"/>
              <a:gd name="connsiteX69" fmla="*/ 1781175 w 1902922"/>
              <a:gd name="connsiteY69" fmla="*/ 654250 h 866181"/>
              <a:gd name="connsiteX70" fmla="*/ 1788319 w 1902922"/>
              <a:gd name="connsiteY70" fmla="*/ 649487 h 866181"/>
              <a:gd name="connsiteX71" fmla="*/ 1802606 w 1902922"/>
              <a:gd name="connsiteY71" fmla="*/ 644725 h 866181"/>
              <a:gd name="connsiteX72" fmla="*/ 1809750 w 1902922"/>
              <a:gd name="connsiteY72" fmla="*/ 639962 h 866181"/>
              <a:gd name="connsiteX73" fmla="*/ 1852612 w 1902922"/>
              <a:gd name="connsiteY73" fmla="*/ 639962 h 866181"/>
              <a:gd name="connsiteX74" fmla="*/ 1859756 w 1902922"/>
              <a:gd name="connsiteY74" fmla="*/ 644725 h 866181"/>
              <a:gd name="connsiteX75" fmla="*/ 1862137 w 1902922"/>
              <a:gd name="connsiteY75" fmla="*/ 651868 h 866181"/>
              <a:gd name="connsiteX76" fmla="*/ 1866900 w 1902922"/>
              <a:gd name="connsiteY76" fmla="*/ 659012 h 866181"/>
              <a:gd name="connsiteX77" fmla="*/ 1864519 w 1902922"/>
              <a:gd name="connsiteY77" fmla="*/ 692350 h 866181"/>
              <a:gd name="connsiteX78" fmla="*/ 1857375 w 1902922"/>
              <a:gd name="connsiteY78" fmla="*/ 699493 h 866181"/>
              <a:gd name="connsiteX79" fmla="*/ 1854994 w 1902922"/>
              <a:gd name="connsiteY79" fmla="*/ 706637 h 866181"/>
              <a:gd name="connsiteX80" fmla="*/ 1840706 w 1902922"/>
              <a:gd name="connsiteY80" fmla="*/ 718543 h 866181"/>
              <a:gd name="connsiteX81" fmla="*/ 1833562 w 1902922"/>
              <a:gd name="connsiteY81" fmla="*/ 720925 h 866181"/>
              <a:gd name="connsiteX82" fmla="*/ 1826419 w 1902922"/>
              <a:gd name="connsiteY82" fmla="*/ 725687 h 866181"/>
              <a:gd name="connsiteX83" fmla="*/ 1793081 w 1902922"/>
              <a:gd name="connsiteY83" fmla="*/ 735212 h 866181"/>
              <a:gd name="connsiteX84" fmla="*/ 1785937 w 1902922"/>
              <a:gd name="connsiteY84" fmla="*/ 737593 h 866181"/>
              <a:gd name="connsiteX85" fmla="*/ 1771650 w 1902922"/>
              <a:gd name="connsiteY85" fmla="*/ 747118 h 866181"/>
              <a:gd name="connsiteX86" fmla="*/ 1762125 w 1902922"/>
              <a:gd name="connsiteY86" fmla="*/ 759025 h 866181"/>
              <a:gd name="connsiteX87" fmla="*/ 1754981 w 1902922"/>
              <a:gd name="connsiteY87" fmla="*/ 780456 h 866181"/>
              <a:gd name="connsiteX88" fmla="*/ 1752600 w 1902922"/>
              <a:gd name="connsiteY88" fmla="*/ 787600 h 866181"/>
              <a:gd name="connsiteX89" fmla="*/ 1747837 w 1902922"/>
              <a:gd name="connsiteY89" fmla="*/ 794743 h 866181"/>
              <a:gd name="connsiteX90" fmla="*/ 1745456 w 1902922"/>
              <a:gd name="connsiteY90" fmla="*/ 832843 h 866181"/>
              <a:gd name="connsiteX91" fmla="*/ 1743075 w 1902922"/>
              <a:gd name="connsiteY91" fmla="*/ 839987 h 866181"/>
              <a:gd name="connsiteX92" fmla="*/ 1733550 w 1902922"/>
              <a:gd name="connsiteY92" fmla="*/ 854275 h 866181"/>
              <a:gd name="connsiteX93" fmla="*/ 1712119 w 1902922"/>
              <a:gd name="connsiteY93" fmla="*/ 863800 h 866181"/>
              <a:gd name="connsiteX94" fmla="*/ 1704975 w 1902922"/>
              <a:gd name="connsiteY94" fmla="*/ 866181 h 866181"/>
              <a:gd name="connsiteX95" fmla="*/ 1688306 w 1902922"/>
              <a:gd name="connsiteY95" fmla="*/ 863800 h 866181"/>
              <a:gd name="connsiteX96" fmla="*/ 1678781 w 1902922"/>
              <a:gd name="connsiteY96" fmla="*/ 849512 h 866181"/>
              <a:gd name="connsiteX97" fmla="*/ 1674019 w 1902922"/>
              <a:gd name="connsiteY97" fmla="*/ 842368 h 866181"/>
              <a:gd name="connsiteX98" fmla="*/ 1676400 w 1902922"/>
              <a:gd name="connsiteY98" fmla="*/ 806650 h 866181"/>
              <a:gd name="connsiteX99" fmla="*/ 1678781 w 1902922"/>
              <a:gd name="connsiteY99" fmla="*/ 799506 h 866181"/>
              <a:gd name="connsiteX100" fmla="*/ 1676400 w 1902922"/>
              <a:gd name="connsiteY100" fmla="*/ 739975 h 866181"/>
              <a:gd name="connsiteX101" fmla="*/ 1671637 w 1902922"/>
              <a:gd name="connsiteY101" fmla="*/ 725687 h 866181"/>
              <a:gd name="connsiteX102" fmla="*/ 1664494 w 1902922"/>
              <a:gd name="connsiteY102" fmla="*/ 711400 h 866181"/>
              <a:gd name="connsiteX103" fmla="*/ 1657350 w 1902922"/>
              <a:gd name="connsiteY103" fmla="*/ 706637 h 866181"/>
              <a:gd name="connsiteX104" fmla="*/ 1654969 w 1902922"/>
              <a:gd name="connsiteY104" fmla="*/ 699493 h 866181"/>
              <a:gd name="connsiteX105" fmla="*/ 1645444 w 1902922"/>
              <a:gd name="connsiteY105" fmla="*/ 685206 h 866181"/>
              <a:gd name="connsiteX106" fmla="*/ 1643062 w 1902922"/>
              <a:gd name="connsiteY106" fmla="*/ 678062 h 866181"/>
              <a:gd name="connsiteX107" fmla="*/ 1635919 w 1902922"/>
              <a:gd name="connsiteY107" fmla="*/ 673300 h 866181"/>
              <a:gd name="connsiteX108" fmla="*/ 1624012 w 1902922"/>
              <a:gd name="connsiteY108" fmla="*/ 651868 h 866181"/>
              <a:gd name="connsiteX109" fmla="*/ 1619250 w 1902922"/>
              <a:gd name="connsiteY109" fmla="*/ 644725 h 866181"/>
              <a:gd name="connsiteX110" fmla="*/ 1614487 w 1902922"/>
              <a:gd name="connsiteY110" fmla="*/ 637581 h 866181"/>
              <a:gd name="connsiteX111" fmla="*/ 1609725 w 1902922"/>
              <a:gd name="connsiteY111" fmla="*/ 620912 h 866181"/>
              <a:gd name="connsiteX112" fmla="*/ 1604962 w 1902922"/>
              <a:gd name="connsiteY112" fmla="*/ 606625 h 866181"/>
              <a:gd name="connsiteX113" fmla="*/ 1602581 w 1902922"/>
              <a:gd name="connsiteY113" fmla="*/ 599481 h 866181"/>
              <a:gd name="connsiteX114" fmla="*/ 1597819 w 1902922"/>
              <a:gd name="connsiteY114" fmla="*/ 582812 h 866181"/>
              <a:gd name="connsiteX115" fmla="*/ 1590675 w 1902922"/>
              <a:gd name="connsiteY115" fmla="*/ 575668 h 866181"/>
              <a:gd name="connsiteX116" fmla="*/ 1585912 w 1902922"/>
              <a:gd name="connsiteY116" fmla="*/ 568525 h 866181"/>
              <a:gd name="connsiteX117" fmla="*/ 1571625 w 1902922"/>
              <a:gd name="connsiteY117" fmla="*/ 559000 h 866181"/>
              <a:gd name="connsiteX118" fmla="*/ 1557337 w 1902922"/>
              <a:gd name="connsiteY118" fmla="*/ 547093 h 866181"/>
              <a:gd name="connsiteX119" fmla="*/ 1547812 w 1902922"/>
              <a:gd name="connsiteY119" fmla="*/ 537568 h 866181"/>
              <a:gd name="connsiteX120" fmla="*/ 1538287 w 1902922"/>
              <a:gd name="connsiteY120" fmla="*/ 528043 h 866181"/>
              <a:gd name="connsiteX121" fmla="*/ 1526381 w 1902922"/>
              <a:gd name="connsiteY121" fmla="*/ 513756 h 866181"/>
              <a:gd name="connsiteX122" fmla="*/ 1521619 w 1902922"/>
              <a:gd name="connsiteY122" fmla="*/ 506612 h 866181"/>
              <a:gd name="connsiteX123" fmla="*/ 1514475 w 1902922"/>
              <a:gd name="connsiteY123" fmla="*/ 504231 h 866181"/>
              <a:gd name="connsiteX124" fmla="*/ 1502569 w 1902922"/>
              <a:gd name="connsiteY124" fmla="*/ 492325 h 866181"/>
              <a:gd name="connsiteX125" fmla="*/ 1490662 w 1902922"/>
              <a:gd name="connsiteY125" fmla="*/ 478037 h 866181"/>
              <a:gd name="connsiteX126" fmla="*/ 1469231 w 1902922"/>
              <a:gd name="connsiteY126" fmla="*/ 468512 h 866181"/>
              <a:gd name="connsiteX127" fmla="*/ 1231106 w 1902922"/>
              <a:gd name="connsiteY127" fmla="*/ 466131 h 866181"/>
              <a:gd name="connsiteX128" fmla="*/ 1031081 w 1902922"/>
              <a:gd name="connsiteY128" fmla="*/ 456606 h 866181"/>
              <a:gd name="connsiteX129" fmla="*/ 840581 w 1902922"/>
              <a:gd name="connsiteY129" fmla="*/ 454225 h 866181"/>
              <a:gd name="connsiteX130" fmla="*/ 750094 w 1902922"/>
              <a:gd name="connsiteY130" fmla="*/ 451843 h 866181"/>
              <a:gd name="connsiteX131" fmla="*/ 500063 w 1902922"/>
              <a:gd name="connsiteY131" fmla="*/ 458987 h 866181"/>
              <a:gd name="connsiteX132" fmla="*/ 347662 w 1902922"/>
              <a:gd name="connsiteY132" fmla="*/ 478037 h 866181"/>
              <a:gd name="connsiteX133" fmla="*/ 250031 w 1902922"/>
              <a:gd name="connsiteY133" fmla="*/ 508993 h 866181"/>
              <a:gd name="connsiteX134" fmla="*/ 185737 w 1902922"/>
              <a:gd name="connsiteY134"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64494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38324 w 1902922"/>
              <a:gd name="connsiteY49" fmla="*/ 458987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38324 w 1902922"/>
              <a:gd name="connsiteY49" fmla="*/ 458987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5087"/>
              <a:gd name="connsiteY0" fmla="*/ 542331 h 866181"/>
              <a:gd name="connsiteX1" fmla="*/ 128586 w 1905087"/>
              <a:gd name="connsiteY1" fmla="*/ 582813 h 866181"/>
              <a:gd name="connsiteX2" fmla="*/ 85726 w 1905087"/>
              <a:gd name="connsiteY2" fmla="*/ 601862 h 866181"/>
              <a:gd name="connsiteX3" fmla="*/ 11906 w 1905087"/>
              <a:gd name="connsiteY3" fmla="*/ 628056 h 866181"/>
              <a:gd name="connsiteX4" fmla="*/ 33337 w 1905087"/>
              <a:gd name="connsiteY4" fmla="*/ 566143 h 866181"/>
              <a:gd name="connsiteX5" fmla="*/ 0 w 1905087"/>
              <a:gd name="connsiteY5" fmla="*/ 520899 h 866181"/>
              <a:gd name="connsiteX6" fmla="*/ 42863 w 1905087"/>
              <a:gd name="connsiteY6" fmla="*/ 418508 h 866181"/>
              <a:gd name="connsiteX7" fmla="*/ 2381 w 1905087"/>
              <a:gd name="connsiteY7" fmla="*/ 354212 h 866181"/>
              <a:gd name="connsiteX8" fmla="*/ 83343 w 1905087"/>
              <a:gd name="connsiteY8" fmla="*/ 351830 h 866181"/>
              <a:gd name="connsiteX9" fmla="*/ 152401 w 1905087"/>
              <a:gd name="connsiteY9" fmla="*/ 368500 h 866181"/>
              <a:gd name="connsiteX10" fmla="*/ 269081 w 1905087"/>
              <a:gd name="connsiteY10" fmla="*/ 380405 h 866181"/>
              <a:gd name="connsiteX11" fmla="*/ 369094 w 1905087"/>
              <a:gd name="connsiteY11" fmla="*/ 385168 h 866181"/>
              <a:gd name="connsiteX12" fmla="*/ 652463 w 1905087"/>
              <a:gd name="connsiteY12" fmla="*/ 380406 h 866181"/>
              <a:gd name="connsiteX13" fmla="*/ 1042987 w 1905087"/>
              <a:gd name="connsiteY13" fmla="*/ 375644 h 866181"/>
              <a:gd name="connsiteX14" fmla="*/ 1345406 w 1905087"/>
              <a:gd name="connsiteY14" fmla="*/ 378025 h 866181"/>
              <a:gd name="connsiteX15" fmla="*/ 1466850 w 1905087"/>
              <a:gd name="connsiteY15" fmla="*/ 370881 h 866181"/>
              <a:gd name="connsiteX16" fmla="*/ 1531143 w 1905087"/>
              <a:gd name="connsiteY16" fmla="*/ 294682 h 866181"/>
              <a:gd name="connsiteX17" fmla="*/ 1557337 w 1905087"/>
              <a:gd name="connsiteY17" fmla="*/ 230388 h 866181"/>
              <a:gd name="connsiteX18" fmla="*/ 1581150 w 1905087"/>
              <a:gd name="connsiteY18" fmla="*/ 173237 h 866181"/>
              <a:gd name="connsiteX19" fmla="*/ 1595437 w 1905087"/>
              <a:gd name="connsiteY19" fmla="*/ 113706 h 866181"/>
              <a:gd name="connsiteX20" fmla="*/ 1590675 w 1905087"/>
              <a:gd name="connsiteY20" fmla="*/ 85131 h 866181"/>
              <a:gd name="connsiteX21" fmla="*/ 1562100 w 1905087"/>
              <a:gd name="connsiteY21" fmla="*/ 63700 h 866181"/>
              <a:gd name="connsiteX22" fmla="*/ 1533526 w 1905087"/>
              <a:gd name="connsiteY22" fmla="*/ 35124 h 866181"/>
              <a:gd name="connsiteX23" fmla="*/ 1540668 w 1905087"/>
              <a:gd name="connsiteY23" fmla="*/ 4168 h 866181"/>
              <a:gd name="connsiteX24" fmla="*/ 1566862 w 1905087"/>
              <a:gd name="connsiteY24" fmla="*/ 1787 h 866181"/>
              <a:gd name="connsiteX25" fmla="*/ 1600200 w 1905087"/>
              <a:gd name="connsiteY25" fmla="*/ 13693 h 866181"/>
              <a:gd name="connsiteX26" fmla="*/ 1643062 w 1905087"/>
              <a:gd name="connsiteY26" fmla="*/ 27981 h 866181"/>
              <a:gd name="connsiteX27" fmla="*/ 1688306 w 1905087"/>
              <a:gd name="connsiteY27" fmla="*/ 32743 h 866181"/>
              <a:gd name="connsiteX28" fmla="*/ 1716881 w 1905087"/>
              <a:gd name="connsiteY28" fmla="*/ 42268 h 866181"/>
              <a:gd name="connsiteX29" fmla="*/ 1731169 w 1905087"/>
              <a:gd name="connsiteY29" fmla="*/ 61319 h 866181"/>
              <a:gd name="connsiteX30" fmla="*/ 1697831 w 1905087"/>
              <a:gd name="connsiteY30" fmla="*/ 87512 h 866181"/>
              <a:gd name="connsiteX31" fmla="*/ 1647825 w 1905087"/>
              <a:gd name="connsiteY31" fmla="*/ 120850 h 866181"/>
              <a:gd name="connsiteX32" fmla="*/ 1635919 w 1905087"/>
              <a:gd name="connsiteY32" fmla="*/ 154187 h 866181"/>
              <a:gd name="connsiteX33" fmla="*/ 1621631 w 1905087"/>
              <a:gd name="connsiteY33" fmla="*/ 204194 h 866181"/>
              <a:gd name="connsiteX34" fmla="*/ 1619251 w 1905087"/>
              <a:gd name="connsiteY34" fmla="*/ 266106 h 866181"/>
              <a:gd name="connsiteX35" fmla="*/ 1628775 w 1905087"/>
              <a:gd name="connsiteY35" fmla="*/ 332781 h 866181"/>
              <a:gd name="connsiteX36" fmla="*/ 1657350 w 1905087"/>
              <a:gd name="connsiteY36" fmla="*/ 363737 h 866181"/>
              <a:gd name="connsiteX37" fmla="*/ 1738312 w 1905087"/>
              <a:gd name="connsiteY37" fmla="*/ 368500 h 866181"/>
              <a:gd name="connsiteX38" fmla="*/ 1785937 w 1905087"/>
              <a:gd name="connsiteY38" fmla="*/ 366118 h 866181"/>
              <a:gd name="connsiteX39" fmla="*/ 1828798 w 1905087"/>
              <a:gd name="connsiteY39" fmla="*/ 344688 h 866181"/>
              <a:gd name="connsiteX40" fmla="*/ 1840706 w 1905087"/>
              <a:gd name="connsiteY40" fmla="*/ 304205 h 866181"/>
              <a:gd name="connsiteX41" fmla="*/ 1866901 w 1905087"/>
              <a:gd name="connsiteY41" fmla="*/ 280394 h 866181"/>
              <a:gd name="connsiteX42" fmla="*/ 1897856 w 1905087"/>
              <a:gd name="connsiteY42" fmla="*/ 289917 h 866181"/>
              <a:gd name="connsiteX43" fmla="*/ 1900237 w 1905087"/>
              <a:gd name="connsiteY43" fmla="*/ 316112 h 866181"/>
              <a:gd name="connsiteX44" fmla="*/ 1897857 w 1905087"/>
              <a:gd name="connsiteY44" fmla="*/ 356593 h 866181"/>
              <a:gd name="connsiteX45" fmla="*/ 1883569 w 1905087"/>
              <a:gd name="connsiteY45" fmla="*/ 389931 h 866181"/>
              <a:gd name="connsiteX46" fmla="*/ 1893094 w 1905087"/>
              <a:gd name="connsiteY46" fmla="*/ 430411 h 866181"/>
              <a:gd name="connsiteX47" fmla="*/ 1895474 w 1905087"/>
              <a:gd name="connsiteY47" fmla="*/ 478036 h 866181"/>
              <a:gd name="connsiteX48" fmla="*/ 1878805 w 1905087"/>
              <a:gd name="connsiteY48" fmla="*/ 492325 h 866181"/>
              <a:gd name="connsiteX49" fmla="*/ 1843086 w 1905087"/>
              <a:gd name="connsiteY49" fmla="*/ 463750 h 866181"/>
              <a:gd name="connsiteX50" fmla="*/ 1821657 w 1905087"/>
              <a:gd name="connsiteY50" fmla="*/ 435174 h 866181"/>
              <a:gd name="connsiteX51" fmla="*/ 1776412 w 1905087"/>
              <a:gd name="connsiteY51" fmla="*/ 418506 h 866181"/>
              <a:gd name="connsiteX52" fmla="*/ 1728787 w 1905087"/>
              <a:gd name="connsiteY52" fmla="*/ 420887 h 866181"/>
              <a:gd name="connsiteX53" fmla="*/ 1678781 w 1905087"/>
              <a:gd name="connsiteY53" fmla="*/ 430412 h 866181"/>
              <a:gd name="connsiteX54" fmla="*/ 1650206 w 1905087"/>
              <a:gd name="connsiteY54" fmla="*/ 456606 h 866181"/>
              <a:gd name="connsiteX55" fmla="*/ 1652587 w 1905087"/>
              <a:gd name="connsiteY55" fmla="*/ 518518 h 866181"/>
              <a:gd name="connsiteX56" fmla="*/ 1657350 w 1905087"/>
              <a:gd name="connsiteY56" fmla="*/ 532806 h 866181"/>
              <a:gd name="connsiteX57" fmla="*/ 1662112 w 1905087"/>
              <a:gd name="connsiteY57" fmla="*/ 549475 h 866181"/>
              <a:gd name="connsiteX58" fmla="*/ 1666875 w 1905087"/>
              <a:gd name="connsiteY58" fmla="*/ 556618 h 866181"/>
              <a:gd name="connsiteX59" fmla="*/ 1676400 w 1905087"/>
              <a:gd name="connsiteY59" fmla="*/ 568525 h 866181"/>
              <a:gd name="connsiteX60" fmla="*/ 1678781 w 1905087"/>
              <a:gd name="connsiteY60" fmla="*/ 575668 h 866181"/>
              <a:gd name="connsiteX61" fmla="*/ 1688306 w 1905087"/>
              <a:gd name="connsiteY61" fmla="*/ 589956 h 866181"/>
              <a:gd name="connsiteX62" fmla="*/ 1693069 w 1905087"/>
              <a:gd name="connsiteY62" fmla="*/ 597100 h 866181"/>
              <a:gd name="connsiteX63" fmla="*/ 1697831 w 1905087"/>
              <a:gd name="connsiteY63" fmla="*/ 611387 h 866181"/>
              <a:gd name="connsiteX64" fmla="*/ 1707356 w 1905087"/>
              <a:gd name="connsiteY64" fmla="*/ 625675 h 866181"/>
              <a:gd name="connsiteX65" fmla="*/ 1714500 w 1905087"/>
              <a:gd name="connsiteY65" fmla="*/ 647106 h 866181"/>
              <a:gd name="connsiteX66" fmla="*/ 1716881 w 1905087"/>
              <a:gd name="connsiteY66" fmla="*/ 654250 h 866181"/>
              <a:gd name="connsiteX67" fmla="*/ 1731169 w 1905087"/>
              <a:gd name="connsiteY67" fmla="*/ 661393 h 866181"/>
              <a:gd name="connsiteX68" fmla="*/ 1781175 w 1905087"/>
              <a:gd name="connsiteY68" fmla="*/ 654250 h 866181"/>
              <a:gd name="connsiteX69" fmla="*/ 1788319 w 1905087"/>
              <a:gd name="connsiteY69" fmla="*/ 649487 h 866181"/>
              <a:gd name="connsiteX70" fmla="*/ 1802606 w 1905087"/>
              <a:gd name="connsiteY70" fmla="*/ 644725 h 866181"/>
              <a:gd name="connsiteX71" fmla="*/ 1809750 w 1905087"/>
              <a:gd name="connsiteY71" fmla="*/ 639962 h 866181"/>
              <a:gd name="connsiteX72" fmla="*/ 1852612 w 1905087"/>
              <a:gd name="connsiteY72" fmla="*/ 639962 h 866181"/>
              <a:gd name="connsiteX73" fmla="*/ 1859756 w 1905087"/>
              <a:gd name="connsiteY73" fmla="*/ 644725 h 866181"/>
              <a:gd name="connsiteX74" fmla="*/ 1862137 w 1905087"/>
              <a:gd name="connsiteY74" fmla="*/ 651868 h 866181"/>
              <a:gd name="connsiteX75" fmla="*/ 1866900 w 1905087"/>
              <a:gd name="connsiteY75" fmla="*/ 659012 h 866181"/>
              <a:gd name="connsiteX76" fmla="*/ 1864519 w 1905087"/>
              <a:gd name="connsiteY76" fmla="*/ 692350 h 866181"/>
              <a:gd name="connsiteX77" fmla="*/ 1857375 w 1905087"/>
              <a:gd name="connsiteY77" fmla="*/ 699493 h 866181"/>
              <a:gd name="connsiteX78" fmla="*/ 1854994 w 1905087"/>
              <a:gd name="connsiteY78" fmla="*/ 706637 h 866181"/>
              <a:gd name="connsiteX79" fmla="*/ 1840706 w 1905087"/>
              <a:gd name="connsiteY79" fmla="*/ 718543 h 866181"/>
              <a:gd name="connsiteX80" fmla="*/ 1833562 w 1905087"/>
              <a:gd name="connsiteY80" fmla="*/ 720925 h 866181"/>
              <a:gd name="connsiteX81" fmla="*/ 1826419 w 1905087"/>
              <a:gd name="connsiteY81" fmla="*/ 725687 h 866181"/>
              <a:gd name="connsiteX82" fmla="*/ 1793081 w 1905087"/>
              <a:gd name="connsiteY82" fmla="*/ 735212 h 866181"/>
              <a:gd name="connsiteX83" fmla="*/ 1785937 w 1905087"/>
              <a:gd name="connsiteY83" fmla="*/ 737593 h 866181"/>
              <a:gd name="connsiteX84" fmla="*/ 1771650 w 1905087"/>
              <a:gd name="connsiteY84" fmla="*/ 747118 h 866181"/>
              <a:gd name="connsiteX85" fmla="*/ 1762125 w 1905087"/>
              <a:gd name="connsiteY85" fmla="*/ 759025 h 866181"/>
              <a:gd name="connsiteX86" fmla="*/ 1754981 w 1905087"/>
              <a:gd name="connsiteY86" fmla="*/ 780456 h 866181"/>
              <a:gd name="connsiteX87" fmla="*/ 1752600 w 1905087"/>
              <a:gd name="connsiteY87" fmla="*/ 787600 h 866181"/>
              <a:gd name="connsiteX88" fmla="*/ 1747837 w 1905087"/>
              <a:gd name="connsiteY88" fmla="*/ 794743 h 866181"/>
              <a:gd name="connsiteX89" fmla="*/ 1745456 w 1905087"/>
              <a:gd name="connsiteY89" fmla="*/ 832843 h 866181"/>
              <a:gd name="connsiteX90" fmla="*/ 1743075 w 1905087"/>
              <a:gd name="connsiteY90" fmla="*/ 839987 h 866181"/>
              <a:gd name="connsiteX91" fmla="*/ 1733550 w 1905087"/>
              <a:gd name="connsiteY91" fmla="*/ 854275 h 866181"/>
              <a:gd name="connsiteX92" fmla="*/ 1712119 w 1905087"/>
              <a:gd name="connsiteY92" fmla="*/ 863800 h 866181"/>
              <a:gd name="connsiteX93" fmla="*/ 1704975 w 1905087"/>
              <a:gd name="connsiteY93" fmla="*/ 866181 h 866181"/>
              <a:gd name="connsiteX94" fmla="*/ 1688306 w 1905087"/>
              <a:gd name="connsiteY94" fmla="*/ 863800 h 866181"/>
              <a:gd name="connsiteX95" fmla="*/ 1678781 w 1905087"/>
              <a:gd name="connsiteY95" fmla="*/ 849512 h 866181"/>
              <a:gd name="connsiteX96" fmla="*/ 1674019 w 1905087"/>
              <a:gd name="connsiteY96" fmla="*/ 842368 h 866181"/>
              <a:gd name="connsiteX97" fmla="*/ 1676400 w 1905087"/>
              <a:gd name="connsiteY97" fmla="*/ 806650 h 866181"/>
              <a:gd name="connsiteX98" fmla="*/ 1678781 w 1905087"/>
              <a:gd name="connsiteY98" fmla="*/ 799506 h 866181"/>
              <a:gd name="connsiteX99" fmla="*/ 1676400 w 1905087"/>
              <a:gd name="connsiteY99" fmla="*/ 739975 h 866181"/>
              <a:gd name="connsiteX100" fmla="*/ 1671637 w 1905087"/>
              <a:gd name="connsiteY100" fmla="*/ 725687 h 866181"/>
              <a:gd name="connsiteX101" fmla="*/ 1664494 w 1905087"/>
              <a:gd name="connsiteY101" fmla="*/ 711400 h 866181"/>
              <a:gd name="connsiteX102" fmla="*/ 1657350 w 1905087"/>
              <a:gd name="connsiteY102" fmla="*/ 706637 h 866181"/>
              <a:gd name="connsiteX103" fmla="*/ 1654969 w 1905087"/>
              <a:gd name="connsiteY103" fmla="*/ 699493 h 866181"/>
              <a:gd name="connsiteX104" fmla="*/ 1645444 w 1905087"/>
              <a:gd name="connsiteY104" fmla="*/ 685206 h 866181"/>
              <a:gd name="connsiteX105" fmla="*/ 1643062 w 1905087"/>
              <a:gd name="connsiteY105" fmla="*/ 678062 h 866181"/>
              <a:gd name="connsiteX106" fmla="*/ 1635919 w 1905087"/>
              <a:gd name="connsiteY106" fmla="*/ 673300 h 866181"/>
              <a:gd name="connsiteX107" fmla="*/ 1624012 w 1905087"/>
              <a:gd name="connsiteY107" fmla="*/ 651868 h 866181"/>
              <a:gd name="connsiteX108" fmla="*/ 1619250 w 1905087"/>
              <a:gd name="connsiteY108" fmla="*/ 644725 h 866181"/>
              <a:gd name="connsiteX109" fmla="*/ 1614487 w 1905087"/>
              <a:gd name="connsiteY109" fmla="*/ 637581 h 866181"/>
              <a:gd name="connsiteX110" fmla="*/ 1609725 w 1905087"/>
              <a:gd name="connsiteY110" fmla="*/ 620912 h 866181"/>
              <a:gd name="connsiteX111" fmla="*/ 1604962 w 1905087"/>
              <a:gd name="connsiteY111" fmla="*/ 606625 h 866181"/>
              <a:gd name="connsiteX112" fmla="*/ 1602581 w 1905087"/>
              <a:gd name="connsiteY112" fmla="*/ 599481 h 866181"/>
              <a:gd name="connsiteX113" fmla="*/ 1597819 w 1905087"/>
              <a:gd name="connsiteY113" fmla="*/ 582812 h 866181"/>
              <a:gd name="connsiteX114" fmla="*/ 1590675 w 1905087"/>
              <a:gd name="connsiteY114" fmla="*/ 575668 h 866181"/>
              <a:gd name="connsiteX115" fmla="*/ 1585912 w 1905087"/>
              <a:gd name="connsiteY115" fmla="*/ 568525 h 866181"/>
              <a:gd name="connsiteX116" fmla="*/ 1571625 w 1905087"/>
              <a:gd name="connsiteY116" fmla="*/ 559000 h 866181"/>
              <a:gd name="connsiteX117" fmla="*/ 1557337 w 1905087"/>
              <a:gd name="connsiteY117" fmla="*/ 547093 h 866181"/>
              <a:gd name="connsiteX118" fmla="*/ 1547812 w 1905087"/>
              <a:gd name="connsiteY118" fmla="*/ 537568 h 866181"/>
              <a:gd name="connsiteX119" fmla="*/ 1538287 w 1905087"/>
              <a:gd name="connsiteY119" fmla="*/ 528043 h 866181"/>
              <a:gd name="connsiteX120" fmla="*/ 1526381 w 1905087"/>
              <a:gd name="connsiteY120" fmla="*/ 513756 h 866181"/>
              <a:gd name="connsiteX121" fmla="*/ 1521619 w 1905087"/>
              <a:gd name="connsiteY121" fmla="*/ 506612 h 866181"/>
              <a:gd name="connsiteX122" fmla="*/ 1514475 w 1905087"/>
              <a:gd name="connsiteY122" fmla="*/ 504231 h 866181"/>
              <a:gd name="connsiteX123" fmla="*/ 1502569 w 1905087"/>
              <a:gd name="connsiteY123" fmla="*/ 492325 h 866181"/>
              <a:gd name="connsiteX124" fmla="*/ 1490662 w 1905087"/>
              <a:gd name="connsiteY124" fmla="*/ 478037 h 866181"/>
              <a:gd name="connsiteX125" fmla="*/ 1469231 w 1905087"/>
              <a:gd name="connsiteY125" fmla="*/ 468512 h 866181"/>
              <a:gd name="connsiteX126" fmla="*/ 1231106 w 1905087"/>
              <a:gd name="connsiteY126" fmla="*/ 466131 h 866181"/>
              <a:gd name="connsiteX127" fmla="*/ 1031081 w 1905087"/>
              <a:gd name="connsiteY127" fmla="*/ 456606 h 866181"/>
              <a:gd name="connsiteX128" fmla="*/ 840581 w 1905087"/>
              <a:gd name="connsiteY128" fmla="*/ 454225 h 866181"/>
              <a:gd name="connsiteX129" fmla="*/ 750094 w 1905087"/>
              <a:gd name="connsiteY129" fmla="*/ 451843 h 866181"/>
              <a:gd name="connsiteX130" fmla="*/ 500063 w 1905087"/>
              <a:gd name="connsiteY130" fmla="*/ 458987 h 866181"/>
              <a:gd name="connsiteX131" fmla="*/ 347662 w 1905087"/>
              <a:gd name="connsiteY131" fmla="*/ 478037 h 866181"/>
              <a:gd name="connsiteX132" fmla="*/ 250031 w 1905087"/>
              <a:gd name="connsiteY132" fmla="*/ 508993 h 866181"/>
              <a:gd name="connsiteX133" fmla="*/ 185737 w 1905087"/>
              <a:gd name="connsiteY133" fmla="*/ 542331 h 866181"/>
              <a:gd name="connsiteX0" fmla="*/ 185737 w 1905679"/>
              <a:gd name="connsiteY0" fmla="*/ 542331 h 866181"/>
              <a:gd name="connsiteX1" fmla="*/ 128586 w 1905679"/>
              <a:gd name="connsiteY1" fmla="*/ 582813 h 866181"/>
              <a:gd name="connsiteX2" fmla="*/ 85726 w 1905679"/>
              <a:gd name="connsiteY2" fmla="*/ 601862 h 866181"/>
              <a:gd name="connsiteX3" fmla="*/ 11906 w 1905679"/>
              <a:gd name="connsiteY3" fmla="*/ 628056 h 866181"/>
              <a:gd name="connsiteX4" fmla="*/ 33337 w 1905679"/>
              <a:gd name="connsiteY4" fmla="*/ 566143 h 866181"/>
              <a:gd name="connsiteX5" fmla="*/ 0 w 1905679"/>
              <a:gd name="connsiteY5" fmla="*/ 520899 h 866181"/>
              <a:gd name="connsiteX6" fmla="*/ 42863 w 1905679"/>
              <a:gd name="connsiteY6" fmla="*/ 418508 h 866181"/>
              <a:gd name="connsiteX7" fmla="*/ 2381 w 1905679"/>
              <a:gd name="connsiteY7" fmla="*/ 354212 h 866181"/>
              <a:gd name="connsiteX8" fmla="*/ 83343 w 1905679"/>
              <a:gd name="connsiteY8" fmla="*/ 351830 h 866181"/>
              <a:gd name="connsiteX9" fmla="*/ 152401 w 1905679"/>
              <a:gd name="connsiteY9" fmla="*/ 368500 h 866181"/>
              <a:gd name="connsiteX10" fmla="*/ 269081 w 1905679"/>
              <a:gd name="connsiteY10" fmla="*/ 380405 h 866181"/>
              <a:gd name="connsiteX11" fmla="*/ 369094 w 1905679"/>
              <a:gd name="connsiteY11" fmla="*/ 385168 h 866181"/>
              <a:gd name="connsiteX12" fmla="*/ 652463 w 1905679"/>
              <a:gd name="connsiteY12" fmla="*/ 380406 h 866181"/>
              <a:gd name="connsiteX13" fmla="*/ 1042987 w 1905679"/>
              <a:gd name="connsiteY13" fmla="*/ 375644 h 866181"/>
              <a:gd name="connsiteX14" fmla="*/ 1345406 w 1905679"/>
              <a:gd name="connsiteY14" fmla="*/ 378025 h 866181"/>
              <a:gd name="connsiteX15" fmla="*/ 1466850 w 1905679"/>
              <a:gd name="connsiteY15" fmla="*/ 370881 h 866181"/>
              <a:gd name="connsiteX16" fmla="*/ 1531143 w 1905679"/>
              <a:gd name="connsiteY16" fmla="*/ 294682 h 866181"/>
              <a:gd name="connsiteX17" fmla="*/ 1557337 w 1905679"/>
              <a:gd name="connsiteY17" fmla="*/ 230388 h 866181"/>
              <a:gd name="connsiteX18" fmla="*/ 1581150 w 1905679"/>
              <a:gd name="connsiteY18" fmla="*/ 173237 h 866181"/>
              <a:gd name="connsiteX19" fmla="*/ 1595437 w 1905679"/>
              <a:gd name="connsiteY19" fmla="*/ 113706 h 866181"/>
              <a:gd name="connsiteX20" fmla="*/ 1590675 w 1905679"/>
              <a:gd name="connsiteY20" fmla="*/ 85131 h 866181"/>
              <a:gd name="connsiteX21" fmla="*/ 1562100 w 1905679"/>
              <a:gd name="connsiteY21" fmla="*/ 63700 h 866181"/>
              <a:gd name="connsiteX22" fmla="*/ 1533526 w 1905679"/>
              <a:gd name="connsiteY22" fmla="*/ 35124 h 866181"/>
              <a:gd name="connsiteX23" fmla="*/ 1540668 w 1905679"/>
              <a:gd name="connsiteY23" fmla="*/ 4168 h 866181"/>
              <a:gd name="connsiteX24" fmla="*/ 1566862 w 1905679"/>
              <a:gd name="connsiteY24" fmla="*/ 1787 h 866181"/>
              <a:gd name="connsiteX25" fmla="*/ 1600200 w 1905679"/>
              <a:gd name="connsiteY25" fmla="*/ 13693 h 866181"/>
              <a:gd name="connsiteX26" fmla="*/ 1643062 w 1905679"/>
              <a:gd name="connsiteY26" fmla="*/ 27981 h 866181"/>
              <a:gd name="connsiteX27" fmla="*/ 1688306 w 1905679"/>
              <a:gd name="connsiteY27" fmla="*/ 32743 h 866181"/>
              <a:gd name="connsiteX28" fmla="*/ 1716881 w 1905679"/>
              <a:gd name="connsiteY28" fmla="*/ 42268 h 866181"/>
              <a:gd name="connsiteX29" fmla="*/ 1731169 w 1905679"/>
              <a:gd name="connsiteY29" fmla="*/ 61319 h 866181"/>
              <a:gd name="connsiteX30" fmla="*/ 1697831 w 1905679"/>
              <a:gd name="connsiteY30" fmla="*/ 87512 h 866181"/>
              <a:gd name="connsiteX31" fmla="*/ 1647825 w 1905679"/>
              <a:gd name="connsiteY31" fmla="*/ 120850 h 866181"/>
              <a:gd name="connsiteX32" fmla="*/ 1635919 w 1905679"/>
              <a:gd name="connsiteY32" fmla="*/ 154187 h 866181"/>
              <a:gd name="connsiteX33" fmla="*/ 1621631 w 1905679"/>
              <a:gd name="connsiteY33" fmla="*/ 204194 h 866181"/>
              <a:gd name="connsiteX34" fmla="*/ 1619251 w 1905679"/>
              <a:gd name="connsiteY34" fmla="*/ 266106 h 866181"/>
              <a:gd name="connsiteX35" fmla="*/ 1628775 w 1905679"/>
              <a:gd name="connsiteY35" fmla="*/ 332781 h 866181"/>
              <a:gd name="connsiteX36" fmla="*/ 1657350 w 1905679"/>
              <a:gd name="connsiteY36" fmla="*/ 363737 h 866181"/>
              <a:gd name="connsiteX37" fmla="*/ 1738312 w 1905679"/>
              <a:gd name="connsiteY37" fmla="*/ 368500 h 866181"/>
              <a:gd name="connsiteX38" fmla="*/ 1785937 w 1905679"/>
              <a:gd name="connsiteY38" fmla="*/ 366118 h 866181"/>
              <a:gd name="connsiteX39" fmla="*/ 1828798 w 1905679"/>
              <a:gd name="connsiteY39" fmla="*/ 344688 h 866181"/>
              <a:gd name="connsiteX40" fmla="*/ 1840706 w 1905679"/>
              <a:gd name="connsiteY40" fmla="*/ 304205 h 866181"/>
              <a:gd name="connsiteX41" fmla="*/ 1866901 w 1905679"/>
              <a:gd name="connsiteY41" fmla="*/ 280394 h 866181"/>
              <a:gd name="connsiteX42" fmla="*/ 1897856 w 1905679"/>
              <a:gd name="connsiteY42" fmla="*/ 289917 h 866181"/>
              <a:gd name="connsiteX43" fmla="*/ 1900237 w 1905679"/>
              <a:gd name="connsiteY43" fmla="*/ 316112 h 866181"/>
              <a:gd name="connsiteX44" fmla="*/ 1897857 w 1905679"/>
              <a:gd name="connsiteY44" fmla="*/ 356593 h 866181"/>
              <a:gd name="connsiteX45" fmla="*/ 1883569 w 1905679"/>
              <a:gd name="connsiteY45" fmla="*/ 389931 h 866181"/>
              <a:gd name="connsiteX46" fmla="*/ 1893094 w 1905679"/>
              <a:gd name="connsiteY46" fmla="*/ 430411 h 866181"/>
              <a:gd name="connsiteX47" fmla="*/ 1895474 w 1905679"/>
              <a:gd name="connsiteY47" fmla="*/ 478036 h 866181"/>
              <a:gd name="connsiteX48" fmla="*/ 1878805 w 1905679"/>
              <a:gd name="connsiteY48" fmla="*/ 492325 h 866181"/>
              <a:gd name="connsiteX49" fmla="*/ 1843086 w 1905679"/>
              <a:gd name="connsiteY49" fmla="*/ 463750 h 866181"/>
              <a:gd name="connsiteX50" fmla="*/ 1821657 w 1905679"/>
              <a:gd name="connsiteY50" fmla="*/ 435174 h 866181"/>
              <a:gd name="connsiteX51" fmla="*/ 1776412 w 1905679"/>
              <a:gd name="connsiteY51" fmla="*/ 418506 h 866181"/>
              <a:gd name="connsiteX52" fmla="*/ 1728787 w 1905679"/>
              <a:gd name="connsiteY52" fmla="*/ 420887 h 866181"/>
              <a:gd name="connsiteX53" fmla="*/ 1678781 w 1905679"/>
              <a:gd name="connsiteY53" fmla="*/ 430412 h 866181"/>
              <a:gd name="connsiteX54" fmla="*/ 1650206 w 1905679"/>
              <a:gd name="connsiteY54" fmla="*/ 456606 h 866181"/>
              <a:gd name="connsiteX55" fmla="*/ 1652587 w 1905679"/>
              <a:gd name="connsiteY55" fmla="*/ 518518 h 866181"/>
              <a:gd name="connsiteX56" fmla="*/ 1657350 w 1905679"/>
              <a:gd name="connsiteY56" fmla="*/ 532806 h 866181"/>
              <a:gd name="connsiteX57" fmla="*/ 1662112 w 1905679"/>
              <a:gd name="connsiteY57" fmla="*/ 549475 h 866181"/>
              <a:gd name="connsiteX58" fmla="*/ 1666875 w 1905679"/>
              <a:gd name="connsiteY58" fmla="*/ 556618 h 866181"/>
              <a:gd name="connsiteX59" fmla="*/ 1676400 w 1905679"/>
              <a:gd name="connsiteY59" fmla="*/ 568525 h 866181"/>
              <a:gd name="connsiteX60" fmla="*/ 1678781 w 1905679"/>
              <a:gd name="connsiteY60" fmla="*/ 575668 h 866181"/>
              <a:gd name="connsiteX61" fmla="*/ 1688306 w 1905679"/>
              <a:gd name="connsiteY61" fmla="*/ 589956 h 866181"/>
              <a:gd name="connsiteX62" fmla="*/ 1693069 w 1905679"/>
              <a:gd name="connsiteY62" fmla="*/ 597100 h 866181"/>
              <a:gd name="connsiteX63" fmla="*/ 1697831 w 1905679"/>
              <a:gd name="connsiteY63" fmla="*/ 611387 h 866181"/>
              <a:gd name="connsiteX64" fmla="*/ 1707356 w 1905679"/>
              <a:gd name="connsiteY64" fmla="*/ 625675 h 866181"/>
              <a:gd name="connsiteX65" fmla="*/ 1714500 w 1905679"/>
              <a:gd name="connsiteY65" fmla="*/ 647106 h 866181"/>
              <a:gd name="connsiteX66" fmla="*/ 1716881 w 1905679"/>
              <a:gd name="connsiteY66" fmla="*/ 654250 h 866181"/>
              <a:gd name="connsiteX67" fmla="*/ 1731169 w 1905679"/>
              <a:gd name="connsiteY67" fmla="*/ 661393 h 866181"/>
              <a:gd name="connsiteX68" fmla="*/ 1781175 w 1905679"/>
              <a:gd name="connsiteY68" fmla="*/ 654250 h 866181"/>
              <a:gd name="connsiteX69" fmla="*/ 1788319 w 1905679"/>
              <a:gd name="connsiteY69" fmla="*/ 649487 h 866181"/>
              <a:gd name="connsiteX70" fmla="*/ 1802606 w 1905679"/>
              <a:gd name="connsiteY70" fmla="*/ 644725 h 866181"/>
              <a:gd name="connsiteX71" fmla="*/ 1809750 w 1905679"/>
              <a:gd name="connsiteY71" fmla="*/ 639962 h 866181"/>
              <a:gd name="connsiteX72" fmla="*/ 1852612 w 1905679"/>
              <a:gd name="connsiteY72" fmla="*/ 639962 h 866181"/>
              <a:gd name="connsiteX73" fmla="*/ 1859756 w 1905679"/>
              <a:gd name="connsiteY73" fmla="*/ 644725 h 866181"/>
              <a:gd name="connsiteX74" fmla="*/ 1862137 w 1905679"/>
              <a:gd name="connsiteY74" fmla="*/ 651868 h 866181"/>
              <a:gd name="connsiteX75" fmla="*/ 1866900 w 1905679"/>
              <a:gd name="connsiteY75" fmla="*/ 659012 h 866181"/>
              <a:gd name="connsiteX76" fmla="*/ 1864519 w 1905679"/>
              <a:gd name="connsiteY76" fmla="*/ 692350 h 866181"/>
              <a:gd name="connsiteX77" fmla="*/ 1857375 w 1905679"/>
              <a:gd name="connsiteY77" fmla="*/ 699493 h 866181"/>
              <a:gd name="connsiteX78" fmla="*/ 1854994 w 1905679"/>
              <a:gd name="connsiteY78" fmla="*/ 706637 h 866181"/>
              <a:gd name="connsiteX79" fmla="*/ 1840706 w 1905679"/>
              <a:gd name="connsiteY79" fmla="*/ 718543 h 866181"/>
              <a:gd name="connsiteX80" fmla="*/ 1833562 w 1905679"/>
              <a:gd name="connsiteY80" fmla="*/ 720925 h 866181"/>
              <a:gd name="connsiteX81" fmla="*/ 1826419 w 1905679"/>
              <a:gd name="connsiteY81" fmla="*/ 725687 h 866181"/>
              <a:gd name="connsiteX82" fmla="*/ 1793081 w 1905679"/>
              <a:gd name="connsiteY82" fmla="*/ 735212 h 866181"/>
              <a:gd name="connsiteX83" fmla="*/ 1785937 w 1905679"/>
              <a:gd name="connsiteY83" fmla="*/ 737593 h 866181"/>
              <a:gd name="connsiteX84" fmla="*/ 1771650 w 1905679"/>
              <a:gd name="connsiteY84" fmla="*/ 747118 h 866181"/>
              <a:gd name="connsiteX85" fmla="*/ 1762125 w 1905679"/>
              <a:gd name="connsiteY85" fmla="*/ 759025 h 866181"/>
              <a:gd name="connsiteX86" fmla="*/ 1754981 w 1905679"/>
              <a:gd name="connsiteY86" fmla="*/ 780456 h 866181"/>
              <a:gd name="connsiteX87" fmla="*/ 1752600 w 1905679"/>
              <a:gd name="connsiteY87" fmla="*/ 787600 h 866181"/>
              <a:gd name="connsiteX88" fmla="*/ 1747837 w 1905679"/>
              <a:gd name="connsiteY88" fmla="*/ 794743 h 866181"/>
              <a:gd name="connsiteX89" fmla="*/ 1745456 w 1905679"/>
              <a:gd name="connsiteY89" fmla="*/ 832843 h 866181"/>
              <a:gd name="connsiteX90" fmla="*/ 1743075 w 1905679"/>
              <a:gd name="connsiteY90" fmla="*/ 839987 h 866181"/>
              <a:gd name="connsiteX91" fmla="*/ 1733550 w 1905679"/>
              <a:gd name="connsiteY91" fmla="*/ 854275 h 866181"/>
              <a:gd name="connsiteX92" fmla="*/ 1712119 w 1905679"/>
              <a:gd name="connsiteY92" fmla="*/ 863800 h 866181"/>
              <a:gd name="connsiteX93" fmla="*/ 1704975 w 1905679"/>
              <a:gd name="connsiteY93" fmla="*/ 866181 h 866181"/>
              <a:gd name="connsiteX94" fmla="*/ 1688306 w 1905679"/>
              <a:gd name="connsiteY94" fmla="*/ 863800 h 866181"/>
              <a:gd name="connsiteX95" fmla="*/ 1678781 w 1905679"/>
              <a:gd name="connsiteY95" fmla="*/ 849512 h 866181"/>
              <a:gd name="connsiteX96" fmla="*/ 1674019 w 1905679"/>
              <a:gd name="connsiteY96" fmla="*/ 842368 h 866181"/>
              <a:gd name="connsiteX97" fmla="*/ 1676400 w 1905679"/>
              <a:gd name="connsiteY97" fmla="*/ 806650 h 866181"/>
              <a:gd name="connsiteX98" fmla="*/ 1678781 w 1905679"/>
              <a:gd name="connsiteY98" fmla="*/ 799506 h 866181"/>
              <a:gd name="connsiteX99" fmla="*/ 1676400 w 1905679"/>
              <a:gd name="connsiteY99" fmla="*/ 739975 h 866181"/>
              <a:gd name="connsiteX100" fmla="*/ 1671637 w 1905679"/>
              <a:gd name="connsiteY100" fmla="*/ 725687 h 866181"/>
              <a:gd name="connsiteX101" fmla="*/ 1664494 w 1905679"/>
              <a:gd name="connsiteY101" fmla="*/ 711400 h 866181"/>
              <a:gd name="connsiteX102" fmla="*/ 1657350 w 1905679"/>
              <a:gd name="connsiteY102" fmla="*/ 706637 h 866181"/>
              <a:gd name="connsiteX103" fmla="*/ 1654969 w 1905679"/>
              <a:gd name="connsiteY103" fmla="*/ 699493 h 866181"/>
              <a:gd name="connsiteX104" fmla="*/ 1645444 w 1905679"/>
              <a:gd name="connsiteY104" fmla="*/ 685206 h 866181"/>
              <a:gd name="connsiteX105" fmla="*/ 1643062 w 1905679"/>
              <a:gd name="connsiteY105" fmla="*/ 678062 h 866181"/>
              <a:gd name="connsiteX106" fmla="*/ 1635919 w 1905679"/>
              <a:gd name="connsiteY106" fmla="*/ 673300 h 866181"/>
              <a:gd name="connsiteX107" fmla="*/ 1624012 w 1905679"/>
              <a:gd name="connsiteY107" fmla="*/ 651868 h 866181"/>
              <a:gd name="connsiteX108" fmla="*/ 1619250 w 1905679"/>
              <a:gd name="connsiteY108" fmla="*/ 644725 h 866181"/>
              <a:gd name="connsiteX109" fmla="*/ 1614487 w 1905679"/>
              <a:gd name="connsiteY109" fmla="*/ 637581 h 866181"/>
              <a:gd name="connsiteX110" fmla="*/ 1609725 w 1905679"/>
              <a:gd name="connsiteY110" fmla="*/ 620912 h 866181"/>
              <a:gd name="connsiteX111" fmla="*/ 1604962 w 1905679"/>
              <a:gd name="connsiteY111" fmla="*/ 606625 h 866181"/>
              <a:gd name="connsiteX112" fmla="*/ 1602581 w 1905679"/>
              <a:gd name="connsiteY112" fmla="*/ 599481 h 866181"/>
              <a:gd name="connsiteX113" fmla="*/ 1597819 w 1905679"/>
              <a:gd name="connsiteY113" fmla="*/ 582812 h 866181"/>
              <a:gd name="connsiteX114" fmla="*/ 1590675 w 1905679"/>
              <a:gd name="connsiteY114" fmla="*/ 575668 h 866181"/>
              <a:gd name="connsiteX115" fmla="*/ 1585912 w 1905679"/>
              <a:gd name="connsiteY115" fmla="*/ 568525 h 866181"/>
              <a:gd name="connsiteX116" fmla="*/ 1571625 w 1905679"/>
              <a:gd name="connsiteY116" fmla="*/ 559000 h 866181"/>
              <a:gd name="connsiteX117" fmla="*/ 1557337 w 1905679"/>
              <a:gd name="connsiteY117" fmla="*/ 547093 h 866181"/>
              <a:gd name="connsiteX118" fmla="*/ 1547812 w 1905679"/>
              <a:gd name="connsiteY118" fmla="*/ 537568 h 866181"/>
              <a:gd name="connsiteX119" fmla="*/ 1538287 w 1905679"/>
              <a:gd name="connsiteY119" fmla="*/ 528043 h 866181"/>
              <a:gd name="connsiteX120" fmla="*/ 1526381 w 1905679"/>
              <a:gd name="connsiteY120" fmla="*/ 513756 h 866181"/>
              <a:gd name="connsiteX121" fmla="*/ 1521619 w 1905679"/>
              <a:gd name="connsiteY121" fmla="*/ 506612 h 866181"/>
              <a:gd name="connsiteX122" fmla="*/ 1514475 w 1905679"/>
              <a:gd name="connsiteY122" fmla="*/ 504231 h 866181"/>
              <a:gd name="connsiteX123" fmla="*/ 1502569 w 1905679"/>
              <a:gd name="connsiteY123" fmla="*/ 492325 h 866181"/>
              <a:gd name="connsiteX124" fmla="*/ 1490662 w 1905679"/>
              <a:gd name="connsiteY124" fmla="*/ 478037 h 866181"/>
              <a:gd name="connsiteX125" fmla="*/ 1469231 w 1905679"/>
              <a:gd name="connsiteY125" fmla="*/ 468512 h 866181"/>
              <a:gd name="connsiteX126" fmla="*/ 1231106 w 1905679"/>
              <a:gd name="connsiteY126" fmla="*/ 466131 h 866181"/>
              <a:gd name="connsiteX127" fmla="*/ 1031081 w 1905679"/>
              <a:gd name="connsiteY127" fmla="*/ 456606 h 866181"/>
              <a:gd name="connsiteX128" fmla="*/ 840581 w 1905679"/>
              <a:gd name="connsiteY128" fmla="*/ 454225 h 866181"/>
              <a:gd name="connsiteX129" fmla="*/ 750094 w 1905679"/>
              <a:gd name="connsiteY129" fmla="*/ 451843 h 866181"/>
              <a:gd name="connsiteX130" fmla="*/ 500063 w 1905679"/>
              <a:gd name="connsiteY130" fmla="*/ 458987 h 866181"/>
              <a:gd name="connsiteX131" fmla="*/ 347662 w 1905679"/>
              <a:gd name="connsiteY131" fmla="*/ 478037 h 866181"/>
              <a:gd name="connsiteX132" fmla="*/ 250031 w 1905679"/>
              <a:gd name="connsiteY132" fmla="*/ 508993 h 866181"/>
              <a:gd name="connsiteX133" fmla="*/ 185737 w 1905679"/>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66899 w 1902922"/>
              <a:gd name="connsiteY48" fmla="*/ 497087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3649"/>
              <a:gd name="connsiteY0" fmla="*/ 542331 h 866181"/>
              <a:gd name="connsiteX1" fmla="*/ 128586 w 1903649"/>
              <a:gd name="connsiteY1" fmla="*/ 582813 h 866181"/>
              <a:gd name="connsiteX2" fmla="*/ 85726 w 1903649"/>
              <a:gd name="connsiteY2" fmla="*/ 601862 h 866181"/>
              <a:gd name="connsiteX3" fmla="*/ 11906 w 1903649"/>
              <a:gd name="connsiteY3" fmla="*/ 628056 h 866181"/>
              <a:gd name="connsiteX4" fmla="*/ 33337 w 1903649"/>
              <a:gd name="connsiteY4" fmla="*/ 566143 h 866181"/>
              <a:gd name="connsiteX5" fmla="*/ 0 w 1903649"/>
              <a:gd name="connsiteY5" fmla="*/ 520899 h 866181"/>
              <a:gd name="connsiteX6" fmla="*/ 42863 w 1903649"/>
              <a:gd name="connsiteY6" fmla="*/ 418508 h 866181"/>
              <a:gd name="connsiteX7" fmla="*/ 2381 w 1903649"/>
              <a:gd name="connsiteY7" fmla="*/ 354212 h 866181"/>
              <a:gd name="connsiteX8" fmla="*/ 83343 w 1903649"/>
              <a:gd name="connsiteY8" fmla="*/ 351830 h 866181"/>
              <a:gd name="connsiteX9" fmla="*/ 152401 w 1903649"/>
              <a:gd name="connsiteY9" fmla="*/ 368500 h 866181"/>
              <a:gd name="connsiteX10" fmla="*/ 269081 w 1903649"/>
              <a:gd name="connsiteY10" fmla="*/ 380405 h 866181"/>
              <a:gd name="connsiteX11" fmla="*/ 369094 w 1903649"/>
              <a:gd name="connsiteY11" fmla="*/ 385168 h 866181"/>
              <a:gd name="connsiteX12" fmla="*/ 652463 w 1903649"/>
              <a:gd name="connsiteY12" fmla="*/ 380406 h 866181"/>
              <a:gd name="connsiteX13" fmla="*/ 1042987 w 1903649"/>
              <a:gd name="connsiteY13" fmla="*/ 375644 h 866181"/>
              <a:gd name="connsiteX14" fmla="*/ 1345406 w 1903649"/>
              <a:gd name="connsiteY14" fmla="*/ 378025 h 866181"/>
              <a:gd name="connsiteX15" fmla="*/ 1466850 w 1903649"/>
              <a:gd name="connsiteY15" fmla="*/ 370881 h 866181"/>
              <a:gd name="connsiteX16" fmla="*/ 1531143 w 1903649"/>
              <a:gd name="connsiteY16" fmla="*/ 294682 h 866181"/>
              <a:gd name="connsiteX17" fmla="*/ 1557337 w 1903649"/>
              <a:gd name="connsiteY17" fmla="*/ 230388 h 866181"/>
              <a:gd name="connsiteX18" fmla="*/ 1581150 w 1903649"/>
              <a:gd name="connsiteY18" fmla="*/ 173237 h 866181"/>
              <a:gd name="connsiteX19" fmla="*/ 1595437 w 1903649"/>
              <a:gd name="connsiteY19" fmla="*/ 113706 h 866181"/>
              <a:gd name="connsiteX20" fmla="*/ 1590675 w 1903649"/>
              <a:gd name="connsiteY20" fmla="*/ 85131 h 866181"/>
              <a:gd name="connsiteX21" fmla="*/ 1562100 w 1903649"/>
              <a:gd name="connsiteY21" fmla="*/ 63700 h 866181"/>
              <a:gd name="connsiteX22" fmla="*/ 1533526 w 1903649"/>
              <a:gd name="connsiteY22" fmla="*/ 35124 h 866181"/>
              <a:gd name="connsiteX23" fmla="*/ 1540668 w 1903649"/>
              <a:gd name="connsiteY23" fmla="*/ 4168 h 866181"/>
              <a:gd name="connsiteX24" fmla="*/ 1566862 w 1903649"/>
              <a:gd name="connsiteY24" fmla="*/ 1787 h 866181"/>
              <a:gd name="connsiteX25" fmla="*/ 1600200 w 1903649"/>
              <a:gd name="connsiteY25" fmla="*/ 13693 h 866181"/>
              <a:gd name="connsiteX26" fmla="*/ 1643062 w 1903649"/>
              <a:gd name="connsiteY26" fmla="*/ 27981 h 866181"/>
              <a:gd name="connsiteX27" fmla="*/ 1688306 w 1903649"/>
              <a:gd name="connsiteY27" fmla="*/ 32743 h 866181"/>
              <a:gd name="connsiteX28" fmla="*/ 1716881 w 1903649"/>
              <a:gd name="connsiteY28" fmla="*/ 42268 h 866181"/>
              <a:gd name="connsiteX29" fmla="*/ 1731169 w 1903649"/>
              <a:gd name="connsiteY29" fmla="*/ 61319 h 866181"/>
              <a:gd name="connsiteX30" fmla="*/ 1697831 w 1903649"/>
              <a:gd name="connsiteY30" fmla="*/ 87512 h 866181"/>
              <a:gd name="connsiteX31" fmla="*/ 1647825 w 1903649"/>
              <a:gd name="connsiteY31" fmla="*/ 120850 h 866181"/>
              <a:gd name="connsiteX32" fmla="*/ 1635919 w 1903649"/>
              <a:gd name="connsiteY32" fmla="*/ 154187 h 866181"/>
              <a:gd name="connsiteX33" fmla="*/ 1621631 w 1903649"/>
              <a:gd name="connsiteY33" fmla="*/ 204194 h 866181"/>
              <a:gd name="connsiteX34" fmla="*/ 1619251 w 1903649"/>
              <a:gd name="connsiteY34" fmla="*/ 266106 h 866181"/>
              <a:gd name="connsiteX35" fmla="*/ 1628775 w 1903649"/>
              <a:gd name="connsiteY35" fmla="*/ 332781 h 866181"/>
              <a:gd name="connsiteX36" fmla="*/ 1657350 w 1903649"/>
              <a:gd name="connsiteY36" fmla="*/ 363737 h 866181"/>
              <a:gd name="connsiteX37" fmla="*/ 1738312 w 1903649"/>
              <a:gd name="connsiteY37" fmla="*/ 368500 h 866181"/>
              <a:gd name="connsiteX38" fmla="*/ 1785937 w 1903649"/>
              <a:gd name="connsiteY38" fmla="*/ 366118 h 866181"/>
              <a:gd name="connsiteX39" fmla="*/ 1828798 w 1903649"/>
              <a:gd name="connsiteY39" fmla="*/ 344688 h 866181"/>
              <a:gd name="connsiteX40" fmla="*/ 1840706 w 1903649"/>
              <a:gd name="connsiteY40" fmla="*/ 304205 h 866181"/>
              <a:gd name="connsiteX41" fmla="*/ 1866901 w 1903649"/>
              <a:gd name="connsiteY41" fmla="*/ 280394 h 866181"/>
              <a:gd name="connsiteX42" fmla="*/ 1897856 w 1903649"/>
              <a:gd name="connsiteY42" fmla="*/ 289917 h 866181"/>
              <a:gd name="connsiteX43" fmla="*/ 1900237 w 1903649"/>
              <a:gd name="connsiteY43" fmla="*/ 316112 h 866181"/>
              <a:gd name="connsiteX44" fmla="*/ 1897857 w 1903649"/>
              <a:gd name="connsiteY44" fmla="*/ 356593 h 866181"/>
              <a:gd name="connsiteX45" fmla="*/ 1883569 w 1903649"/>
              <a:gd name="connsiteY45" fmla="*/ 389931 h 866181"/>
              <a:gd name="connsiteX46" fmla="*/ 1893094 w 1903649"/>
              <a:gd name="connsiteY46" fmla="*/ 430411 h 866181"/>
              <a:gd name="connsiteX47" fmla="*/ 1902618 w 1903649"/>
              <a:gd name="connsiteY47" fmla="*/ 473273 h 866181"/>
              <a:gd name="connsiteX48" fmla="*/ 1866899 w 1903649"/>
              <a:gd name="connsiteY48" fmla="*/ 497087 h 866181"/>
              <a:gd name="connsiteX49" fmla="*/ 1843086 w 1903649"/>
              <a:gd name="connsiteY49" fmla="*/ 463750 h 866181"/>
              <a:gd name="connsiteX50" fmla="*/ 1821657 w 1903649"/>
              <a:gd name="connsiteY50" fmla="*/ 435174 h 866181"/>
              <a:gd name="connsiteX51" fmla="*/ 1776412 w 1903649"/>
              <a:gd name="connsiteY51" fmla="*/ 418506 h 866181"/>
              <a:gd name="connsiteX52" fmla="*/ 1728787 w 1903649"/>
              <a:gd name="connsiteY52" fmla="*/ 420887 h 866181"/>
              <a:gd name="connsiteX53" fmla="*/ 1678781 w 1903649"/>
              <a:gd name="connsiteY53" fmla="*/ 430412 h 866181"/>
              <a:gd name="connsiteX54" fmla="*/ 1650206 w 1903649"/>
              <a:gd name="connsiteY54" fmla="*/ 456606 h 866181"/>
              <a:gd name="connsiteX55" fmla="*/ 1652587 w 1903649"/>
              <a:gd name="connsiteY55" fmla="*/ 518518 h 866181"/>
              <a:gd name="connsiteX56" fmla="*/ 1657350 w 1903649"/>
              <a:gd name="connsiteY56" fmla="*/ 532806 h 866181"/>
              <a:gd name="connsiteX57" fmla="*/ 1662112 w 1903649"/>
              <a:gd name="connsiteY57" fmla="*/ 549475 h 866181"/>
              <a:gd name="connsiteX58" fmla="*/ 1666875 w 1903649"/>
              <a:gd name="connsiteY58" fmla="*/ 556618 h 866181"/>
              <a:gd name="connsiteX59" fmla="*/ 1676400 w 1903649"/>
              <a:gd name="connsiteY59" fmla="*/ 568525 h 866181"/>
              <a:gd name="connsiteX60" fmla="*/ 1678781 w 1903649"/>
              <a:gd name="connsiteY60" fmla="*/ 575668 h 866181"/>
              <a:gd name="connsiteX61" fmla="*/ 1688306 w 1903649"/>
              <a:gd name="connsiteY61" fmla="*/ 589956 h 866181"/>
              <a:gd name="connsiteX62" fmla="*/ 1693069 w 1903649"/>
              <a:gd name="connsiteY62" fmla="*/ 597100 h 866181"/>
              <a:gd name="connsiteX63" fmla="*/ 1697831 w 1903649"/>
              <a:gd name="connsiteY63" fmla="*/ 611387 h 866181"/>
              <a:gd name="connsiteX64" fmla="*/ 1707356 w 1903649"/>
              <a:gd name="connsiteY64" fmla="*/ 625675 h 866181"/>
              <a:gd name="connsiteX65" fmla="*/ 1714500 w 1903649"/>
              <a:gd name="connsiteY65" fmla="*/ 647106 h 866181"/>
              <a:gd name="connsiteX66" fmla="*/ 1716881 w 1903649"/>
              <a:gd name="connsiteY66" fmla="*/ 654250 h 866181"/>
              <a:gd name="connsiteX67" fmla="*/ 1731169 w 1903649"/>
              <a:gd name="connsiteY67" fmla="*/ 661393 h 866181"/>
              <a:gd name="connsiteX68" fmla="*/ 1781175 w 1903649"/>
              <a:gd name="connsiteY68" fmla="*/ 654250 h 866181"/>
              <a:gd name="connsiteX69" fmla="*/ 1788319 w 1903649"/>
              <a:gd name="connsiteY69" fmla="*/ 649487 h 866181"/>
              <a:gd name="connsiteX70" fmla="*/ 1802606 w 1903649"/>
              <a:gd name="connsiteY70" fmla="*/ 644725 h 866181"/>
              <a:gd name="connsiteX71" fmla="*/ 1809750 w 1903649"/>
              <a:gd name="connsiteY71" fmla="*/ 639962 h 866181"/>
              <a:gd name="connsiteX72" fmla="*/ 1852612 w 1903649"/>
              <a:gd name="connsiteY72" fmla="*/ 639962 h 866181"/>
              <a:gd name="connsiteX73" fmla="*/ 1859756 w 1903649"/>
              <a:gd name="connsiteY73" fmla="*/ 644725 h 866181"/>
              <a:gd name="connsiteX74" fmla="*/ 1862137 w 1903649"/>
              <a:gd name="connsiteY74" fmla="*/ 651868 h 866181"/>
              <a:gd name="connsiteX75" fmla="*/ 1866900 w 1903649"/>
              <a:gd name="connsiteY75" fmla="*/ 659012 h 866181"/>
              <a:gd name="connsiteX76" fmla="*/ 1864519 w 1903649"/>
              <a:gd name="connsiteY76" fmla="*/ 692350 h 866181"/>
              <a:gd name="connsiteX77" fmla="*/ 1857375 w 1903649"/>
              <a:gd name="connsiteY77" fmla="*/ 699493 h 866181"/>
              <a:gd name="connsiteX78" fmla="*/ 1854994 w 1903649"/>
              <a:gd name="connsiteY78" fmla="*/ 706637 h 866181"/>
              <a:gd name="connsiteX79" fmla="*/ 1840706 w 1903649"/>
              <a:gd name="connsiteY79" fmla="*/ 718543 h 866181"/>
              <a:gd name="connsiteX80" fmla="*/ 1833562 w 1903649"/>
              <a:gd name="connsiteY80" fmla="*/ 720925 h 866181"/>
              <a:gd name="connsiteX81" fmla="*/ 1826419 w 1903649"/>
              <a:gd name="connsiteY81" fmla="*/ 725687 h 866181"/>
              <a:gd name="connsiteX82" fmla="*/ 1793081 w 1903649"/>
              <a:gd name="connsiteY82" fmla="*/ 735212 h 866181"/>
              <a:gd name="connsiteX83" fmla="*/ 1785937 w 1903649"/>
              <a:gd name="connsiteY83" fmla="*/ 737593 h 866181"/>
              <a:gd name="connsiteX84" fmla="*/ 1771650 w 1903649"/>
              <a:gd name="connsiteY84" fmla="*/ 747118 h 866181"/>
              <a:gd name="connsiteX85" fmla="*/ 1762125 w 1903649"/>
              <a:gd name="connsiteY85" fmla="*/ 759025 h 866181"/>
              <a:gd name="connsiteX86" fmla="*/ 1754981 w 1903649"/>
              <a:gd name="connsiteY86" fmla="*/ 780456 h 866181"/>
              <a:gd name="connsiteX87" fmla="*/ 1752600 w 1903649"/>
              <a:gd name="connsiteY87" fmla="*/ 787600 h 866181"/>
              <a:gd name="connsiteX88" fmla="*/ 1747837 w 1903649"/>
              <a:gd name="connsiteY88" fmla="*/ 794743 h 866181"/>
              <a:gd name="connsiteX89" fmla="*/ 1745456 w 1903649"/>
              <a:gd name="connsiteY89" fmla="*/ 832843 h 866181"/>
              <a:gd name="connsiteX90" fmla="*/ 1743075 w 1903649"/>
              <a:gd name="connsiteY90" fmla="*/ 839987 h 866181"/>
              <a:gd name="connsiteX91" fmla="*/ 1733550 w 1903649"/>
              <a:gd name="connsiteY91" fmla="*/ 854275 h 866181"/>
              <a:gd name="connsiteX92" fmla="*/ 1712119 w 1903649"/>
              <a:gd name="connsiteY92" fmla="*/ 863800 h 866181"/>
              <a:gd name="connsiteX93" fmla="*/ 1704975 w 1903649"/>
              <a:gd name="connsiteY93" fmla="*/ 866181 h 866181"/>
              <a:gd name="connsiteX94" fmla="*/ 1688306 w 1903649"/>
              <a:gd name="connsiteY94" fmla="*/ 863800 h 866181"/>
              <a:gd name="connsiteX95" fmla="*/ 1678781 w 1903649"/>
              <a:gd name="connsiteY95" fmla="*/ 849512 h 866181"/>
              <a:gd name="connsiteX96" fmla="*/ 1674019 w 1903649"/>
              <a:gd name="connsiteY96" fmla="*/ 842368 h 866181"/>
              <a:gd name="connsiteX97" fmla="*/ 1676400 w 1903649"/>
              <a:gd name="connsiteY97" fmla="*/ 806650 h 866181"/>
              <a:gd name="connsiteX98" fmla="*/ 1678781 w 1903649"/>
              <a:gd name="connsiteY98" fmla="*/ 799506 h 866181"/>
              <a:gd name="connsiteX99" fmla="*/ 1676400 w 1903649"/>
              <a:gd name="connsiteY99" fmla="*/ 739975 h 866181"/>
              <a:gd name="connsiteX100" fmla="*/ 1671637 w 1903649"/>
              <a:gd name="connsiteY100" fmla="*/ 725687 h 866181"/>
              <a:gd name="connsiteX101" fmla="*/ 1664494 w 1903649"/>
              <a:gd name="connsiteY101" fmla="*/ 711400 h 866181"/>
              <a:gd name="connsiteX102" fmla="*/ 1657350 w 1903649"/>
              <a:gd name="connsiteY102" fmla="*/ 706637 h 866181"/>
              <a:gd name="connsiteX103" fmla="*/ 1654969 w 1903649"/>
              <a:gd name="connsiteY103" fmla="*/ 699493 h 866181"/>
              <a:gd name="connsiteX104" fmla="*/ 1645444 w 1903649"/>
              <a:gd name="connsiteY104" fmla="*/ 685206 h 866181"/>
              <a:gd name="connsiteX105" fmla="*/ 1643062 w 1903649"/>
              <a:gd name="connsiteY105" fmla="*/ 678062 h 866181"/>
              <a:gd name="connsiteX106" fmla="*/ 1635919 w 1903649"/>
              <a:gd name="connsiteY106" fmla="*/ 673300 h 866181"/>
              <a:gd name="connsiteX107" fmla="*/ 1624012 w 1903649"/>
              <a:gd name="connsiteY107" fmla="*/ 651868 h 866181"/>
              <a:gd name="connsiteX108" fmla="*/ 1619250 w 1903649"/>
              <a:gd name="connsiteY108" fmla="*/ 644725 h 866181"/>
              <a:gd name="connsiteX109" fmla="*/ 1614487 w 1903649"/>
              <a:gd name="connsiteY109" fmla="*/ 637581 h 866181"/>
              <a:gd name="connsiteX110" fmla="*/ 1609725 w 1903649"/>
              <a:gd name="connsiteY110" fmla="*/ 620912 h 866181"/>
              <a:gd name="connsiteX111" fmla="*/ 1604962 w 1903649"/>
              <a:gd name="connsiteY111" fmla="*/ 606625 h 866181"/>
              <a:gd name="connsiteX112" fmla="*/ 1602581 w 1903649"/>
              <a:gd name="connsiteY112" fmla="*/ 599481 h 866181"/>
              <a:gd name="connsiteX113" fmla="*/ 1597819 w 1903649"/>
              <a:gd name="connsiteY113" fmla="*/ 582812 h 866181"/>
              <a:gd name="connsiteX114" fmla="*/ 1590675 w 1903649"/>
              <a:gd name="connsiteY114" fmla="*/ 575668 h 866181"/>
              <a:gd name="connsiteX115" fmla="*/ 1585912 w 1903649"/>
              <a:gd name="connsiteY115" fmla="*/ 568525 h 866181"/>
              <a:gd name="connsiteX116" fmla="*/ 1571625 w 1903649"/>
              <a:gd name="connsiteY116" fmla="*/ 559000 h 866181"/>
              <a:gd name="connsiteX117" fmla="*/ 1557337 w 1903649"/>
              <a:gd name="connsiteY117" fmla="*/ 547093 h 866181"/>
              <a:gd name="connsiteX118" fmla="*/ 1547812 w 1903649"/>
              <a:gd name="connsiteY118" fmla="*/ 537568 h 866181"/>
              <a:gd name="connsiteX119" fmla="*/ 1538287 w 1903649"/>
              <a:gd name="connsiteY119" fmla="*/ 528043 h 866181"/>
              <a:gd name="connsiteX120" fmla="*/ 1526381 w 1903649"/>
              <a:gd name="connsiteY120" fmla="*/ 513756 h 866181"/>
              <a:gd name="connsiteX121" fmla="*/ 1521619 w 1903649"/>
              <a:gd name="connsiteY121" fmla="*/ 506612 h 866181"/>
              <a:gd name="connsiteX122" fmla="*/ 1514475 w 1903649"/>
              <a:gd name="connsiteY122" fmla="*/ 504231 h 866181"/>
              <a:gd name="connsiteX123" fmla="*/ 1502569 w 1903649"/>
              <a:gd name="connsiteY123" fmla="*/ 492325 h 866181"/>
              <a:gd name="connsiteX124" fmla="*/ 1490662 w 1903649"/>
              <a:gd name="connsiteY124" fmla="*/ 478037 h 866181"/>
              <a:gd name="connsiteX125" fmla="*/ 1469231 w 1903649"/>
              <a:gd name="connsiteY125" fmla="*/ 468512 h 866181"/>
              <a:gd name="connsiteX126" fmla="*/ 1231106 w 1903649"/>
              <a:gd name="connsiteY126" fmla="*/ 466131 h 866181"/>
              <a:gd name="connsiteX127" fmla="*/ 1031081 w 1903649"/>
              <a:gd name="connsiteY127" fmla="*/ 456606 h 866181"/>
              <a:gd name="connsiteX128" fmla="*/ 840581 w 1903649"/>
              <a:gd name="connsiteY128" fmla="*/ 454225 h 866181"/>
              <a:gd name="connsiteX129" fmla="*/ 750094 w 1903649"/>
              <a:gd name="connsiteY129" fmla="*/ 451843 h 866181"/>
              <a:gd name="connsiteX130" fmla="*/ 500063 w 1903649"/>
              <a:gd name="connsiteY130" fmla="*/ 458987 h 866181"/>
              <a:gd name="connsiteX131" fmla="*/ 347662 w 1903649"/>
              <a:gd name="connsiteY131" fmla="*/ 478037 h 866181"/>
              <a:gd name="connsiteX132" fmla="*/ 250031 w 1903649"/>
              <a:gd name="connsiteY132" fmla="*/ 508993 h 866181"/>
              <a:gd name="connsiteX133" fmla="*/ 185737 w 1903649"/>
              <a:gd name="connsiteY133" fmla="*/ 542331 h 866181"/>
              <a:gd name="connsiteX0" fmla="*/ 185737 w 1903649"/>
              <a:gd name="connsiteY0" fmla="*/ 542331 h 866181"/>
              <a:gd name="connsiteX1" fmla="*/ 128586 w 1903649"/>
              <a:gd name="connsiteY1" fmla="*/ 582813 h 866181"/>
              <a:gd name="connsiteX2" fmla="*/ 85726 w 1903649"/>
              <a:gd name="connsiteY2" fmla="*/ 601862 h 866181"/>
              <a:gd name="connsiteX3" fmla="*/ 11906 w 1903649"/>
              <a:gd name="connsiteY3" fmla="*/ 628056 h 866181"/>
              <a:gd name="connsiteX4" fmla="*/ 33337 w 1903649"/>
              <a:gd name="connsiteY4" fmla="*/ 566143 h 866181"/>
              <a:gd name="connsiteX5" fmla="*/ 0 w 1903649"/>
              <a:gd name="connsiteY5" fmla="*/ 520899 h 866181"/>
              <a:gd name="connsiteX6" fmla="*/ 42863 w 1903649"/>
              <a:gd name="connsiteY6" fmla="*/ 418508 h 866181"/>
              <a:gd name="connsiteX7" fmla="*/ 2381 w 1903649"/>
              <a:gd name="connsiteY7" fmla="*/ 354212 h 866181"/>
              <a:gd name="connsiteX8" fmla="*/ 83343 w 1903649"/>
              <a:gd name="connsiteY8" fmla="*/ 351830 h 866181"/>
              <a:gd name="connsiteX9" fmla="*/ 152401 w 1903649"/>
              <a:gd name="connsiteY9" fmla="*/ 368500 h 866181"/>
              <a:gd name="connsiteX10" fmla="*/ 269081 w 1903649"/>
              <a:gd name="connsiteY10" fmla="*/ 380405 h 866181"/>
              <a:gd name="connsiteX11" fmla="*/ 369094 w 1903649"/>
              <a:gd name="connsiteY11" fmla="*/ 385168 h 866181"/>
              <a:gd name="connsiteX12" fmla="*/ 652463 w 1903649"/>
              <a:gd name="connsiteY12" fmla="*/ 380406 h 866181"/>
              <a:gd name="connsiteX13" fmla="*/ 1042987 w 1903649"/>
              <a:gd name="connsiteY13" fmla="*/ 375644 h 866181"/>
              <a:gd name="connsiteX14" fmla="*/ 1345406 w 1903649"/>
              <a:gd name="connsiteY14" fmla="*/ 378025 h 866181"/>
              <a:gd name="connsiteX15" fmla="*/ 1466850 w 1903649"/>
              <a:gd name="connsiteY15" fmla="*/ 370881 h 866181"/>
              <a:gd name="connsiteX16" fmla="*/ 1531143 w 1903649"/>
              <a:gd name="connsiteY16" fmla="*/ 294682 h 866181"/>
              <a:gd name="connsiteX17" fmla="*/ 1557337 w 1903649"/>
              <a:gd name="connsiteY17" fmla="*/ 230388 h 866181"/>
              <a:gd name="connsiteX18" fmla="*/ 1581150 w 1903649"/>
              <a:gd name="connsiteY18" fmla="*/ 173237 h 866181"/>
              <a:gd name="connsiteX19" fmla="*/ 1595437 w 1903649"/>
              <a:gd name="connsiteY19" fmla="*/ 113706 h 866181"/>
              <a:gd name="connsiteX20" fmla="*/ 1590675 w 1903649"/>
              <a:gd name="connsiteY20" fmla="*/ 85131 h 866181"/>
              <a:gd name="connsiteX21" fmla="*/ 1562100 w 1903649"/>
              <a:gd name="connsiteY21" fmla="*/ 63700 h 866181"/>
              <a:gd name="connsiteX22" fmla="*/ 1533526 w 1903649"/>
              <a:gd name="connsiteY22" fmla="*/ 35124 h 866181"/>
              <a:gd name="connsiteX23" fmla="*/ 1540668 w 1903649"/>
              <a:gd name="connsiteY23" fmla="*/ 4168 h 866181"/>
              <a:gd name="connsiteX24" fmla="*/ 1566862 w 1903649"/>
              <a:gd name="connsiteY24" fmla="*/ 1787 h 866181"/>
              <a:gd name="connsiteX25" fmla="*/ 1600200 w 1903649"/>
              <a:gd name="connsiteY25" fmla="*/ 13693 h 866181"/>
              <a:gd name="connsiteX26" fmla="*/ 1643062 w 1903649"/>
              <a:gd name="connsiteY26" fmla="*/ 27981 h 866181"/>
              <a:gd name="connsiteX27" fmla="*/ 1688306 w 1903649"/>
              <a:gd name="connsiteY27" fmla="*/ 32743 h 866181"/>
              <a:gd name="connsiteX28" fmla="*/ 1716881 w 1903649"/>
              <a:gd name="connsiteY28" fmla="*/ 42268 h 866181"/>
              <a:gd name="connsiteX29" fmla="*/ 1731169 w 1903649"/>
              <a:gd name="connsiteY29" fmla="*/ 61319 h 866181"/>
              <a:gd name="connsiteX30" fmla="*/ 1697831 w 1903649"/>
              <a:gd name="connsiteY30" fmla="*/ 87512 h 866181"/>
              <a:gd name="connsiteX31" fmla="*/ 1647825 w 1903649"/>
              <a:gd name="connsiteY31" fmla="*/ 120850 h 866181"/>
              <a:gd name="connsiteX32" fmla="*/ 1635919 w 1903649"/>
              <a:gd name="connsiteY32" fmla="*/ 154187 h 866181"/>
              <a:gd name="connsiteX33" fmla="*/ 1621631 w 1903649"/>
              <a:gd name="connsiteY33" fmla="*/ 204194 h 866181"/>
              <a:gd name="connsiteX34" fmla="*/ 1619251 w 1903649"/>
              <a:gd name="connsiteY34" fmla="*/ 266106 h 866181"/>
              <a:gd name="connsiteX35" fmla="*/ 1628775 w 1903649"/>
              <a:gd name="connsiteY35" fmla="*/ 332781 h 866181"/>
              <a:gd name="connsiteX36" fmla="*/ 1657350 w 1903649"/>
              <a:gd name="connsiteY36" fmla="*/ 363737 h 866181"/>
              <a:gd name="connsiteX37" fmla="*/ 1738312 w 1903649"/>
              <a:gd name="connsiteY37" fmla="*/ 368500 h 866181"/>
              <a:gd name="connsiteX38" fmla="*/ 1785937 w 1903649"/>
              <a:gd name="connsiteY38" fmla="*/ 366118 h 866181"/>
              <a:gd name="connsiteX39" fmla="*/ 1828798 w 1903649"/>
              <a:gd name="connsiteY39" fmla="*/ 344688 h 866181"/>
              <a:gd name="connsiteX40" fmla="*/ 1840706 w 1903649"/>
              <a:gd name="connsiteY40" fmla="*/ 304205 h 866181"/>
              <a:gd name="connsiteX41" fmla="*/ 1866901 w 1903649"/>
              <a:gd name="connsiteY41" fmla="*/ 280394 h 866181"/>
              <a:gd name="connsiteX42" fmla="*/ 1897856 w 1903649"/>
              <a:gd name="connsiteY42" fmla="*/ 289917 h 866181"/>
              <a:gd name="connsiteX43" fmla="*/ 1900237 w 1903649"/>
              <a:gd name="connsiteY43" fmla="*/ 316112 h 866181"/>
              <a:gd name="connsiteX44" fmla="*/ 1897857 w 1903649"/>
              <a:gd name="connsiteY44" fmla="*/ 356593 h 866181"/>
              <a:gd name="connsiteX45" fmla="*/ 1883569 w 1903649"/>
              <a:gd name="connsiteY45" fmla="*/ 389931 h 866181"/>
              <a:gd name="connsiteX46" fmla="*/ 1893094 w 1903649"/>
              <a:gd name="connsiteY46" fmla="*/ 430411 h 866181"/>
              <a:gd name="connsiteX47" fmla="*/ 1902618 w 1903649"/>
              <a:gd name="connsiteY47" fmla="*/ 473273 h 866181"/>
              <a:gd name="connsiteX48" fmla="*/ 1866899 w 1903649"/>
              <a:gd name="connsiteY48" fmla="*/ 497087 h 866181"/>
              <a:gd name="connsiteX49" fmla="*/ 1843086 w 1903649"/>
              <a:gd name="connsiteY49" fmla="*/ 463750 h 866181"/>
              <a:gd name="connsiteX50" fmla="*/ 1821657 w 1903649"/>
              <a:gd name="connsiteY50" fmla="*/ 435174 h 866181"/>
              <a:gd name="connsiteX51" fmla="*/ 1776412 w 1903649"/>
              <a:gd name="connsiteY51" fmla="*/ 418506 h 866181"/>
              <a:gd name="connsiteX52" fmla="*/ 1728787 w 1903649"/>
              <a:gd name="connsiteY52" fmla="*/ 420887 h 866181"/>
              <a:gd name="connsiteX53" fmla="*/ 1678781 w 1903649"/>
              <a:gd name="connsiteY53" fmla="*/ 430412 h 866181"/>
              <a:gd name="connsiteX54" fmla="*/ 1650206 w 1903649"/>
              <a:gd name="connsiteY54" fmla="*/ 456606 h 866181"/>
              <a:gd name="connsiteX55" fmla="*/ 1652587 w 1903649"/>
              <a:gd name="connsiteY55" fmla="*/ 518518 h 866181"/>
              <a:gd name="connsiteX56" fmla="*/ 1657350 w 1903649"/>
              <a:gd name="connsiteY56" fmla="*/ 532806 h 866181"/>
              <a:gd name="connsiteX57" fmla="*/ 1662112 w 1903649"/>
              <a:gd name="connsiteY57" fmla="*/ 549475 h 866181"/>
              <a:gd name="connsiteX58" fmla="*/ 1666875 w 1903649"/>
              <a:gd name="connsiteY58" fmla="*/ 556618 h 866181"/>
              <a:gd name="connsiteX59" fmla="*/ 1676400 w 1903649"/>
              <a:gd name="connsiteY59" fmla="*/ 568525 h 866181"/>
              <a:gd name="connsiteX60" fmla="*/ 1678781 w 1903649"/>
              <a:gd name="connsiteY60" fmla="*/ 575668 h 866181"/>
              <a:gd name="connsiteX61" fmla="*/ 1688306 w 1903649"/>
              <a:gd name="connsiteY61" fmla="*/ 589956 h 866181"/>
              <a:gd name="connsiteX62" fmla="*/ 1693069 w 1903649"/>
              <a:gd name="connsiteY62" fmla="*/ 597100 h 866181"/>
              <a:gd name="connsiteX63" fmla="*/ 1697831 w 1903649"/>
              <a:gd name="connsiteY63" fmla="*/ 611387 h 866181"/>
              <a:gd name="connsiteX64" fmla="*/ 1707356 w 1903649"/>
              <a:gd name="connsiteY64" fmla="*/ 625675 h 866181"/>
              <a:gd name="connsiteX65" fmla="*/ 1714500 w 1903649"/>
              <a:gd name="connsiteY65" fmla="*/ 647106 h 866181"/>
              <a:gd name="connsiteX66" fmla="*/ 1716881 w 1903649"/>
              <a:gd name="connsiteY66" fmla="*/ 654250 h 866181"/>
              <a:gd name="connsiteX67" fmla="*/ 1731169 w 1903649"/>
              <a:gd name="connsiteY67" fmla="*/ 661393 h 866181"/>
              <a:gd name="connsiteX68" fmla="*/ 1781175 w 1903649"/>
              <a:gd name="connsiteY68" fmla="*/ 654250 h 866181"/>
              <a:gd name="connsiteX69" fmla="*/ 1788319 w 1903649"/>
              <a:gd name="connsiteY69" fmla="*/ 649487 h 866181"/>
              <a:gd name="connsiteX70" fmla="*/ 1802606 w 1903649"/>
              <a:gd name="connsiteY70" fmla="*/ 644725 h 866181"/>
              <a:gd name="connsiteX71" fmla="*/ 1809750 w 1903649"/>
              <a:gd name="connsiteY71" fmla="*/ 639962 h 866181"/>
              <a:gd name="connsiteX72" fmla="*/ 1852612 w 1903649"/>
              <a:gd name="connsiteY72" fmla="*/ 639962 h 866181"/>
              <a:gd name="connsiteX73" fmla="*/ 1859756 w 1903649"/>
              <a:gd name="connsiteY73" fmla="*/ 644725 h 866181"/>
              <a:gd name="connsiteX74" fmla="*/ 1862137 w 1903649"/>
              <a:gd name="connsiteY74" fmla="*/ 651868 h 866181"/>
              <a:gd name="connsiteX75" fmla="*/ 1866900 w 1903649"/>
              <a:gd name="connsiteY75" fmla="*/ 659012 h 866181"/>
              <a:gd name="connsiteX76" fmla="*/ 1864519 w 1903649"/>
              <a:gd name="connsiteY76" fmla="*/ 692350 h 866181"/>
              <a:gd name="connsiteX77" fmla="*/ 1857375 w 1903649"/>
              <a:gd name="connsiteY77" fmla="*/ 699493 h 866181"/>
              <a:gd name="connsiteX78" fmla="*/ 1854994 w 1903649"/>
              <a:gd name="connsiteY78" fmla="*/ 706637 h 866181"/>
              <a:gd name="connsiteX79" fmla="*/ 1840706 w 1903649"/>
              <a:gd name="connsiteY79" fmla="*/ 718543 h 866181"/>
              <a:gd name="connsiteX80" fmla="*/ 1833562 w 1903649"/>
              <a:gd name="connsiteY80" fmla="*/ 720925 h 866181"/>
              <a:gd name="connsiteX81" fmla="*/ 1826419 w 1903649"/>
              <a:gd name="connsiteY81" fmla="*/ 725687 h 866181"/>
              <a:gd name="connsiteX82" fmla="*/ 1793081 w 1903649"/>
              <a:gd name="connsiteY82" fmla="*/ 735212 h 866181"/>
              <a:gd name="connsiteX83" fmla="*/ 1785937 w 1903649"/>
              <a:gd name="connsiteY83" fmla="*/ 737593 h 866181"/>
              <a:gd name="connsiteX84" fmla="*/ 1771650 w 1903649"/>
              <a:gd name="connsiteY84" fmla="*/ 747118 h 866181"/>
              <a:gd name="connsiteX85" fmla="*/ 1762125 w 1903649"/>
              <a:gd name="connsiteY85" fmla="*/ 759025 h 866181"/>
              <a:gd name="connsiteX86" fmla="*/ 1754981 w 1903649"/>
              <a:gd name="connsiteY86" fmla="*/ 780456 h 866181"/>
              <a:gd name="connsiteX87" fmla="*/ 1752600 w 1903649"/>
              <a:gd name="connsiteY87" fmla="*/ 787600 h 866181"/>
              <a:gd name="connsiteX88" fmla="*/ 1747837 w 1903649"/>
              <a:gd name="connsiteY88" fmla="*/ 794743 h 866181"/>
              <a:gd name="connsiteX89" fmla="*/ 1745456 w 1903649"/>
              <a:gd name="connsiteY89" fmla="*/ 832843 h 866181"/>
              <a:gd name="connsiteX90" fmla="*/ 1743075 w 1903649"/>
              <a:gd name="connsiteY90" fmla="*/ 839987 h 866181"/>
              <a:gd name="connsiteX91" fmla="*/ 1733550 w 1903649"/>
              <a:gd name="connsiteY91" fmla="*/ 854275 h 866181"/>
              <a:gd name="connsiteX92" fmla="*/ 1712119 w 1903649"/>
              <a:gd name="connsiteY92" fmla="*/ 863800 h 866181"/>
              <a:gd name="connsiteX93" fmla="*/ 1704975 w 1903649"/>
              <a:gd name="connsiteY93" fmla="*/ 866181 h 866181"/>
              <a:gd name="connsiteX94" fmla="*/ 1688306 w 1903649"/>
              <a:gd name="connsiteY94" fmla="*/ 863800 h 866181"/>
              <a:gd name="connsiteX95" fmla="*/ 1678781 w 1903649"/>
              <a:gd name="connsiteY95" fmla="*/ 849512 h 866181"/>
              <a:gd name="connsiteX96" fmla="*/ 1674019 w 1903649"/>
              <a:gd name="connsiteY96" fmla="*/ 842368 h 866181"/>
              <a:gd name="connsiteX97" fmla="*/ 1676400 w 1903649"/>
              <a:gd name="connsiteY97" fmla="*/ 806650 h 866181"/>
              <a:gd name="connsiteX98" fmla="*/ 1678781 w 1903649"/>
              <a:gd name="connsiteY98" fmla="*/ 799506 h 866181"/>
              <a:gd name="connsiteX99" fmla="*/ 1676400 w 1903649"/>
              <a:gd name="connsiteY99" fmla="*/ 739975 h 866181"/>
              <a:gd name="connsiteX100" fmla="*/ 1671637 w 1903649"/>
              <a:gd name="connsiteY100" fmla="*/ 725687 h 866181"/>
              <a:gd name="connsiteX101" fmla="*/ 1664494 w 1903649"/>
              <a:gd name="connsiteY101" fmla="*/ 711400 h 866181"/>
              <a:gd name="connsiteX102" fmla="*/ 1657350 w 1903649"/>
              <a:gd name="connsiteY102" fmla="*/ 706637 h 866181"/>
              <a:gd name="connsiteX103" fmla="*/ 1654969 w 1903649"/>
              <a:gd name="connsiteY103" fmla="*/ 699493 h 866181"/>
              <a:gd name="connsiteX104" fmla="*/ 1645444 w 1903649"/>
              <a:gd name="connsiteY104" fmla="*/ 685206 h 866181"/>
              <a:gd name="connsiteX105" fmla="*/ 1643062 w 1903649"/>
              <a:gd name="connsiteY105" fmla="*/ 678062 h 866181"/>
              <a:gd name="connsiteX106" fmla="*/ 1635919 w 1903649"/>
              <a:gd name="connsiteY106" fmla="*/ 673300 h 866181"/>
              <a:gd name="connsiteX107" fmla="*/ 1624012 w 1903649"/>
              <a:gd name="connsiteY107" fmla="*/ 651868 h 866181"/>
              <a:gd name="connsiteX108" fmla="*/ 1619250 w 1903649"/>
              <a:gd name="connsiteY108" fmla="*/ 644725 h 866181"/>
              <a:gd name="connsiteX109" fmla="*/ 1614487 w 1903649"/>
              <a:gd name="connsiteY109" fmla="*/ 637581 h 866181"/>
              <a:gd name="connsiteX110" fmla="*/ 1609725 w 1903649"/>
              <a:gd name="connsiteY110" fmla="*/ 620912 h 866181"/>
              <a:gd name="connsiteX111" fmla="*/ 1604962 w 1903649"/>
              <a:gd name="connsiteY111" fmla="*/ 606625 h 866181"/>
              <a:gd name="connsiteX112" fmla="*/ 1602581 w 1903649"/>
              <a:gd name="connsiteY112" fmla="*/ 599481 h 866181"/>
              <a:gd name="connsiteX113" fmla="*/ 1597819 w 1903649"/>
              <a:gd name="connsiteY113" fmla="*/ 582812 h 866181"/>
              <a:gd name="connsiteX114" fmla="*/ 1590675 w 1903649"/>
              <a:gd name="connsiteY114" fmla="*/ 575668 h 866181"/>
              <a:gd name="connsiteX115" fmla="*/ 1585912 w 1903649"/>
              <a:gd name="connsiteY115" fmla="*/ 568525 h 866181"/>
              <a:gd name="connsiteX116" fmla="*/ 1571625 w 1903649"/>
              <a:gd name="connsiteY116" fmla="*/ 559000 h 866181"/>
              <a:gd name="connsiteX117" fmla="*/ 1557337 w 1903649"/>
              <a:gd name="connsiteY117" fmla="*/ 547093 h 866181"/>
              <a:gd name="connsiteX118" fmla="*/ 1547812 w 1903649"/>
              <a:gd name="connsiteY118" fmla="*/ 537568 h 866181"/>
              <a:gd name="connsiteX119" fmla="*/ 1538287 w 1903649"/>
              <a:gd name="connsiteY119" fmla="*/ 528043 h 866181"/>
              <a:gd name="connsiteX120" fmla="*/ 1526381 w 1903649"/>
              <a:gd name="connsiteY120" fmla="*/ 513756 h 866181"/>
              <a:gd name="connsiteX121" fmla="*/ 1521619 w 1903649"/>
              <a:gd name="connsiteY121" fmla="*/ 506612 h 866181"/>
              <a:gd name="connsiteX122" fmla="*/ 1514475 w 1903649"/>
              <a:gd name="connsiteY122" fmla="*/ 504231 h 866181"/>
              <a:gd name="connsiteX123" fmla="*/ 1502569 w 1903649"/>
              <a:gd name="connsiteY123" fmla="*/ 492325 h 866181"/>
              <a:gd name="connsiteX124" fmla="*/ 1490662 w 1903649"/>
              <a:gd name="connsiteY124" fmla="*/ 478037 h 866181"/>
              <a:gd name="connsiteX125" fmla="*/ 1469231 w 1903649"/>
              <a:gd name="connsiteY125" fmla="*/ 468512 h 866181"/>
              <a:gd name="connsiteX126" fmla="*/ 1231106 w 1903649"/>
              <a:gd name="connsiteY126" fmla="*/ 466131 h 866181"/>
              <a:gd name="connsiteX127" fmla="*/ 1031081 w 1903649"/>
              <a:gd name="connsiteY127" fmla="*/ 456606 h 866181"/>
              <a:gd name="connsiteX128" fmla="*/ 840581 w 1903649"/>
              <a:gd name="connsiteY128" fmla="*/ 454225 h 866181"/>
              <a:gd name="connsiteX129" fmla="*/ 750094 w 1903649"/>
              <a:gd name="connsiteY129" fmla="*/ 451843 h 866181"/>
              <a:gd name="connsiteX130" fmla="*/ 500063 w 1903649"/>
              <a:gd name="connsiteY130" fmla="*/ 458987 h 866181"/>
              <a:gd name="connsiteX131" fmla="*/ 347662 w 1903649"/>
              <a:gd name="connsiteY131" fmla="*/ 478037 h 866181"/>
              <a:gd name="connsiteX132" fmla="*/ 250031 w 1903649"/>
              <a:gd name="connsiteY132" fmla="*/ 508993 h 866181"/>
              <a:gd name="connsiteX133" fmla="*/ 185737 w 1903649"/>
              <a:gd name="connsiteY133" fmla="*/ 542331 h 866181"/>
              <a:gd name="connsiteX0" fmla="*/ 185737 w 1903649"/>
              <a:gd name="connsiteY0" fmla="*/ 542331 h 866181"/>
              <a:gd name="connsiteX1" fmla="*/ 128586 w 1903649"/>
              <a:gd name="connsiteY1" fmla="*/ 582813 h 866181"/>
              <a:gd name="connsiteX2" fmla="*/ 85726 w 1903649"/>
              <a:gd name="connsiteY2" fmla="*/ 601862 h 866181"/>
              <a:gd name="connsiteX3" fmla="*/ 11906 w 1903649"/>
              <a:gd name="connsiteY3" fmla="*/ 628056 h 866181"/>
              <a:gd name="connsiteX4" fmla="*/ 33337 w 1903649"/>
              <a:gd name="connsiteY4" fmla="*/ 566143 h 866181"/>
              <a:gd name="connsiteX5" fmla="*/ 0 w 1903649"/>
              <a:gd name="connsiteY5" fmla="*/ 520899 h 866181"/>
              <a:gd name="connsiteX6" fmla="*/ 42863 w 1903649"/>
              <a:gd name="connsiteY6" fmla="*/ 418508 h 866181"/>
              <a:gd name="connsiteX7" fmla="*/ 2381 w 1903649"/>
              <a:gd name="connsiteY7" fmla="*/ 354212 h 866181"/>
              <a:gd name="connsiteX8" fmla="*/ 83343 w 1903649"/>
              <a:gd name="connsiteY8" fmla="*/ 351830 h 866181"/>
              <a:gd name="connsiteX9" fmla="*/ 152401 w 1903649"/>
              <a:gd name="connsiteY9" fmla="*/ 368500 h 866181"/>
              <a:gd name="connsiteX10" fmla="*/ 269081 w 1903649"/>
              <a:gd name="connsiteY10" fmla="*/ 380405 h 866181"/>
              <a:gd name="connsiteX11" fmla="*/ 369094 w 1903649"/>
              <a:gd name="connsiteY11" fmla="*/ 385168 h 866181"/>
              <a:gd name="connsiteX12" fmla="*/ 652463 w 1903649"/>
              <a:gd name="connsiteY12" fmla="*/ 380406 h 866181"/>
              <a:gd name="connsiteX13" fmla="*/ 1042987 w 1903649"/>
              <a:gd name="connsiteY13" fmla="*/ 375644 h 866181"/>
              <a:gd name="connsiteX14" fmla="*/ 1345406 w 1903649"/>
              <a:gd name="connsiteY14" fmla="*/ 378025 h 866181"/>
              <a:gd name="connsiteX15" fmla="*/ 1466850 w 1903649"/>
              <a:gd name="connsiteY15" fmla="*/ 370881 h 866181"/>
              <a:gd name="connsiteX16" fmla="*/ 1531143 w 1903649"/>
              <a:gd name="connsiteY16" fmla="*/ 294682 h 866181"/>
              <a:gd name="connsiteX17" fmla="*/ 1557337 w 1903649"/>
              <a:gd name="connsiteY17" fmla="*/ 230388 h 866181"/>
              <a:gd name="connsiteX18" fmla="*/ 1581150 w 1903649"/>
              <a:gd name="connsiteY18" fmla="*/ 173237 h 866181"/>
              <a:gd name="connsiteX19" fmla="*/ 1595437 w 1903649"/>
              <a:gd name="connsiteY19" fmla="*/ 113706 h 866181"/>
              <a:gd name="connsiteX20" fmla="*/ 1590675 w 1903649"/>
              <a:gd name="connsiteY20" fmla="*/ 85131 h 866181"/>
              <a:gd name="connsiteX21" fmla="*/ 1562100 w 1903649"/>
              <a:gd name="connsiteY21" fmla="*/ 63700 h 866181"/>
              <a:gd name="connsiteX22" fmla="*/ 1533526 w 1903649"/>
              <a:gd name="connsiteY22" fmla="*/ 35124 h 866181"/>
              <a:gd name="connsiteX23" fmla="*/ 1540668 w 1903649"/>
              <a:gd name="connsiteY23" fmla="*/ 4168 h 866181"/>
              <a:gd name="connsiteX24" fmla="*/ 1566862 w 1903649"/>
              <a:gd name="connsiteY24" fmla="*/ 1787 h 866181"/>
              <a:gd name="connsiteX25" fmla="*/ 1600200 w 1903649"/>
              <a:gd name="connsiteY25" fmla="*/ 13693 h 866181"/>
              <a:gd name="connsiteX26" fmla="*/ 1643062 w 1903649"/>
              <a:gd name="connsiteY26" fmla="*/ 27981 h 866181"/>
              <a:gd name="connsiteX27" fmla="*/ 1688306 w 1903649"/>
              <a:gd name="connsiteY27" fmla="*/ 32743 h 866181"/>
              <a:gd name="connsiteX28" fmla="*/ 1716881 w 1903649"/>
              <a:gd name="connsiteY28" fmla="*/ 42268 h 866181"/>
              <a:gd name="connsiteX29" fmla="*/ 1731169 w 1903649"/>
              <a:gd name="connsiteY29" fmla="*/ 61319 h 866181"/>
              <a:gd name="connsiteX30" fmla="*/ 1697831 w 1903649"/>
              <a:gd name="connsiteY30" fmla="*/ 87512 h 866181"/>
              <a:gd name="connsiteX31" fmla="*/ 1647825 w 1903649"/>
              <a:gd name="connsiteY31" fmla="*/ 120850 h 866181"/>
              <a:gd name="connsiteX32" fmla="*/ 1635919 w 1903649"/>
              <a:gd name="connsiteY32" fmla="*/ 154187 h 866181"/>
              <a:gd name="connsiteX33" fmla="*/ 1621631 w 1903649"/>
              <a:gd name="connsiteY33" fmla="*/ 204194 h 866181"/>
              <a:gd name="connsiteX34" fmla="*/ 1619251 w 1903649"/>
              <a:gd name="connsiteY34" fmla="*/ 266106 h 866181"/>
              <a:gd name="connsiteX35" fmla="*/ 1628775 w 1903649"/>
              <a:gd name="connsiteY35" fmla="*/ 332781 h 866181"/>
              <a:gd name="connsiteX36" fmla="*/ 1657350 w 1903649"/>
              <a:gd name="connsiteY36" fmla="*/ 363737 h 866181"/>
              <a:gd name="connsiteX37" fmla="*/ 1738312 w 1903649"/>
              <a:gd name="connsiteY37" fmla="*/ 368500 h 866181"/>
              <a:gd name="connsiteX38" fmla="*/ 1785937 w 1903649"/>
              <a:gd name="connsiteY38" fmla="*/ 366118 h 866181"/>
              <a:gd name="connsiteX39" fmla="*/ 1828798 w 1903649"/>
              <a:gd name="connsiteY39" fmla="*/ 344688 h 866181"/>
              <a:gd name="connsiteX40" fmla="*/ 1840706 w 1903649"/>
              <a:gd name="connsiteY40" fmla="*/ 304205 h 866181"/>
              <a:gd name="connsiteX41" fmla="*/ 1866901 w 1903649"/>
              <a:gd name="connsiteY41" fmla="*/ 280394 h 866181"/>
              <a:gd name="connsiteX42" fmla="*/ 1897856 w 1903649"/>
              <a:gd name="connsiteY42" fmla="*/ 289917 h 866181"/>
              <a:gd name="connsiteX43" fmla="*/ 1900237 w 1903649"/>
              <a:gd name="connsiteY43" fmla="*/ 316112 h 866181"/>
              <a:gd name="connsiteX44" fmla="*/ 1897857 w 1903649"/>
              <a:gd name="connsiteY44" fmla="*/ 356593 h 866181"/>
              <a:gd name="connsiteX45" fmla="*/ 1883569 w 1903649"/>
              <a:gd name="connsiteY45" fmla="*/ 389931 h 866181"/>
              <a:gd name="connsiteX46" fmla="*/ 1893094 w 1903649"/>
              <a:gd name="connsiteY46" fmla="*/ 430411 h 866181"/>
              <a:gd name="connsiteX47" fmla="*/ 1902618 w 1903649"/>
              <a:gd name="connsiteY47" fmla="*/ 473273 h 866181"/>
              <a:gd name="connsiteX48" fmla="*/ 1866899 w 1903649"/>
              <a:gd name="connsiteY48" fmla="*/ 497087 h 866181"/>
              <a:gd name="connsiteX49" fmla="*/ 1843086 w 1903649"/>
              <a:gd name="connsiteY49" fmla="*/ 463750 h 866181"/>
              <a:gd name="connsiteX50" fmla="*/ 1821657 w 1903649"/>
              <a:gd name="connsiteY50" fmla="*/ 435174 h 866181"/>
              <a:gd name="connsiteX51" fmla="*/ 1776412 w 1903649"/>
              <a:gd name="connsiteY51" fmla="*/ 418506 h 866181"/>
              <a:gd name="connsiteX52" fmla="*/ 1728787 w 1903649"/>
              <a:gd name="connsiteY52" fmla="*/ 420887 h 866181"/>
              <a:gd name="connsiteX53" fmla="*/ 1678781 w 1903649"/>
              <a:gd name="connsiteY53" fmla="*/ 430412 h 866181"/>
              <a:gd name="connsiteX54" fmla="*/ 1650206 w 1903649"/>
              <a:gd name="connsiteY54" fmla="*/ 456606 h 866181"/>
              <a:gd name="connsiteX55" fmla="*/ 1652587 w 1903649"/>
              <a:gd name="connsiteY55" fmla="*/ 518518 h 866181"/>
              <a:gd name="connsiteX56" fmla="*/ 1657350 w 1903649"/>
              <a:gd name="connsiteY56" fmla="*/ 532806 h 866181"/>
              <a:gd name="connsiteX57" fmla="*/ 1662112 w 1903649"/>
              <a:gd name="connsiteY57" fmla="*/ 549475 h 866181"/>
              <a:gd name="connsiteX58" fmla="*/ 1666875 w 1903649"/>
              <a:gd name="connsiteY58" fmla="*/ 556618 h 866181"/>
              <a:gd name="connsiteX59" fmla="*/ 1676400 w 1903649"/>
              <a:gd name="connsiteY59" fmla="*/ 568525 h 866181"/>
              <a:gd name="connsiteX60" fmla="*/ 1678781 w 1903649"/>
              <a:gd name="connsiteY60" fmla="*/ 575668 h 866181"/>
              <a:gd name="connsiteX61" fmla="*/ 1688306 w 1903649"/>
              <a:gd name="connsiteY61" fmla="*/ 589956 h 866181"/>
              <a:gd name="connsiteX62" fmla="*/ 1693069 w 1903649"/>
              <a:gd name="connsiteY62" fmla="*/ 597100 h 866181"/>
              <a:gd name="connsiteX63" fmla="*/ 1697831 w 1903649"/>
              <a:gd name="connsiteY63" fmla="*/ 611387 h 866181"/>
              <a:gd name="connsiteX64" fmla="*/ 1707356 w 1903649"/>
              <a:gd name="connsiteY64" fmla="*/ 625675 h 866181"/>
              <a:gd name="connsiteX65" fmla="*/ 1714500 w 1903649"/>
              <a:gd name="connsiteY65" fmla="*/ 647106 h 866181"/>
              <a:gd name="connsiteX66" fmla="*/ 1716881 w 1903649"/>
              <a:gd name="connsiteY66" fmla="*/ 654250 h 866181"/>
              <a:gd name="connsiteX67" fmla="*/ 1731169 w 1903649"/>
              <a:gd name="connsiteY67" fmla="*/ 661393 h 866181"/>
              <a:gd name="connsiteX68" fmla="*/ 1781175 w 1903649"/>
              <a:gd name="connsiteY68" fmla="*/ 654250 h 866181"/>
              <a:gd name="connsiteX69" fmla="*/ 1788319 w 1903649"/>
              <a:gd name="connsiteY69" fmla="*/ 649487 h 866181"/>
              <a:gd name="connsiteX70" fmla="*/ 1802606 w 1903649"/>
              <a:gd name="connsiteY70" fmla="*/ 644725 h 866181"/>
              <a:gd name="connsiteX71" fmla="*/ 1809750 w 1903649"/>
              <a:gd name="connsiteY71" fmla="*/ 639962 h 866181"/>
              <a:gd name="connsiteX72" fmla="*/ 1852612 w 1903649"/>
              <a:gd name="connsiteY72" fmla="*/ 639962 h 866181"/>
              <a:gd name="connsiteX73" fmla="*/ 1859756 w 1903649"/>
              <a:gd name="connsiteY73" fmla="*/ 644725 h 866181"/>
              <a:gd name="connsiteX74" fmla="*/ 1862137 w 1903649"/>
              <a:gd name="connsiteY74" fmla="*/ 651868 h 866181"/>
              <a:gd name="connsiteX75" fmla="*/ 1866900 w 1903649"/>
              <a:gd name="connsiteY75" fmla="*/ 659012 h 866181"/>
              <a:gd name="connsiteX76" fmla="*/ 1864519 w 1903649"/>
              <a:gd name="connsiteY76" fmla="*/ 692350 h 866181"/>
              <a:gd name="connsiteX77" fmla="*/ 1857375 w 1903649"/>
              <a:gd name="connsiteY77" fmla="*/ 699493 h 866181"/>
              <a:gd name="connsiteX78" fmla="*/ 1854994 w 1903649"/>
              <a:gd name="connsiteY78" fmla="*/ 706637 h 866181"/>
              <a:gd name="connsiteX79" fmla="*/ 1840706 w 1903649"/>
              <a:gd name="connsiteY79" fmla="*/ 718543 h 866181"/>
              <a:gd name="connsiteX80" fmla="*/ 1833562 w 1903649"/>
              <a:gd name="connsiteY80" fmla="*/ 720925 h 866181"/>
              <a:gd name="connsiteX81" fmla="*/ 1826419 w 1903649"/>
              <a:gd name="connsiteY81" fmla="*/ 725687 h 866181"/>
              <a:gd name="connsiteX82" fmla="*/ 1793081 w 1903649"/>
              <a:gd name="connsiteY82" fmla="*/ 735212 h 866181"/>
              <a:gd name="connsiteX83" fmla="*/ 1785937 w 1903649"/>
              <a:gd name="connsiteY83" fmla="*/ 737593 h 866181"/>
              <a:gd name="connsiteX84" fmla="*/ 1771650 w 1903649"/>
              <a:gd name="connsiteY84" fmla="*/ 747118 h 866181"/>
              <a:gd name="connsiteX85" fmla="*/ 1762125 w 1903649"/>
              <a:gd name="connsiteY85" fmla="*/ 759025 h 866181"/>
              <a:gd name="connsiteX86" fmla="*/ 1754981 w 1903649"/>
              <a:gd name="connsiteY86" fmla="*/ 780456 h 866181"/>
              <a:gd name="connsiteX87" fmla="*/ 1752600 w 1903649"/>
              <a:gd name="connsiteY87" fmla="*/ 787600 h 866181"/>
              <a:gd name="connsiteX88" fmla="*/ 1747837 w 1903649"/>
              <a:gd name="connsiteY88" fmla="*/ 794743 h 866181"/>
              <a:gd name="connsiteX89" fmla="*/ 1745456 w 1903649"/>
              <a:gd name="connsiteY89" fmla="*/ 832843 h 866181"/>
              <a:gd name="connsiteX90" fmla="*/ 1743075 w 1903649"/>
              <a:gd name="connsiteY90" fmla="*/ 839987 h 866181"/>
              <a:gd name="connsiteX91" fmla="*/ 1733550 w 1903649"/>
              <a:gd name="connsiteY91" fmla="*/ 854275 h 866181"/>
              <a:gd name="connsiteX92" fmla="*/ 1712119 w 1903649"/>
              <a:gd name="connsiteY92" fmla="*/ 863800 h 866181"/>
              <a:gd name="connsiteX93" fmla="*/ 1704975 w 1903649"/>
              <a:gd name="connsiteY93" fmla="*/ 866181 h 866181"/>
              <a:gd name="connsiteX94" fmla="*/ 1688306 w 1903649"/>
              <a:gd name="connsiteY94" fmla="*/ 863800 h 866181"/>
              <a:gd name="connsiteX95" fmla="*/ 1678781 w 1903649"/>
              <a:gd name="connsiteY95" fmla="*/ 849512 h 866181"/>
              <a:gd name="connsiteX96" fmla="*/ 1674019 w 1903649"/>
              <a:gd name="connsiteY96" fmla="*/ 842368 h 866181"/>
              <a:gd name="connsiteX97" fmla="*/ 1676400 w 1903649"/>
              <a:gd name="connsiteY97" fmla="*/ 806650 h 866181"/>
              <a:gd name="connsiteX98" fmla="*/ 1678781 w 1903649"/>
              <a:gd name="connsiteY98" fmla="*/ 799506 h 866181"/>
              <a:gd name="connsiteX99" fmla="*/ 1676400 w 1903649"/>
              <a:gd name="connsiteY99" fmla="*/ 739975 h 866181"/>
              <a:gd name="connsiteX100" fmla="*/ 1671637 w 1903649"/>
              <a:gd name="connsiteY100" fmla="*/ 725687 h 866181"/>
              <a:gd name="connsiteX101" fmla="*/ 1664494 w 1903649"/>
              <a:gd name="connsiteY101" fmla="*/ 711400 h 866181"/>
              <a:gd name="connsiteX102" fmla="*/ 1657350 w 1903649"/>
              <a:gd name="connsiteY102" fmla="*/ 706637 h 866181"/>
              <a:gd name="connsiteX103" fmla="*/ 1654969 w 1903649"/>
              <a:gd name="connsiteY103" fmla="*/ 699493 h 866181"/>
              <a:gd name="connsiteX104" fmla="*/ 1645444 w 1903649"/>
              <a:gd name="connsiteY104" fmla="*/ 685206 h 866181"/>
              <a:gd name="connsiteX105" fmla="*/ 1643062 w 1903649"/>
              <a:gd name="connsiteY105" fmla="*/ 678062 h 866181"/>
              <a:gd name="connsiteX106" fmla="*/ 1635919 w 1903649"/>
              <a:gd name="connsiteY106" fmla="*/ 673300 h 866181"/>
              <a:gd name="connsiteX107" fmla="*/ 1624012 w 1903649"/>
              <a:gd name="connsiteY107" fmla="*/ 651868 h 866181"/>
              <a:gd name="connsiteX108" fmla="*/ 1619250 w 1903649"/>
              <a:gd name="connsiteY108" fmla="*/ 644725 h 866181"/>
              <a:gd name="connsiteX109" fmla="*/ 1614487 w 1903649"/>
              <a:gd name="connsiteY109" fmla="*/ 637581 h 866181"/>
              <a:gd name="connsiteX110" fmla="*/ 1609725 w 1903649"/>
              <a:gd name="connsiteY110" fmla="*/ 620912 h 866181"/>
              <a:gd name="connsiteX111" fmla="*/ 1604962 w 1903649"/>
              <a:gd name="connsiteY111" fmla="*/ 606625 h 866181"/>
              <a:gd name="connsiteX112" fmla="*/ 1602581 w 1903649"/>
              <a:gd name="connsiteY112" fmla="*/ 599481 h 866181"/>
              <a:gd name="connsiteX113" fmla="*/ 1597819 w 1903649"/>
              <a:gd name="connsiteY113" fmla="*/ 582812 h 866181"/>
              <a:gd name="connsiteX114" fmla="*/ 1590675 w 1903649"/>
              <a:gd name="connsiteY114" fmla="*/ 575668 h 866181"/>
              <a:gd name="connsiteX115" fmla="*/ 1585912 w 1903649"/>
              <a:gd name="connsiteY115" fmla="*/ 568525 h 866181"/>
              <a:gd name="connsiteX116" fmla="*/ 1571625 w 1903649"/>
              <a:gd name="connsiteY116" fmla="*/ 559000 h 866181"/>
              <a:gd name="connsiteX117" fmla="*/ 1557337 w 1903649"/>
              <a:gd name="connsiteY117" fmla="*/ 547093 h 866181"/>
              <a:gd name="connsiteX118" fmla="*/ 1547812 w 1903649"/>
              <a:gd name="connsiteY118" fmla="*/ 537568 h 866181"/>
              <a:gd name="connsiteX119" fmla="*/ 1538287 w 1903649"/>
              <a:gd name="connsiteY119" fmla="*/ 528043 h 866181"/>
              <a:gd name="connsiteX120" fmla="*/ 1526381 w 1903649"/>
              <a:gd name="connsiteY120" fmla="*/ 513756 h 866181"/>
              <a:gd name="connsiteX121" fmla="*/ 1521619 w 1903649"/>
              <a:gd name="connsiteY121" fmla="*/ 506612 h 866181"/>
              <a:gd name="connsiteX122" fmla="*/ 1514475 w 1903649"/>
              <a:gd name="connsiteY122" fmla="*/ 504231 h 866181"/>
              <a:gd name="connsiteX123" fmla="*/ 1502569 w 1903649"/>
              <a:gd name="connsiteY123" fmla="*/ 492325 h 866181"/>
              <a:gd name="connsiteX124" fmla="*/ 1490662 w 1903649"/>
              <a:gd name="connsiteY124" fmla="*/ 478037 h 866181"/>
              <a:gd name="connsiteX125" fmla="*/ 1469231 w 1903649"/>
              <a:gd name="connsiteY125" fmla="*/ 468512 h 866181"/>
              <a:gd name="connsiteX126" fmla="*/ 1231106 w 1903649"/>
              <a:gd name="connsiteY126" fmla="*/ 466131 h 866181"/>
              <a:gd name="connsiteX127" fmla="*/ 1031081 w 1903649"/>
              <a:gd name="connsiteY127" fmla="*/ 456606 h 866181"/>
              <a:gd name="connsiteX128" fmla="*/ 840581 w 1903649"/>
              <a:gd name="connsiteY128" fmla="*/ 454225 h 866181"/>
              <a:gd name="connsiteX129" fmla="*/ 750094 w 1903649"/>
              <a:gd name="connsiteY129" fmla="*/ 451843 h 866181"/>
              <a:gd name="connsiteX130" fmla="*/ 500063 w 1903649"/>
              <a:gd name="connsiteY130" fmla="*/ 458987 h 866181"/>
              <a:gd name="connsiteX131" fmla="*/ 347662 w 1903649"/>
              <a:gd name="connsiteY131" fmla="*/ 478037 h 866181"/>
              <a:gd name="connsiteX132" fmla="*/ 250031 w 1903649"/>
              <a:gd name="connsiteY132" fmla="*/ 508993 h 866181"/>
              <a:gd name="connsiteX133" fmla="*/ 185737 w 1903649"/>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902618 w 1902922"/>
              <a:gd name="connsiteY47" fmla="*/ 473273 h 866181"/>
              <a:gd name="connsiteX48" fmla="*/ 1866899 w 1902922"/>
              <a:gd name="connsiteY48" fmla="*/ 497087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8494"/>
              <a:gd name="connsiteY0" fmla="*/ 542331 h 866181"/>
              <a:gd name="connsiteX1" fmla="*/ 128586 w 1908494"/>
              <a:gd name="connsiteY1" fmla="*/ 582813 h 866181"/>
              <a:gd name="connsiteX2" fmla="*/ 85726 w 1908494"/>
              <a:gd name="connsiteY2" fmla="*/ 601862 h 866181"/>
              <a:gd name="connsiteX3" fmla="*/ 11906 w 1908494"/>
              <a:gd name="connsiteY3" fmla="*/ 628056 h 866181"/>
              <a:gd name="connsiteX4" fmla="*/ 33337 w 1908494"/>
              <a:gd name="connsiteY4" fmla="*/ 566143 h 866181"/>
              <a:gd name="connsiteX5" fmla="*/ 0 w 1908494"/>
              <a:gd name="connsiteY5" fmla="*/ 520899 h 866181"/>
              <a:gd name="connsiteX6" fmla="*/ 42863 w 1908494"/>
              <a:gd name="connsiteY6" fmla="*/ 418508 h 866181"/>
              <a:gd name="connsiteX7" fmla="*/ 2381 w 1908494"/>
              <a:gd name="connsiteY7" fmla="*/ 354212 h 866181"/>
              <a:gd name="connsiteX8" fmla="*/ 83343 w 1908494"/>
              <a:gd name="connsiteY8" fmla="*/ 351830 h 866181"/>
              <a:gd name="connsiteX9" fmla="*/ 152401 w 1908494"/>
              <a:gd name="connsiteY9" fmla="*/ 368500 h 866181"/>
              <a:gd name="connsiteX10" fmla="*/ 269081 w 1908494"/>
              <a:gd name="connsiteY10" fmla="*/ 380405 h 866181"/>
              <a:gd name="connsiteX11" fmla="*/ 369094 w 1908494"/>
              <a:gd name="connsiteY11" fmla="*/ 385168 h 866181"/>
              <a:gd name="connsiteX12" fmla="*/ 652463 w 1908494"/>
              <a:gd name="connsiteY12" fmla="*/ 380406 h 866181"/>
              <a:gd name="connsiteX13" fmla="*/ 1042987 w 1908494"/>
              <a:gd name="connsiteY13" fmla="*/ 375644 h 866181"/>
              <a:gd name="connsiteX14" fmla="*/ 1345406 w 1908494"/>
              <a:gd name="connsiteY14" fmla="*/ 378025 h 866181"/>
              <a:gd name="connsiteX15" fmla="*/ 1466850 w 1908494"/>
              <a:gd name="connsiteY15" fmla="*/ 370881 h 866181"/>
              <a:gd name="connsiteX16" fmla="*/ 1531143 w 1908494"/>
              <a:gd name="connsiteY16" fmla="*/ 294682 h 866181"/>
              <a:gd name="connsiteX17" fmla="*/ 1557337 w 1908494"/>
              <a:gd name="connsiteY17" fmla="*/ 230388 h 866181"/>
              <a:gd name="connsiteX18" fmla="*/ 1581150 w 1908494"/>
              <a:gd name="connsiteY18" fmla="*/ 173237 h 866181"/>
              <a:gd name="connsiteX19" fmla="*/ 1595437 w 1908494"/>
              <a:gd name="connsiteY19" fmla="*/ 113706 h 866181"/>
              <a:gd name="connsiteX20" fmla="*/ 1590675 w 1908494"/>
              <a:gd name="connsiteY20" fmla="*/ 85131 h 866181"/>
              <a:gd name="connsiteX21" fmla="*/ 1562100 w 1908494"/>
              <a:gd name="connsiteY21" fmla="*/ 63700 h 866181"/>
              <a:gd name="connsiteX22" fmla="*/ 1533526 w 1908494"/>
              <a:gd name="connsiteY22" fmla="*/ 35124 h 866181"/>
              <a:gd name="connsiteX23" fmla="*/ 1540668 w 1908494"/>
              <a:gd name="connsiteY23" fmla="*/ 4168 h 866181"/>
              <a:gd name="connsiteX24" fmla="*/ 1566862 w 1908494"/>
              <a:gd name="connsiteY24" fmla="*/ 1787 h 866181"/>
              <a:gd name="connsiteX25" fmla="*/ 1600200 w 1908494"/>
              <a:gd name="connsiteY25" fmla="*/ 13693 h 866181"/>
              <a:gd name="connsiteX26" fmla="*/ 1643062 w 1908494"/>
              <a:gd name="connsiteY26" fmla="*/ 27981 h 866181"/>
              <a:gd name="connsiteX27" fmla="*/ 1688306 w 1908494"/>
              <a:gd name="connsiteY27" fmla="*/ 32743 h 866181"/>
              <a:gd name="connsiteX28" fmla="*/ 1716881 w 1908494"/>
              <a:gd name="connsiteY28" fmla="*/ 42268 h 866181"/>
              <a:gd name="connsiteX29" fmla="*/ 1731169 w 1908494"/>
              <a:gd name="connsiteY29" fmla="*/ 61319 h 866181"/>
              <a:gd name="connsiteX30" fmla="*/ 1697831 w 1908494"/>
              <a:gd name="connsiteY30" fmla="*/ 87512 h 866181"/>
              <a:gd name="connsiteX31" fmla="*/ 1647825 w 1908494"/>
              <a:gd name="connsiteY31" fmla="*/ 120850 h 866181"/>
              <a:gd name="connsiteX32" fmla="*/ 1635919 w 1908494"/>
              <a:gd name="connsiteY32" fmla="*/ 154187 h 866181"/>
              <a:gd name="connsiteX33" fmla="*/ 1621631 w 1908494"/>
              <a:gd name="connsiteY33" fmla="*/ 204194 h 866181"/>
              <a:gd name="connsiteX34" fmla="*/ 1619251 w 1908494"/>
              <a:gd name="connsiteY34" fmla="*/ 266106 h 866181"/>
              <a:gd name="connsiteX35" fmla="*/ 1628775 w 1908494"/>
              <a:gd name="connsiteY35" fmla="*/ 332781 h 866181"/>
              <a:gd name="connsiteX36" fmla="*/ 1657350 w 1908494"/>
              <a:gd name="connsiteY36" fmla="*/ 363737 h 866181"/>
              <a:gd name="connsiteX37" fmla="*/ 1738312 w 1908494"/>
              <a:gd name="connsiteY37" fmla="*/ 368500 h 866181"/>
              <a:gd name="connsiteX38" fmla="*/ 1785937 w 1908494"/>
              <a:gd name="connsiteY38" fmla="*/ 366118 h 866181"/>
              <a:gd name="connsiteX39" fmla="*/ 1828798 w 1908494"/>
              <a:gd name="connsiteY39" fmla="*/ 344688 h 866181"/>
              <a:gd name="connsiteX40" fmla="*/ 1840706 w 1908494"/>
              <a:gd name="connsiteY40" fmla="*/ 304205 h 866181"/>
              <a:gd name="connsiteX41" fmla="*/ 1866901 w 1908494"/>
              <a:gd name="connsiteY41" fmla="*/ 280394 h 866181"/>
              <a:gd name="connsiteX42" fmla="*/ 1897856 w 1908494"/>
              <a:gd name="connsiteY42" fmla="*/ 289917 h 866181"/>
              <a:gd name="connsiteX43" fmla="*/ 1900237 w 1908494"/>
              <a:gd name="connsiteY43" fmla="*/ 316112 h 866181"/>
              <a:gd name="connsiteX44" fmla="*/ 1897857 w 1908494"/>
              <a:gd name="connsiteY44" fmla="*/ 356593 h 866181"/>
              <a:gd name="connsiteX45" fmla="*/ 1883569 w 1908494"/>
              <a:gd name="connsiteY45" fmla="*/ 389931 h 866181"/>
              <a:gd name="connsiteX46" fmla="*/ 1893094 w 1908494"/>
              <a:gd name="connsiteY46" fmla="*/ 430411 h 866181"/>
              <a:gd name="connsiteX47" fmla="*/ 1902618 w 1908494"/>
              <a:gd name="connsiteY47" fmla="*/ 473273 h 866181"/>
              <a:gd name="connsiteX48" fmla="*/ 1866899 w 1908494"/>
              <a:gd name="connsiteY48" fmla="*/ 497087 h 866181"/>
              <a:gd name="connsiteX49" fmla="*/ 1843086 w 1908494"/>
              <a:gd name="connsiteY49" fmla="*/ 463750 h 866181"/>
              <a:gd name="connsiteX50" fmla="*/ 1821657 w 1908494"/>
              <a:gd name="connsiteY50" fmla="*/ 435174 h 866181"/>
              <a:gd name="connsiteX51" fmla="*/ 1776412 w 1908494"/>
              <a:gd name="connsiteY51" fmla="*/ 418506 h 866181"/>
              <a:gd name="connsiteX52" fmla="*/ 1728787 w 1908494"/>
              <a:gd name="connsiteY52" fmla="*/ 420887 h 866181"/>
              <a:gd name="connsiteX53" fmla="*/ 1678781 w 1908494"/>
              <a:gd name="connsiteY53" fmla="*/ 430412 h 866181"/>
              <a:gd name="connsiteX54" fmla="*/ 1650206 w 1908494"/>
              <a:gd name="connsiteY54" fmla="*/ 456606 h 866181"/>
              <a:gd name="connsiteX55" fmla="*/ 1652587 w 1908494"/>
              <a:gd name="connsiteY55" fmla="*/ 518518 h 866181"/>
              <a:gd name="connsiteX56" fmla="*/ 1657350 w 1908494"/>
              <a:gd name="connsiteY56" fmla="*/ 532806 h 866181"/>
              <a:gd name="connsiteX57" fmla="*/ 1662112 w 1908494"/>
              <a:gd name="connsiteY57" fmla="*/ 549475 h 866181"/>
              <a:gd name="connsiteX58" fmla="*/ 1666875 w 1908494"/>
              <a:gd name="connsiteY58" fmla="*/ 556618 h 866181"/>
              <a:gd name="connsiteX59" fmla="*/ 1676400 w 1908494"/>
              <a:gd name="connsiteY59" fmla="*/ 568525 h 866181"/>
              <a:gd name="connsiteX60" fmla="*/ 1678781 w 1908494"/>
              <a:gd name="connsiteY60" fmla="*/ 575668 h 866181"/>
              <a:gd name="connsiteX61" fmla="*/ 1688306 w 1908494"/>
              <a:gd name="connsiteY61" fmla="*/ 589956 h 866181"/>
              <a:gd name="connsiteX62" fmla="*/ 1693069 w 1908494"/>
              <a:gd name="connsiteY62" fmla="*/ 597100 h 866181"/>
              <a:gd name="connsiteX63" fmla="*/ 1697831 w 1908494"/>
              <a:gd name="connsiteY63" fmla="*/ 611387 h 866181"/>
              <a:gd name="connsiteX64" fmla="*/ 1707356 w 1908494"/>
              <a:gd name="connsiteY64" fmla="*/ 625675 h 866181"/>
              <a:gd name="connsiteX65" fmla="*/ 1714500 w 1908494"/>
              <a:gd name="connsiteY65" fmla="*/ 647106 h 866181"/>
              <a:gd name="connsiteX66" fmla="*/ 1716881 w 1908494"/>
              <a:gd name="connsiteY66" fmla="*/ 654250 h 866181"/>
              <a:gd name="connsiteX67" fmla="*/ 1731169 w 1908494"/>
              <a:gd name="connsiteY67" fmla="*/ 661393 h 866181"/>
              <a:gd name="connsiteX68" fmla="*/ 1781175 w 1908494"/>
              <a:gd name="connsiteY68" fmla="*/ 654250 h 866181"/>
              <a:gd name="connsiteX69" fmla="*/ 1788319 w 1908494"/>
              <a:gd name="connsiteY69" fmla="*/ 649487 h 866181"/>
              <a:gd name="connsiteX70" fmla="*/ 1802606 w 1908494"/>
              <a:gd name="connsiteY70" fmla="*/ 644725 h 866181"/>
              <a:gd name="connsiteX71" fmla="*/ 1809750 w 1908494"/>
              <a:gd name="connsiteY71" fmla="*/ 639962 h 866181"/>
              <a:gd name="connsiteX72" fmla="*/ 1852612 w 1908494"/>
              <a:gd name="connsiteY72" fmla="*/ 639962 h 866181"/>
              <a:gd name="connsiteX73" fmla="*/ 1859756 w 1908494"/>
              <a:gd name="connsiteY73" fmla="*/ 644725 h 866181"/>
              <a:gd name="connsiteX74" fmla="*/ 1862137 w 1908494"/>
              <a:gd name="connsiteY74" fmla="*/ 651868 h 866181"/>
              <a:gd name="connsiteX75" fmla="*/ 1866900 w 1908494"/>
              <a:gd name="connsiteY75" fmla="*/ 659012 h 866181"/>
              <a:gd name="connsiteX76" fmla="*/ 1864519 w 1908494"/>
              <a:gd name="connsiteY76" fmla="*/ 692350 h 866181"/>
              <a:gd name="connsiteX77" fmla="*/ 1857375 w 1908494"/>
              <a:gd name="connsiteY77" fmla="*/ 699493 h 866181"/>
              <a:gd name="connsiteX78" fmla="*/ 1854994 w 1908494"/>
              <a:gd name="connsiteY78" fmla="*/ 706637 h 866181"/>
              <a:gd name="connsiteX79" fmla="*/ 1840706 w 1908494"/>
              <a:gd name="connsiteY79" fmla="*/ 718543 h 866181"/>
              <a:gd name="connsiteX80" fmla="*/ 1833562 w 1908494"/>
              <a:gd name="connsiteY80" fmla="*/ 720925 h 866181"/>
              <a:gd name="connsiteX81" fmla="*/ 1826419 w 1908494"/>
              <a:gd name="connsiteY81" fmla="*/ 725687 h 866181"/>
              <a:gd name="connsiteX82" fmla="*/ 1793081 w 1908494"/>
              <a:gd name="connsiteY82" fmla="*/ 735212 h 866181"/>
              <a:gd name="connsiteX83" fmla="*/ 1785937 w 1908494"/>
              <a:gd name="connsiteY83" fmla="*/ 737593 h 866181"/>
              <a:gd name="connsiteX84" fmla="*/ 1771650 w 1908494"/>
              <a:gd name="connsiteY84" fmla="*/ 747118 h 866181"/>
              <a:gd name="connsiteX85" fmla="*/ 1762125 w 1908494"/>
              <a:gd name="connsiteY85" fmla="*/ 759025 h 866181"/>
              <a:gd name="connsiteX86" fmla="*/ 1754981 w 1908494"/>
              <a:gd name="connsiteY86" fmla="*/ 780456 h 866181"/>
              <a:gd name="connsiteX87" fmla="*/ 1752600 w 1908494"/>
              <a:gd name="connsiteY87" fmla="*/ 787600 h 866181"/>
              <a:gd name="connsiteX88" fmla="*/ 1747837 w 1908494"/>
              <a:gd name="connsiteY88" fmla="*/ 794743 h 866181"/>
              <a:gd name="connsiteX89" fmla="*/ 1745456 w 1908494"/>
              <a:gd name="connsiteY89" fmla="*/ 832843 h 866181"/>
              <a:gd name="connsiteX90" fmla="*/ 1743075 w 1908494"/>
              <a:gd name="connsiteY90" fmla="*/ 839987 h 866181"/>
              <a:gd name="connsiteX91" fmla="*/ 1733550 w 1908494"/>
              <a:gd name="connsiteY91" fmla="*/ 854275 h 866181"/>
              <a:gd name="connsiteX92" fmla="*/ 1712119 w 1908494"/>
              <a:gd name="connsiteY92" fmla="*/ 863800 h 866181"/>
              <a:gd name="connsiteX93" fmla="*/ 1704975 w 1908494"/>
              <a:gd name="connsiteY93" fmla="*/ 866181 h 866181"/>
              <a:gd name="connsiteX94" fmla="*/ 1688306 w 1908494"/>
              <a:gd name="connsiteY94" fmla="*/ 863800 h 866181"/>
              <a:gd name="connsiteX95" fmla="*/ 1678781 w 1908494"/>
              <a:gd name="connsiteY95" fmla="*/ 849512 h 866181"/>
              <a:gd name="connsiteX96" fmla="*/ 1674019 w 1908494"/>
              <a:gd name="connsiteY96" fmla="*/ 842368 h 866181"/>
              <a:gd name="connsiteX97" fmla="*/ 1676400 w 1908494"/>
              <a:gd name="connsiteY97" fmla="*/ 806650 h 866181"/>
              <a:gd name="connsiteX98" fmla="*/ 1678781 w 1908494"/>
              <a:gd name="connsiteY98" fmla="*/ 799506 h 866181"/>
              <a:gd name="connsiteX99" fmla="*/ 1676400 w 1908494"/>
              <a:gd name="connsiteY99" fmla="*/ 739975 h 866181"/>
              <a:gd name="connsiteX100" fmla="*/ 1671637 w 1908494"/>
              <a:gd name="connsiteY100" fmla="*/ 725687 h 866181"/>
              <a:gd name="connsiteX101" fmla="*/ 1664494 w 1908494"/>
              <a:gd name="connsiteY101" fmla="*/ 711400 h 866181"/>
              <a:gd name="connsiteX102" fmla="*/ 1657350 w 1908494"/>
              <a:gd name="connsiteY102" fmla="*/ 706637 h 866181"/>
              <a:gd name="connsiteX103" fmla="*/ 1654969 w 1908494"/>
              <a:gd name="connsiteY103" fmla="*/ 699493 h 866181"/>
              <a:gd name="connsiteX104" fmla="*/ 1645444 w 1908494"/>
              <a:gd name="connsiteY104" fmla="*/ 685206 h 866181"/>
              <a:gd name="connsiteX105" fmla="*/ 1643062 w 1908494"/>
              <a:gd name="connsiteY105" fmla="*/ 678062 h 866181"/>
              <a:gd name="connsiteX106" fmla="*/ 1635919 w 1908494"/>
              <a:gd name="connsiteY106" fmla="*/ 673300 h 866181"/>
              <a:gd name="connsiteX107" fmla="*/ 1624012 w 1908494"/>
              <a:gd name="connsiteY107" fmla="*/ 651868 h 866181"/>
              <a:gd name="connsiteX108" fmla="*/ 1619250 w 1908494"/>
              <a:gd name="connsiteY108" fmla="*/ 644725 h 866181"/>
              <a:gd name="connsiteX109" fmla="*/ 1614487 w 1908494"/>
              <a:gd name="connsiteY109" fmla="*/ 637581 h 866181"/>
              <a:gd name="connsiteX110" fmla="*/ 1609725 w 1908494"/>
              <a:gd name="connsiteY110" fmla="*/ 620912 h 866181"/>
              <a:gd name="connsiteX111" fmla="*/ 1604962 w 1908494"/>
              <a:gd name="connsiteY111" fmla="*/ 606625 h 866181"/>
              <a:gd name="connsiteX112" fmla="*/ 1602581 w 1908494"/>
              <a:gd name="connsiteY112" fmla="*/ 599481 h 866181"/>
              <a:gd name="connsiteX113" fmla="*/ 1597819 w 1908494"/>
              <a:gd name="connsiteY113" fmla="*/ 582812 h 866181"/>
              <a:gd name="connsiteX114" fmla="*/ 1590675 w 1908494"/>
              <a:gd name="connsiteY114" fmla="*/ 575668 h 866181"/>
              <a:gd name="connsiteX115" fmla="*/ 1585912 w 1908494"/>
              <a:gd name="connsiteY115" fmla="*/ 568525 h 866181"/>
              <a:gd name="connsiteX116" fmla="*/ 1571625 w 1908494"/>
              <a:gd name="connsiteY116" fmla="*/ 559000 h 866181"/>
              <a:gd name="connsiteX117" fmla="*/ 1557337 w 1908494"/>
              <a:gd name="connsiteY117" fmla="*/ 547093 h 866181"/>
              <a:gd name="connsiteX118" fmla="*/ 1547812 w 1908494"/>
              <a:gd name="connsiteY118" fmla="*/ 537568 h 866181"/>
              <a:gd name="connsiteX119" fmla="*/ 1538287 w 1908494"/>
              <a:gd name="connsiteY119" fmla="*/ 528043 h 866181"/>
              <a:gd name="connsiteX120" fmla="*/ 1526381 w 1908494"/>
              <a:gd name="connsiteY120" fmla="*/ 513756 h 866181"/>
              <a:gd name="connsiteX121" fmla="*/ 1521619 w 1908494"/>
              <a:gd name="connsiteY121" fmla="*/ 506612 h 866181"/>
              <a:gd name="connsiteX122" fmla="*/ 1514475 w 1908494"/>
              <a:gd name="connsiteY122" fmla="*/ 504231 h 866181"/>
              <a:gd name="connsiteX123" fmla="*/ 1502569 w 1908494"/>
              <a:gd name="connsiteY123" fmla="*/ 492325 h 866181"/>
              <a:gd name="connsiteX124" fmla="*/ 1490662 w 1908494"/>
              <a:gd name="connsiteY124" fmla="*/ 478037 h 866181"/>
              <a:gd name="connsiteX125" fmla="*/ 1469231 w 1908494"/>
              <a:gd name="connsiteY125" fmla="*/ 468512 h 866181"/>
              <a:gd name="connsiteX126" fmla="*/ 1231106 w 1908494"/>
              <a:gd name="connsiteY126" fmla="*/ 466131 h 866181"/>
              <a:gd name="connsiteX127" fmla="*/ 1031081 w 1908494"/>
              <a:gd name="connsiteY127" fmla="*/ 456606 h 866181"/>
              <a:gd name="connsiteX128" fmla="*/ 840581 w 1908494"/>
              <a:gd name="connsiteY128" fmla="*/ 454225 h 866181"/>
              <a:gd name="connsiteX129" fmla="*/ 750094 w 1908494"/>
              <a:gd name="connsiteY129" fmla="*/ 451843 h 866181"/>
              <a:gd name="connsiteX130" fmla="*/ 500063 w 1908494"/>
              <a:gd name="connsiteY130" fmla="*/ 458987 h 866181"/>
              <a:gd name="connsiteX131" fmla="*/ 347662 w 1908494"/>
              <a:gd name="connsiteY131" fmla="*/ 478037 h 866181"/>
              <a:gd name="connsiteX132" fmla="*/ 250031 w 1908494"/>
              <a:gd name="connsiteY132" fmla="*/ 508993 h 866181"/>
              <a:gd name="connsiteX133" fmla="*/ 185737 w 1908494"/>
              <a:gd name="connsiteY133" fmla="*/ 542331 h 866181"/>
              <a:gd name="connsiteX0" fmla="*/ 185737 w 1903686"/>
              <a:gd name="connsiteY0" fmla="*/ 542331 h 866181"/>
              <a:gd name="connsiteX1" fmla="*/ 128586 w 1903686"/>
              <a:gd name="connsiteY1" fmla="*/ 582813 h 866181"/>
              <a:gd name="connsiteX2" fmla="*/ 85726 w 1903686"/>
              <a:gd name="connsiteY2" fmla="*/ 601862 h 866181"/>
              <a:gd name="connsiteX3" fmla="*/ 11906 w 1903686"/>
              <a:gd name="connsiteY3" fmla="*/ 628056 h 866181"/>
              <a:gd name="connsiteX4" fmla="*/ 33337 w 1903686"/>
              <a:gd name="connsiteY4" fmla="*/ 566143 h 866181"/>
              <a:gd name="connsiteX5" fmla="*/ 0 w 1903686"/>
              <a:gd name="connsiteY5" fmla="*/ 520899 h 866181"/>
              <a:gd name="connsiteX6" fmla="*/ 42863 w 1903686"/>
              <a:gd name="connsiteY6" fmla="*/ 418508 h 866181"/>
              <a:gd name="connsiteX7" fmla="*/ 2381 w 1903686"/>
              <a:gd name="connsiteY7" fmla="*/ 354212 h 866181"/>
              <a:gd name="connsiteX8" fmla="*/ 83343 w 1903686"/>
              <a:gd name="connsiteY8" fmla="*/ 351830 h 866181"/>
              <a:gd name="connsiteX9" fmla="*/ 152401 w 1903686"/>
              <a:gd name="connsiteY9" fmla="*/ 368500 h 866181"/>
              <a:gd name="connsiteX10" fmla="*/ 269081 w 1903686"/>
              <a:gd name="connsiteY10" fmla="*/ 380405 h 866181"/>
              <a:gd name="connsiteX11" fmla="*/ 369094 w 1903686"/>
              <a:gd name="connsiteY11" fmla="*/ 385168 h 866181"/>
              <a:gd name="connsiteX12" fmla="*/ 652463 w 1903686"/>
              <a:gd name="connsiteY12" fmla="*/ 380406 h 866181"/>
              <a:gd name="connsiteX13" fmla="*/ 1042987 w 1903686"/>
              <a:gd name="connsiteY13" fmla="*/ 375644 h 866181"/>
              <a:gd name="connsiteX14" fmla="*/ 1345406 w 1903686"/>
              <a:gd name="connsiteY14" fmla="*/ 378025 h 866181"/>
              <a:gd name="connsiteX15" fmla="*/ 1466850 w 1903686"/>
              <a:gd name="connsiteY15" fmla="*/ 370881 h 866181"/>
              <a:gd name="connsiteX16" fmla="*/ 1531143 w 1903686"/>
              <a:gd name="connsiteY16" fmla="*/ 294682 h 866181"/>
              <a:gd name="connsiteX17" fmla="*/ 1557337 w 1903686"/>
              <a:gd name="connsiteY17" fmla="*/ 230388 h 866181"/>
              <a:gd name="connsiteX18" fmla="*/ 1581150 w 1903686"/>
              <a:gd name="connsiteY18" fmla="*/ 173237 h 866181"/>
              <a:gd name="connsiteX19" fmla="*/ 1595437 w 1903686"/>
              <a:gd name="connsiteY19" fmla="*/ 113706 h 866181"/>
              <a:gd name="connsiteX20" fmla="*/ 1590675 w 1903686"/>
              <a:gd name="connsiteY20" fmla="*/ 85131 h 866181"/>
              <a:gd name="connsiteX21" fmla="*/ 1562100 w 1903686"/>
              <a:gd name="connsiteY21" fmla="*/ 63700 h 866181"/>
              <a:gd name="connsiteX22" fmla="*/ 1533526 w 1903686"/>
              <a:gd name="connsiteY22" fmla="*/ 35124 h 866181"/>
              <a:gd name="connsiteX23" fmla="*/ 1540668 w 1903686"/>
              <a:gd name="connsiteY23" fmla="*/ 4168 h 866181"/>
              <a:gd name="connsiteX24" fmla="*/ 1566862 w 1903686"/>
              <a:gd name="connsiteY24" fmla="*/ 1787 h 866181"/>
              <a:gd name="connsiteX25" fmla="*/ 1600200 w 1903686"/>
              <a:gd name="connsiteY25" fmla="*/ 13693 h 866181"/>
              <a:gd name="connsiteX26" fmla="*/ 1643062 w 1903686"/>
              <a:gd name="connsiteY26" fmla="*/ 27981 h 866181"/>
              <a:gd name="connsiteX27" fmla="*/ 1688306 w 1903686"/>
              <a:gd name="connsiteY27" fmla="*/ 32743 h 866181"/>
              <a:gd name="connsiteX28" fmla="*/ 1716881 w 1903686"/>
              <a:gd name="connsiteY28" fmla="*/ 42268 h 866181"/>
              <a:gd name="connsiteX29" fmla="*/ 1731169 w 1903686"/>
              <a:gd name="connsiteY29" fmla="*/ 61319 h 866181"/>
              <a:gd name="connsiteX30" fmla="*/ 1697831 w 1903686"/>
              <a:gd name="connsiteY30" fmla="*/ 87512 h 866181"/>
              <a:gd name="connsiteX31" fmla="*/ 1647825 w 1903686"/>
              <a:gd name="connsiteY31" fmla="*/ 120850 h 866181"/>
              <a:gd name="connsiteX32" fmla="*/ 1635919 w 1903686"/>
              <a:gd name="connsiteY32" fmla="*/ 154187 h 866181"/>
              <a:gd name="connsiteX33" fmla="*/ 1621631 w 1903686"/>
              <a:gd name="connsiteY33" fmla="*/ 204194 h 866181"/>
              <a:gd name="connsiteX34" fmla="*/ 1619251 w 1903686"/>
              <a:gd name="connsiteY34" fmla="*/ 266106 h 866181"/>
              <a:gd name="connsiteX35" fmla="*/ 1628775 w 1903686"/>
              <a:gd name="connsiteY35" fmla="*/ 332781 h 866181"/>
              <a:gd name="connsiteX36" fmla="*/ 1657350 w 1903686"/>
              <a:gd name="connsiteY36" fmla="*/ 363737 h 866181"/>
              <a:gd name="connsiteX37" fmla="*/ 1738312 w 1903686"/>
              <a:gd name="connsiteY37" fmla="*/ 368500 h 866181"/>
              <a:gd name="connsiteX38" fmla="*/ 1785937 w 1903686"/>
              <a:gd name="connsiteY38" fmla="*/ 366118 h 866181"/>
              <a:gd name="connsiteX39" fmla="*/ 1828798 w 1903686"/>
              <a:gd name="connsiteY39" fmla="*/ 344688 h 866181"/>
              <a:gd name="connsiteX40" fmla="*/ 1840706 w 1903686"/>
              <a:gd name="connsiteY40" fmla="*/ 304205 h 866181"/>
              <a:gd name="connsiteX41" fmla="*/ 1866901 w 1903686"/>
              <a:gd name="connsiteY41" fmla="*/ 280394 h 866181"/>
              <a:gd name="connsiteX42" fmla="*/ 1897856 w 1903686"/>
              <a:gd name="connsiteY42" fmla="*/ 289917 h 866181"/>
              <a:gd name="connsiteX43" fmla="*/ 1900237 w 1903686"/>
              <a:gd name="connsiteY43" fmla="*/ 316112 h 866181"/>
              <a:gd name="connsiteX44" fmla="*/ 1897857 w 1903686"/>
              <a:gd name="connsiteY44" fmla="*/ 356593 h 866181"/>
              <a:gd name="connsiteX45" fmla="*/ 1883569 w 1903686"/>
              <a:gd name="connsiteY45" fmla="*/ 389931 h 866181"/>
              <a:gd name="connsiteX46" fmla="*/ 1893094 w 1903686"/>
              <a:gd name="connsiteY46" fmla="*/ 430411 h 866181"/>
              <a:gd name="connsiteX47" fmla="*/ 1902618 w 1903686"/>
              <a:gd name="connsiteY47" fmla="*/ 473273 h 866181"/>
              <a:gd name="connsiteX48" fmla="*/ 1866899 w 1903686"/>
              <a:gd name="connsiteY48" fmla="*/ 497087 h 866181"/>
              <a:gd name="connsiteX49" fmla="*/ 1843086 w 1903686"/>
              <a:gd name="connsiteY49" fmla="*/ 463750 h 866181"/>
              <a:gd name="connsiteX50" fmla="*/ 1821657 w 1903686"/>
              <a:gd name="connsiteY50" fmla="*/ 435174 h 866181"/>
              <a:gd name="connsiteX51" fmla="*/ 1776412 w 1903686"/>
              <a:gd name="connsiteY51" fmla="*/ 418506 h 866181"/>
              <a:gd name="connsiteX52" fmla="*/ 1728787 w 1903686"/>
              <a:gd name="connsiteY52" fmla="*/ 420887 h 866181"/>
              <a:gd name="connsiteX53" fmla="*/ 1678781 w 1903686"/>
              <a:gd name="connsiteY53" fmla="*/ 430412 h 866181"/>
              <a:gd name="connsiteX54" fmla="*/ 1650206 w 1903686"/>
              <a:gd name="connsiteY54" fmla="*/ 456606 h 866181"/>
              <a:gd name="connsiteX55" fmla="*/ 1652587 w 1903686"/>
              <a:gd name="connsiteY55" fmla="*/ 518518 h 866181"/>
              <a:gd name="connsiteX56" fmla="*/ 1657350 w 1903686"/>
              <a:gd name="connsiteY56" fmla="*/ 532806 h 866181"/>
              <a:gd name="connsiteX57" fmla="*/ 1662112 w 1903686"/>
              <a:gd name="connsiteY57" fmla="*/ 549475 h 866181"/>
              <a:gd name="connsiteX58" fmla="*/ 1666875 w 1903686"/>
              <a:gd name="connsiteY58" fmla="*/ 556618 h 866181"/>
              <a:gd name="connsiteX59" fmla="*/ 1676400 w 1903686"/>
              <a:gd name="connsiteY59" fmla="*/ 568525 h 866181"/>
              <a:gd name="connsiteX60" fmla="*/ 1678781 w 1903686"/>
              <a:gd name="connsiteY60" fmla="*/ 575668 h 866181"/>
              <a:gd name="connsiteX61" fmla="*/ 1688306 w 1903686"/>
              <a:gd name="connsiteY61" fmla="*/ 589956 h 866181"/>
              <a:gd name="connsiteX62" fmla="*/ 1693069 w 1903686"/>
              <a:gd name="connsiteY62" fmla="*/ 597100 h 866181"/>
              <a:gd name="connsiteX63" fmla="*/ 1697831 w 1903686"/>
              <a:gd name="connsiteY63" fmla="*/ 611387 h 866181"/>
              <a:gd name="connsiteX64" fmla="*/ 1707356 w 1903686"/>
              <a:gd name="connsiteY64" fmla="*/ 625675 h 866181"/>
              <a:gd name="connsiteX65" fmla="*/ 1714500 w 1903686"/>
              <a:gd name="connsiteY65" fmla="*/ 647106 h 866181"/>
              <a:gd name="connsiteX66" fmla="*/ 1716881 w 1903686"/>
              <a:gd name="connsiteY66" fmla="*/ 654250 h 866181"/>
              <a:gd name="connsiteX67" fmla="*/ 1731169 w 1903686"/>
              <a:gd name="connsiteY67" fmla="*/ 661393 h 866181"/>
              <a:gd name="connsiteX68" fmla="*/ 1781175 w 1903686"/>
              <a:gd name="connsiteY68" fmla="*/ 654250 h 866181"/>
              <a:gd name="connsiteX69" fmla="*/ 1788319 w 1903686"/>
              <a:gd name="connsiteY69" fmla="*/ 649487 h 866181"/>
              <a:gd name="connsiteX70" fmla="*/ 1802606 w 1903686"/>
              <a:gd name="connsiteY70" fmla="*/ 644725 h 866181"/>
              <a:gd name="connsiteX71" fmla="*/ 1809750 w 1903686"/>
              <a:gd name="connsiteY71" fmla="*/ 639962 h 866181"/>
              <a:gd name="connsiteX72" fmla="*/ 1852612 w 1903686"/>
              <a:gd name="connsiteY72" fmla="*/ 639962 h 866181"/>
              <a:gd name="connsiteX73" fmla="*/ 1859756 w 1903686"/>
              <a:gd name="connsiteY73" fmla="*/ 644725 h 866181"/>
              <a:gd name="connsiteX74" fmla="*/ 1862137 w 1903686"/>
              <a:gd name="connsiteY74" fmla="*/ 651868 h 866181"/>
              <a:gd name="connsiteX75" fmla="*/ 1866900 w 1903686"/>
              <a:gd name="connsiteY75" fmla="*/ 659012 h 866181"/>
              <a:gd name="connsiteX76" fmla="*/ 1864519 w 1903686"/>
              <a:gd name="connsiteY76" fmla="*/ 692350 h 866181"/>
              <a:gd name="connsiteX77" fmla="*/ 1857375 w 1903686"/>
              <a:gd name="connsiteY77" fmla="*/ 699493 h 866181"/>
              <a:gd name="connsiteX78" fmla="*/ 1854994 w 1903686"/>
              <a:gd name="connsiteY78" fmla="*/ 706637 h 866181"/>
              <a:gd name="connsiteX79" fmla="*/ 1840706 w 1903686"/>
              <a:gd name="connsiteY79" fmla="*/ 718543 h 866181"/>
              <a:gd name="connsiteX80" fmla="*/ 1833562 w 1903686"/>
              <a:gd name="connsiteY80" fmla="*/ 720925 h 866181"/>
              <a:gd name="connsiteX81" fmla="*/ 1826419 w 1903686"/>
              <a:gd name="connsiteY81" fmla="*/ 725687 h 866181"/>
              <a:gd name="connsiteX82" fmla="*/ 1793081 w 1903686"/>
              <a:gd name="connsiteY82" fmla="*/ 735212 h 866181"/>
              <a:gd name="connsiteX83" fmla="*/ 1785937 w 1903686"/>
              <a:gd name="connsiteY83" fmla="*/ 737593 h 866181"/>
              <a:gd name="connsiteX84" fmla="*/ 1771650 w 1903686"/>
              <a:gd name="connsiteY84" fmla="*/ 747118 h 866181"/>
              <a:gd name="connsiteX85" fmla="*/ 1762125 w 1903686"/>
              <a:gd name="connsiteY85" fmla="*/ 759025 h 866181"/>
              <a:gd name="connsiteX86" fmla="*/ 1754981 w 1903686"/>
              <a:gd name="connsiteY86" fmla="*/ 780456 h 866181"/>
              <a:gd name="connsiteX87" fmla="*/ 1752600 w 1903686"/>
              <a:gd name="connsiteY87" fmla="*/ 787600 h 866181"/>
              <a:gd name="connsiteX88" fmla="*/ 1747837 w 1903686"/>
              <a:gd name="connsiteY88" fmla="*/ 794743 h 866181"/>
              <a:gd name="connsiteX89" fmla="*/ 1745456 w 1903686"/>
              <a:gd name="connsiteY89" fmla="*/ 832843 h 866181"/>
              <a:gd name="connsiteX90" fmla="*/ 1743075 w 1903686"/>
              <a:gd name="connsiteY90" fmla="*/ 839987 h 866181"/>
              <a:gd name="connsiteX91" fmla="*/ 1733550 w 1903686"/>
              <a:gd name="connsiteY91" fmla="*/ 854275 h 866181"/>
              <a:gd name="connsiteX92" fmla="*/ 1712119 w 1903686"/>
              <a:gd name="connsiteY92" fmla="*/ 863800 h 866181"/>
              <a:gd name="connsiteX93" fmla="*/ 1704975 w 1903686"/>
              <a:gd name="connsiteY93" fmla="*/ 866181 h 866181"/>
              <a:gd name="connsiteX94" fmla="*/ 1688306 w 1903686"/>
              <a:gd name="connsiteY94" fmla="*/ 863800 h 866181"/>
              <a:gd name="connsiteX95" fmla="*/ 1678781 w 1903686"/>
              <a:gd name="connsiteY95" fmla="*/ 849512 h 866181"/>
              <a:gd name="connsiteX96" fmla="*/ 1674019 w 1903686"/>
              <a:gd name="connsiteY96" fmla="*/ 842368 h 866181"/>
              <a:gd name="connsiteX97" fmla="*/ 1676400 w 1903686"/>
              <a:gd name="connsiteY97" fmla="*/ 806650 h 866181"/>
              <a:gd name="connsiteX98" fmla="*/ 1678781 w 1903686"/>
              <a:gd name="connsiteY98" fmla="*/ 799506 h 866181"/>
              <a:gd name="connsiteX99" fmla="*/ 1676400 w 1903686"/>
              <a:gd name="connsiteY99" fmla="*/ 739975 h 866181"/>
              <a:gd name="connsiteX100" fmla="*/ 1671637 w 1903686"/>
              <a:gd name="connsiteY100" fmla="*/ 725687 h 866181"/>
              <a:gd name="connsiteX101" fmla="*/ 1664494 w 1903686"/>
              <a:gd name="connsiteY101" fmla="*/ 711400 h 866181"/>
              <a:gd name="connsiteX102" fmla="*/ 1657350 w 1903686"/>
              <a:gd name="connsiteY102" fmla="*/ 706637 h 866181"/>
              <a:gd name="connsiteX103" fmla="*/ 1654969 w 1903686"/>
              <a:gd name="connsiteY103" fmla="*/ 699493 h 866181"/>
              <a:gd name="connsiteX104" fmla="*/ 1645444 w 1903686"/>
              <a:gd name="connsiteY104" fmla="*/ 685206 h 866181"/>
              <a:gd name="connsiteX105" fmla="*/ 1643062 w 1903686"/>
              <a:gd name="connsiteY105" fmla="*/ 678062 h 866181"/>
              <a:gd name="connsiteX106" fmla="*/ 1635919 w 1903686"/>
              <a:gd name="connsiteY106" fmla="*/ 673300 h 866181"/>
              <a:gd name="connsiteX107" fmla="*/ 1624012 w 1903686"/>
              <a:gd name="connsiteY107" fmla="*/ 651868 h 866181"/>
              <a:gd name="connsiteX108" fmla="*/ 1619250 w 1903686"/>
              <a:gd name="connsiteY108" fmla="*/ 644725 h 866181"/>
              <a:gd name="connsiteX109" fmla="*/ 1614487 w 1903686"/>
              <a:gd name="connsiteY109" fmla="*/ 637581 h 866181"/>
              <a:gd name="connsiteX110" fmla="*/ 1609725 w 1903686"/>
              <a:gd name="connsiteY110" fmla="*/ 620912 h 866181"/>
              <a:gd name="connsiteX111" fmla="*/ 1604962 w 1903686"/>
              <a:gd name="connsiteY111" fmla="*/ 606625 h 866181"/>
              <a:gd name="connsiteX112" fmla="*/ 1602581 w 1903686"/>
              <a:gd name="connsiteY112" fmla="*/ 599481 h 866181"/>
              <a:gd name="connsiteX113" fmla="*/ 1597819 w 1903686"/>
              <a:gd name="connsiteY113" fmla="*/ 582812 h 866181"/>
              <a:gd name="connsiteX114" fmla="*/ 1590675 w 1903686"/>
              <a:gd name="connsiteY114" fmla="*/ 575668 h 866181"/>
              <a:gd name="connsiteX115" fmla="*/ 1585912 w 1903686"/>
              <a:gd name="connsiteY115" fmla="*/ 568525 h 866181"/>
              <a:gd name="connsiteX116" fmla="*/ 1571625 w 1903686"/>
              <a:gd name="connsiteY116" fmla="*/ 559000 h 866181"/>
              <a:gd name="connsiteX117" fmla="*/ 1557337 w 1903686"/>
              <a:gd name="connsiteY117" fmla="*/ 547093 h 866181"/>
              <a:gd name="connsiteX118" fmla="*/ 1547812 w 1903686"/>
              <a:gd name="connsiteY118" fmla="*/ 537568 h 866181"/>
              <a:gd name="connsiteX119" fmla="*/ 1538287 w 1903686"/>
              <a:gd name="connsiteY119" fmla="*/ 528043 h 866181"/>
              <a:gd name="connsiteX120" fmla="*/ 1526381 w 1903686"/>
              <a:gd name="connsiteY120" fmla="*/ 513756 h 866181"/>
              <a:gd name="connsiteX121" fmla="*/ 1521619 w 1903686"/>
              <a:gd name="connsiteY121" fmla="*/ 506612 h 866181"/>
              <a:gd name="connsiteX122" fmla="*/ 1514475 w 1903686"/>
              <a:gd name="connsiteY122" fmla="*/ 504231 h 866181"/>
              <a:gd name="connsiteX123" fmla="*/ 1502569 w 1903686"/>
              <a:gd name="connsiteY123" fmla="*/ 492325 h 866181"/>
              <a:gd name="connsiteX124" fmla="*/ 1490662 w 1903686"/>
              <a:gd name="connsiteY124" fmla="*/ 478037 h 866181"/>
              <a:gd name="connsiteX125" fmla="*/ 1469231 w 1903686"/>
              <a:gd name="connsiteY125" fmla="*/ 468512 h 866181"/>
              <a:gd name="connsiteX126" fmla="*/ 1231106 w 1903686"/>
              <a:gd name="connsiteY126" fmla="*/ 466131 h 866181"/>
              <a:gd name="connsiteX127" fmla="*/ 1031081 w 1903686"/>
              <a:gd name="connsiteY127" fmla="*/ 456606 h 866181"/>
              <a:gd name="connsiteX128" fmla="*/ 840581 w 1903686"/>
              <a:gd name="connsiteY128" fmla="*/ 454225 h 866181"/>
              <a:gd name="connsiteX129" fmla="*/ 750094 w 1903686"/>
              <a:gd name="connsiteY129" fmla="*/ 451843 h 866181"/>
              <a:gd name="connsiteX130" fmla="*/ 500063 w 1903686"/>
              <a:gd name="connsiteY130" fmla="*/ 458987 h 866181"/>
              <a:gd name="connsiteX131" fmla="*/ 347662 w 1903686"/>
              <a:gd name="connsiteY131" fmla="*/ 478037 h 866181"/>
              <a:gd name="connsiteX132" fmla="*/ 250031 w 1903686"/>
              <a:gd name="connsiteY132" fmla="*/ 508993 h 866181"/>
              <a:gd name="connsiteX133" fmla="*/ 185737 w 1903686"/>
              <a:gd name="connsiteY133"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40706 w 1916906"/>
              <a:gd name="connsiteY40" fmla="*/ 304205 h 866181"/>
              <a:gd name="connsiteX41" fmla="*/ 1866901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62137 w 1916906"/>
              <a:gd name="connsiteY40" fmla="*/ 308968 h 866181"/>
              <a:gd name="connsiteX41" fmla="*/ 1866901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62137 w 1916906"/>
              <a:gd name="connsiteY40" fmla="*/ 308968 h 866181"/>
              <a:gd name="connsiteX41" fmla="*/ 1883570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7004"/>
              <a:gd name="connsiteY0" fmla="*/ 542331 h 866181"/>
              <a:gd name="connsiteX1" fmla="*/ 128586 w 1917004"/>
              <a:gd name="connsiteY1" fmla="*/ 582813 h 866181"/>
              <a:gd name="connsiteX2" fmla="*/ 85726 w 1917004"/>
              <a:gd name="connsiteY2" fmla="*/ 601862 h 866181"/>
              <a:gd name="connsiteX3" fmla="*/ 11906 w 1917004"/>
              <a:gd name="connsiteY3" fmla="*/ 628056 h 866181"/>
              <a:gd name="connsiteX4" fmla="*/ 33337 w 1917004"/>
              <a:gd name="connsiteY4" fmla="*/ 566143 h 866181"/>
              <a:gd name="connsiteX5" fmla="*/ 0 w 1917004"/>
              <a:gd name="connsiteY5" fmla="*/ 520899 h 866181"/>
              <a:gd name="connsiteX6" fmla="*/ 42863 w 1917004"/>
              <a:gd name="connsiteY6" fmla="*/ 418508 h 866181"/>
              <a:gd name="connsiteX7" fmla="*/ 2381 w 1917004"/>
              <a:gd name="connsiteY7" fmla="*/ 354212 h 866181"/>
              <a:gd name="connsiteX8" fmla="*/ 83343 w 1917004"/>
              <a:gd name="connsiteY8" fmla="*/ 351830 h 866181"/>
              <a:gd name="connsiteX9" fmla="*/ 152401 w 1917004"/>
              <a:gd name="connsiteY9" fmla="*/ 368500 h 866181"/>
              <a:gd name="connsiteX10" fmla="*/ 269081 w 1917004"/>
              <a:gd name="connsiteY10" fmla="*/ 380405 h 866181"/>
              <a:gd name="connsiteX11" fmla="*/ 369094 w 1917004"/>
              <a:gd name="connsiteY11" fmla="*/ 385168 h 866181"/>
              <a:gd name="connsiteX12" fmla="*/ 652463 w 1917004"/>
              <a:gd name="connsiteY12" fmla="*/ 380406 h 866181"/>
              <a:gd name="connsiteX13" fmla="*/ 1042987 w 1917004"/>
              <a:gd name="connsiteY13" fmla="*/ 375644 h 866181"/>
              <a:gd name="connsiteX14" fmla="*/ 1345406 w 1917004"/>
              <a:gd name="connsiteY14" fmla="*/ 378025 h 866181"/>
              <a:gd name="connsiteX15" fmla="*/ 1466850 w 1917004"/>
              <a:gd name="connsiteY15" fmla="*/ 370881 h 866181"/>
              <a:gd name="connsiteX16" fmla="*/ 1531143 w 1917004"/>
              <a:gd name="connsiteY16" fmla="*/ 294682 h 866181"/>
              <a:gd name="connsiteX17" fmla="*/ 1557337 w 1917004"/>
              <a:gd name="connsiteY17" fmla="*/ 230388 h 866181"/>
              <a:gd name="connsiteX18" fmla="*/ 1581150 w 1917004"/>
              <a:gd name="connsiteY18" fmla="*/ 173237 h 866181"/>
              <a:gd name="connsiteX19" fmla="*/ 1595437 w 1917004"/>
              <a:gd name="connsiteY19" fmla="*/ 113706 h 866181"/>
              <a:gd name="connsiteX20" fmla="*/ 1590675 w 1917004"/>
              <a:gd name="connsiteY20" fmla="*/ 85131 h 866181"/>
              <a:gd name="connsiteX21" fmla="*/ 1562100 w 1917004"/>
              <a:gd name="connsiteY21" fmla="*/ 63700 h 866181"/>
              <a:gd name="connsiteX22" fmla="*/ 1533526 w 1917004"/>
              <a:gd name="connsiteY22" fmla="*/ 35124 h 866181"/>
              <a:gd name="connsiteX23" fmla="*/ 1540668 w 1917004"/>
              <a:gd name="connsiteY23" fmla="*/ 4168 h 866181"/>
              <a:gd name="connsiteX24" fmla="*/ 1566862 w 1917004"/>
              <a:gd name="connsiteY24" fmla="*/ 1787 h 866181"/>
              <a:gd name="connsiteX25" fmla="*/ 1600200 w 1917004"/>
              <a:gd name="connsiteY25" fmla="*/ 13693 h 866181"/>
              <a:gd name="connsiteX26" fmla="*/ 1643062 w 1917004"/>
              <a:gd name="connsiteY26" fmla="*/ 27981 h 866181"/>
              <a:gd name="connsiteX27" fmla="*/ 1688306 w 1917004"/>
              <a:gd name="connsiteY27" fmla="*/ 32743 h 866181"/>
              <a:gd name="connsiteX28" fmla="*/ 1716881 w 1917004"/>
              <a:gd name="connsiteY28" fmla="*/ 42268 h 866181"/>
              <a:gd name="connsiteX29" fmla="*/ 1731169 w 1917004"/>
              <a:gd name="connsiteY29" fmla="*/ 61319 h 866181"/>
              <a:gd name="connsiteX30" fmla="*/ 1697831 w 1917004"/>
              <a:gd name="connsiteY30" fmla="*/ 87512 h 866181"/>
              <a:gd name="connsiteX31" fmla="*/ 1647825 w 1917004"/>
              <a:gd name="connsiteY31" fmla="*/ 120850 h 866181"/>
              <a:gd name="connsiteX32" fmla="*/ 1635919 w 1917004"/>
              <a:gd name="connsiteY32" fmla="*/ 154187 h 866181"/>
              <a:gd name="connsiteX33" fmla="*/ 1621631 w 1917004"/>
              <a:gd name="connsiteY33" fmla="*/ 204194 h 866181"/>
              <a:gd name="connsiteX34" fmla="*/ 1619251 w 1917004"/>
              <a:gd name="connsiteY34" fmla="*/ 266106 h 866181"/>
              <a:gd name="connsiteX35" fmla="*/ 1628775 w 1917004"/>
              <a:gd name="connsiteY35" fmla="*/ 332781 h 866181"/>
              <a:gd name="connsiteX36" fmla="*/ 1657350 w 1917004"/>
              <a:gd name="connsiteY36" fmla="*/ 363737 h 866181"/>
              <a:gd name="connsiteX37" fmla="*/ 1738312 w 1917004"/>
              <a:gd name="connsiteY37" fmla="*/ 368500 h 866181"/>
              <a:gd name="connsiteX38" fmla="*/ 1785937 w 1917004"/>
              <a:gd name="connsiteY38" fmla="*/ 366118 h 866181"/>
              <a:gd name="connsiteX39" fmla="*/ 1828798 w 1917004"/>
              <a:gd name="connsiteY39" fmla="*/ 344688 h 866181"/>
              <a:gd name="connsiteX40" fmla="*/ 1862137 w 1917004"/>
              <a:gd name="connsiteY40" fmla="*/ 308968 h 866181"/>
              <a:gd name="connsiteX41" fmla="*/ 1883570 w 1917004"/>
              <a:gd name="connsiteY41" fmla="*/ 280394 h 866181"/>
              <a:gd name="connsiteX42" fmla="*/ 1897856 w 1917004"/>
              <a:gd name="connsiteY42" fmla="*/ 289917 h 866181"/>
              <a:gd name="connsiteX43" fmla="*/ 1905000 w 1917004"/>
              <a:gd name="connsiteY43" fmla="*/ 285156 h 866181"/>
              <a:gd name="connsiteX44" fmla="*/ 1916906 w 1917004"/>
              <a:gd name="connsiteY44" fmla="*/ 318493 h 866181"/>
              <a:gd name="connsiteX45" fmla="*/ 1897857 w 1917004"/>
              <a:gd name="connsiteY45" fmla="*/ 356593 h 866181"/>
              <a:gd name="connsiteX46" fmla="*/ 1883569 w 1917004"/>
              <a:gd name="connsiteY46" fmla="*/ 389931 h 866181"/>
              <a:gd name="connsiteX47" fmla="*/ 1893094 w 1917004"/>
              <a:gd name="connsiteY47" fmla="*/ 430411 h 866181"/>
              <a:gd name="connsiteX48" fmla="*/ 1902618 w 1917004"/>
              <a:gd name="connsiteY48" fmla="*/ 473273 h 866181"/>
              <a:gd name="connsiteX49" fmla="*/ 1866899 w 1917004"/>
              <a:gd name="connsiteY49" fmla="*/ 497087 h 866181"/>
              <a:gd name="connsiteX50" fmla="*/ 1843086 w 1917004"/>
              <a:gd name="connsiteY50" fmla="*/ 463750 h 866181"/>
              <a:gd name="connsiteX51" fmla="*/ 1821657 w 1917004"/>
              <a:gd name="connsiteY51" fmla="*/ 435174 h 866181"/>
              <a:gd name="connsiteX52" fmla="*/ 1776412 w 1917004"/>
              <a:gd name="connsiteY52" fmla="*/ 418506 h 866181"/>
              <a:gd name="connsiteX53" fmla="*/ 1728787 w 1917004"/>
              <a:gd name="connsiteY53" fmla="*/ 420887 h 866181"/>
              <a:gd name="connsiteX54" fmla="*/ 1678781 w 1917004"/>
              <a:gd name="connsiteY54" fmla="*/ 430412 h 866181"/>
              <a:gd name="connsiteX55" fmla="*/ 1650206 w 1917004"/>
              <a:gd name="connsiteY55" fmla="*/ 456606 h 866181"/>
              <a:gd name="connsiteX56" fmla="*/ 1652587 w 1917004"/>
              <a:gd name="connsiteY56" fmla="*/ 518518 h 866181"/>
              <a:gd name="connsiteX57" fmla="*/ 1657350 w 1917004"/>
              <a:gd name="connsiteY57" fmla="*/ 532806 h 866181"/>
              <a:gd name="connsiteX58" fmla="*/ 1662112 w 1917004"/>
              <a:gd name="connsiteY58" fmla="*/ 549475 h 866181"/>
              <a:gd name="connsiteX59" fmla="*/ 1666875 w 1917004"/>
              <a:gd name="connsiteY59" fmla="*/ 556618 h 866181"/>
              <a:gd name="connsiteX60" fmla="*/ 1676400 w 1917004"/>
              <a:gd name="connsiteY60" fmla="*/ 568525 h 866181"/>
              <a:gd name="connsiteX61" fmla="*/ 1678781 w 1917004"/>
              <a:gd name="connsiteY61" fmla="*/ 575668 h 866181"/>
              <a:gd name="connsiteX62" fmla="*/ 1688306 w 1917004"/>
              <a:gd name="connsiteY62" fmla="*/ 589956 h 866181"/>
              <a:gd name="connsiteX63" fmla="*/ 1693069 w 1917004"/>
              <a:gd name="connsiteY63" fmla="*/ 597100 h 866181"/>
              <a:gd name="connsiteX64" fmla="*/ 1697831 w 1917004"/>
              <a:gd name="connsiteY64" fmla="*/ 611387 h 866181"/>
              <a:gd name="connsiteX65" fmla="*/ 1707356 w 1917004"/>
              <a:gd name="connsiteY65" fmla="*/ 625675 h 866181"/>
              <a:gd name="connsiteX66" fmla="*/ 1714500 w 1917004"/>
              <a:gd name="connsiteY66" fmla="*/ 647106 h 866181"/>
              <a:gd name="connsiteX67" fmla="*/ 1716881 w 1917004"/>
              <a:gd name="connsiteY67" fmla="*/ 654250 h 866181"/>
              <a:gd name="connsiteX68" fmla="*/ 1731169 w 1917004"/>
              <a:gd name="connsiteY68" fmla="*/ 661393 h 866181"/>
              <a:gd name="connsiteX69" fmla="*/ 1781175 w 1917004"/>
              <a:gd name="connsiteY69" fmla="*/ 654250 h 866181"/>
              <a:gd name="connsiteX70" fmla="*/ 1788319 w 1917004"/>
              <a:gd name="connsiteY70" fmla="*/ 649487 h 866181"/>
              <a:gd name="connsiteX71" fmla="*/ 1802606 w 1917004"/>
              <a:gd name="connsiteY71" fmla="*/ 644725 h 866181"/>
              <a:gd name="connsiteX72" fmla="*/ 1809750 w 1917004"/>
              <a:gd name="connsiteY72" fmla="*/ 639962 h 866181"/>
              <a:gd name="connsiteX73" fmla="*/ 1852612 w 1917004"/>
              <a:gd name="connsiteY73" fmla="*/ 639962 h 866181"/>
              <a:gd name="connsiteX74" fmla="*/ 1859756 w 1917004"/>
              <a:gd name="connsiteY74" fmla="*/ 644725 h 866181"/>
              <a:gd name="connsiteX75" fmla="*/ 1862137 w 1917004"/>
              <a:gd name="connsiteY75" fmla="*/ 651868 h 866181"/>
              <a:gd name="connsiteX76" fmla="*/ 1866900 w 1917004"/>
              <a:gd name="connsiteY76" fmla="*/ 659012 h 866181"/>
              <a:gd name="connsiteX77" fmla="*/ 1864519 w 1917004"/>
              <a:gd name="connsiteY77" fmla="*/ 692350 h 866181"/>
              <a:gd name="connsiteX78" fmla="*/ 1857375 w 1917004"/>
              <a:gd name="connsiteY78" fmla="*/ 699493 h 866181"/>
              <a:gd name="connsiteX79" fmla="*/ 1854994 w 1917004"/>
              <a:gd name="connsiteY79" fmla="*/ 706637 h 866181"/>
              <a:gd name="connsiteX80" fmla="*/ 1840706 w 1917004"/>
              <a:gd name="connsiteY80" fmla="*/ 718543 h 866181"/>
              <a:gd name="connsiteX81" fmla="*/ 1833562 w 1917004"/>
              <a:gd name="connsiteY81" fmla="*/ 720925 h 866181"/>
              <a:gd name="connsiteX82" fmla="*/ 1826419 w 1917004"/>
              <a:gd name="connsiteY82" fmla="*/ 725687 h 866181"/>
              <a:gd name="connsiteX83" fmla="*/ 1793081 w 1917004"/>
              <a:gd name="connsiteY83" fmla="*/ 735212 h 866181"/>
              <a:gd name="connsiteX84" fmla="*/ 1785937 w 1917004"/>
              <a:gd name="connsiteY84" fmla="*/ 737593 h 866181"/>
              <a:gd name="connsiteX85" fmla="*/ 1771650 w 1917004"/>
              <a:gd name="connsiteY85" fmla="*/ 747118 h 866181"/>
              <a:gd name="connsiteX86" fmla="*/ 1762125 w 1917004"/>
              <a:gd name="connsiteY86" fmla="*/ 759025 h 866181"/>
              <a:gd name="connsiteX87" fmla="*/ 1754981 w 1917004"/>
              <a:gd name="connsiteY87" fmla="*/ 780456 h 866181"/>
              <a:gd name="connsiteX88" fmla="*/ 1752600 w 1917004"/>
              <a:gd name="connsiteY88" fmla="*/ 787600 h 866181"/>
              <a:gd name="connsiteX89" fmla="*/ 1747837 w 1917004"/>
              <a:gd name="connsiteY89" fmla="*/ 794743 h 866181"/>
              <a:gd name="connsiteX90" fmla="*/ 1745456 w 1917004"/>
              <a:gd name="connsiteY90" fmla="*/ 832843 h 866181"/>
              <a:gd name="connsiteX91" fmla="*/ 1743075 w 1917004"/>
              <a:gd name="connsiteY91" fmla="*/ 839987 h 866181"/>
              <a:gd name="connsiteX92" fmla="*/ 1733550 w 1917004"/>
              <a:gd name="connsiteY92" fmla="*/ 854275 h 866181"/>
              <a:gd name="connsiteX93" fmla="*/ 1712119 w 1917004"/>
              <a:gd name="connsiteY93" fmla="*/ 863800 h 866181"/>
              <a:gd name="connsiteX94" fmla="*/ 1704975 w 1917004"/>
              <a:gd name="connsiteY94" fmla="*/ 866181 h 866181"/>
              <a:gd name="connsiteX95" fmla="*/ 1688306 w 1917004"/>
              <a:gd name="connsiteY95" fmla="*/ 863800 h 866181"/>
              <a:gd name="connsiteX96" fmla="*/ 1678781 w 1917004"/>
              <a:gd name="connsiteY96" fmla="*/ 849512 h 866181"/>
              <a:gd name="connsiteX97" fmla="*/ 1674019 w 1917004"/>
              <a:gd name="connsiteY97" fmla="*/ 842368 h 866181"/>
              <a:gd name="connsiteX98" fmla="*/ 1676400 w 1917004"/>
              <a:gd name="connsiteY98" fmla="*/ 806650 h 866181"/>
              <a:gd name="connsiteX99" fmla="*/ 1678781 w 1917004"/>
              <a:gd name="connsiteY99" fmla="*/ 799506 h 866181"/>
              <a:gd name="connsiteX100" fmla="*/ 1676400 w 1917004"/>
              <a:gd name="connsiteY100" fmla="*/ 739975 h 866181"/>
              <a:gd name="connsiteX101" fmla="*/ 1671637 w 1917004"/>
              <a:gd name="connsiteY101" fmla="*/ 725687 h 866181"/>
              <a:gd name="connsiteX102" fmla="*/ 1664494 w 1917004"/>
              <a:gd name="connsiteY102" fmla="*/ 711400 h 866181"/>
              <a:gd name="connsiteX103" fmla="*/ 1657350 w 1917004"/>
              <a:gd name="connsiteY103" fmla="*/ 706637 h 866181"/>
              <a:gd name="connsiteX104" fmla="*/ 1654969 w 1917004"/>
              <a:gd name="connsiteY104" fmla="*/ 699493 h 866181"/>
              <a:gd name="connsiteX105" fmla="*/ 1645444 w 1917004"/>
              <a:gd name="connsiteY105" fmla="*/ 685206 h 866181"/>
              <a:gd name="connsiteX106" fmla="*/ 1643062 w 1917004"/>
              <a:gd name="connsiteY106" fmla="*/ 678062 h 866181"/>
              <a:gd name="connsiteX107" fmla="*/ 1635919 w 1917004"/>
              <a:gd name="connsiteY107" fmla="*/ 673300 h 866181"/>
              <a:gd name="connsiteX108" fmla="*/ 1624012 w 1917004"/>
              <a:gd name="connsiteY108" fmla="*/ 651868 h 866181"/>
              <a:gd name="connsiteX109" fmla="*/ 1619250 w 1917004"/>
              <a:gd name="connsiteY109" fmla="*/ 644725 h 866181"/>
              <a:gd name="connsiteX110" fmla="*/ 1614487 w 1917004"/>
              <a:gd name="connsiteY110" fmla="*/ 637581 h 866181"/>
              <a:gd name="connsiteX111" fmla="*/ 1609725 w 1917004"/>
              <a:gd name="connsiteY111" fmla="*/ 620912 h 866181"/>
              <a:gd name="connsiteX112" fmla="*/ 1604962 w 1917004"/>
              <a:gd name="connsiteY112" fmla="*/ 606625 h 866181"/>
              <a:gd name="connsiteX113" fmla="*/ 1602581 w 1917004"/>
              <a:gd name="connsiteY113" fmla="*/ 599481 h 866181"/>
              <a:gd name="connsiteX114" fmla="*/ 1597819 w 1917004"/>
              <a:gd name="connsiteY114" fmla="*/ 582812 h 866181"/>
              <a:gd name="connsiteX115" fmla="*/ 1590675 w 1917004"/>
              <a:gd name="connsiteY115" fmla="*/ 575668 h 866181"/>
              <a:gd name="connsiteX116" fmla="*/ 1585912 w 1917004"/>
              <a:gd name="connsiteY116" fmla="*/ 568525 h 866181"/>
              <a:gd name="connsiteX117" fmla="*/ 1571625 w 1917004"/>
              <a:gd name="connsiteY117" fmla="*/ 559000 h 866181"/>
              <a:gd name="connsiteX118" fmla="*/ 1557337 w 1917004"/>
              <a:gd name="connsiteY118" fmla="*/ 547093 h 866181"/>
              <a:gd name="connsiteX119" fmla="*/ 1547812 w 1917004"/>
              <a:gd name="connsiteY119" fmla="*/ 537568 h 866181"/>
              <a:gd name="connsiteX120" fmla="*/ 1538287 w 1917004"/>
              <a:gd name="connsiteY120" fmla="*/ 528043 h 866181"/>
              <a:gd name="connsiteX121" fmla="*/ 1526381 w 1917004"/>
              <a:gd name="connsiteY121" fmla="*/ 513756 h 866181"/>
              <a:gd name="connsiteX122" fmla="*/ 1521619 w 1917004"/>
              <a:gd name="connsiteY122" fmla="*/ 506612 h 866181"/>
              <a:gd name="connsiteX123" fmla="*/ 1514475 w 1917004"/>
              <a:gd name="connsiteY123" fmla="*/ 504231 h 866181"/>
              <a:gd name="connsiteX124" fmla="*/ 1502569 w 1917004"/>
              <a:gd name="connsiteY124" fmla="*/ 492325 h 866181"/>
              <a:gd name="connsiteX125" fmla="*/ 1490662 w 1917004"/>
              <a:gd name="connsiteY125" fmla="*/ 478037 h 866181"/>
              <a:gd name="connsiteX126" fmla="*/ 1469231 w 1917004"/>
              <a:gd name="connsiteY126" fmla="*/ 468512 h 866181"/>
              <a:gd name="connsiteX127" fmla="*/ 1231106 w 1917004"/>
              <a:gd name="connsiteY127" fmla="*/ 466131 h 866181"/>
              <a:gd name="connsiteX128" fmla="*/ 1031081 w 1917004"/>
              <a:gd name="connsiteY128" fmla="*/ 456606 h 866181"/>
              <a:gd name="connsiteX129" fmla="*/ 840581 w 1917004"/>
              <a:gd name="connsiteY129" fmla="*/ 454225 h 866181"/>
              <a:gd name="connsiteX130" fmla="*/ 750094 w 1917004"/>
              <a:gd name="connsiteY130" fmla="*/ 451843 h 866181"/>
              <a:gd name="connsiteX131" fmla="*/ 500063 w 1917004"/>
              <a:gd name="connsiteY131" fmla="*/ 458987 h 866181"/>
              <a:gd name="connsiteX132" fmla="*/ 347662 w 1917004"/>
              <a:gd name="connsiteY132" fmla="*/ 478037 h 866181"/>
              <a:gd name="connsiteX133" fmla="*/ 250031 w 1917004"/>
              <a:gd name="connsiteY133" fmla="*/ 508993 h 866181"/>
              <a:gd name="connsiteX134" fmla="*/ 185737 w 1917004"/>
              <a:gd name="connsiteY134"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62137 w 1916906"/>
              <a:gd name="connsiteY40" fmla="*/ 308968 h 866181"/>
              <a:gd name="connsiteX41" fmla="*/ 1883570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6875 w 1917809"/>
              <a:gd name="connsiteY57" fmla="*/ 556618 h 866181"/>
              <a:gd name="connsiteX58" fmla="*/ 1676400 w 1917809"/>
              <a:gd name="connsiteY58" fmla="*/ 568525 h 866181"/>
              <a:gd name="connsiteX59" fmla="*/ 1678781 w 1917809"/>
              <a:gd name="connsiteY59" fmla="*/ 575668 h 866181"/>
              <a:gd name="connsiteX60" fmla="*/ 1688306 w 1917809"/>
              <a:gd name="connsiteY60" fmla="*/ 589956 h 866181"/>
              <a:gd name="connsiteX61" fmla="*/ 1693069 w 1917809"/>
              <a:gd name="connsiteY61" fmla="*/ 597100 h 866181"/>
              <a:gd name="connsiteX62" fmla="*/ 1697831 w 1917809"/>
              <a:gd name="connsiteY62" fmla="*/ 611387 h 866181"/>
              <a:gd name="connsiteX63" fmla="*/ 1707356 w 1917809"/>
              <a:gd name="connsiteY63" fmla="*/ 625675 h 866181"/>
              <a:gd name="connsiteX64" fmla="*/ 1714500 w 1917809"/>
              <a:gd name="connsiteY64" fmla="*/ 647106 h 866181"/>
              <a:gd name="connsiteX65" fmla="*/ 1716881 w 1917809"/>
              <a:gd name="connsiteY65" fmla="*/ 654250 h 866181"/>
              <a:gd name="connsiteX66" fmla="*/ 1731169 w 1917809"/>
              <a:gd name="connsiteY66" fmla="*/ 661393 h 866181"/>
              <a:gd name="connsiteX67" fmla="*/ 1781175 w 1917809"/>
              <a:gd name="connsiteY67" fmla="*/ 654250 h 866181"/>
              <a:gd name="connsiteX68" fmla="*/ 1788319 w 1917809"/>
              <a:gd name="connsiteY68" fmla="*/ 649487 h 866181"/>
              <a:gd name="connsiteX69" fmla="*/ 1802606 w 1917809"/>
              <a:gd name="connsiteY69" fmla="*/ 644725 h 866181"/>
              <a:gd name="connsiteX70" fmla="*/ 1809750 w 1917809"/>
              <a:gd name="connsiteY70" fmla="*/ 639962 h 866181"/>
              <a:gd name="connsiteX71" fmla="*/ 1852612 w 1917809"/>
              <a:gd name="connsiteY71" fmla="*/ 639962 h 866181"/>
              <a:gd name="connsiteX72" fmla="*/ 1859756 w 1917809"/>
              <a:gd name="connsiteY72" fmla="*/ 644725 h 866181"/>
              <a:gd name="connsiteX73" fmla="*/ 1862137 w 1917809"/>
              <a:gd name="connsiteY73" fmla="*/ 651868 h 866181"/>
              <a:gd name="connsiteX74" fmla="*/ 1866900 w 1917809"/>
              <a:gd name="connsiteY74" fmla="*/ 659012 h 866181"/>
              <a:gd name="connsiteX75" fmla="*/ 1864519 w 1917809"/>
              <a:gd name="connsiteY75" fmla="*/ 692350 h 866181"/>
              <a:gd name="connsiteX76" fmla="*/ 1857375 w 1917809"/>
              <a:gd name="connsiteY76" fmla="*/ 699493 h 866181"/>
              <a:gd name="connsiteX77" fmla="*/ 1854994 w 1917809"/>
              <a:gd name="connsiteY77" fmla="*/ 706637 h 866181"/>
              <a:gd name="connsiteX78" fmla="*/ 1840706 w 1917809"/>
              <a:gd name="connsiteY78" fmla="*/ 718543 h 866181"/>
              <a:gd name="connsiteX79" fmla="*/ 1833562 w 1917809"/>
              <a:gd name="connsiteY79" fmla="*/ 720925 h 866181"/>
              <a:gd name="connsiteX80" fmla="*/ 1826419 w 1917809"/>
              <a:gd name="connsiteY80" fmla="*/ 725687 h 866181"/>
              <a:gd name="connsiteX81" fmla="*/ 1793081 w 1917809"/>
              <a:gd name="connsiteY81" fmla="*/ 735212 h 866181"/>
              <a:gd name="connsiteX82" fmla="*/ 1785937 w 1917809"/>
              <a:gd name="connsiteY82" fmla="*/ 737593 h 866181"/>
              <a:gd name="connsiteX83" fmla="*/ 1771650 w 1917809"/>
              <a:gd name="connsiteY83" fmla="*/ 747118 h 866181"/>
              <a:gd name="connsiteX84" fmla="*/ 1762125 w 1917809"/>
              <a:gd name="connsiteY84" fmla="*/ 759025 h 866181"/>
              <a:gd name="connsiteX85" fmla="*/ 1754981 w 1917809"/>
              <a:gd name="connsiteY85" fmla="*/ 780456 h 866181"/>
              <a:gd name="connsiteX86" fmla="*/ 1752600 w 1917809"/>
              <a:gd name="connsiteY86" fmla="*/ 787600 h 866181"/>
              <a:gd name="connsiteX87" fmla="*/ 1747837 w 1917809"/>
              <a:gd name="connsiteY87" fmla="*/ 794743 h 866181"/>
              <a:gd name="connsiteX88" fmla="*/ 1745456 w 1917809"/>
              <a:gd name="connsiteY88" fmla="*/ 832843 h 866181"/>
              <a:gd name="connsiteX89" fmla="*/ 1743075 w 1917809"/>
              <a:gd name="connsiteY89" fmla="*/ 839987 h 866181"/>
              <a:gd name="connsiteX90" fmla="*/ 1733550 w 1917809"/>
              <a:gd name="connsiteY90" fmla="*/ 854275 h 866181"/>
              <a:gd name="connsiteX91" fmla="*/ 1712119 w 1917809"/>
              <a:gd name="connsiteY91" fmla="*/ 863800 h 866181"/>
              <a:gd name="connsiteX92" fmla="*/ 1704975 w 1917809"/>
              <a:gd name="connsiteY92" fmla="*/ 866181 h 866181"/>
              <a:gd name="connsiteX93" fmla="*/ 1688306 w 1917809"/>
              <a:gd name="connsiteY93" fmla="*/ 863800 h 866181"/>
              <a:gd name="connsiteX94" fmla="*/ 1678781 w 1917809"/>
              <a:gd name="connsiteY94" fmla="*/ 849512 h 866181"/>
              <a:gd name="connsiteX95" fmla="*/ 1674019 w 1917809"/>
              <a:gd name="connsiteY95" fmla="*/ 842368 h 866181"/>
              <a:gd name="connsiteX96" fmla="*/ 1676400 w 1917809"/>
              <a:gd name="connsiteY96" fmla="*/ 806650 h 866181"/>
              <a:gd name="connsiteX97" fmla="*/ 1678781 w 1917809"/>
              <a:gd name="connsiteY97" fmla="*/ 799506 h 866181"/>
              <a:gd name="connsiteX98" fmla="*/ 1676400 w 1917809"/>
              <a:gd name="connsiteY98" fmla="*/ 739975 h 866181"/>
              <a:gd name="connsiteX99" fmla="*/ 1671637 w 1917809"/>
              <a:gd name="connsiteY99" fmla="*/ 725687 h 866181"/>
              <a:gd name="connsiteX100" fmla="*/ 1664494 w 1917809"/>
              <a:gd name="connsiteY100" fmla="*/ 711400 h 866181"/>
              <a:gd name="connsiteX101" fmla="*/ 1657350 w 1917809"/>
              <a:gd name="connsiteY101" fmla="*/ 706637 h 866181"/>
              <a:gd name="connsiteX102" fmla="*/ 1654969 w 1917809"/>
              <a:gd name="connsiteY102" fmla="*/ 699493 h 866181"/>
              <a:gd name="connsiteX103" fmla="*/ 1645444 w 1917809"/>
              <a:gd name="connsiteY103" fmla="*/ 685206 h 866181"/>
              <a:gd name="connsiteX104" fmla="*/ 1643062 w 1917809"/>
              <a:gd name="connsiteY104" fmla="*/ 678062 h 866181"/>
              <a:gd name="connsiteX105" fmla="*/ 1635919 w 1917809"/>
              <a:gd name="connsiteY105" fmla="*/ 673300 h 866181"/>
              <a:gd name="connsiteX106" fmla="*/ 1624012 w 1917809"/>
              <a:gd name="connsiteY106" fmla="*/ 651868 h 866181"/>
              <a:gd name="connsiteX107" fmla="*/ 1619250 w 1917809"/>
              <a:gd name="connsiteY107" fmla="*/ 644725 h 866181"/>
              <a:gd name="connsiteX108" fmla="*/ 1614487 w 1917809"/>
              <a:gd name="connsiteY108" fmla="*/ 637581 h 866181"/>
              <a:gd name="connsiteX109" fmla="*/ 1609725 w 1917809"/>
              <a:gd name="connsiteY109" fmla="*/ 620912 h 866181"/>
              <a:gd name="connsiteX110" fmla="*/ 1604962 w 1917809"/>
              <a:gd name="connsiteY110" fmla="*/ 606625 h 866181"/>
              <a:gd name="connsiteX111" fmla="*/ 1602581 w 1917809"/>
              <a:gd name="connsiteY111" fmla="*/ 599481 h 866181"/>
              <a:gd name="connsiteX112" fmla="*/ 1597819 w 1917809"/>
              <a:gd name="connsiteY112" fmla="*/ 582812 h 866181"/>
              <a:gd name="connsiteX113" fmla="*/ 1590675 w 1917809"/>
              <a:gd name="connsiteY113" fmla="*/ 575668 h 866181"/>
              <a:gd name="connsiteX114" fmla="*/ 1585912 w 1917809"/>
              <a:gd name="connsiteY114" fmla="*/ 568525 h 866181"/>
              <a:gd name="connsiteX115" fmla="*/ 1571625 w 1917809"/>
              <a:gd name="connsiteY115" fmla="*/ 559000 h 866181"/>
              <a:gd name="connsiteX116" fmla="*/ 1557337 w 1917809"/>
              <a:gd name="connsiteY116" fmla="*/ 547093 h 866181"/>
              <a:gd name="connsiteX117" fmla="*/ 1547812 w 1917809"/>
              <a:gd name="connsiteY117" fmla="*/ 537568 h 866181"/>
              <a:gd name="connsiteX118" fmla="*/ 1538287 w 1917809"/>
              <a:gd name="connsiteY118" fmla="*/ 528043 h 866181"/>
              <a:gd name="connsiteX119" fmla="*/ 1526381 w 1917809"/>
              <a:gd name="connsiteY119" fmla="*/ 513756 h 866181"/>
              <a:gd name="connsiteX120" fmla="*/ 1521619 w 1917809"/>
              <a:gd name="connsiteY120" fmla="*/ 506612 h 866181"/>
              <a:gd name="connsiteX121" fmla="*/ 1514475 w 1917809"/>
              <a:gd name="connsiteY121" fmla="*/ 504231 h 866181"/>
              <a:gd name="connsiteX122" fmla="*/ 1502569 w 1917809"/>
              <a:gd name="connsiteY122" fmla="*/ 492325 h 866181"/>
              <a:gd name="connsiteX123" fmla="*/ 1490662 w 1917809"/>
              <a:gd name="connsiteY123" fmla="*/ 478037 h 866181"/>
              <a:gd name="connsiteX124" fmla="*/ 1469231 w 1917809"/>
              <a:gd name="connsiteY124" fmla="*/ 468512 h 866181"/>
              <a:gd name="connsiteX125" fmla="*/ 1231106 w 1917809"/>
              <a:gd name="connsiteY125" fmla="*/ 466131 h 866181"/>
              <a:gd name="connsiteX126" fmla="*/ 1031081 w 1917809"/>
              <a:gd name="connsiteY126" fmla="*/ 456606 h 866181"/>
              <a:gd name="connsiteX127" fmla="*/ 840581 w 1917809"/>
              <a:gd name="connsiteY127" fmla="*/ 454225 h 866181"/>
              <a:gd name="connsiteX128" fmla="*/ 750094 w 1917809"/>
              <a:gd name="connsiteY128" fmla="*/ 451843 h 866181"/>
              <a:gd name="connsiteX129" fmla="*/ 500063 w 1917809"/>
              <a:gd name="connsiteY129" fmla="*/ 458987 h 866181"/>
              <a:gd name="connsiteX130" fmla="*/ 347662 w 1917809"/>
              <a:gd name="connsiteY130" fmla="*/ 478037 h 866181"/>
              <a:gd name="connsiteX131" fmla="*/ 250031 w 1917809"/>
              <a:gd name="connsiteY131" fmla="*/ 508993 h 866181"/>
              <a:gd name="connsiteX132" fmla="*/ 185737 w 1917809"/>
              <a:gd name="connsiteY13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76400 w 1917809"/>
              <a:gd name="connsiteY57" fmla="*/ 568525 h 866181"/>
              <a:gd name="connsiteX58" fmla="*/ 1678781 w 1917809"/>
              <a:gd name="connsiteY58" fmla="*/ 575668 h 866181"/>
              <a:gd name="connsiteX59" fmla="*/ 1688306 w 1917809"/>
              <a:gd name="connsiteY59" fmla="*/ 589956 h 866181"/>
              <a:gd name="connsiteX60" fmla="*/ 1693069 w 1917809"/>
              <a:gd name="connsiteY60" fmla="*/ 597100 h 866181"/>
              <a:gd name="connsiteX61" fmla="*/ 1697831 w 1917809"/>
              <a:gd name="connsiteY61" fmla="*/ 611387 h 866181"/>
              <a:gd name="connsiteX62" fmla="*/ 1707356 w 1917809"/>
              <a:gd name="connsiteY62" fmla="*/ 625675 h 866181"/>
              <a:gd name="connsiteX63" fmla="*/ 1714500 w 1917809"/>
              <a:gd name="connsiteY63" fmla="*/ 647106 h 866181"/>
              <a:gd name="connsiteX64" fmla="*/ 1716881 w 1917809"/>
              <a:gd name="connsiteY64" fmla="*/ 654250 h 866181"/>
              <a:gd name="connsiteX65" fmla="*/ 1731169 w 1917809"/>
              <a:gd name="connsiteY65" fmla="*/ 661393 h 866181"/>
              <a:gd name="connsiteX66" fmla="*/ 1781175 w 1917809"/>
              <a:gd name="connsiteY66" fmla="*/ 654250 h 866181"/>
              <a:gd name="connsiteX67" fmla="*/ 1788319 w 1917809"/>
              <a:gd name="connsiteY67" fmla="*/ 649487 h 866181"/>
              <a:gd name="connsiteX68" fmla="*/ 1802606 w 1917809"/>
              <a:gd name="connsiteY68" fmla="*/ 644725 h 866181"/>
              <a:gd name="connsiteX69" fmla="*/ 1809750 w 1917809"/>
              <a:gd name="connsiteY69" fmla="*/ 639962 h 866181"/>
              <a:gd name="connsiteX70" fmla="*/ 1852612 w 1917809"/>
              <a:gd name="connsiteY70" fmla="*/ 639962 h 866181"/>
              <a:gd name="connsiteX71" fmla="*/ 1859756 w 1917809"/>
              <a:gd name="connsiteY71" fmla="*/ 644725 h 866181"/>
              <a:gd name="connsiteX72" fmla="*/ 1862137 w 1917809"/>
              <a:gd name="connsiteY72" fmla="*/ 651868 h 866181"/>
              <a:gd name="connsiteX73" fmla="*/ 1866900 w 1917809"/>
              <a:gd name="connsiteY73" fmla="*/ 659012 h 866181"/>
              <a:gd name="connsiteX74" fmla="*/ 1864519 w 1917809"/>
              <a:gd name="connsiteY74" fmla="*/ 692350 h 866181"/>
              <a:gd name="connsiteX75" fmla="*/ 1857375 w 1917809"/>
              <a:gd name="connsiteY75" fmla="*/ 699493 h 866181"/>
              <a:gd name="connsiteX76" fmla="*/ 1854994 w 1917809"/>
              <a:gd name="connsiteY76" fmla="*/ 706637 h 866181"/>
              <a:gd name="connsiteX77" fmla="*/ 1840706 w 1917809"/>
              <a:gd name="connsiteY77" fmla="*/ 718543 h 866181"/>
              <a:gd name="connsiteX78" fmla="*/ 1833562 w 1917809"/>
              <a:gd name="connsiteY78" fmla="*/ 720925 h 866181"/>
              <a:gd name="connsiteX79" fmla="*/ 1826419 w 1917809"/>
              <a:gd name="connsiteY79" fmla="*/ 725687 h 866181"/>
              <a:gd name="connsiteX80" fmla="*/ 1793081 w 1917809"/>
              <a:gd name="connsiteY80" fmla="*/ 735212 h 866181"/>
              <a:gd name="connsiteX81" fmla="*/ 1785937 w 1917809"/>
              <a:gd name="connsiteY81" fmla="*/ 737593 h 866181"/>
              <a:gd name="connsiteX82" fmla="*/ 1771650 w 1917809"/>
              <a:gd name="connsiteY82" fmla="*/ 747118 h 866181"/>
              <a:gd name="connsiteX83" fmla="*/ 1762125 w 1917809"/>
              <a:gd name="connsiteY83" fmla="*/ 759025 h 866181"/>
              <a:gd name="connsiteX84" fmla="*/ 1754981 w 1917809"/>
              <a:gd name="connsiteY84" fmla="*/ 780456 h 866181"/>
              <a:gd name="connsiteX85" fmla="*/ 1752600 w 1917809"/>
              <a:gd name="connsiteY85" fmla="*/ 787600 h 866181"/>
              <a:gd name="connsiteX86" fmla="*/ 1747837 w 1917809"/>
              <a:gd name="connsiteY86" fmla="*/ 794743 h 866181"/>
              <a:gd name="connsiteX87" fmla="*/ 1745456 w 1917809"/>
              <a:gd name="connsiteY87" fmla="*/ 832843 h 866181"/>
              <a:gd name="connsiteX88" fmla="*/ 1743075 w 1917809"/>
              <a:gd name="connsiteY88" fmla="*/ 839987 h 866181"/>
              <a:gd name="connsiteX89" fmla="*/ 1733550 w 1917809"/>
              <a:gd name="connsiteY89" fmla="*/ 854275 h 866181"/>
              <a:gd name="connsiteX90" fmla="*/ 1712119 w 1917809"/>
              <a:gd name="connsiteY90" fmla="*/ 863800 h 866181"/>
              <a:gd name="connsiteX91" fmla="*/ 1704975 w 1917809"/>
              <a:gd name="connsiteY91" fmla="*/ 866181 h 866181"/>
              <a:gd name="connsiteX92" fmla="*/ 1688306 w 1917809"/>
              <a:gd name="connsiteY92" fmla="*/ 863800 h 866181"/>
              <a:gd name="connsiteX93" fmla="*/ 1678781 w 1917809"/>
              <a:gd name="connsiteY93" fmla="*/ 849512 h 866181"/>
              <a:gd name="connsiteX94" fmla="*/ 1674019 w 1917809"/>
              <a:gd name="connsiteY94" fmla="*/ 842368 h 866181"/>
              <a:gd name="connsiteX95" fmla="*/ 1676400 w 1917809"/>
              <a:gd name="connsiteY95" fmla="*/ 806650 h 866181"/>
              <a:gd name="connsiteX96" fmla="*/ 1678781 w 1917809"/>
              <a:gd name="connsiteY96" fmla="*/ 799506 h 866181"/>
              <a:gd name="connsiteX97" fmla="*/ 1676400 w 1917809"/>
              <a:gd name="connsiteY97" fmla="*/ 739975 h 866181"/>
              <a:gd name="connsiteX98" fmla="*/ 1671637 w 1917809"/>
              <a:gd name="connsiteY98" fmla="*/ 725687 h 866181"/>
              <a:gd name="connsiteX99" fmla="*/ 1664494 w 1917809"/>
              <a:gd name="connsiteY99" fmla="*/ 711400 h 866181"/>
              <a:gd name="connsiteX100" fmla="*/ 1657350 w 1917809"/>
              <a:gd name="connsiteY100" fmla="*/ 706637 h 866181"/>
              <a:gd name="connsiteX101" fmla="*/ 1654969 w 1917809"/>
              <a:gd name="connsiteY101" fmla="*/ 699493 h 866181"/>
              <a:gd name="connsiteX102" fmla="*/ 1645444 w 1917809"/>
              <a:gd name="connsiteY102" fmla="*/ 685206 h 866181"/>
              <a:gd name="connsiteX103" fmla="*/ 1643062 w 1917809"/>
              <a:gd name="connsiteY103" fmla="*/ 678062 h 866181"/>
              <a:gd name="connsiteX104" fmla="*/ 1635919 w 1917809"/>
              <a:gd name="connsiteY104" fmla="*/ 673300 h 866181"/>
              <a:gd name="connsiteX105" fmla="*/ 1624012 w 1917809"/>
              <a:gd name="connsiteY105" fmla="*/ 651868 h 866181"/>
              <a:gd name="connsiteX106" fmla="*/ 1619250 w 1917809"/>
              <a:gd name="connsiteY106" fmla="*/ 644725 h 866181"/>
              <a:gd name="connsiteX107" fmla="*/ 1614487 w 1917809"/>
              <a:gd name="connsiteY107" fmla="*/ 637581 h 866181"/>
              <a:gd name="connsiteX108" fmla="*/ 1609725 w 1917809"/>
              <a:gd name="connsiteY108" fmla="*/ 620912 h 866181"/>
              <a:gd name="connsiteX109" fmla="*/ 1604962 w 1917809"/>
              <a:gd name="connsiteY109" fmla="*/ 606625 h 866181"/>
              <a:gd name="connsiteX110" fmla="*/ 1602581 w 1917809"/>
              <a:gd name="connsiteY110" fmla="*/ 599481 h 866181"/>
              <a:gd name="connsiteX111" fmla="*/ 1597819 w 1917809"/>
              <a:gd name="connsiteY111" fmla="*/ 582812 h 866181"/>
              <a:gd name="connsiteX112" fmla="*/ 1590675 w 1917809"/>
              <a:gd name="connsiteY112" fmla="*/ 575668 h 866181"/>
              <a:gd name="connsiteX113" fmla="*/ 1585912 w 1917809"/>
              <a:gd name="connsiteY113" fmla="*/ 568525 h 866181"/>
              <a:gd name="connsiteX114" fmla="*/ 1571625 w 1917809"/>
              <a:gd name="connsiteY114" fmla="*/ 559000 h 866181"/>
              <a:gd name="connsiteX115" fmla="*/ 1557337 w 1917809"/>
              <a:gd name="connsiteY115" fmla="*/ 547093 h 866181"/>
              <a:gd name="connsiteX116" fmla="*/ 1547812 w 1917809"/>
              <a:gd name="connsiteY116" fmla="*/ 537568 h 866181"/>
              <a:gd name="connsiteX117" fmla="*/ 1538287 w 1917809"/>
              <a:gd name="connsiteY117" fmla="*/ 528043 h 866181"/>
              <a:gd name="connsiteX118" fmla="*/ 1526381 w 1917809"/>
              <a:gd name="connsiteY118" fmla="*/ 513756 h 866181"/>
              <a:gd name="connsiteX119" fmla="*/ 1521619 w 1917809"/>
              <a:gd name="connsiteY119" fmla="*/ 506612 h 866181"/>
              <a:gd name="connsiteX120" fmla="*/ 1514475 w 1917809"/>
              <a:gd name="connsiteY120" fmla="*/ 504231 h 866181"/>
              <a:gd name="connsiteX121" fmla="*/ 1502569 w 1917809"/>
              <a:gd name="connsiteY121" fmla="*/ 492325 h 866181"/>
              <a:gd name="connsiteX122" fmla="*/ 1490662 w 1917809"/>
              <a:gd name="connsiteY122" fmla="*/ 478037 h 866181"/>
              <a:gd name="connsiteX123" fmla="*/ 1469231 w 1917809"/>
              <a:gd name="connsiteY123" fmla="*/ 468512 h 866181"/>
              <a:gd name="connsiteX124" fmla="*/ 1231106 w 1917809"/>
              <a:gd name="connsiteY124" fmla="*/ 466131 h 866181"/>
              <a:gd name="connsiteX125" fmla="*/ 1031081 w 1917809"/>
              <a:gd name="connsiteY125" fmla="*/ 456606 h 866181"/>
              <a:gd name="connsiteX126" fmla="*/ 840581 w 1917809"/>
              <a:gd name="connsiteY126" fmla="*/ 454225 h 866181"/>
              <a:gd name="connsiteX127" fmla="*/ 750094 w 1917809"/>
              <a:gd name="connsiteY127" fmla="*/ 451843 h 866181"/>
              <a:gd name="connsiteX128" fmla="*/ 500063 w 1917809"/>
              <a:gd name="connsiteY128" fmla="*/ 458987 h 866181"/>
              <a:gd name="connsiteX129" fmla="*/ 347662 w 1917809"/>
              <a:gd name="connsiteY129" fmla="*/ 478037 h 866181"/>
              <a:gd name="connsiteX130" fmla="*/ 250031 w 1917809"/>
              <a:gd name="connsiteY130" fmla="*/ 508993 h 866181"/>
              <a:gd name="connsiteX131" fmla="*/ 185737 w 1917809"/>
              <a:gd name="connsiteY131"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76400 w 1917809"/>
              <a:gd name="connsiteY57" fmla="*/ 568525 h 866181"/>
              <a:gd name="connsiteX58" fmla="*/ 1688306 w 1917809"/>
              <a:gd name="connsiteY58" fmla="*/ 589956 h 866181"/>
              <a:gd name="connsiteX59" fmla="*/ 1693069 w 1917809"/>
              <a:gd name="connsiteY59" fmla="*/ 597100 h 866181"/>
              <a:gd name="connsiteX60" fmla="*/ 1697831 w 1917809"/>
              <a:gd name="connsiteY60" fmla="*/ 611387 h 866181"/>
              <a:gd name="connsiteX61" fmla="*/ 1707356 w 1917809"/>
              <a:gd name="connsiteY61" fmla="*/ 625675 h 866181"/>
              <a:gd name="connsiteX62" fmla="*/ 1714500 w 1917809"/>
              <a:gd name="connsiteY62" fmla="*/ 647106 h 866181"/>
              <a:gd name="connsiteX63" fmla="*/ 1716881 w 1917809"/>
              <a:gd name="connsiteY63" fmla="*/ 654250 h 866181"/>
              <a:gd name="connsiteX64" fmla="*/ 1731169 w 1917809"/>
              <a:gd name="connsiteY64" fmla="*/ 661393 h 866181"/>
              <a:gd name="connsiteX65" fmla="*/ 1781175 w 1917809"/>
              <a:gd name="connsiteY65" fmla="*/ 654250 h 866181"/>
              <a:gd name="connsiteX66" fmla="*/ 1788319 w 1917809"/>
              <a:gd name="connsiteY66" fmla="*/ 649487 h 866181"/>
              <a:gd name="connsiteX67" fmla="*/ 1802606 w 1917809"/>
              <a:gd name="connsiteY67" fmla="*/ 644725 h 866181"/>
              <a:gd name="connsiteX68" fmla="*/ 1809750 w 1917809"/>
              <a:gd name="connsiteY68" fmla="*/ 639962 h 866181"/>
              <a:gd name="connsiteX69" fmla="*/ 1852612 w 1917809"/>
              <a:gd name="connsiteY69" fmla="*/ 639962 h 866181"/>
              <a:gd name="connsiteX70" fmla="*/ 1859756 w 1917809"/>
              <a:gd name="connsiteY70" fmla="*/ 644725 h 866181"/>
              <a:gd name="connsiteX71" fmla="*/ 1862137 w 1917809"/>
              <a:gd name="connsiteY71" fmla="*/ 651868 h 866181"/>
              <a:gd name="connsiteX72" fmla="*/ 1866900 w 1917809"/>
              <a:gd name="connsiteY72" fmla="*/ 659012 h 866181"/>
              <a:gd name="connsiteX73" fmla="*/ 1864519 w 1917809"/>
              <a:gd name="connsiteY73" fmla="*/ 692350 h 866181"/>
              <a:gd name="connsiteX74" fmla="*/ 1857375 w 1917809"/>
              <a:gd name="connsiteY74" fmla="*/ 699493 h 866181"/>
              <a:gd name="connsiteX75" fmla="*/ 1854994 w 1917809"/>
              <a:gd name="connsiteY75" fmla="*/ 706637 h 866181"/>
              <a:gd name="connsiteX76" fmla="*/ 1840706 w 1917809"/>
              <a:gd name="connsiteY76" fmla="*/ 718543 h 866181"/>
              <a:gd name="connsiteX77" fmla="*/ 1833562 w 1917809"/>
              <a:gd name="connsiteY77" fmla="*/ 720925 h 866181"/>
              <a:gd name="connsiteX78" fmla="*/ 1826419 w 1917809"/>
              <a:gd name="connsiteY78" fmla="*/ 725687 h 866181"/>
              <a:gd name="connsiteX79" fmla="*/ 1793081 w 1917809"/>
              <a:gd name="connsiteY79" fmla="*/ 735212 h 866181"/>
              <a:gd name="connsiteX80" fmla="*/ 1785937 w 1917809"/>
              <a:gd name="connsiteY80" fmla="*/ 737593 h 866181"/>
              <a:gd name="connsiteX81" fmla="*/ 1771650 w 1917809"/>
              <a:gd name="connsiteY81" fmla="*/ 747118 h 866181"/>
              <a:gd name="connsiteX82" fmla="*/ 1762125 w 1917809"/>
              <a:gd name="connsiteY82" fmla="*/ 759025 h 866181"/>
              <a:gd name="connsiteX83" fmla="*/ 1754981 w 1917809"/>
              <a:gd name="connsiteY83" fmla="*/ 780456 h 866181"/>
              <a:gd name="connsiteX84" fmla="*/ 1752600 w 1917809"/>
              <a:gd name="connsiteY84" fmla="*/ 787600 h 866181"/>
              <a:gd name="connsiteX85" fmla="*/ 1747837 w 1917809"/>
              <a:gd name="connsiteY85" fmla="*/ 794743 h 866181"/>
              <a:gd name="connsiteX86" fmla="*/ 1745456 w 1917809"/>
              <a:gd name="connsiteY86" fmla="*/ 832843 h 866181"/>
              <a:gd name="connsiteX87" fmla="*/ 1743075 w 1917809"/>
              <a:gd name="connsiteY87" fmla="*/ 839987 h 866181"/>
              <a:gd name="connsiteX88" fmla="*/ 1733550 w 1917809"/>
              <a:gd name="connsiteY88" fmla="*/ 854275 h 866181"/>
              <a:gd name="connsiteX89" fmla="*/ 1712119 w 1917809"/>
              <a:gd name="connsiteY89" fmla="*/ 863800 h 866181"/>
              <a:gd name="connsiteX90" fmla="*/ 1704975 w 1917809"/>
              <a:gd name="connsiteY90" fmla="*/ 866181 h 866181"/>
              <a:gd name="connsiteX91" fmla="*/ 1688306 w 1917809"/>
              <a:gd name="connsiteY91" fmla="*/ 863800 h 866181"/>
              <a:gd name="connsiteX92" fmla="*/ 1678781 w 1917809"/>
              <a:gd name="connsiteY92" fmla="*/ 849512 h 866181"/>
              <a:gd name="connsiteX93" fmla="*/ 1674019 w 1917809"/>
              <a:gd name="connsiteY93" fmla="*/ 842368 h 866181"/>
              <a:gd name="connsiteX94" fmla="*/ 1676400 w 1917809"/>
              <a:gd name="connsiteY94" fmla="*/ 806650 h 866181"/>
              <a:gd name="connsiteX95" fmla="*/ 1678781 w 1917809"/>
              <a:gd name="connsiteY95" fmla="*/ 799506 h 866181"/>
              <a:gd name="connsiteX96" fmla="*/ 1676400 w 1917809"/>
              <a:gd name="connsiteY96" fmla="*/ 739975 h 866181"/>
              <a:gd name="connsiteX97" fmla="*/ 1671637 w 1917809"/>
              <a:gd name="connsiteY97" fmla="*/ 725687 h 866181"/>
              <a:gd name="connsiteX98" fmla="*/ 1664494 w 1917809"/>
              <a:gd name="connsiteY98" fmla="*/ 711400 h 866181"/>
              <a:gd name="connsiteX99" fmla="*/ 1657350 w 1917809"/>
              <a:gd name="connsiteY99" fmla="*/ 706637 h 866181"/>
              <a:gd name="connsiteX100" fmla="*/ 1654969 w 1917809"/>
              <a:gd name="connsiteY100" fmla="*/ 699493 h 866181"/>
              <a:gd name="connsiteX101" fmla="*/ 1645444 w 1917809"/>
              <a:gd name="connsiteY101" fmla="*/ 685206 h 866181"/>
              <a:gd name="connsiteX102" fmla="*/ 1643062 w 1917809"/>
              <a:gd name="connsiteY102" fmla="*/ 678062 h 866181"/>
              <a:gd name="connsiteX103" fmla="*/ 1635919 w 1917809"/>
              <a:gd name="connsiteY103" fmla="*/ 673300 h 866181"/>
              <a:gd name="connsiteX104" fmla="*/ 1624012 w 1917809"/>
              <a:gd name="connsiteY104" fmla="*/ 651868 h 866181"/>
              <a:gd name="connsiteX105" fmla="*/ 1619250 w 1917809"/>
              <a:gd name="connsiteY105" fmla="*/ 644725 h 866181"/>
              <a:gd name="connsiteX106" fmla="*/ 1614487 w 1917809"/>
              <a:gd name="connsiteY106" fmla="*/ 637581 h 866181"/>
              <a:gd name="connsiteX107" fmla="*/ 1609725 w 1917809"/>
              <a:gd name="connsiteY107" fmla="*/ 620912 h 866181"/>
              <a:gd name="connsiteX108" fmla="*/ 1604962 w 1917809"/>
              <a:gd name="connsiteY108" fmla="*/ 606625 h 866181"/>
              <a:gd name="connsiteX109" fmla="*/ 1602581 w 1917809"/>
              <a:gd name="connsiteY109" fmla="*/ 599481 h 866181"/>
              <a:gd name="connsiteX110" fmla="*/ 1597819 w 1917809"/>
              <a:gd name="connsiteY110" fmla="*/ 582812 h 866181"/>
              <a:gd name="connsiteX111" fmla="*/ 1590675 w 1917809"/>
              <a:gd name="connsiteY111" fmla="*/ 575668 h 866181"/>
              <a:gd name="connsiteX112" fmla="*/ 1585912 w 1917809"/>
              <a:gd name="connsiteY112" fmla="*/ 568525 h 866181"/>
              <a:gd name="connsiteX113" fmla="*/ 1571625 w 1917809"/>
              <a:gd name="connsiteY113" fmla="*/ 559000 h 866181"/>
              <a:gd name="connsiteX114" fmla="*/ 1557337 w 1917809"/>
              <a:gd name="connsiteY114" fmla="*/ 547093 h 866181"/>
              <a:gd name="connsiteX115" fmla="*/ 1547812 w 1917809"/>
              <a:gd name="connsiteY115" fmla="*/ 537568 h 866181"/>
              <a:gd name="connsiteX116" fmla="*/ 1538287 w 1917809"/>
              <a:gd name="connsiteY116" fmla="*/ 528043 h 866181"/>
              <a:gd name="connsiteX117" fmla="*/ 1526381 w 1917809"/>
              <a:gd name="connsiteY117" fmla="*/ 513756 h 866181"/>
              <a:gd name="connsiteX118" fmla="*/ 1521619 w 1917809"/>
              <a:gd name="connsiteY118" fmla="*/ 506612 h 866181"/>
              <a:gd name="connsiteX119" fmla="*/ 1514475 w 1917809"/>
              <a:gd name="connsiteY119" fmla="*/ 504231 h 866181"/>
              <a:gd name="connsiteX120" fmla="*/ 1502569 w 1917809"/>
              <a:gd name="connsiteY120" fmla="*/ 492325 h 866181"/>
              <a:gd name="connsiteX121" fmla="*/ 1490662 w 1917809"/>
              <a:gd name="connsiteY121" fmla="*/ 478037 h 866181"/>
              <a:gd name="connsiteX122" fmla="*/ 1469231 w 1917809"/>
              <a:gd name="connsiteY122" fmla="*/ 468512 h 866181"/>
              <a:gd name="connsiteX123" fmla="*/ 1231106 w 1917809"/>
              <a:gd name="connsiteY123" fmla="*/ 466131 h 866181"/>
              <a:gd name="connsiteX124" fmla="*/ 1031081 w 1917809"/>
              <a:gd name="connsiteY124" fmla="*/ 456606 h 866181"/>
              <a:gd name="connsiteX125" fmla="*/ 840581 w 1917809"/>
              <a:gd name="connsiteY125" fmla="*/ 454225 h 866181"/>
              <a:gd name="connsiteX126" fmla="*/ 750094 w 1917809"/>
              <a:gd name="connsiteY126" fmla="*/ 451843 h 866181"/>
              <a:gd name="connsiteX127" fmla="*/ 500063 w 1917809"/>
              <a:gd name="connsiteY127" fmla="*/ 458987 h 866181"/>
              <a:gd name="connsiteX128" fmla="*/ 347662 w 1917809"/>
              <a:gd name="connsiteY128" fmla="*/ 478037 h 866181"/>
              <a:gd name="connsiteX129" fmla="*/ 250031 w 1917809"/>
              <a:gd name="connsiteY129" fmla="*/ 508993 h 866181"/>
              <a:gd name="connsiteX130" fmla="*/ 185737 w 1917809"/>
              <a:gd name="connsiteY13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693069 w 1917809"/>
              <a:gd name="connsiteY58" fmla="*/ 597100 h 866181"/>
              <a:gd name="connsiteX59" fmla="*/ 1697831 w 1917809"/>
              <a:gd name="connsiteY59" fmla="*/ 611387 h 866181"/>
              <a:gd name="connsiteX60" fmla="*/ 1707356 w 1917809"/>
              <a:gd name="connsiteY60" fmla="*/ 625675 h 866181"/>
              <a:gd name="connsiteX61" fmla="*/ 1714500 w 1917809"/>
              <a:gd name="connsiteY61" fmla="*/ 647106 h 866181"/>
              <a:gd name="connsiteX62" fmla="*/ 1716881 w 1917809"/>
              <a:gd name="connsiteY62" fmla="*/ 654250 h 866181"/>
              <a:gd name="connsiteX63" fmla="*/ 1731169 w 1917809"/>
              <a:gd name="connsiteY63" fmla="*/ 661393 h 866181"/>
              <a:gd name="connsiteX64" fmla="*/ 1781175 w 1917809"/>
              <a:gd name="connsiteY64" fmla="*/ 654250 h 866181"/>
              <a:gd name="connsiteX65" fmla="*/ 1788319 w 1917809"/>
              <a:gd name="connsiteY65" fmla="*/ 649487 h 866181"/>
              <a:gd name="connsiteX66" fmla="*/ 1802606 w 1917809"/>
              <a:gd name="connsiteY66" fmla="*/ 644725 h 866181"/>
              <a:gd name="connsiteX67" fmla="*/ 1809750 w 1917809"/>
              <a:gd name="connsiteY67" fmla="*/ 639962 h 866181"/>
              <a:gd name="connsiteX68" fmla="*/ 1852612 w 1917809"/>
              <a:gd name="connsiteY68" fmla="*/ 639962 h 866181"/>
              <a:gd name="connsiteX69" fmla="*/ 1859756 w 1917809"/>
              <a:gd name="connsiteY69" fmla="*/ 644725 h 866181"/>
              <a:gd name="connsiteX70" fmla="*/ 1862137 w 1917809"/>
              <a:gd name="connsiteY70" fmla="*/ 651868 h 866181"/>
              <a:gd name="connsiteX71" fmla="*/ 1866900 w 1917809"/>
              <a:gd name="connsiteY71" fmla="*/ 659012 h 866181"/>
              <a:gd name="connsiteX72" fmla="*/ 1864519 w 1917809"/>
              <a:gd name="connsiteY72" fmla="*/ 692350 h 866181"/>
              <a:gd name="connsiteX73" fmla="*/ 1857375 w 1917809"/>
              <a:gd name="connsiteY73" fmla="*/ 699493 h 866181"/>
              <a:gd name="connsiteX74" fmla="*/ 1854994 w 1917809"/>
              <a:gd name="connsiteY74" fmla="*/ 706637 h 866181"/>
              <a:gd name="connsiteX75" fmla="*/ 1840706 w 1917809"/>
              <a:gd name="connsiteY75" fmla="*/ 718543 h 866181"/>
              <a:gd name="connsiteX76" fmla="*/ 1833562 w 1917809"/>
              <a:gd name="connsiteY76" fmla="*/ 720925 h 866181"/>
              <a:gd name="connsiteX77" fmla="*/ 1826419 w 1917809"/>
              <a:gd name="connsiteY77" fmla="*/ 725687 h 866181"/>
              <a:gd name="connsiteX78" fmla="*/ 1793081 w 1917809"/>
              <a:gd name="connsiteY78" fmla="*/ 735212 h 866181"/>
              <a:gd name="connsiteX79" fmla="*/ 1785937 w 1917809"/>
              <a:gd name="connsiteY79" fmla="*/ 737593 h 866181"/>
              <a:gd name="connsiteX80" fmla="*/ 1771650 w 1917809"/>
              <a:gd name="connsiteY80" fmla="*/ 747118 h 866181"/>
              <a:gd name="connsiteX81" fmla="*/ 1762125 w 1917809"/>
              <a:gd name="connsiteY81" fmla="*/ 759025 h 866181"/>
              <a:gd name="connsiteX82" fmla="*/ 1754981 w 1917809"/>
              <a:gd name="connsiteY82" fmla="*/ 780456 h 866181"/>
              <a:gd name="connsiteX83" fmla="*/ 1752600 w 1917809"/>
              <a:gd name="connsiteY83" fmla="*/ 787600 h 866181"/>
              <a:gd name="connsiteX84" fmla="*/ 1747837 w 1917809"/>
              <a:gd name="connsiteY84" fmla="*/ 794743 h 866181"/>
              <a:gd name="connsiteX85" fmla="*/ 1745456 w 1917809"/>
              <a:gd name="connsiteY85" fmla="*/ 832843 h 866181"/>
              <a:gd name="connsiteX86" fmla="*/ 1743075 w 1917809"/>
              <a:gd name="connsiteY86" fmla="*/ 839987 h 866181"/>
              <a:gd name="connsiteX87" fmla="*/ 1733550 w 1917809"/>
              <a:gd name="connsiteY87" fmla="*/ 854275 h 866181"/>
              <a:gd name="connsiteX88" fmla="*/ 1712119 w 1917809"/>
              <a:gd name="connsiteY88" fmla="*/ 863800 h 866181"/>
              <a:gd name="connsiteX89" fmla="*/ 1704975 w 1917809"/>
              <a:gd name="connsiteY89" fmla="*/ 866181 h 866181"/>
              <a:gd name="connsiteX90" fmla="*/ 1688306 w 1917809"/>
              <a:gd name="connsiteY90" fmla="*/ 863800 h 866181"/>
              <a:gd name="connsiteX91" fmla="*/ 1678781 w 1917809"/>
              <a:gd name="connsiteY91" fmla="*/ 849512 h 866181"/>
              <a:gd name="connsiteX92" fmla="*/ 1674019 w 1917809"/>
              <a:gd name="connsiteY92" fmla="*/ 842368 h 866181"/>
              <a:gd name="connsiteX93" fmla="*/ 1676400 w 1917809"/>
              <a:gd name="connsiteY93" fmla="*/ 806650 h 866181"/>
              <a:gd name="connsiteX94" fmla="*/ 1678781 w 1917809"/>
              <a:gd name="connsiteY94" fmla="*/ 799506 h 866181"/>
              <a:gd name="connsiteX95" fmla="*/ 1676400 w 1917809"/>
              <a:gd name="connsiteY95" fmla="*/ 739975 h 866181"/>
              <a:gd name="connsiteX96" fmla="*/ 1671637 w 1917809"/>
              <a:gd name="connsiteY96" fmla="*/ 725687 h 866181"/>
              <a:gd name="connsiteX97" fmla="*/ 1664494 w 1917809"/>
              <a:gd name="connsiteY97" fmla="*/ 711400 h 866181"/>
              <a:gd name="connsiteX98" fmla="*/ 1657350 w 1917809"/>
              <a:gd name="connsiteY98" fmla="*/ 706637 h 866181"/>
              <a:gd name="connsiteX99" fmla="*/ 1654969 w 1917809"/>
              <a:gd name="connsiteY99" fmla="*/ 699493 h 866181"/>
              <a:gd name="connsiteX100" fmla="*/ 1645444 w 1917809"/>
              <a:gd name="connsiteY100" fmla="*/ 685206 h 866181"/>
              <a:gd name="connsiteX101" fmla="*/ 1643062 w 1917809"/>
              <a:gd name="connsiteY101" fmla="*/ 678062 h 866181"/>
              <a:gd name="connsiteX102" fmla="*/ 1635919 w 1917809"/>
              <a:gd name="connsiteY102" fmla="*/ 673300 h 866181"/>
              <a:gd name="connsiteX103" fmla="*/ 1624012 w 1917809"/>
              <a:gd name="connsiteY103" fmla="*/ 651868 h 866181"/>
              <a:gd name="connsiteX104" fmla="*/ 1619250 w 1917809"/>
              <a:gd name="connsiteY104" fmla="*/ 644725 h 866181"/>
              <a:gd name="connsiteX105" fmla="*/ 1614487 w 1917809"/>
              <a:gd name="connsiteY105" fmla="*/ 637581 h 866181"/>
              <a:gd name="connsiteX106" fmla="*/ 1609725 w 1917809"/>
              <a:gd name="connsiteY106" fmla="*/ 620912 h 866181"/>
              <a:gd name="connsiteX107" fmla="*/ 1604962 w 1917809"/>
              <a:gd name="connsiteY107" fmla="*/ 606625 h 866181"/>
              <a:gd name="connsiteX108" fmla="*/ 1602581 w 1917809"/>
              <a:gd name="connsiteY108" fmla="*/ 599481 h 866181"/>
              <a:gd name="connsiteX109" fmla="*/ 1597819 w 1917809"/>
              <a:gd name="connsiteY109" fmla="*/ 582812 h 866181"/>
              <a:gd name="connsiteX110" fmla="*/ 1590675 w 1917809"/>
              <a:gd name="connsiteY110" fmla="*/ 575668 h 866181"/>
              <a:gd name="connsiteX111" fmla="*/ 1585912 w 1917809"/>
              <a:gd name="connsiteY111" fmla="*/ 568525 h 866181"/>
              <a:gd name="connsiteX112" fmla="*/ 1571625 w 1917809"/>
              <a:gd name="connsiteY112" fmla="*/ 559000 h 866181"/>
              <a:gd name="connsiteX113" fmla="*/ 1557337 w 1917809"/>
              <a:gd name="connsiteY113" fmla="*/ 547093 h 866181"/>
              <a:gd name="connsiteX114" fmla="*/ 1547812 w 1917809"/>
              <a:gd name="connsiteY114" fmla="*/ 537568 h 866181"/>
              <a:gd name="connsiteX115" fmla="*/ 1538287 w 1917809"/>
              <a:gd name="connsiteY115" fmla="*/ 528043 h 866181"/>
              <a:gd name="connsiteX116" fmla="*/ 1526381 w 1917809"/>
              <a:gd name="connsiteY116" fmla="*/ 513756 h 866181"/>
              <a:gd name="connsiteX117" fmla="*/ 1521619 w 1917809"/>
              <a:gd name="connsiteY117" fmla="*/ 506612 h 866181"/>
              <a:gd name="connsiteX118" fmla="*/ 1514475 w 1917809"/>
              <a:gd name="connsiteY118" fmla="*/ 504231 h 866181"/>
              <a:gd name="connsiteX119" fmla="*/ 1502569 w 1917809"/>
              <a:gd name="connsiteY119" fmla="*/ 492325 h 866181"/>
              <a:gd name="connsiteX120" fmla="*/ 1490662 w 1917809"/>
              <a:gd name="connsiteY120" fmla="*/ 478037 h 866181"/>
              <a:gd name="connsiteX121" fmla="*/ 1469231 w 1917809"/>
              <a:gd name="connsiteY121" fmla="*/ 468512 h 866181"/>
              <a:gd name="connsiteX122" fmla="*/ 1231106 w 1917809"/>
              <a:gd name="connsiteY122" fmla="*/ 466131 h 866181"/>
              <a:gd name="connsiteX123" fmla="*/ 1031081 w 1917809"/>
              <a:gd name="connsiteY123" fmla="*/ 456606 h 866181"/>
              <a:gd name="connsiteX124" fmla="*/ 840581 w 1917809"/>
              <a:gd name="connsiteY124" fmla="*/ 454225 h 866181"/>
              <a:gd name="connsiteX125" fmla="*/ 750094 w 1917809"/>
              <a:gd name="connsiteY125" fmla="*/ 451843 h 866181"/>
              <a:gd name="connsiteX126" fmla="*/ 500063 w 1917809"/>
              <a:gd name="connsiteY126" fmla="*/ 458987 h 866181"/>
              <a:gd name="connsiteX127" fmla="*/ 347662 w 1917809"/>
              <a:gd name="connsiteY127" fmla="*/ 478037 h 866181"/>
              <a:gd name="connsiteX128" fmla="*/ 250031 w 1917809"/>
              <a:gd name="connsiteY128" fmla="*/ 508993 h 866181"/>
              <a:gd name="connsiteX129" fmla="*/ 185737 w 1917809"/>
              <a:gd name="connsiteY129"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693069 w 1917809"/>
              <a:gd name="connsiteY58" fmla="*/ 597100 h 866181"/>
              <a:gd name="connsiteX59" fmla="*/ 1707356 w 1917809"/>
              <a:gd name="connsiteY59" fmla="*/ 625675 h 866181"/>
              <a:gd name="connsiteX60" fmla="*/ 1714500 w 1917809"/>
              <a:gd name="connsiteY60" fmla="*/ 647106 h 866181"/>
              <a:gd name="connsiteX61" fmla="*/ 1716881 w 1917809"/>
              <a:gd name="connsiteY61" fmla="*/ 654250 h 866181"/>
              <a:gd name="connsiteX62" fmla="*/ 1731169 w 1917809"/>
              <a:gd name="connsiteY62" fmla="*/ 661393 h 866181"/>
              <a:gd name="connsiteX63" fmla="*/ 1781175 w 1917809"/>
              <a:gd name="connsiteY63" fmla="*/ 654250 h 866181"/>
              <a:gd name="connsiteX64" fmla="*/ 1788319 w 1917809"/>
              <a:gd name="connsiteY64" fmla="*/ 649487 h 866181"/>
              <a:gd name="connsiteX65" fmla="*/ 1802606 w 1917809"/>
              <a:gd name="connsiteY65" fmla="*/ 644725 h 866181"/>
              <a:gd name="connsiteX66" fmla="*/ 1809750 w 1917809"/>
              <a:gd name="connsiteY66" fmla="*/ 639962 h 866181"/>
              <a:gd name="connsiteX67" fmla="*/ 1852612 w 1917809"/>
              <a:gd name="connsiteY67" fmla="*/ 639962 h 866181"/>
              <a:gd name="connsiteX68" fmla="*/ 1859756 w 1917809"/>
              <a:gd name="connsiteY68" fmla="*/ 644725 h 866181"/>
              <a:gd name="connsiteX69" fmla="*/ 1862137 w 1917809"/>
              <a:gd name="connsiteY69" fmla="*/ 651868 h 866181"/>
              <a:gd name="connsiteX70" fmla="*/ 1866900 w 1917809"/>
              <a:gd name="connsiteY70" fmla="*/ 659012 h 866181"/>
              <a:gd name="connsiteX71" fmla="*/ 1864519 w 1917809"/>
              <a:gd name="connsiteY71" fmla="*/ 692350 h 866181"/>
              <a:gd name="connsiteX72" fmla="*/ 1857375 w 1917809"/>
              <a:gd name="connsiteY72" fmla="*/ 699493 h 866181"/>
              <a:gd name="connsiteX73" fmla="*/ 1854994 w 1917809"/>
              <a:gd name="connsiteY73" fmla="*/ 706637 h 866181"/>
              <a:gd name="connsiteX74" fmla="*/ 1840706 w 1917809"/>
              <a:gd name="connsiteY74" fmla="*/ 718543 h 866181"/>
              <a:gd name="connsiteX75" fmla="*/ 1833562 w 1917809"/>
              <a:gd name="connsiteY75" fmla="*/ 720925 h 866181"/>
              <a:gd name="connsiteX76" fmla="*/ 1826419 w 1917809"/>
              <a:gd name="connsiteY76" fmla="*/ 725687 h 866181"/>
              <a:gd name="connsiteX77" fmla="*/ 1793081 w 1917809"/>
              <a:gd name="connsiteY77" fmla="*/ 735212 h 866181"/>
              <a:gd name="connsiteX78" fmla="*/ 1785937 w 1917809"/>
              <a:gd name="connsiteY78" fmla="*/ 737593 h 866181"/>
              <a:gd name="connsiteX79" fmla="*/ 1771650 w 1917809"/>
              <a:gd name="connsiteY79" fmla="*/ 747118 h 866181"/>
              <a:gd name="connsiteX80" fmla="*/ 1762125 w 1917809"/>
              <a:gd name="connsiteY80" fmla="*/ 759025 h 866181"/>
              <a:gd name="connsiteX81" fmla="*/ 1754981 w 1917809"/>
              <a:gd name="connsiteY81" fmla="*/ 780456 h 866181"/>
              <a:gd name="connsiteX82" fmla="*/ 1752600 w 1917809"/>
              <a:gd name="connsiteY82" fmla="*/ 787600 h 866181"/>
              <a:gd name="connsiteX83" fmla="*/ 1747837 w 1917809"/>
              <a:gd name="connsiteY83" fmla="*/ 794743 h 866181"/>
              <a:gd name="connsiteX84" fmla="*/ 1745456 w 1917809"/>
              <a:gd name="connsiteY84" fmla="*/ 832843 h 866181"/>
              <a:gd name="connsiteX85" fmla="*/ 1743075 w 1917809"/>
              <a:gd name="connsiteY85" fmla="*/ 839987 h 866181"/>
              <a:gd name="connsiteX86" fmla="*/ 1733550 w 1917809"/>
              <a:gd name="connsiteY86" fmla="*/ 854275 h 866181"/>
              <a:gd name="connsiteX87" fmla="*/ 1712119 w 1917809"/>
              <a:gd name="connsiteY87" fmla="*/ 863800 h 866181"/>
              <a:gd name="connsiteX88" fmla="*/ 1704975 w 1917809"/>
              <a:gd name="connsiteY88" fmla="*/ 866181 h 866181"/>
              <a:gd name="connsiteX89" fmla="*/ 1688306 w 1917809"/>
              <a:gd name="connsiteY89" fmla="*/ 863800 h 866181"/>
              <a:gd name="connsiteX90" fmla="*/ 1678781 w 1917809"/>
              <a:gd name="connsiteY90" fmla="*/ 849512 h 866181"/>
              <a:gd name="connsiteX91" fmla="*/ 1674019 w 1917809"/>
              <a:gd name="connsiteY91" fmla="*/ 842368 h 866181"/>
              <a:gd name="connsiteX92" fmla="*/ 1676400 w 1917809"/>
              <a:gd name="connsiteY92" fmla="*/ 806650 h 866181"/>
              <a:gd name="connsiteX93" fmla="*/ 1678781 w 1917809"/>
              <a:gd name="connsiteY93" fmla="*/ 799506 h 866181"/>
              <a:gd name="connsiteX94" fmla="*/ 1676400 w 1917809"/>
              <a:gd name="connsiteY94" fmla="*/ 739975 h 866181"/>
              <a:gd name="connsiteX95" fmla="*/ 1671637 w 1917809"/>
              <a:gd name="connsiteY95" fmla="*/ 725687 h 866181"/>
              <a:gd name="connsiteX96" fmla="*/ 1664494 w 1917809"/>
              <a:gd name="connsiteY96" fmla="*/ 711400 h 866181"/>
              <a:gd name="connsiteX97" fmla="*/ 1657350 w 1917809"/>
              <a:gd name="connsiteY97" fmla="*/ 706637 h 866181"/>
              <a:gd name="connsiteX98" fmla="*/ 1654969 w 1917809"/>
              <a:gd name="connsiteY98" fmla="*/ 699493 h 866181"/>
              <a:gd name="connsiteX99" fmla="*/ 1645444 w 1917809"/>
              <a:gd name="connsiteY99" fmla="*/ 685206 h 866181"/>
              <a:gd name="connsiteX100" fmla="*/ 1643062 w 1917809"/>
              <a:gd name="connsiteY100" fmla="*/ 678062 h 866181"/>
              <a:gd name="connsiteX101" fmla="*/ 1635919 w 1917809"/>
              <a:gd name="connsiteY101" fmla="*/ 673300 h 866181"/>
              <a:gd name="connsiteX102" fmla="*/ 1624012 w 1917809"/>
              <a:gd name="connsiteY102" fmla="*/ 651868 h 866181"/>
              <a:gd name="connsiteX103" fmla="*/ 1619250 w 1917809"/>
              <a:gd name="connsiteY103" fmla="*/ 644725 h 866181"/>
              <a:gd name="connsiteX104" fmla="*/ 1614487 w 1917809"/>
              <a:gd name="connsiteY104" fmla="*/ 637581 h 866181"/>
              <a:gd name="connsiteX105" fmla="*/ 1609725 w 1917809"/>
              <a:gd name="connsiteY105" fmla="*/ 620912 h 866181"/>
              <a:gd name="connsiteX106" fmla="*/ 1604962 w 1917809"/>
              <a:gd name="connsiteY106" fmla="*/ 606625 h 866181"/>
              <a:gd name="connsiteX107" fmla="*/ 1602581 w 1917809"/>
              <a:gd name="connsiteY107" fmla="*/ 599481 h 866181"/>
              <a:gd name="connsiteX108" fmla="*/ 1597819 w 1917809"/>
              <a:gd name="connsiteY108" fmla="*/ 582812 h 866181"/>
              <a:gd name="connsiteX109" fmla="*/ 1590675 w 1917809"/>
              <a:gd name="connsiteY109" fmla="*/ 575668 h 866181"/>
              <a:gd name="connsiteX110" fmla="*/ 1585912 w 1917809"/>
              <a:gd name="connsiteY110" fmla="*/ 568525 h 866181"/>
              <a:gd name="connsiteX111" fmla="*/ 1571625 w 1917809"/>
              <a:gd name="connsiteY111" fmla="*/ 559000 h 866181"/>
              <a:gd name="connsiteX112" fmla="*/ 1557337 w 1917809"/>
              <a:gd name="connsiteY112" fmla="*/ 547093 h 866181"/>
              <a:gd name="connsiteX113" fmla="*/ 1547812 w 1917809"/>
              <a:gd name="connsiteY113" fmla="*/ 537568 h 866181"/>
              <a:gd name="connsiteX114" fmla="*/ 1538287 w 1917809"/>
              <a:gd name="connsiteY114" fmla="*/ 528043 h 866181"/>
              <a:gd name="connsiteX115" fmla="*/ 1526381 w 1917809"/>
              <a:gd name="connsiteY115" fmla="*/ 513756 h 866181"/>
              <a:gd name="connsiteX116" fmla="*/ 1521619 w 1917809"/>
              <a:gd name="connsiteY116" fmla="*/ 506612 h 866181"/>
              <a:gd name="connsiteX117" fmla="*/ 1514475 w 1917809"/>
              <a:gd name="connsiteY117" fmla="*/ 504231 h 866181"/>
              <a:gd name="connsiteX118" fmla="*/ 1502569 w 1917809"/>
              <a:gd name="connsiteY118" fmla="*/ 492325 h 866181"/>
              <a:gd name="connsiteX119" fmla="*/ 1490662 w 1917809"/>
              <a:gd name="connsiteY119" fmla="*/ 478037 h 866181"/>
              <a:gd name="connsiteX120" fmla="*/ 1469231 w 1917809"/>
              <a:gd name="connsiteY120" fmla="*/ 468512 h 866181"/>
              <a:gd name="connsiteX121" fmla="*/ 1231106 w 1917809"/>
              <a:gd name="connsiteY121" fmla="*/ 466131 h 866181"/>
              <a:gd name="connsiteX122" fmla="*/ 1031081 w 1917809"/>
              <a:gd name="connsiteY122" fmla="*/ 456606 h 866181"/>
              <a:gd name="connsiteX123" fmla="*/ 840581 w 1917809"/>
              <a:gd name="connsiteY123" fmla="*/ 454225 h 866181"/>
              <a:gd name="connsiteX124" fmla="*/ 750094 w 1917809"/>
              <a:gd name="connsiteY124" fmla="*/ 451843 h 866181"/>
              <a:gd name="connsiteX125" fmla="*/ 500063 w 1917809"/>
              <a:gd name="connsiteY125" fmla="*/ 458987 h 866181"/>
              <a:gd name="connsiteX126" fmla="*/ 347662 w 1917809"/>
              <a:gd name="connsiteY126" fmla="*/ 478037 h 866181"/>
              <a:gd name="connsiteX127" fmla="*/ 250031 w 1917809"/>
              <a:gd name="connsiteY127" fmla="*/ 508993 h 866181"/>
              <a:gd name="connsiteX128" fmla="*/ 185737 w 1917809"/>
              <a:gd name="connsiteY128"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14500 w 1917809"/>
              <a:gd name="connsiteY59" fmla="*/ 647106 h 866181"/>
              <a:gd name="connsiteX60" fmla="*/ 1716881 w 1917809"/>
              <a:gd name="connsiteY60" fmla="*/ 654250 h 866181"/>
              <a:gd name="connsiteX61" fmla="*/ 1731169 w 1917809"/>
              <a:gd name="connsiteY61" fmla="*/ 661393 h 866181"/>
              <a:gd name="connsiteX62" fmla="*/ 1781175 w 1917809"/>
              <a:gd name="connsiteY62" fmla="*/ 654250 h 866181"/>
              <a:gd name="connsiteX63" fmla="*/ 1788319 w 1917809"/>
              <a:gd name="connsiteY63" fmla="*/ 649487 h 866181"/>
              <a:gd name="connsiteX64" fmla="*/ 1802606 w 1917809"/>
              <a:gd name="connsiteY64" fmla="*/ 644725 h 866181"/>
              <a:gd name="connsiteX65" fmla="*/ 1809750 w 1917809"/>
              <a:gd name="connsiteY65" fmla="*/ 639962 h 866181"/>
              <a:gd name="connsiteX66" fmla="*/ 1852612 w 1917809"/>
              <a:gd name="connsiteY66" fmla="*/ 639962 h 866181"/>
              <a:gd name="connsiteX67" fmla="*/ 1859756 w 1917809"/>
              <a:gd name="connsiteY67" fmla="*/ 644725 h 866181"/>
              <a:gd name="connsiteX68" fmla="*/ 1862137 w 1917809"/>
              <a:gd name="connsiteY68" fmla="*/ 651868 h 866181"/>
              <a:gd name="connsiteX69" fmla="*/ 1866900 w 1917809"/>
              <a:gd name="connsiteY69" fmla="*/ 659012 h 866181"/>
              <a:gd name="connsiteX70" fmla="*/ 1864519 w 1917809"/>
              <a:gd name="connsiteY70" fmla="*/ 692350 h 866181"/>
              <a:gd name="connsiteX71" fmla="*/ 1857375 w 1917809"/>
              <a:gd name="connsiteY71" fmla="*/ 699493 h 866181"/>
              <a:gd name="connsiteX72" fmla="*/ 1854994 w 1917809"/>
              <a:gd name="connsiteY72" fmla="*/ 706637 h 866181"/>
              <a:gd name="connsiteX73" fmla="*/ 1840706 w 1917809"/>
              <a:gd name="connsiteY73" fmla="*/ 718543 h 866181"/>
              <a:gd name="connsiteX74" fmla="*/ 1833562 w 1917809"/>
              <a:gd name="connsiteY74" fmla="*/ 720925 h 866181"/>
              <a:gd name="connsiteX75" fmla="*/ 1826419 w 1917809"/>
              <a:gd name="connsiteY75" fmla="*/ 725687 h 866181"/>
              <a:gd name="connsiteX76" fmla="*/ 1793081 w 1917809"/>
              <a:gd name="connsiteY76" fmla="*/ 735212 h 866181"/>
              <a:gd name="connsiteX77" fmla="*/ 1785937 w 1917809"/>
              <a:gd name="connsiteY77" fmla="*/ 737593 h 866181"/>
              <a:gd name="connsiteX78" fmla="*/ 1771650 w 1917809"/>
              <a:gd name="connsiteY78" fmla="*/ 747118 h 866181"/>
              <a:gd name="connsiteX79" fmla="*/ 1762125 w 1917809"/>
              <a:gd name="connsiteY79" fmla="*/ 759025 h 866181"/>
              <a:gd name="connsiteX80" fmla="*/ 1754981 w 1917809"/>
              <a:gd name="connsiteY80" fmla="*/ 780456 h 866181"/>
              <a:gd name="connsiteX81" fmla="*/ 1752600 w 1917809"/>
              <a:gd name="connsiteY81" fmla="*/ 787600 h 866181"/>
              <a:gd name="connsiteX82" fmla="*/ 1747837 w 1917809"/>
              <a:gd name="connsiteY82" fmla="*/ 794743 h 866181"/>
              <a:gd name="connsiteX83" fmla="*/ 1745456 w 1917809"/>
              <a:gd name="connsiteY83" fmla="*/ 832843 h 866181"/>
              <a:gd name="connsiteX84" fmla="*/ 1743075 w 1917809"/>
              <a:gd name="connsiteY84" fmla="*/ 839987 h 866181"/>
              <a:gd name="connsiteX85" fmla="*/ 1733550 w 1917809"/>
              <a:gd name="connsiteY85" fmla="*/ 854275 h 866181"/>
              <a:gd name="connsiteX86" fmla="*/ 1712119 w 1917809"/>
              <a:gd name="connsiteY86" fmla="*/ 863800 h 866181"/>
              <a:gd name="connsiteX87" fmla="*/ 1704975 w 1917809"/>
              <a:gd name="connsiteY87" fmla="*/ 866181 h 866181"/>
              <a:gd name="connsiteX88" fmla="*/ 1688306 w 1917809"/>
              <a:gd name="connsiteY88" fmla="*/ 863800 h 866181"/>
              <a:gd name="connsiteX89" fmla="*/ 1678781 w 1917809"/>
              <a:gd name="connsiteY89" fmla="*/ 849512 h 866181"/>
              <a:gd name="connsiteX90" fmla="*/ 1674019 w 1917809"/>
              <a:gd name="connsiteY90" fmla="*/ 842368 h 866181"/>
              <a:gd name="connsiteX91" fmla="*/ 1676400 w 1917809"/>
              <a:gd name="connsiteY91" fmla="*/ 806650 h 866181"/>
              <a:gd name="connsiteX92" fmla="*/ 1678781 w 1917809"/>
              <a:gd name="connsiteY92" fmla="*/ 799506 h 866181"/>
              <a:gd name="connsiteX93" fmla="*/ 1676400 w 1917809"/>
              <a:gd name="connsiteY93" fmla="*/ 739975 h 866181"/>
              <a:gd name="connsiteX94" fmla="*/ 1671637 w 1917809"/>
              <a:gd name="connsiteY94" fmla="*/ 725687 h 866181"/>
              <a:gd name="connsiteX95" fmla="*/ 1664494 w 1917809"/>
              <a:gd name="connsiteY95" fmla="*/ 711400 h 866181"/>
              <a:gd name="connsiteX96" fmla="*/ 1657350 w 1917809"/>
              <a:gd name="connsiteY96" fmla="*/ 706637 h 866181"/>
              <a:gd name="connsiteX97" fmla="*/ 1654969 w 1917809"/>
              <a:gd name="connsiteY97" fmla="*/ 699493 h 866181"/>
              <a:gd name="connsiteX98" fmla="*/ 1645444 w 1917809"/>
              <a:gd name="connsiteY98" fmla="*/ 685206 h 866181"/>
              <a:gd name="connsiteX99" fmla="*/ 1643062 w 1917809"/>
              <a:gd name="connsiteY99" fmla="*/ 678062 h 866181"/>
              <a:gd name="connsiteX100" fmla="*/ 1635919 w 1917809"/>
              <a:gd name="connsiteY100" fmla="*/ 673300 h 866181"/>
              <a:gd name="connsiteX101" fmla="*/ 1624012 w 1917809"/>
              <a:gd name="connsiteY101" fmla="*/ 651868 h 866181"/>
              <a:gd name="connsiteX102" fmla="*/ 1619250 w 1917809"/>
              <a:gd name="connsiteY102" fmla="*/ 644725 h 866181"/>
              <a:gd name="connsiteX103" fmla="*/ 1614487 w 1917809"/>
              <a:gd name="connsiteY103" fmla="*/ 637581 h 866181"/>
              <a:gd name="connsiteX104" fmla="*/ 1609725 w 1917809"/>
              <a:gd name="connsiteY104" fmla="*/ 620912 h 866181"/>
              <a:gd name="connsiteX105" fmla="*/ 1604962 w 1917809"/>
              <a:gd name="connsiteY105" fmla="*/ 606625 h 866181"/>
              <a:gd name="connsiteX106" fmla="*/ 1602581 w 1917809"/>
              <a:gd name="connsiteY106" fmla="*/ 599481 h 866181"/>
              <a:gd name="connsiteX107" fmla="*/ 1597819 w 1917809"/>
              <a:gd name="connsiteY107" fmla="*/ 582812 h 866181"/>
              <a:gd name="connsiteX108" fmla="*/ 1590675 w 1917809"/>
              <a:gd name="connsiteY108" fmla="*/ 575668 h 866181"/>
              <a:gd name="connsiteX109" fmla="*/ 1585912 w 1917809"/>
              <a:gd name="connsiteY109" fmla="*/ 568525 h 866181"/>
              <a:gd name="connsiteX110" fmla="*/ 1571625 w 1917809"/>
              <a:gd name="connsiteY110" fmla="*/ 559000 h 866181"/>
              <a:gd name="connsiteX111" fmla="*/ 1557337 w 1917809"/>
              <a:gd name="connsiteY111" fmla="*/ 547093 h 866181"/>
              <a:gd name="connsiteX112" fmla="*/ 1547812 w 1917809"/>
              <a:gd name="connsiteY112" fmla="*/ 537568 h 866181"/>
              <a:gd name="connsiteX113" fmla="*/ 1538287 w 1917809"/>
              <a:gd name="connsiteY113" fmla="*/ 528043 h 866181"/>
              <a:gd name="connsiteX114" fmla="*/ 1526381 w 1917809"/>
              <a:gd name="connsiteY114" fmla="*/ 513756 h 866181"/>
              <a:gd name="connsiteX115" fmla="*/ 1521619 w 1917809"/>
              <a:gd name="connsiteY115" fmla="*/ 506612 h 866181"/>
              <a:gd name="connsiteX116" fmla="*/ 1514475 w 1917809"/>
              <a:gd name="connsiteY116" fmla="*/ 504231 h 866181"/>
              <a:gd name="connsiteX117" fmla="*/ 1502569 w 1917809"/>
              <a:gd name="connsiteY117" fmla="*/ 492325 h 866181"/>
              <a:gd name="connsiteX118" fmla="*/ 1490662 w 1917809"/>
              <a:gd name="connsiteY118" fmla="*/ 478037 h 866181"/>
              <a:gd name="connsiteX119" fmla="*/ 1469231 w 1917809"/>
              <a:gd name="connsiteY119" fmla="*/ 468512 h 866181"/>
              <a:gd name="connsiteX120" fmla="*/ 1231106 w 1917809"/>
              <a:gd name="connsiteY120" fmla="*/ 466131 h 866181"/>
              <a:gd name="connsiteX121" fmla="*/ 1031081 w 1917809"/>
              <a:gd name="connsiteY121" fmla="*/ 456606 h 866181"/>
              <a:gd name="connsiteX122" fmla="*/ 840581 w 1917809"/>
              <a:gd name="connsiteY122" fmla="*/ 454225 h 866181"/>
              <a:gd name="connsiteX123" fmla="*/ 750094 w 1917809"/>
              <a:gd name="connsiteY123" fmla="*/ 451843 h 866181"/>
              <a:gd name="connsiteX124" fmla="*/ 500063 w 1917809"/>
              <a:gd name="connsiteY124" fmla="*/ 458987 h 866181"/>
              <a:gd name="connsiteX125" fmla="*/ 347662 w 1917809"/>
              <a:gd name="connsiteY125" fmla="*/ 478037 h 866181"/>
              <a:gd name="connsiteX126" fmla="*/ 250031 w 1917809"/>
              <a:gd name="connsiteY126" fmla="*/ 508993 h 866181"/>
              <a:gd name="connsiteX127" fmla="*/ 185737 w 1917809"/>
              <a:gd name="connsiteY12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14500 w 1917809"/>
              <a:gd name="connsiteY59" fmla="*/ 647106 h 866181"/>
              <a:gd name="connsiteX60" fmla="*/ 1731169 w 1917809"/>
              <a:gd name="connsiteY60" fmla="*/ 661393 h 866181"/>
              <a:gd name="connsiteX61" fmla="*/ 1781175 w 1917809"/>
              <a:gd name="connsiteY61" fmla="*/ 654250 h 866181"/>
              <a:gd name="connsiteX62" fmla="*/ 1788319 w 1917809"/>
              <a:gd name="connsiteY62" fmla="*/ 649487 h 866181"/>
              <a:gd name="connsiteX63" fmla="*/ 1802606 w 1917809"/>
              <a:gd name="connsiteY63" fmla="*/ 644725 h 866181"/>
              <a:gd name="connsiteX64" fmla="*/ 1809750 w 1917809"/>
              <a:gd name="connsiteY64" fmla="*/ 639962 h 866181"/>
              <a:gd name="connsiteX65" fmla="*/ 1852612 w 1917809"/>
              <a:gd name="connsiteY65" fmla="*/ 639962 h 866181"/>
              <a:gd name="connsiteX66" fmla="*/ 1859756 w 1917809"/>
              <a:gd name="connsiteY66" fmla="*/ 644725 h 866181"/>
              <a:gd name="connsiteX67" fmla="*/ 1862137 w 1917809"/>
              <a:gd name="connsiteY67" fmla="*/ 651868 h 866181"/>
              <a:gd name="connsiteX68" fmla="*/ 1866900 w 1917809"/>
              <a:gd name="connsiteY68" fmla="*/ 659012 h 866181"/>
              <a:gd name="connsiteX69" fmla="*/ 1864519 w 1917809"/>
              <a:gd name="connsiteY69" fmla="*/ 692350 h 866181"/>
              <a:gd name="connsiteX70" fmla="*/ 1857375 w 1917809"/>
              <a:gd name="connsiteY70" fmla="*/ 699493 h 866181"/>
              <a:gd name="connsiteX71" fmla="*/ 1854994 w 1917809"/>
              <a:gd name="connsiteY71" fmla="*/ 706637 h 866181"/>
              <a:gd name="connsiteX72" fmla="*/ 1840706 w 1917809"/>
              <a:gd name="connsiteY72" fmla="*/ 718543 h 866181"/>
              <a:gd name="connsiteX73" fmla="*/ 1833562 w 1917809"/>
              <a:gd name="connsiteY73" fmla="*/ 720925 h 866181"/>
              <a:gd name="connsiteX74" fmla="*/ 1826419 w 1917809"/>
              <a:gd name="connsiteY74" fmla="*/ 725687 h 866181"/>
              <a:gd name="connsiteX75" fmla="*/ 1793081 w 1917809"/>
              <a:gd name="connsiteY75" fmla="*/ 735212 h 866181"/>
              <a:gd name="connsiteX76" fmla="*/ 1785937 w 1917809"/>
              <a:gd name="connsiteY76" fmla="*/ 737593 h 866181"/>
              <a:gd name="connsiteX77" fmla="*/ 1771650 w 1917809"/>
              <a:gd name="connsiteY77" fmla="*/ 747118 h 866181"/>
              <a:gd name="connsiteX78" fmla="*/ 1762125 w 1917809"/>
              <a:gd name="connsiteY78" fmla="*/ 759025 h 866181"/>
              <a:gd name="connsiteX79" fmla="*/ 1754981 w 1917809"/>
              <a:gd name="connsiteY79" fmla="*/ 780456 h 866181"/>
              <a:gd name="connsiteX80" fmla="*/ 1752600 w 1917809"/>
              <a:gd name="connsiteY80" fmla="*/ 787600 h 866181"/>
              <a:gd name="connsiteX81" fmla="*/ 1747837 w 1917809"/>
              <a:gd name="connsiteY81" fmla="*/ 794743 h 866181"/>
              <a:gd name="connsiteX82" fmla="*/ 1745456 w 1917809"/>
              <a:gd name="connsiteY82" fmla="*/ 832843 h 866181"/>
              <a:gd name="connsiteX83" fmla="*/ 1743075 w 1917809"/>
              <a:gd name="connsiteY83" fmla="*/ 839987 h 866181"/>
              <a:gd name="connsiteX84" fmla="*/ 1733550 w 1917809"/>
              <a:gd name="connsiteY84" fmla="*/ 854275 h 866181"/>
              <a:gd name="connsiteX85" fmla="*/ 1712119 w 1917809"/>
              <a:gd name="connsiteY85" fmla="*/ 863800 h 866181"/>
              <a:gd name="connsiteX86" fmla="*/ 1704975 w 1917809"/>
              <a:gd name="connsiteY86" fmla="*/ 866181 h 866181"/>
              <a:gd name="connsiteX87" fmla="*/ 1688306 w 1917809"/>
              <a:gd name="connsiteY87" fmla="*/ 863800 h 866181"/>
              <a:gd name="connsiteX88" fmla="*/ 1678781 w 1917809"/>
              <a:gd name="connsiteY88" fmla="*/ 849512 h 866181"/>
              <a:gd name="connsiteX89" fmla="*/ 1674019 w 1917809"/>
              <a:gd name="connsiteY89" fmla="*/ 842368 h 866181"/>
              <a:gd name="connsiteX90" fmla="*/ 1676400 w 1917809"/>
              <a:gd name="connsiteY90" fmla="*/ 806650 h 866181"/>
              <a:gd name="connsiteX91" fmla="*/ 1678781 w 1917809"/>
              <a:gd name="connsiteY91" fmla="*/ 799506 h 866181"/>
              <a:gd name="connsiteX92" fmla="*/ 1676400 w 1917809"/>
              <a:gd name="connsiteY92" fmla="*/ 739975 h 866181"/>
              <a:gd name="connsiteX93" fmla="*/ 1671637 w 1917809"/>
              <a:gd name="connsiteY93" fmla="*/ 725687 h 866181"/>
              <a:gd name="connsiteX94" fmla="*/ 1664494 w 1917809"/>
              <a:gd name="connsiteY94" fmla="*/ 711400 h 866181"/>
              <a:gd name="connsiteX95" fmla="*/ 1657350 w 1917809"/>
              <a:gd name="connsiteY95" fmla="*/ 706637 h 866181"/>
              <a:gd name="connsiteX96" fmla="*/ 1654969 w 1917809"/>
              <a:gd name="connsiteY96" fmla="*/ 699493 h 866181"/>
              <a:gd name="connsiteX97" fmla="*/ 1645444 w 1917809"/>
              <a:gd name="connsiteY97" fmla="*/ 685206 h 866181"/>
              <a:gd name="connsiteX98" fmla="*/ 1643062 w 1917809"/>
              <a:gd name="connsiteY98" fmla="*/ 678062 h 866181"/>
              <a:gd name="connsiteX99" fmla="*/ 1635919 w 1917809"/>
              <a:gd name="connsiteY99" fmla="*/ 673300 h 866181"/>
              <a:gd name="connsiteX100" fmla="*/ 1624012 w 1917809"/>
              <a:gd name="connsiteY100" fmla="*/ 651868 h 866181"/>
              <a:gd name="connsiteX101" fmla="*/ 1619250 w 1917809"/>
              <a:gd name="connsiteY101" fmla="*/ 644725 h 866181"/>
              <a:gd name="connsiteX102" fmla="*/ 1614487 w 1917809"/>
              <a:gd name="connsiteY102" fmla="*/ 637581 h 866181"/>
              <a:gd name="connsiteX103" fmla="*/ 1609725 w 1917809"/>
              <a:gd name="connsiteY103" fmla="*/ 620912 h 866181"/>
              <a:gd name="connsiteX104" fmla="*/ 1604962 w 1917809"/>
              <a:gd name="connsiteY104" fmla="*/ 606625 h 866181"/>
              <a:gd name="connsiteX105" fmla="*/ 1602581 w 1917809"/>
              <a:gd name="connsiteY105" fmla="*/ 599481 h 866181"/>
              <a:gd name="connsiteX106" fmla="*/ 1597819 w 1917809"/>
              <a:gd name="connsiteY106" fmla="*/ 582812 h 866181"/>
              <a:gd name="connsiteX107" fmla="*/ 1590675 w 1917809"/>
              <a:gd name="connsiteY107" fmla="*/ 575668 h 866181"/>
              <a:gd name="connsiteX108" fmla="*/ 1585912 w 1917809"/>
              <a:gd name="connsiteY108" fmla="*/ 568525 h 866181"/>
              <a:gd name="connsiteX109" fmla="*/ 1571625 w 1917809"/>
              <a:gd name="connsiteY109" fmla="*/ 559000 h 866181"/>
              <a:gd name="connsiteX110" fmla="*/ 1557337 w 1917809"/>
              <a:gd name="connsiteY110" fmla="*/ 547093 h 866181"/>
              <a:gd name="connsiteX111" fmla="*/ 1547812 w 1917809"/>
              <a:gd name="connsiteY111" fmla="*/ 537568 h 866181"/>
              <a:gd name="connsiteX112" fmla="*/ 1538287 w 1917809"/>
              <a:gd name="connsiteY112" fmla="*/ 528043 h 866181"/>
              <a:gd name="connsiteX113" fmla="*/ 1526381 w 1917809"/>
              <a:gd name="connsiteY113" fmla="*/ 513756 h 866181"/>
              <a:gd name="connsiteX114" fmla="*/ 1521619 w 1917809"/>
              <a:gd name="connsiteY114" fmla="*/ 506612 h 866181"/>
              <a:gd name="connsiteX115" fmla="*/ 1514475 w 1917809"/>
              <a:gd name="connsiteY115" fmla="*/ 504231 h 866181"/>
              <a:gd name="connsiteX116" fmla="*/ 1502569 w 1917809"/>
              <a:gd name="connsiteY116" fmla="*/ 492325 h 866181"/>
              <a:gd name="connsiteX117" fmla="*/ 1490662 w 1917809"/>
              <a:gd name="connsiteY117" fmla="*/ 478037 h 866181"/>
              <a:gd name="connsiteX118" fmla="*/ 1469231 w 1917809"/>
              <a:gd name="connsiteY118" fmla="*/ 468512 h 866181"/>
              <a:gd name="connsiteX119" fmla="*/ 1231106 w 1917809"/>
              <a:gd name="connsiteY119" fmla="*/ 466131 h 866181"/>
              <a:gd name="connsiteX120" fmla="*/ 1031081 w 1917809"/>
              <a:gd name="connsiteY120" fmla="*/ 456606 h 866181"/>
              <a:gd name="connsiteX121" fmla="*/ 840581 w 1917809"/>
              <a:gd name="connsiteY121" fmla="*/ 454225 h 866181"/>
              <a:gd name="connsiteX122" fmla="*/ 750094 w 1917809"/>
              <a:gd name="connsiteY122" fmla="*/ 451843 h 866181"/>
              <a:gd name="connsiteX123" fmla="*/ 500063 w 1917809"/>
              <a:gd name="connsiteY123" fmla="*/ 458987 h 866181"/>
              <a:gd name="connsiteX124" fmla="*/ 347662 w 1917809"/>
              <a:gd name="connsiteY124" fmla="*/ 478037 h 866181"/>
              <a:gd name="connsiteX125" fmla="*/ 250031 w 1917809"/>
              <a:gd name="connsiteY125" fmla="*/ 508993 h 866181"/>
              <a:gd name="connsiteX126" fmla="*/ 185737 w 1917809"/>
              <a:gd name="connsiteY12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1169 w 1917809"/>
              <a:gd name="connsiteY59" fmla="*/ 661393 h 866181"/>
              <a:gd name="connsiteX60" fmla="*/ 1781175 w 1917809"/>
              <a:gd name="connsiteY60" fmla="*/ 654250 h 866181"/>
              <a:gd name="connsiteX61" fmla="*/ 1788319 w 1917809"/>
              <a:gd name="connsiteY61" fmla="*/ 649487 h 866181"/>
              <a:gd name="connsiteX62" fmla="*/ 1802606 w 1917809"/>
              <a:gd name="connsiteY62" fmla="*/ 644725 h 866181"/>
              <a:gd name="connsiteX63" fmla="*/ 1809750 w 1917809"/>
              <a:gd name="connsiteY63" fmla="*/ 639962 h 866181"/>
              <a:gd name="connsiteX64" fmla="*/ 1852612 w 1917809"/>
              <a:gd name="connsiteY64" fmla="*/ 639962 h 866181"/>
              <a:gd name="connsiteX65" fmla="*/ 1859756 w 1917809"/>
              <a:gd name="connsiteY65" fmla="*/ 644725 h 866181"/>
              <a:gd name="connsiteX66" fmla="*/ 1862137 w 1917809"/>
              <a:gd name="connsiteY66" fmla="*/ 651868 h 866181"/>
              <a:gd name="connsiteX67" fmla="*/ 1866900 w 1917809"/>
              <a:gd name="connsiteY67" fmla="*/ 659012 h 866181"/>
              <a:gd name="connsiteX68" fmla="*/ 1864519 w 1917809"/>
              <a:gd name="connsiteY68" fmla="*/ 692350 h 866181"/>
              <a:gd name="connsiteX69" fmla="*/ 1857375 w 1917809"/>
              <a:gd name="connsiteY69" fmla="*/ 699493 h 866181"/>
              <a:gd name="connsiteX70" fmla="*/ 1854994 w 1917809"/>
              <a:gd name="connsiteY70" fmla="*/ 706637 h 866181"/>
              <a:gd name="connsiteX71" fmla="*/ 1840706 w 1917809"/>
              <a:gd name="connsiteY71" fmla="*/ 718543 h 866181"/>
              <a:gd name="connsiteX72" fmla="*/ 1833562 w 1917809"/>
              <a:gd name="connsiteY72" fmla="*/ 720925 h 866181"/>
              <a:gd name="connsiteX73" fmla="*/ 1826419 w 1917809"/>
              <a:gd name="connsiteY73" fmla="*/ 725687 h 866181"/>
              <a:gd name="connsiteX74" fmla="*/ 1793081 w 1917809"/>
              <a:gd name="connsiteY74" fmla="*/ 735212 h 866181"/>
              <a:gd name="connsiteX75" fmla="*/ 1785937 w 1917809"/>
              <a:gd name="connsiteY75" fmla="*/ 737593 h 866181"/>
              <a:gd name="connsiteX76" fmla="*/ 1771650 w 1917809"/>
              <a:gd name="connsiteY76" fmla="*/ 747118 h 866181"/>
              <a:gd name="connsiteX77" fmla="*/ 1762125 w 1917809"/>
              <a:gd name="connsiteY77" fmla="*/ 759025 h 866181"/>
              <a:gd name="connsiteX78" fmla="*/ 1754981 w 1917809"/>
              <a:gd name="connsiteY78" fmla="*/ 780456 h 866181"/>
              <a:gd name="connsiteX79" fmla="*/ 1752600 w 1917809"/>
              <a:gd name="connsiteY79" fmla="*/ 787600 h 866181"/>
              <a:gd name="connsiteX80" fmla="*/ 1747837 w 1917809"/>
              <a:gd name="connsiteY80" fmla="*/ 794743 h 866181"/>
              <a:gd name="connsiteX81" fmla="*/ 1745456 w 1917809"/>
              <a:gd name="connsiteY81" fmla="*/ 832843 h 866181"/>
              <a:gd name="connsiteX82" fmla="*/ 1743075 w 1917809"/>
              <a:gd name="connsiteY82" fmla="*/ 839987 h 866181"/>
              <a:gd name="connsiteX83" fmla="*/ 1733550 w 1917809"/>
              <a:gd name="connsiteY83" fmla="*/ 854275 h 866181"/>
              <a:gd name="connsiteX84" fmla="*/ 1712119 w 1917809"/>
              <a:gd name="connsiteY84" fmla="*/ 863800 h 866181"/>
              <a:gd name="connsiteX85" fmla="*/ 1704975 w 1917809"/>
              <a:gd name="connsiteY85" fmla="*/ 866181 h 866181"/>
              <a:gd name="connsiteX86" fmla="*/ 1688306 w 1917809"/>
              <a:gd name="connsiteY86" fmla="*/ 863800 h 866181"/>
              <a:gd name="connsiteX87" fmla="*/ 1678781 w 1917809"/>
              <a:gd name="connsiteY87" fmla="*/ 849512 h 866181"/>
              <a:gd name="connsiteX88" fmla="*/ 1674019 w 1917809"/>
              <a:gd name="connsiteY88" fmla="*/ 842368 h 866181"/>
              <a:gd name="connsiteX89" fmla="*/ 1676400 w 1917809"/>
              <a:gd name="connsiteY89" fmla="*/ 806650 h 866181"/>
              <a:gd name="connsiteX90" fmla="*/ 1678781 w 1917809"/>
              <a:gd name="connsiteY90" fmla="*/ 799506 h 866181"/>
              <a:gd name="connsiteX91" fmla="*/ 1676400 w 1917809"/>
              <a:gd name="connsiteY91" fmla="*/ 739975 h 866181"/>
              <a:gd name="connsiteX92" fmla="*/ 1671637 w 1917809"/>
              <a:gd name="connsiteY92" fmla="*/ 725687 h 866181"/>
              <a:gd name="connsiteX93" fmla="*/ 1664494 w 1917809"/>
              <a:gd name="connsiteY93" fmla="*/ 711400 h 866181"/>
              <a:gd name="connsiteX94" fmla="*/ 1657350 w 1917809"/>
              <a:gd name="connsiteY94" fmla="*/ 706637 h 866181"/>
              <a:gd name="connsiteX95" fmla="*/ 1654969 w 1917809"/>
              <a:gd name="connsiteY95" fmla="*/ 699493 h 866181"/>
              <a:gd name="connsiteX96" fmla="*/ 1645444 w 1917809"/>
              <a:gd name="connsiteY96" fmla="*/ 685206 h 866181"/>
              <a:gd name="connsiteX97" fmla="*/ 1643062 w 1917809"/>
              <a:gd name="connsiteY97" fmla="*/ 678062 h 866181"/>
              <a:gd name="connsiteX98" fmla="*/ 1635919 w 1917809"/>
              <a:gd name="connsiteY98" fmla="*/ 673300 h 866181"/>
              <a:gd name="connsiteX99" fmla="*/ 1624012 w 1917809"/>
              <a:gd name="connsiteY99" fmla="*/ 651868 h 866181"/>
              <a:gd name="connsiteX100" fmla="*/ 1619250 w 1917809"/>
              <a:gd name="connsiteY100" fmla="*/ 644725 h 866181"/>
              <a:gd name="connsiteX101" fmla="*/ 1614487 w 1917809"/>
              <a:gd name="connsiteY101" fmla="*/ 637581 h 866181"/>
              <a:gd name="connsiteX102" fmla="*/ 1609725 w 1917809"/>
              <a:gd name="connsiteY102" fmla="*/ 620912 h 866181"/>
              <a:gd name="connsiteX103" fmla="*/ 1604962 w 1917809"/>
              <a:gd name="connsiteY103" fmla="*/ 606625 h 866181"/>
              <a:gd name="connsiteX104" fmla="*/ 1602581 w 1917809"/>
              <a:gd name="connsiteY104" fmla="*/ 599481 h 866181"/>
              <a:gd name="connsiteX105" fmla="*/ 1597819 w 1917809"/>
              <a:gd name="connsiteY105" fmla="*/ 582812 h 866181"/>
              <a:gd name="connsiteX106" fmla="*/ 1590675 w 1917809"/>
              <a:gd name="connsiteY106" fmla="*/ 575668 h 866181"/>
              <a:gd name="connsiteX107" fmla="*/ 1585912 w 1917809"/>
              <a:gd name="connsiteY107" fmla="*/ 568525 h 866181"/>
              <a:gd name="connsiteX108" fmla="*/ 1571625 w 1917809"/>
              <a:gd name="connsiteY108" fmla="*/ 559000 h 866181"/>
              <a:gd name="connsiteX109" fmla="*/ 1557337 w 1917809"/>
              <a:gd name="connsiteY109" fmla="*/ 547093 h 866181"/>
              <a:gd name="connsiteX110" fmla="*/ 1547812 w 1917809"/>
              <a:gd name="connsiteY110" fmla="*/ 537568 h 866181"/>
              <a:gd name="connsiteX111" fmla="*/ 1538287 w 1917809"/>
              <a:gd name="connsiteY111" fmla="*/ 528043 h 866181"/>
              <a:gd name="connsiteX112" fmla="*/ 1526381 w 1917809"/>
              <a:gd name="connsiteY112" fmla="*/ 513756 h 866181"/>
              <a:gd name="connsiteX113" fmla="*/ 1521619 w 1917809"/>
              <a:gd name="connsiteY113" fmla="*/ 506612 h 866181"/>
              <a:gd name="connsiteX114" fmla="*/ 1514475 w 1917809"/>
              <a:gd name="connsiteY114" fmla="*/ 504231 h 866181"/>
              <a:gd name="connsiteX115" fmla="*/ 1502569 w 1917809"/>
              <a:gd name="connsiteY115" fmla="*/ 492325 h 866181"/>
              <a:gd name="connsiteX116" fmla="*/ 1490662 w 1917809"/>
              <a:gd name="connsiteY116" fmla="*/ 478037 h 866181"/>
              <a:gd name="connsiteX117" fmla="*/ 1469231 w 1917809"/>
              <a:gd name="connsiteY117" fmla="*/ 468512 h 866181"/>
              <a:gd name="connsiteX118" fmla="*/ 1231106 w 1917809"/>
              <a:gd name="connsiteY118" fmla="*/ 466131 h 866181"/>
              <a:gd name="connsiteX119" fmla="*/ 1031081 w 1917809"/>
              <a:gd name="connsiteY119" fmla="*/ 456606 h 866181"/>
              <a:gd name="connsiteX120" fmla="*/ 840581 w 1917809"/>
              <a:gd name="connsiteY120" fmla="*/ 454225 h 866181"/>
              <a:gd name="connsiteX121" fmla="*/ 750094 w 1917809"/>
              <a:gd name="connsiteY121" fmla="*/ 451843 h 866181"/>
              <a:gd name="connsiteX122" fmla="*/ 500063 w 1917809"/>
              <a:gd name="connsiteY122" fmla="*/ 458987 h 866181"/>
              <a:gd name="connsiteX123" fmla="*/ 347662 w 1917809"/>
              <a:gd name="connsiteY123" fmla="*/ 478037 h 866181"/>
              <a:gd name="connsiteX124" fmla="*/ 250031 w 1917809"/>
              <a:gd name="connsiteY124" fmla="*/ 508993 h 866181"/>
              <a:gd name="connsiteX125" fmla="*/ 185737 w 1917809"/>
              <a:gd name="connsiteY125"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1169 w 1917809"/>
              <a:gd name="connsiteY59" fmla="*/ 661393 h 866181"/>
              <a:gd name="connsiteX60" fmla="*/ 1781175 w 1917809"/>
              <a:gd name="connsiteY60" fmla="*/ 654250 h 866181"/>
              <a:gd name="connsiteX61" fmla="*/ 1788319 w 1917809"/>
              <a:gd name="connsiteY61" fmla="*/ 649487 h 866181"/>
              <a:gd name="connsiteX62" fmla="*/ 1809750 w 1917809"/>
              <a:gd name="connsiteY62" fmla="*/ 639962 h 866181"/>
              <a:gd name="connsiteX63" fmla="*/ 1852612 w 1917809"/>
              <a:gd name="connsiteY63" fmla="*/ 639962 h 866181"/>
              <a:gd name="connsiteX64" fmla="*/ 1859756 w 1917809"/>
              <a:gd name="connsiteY64" fmla="*/ 644725 h 866181"/>
              <a:gd name="connsiteX65" fmla="*/ 1862137 w 1917809"/>
              <a:gd name="connsiteY65" fmla="*/ 651868 h 866181"/>
              <a:gd name="connsiteX66" fmla="*/ 1866900 w 1917809"/>
              <a:gd name="connsiteY66" fmla="*/ 659012 h 866181"/>
              <a:gd name="connsiteX67" fmla="*/ 1864519 w 1917809"/>
              <a:gd name="connsiteY67" fmla="*/ 692350 h 866181"/>
              <a:gd name="connsiteX68" fmla="*/ 1857375 w 1917809"/>
              <a:gd name="connsiteY68" fmla="*/ 699493 h 866181"/>
              <a:gd name="connsiteX69" fmla="*/ 1854994 w 1917809"/>
              <a:gd name="connsiteY69" fmla="*/ 706637 h 866181"/>
              <a:gd name="connsiteX70" fmla="*/ 1840706 w 1917809"/>
              <a:gd name="connsiteY70" fmla="*/ 718543 h 866181"/>
              <a:gd name="connsiteX71" fmla="*/ 1833562 w 1917809"/>
              <a:gd name="connsiteY71" fmla="*/ 720925 h 866181"/>
              <a:gd name="connsiteX72" fmla="*/ 1826419 w 1917809"/>
              <a:gd name="connsiteY72" fmla="*/ 725687 h 866181"/>
              <a:gd name="connsiteX73" fmla="*/ 1793081 w 1917809"/>
              <a:gd name="connsiteY73" fmla="*/ 735212 h 866181"/>
              <a:gd name="connsiteX74" fmla="*/ 1785937 w 1917809"/>
              <a:gd name="connsiteY74" fmla="*/ 737593 h 866181"/>
              <a:gd name="connsiteX75" fmla="*/ 1771650 w 1917809"/>
              <a:gd name="connsiteY75" fmla="*/ 747118 h 866181"/>
              <a:gd name="connsiteX76" fmla="*/ 1762125 w 1917809"/>
              <a:gd name="connsiteY76" fmla="*/ 759025 h 866181"/>
              <a:gd name="connsiteX77" fmla="*/ 1754981 w 1917809"/>
              <a:gd name="connsiteY77" fmla="*/ 780456 h 866181"/>
              <a:gd name="connsiteX78" fmla="*/ 1752600 w 1917809"/>
              <a:gd name="connsiteY78" fmla="*/ 787600 h 866181"/>
              <a:gd name="connsiteX79" fmla="*/ 1747837 w 1917809"/>
              <a:gd name="connsiteY79" fmla="*/ 794743 h 866181"/>
              <a:gd name="connsiteX80" fmla="*/ 1745456 w 1917809"/>
              <a:gd name="connsiteY80" fmla="*/ 832843 h 866181"/>
              <a:gd name="connsiteX81" fmla="*/ 1743075 w 1917809"/>
              <a:gd name="connsiteY81" fmla="*/ 839987 h 866181"/>
              <a:gd name="connsiteX82" fmla="*/ 1733550 w 1917809"/>
              <a:gd name="connsiteY82" fmla="*/ 854275 h 866181"/>
              <a:gd name="connsiteX83" fmla="*/ 1712119 w 1917809"/>
              <a:gd name="connsiteY83" fmla="*/ 863800 h 866181"/>
              <a:gd name="connsiteX84" fmla="*/ 1704975 w 1917809"/>
              <a:gd name="connsiteY84" fmla="*/ 866181 h 866181"/>
              <a:gd name="connsiteX85" fmla="*/ 1688306 w 1917809"/>
              <a:gd name="connsiteY85" fmla="*/ 863800 h 866181"/>
              <a:gd name="connsiteX86" fmla="*/ 1678781 w 1917809"/>
              <a:gd name="connsiteY86" fmla="*/ 849512 h 866181"/>
              <a:gd name="connsiteX87" fmla="*/ 1674019 w 1917809"/>
              <a:gd name="connsiteY87" fmla="*/ 842368 h 866181"/>
              <a:gd name="connsiteX88" fmla="*/ 1676400 w 1917809"/>
              <a:gd name="connsiteY88" fmla="*/ 806650 h 866181"/>
              <a:gd name="connsiteX89" fmla="*/ 1678781 w 1917809"/>
              <a:gd name="connsiteY89" fmla="*/ 799506 h 866181"/>
              <a:gd name="connsiteX90" fmla="*/ 1676400 w 1917809"/>
              <a:gd name="connsiteY90" fmla="*/ 739975 h 866181"/>
              <a:gd name="connsiteX91" fmla="*/ 1671637 w 1917809"/>
              <a:gd name="connsiteY91" fmla="*/ 725687 h 866181"/>
              <a:gd name="connsiteX92" fmla="*/ 1664494 w 1917809"/>
              <a:gd name="connsiteY92" fmla="*/ 711400 h 866181"/>
              <a:gd name="connsiteX93" fmla="*/ 1657350 w 1917809"/>
              <a:gd name="connsiteY93" fmla="*/ 706637 h 866181"/>
              <a:gd name="connsiteX94" fmla="*/ 1654969 w 1917809"/>
              <a:gd name="connsiteY94" fmla="*/ 699493 h 866181"/>
              <a:gd name="connsiteX95" fmla="*/ 1645444 w 1917809"/>
              <a:gd name="connsiteY95" fmla="*/ 685206 h 866181"/>
              <a:gd name="connsiteX96" fmla="*/ 1643062 w 1917809"/>
              <a:gd name="connsiteY96" fmla="*/ 678062 h 866181"/>
              <a:gd name="connsiteX97" fmla="*/ 1635919 w 1917809"/>
              <a:gd name="connsiteY97" fmla="*/ 673300 h 866181"/>
              <a:gd name="connsiteX98" fmla="*/ 1624012 w 1917809"/>
              <a:gd name="connsiteY98" fmla="*/ 651868 h 866181"/>
              <a:gd name="connsiteX99" fmla="*/ 1619250 w 1917809"/>
              <a:gd name="connsiteY99" fmla="*/ 644725 h 866181"/>
              <a:gd name="connsiteX100" fmla="*/ 1614487 w 1917809"/>
              <a:gd name="connsiteY100" fmla="*/ 637581 h 866181"/>
              <a:gd name="connsiteX101" fmla="*/ 1609725 w 1917809"/>
              <a:gd name="connsiteY101" fmla="*/ 620912 h 866181"/>
              <a:gd name="connsiteX102" fmla="*/ 1604962 w 1917809"/>
              <a:gd name="connsiteY102" fmla="*/ 606625 h 866181"/>
              <a:gd name="connsiteX103" fmla="*/ 1602581 w 1917809"/>
              <a:gd name="connsiteY103" fmla="*/ 599481 h 866181"/>
              <a:gd name="connsiteX104" fmla="*/ 1597819 w 1917809"/>
              <a:gd name="connsiteY104" fmla="*/ 582812 h 866181"/>
              <a:gd name="connsiteX105" fmla="*/ 1590675 w 1917809"/>
              <a:gd name="connsiteY105" fmla="*/ 575668 h 866181"/>
              <a:gd name="connsiteX106" fmla="*/ 1585912 w 1917809"/>
              <a:gd name="connsiteY106" fmla="*/ 568525 h 866181"/>
              <a:gd name="connsiteX107" fmla="*/ 1571625 w 1917809"/>
              <a:gd name="connsiteY107" fmla="*/ 559000 h 866181"/>
              <a:gd name="connsiteX108" fmla="*/ 1557337 w 1917809"/>
              <a:gd name="connsiteY108" fmla="*/ 547093 h 866181"/>
              <a:gd name="connsiteX109" fmla="*/ 1547812 w 1917809"/>
              <a:gd name="connsiteY109" fmla="*/ 537568 h 866181"/>
              <a:gd name="connsiteX110" fmla="*/ 1538287 w 1917809"/>
              <a:gd name="connsiteY110" fmla="*/ 528043 h 866181"/>
              <a:gd name="connsiteX111" fmla="*/ 1526381 w 1917809"/>
              <a:gd name="connsiteY111" fmla="*/ 513756 h 866181"/>
              <a:gd name="connsiteX112" fmla="*/ 1521619 w 1917809"/>
              <a:gd name="connsiteY112" fmla="*/ 506612 h 866181"/>
              <a:gd name="connsiteX113" fmla="*/ 1514475 w 1917809"/>
              <a:gd name="connsiteY113" fmla="*/ 504231 h 866181"/>
              <a:gd name="connsiteX114" fmla="*/ 1502569 w 1917809"/>
              <a:gd name="connsiteY114" fmla="*/ 492325 h 866181"/>
              <a:gd name="connsiteX115" fmla="*/ 1490662 w 1917809"/>
              <a:gd name="connsiteY115" fmla="*/ 478037 h 866181"/>
              <a:gd name="connsiteX116" fmla="*/ 1469231 w 1917809"/>
              <a:gd name="connsiteY116" fmla="*/ 468512 h 866181"/>
              <a:gd name="connsiteX117" fmla="*/ 1231106 w 1917809"/>
              <a:gd name="connsiteY117" fmla="*/ 466131 h 866181"/>
              <a:gd name="connsiteX118" fmla="*/ 1031081 w 1917809"/>
              <a:gd name="connsiteY118" fmla="*/ 456606 h 866181"/>
              <a:gd name="connsiteX119" fmla="*/ 840581 w 1917809"/>
              <a:gd name="connsiteY119" fmla="*/ 454225 h 866181"/>
              <a:gd name="connsiteX120" fmla="*/ 750094 w 1917809"/>
              <a:gd name="connsiteY120" fmla="*/ 451843 h 866181"/>
              <a:gd name="connsiteX121" fmla="*/ 500063 w 1917809"/>
              <a:gd name="connsiteY121" fmla="*/ 458987 h 866181"/>
              <a:gd name="connsiteX122" fmla="*/ 347662 w 1917809"/>
              <a:gd name="connsiteY122" fmla="*/ 478037 h 866181"/>
              <a:gd name="connsiteX123" fmla="*/ 250031 w 1917809"/>
              <a:gd name="connsiteY123" fmla="*/ 508993 h 866181"/>
              <a:gd name="connsiteX124" fmla="*/ 185737 w 1917809"/>
              <a:gd name="connsiteY12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1169 w 1917809"/>
              <a:gd name="connsiteY59" fmla="*/ 661393 h 866181"/>
              <a:gd name="connsiteX60" fmla="*/ 1781175 w 1917809"/>
              <a:gd name="connsiteY60" fmla="*/ 654250 h 866181"/>
              <a:gd name="connsiteX61" fmla="*/ 1809750 w 1917809"/>
              <a:gd name="connsiteY61" fmla="*/ 639962 h 866181"/>
              <a:gd name="connsiteX62" fmla="*/ 1852612 w 1917809"/>
              <a:gd name="connsiteY62" fmla="*/ 639962 h 866181"/>
              <a:gd name="connsiteX63" fmla="*/ 1859756 w 1917809"/>
              <a:gd name="connsiteY63" fmla="*/ 644725 h 866181"/>
              <a:gd name="connsiteX64" fmla="*/ 1862137 w 1917809"/>
              <a:gd name="connsiteY64" fmla="*/ 651868 h 866181"/>
              <a:gd name="connsiteX65" fmla="*/ 1866900 w 1917809"/>
              <a:gd name="connsiteY65" fmla="*/ 659012 h 866181"/>
              <a:gd name="connsiteX66" fmla="*/ 1864519 w 1917809"/>
              <a:gd name="connsiteY66" fmla="*/ 692350 h 866181"/>
              <a:gd name="connsiteX67" fmla="*/ 1857375 w 1917809"/>
              <a:gd name="connsiteY67" fmla="*/ 699493 h 866181"/>
              <a:gd name="connsiteX68" fmla="*/ 1854994 w 1917809"/>
              <a:gd name="connsiteY68" fmla="*/ 706637 h 866181"/>
              <a:gd name="connsiteX69" fmla="*/ 1840706 w 1917809"/>
              <a:gd name="connsiteY69" fmla="*/ 718543 h 866181"/>
              <a:gd name="connsiteX70" fmla="*/ 1833562 w 1917809"/>
              <a:gd name="connsiteY70" fmla="*/ 720925 h 866181"/>
              <a:gd name="connsiteX71" fmla="*/ 1826419 w 1917809"/>
              <a:gd name="connsiteY71" fmla="*/ 725687 h 866181"/>
              <a:gd name="connsiteX72" fmla="*/ 1793081 w 1917809"/>
              <a:gd name="connsiteY72" fmla="*/ 735212 h 866181"/>
              <a:gd name="connsiteX73" fmla="*/ 1785937 w 1917809"/>
              <a:gd name="connsiteY73" fmla="*/ 737593 h 866181"/>
              <a:gd name="connsiteX74" fmla="*/ 1771650 w 1917809"/>
              <a:gd name="connsiteY74" fmla="*/ 747118 h 866181"/>
              <a:gd name="connsiteX75" fmla="*/ 1762125 w 1917809"/>
              <a:gd name="connsiteY75" fmla="*/ 759025 h 866181"/>
              <a:gd name="connsiteX76" fmla="*/ 1754981 w 1917809"/>
              <a:gd name="connsiteY76" fmla="*/ 780456 h 866181"/>
              <a:gd name="connsiteX77" fmla="*/ 1752600 w 1917809"/>
              <a:gd name="connsiteY77" fmla="*/ 787600 h 866181"/>
              <a:gd name="connsiteX78" fmla="*/ 1747837 w 1917809"/>
              <a:gd name="connsiteY78" fmla="*/ 794743 h 866181"/>
              <a:gd name="connsiteX79" fmla="*/ 1745456 w 1917809"/>
              <a:gd name="connsiteY79" fmla="*/ 832843 h 866181"/>
              <a:gd name="connsiteX80" fmla="*/ 1743075 w 1917809"/>
              <a:gd name="connsiteY80" fmla="*/ 839987 h 866181"/>
              <a:gd name="connsiteX81" fmla="*/ 1733550 w 1917809"/>
              <a:gd name="connsiteY81" fmla="*/ 854275 h 866181"/>
              <a:gd name="connsiteX82" fmla="*/ 1712119 w 1917809"/>
              <a:gd name="connsiteY82" fmla="*/ 863800 h 866181"/>
              <a:gd name="connsiteX83" fmla="*/ 1704975 w 1917809"/>
              <a:gd name="connsiteY83" fmla="*/ 866181 h 866181"/>
              <a:gd name="connsiteX84" fmla="*/ 1688306 w 1917809"/>
              <a:gd name="connsiteY84" fmla="*/ 863800 h 866181"/>
              <a:gd name="connsiteX85" fmla="*/ 1678781 w 1917809"/>
              <a:gd name="connsiteY85" fmla="*/ 849512 h 866181"/>
              <a:gd name="connsiteX86" fmla="*/ 1674019 w 1917809"/>
              <a:gd name="connsiteY86" fmla="*/ 842368 h 866181"/>
              <a:gd name="connsiteX87" fmla="*/ 1676400 w 1917809"/>
              <a:gd name="connsiteY87" fmla="*/ 806650 h 866181"/>
              <a:gd name="connsiteX88" fmla="*/ 1678781 w 1917809"/>
              <a:gd name="connsiteY88" fmla="*/ 799506 h 866181"/>
              <a:gd name="connsiteX89" fmla="*/ 1676400 w 1917809"/>
              <a:gd name="connsiteY89" fmla="*/ 739975 h 866181"/>
              <a:gd name="connsiteX90" fmla="*/ 1671637 w 1917809"/>
              <a:gd name="connsiteY90" fmla="*/ 725687 h 866181"/>
              <a:gd name="connsiteX91" fmla="*/ 1664494 w 1917809"/>
              <a:gd name="connsiteY91" fmla="*/ 711400 h 866181"/>
              <a:gd name="connsiteX92" fmla="*/ 1657350 w 1917809"/>
              <a:gd name="connsiteY92" fmla="*/ 706637 h 866181"/>
              <a:gd name="connsiteX93" fmla="*/ 1654969 w 1917809"/>
              <a:gd name="connsiteY93" fmla="*/ 699493 h 866181"/>
              <a:gd name="connsiteX94" fmla="*/ 1645444 w 1917809"/>
              <a:gd name="connsiteY94" fmla="*/ 685206 h 866181"/>
              <a:gd name="connsiteX95" fmla="*/ 1643062 w 1917809"/>
              <a:gd name="connsiteY95" fmla="*/ 678062 h 866181"/>
              <a:gd name="connsiteX96" fmla="*/ 1635919 w 1917809"/>
              <a:gd name="connsiteY96" fmla="*/ 673300 h 866181"/>
              <a:gd name="connsiteX97" fmla="*/ 1624012 w 1917809"/>
              <a:gd name="connsiteY97" fmla="*/ 651868 h 866181"/>
              <a:gd name="connsiteX98" fmla="*/ 1619250 w 1917809"/>
              <a:gd name="connsiteY98" fmla="*/ 644725 h 866181"/>
              <a:gd name="connsiteX99" fmla="*/ 1614487 w 1917809"/>
              <a:gd name="connsiteY99" fmla="*/ 637581 h 866181"/>
              <a:gd name="connsiteX100" fmla="*/ 1609725 w 1917809"/>
              <a:gd name="connsiteY100" fmla="*/ 620912 h 866181"/>
              <a:gd name="connsiteX101" fmla="*/ 1604962 w 1917809"/>
              <a:gd name="connsiteY101" fmla="*/ 606625 h 866181"/>
              <a:gd name="connsiteX102" fmla="*/ 1602581 w 1917809"/>
              <a:gd name="connsiteY102" fmla="*/ 599481 h 866181"/>
              <a:gd name="connsiteX103" fmla="*/ 1597819 w 1917809"/>
              <a:gd name="connsiteY103" fmla="*/ 582812 h 866181"/>
              <a:gd name="connsiteX104" fmla="*/ 1590675 w 1917809"/>
              <a:gd name="connsiteY104" fmla="*/ 575668 h 866181"/>
              <a:gd name="connsiteX105" fmla="*/ 1585912 w 1917809"/>
              <a:gd name="connsiteY105" fmla="*/ 568525 h 866181"/>
              <a:gd name="connsiteX106" fmla="*/ 1571625 w 1917809"/>
              <a:gd name="connsiteY106" fmla="*/ 559000 h 866181"/>
              <a:gd name="connsiteX107" fmla="*/ 1557337 w 1917809"/>
              <a:gd name="connsiteY107" fmla="*/ 547093 h 866181"/>
              <a:gd name="connsiteX108" fmla="*/ 1547812 w 1917809"/>
              <a:gd name="connsiteY108" fmla="*/ 537568 h 866181"/>
              <a:gd name="connsiteX109" fmla="*/ 1538287 w 1917809"/>
              <a:gd name="connsiteY109" fmla="*/ 528043 h 866181"/>
              <a:gd name="connsiteX110" fmla="*/ 1526381 w 1917809"/>
              <a:gd name="connsiteY110" fmla="*/ 513756 h 866181"/>
              <a:gd name="connsiteX111" fmla="*/ 1521619 w 1917809"/>
              <a:gd name="connsiteY111" fmla="*/ 506612 h 866181"/>
              <a:gd name="connsiteX112" fmla="*/ 1514475 w 1917809"/>
              <a:gd name="connsiteY112" fmla="*/ 504231 h 866181"/>
              <a:gd name="connsiteX113" fmla="*/ 1502569 w 1917809"/>
              <a:gd name="connsiteY113" fmla="*/ 492325 h 866181"/>
              <a:gd name="connsiteX114" fmla="*/ 1490662 w 1917809"/>
              <a:gd name="connsiteY114" fmla="*/ 478037 h 866181"/>
              <a:gd name="connsiteX115" fmla="*/ 1469231 w 1917809"/>
              <a:gd name="connsiteY115" fmla="*/ 468512 h 866181"/>
              <a:gd name="connsiteX116" fmla="*/ 1231106 w 1917809"/>
              <a:gd name="connsiteY116" fmla="*/ 466131 h 866181"/>
              <a:gd name="connsiteX117" fmla="*/ 1031081 w 1917809"/>
              <a:gd name="connsiteY117" fmla="*/ 456606 h 866181"/>
              <a:gd name="connsiteX118" fmla="*/ 840581 w 1917809"/>
              <a:gd name="connsiteY118" fmla="*/ 454225 h 866181"/>
              <a:gd name="connsiteX119" fmla="*/ 750094 w 1917809"/>
              <a:gd name="connsiteY119" fmla="*/ 451843 h 866181"/>
              <a:gd name="connsiteX120" fmla="*/ 500063 w 1917809"/>
              <a:gd name="connsiteY120" fmla="*/ 458987 h 866181"/>
              <a:gd name="connsiteX121" fmla="*/ 347662 w 1917809"/>
              <a:gd name="connsiteY121" fmla="*/ 478037 h 866181"/>
              <a:gd name="connsiteX122" fmla="*/ 250031 w 1917809"/>
              <a:gd name="connsiteY122" fmla="*/ 508993 h 866181"/>
              <a:gd name="connsiteX123" fmla="*/ 185737 w 1917809"/>
              <a:gd name="connsiteY12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5932 w 1917809"/>
              <a:gd name="connsiteY59" fmla="*/ 654249 h 866181"/>
              <a:gd name="connsiteX60" fmla="*/ 1781175 w 1917809"/>
              <a:gd name="connsiteY60" fmla="*/ 654250 h 866181"/>
              <a:gd name="connsiteX61" fmla="*/ 1809750 w 1917809"/>
              <a:gd name="connsiteY61" fmla="*/ 639962 h 866181"/>
              <a:gd name="connsiteX62" fmla="*/ 1852612 w 1917809"/>
              <a:gd name="connsiteY62" fmla="*/ 639962 h 866181"/>
              <a:gd name="connsiteX63" fmla="*/ 1859756 w 1917809"/>
              <a:gd name="connsiteY63" fmla="*/ 644725 h 866181"/>
              <a:gd name="connsiteX64" fmla="*/ 1862137 w 1917809"/>
              <a:gd name="connsiteY64" fmla="*/ 651868 h 866181"/>
              <a:gd name="connsiteX65" fmla="*/ 1866900 w 1917809"/>
              <a:gd name="connsiteY65" fmla="*/ 659012 h 866181"/>
              <a:gd name="connsiteX66" fmla="*/ 1864519 w 1917809"/>
              <a:gd name="connsiteY66" fmla="*/ 692350 h 866181"/>
              <a:gd name="connsiteX67" fmla="*/ 1857375 w 1917809"/>
              <a:gd name="connsiteY67" fmla="*/ 699493 h 866181"/>
              <a:gd name="connsiteX68" fmla="*/ 1854994 w 1917809"/>
              <a:gd name="connsiteY68" fmla="*/ 706637 h 866181"/>
              <a:gd name="connsiteX69" fmla="*/ 1840706 w 1917809"/>
              <a:gd name="connsiteY69" fmla="*/ 718543 h 866181"/>
              <a:gd name="connsiteX70" fmla="*/ 1833562 w 1917809"/>
              <a:gd name="connsiteY70" fmla="*/ 720925 h 866181"/>
              <a:gd name="connsiteX71" fmla="*/ 1826419 w 1917809"/>
              <a:gd name="connsiteY71" fmla="*/ 725687 h 866181"/>
              <a:gd name="connsiteX72" fmla="*/ 1793081 w 1917809"/>
              <a:gd name="connsiteY72" fmla="*/ 735212 h 866181"/>
              <a:gd name="connsiteX73" fmla="*/ 1785937 w 1917809"/>
              <a:gd name="connsiteY73" fmla="*/ 737593 h 866181"/>
              <a:gd name="connsiteX74" fmla="*/ 1771650 w 1917809"/>
              <a:gd name="connsiteY74" fmla="*/ 747118 h 866181"/>
              <a:gd name="connsiteX75" fmla="*/ 1762125 w 1917809"/>
              <a:gd name="connsiteY75" fmla="*/ 759025 h 866181"/>
              <a:gd name="connsiteX76" fmla="*/ 1754981 w 1917809"/>
              <a:gd name="connsiteY76" fmla="*/ 780456 h 866181"/>
              <a:gd name="connsiteX77" fmla="*/ 1752600 w 1917809"/>
              <a:gd name="connsiteY77" fmla="*/ 787600 h 866181"/>
              <a:gd name="connsiteX78" fmla="*/ 1747837 w 1917809"/>
              <a:gd name="connsiteY78" fmla="*/ 794743 h 866181"/>
              <a:gd name="connsiteX79" fmla="*/ 1745456 w 1917809"/>
              <a:gd name="connsiteY79" fmla="*/ 832843 h 866181"/>
              <a:gd name="connsiteX80" fmla="*/ 1743075 w 1917809"/>
              <a:gd name="connsiteY80" fmla="*/ 839987 h 866181"/>
              <a:gd name="connsiteX81" fmla="*/ 1733550 w 1917809"/>
              <a:gd name="connsiteY81" fmla="*/ 854275 h 866181"/>
              <a:gd name="connsiteX82" fmla="*/ 1712119 w 1917809"/>
              <a:gd name="connsiteY82" fmla="*/ 863800 h 866181"/>
              <a:gd name="connsiteX83" fmla="*/ 1704975 w 1917809"/>
              <a:gd name="connsiteY83" fmla="*/ 866181 h 866181"/>
              <a:gd name="connsiteX84" fmla="*/ 1688306 w 1917809"/>
              <a:gd name="connsiteY84" fmla="*/ 863800 h 866181"/>
              <a:gd name="connsiteX85" fmla="*/ 1678781 w 1917809"/>
              <a:gd name="connsiteY85" fmla="*/ 849512 h 866181"/>
              <a:gd name="connsiteX86" fmla="*/ 1674019 w 1917809"/>
              <a:gd name="connsiteY86" fmla="*/ 842368 h 866181"/>
              <a:gd name="connsiteX87" fmla="*/ 1676400 w 1917809"/>
              <a:gd name="connsiteY87" fmla="*/ 806650 h 866181"/>
              <a:gd name="connsiteX88" fmla="*/ 1678781 w 1917809"/>
              <a:gd name="connsiteY88" fmla="*/ 799506 h 866181"/>
              <a:gd name="connsiteX89" fmla="*/ 1676400 w 1917809"/>
              <a:gd name="connsiteY89" fmla="*/ 739975 h 866181"/>
              <a:gd name="connsiteX90" fmla="*/ 1671637 w 1917809"/>
              <a:gd name="connsiteY90" fmla="*/ 725687 h 866181"/>
              <a:gd name="connsiteX91" fmla="*/ 1664494 w 1917809"/>
              <a:gd name="connsiteY91" fmla="*/ 711400 h 866181"/>
              <a:gd name="connsiteX92" fmla="*/ 1657350 w 1917809"/>
              <a:gd name="connsiteY92" fmla="*/ 706637 h 866181"/>
              <a:gd name="connsiteX93" fmla="*/ 1654969 w 1917809"/>
              <a:gd name="connsiteY93" fmla="*/ 699493 h 866181"/>
              <a:gd name="connsiteX94" fmla="*/ 1645444 w 1917809"/>
              <a:gd name="connsiteY94" fmla="*/ 685206 h 866181"/>
              <a:gd name="connsiteX95" fmla="*/ 1643062 w 1917809"/>
              <a:gd name="connsiteY95" fmla="*/ 678062 h 866181"/>
              <a:gd name="connsiteX96" fmla="*/ 1635919 w 1917809"/>
              <a:gd name="connsiteY96" fmla="*/ 673300 h 866181"/>
              <a:gd name="connsiteX97" fmla="*/ 1624012 w 1917809"/>
              <a:gd name="connsiteY97" fmla="*/ 651868 h 866181"/>
              <a:gd name="connsiteX98" fmla="*/ 1619250 w 1917809"/>
              <a:gd name="connsiteY98" fmla="*/ 644725 h 866181"/>
              <a:gd name="connsiteX99" fmla="*/ 1614487 w 1917809"/>
              <a:gd name="connsiteY99" fmla="*/ 637581 h 866181"/>
              <a:gd name="connsiteX100" fmla="*/ 1609725 w 1917809"/>
              <a:gd name="connsiteY100" fmla="*/ 620912 h 866181"/>
              <a:gd name="connsiteX101" fmla="*/ 1604962 w 1917809"/>
              <a:gd name="connsiteY101" fmla="*/ 606625 h 866181"/>
              <a:gd name="connsiteX102" fmla="*/ 1602581 w 1917809"/>
              <a:gd name="connsiteY102" fmla="*/ 599481 h 866181"/>
              <a:gd name="connsiteX103" fmla="*/ 1597819 w 1917809"/>
              <a:gd name="connsiteY103" fmla="*/ 582812 h 866181"/>
              <a:gd name="connsiteX104" fmla="*/ 1590675 w 1917809"/>
              <a:gd name="connsiteY104" fmla="*/ 575668 h 866181"/>
              <a:gd name="connsiteX105" fmla="*/ 1585912 w 1917809"/>
              <a:gd name="connsiteY105" fmla="*/ 568525 h 866181"/>
              <a:gd name="connsiteX106" fmla="*/ 1571625 w 1917809"/>
              <a:gd name="connsiteY106" fmla="*/ 559000 h 866181"/>
              <a:gd name="connsiteX107" fmla="*/ 1557337 w 1917809"/>
              <a:gd name="connsiteY107" fmla="*/ 547093 h 866181"/>
              <a:gd name="connsiteX108" fmla="*/ 1547812 w 1917809"/>
              <a:gd name="connsiteY108" fmla="*/ 537568 h 866181"/>
              <a:gd name="connsiteX109" fmla="*/ 1538287 w 1917809"/>
              <a:gd name="connsiteY109" fmla="*/ 528043 h 866181"/>
              <a:gd name="connsiteX110" fmla="*/ 1526381 w 1917809"/>
              <a:gd name="connsiteY110" fmla="*/ 513756 h 866181"/>
              <a:gd name="connsiteX111" fmla="*/ 1521619 w 1917809"/>
              <a:gd name="connsiteY111" fmla="*/ 506612 h 866181"/>
              <a:gd name="connsiteX112" fmla="*/ 1514475 w 1917809"/>
              <a:gd name="connsiteY112" fmla="*/ 504231 h 866181"/>
              <a:gd name="connsiteX113" fmla="*/ 1502569 w 1917809"/>
              <a:gd name="connsiteY113" fmla="*/ 492325 h 866181"/>
              <a:gd name="connsiteX114" fmla="*/ 1490662 w 1917809"/>
              <a:gd name="connsiteY114" fmla="*/ 478037 h 866181"/>
              <a:gd name="connsiteX115" fmla="*/ 1469231 w 1917809"/>
              <a:gd name="connsiteY115" fmla="*/ 468512 h 866181"/>
              <a:gd name="connsiteX116" fmla="*/ 1231106 w 1917809"/>
              <a:gd name="connsiteY116" fmla="*/ 466131 h 866181"/>
              <a:gd name="connsiteX117" fmla="*/ 1031081 w 1917809"/>
              <a:gd name="connsiteY117" fmla="*/ 456606 h 866181"/>
              <a:gd name="connsiteX118" fmla="*/ 840581 w 1917809"/>
              <a:gd name="connsiteY118" fmla="*/ 454225 h 866181"/>
              <a:gd name="connsiteX119" fmla="*/ 750094 w 1917809"/>
              <a:gd name="connsiteY119" fmla="*/ 451843 h 866181"/>
              <a:gd name="connsiteX120" fmla="*/ 500063 w 1917809"/>
              <a:gd name="connsiteY120" fmla="*/ 458987 h 866181"/>
              <a:gd name="connsiteX121" fmla="*/ 347662 w 1917809"/>
              <a:gd name="connsiteY121" fmla="*/ 478037 h 866181"/>
              <a:gd name="connsiteX122" fmla="*/ 250031 w 1917809"/>
              <a:gd name="connsiteY122" fmla="*/ 508993 h 866181"/>
              <a:gd name="connsiteX123" fmla="*/ 185737 w 1917809"/>
              <a:gd name="connsiteY12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5932 w 1917809"/>
              <a:gd name="connsiteY59" fmla="*/ 654249 h 866181"/>
              <a:gd name="connsiteX60" fmla="*/ 1781175 w 1917809"/>
              <a:gd name="connsiteY60" fmla="*/ 654250 h 866181"/>
              <a:gd name="connsiteX61" fmla="*/ 1824038 w 1917809"/>
              <a:gd name="connsiteY61" fmla="*/ 642343 h 866181"/>
              <a:gd name="connsiteX62" fmla="*/ 1852612 w 1917809"/>
              <a:gd name="connsiteY62" fmla="*/ 639962 h 866181"/>
              <a:gd name="connsiteX63" fmla="*/ 1859756 w 1917809"/>
              <a:gd name="connsiteY63" fmla="*/ 644725 h 866181"/>
              <a:gd name="connsiteX64" fmla="*/ 1862137 w 1917809"/>
              <a:gd name="connsiteY64" fmla="*/ 651868 h 866181"/>
              <a:gd name="connsiteX65" fmla="*/ 1866900 w 1917809"/>
              <a:gd name="connsiteY65" fmla="*/ 659012 h 866181"/>
              <a:gd name="connsiteX66" fmla="*/ 1864519 w 1917809"/>
              <a:gd name="connsiteY66" fmla="*/ 692350 h 866181"/>
              <a:gd name="connsiteX67" fmla="*/ 1857375 w 1917809"/>
              <a:gd name="connsiteY67" fmla="*/ 699493 h 866181"/>
              <a:gd name="connsiteX68" fmla="*/ 1854994 w 1917809"/>
              <a:gd name="connsiteY68" fmla="*/ 706637 h 866181"/>
              <a:gd name="connsiteX69" fmla="*/ 1840706 w 1917809"/>
              <a:gd name="connsiteY69" fmla="*/ 718543 h 866181"/>
              <a:gd name="connsiteX70" fmla="*/ 1833562 w 1917809"/>
              <a:gd name="connsiteY70" fmla="*/ 720925 h 866181"/>
              <a:gd name="connsiteX71" fmla="*/ 1826419 w 1917809"/>
              <a:gd name="connsiteY71" fmla="*/ 725687 h 866181"/>
              <a:gd name="connsiteX72" fmla="*/ 1793081 w 1917809"/>
              <a:gd name="connsiteY72" fmla="*/ 735212 h 866181"/>
              <a:gd name="connsiteX73" fmla="*/ 1785937 w 1917809"/>
              <a:gd name="connsiteY73" fmla="*/ 737593 h 866181"/>
              <a:gd name="connsiteX74" fmla="*/ 1771650 w 1917809"/>
              <a:gd name="connsiteY74" fmla="*/ 747118 h 866181"/>
              <a:gd name="connsiteX75" fmla="*/ 1762125 w 1917809"/>
              <a:gd name="connsiteY75" fmla="*/ 759025 h 866181"/>
              <a:gd name="connsiteX76" fmla="*/ 1754981 w 1917809"/>
              <a:gd name="connsiteY76" fmla="*/ 780456 h 866181"/>
              <a:gd name="connsiteX77" fmla="*/ 1752600 w 1917809"/>
              <a:gd name="connsiteY77" fmla="*/ 787600 h 866181"/>
              <a:gd name="connsiteX78" fmla="*/ 1747837 w 1917809"/>
              <a:gd name="connsiteY78" fmla="*/ 794743 h 866181"/>
              <a:gd name="connsiteX79" fmla="*/ 1745456 w 1917809"/>
              <a:gd name="connsiteY79" fmla="*/ 832843 h 866181"/>
              <a:gd name="connsiteX80" fmla="*/ 1743075 w 1917809"/>
              <a:gd name="connsiteY80" fmla="*/ 839987 h 866181"/>
              <a:gd name="connsiteX81" fmla="*/ 1733550 w 1917809"/>
              <a:gd name="connsiteY81" fmla="*/ 854275 h 866181"/>
              <a:gd name="connsiteX82" fmla="*/ 1712119 w 1917809"/>
              <a:gd name="connsiteY82" fmla="*/ 863800 h 866181"/>
              <a:gd name="connsiteX83" fmla="*/ 1704975 w 1917809"/>
              <a:gd name="connsiteY83" fmla="*/ 866181 h 866181"/>
              <a:gd name="connsiteX84" fmla="*/ 1688306 w 1917809"/>
              <a:gd name="connsiteY84" fmla="*/ 863800 h 866181"/>
              <a:gd name="connsiteX85" fmla="*/ 1678781 w 1917809"/>
              <a:gd name="connsiteY85" fmla="*/ 849512 h 866181"/>
              <a:gd name="connsiteX86" fmla="*/ 1674019 w 1917809"/>
              <a:gd name="connsiteY86" fmla="*/ 842368 h 866181"/>
              <a:gd name="connsiteX87" fmla="*/ 1676400 w 1917809"/>
              <a:gd name="connsiteY87" fmla="*/ 806650 h 866181"/>
              <a:gd name="connsiteX88" fmla="*/ 1678781 w 1917809"/>
              <a:gd name="connsiteY88" fmla="*/ 799506 h 866181"/>
              <a:gd name="connsiteX89" fmla="*/ 1676400 w 1917809"/>
              <a:gd name="connsiteY89" fmla="*/ 739975 h 866181"/>
              <a:gd name="connsiteX90" fmla="*/ 1671637 w 1917809"/>
              <a:gd name="connsiteY90" fmla="*/ 725687 h 866181"/>
              <a:gd name="connsiteX91" fmla="*/ 1664494 w 1917809"/>
              <a:gd name="connsiteY91" fmla="*/ 711400 h 866181"/>
              <a:gd name="connsiteX92" fmla="*/ 1657350 w 1917809"/>
              <a:gd name="connsiteY92" fmla="*/ 706637 h 866181"/>
              <a:gd name="connsiteX93" fmla="*/ 1654969 w 1917809"/>
              <a:gd name="connsiteY93" fmla="*/ 699493 h 866181"/>
              <a:gd name="connsiteX94" fmla="*/ 1645444 w 1917809"/>
              <a:gd name="connsiteY94" fmla="*/ 685206 h 866181"/>
              <a:gd name="connsiteX95" fmla="*/ 1643062 w 1917809"/>
              <a:gd name="connsiteY95" fmla="*/ 678062 h 866181"/>
              <a:gd name="connsiteX96" fmla="*/ 1635919 w 1917809"/>
              <a:gd name="connsiteY96" fmla="*/ 673300 h 866181"/>
              <a:gd name="connsiteX97" fmla="*/ 1624012 w 1917809"/>
              <a:gd name="connsiteY97" fmla="*/ 651868 h 866181"/>
              <a:gd name="connsiteX98" fmla="*/ 1619250 w 1917809"/>
              <a:gd name="connsiteY98" fmla="*/ 644725 h 866181"/>
              <a:gd name="connsiteX99" fmla="*/ 1614487 w 1917809"/>
              <a:gd name="connsiteY99" fmla="*/ 637581 h 866181"/>
              <a:gd name="connsiteX100" fmla="*/ 1609725 w 1917809"/>
              <a:gd name="connsiteY100" fmla="*/ 620912 h 866181"/>
              <a:gd name="connsiteX101" fmla="*/ 1604962 w 1917809"/>
              <a:gd name="connsiteY101" fmla="*/ 606625 h 866181"/>
              <a:gd name="connsiteX102" fmla="*/ 1602581 w 1917809"/>
              <a:gd name="connsiteY102" fmla="*/ 599481 h 866181"/>
              <a:gd name="connsiteX103" fmla="*/ 1597819 w 1917809"/>
              <a:gd name="connsiteY103" fmla="*/ 582812 h 866181"/>
              <a:gd name="connsiteX104" fmla="*/ 1590675 w 1917809"/>
              <a:gd name="connsiteY104" fmla="*/ 575668 h 866181"/>
              <a:gd name="connsiteX105" fmla="*/ 1585912 w 1917809"/>
              <a:gd name="connsiteY105" fmla="*/ 568525 h 866181"/>
              <a:gd name="connsiteX106" fmla="*/ 1571625 w 1917809"/>
              <a:gd name="connsiteY106" fmla="*/ 559000 h 866181"/>
              <a:gd name="connsiteX107" fmla="*/ 1557337 w 1917809"/>
              <a:gd name="connsiteY107" fmla="*/ 547093 h 866181"/>
              <a:gd name="connsiteX108" fmla="*/ 1547812 w 1917809"/>
              <a:gd name="connsiteY108" fmla="*/ 537568 h 866181"/>
              <a:gd name="connsiteX109" fmla="*/ 1538287 w 1917809"/>
              <a:gd name="connsiteY109" fmla="*/ 528043 h 866181"/>
              <a:gd name="connsiteX110" fmla="*/ 1526381 w 1917809"/>
              <a:gd name="connsiteY110" fmla="*/ 513756 h 866181"/>
              <a:gd name="connsiteX111" fmla="*/ 1521619 w 1917809"/>
              <a:gd name="connsiteY111" fmla="*/ 506612 h 866181"/>
              <a:gd name="connsiteX112" fmla="*/ 1514475 w 1917809"/>
              <a:gd name="connsiteY112" fmla="*/ 504231 h 866181"/>
              <a:gd name="connsiteX113" fmla="*/ 1502569 w 1917809"/>
              <a:gd name="connsiteY113" fmla="*/ 492325 h 866181"/>
              <a:gd name="connsiteX114" fmla="*/ 1490662 w 1917809"/>
              <a:gd name="connsiteY114" fmla="*/ 478037 h 866181"/>
              <a:gd name="connsiteX115" fmla="*/ 1469231 w 1917809"/>
              <a:gd name="connsiteY115" fmla="*/ 468512 h 866181"/>
              <a:gd name="connsiteX116" fmla="*/ 1231106 w 1917809"/>
              <a:gd name="connsiteY116" fmla="*/ 466131 h 866181"/>
              <a:gd name="connsiteX117" fmla="*/ 1031081 w 1917809"/>
              <a:gd name="connsiteY117" fmla="*/ 456606 h 866181"/>
              <a:gd name="connsiteX118" fmla="*/ 840581 w 1917809"/>
              <a:gd name="connsiteY118" fmla="*/ 454225 h 866181"/>
              <a:gd name="connsiteX119" fmla="*/ 750094 w 1917809"/>
              <a:gd name="connsiteY119" fmla="*/ 451843 h 866181"/>
              <a:gd name="connsiteX120" fmla="*/ 500063 w 1917809"/>
              <a:gd name="connsiteY120" fmla="*/ 458987 h 866181"/>
              <a:gd name="connsiteX121" fmla="*/ 347662 w 1917809"/>
              <a:gd name="connsiteY121" fmla="*/ 478037 h 866181"/>
              <a:gd name="connsiteX122" fmla="*/ 250031 w 1917809"/>
              <a:gd name="connsiteY122" fmla="*/ 508993 h 866181"/>
              <a:gd name="connsiteX123" fmla="*/ 185737 w 1917809"/>
              <a:gd name="connsiteY12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707356 w 1917809"/>
              <a:gd name="connsiteY57" fmla="*/ 625675 h 866181"/>
              <a:gd name="connsiteX58" fmla="*/ 1735932 w 1917809"/>
              <a:gd name="connsiteY58" fmla="*/ 654249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6900 w 1917809"/>
              <a:gd name="connsiteY64" fmla="*/ 659012 h 866181"/>
              <a:gd name="connsiteX65" fmla="*/ 1864519 w 1917809"/>
              <a:gd name="connsiteY65" fmla="*/ 692350 h 866181"/>
              <a:gd name="connsiteX66" fmla="*/ 1857375 w 1917809"/>
              <a:gd name="connsiteY66" fmla="*/ 699493 h 866181"/>
              <a:gd name="connsiteX67" fmla="*/ 1854994 w 1917809"/>
              <a:gd name="connsiteY67" fmla="*/ 706637 h 866181"/>
              <a:gd name="connsiteX68" fmla="*/ 1840706 w 1917809"/>
              <a:gd name="connsiteY68" fmla="*/ 718543 h 866181"/>
              <a:gd name="connsiteX69" fmla="*/ 1833562 w 1917809"/>
              <a:gd name="connsiteY69" fmla="*/ 720925 h 866181"/>
              <a:gd name="connsiteX70" fmla="*/ 1826419 w 1917809"/>
              <a:gd name="connsiteY70" fmla="*/ 725687 h 866181"/>
              <a:gd name="connsiteX71" fmla="*/ 1793081 w 1917809"/>
              <a:gd name="connsiteY71" fmla="*/ 735212 h 866181"/>
              <a:gd name="connsiteX72" fmla="*/ 1785937 w 1917809"/>
              <a:gd name="connsiteY72" fmla="*/ 737593 h 866181"/>
              <a:gd name="connsiteX73" fmla="*/ 1771650 w 1917809"/>
              <a:gd name="connsiteY73" fmla="*/ 747118 h 866181"/>
              <a:gd name="connsiteX74" fmla="*/ 1762125 w 1917809"/>
              <a:gd name="connsiteY74" fmla="*/ 759025 h 866181"/>
              <a:gd name="connsiteX75" fmla="*/ 1754981 w 1917809"/>
              <a:gd name="connsiteY75" fmla="*/ 780456 h 866181"/>
              <a:gd name="connsiteX76" fmla="*/ 1752600 w 1917809"/>
              <a:gd name="connsiteY76" fmla="*/ 787600 h 866181"/>
              <a:gd name="connsiteX77" fmla="*/ 1747837 w 1917809"/>
              <a:gd name="connsiteY77" fmla="*/ 794743 h 866181"/>
              <a:gd name="connsiteX78" fmla="*/ 1745456 w 1917809"/>
              <a:gd name="connsiteY78" fmla="*/ 832843 h 866181"/>
              <a:gd name="connsiteX79" fmla="*/ 1743075 w 1917809"/>
              <a:gd name="connsiteY79" fmla="*/ 839987 h 866181"/>
              <a:gd name="connsiteX80" fmla="*/ 1733550 w 1917809"/>
              <a:gd name="connsiteY80" fmla="*/ 854275 h 866181"/>
              <a:gd name="connsiteX81" fmla="*/ 1712119 w 1917809"/>
              <a:gd name="connsiteY81" fmla="*/ 863800 h 866181"/>
              <a:gd name="connsiteX82" fmla="*/ 1704975 w 1917809"/>
              <a:gd name="connsiteY82" fmla="*/ 866181 h 866181"/>
              <a:gd name="connsiteX83" fmla="*/ 1688306 w 1917809"/>
              <a:gd name="connsiteY83" fmla="*/ 863800 h 866181"/>
              <a:gd name="connsiteX84" fmla="*/ 1678781 w 1917809"/>
              <a:gd name="connsiteY84" fmla="*/ 849512 h 866181"/>
              <a:gd name="connsiteX85" fmla="*/ 1674019 w 1917809"/>
              <a:gd name="connsiteY85" fmla="*/ 842368 h 866181"/>
              <a:gd name="connsiteX86" fmla="*/ 1676400 w 1917809"/>
              <a:gd name="connsiteY86" fmla="*/ 806650 h 866181"/>
              <a:gd name="connsiteX87" fmla="*/ 1678781 w 1917809"/>
              <a:gd name="connsiteY87" fmla="*/ 799506 h 866181"/>
              <a:gd name="connsiteX88" fmla="*/ 1676400 w 1917809"/>
              <a:gd name="connsiteY88" fmla="*/ 739975 h 866181"/>
              <a:gd name="connsiteX89" fmla="*/ 1671637 w 1917809"/>
              <a:gd name="connsiteY89" fmla="*/ 725687 h 866181"/>
              <a:gd name="connsiteX90" fmla="*/ 1664494 w 1917809"/>
              <a:gd name="connsiteY90" fmla="*/ 711400 h 866181"/>
              <a:gd name="connsiteX91" fmla="*/ 1657350 w 1917809"/>
              <a:gd name="connsiteY91" fmla="*/ 706637 h 866181"/>
              <a:gd name="connsiteX92" fmla="*/ 1654969 w 1917809"/>
              <a:gd name="connsiteY92" fmla="*/ 699493 h 866181"/>
              <a:gd name="connsiteX93" fmla="*/ 1645444 w 1917809"/>
              <a:gd name="connsiteY93" fmla="*/ 685206 h 866181"/>
              <a:gd name="connsiteX94" fmla="*/ 1643062 w 1917809"/>
              <a:gd name="connsiteY94" fmla="*/ 678062 h 866181"/>
              <a:gd name="connsiteX95" fmla="*/ 1635919 w 1917809"/>
              <a:gd name="connsiteY95" fmla="*/ 673300 h 866181"/>
              <a:gd name="connsiteX96" fmla="*/ 1624012 w 1917809"/>
              <a:gd name="connsiteY96" fmla="*/ 651868 h 866181"/>
              <a:gd name="connsiteX97" fmla="*/ 1619250 w 1917809"/>
              <a:gd name="connsiteY97" fmla="*/ 644725 h 866181"/>
              <a:gd name="connsiteX98" fmla="*/ 1614487 w 1917809"/>
              <a:gd name="connsiteY98" fmla="*/ 637581 h 866181"/>
              <a:gd name="connsiteX99" fmla="*/ 1609725 w 1917809"/>
              <a:gd name="connsiteY99" fmla="*/ 620912 h 866181"/>
              <a:gd name="connsiteX100" fmla="*/ 1604962 w 1917809"/>
              <a:gd name="connsiteY100" fmla="*/ 606625 h 866181"/>
              <a:gd name="connsiteX101" fmla="*/ 1602581 w 1917809"/>
              <a:gd name="connsiteY101" fmla="*/ 599481 h 866181"/>
              <a:gd name="connsiteX102" fmla="*/ 1597819 w 1917809"/>
              <a:gd name="connsiteY102" fmla="*/ 582812 h 866181"/>
              <a:gd name="connsiteX103" fmla="*/ 1590675 w 1917809"/>
              <a:gd name="connsiteY103" fmla="*/ 575668 h 866181"/>
              <a:gd name="connsiteX104" fmla="*/ 1585912 w 1917809"/>
              <a:gd name="connsiteY104" fmla="*/ 568525 h 866181"/>
              <a:gd name="connsiteX105" fmla="*/ 1571625 w 1917809"/>
              <a:gd name="connsiteY105" fmla="*/ 559000 h 866181"/>
              <a:gd name="connsiteX106" fmla="*/ 1557337 w 1917809"/>
              <a:gd name="connsiteY106" fmla="*/ 547093 h 866181"/>
              <a:gd name="connsiteX107" fmla="*/ 1547812 w 1917809"/>
              <a:gd name="connsiteY107" fmla="*/ 537568 h 866181"/>
              <a:gd name="connsiteX108" fmla="*/ 1538287 w 1917809"/>
              <a:gd name="connsiteY108" fmla="*/ 528043 h 866181"/>
              <a:gd name="connsiteX109" fmla="*/ 1526381 w 1917809"/>
              <a:gd name="connsiteY109" fmla="*/ 513756 h 866181"/>
              <a:gd name="connsiteX110" fmla="*/ 1521619 w 1917809"/>
              <a:gd name="connsiteY110" fmla="*/ 506612 h 866181"/>
              <a:gd name="connsiteX111" fmla="*/ 1514475 w 1917809"/>
              <a:gd name="connsiteY111" fmla="*/ 504231 h 866181"/>
              <a:gd name="connsiteX112" fmla="*/ 1502569 w 1917809"/>
              <a:gd name="connsiteY112" fmla="*/ 492325 h 866181"/>
              <a:gd name="connsiteX113" fmla="*/ 1490662 w 1917809"/>
              <a:gd name="connsiteY113" fmla="*/ 478037 h 866181"/>
              <a:gd name="connsiteX114" fmla="*/ 1469231 w 1917809"/>
              <a:gd name="connsiteY114" fmla="*/ 468512 h 866181"/>
              <a:gd name="connsiteX115" fmla="*/ 1231106 w 1917809"/>
              <a:gd name="connsiteY115" fmla="*/ 466131 h 866181"/>
              <a:gd name="connsiteX116" fmla="*/ 1031081 w 1917809"/>
              <a:gd name="connsiteY116" fmla="*/ 456606 h 866181"/>
              <a:gd name="connsiteX117" fmla="*/ 840581 w 1917809"/>
              <a:gd name="connsiteY117" fmla="*/ 454225 h 866181"/>
              <a:gd name="connsiteX118" fmla="*/ 750094 w 1917809"/>
              <a:gd name="connsiteY118" fmla="*/ 451843 h 866181"/>
              <a:gd name="connsiteX119" fmla="*/ 500063 w 1917809"/>
              <a:gd name="connsiteY119" fmla="*/ 458987 h 866181"/>
              <a:gd name="connsiteX120" fmla="*/ 347662 w 1917809"/>
              <a:gd name="connsiteY120" fmla="*/ 478037 h 866181"/>
              <a:gd name="connsiteX121" fmla="*/ 250031 w 1917809"/>
              <a:gd name="connsiteY121" fmla="*/ 508993 h 866181"/>
              <a:gd name="connsiteX122" fmla="*/ 185737 w 1917809"/>
              <a:gd name="connsiteY12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5932 w 1917809"/>
              <a:gd name="connsiteY58" fmla="*/ 654249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6900 w 1917809"/>
              <a:gd name="connsiteY64" fmla="*/ 659012 h 866181"/>
              <a:gd name="connsiteX65" fmla="*/ 1864519 w 1917809"/>
              <a:gd name="connsiteY65" fmla="*/ 692350 h 866181"/>
              <a:gd name="connsiteX66" fmla="*/ 1857375 w 1917809"/>
              <a:gd name="connsiteY66" fmla="*/ 699493 h 866181"/>
              <a:gd name="connsiteX67" fmla="*/ 1854994 w 1917809"/>
              <a:gd name="connsiteY67" fmla="*/ 706637 h 866181"/>
              <a:gd name="connsiteX68" fmla="*/ 1840706 w 1917809"/>
              <a:gd name="connsiteY68" fmla="*/ 718543 h 866181"/>
              <a:gd name="connsiteX69" fmla="*/ 1833562 w 1917809"/>
              <a:gd name="connsiteY69" fmla="*/ 720925 h 866181"/>
              <a:gd name="connsiteX70" fmla="*/ 1826419 w 1917809"/>
              <a:gd name="connsiteY70" fmla="*/ 725687 h 866181"/>
              <a:gd name="connsiteX71" fmla="*/ 1793081 w 1917809"/>
              <a:gd name="connsiteY71" fmla="*/ 735212 h 866181"/>
              <a:gd name="connsiteX72" fmla="*/ 1785937 w 1917809"/>
              <a:gd name="connsiteY72" fmla="*/ 737593 h 866181"/>
              <a:gd name="connsiteX73" fmla="*/ 1771650 w 1917809"/>
              <a:gd name="connsiteY73" fmla="*/ 747118 h 866181"/>
              <a:gd name="connsiteX74" fmla="*/ 1762125 w 1917809"/>
              <a:gd name="connsiteY74" fmla="*/ 759025 h 866181"/>
              <a:gd name="connsiteX75" fmla="*/ 1754981 w 1917809"/>
              <a:gd name="connsiteY75" fmla="*/ 780456 h 866181"/>
              <a:gd name="connsiteX76" fmla="*/ 1752600 w 1917809"/>
              <a:gd name="connsiteY76" fmla="*/ 787600 h 866181"/>
              <a:gd name="connsiteX77" fmla="*/ 1747837 w 1917809"/>
              <a:gd name="connsiteY77" fmla="*/ 794743 h 866181"/>
              <a:gd name="connsiteX78" fmla="*/ 1745456 w 1917809"/>
              <a:gd name="connsiteY78" fmla="*/ 832843 h 866181"/>
              <a:gd name="connsiteX79" fmla="*/ 1743075 w 1917809"/>
              <a:gd name="connsiteY79" fmla="*/ 839987 h 866181"/>
              <a:gd name="connsiteX80" fmla="*/ 1733550 w 1917809"/>
              <a:gd name="connsiteY80" fmla="*/ 854275 h 866181"/>
              <a:gd name="connsiteX81" fmla="*/ 1712119 w 1917809"/>
              <a:gd name="connsiteY81" fmla="*/ 863800 h 866181"/>
              <a:gd name="connsiteX82" fmla="*/ 1704975 w 1917809"/>
              <a:gd name="connsiteY82" fmla="*/ 866181 h 866181"/>
              <a:gd name="connsiteX83" fmla="*/ 1688306 w 1917809"/>
              <a:gd name="connsiteY83" fmla="*/ 863800 h 866181"/>
              <a:gd name="connsiteX84" fmla="*/ 1678781 w 1917809"/>
              <a:gd name="connsiteY84" fmla="*/ 849512 h 866181"/>
              <a:gd name="connsiteX85" fmla="*/ 1674019 w 1917809"/>
              <a:gd name="connsiteY85" fmla="*/ 842368 h 866181"/>
              <a:gd name="connsiteX86" fmla="*/ 1676400 w 1917809"/>
              <a:gd name="connsiteY86" fmla="*/ 806650 h 866181"/>
              <a:gd name="connsiteX87" fmla="*/ 1678781 w 1917809"/>
              <a:gd name="connsiteY87" fmla="*/ 799506 h 866181"/>
              <a:gd name="connsiteX88" fmla="*/ 1676400 w 1917809"/>
              <a:gd name="connsiteY88" fmla="*/ 739975 h 866181"/>
              <a:gd name="connsiteX89" fmla="*/ 1671637 w 1917809"/>
              <a:gd name="connsiteY89" fmla="*/ 725687 h 866181"/>
              <a:gd name="connsiteX90" fmla="*/ 1664494 w 1917809"/>
              <a:gd name="connsiteY90" fmla="*/ 711400 h 866181"/>
              <a:gd name="connsiteX91" fmla="*/ 1657350 w 1917809"/>
              <a:gd name="connsiteY91" fmla="*/ 706637 h 866181"/>
              <a:gd name="connsiteX92" fmla="*/ 1654969 w 1917809"/>
              <a:gd name="connsiteY92" fmla="*/ 699493 h 866181"/>
              <a:gd name="connsiteX93" fmla="*/ 1645444 w 1917809"/>
              <a:gd name="connsiteY93" fmla="*/ 685206 h 866181"/>
              <a:gd name="connsiteX94" fmla="*/ 1643062 w 1917809"/>
              <a:gd name="connsiteY94" fmla="*/ 678062 h 866181"/>
              <a:gd name="connsiteX95" fmla="*/ 1635919 w 1917809"/>
              <a:gd name="connsiteY95" fmla="*/ 673300 h 866181"/>
              <a:gd name="connsiteX96" fmla="*/ 1624012 w 1917809"/>
              <a:gd name="connsiteY96" fmla="*/ 651868 h 866181"/>
              <a:gd name="connsiteX97" fmla="*/ 1619250 w 1917809"/>
              <a:gd name="connsiteY97" fmla="*/ 644725 h 866181"/>
              <a:gd name="connsiteX98" fmla="*/ 1614487 w 1917809"/>
              <a:gd name="connsiteY98" fmla="*/ 637581 h 866181"/>
              <a:gd name="connsiteX99" fmla="*/ 1609725 w 1917809"/>
              <a:gd name="connsiteY99" fmla="*/ 620912 h 866181"/>
              <a:gd name="connsiteX100" fmla="*/ 1604962 w 1917809"/>
              <a:gd name="connsiteY100" fmla="*/ 606625 h 866181"/>
              <a:gd name="connsiteX101" fmla="*/ 1602581 w 1917809"/>
              <a:gd name="connsiteY101" fmla="*/ 599481 h 866181"/>
              <a:gd name="connsiteX102" fmla="*/ 1597819 w 1917809"/>
              <a:gd name="connsiteY102" fmla="*/ 582812 h 866181"/>
              <a:gd name="connsiteX103" fmla="*/ 1590675 w 1917809"/>
              <a:gd name="connsiteY103" fmla="*/ 575668 h 866181"/>
              <a:gd name="connsiteX104" fmla="*/ 1585912 w 1917809"/>
              <a:gd name="connsiteY104" fmla="*/ 568525 h 866181"/>
              <a:gd name="connsiteX105" fmla="*/ 1571625 w 1917809"/>
              <a:gd name="connsiteY105" fmla="*/ 559000 h 866181"/>
              <a:gd name="connsiteX106" fmla="*/ 1557337 w 1917809"/>
              <a:gd name="connsiteY106" fmla="*/ 547093 h 866181"/>
              <a:gd name="connsiteX107" fmla="*/ 1547812 w 1917809"/>
              <a:gd name="connsiteY107" fmla="*/ 537568 h 866181"/>
              <a:gd name="connsiteX108" fmla="*/ 1538287 w 1917809"/>
              <a:gd name="connsiteY108" fmla="*/ 528043 h 866181"/>
              <a:gd name="connsiteX109" fmla="*/ 1526381 w 1917809"/>
              <a:gd name="connsiteY109" fmla="*/ 513756 h 866181"/>
              <a:gd name="connsiteX110" fmla="*/ 1521619 w 1917809"/>
              <a:gd name="connsiteY110" fmla="*/ 506612 h 866181"/>
              <a:gd name="connsiteX111" fmla="*/ 1514475 w 1917809"/>
              <a:gd name="connsiteY111" fmla="*/ 504231 h 866181"/>
              <a:gd name="connsiteX112" fmla="*/ 1502569 w 1917809"/>
              <a:gd name="connsiteY112" fmla="*/ 492325 h 866181"/>
              <a:gd name="connsiteX113" fmla="*/ 1490662 w 1917809"/>
              <a:gd name="connsiteY113" fmla="*/ 478037 h 866181"/>
              <a:gd name="connsiteX114" fmla="*/ 1469231 w 1917809"/>
              <a:gd name="connsiteY114" fmla="*/ 468512 h 866181"/>
              <a:gd name="connsiteX115" fmla="*/ 1231106 w 1917809"/>
              <a:gd name="connsiteY115" fmla="*/ 466131 h 866181"/>
              <a:gd name="connsiteX116" fmla="*/ 1031081 w 1917809"/>
              <a:gd name="connsiteY116" fmla="*/ 456606 h 866181"/>
              <a:gd name="connsiteX117" fmla="*/ 840581 w 1917809"/>
              <a:gd name="connsiteY117" fmla="*/ 454225 h 866181"/>
              <a:gd name="connsiteX118" fmla="*/ 750094 w 1917809"/>
              <a:gd name="connsiteY118" fmla="*/ 451843 h 866181"/>
              <a:gd name="connsiteX119" fmla="*/ 500063 w 1917809"/>
              <a:gd name="connsiteY119" fmla="*/ 458987 h 866181"/>
              <a:gd name="connsiteX120" fmla="*/ 347662 w 1917809"/>
              <a:gd name="connsiteY120" fmla="*/ 478037 h 866181"/>
              <a:gd name="connsiteX121" fmla="*/ 250031 w 1917809"/>
              <a:gd name="connsiteY121" fmla="*/ 508993 h 866181"/>
              <a:gd name="connsiteX122" fmla="*/ 185737 w 1917809"/>
              <a:gd name="connsiteY12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6900 w 1917809"/>
              <a:gd name="connsiteY64" fmla="*/ 659012 h 866181"/>
              <a:gd name="connsiteX65" fmla="*/ 1864519 w 1917809"/>
              <a:gd name="connsiteY65" fmla="*/ 692350 h 866181"/>
              <a:gd name="connsiteX66" fmla="*/ 1857375 w 1917809"/>
              <a:gd name="connsiteY66" fmla="*/ 699493 h 866181"/>
              <a:gd name="connsiteX67" fmla="*/ 1854994 w 1917809"/>
              <a:gd name="connsiteY67" fmla="*/ 706637 h 866181"/>
              <a:gd name="connsiteX68" fmla="*/ 1840706 w 1917809"/>
              <a:gd name="connsiteY68" fmla="*/ 718543 h 866181"/>
              <a:gd name="connsiteX69" fmla="*/ 1833562 w 1917809"/>
              <a:gd name="connsiteY69" fmla="*/ 720925 h 866181"/>
              <a:gd name="connsiteX70" fmla="*/ 1826419 w 1917809"/>
              <a:gd name="connsiteY70" fmla="*/ 725687 h 866181"/>
              <a:gd name="connsiteX71" fmla="*/ 1793081 w 1917809"/>
              <a:gd name="connsiteY71" fmla="*/ 735212 h 866181"/>
              <a:gd name="connsiteX72" fmla="*/ 1785937 w 1917809"/>
              <a:gd name="connsiteY72" fmla="*/ 737593 h 866181"/>
              <a:gd name="connsiteX73" fmla="*/ 1771650 w 1917809"/>
              <a:gd name="connsiteY73" fmla="*/ 747118 h 866181"/>
              <a:gd name="connsiteX74" fmla="*/ 1762125 w 1917809"/>
              <a:gd name="connsiteY74" fmla="*/ 759025 h 866181"/>
              <a:gd name="connsiteX75" fmla="*/ 1754981 w 1917809"/>
              <a:gd name="connsiteY75" fmla="*/ 780456 h 866181"/>
              <a:gd name="connsiteX76" fmla="*/ 1752600 w 1917809"/>
              <a:gd name="connsiteY76" fmla="*/ 787600 h 866181"/>
              <a:gd name="connsiteX77" fmla="*/ 1747837 w 1917809"/>
              <a:gd name="connsiteY77" fmla="*/ 794743 h 866181"/>
              <a:gd name="connsiteX78" fmla="*/ 1745456 w 1917809"/>
              <a:gd name="connsiteY78" fmla="*/ 832843 h 866181"/>
              <a:gd name="connsiteX79" fmla="*/ 1743075 w 1917809"/>
              <a:gd name="connsiteY79" fmla="*/ 839987 h 866181"/>
              <a:gd name="connsiteX80" fmla="*/ 1733550 w 1917809"/>
              <a:gd name="connsiteY80" fmla="*/ 854275 h 866181"/>
              <a:gd name="connsiteX81" fmla="*/ 1712119 w 1917809"/>
              <a:gd name="connsiteY81" fmla="*/ 863800 h 866181"/>
              <a:gd name="connsiteX82" fmla="*/ 1704975 w 1917809"/>
              <a:gd name="connsiteY82" fmla="*/ 866181 h 866181"/>
              <a:gd name="connsiteX83" fmla="*/ 1688306 w 1917809"/>
              <a:gd name="connsiteY83" fmla="*/ 863800 h 866181"/>
              <a:gd name="connsiteX84" fmla="*/ 1678781 w 1917809"/>
              <a:gd name="connsiteY84" fmla="*/ 849512 h 866181"/>
              <a:gd name="connsiteX85" fmla="*/ 1674019 w 1917809"/>
              <a:gd name="connsiteY85" fmla="*/ 842368 h 866181"/>
              <a:gd name="connsiteX86" fmla="*/ 1676400 w 1917809"/>
              <a:gd name="connsiteY86" fmla="*/ 806650 h 866181"/>
              <a:gd name="connsiteX87" fmla="*/ 1678781 w 1917809"/>
              <a:gd name="connsiteY87" fmla="*/ 799506 h 866181"/>
              <a:gd name="connsiteX88" fmla="*/ 1676400 w 1917809"/>
              <a:gd name="connsiteY88" fmla="*/ 739975 h 866181"/>
              <a:gd name="connsiteX89" fmla="*/ 1671637 w 1917809"/>
              <a:gd name="connsiteY89" fmla="*/ 725687 h 866181"/>
              <a:gd name="connsiteX90" fmla="*/ 1664494 w 1917809"/>
              <a:gd name="connsiteY90" fmla="*/ 711400 h 866181"/>
              <a:gd name="connsiteX91" fmla="*/ 1657350 w 1917809"/>
              <a:gd name="connsiteY91" fmla="*/ 706637 h 866181"/>
              <a:gd name="connsiteX92" fmla="*/ 1654969 w 1917809"/>
              <a:gd name="connsiteY92" fmla="*/ 699493 h 866181"/>
              <a:gd name="connsiteX93" fmla="*/ 1645444 w 1917809"/>
              <a:gd name="connsiteY93" fmla="*/ 685206 h 866181"/>
              <a:gd name="connsiteX94" fmla="*/ 1643062 w 1917809"/>
              <a:gd name="connsiteY94" fmla="*/ 678062 h 866181"/>
              <a:gd name="connsiteX95" fmla="*/ 1635919 w 1917809"/>
              <a:gd name="connsiteY95" fmla="*/ 673300 h 866181"/>
              <a:gd name="connsiteX96" fmla="*/ 1624012 w 1917809"/>
              <a:gd name="connsiteY96" fmla="*/ 651868 h 866181"/>
              <a:gd name="connsiteX97" fmla="*/ 1619250 w 1917809"/>
              <a:gd name="connsiteY97" fmla="*/ 644725 h 866181"/>
              <a:gd name="connsiteX98" fmla="*/ 1614487 w 1917809"/>
              <a:gd name="connsiteY98" fmla="*/ 637581 h 866181"/>
              <a:gd name="connsiteX99" fmla="*/ 1609725 w 1917809"/>
              <a:gd name="connsiteY99" fmla="*/ 620912 h 866181"/>
              <a:gd name="connsiteX100" fmla="*/ 1604962 w 1917809"/>
              <a:gd name="connsiteY100" fmla="*/ 606625 h 866181"/>
              <a:gd name="connsiteX101" fmla="*/ 1602581 w 1917809"/>
              <a:gd name="connsiteY101" fmla="*/ 599481 h 866181"/>
              <a:gd name="connsiteX102" fmla="*/ 1597819 w 1917809"/>
              <a:gd name="connsiteY102" fmla="*/ 582812 h 866181"/>
              <a:gd name="connsiteX103" fmla="*/ 1590675 w 1917809"/>
              <a:gd name="connsiteY103" fmla="*/ 575668 h 866181"/>
              <a:gd name="connsiteX104" fmla="*/ 1585912 w 1917809"/>
              <a:gd name="connsiteY104" fmla="*/ 568525 h 866181"/>
              <a:gd name="connsiteX105" fmla="*/ 1571625 w 1917809"/>
              <a:gd name="connsiteY105" fmla="*/ 559000 h 866181"/>
              <a:gd name="connsiteX106" fmla="*/ 1557337 w 1917809"/>
              <a:gd name="connsiteY106" fmla="*/ 547093 h 866181"/>
              <a:gd name="connsiteX107" fmla="*/ 1547812 w 1917809"/>
              <a:gd name="connsiteY107" fmla="*/ 537568 h 866181"/>
              <a:gd name="connsiteX108" fmla="*/ 1538287 w 1917809"/>
              <a:gd name="connsiteY108" fmla="*/ 528043 h 866181"/>
              <a:gd name="connsiteX109" fmla="*/ 1526381 w 1917809"/>
              <a:gd name="connsiteY109" fmla="*/ 513756 h 866181"/>
              <a:gd name="connsiteX110" fmla="*/ 1521619 w 1917809"/>
              <a:gd name="connsiteY110" fmla="*/ 506612 h 866181"/>
              <a:gd name="connsiteX111" fmla="*/ 1514475 w 1917809"/>
              <a:gd name="connsiteY111" fmla="*/ 504231 h 866181"/>
              <a:gd name="connsiteX112" fmla="*/ 1502569 w 1917809"/>
              <a:gd name="connsiteY112" fmla="*/ 492325 h 866181"/>
              <a:gd name="connsiteX113" fmla="*/ 1490662 w 1917809"/>
              <a:gd name="connsiteY113" fmla="*/ 478037 h 866181"/>
              <a:gd name="connsiteX114" fmla="*/ 1469231 w 1917809"/>
              <a:gd name="connsiteY114" fmla="*/ 468512 h 866181"/>
              <a:gd name="connsiteX115" fmla="*/ 1231106 w 1917809"/>
              <a:gd name="connsiteY115" fmla="*/ 466131 h 866181"/>
              <a:gd name="connsiteX116" fmla="*/ 1031081 w 1917809"/>
              <a:gd name="connsiteY116" fmla="*/ 456606 h 866181"/>
              <a:gd name="connsiteX117" fmla="*/ 840581 w 1917809"/>
              <a:gd name="connsiteY117" fmla="*/ 454225 h 866181"/>
              <a:gd name="connsiteX118" fmla="*/ 750094 w 1917809"/>
              <a:gd name="connsiteY118" fmla="*/ 451843 h 866181"/>
              <a:gd name="connsiteX119" fmla="*/ 500063 w 1917809"/>
              <a:gd name="connsiteY119" fmla="*/ 458987 h 866181"/>
              <a:gd name="connsiteX120" fmla="*/ 347662 w 1917809"/>
              <a:gd name="connsiteY120" fmla="*/ 478037 h 866181"/>
              <a:gd name="connsiteX121" fmla="*/ 250031 w 1917809"/>
              <a:gd name="connsiteY121" fmla="*/ 508993 h 866181"/>
              <a:gd name="connsiteX122" fmla="*/ 185737 w 1917809"/>
              <a:gd name="connsiteY12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4519 w 1917809"/>
              <a:gd name="connsiteY64" fmla="*/ 692350 h 866181"/>
              <a:gd name="connsiteX65" fmla="*/ 1857375 w 1917809"/>
              <a:gd name="connsiteY65" fmla="*/ 699493 h 866181"/>
              <a:gd name="connsiteX66" fmla="*/ 1854994 w 1917809"/>
              <a:gd name="connsiteY66" fmla="*/ 706637 h 866181"/>
              <a:gd name="connsiteX67" fmla="*/ 1840706 w 1917809"/>
              <a:gd name="connsiteY67" fmla="*/ 718543 h 866181"/>
              <a:gd name="connsiteX68" fmla="*/ 1833562 w 1917809"/>
              <a:gd name="connsiteY68" fmla="*/ 720925 h 866181"/>
              <a:gd name="connsiteX69" fmla="*/ 1826419 w 1917809"/>
              <a:gd name="connsiteY69" fmla="*/ 725687 h 866181"/>
              <a:gd name="connsiteX70" fmla="*/ 1793081 w 1917809"/>
              <a:gd name="connsiteY70" fmla="*/ 735212 h 866181"/>
              <a:gd name="connsiteX71" fmla="*/ 1785937 w 1917809"/>
              <a:gd name="connsiteY71" fmla="*/ 737593 h 866181"/>
              <a:gd name="connsiteX72" fmla="*/ 1771650 w 1917809"/>
              <a:gd name="connsiteY72" fmla="*/ 747118 h 866181"/>
              <a:gd name="connsiteX73" fmla="*/ 1762125 w 1917809"/>
              <a:gd name="connsiteY73" fmla="*/ 759025 h 866181"/>
              <a:gd name="connsiteX74" fmla="*/ 1754981 w 1917809"/>
              <a:gd name="connsiteY74" fmla="*/ 780456 h 866181"/>
              <a:gd name="connsiteX75" fmla="*/ 1752600 w 1917809"/>
              <a:gd name="connsiteY75" fmla="*/ 787600 h 866181"/>
              <a:gd name="connsiteX76" fmla="*/ 1747837 w 1917809"/>
              <a:gd name="connsiteY76" fmla="*/ 794743 h 866181"/>
              <a:gd name="connsiteX77" fmla="*/ 1745456 w 1917809"/>
              <a:gd name="connsiteY77" fmla="*/ 832843 h 866181"/>
              <a:gd name="connsiteX78" fmla="*/ 1743075 w 1917809"/>
              <a:gd name="connsiteY78" fmla="*/ 839987 h 866181"/>
              <a:gd name="connsiteX79" fmla="*/ 1733550 w 1917809"/>
              <a:gd name="connsiteY79" fmla="*/ 854275 h 866181"/>
              <a:gd name="connsiteX80" fmla="*/ 1712119 w 1917809"/>
              <a:gd name="connsiteY80" fmla="*/ 863800 h 866181"/>
              <a:gd name="connsiteX81" fmla="*/ 1704975 w 1917809"/>
              <a:gd name="connsiteY81" fmla="*/ 866181 h 866181"/>
              <a:gd name="connsiteX82" fmla="*/ 1688306 w 1917809"/>
              <a:gd name="connsiteY82" fmla="*/ 863800 h 866181"/>
              <a:gd name="connsiteX83" fmla="*/ 1678781 w 1917809"/>
              <a:gd name="connsiteY83" fmla="*/ 849512 h 866181"/>
              <a:gd name="connsiteX84" fmla="*/ 1674019 w 1917809"/>
              <a:gd name="connsiteY84" fmla="*/ 842368 h 866181"/>
              <a:gd name="connsiteX85" fmla="*/ 1676400 w 1917809"/>
              <a:gd name="connsiteY85" fmla="*/ 806650 h 866181"/>
              <a:gd name="connsiteX86" fmla="*/ 1678781 w 1917809"/>
              <a:gd name="connsiteY86" fmla="*/ 799506 h 866181"/>
              <a:gd name="connsiteX87" fmla="*/ 1676400 w 1917809"/>
              <a:gd name="connsiteY87" fmla="*/ 739975 h 866181"/>
              <a:gd name="connsiteX88" fmla="*/ 1671637 w 1917809"/>
              <a:gd name="connsiteY88" fmla="*/ 725687 h 866181"/>
              <a:gd name="connsiteX89" fmla="*/ 1664494 w 1917809"/>
              <a:gd name="connsiteY89" fmla="*/ 711400 h 866181"/>
              <a:gd name="connsiteX90" fmla="*/ 1657350 w 1917809"/>
              <a:gd name="connsiteY90" fmla="*/ 706637 h 866181"/>
              <a:gd name="connsiteX91" fmla="*/ 1654969 w 1917809"/>
              <a:gd name="connsiteY91" fmla="*/ 699493 h 866181"/>
              <a:gd name="connsiteX92" fmla="*/ 1645444 w 1917809"/>
              <a:gd name="connsiteY92" fmla="*/ 685206 h 866181"/>
              <a:gd name="connsiteX93" fmla="*/ 1643062 w 1917809"/>
              <a:gd name="connsiteY93" fmla="*/ 678062 h 866181"/>
              <a:gd name="connsiteX94" fmla="*/ 1635919 w 1917809"/>
              <a:gd name="connsiteY94" fmla="*/ 673300 h 866181"/>
              <a:gd name="connsiteX95" fmla="*/ 1624012 w 1917809"/>
              <a:gd name="connsiteY95" fmla="*/ 651868 h 866181"/>
              <a:gd name="connsiteX96" fmla="*/ 1619250 w 1917809"/>
              <a:gd name="connsiteY96" fmla="*/ 644725 h 866181"/>
              <a:gd name="connsiteX97" fmla="*/ 1614487 w 1917809"/>
              <a:gd name="connsiteY97" fmla="*/ 637581 h 866181"/>
              <a:gd name="connsiteX98" fmla="*/ 1609725 w 1917809"/>
              <a:gd name="connsiteY98" fmla="*/ 620912 h 866181"/>
              <a:gd name="connsiteX99" fmla="*/ 1604962 w 1917809"/>
              <a:gd name="connsiteY99" fmla="*/ 606625 h 866181"/>
              <a:gd name="connsiteX100" fmla="*/ 1602581 w 1917809"/>
              <a:gd name="connsiteY100" fmla="*/ 599481 h 866181"/>
              <a:gd name="connsiteX101" fmla="*/ 1597819 w 1917809"/>
              <a:gd name="connsiteY101" fmla="*/ 582812 h 866181"/>
              <a:gd name="connsiteX102" fmla="*/ 1590675 w 1917809"/>
              <a:gd name="connsiteY102" fmla="*/ 575668 h 866181"/>
              <a:gd name="connsiteX103" fmla="*/ 1585912 w 1917809"/>
              <a:gd name="connsiteY103" fmla="*/ 568525 h 866181"/>
              <a:gd name="connsiteX104" fmla="*/ 1571625 w 1917809"/>
              <a:gd name="connsiteY104" fmla="*/ 559000 h 866181"/>
              <a:gd name="connsiteX105" fmla="*/ 1557337 w 1917809"/>
              <a:gd name="connsiteY105" fmla="*/ 547093 h 866181"/>
              <a:gd name="connsiteX106" fmla="*/ 1547812 w 1917809"/>
              <a:gd name="connsiteY106" fmla="*/ 537568 h 866181"/>
              <a:gd name="connsiteX107" fmla="*/ 1538287 w 1917809"/>
              <a:gd name="connsiteY107" fmla="*/ 528043 h 866181"/>
              <a:gd name="connsiteX108" fmla="*/ 1526381 w 1917809"/>
              <a:gd name="connsiteY108" fmla="*/ 513756 h 866181"/>
              <a:gd name="connsiteX109" fmla="*/ 1521619 w 1917809"/>
              <a:gd name="connsiteY109" fmla="*/ 506612 h 866181"/>
              <a:gd name="connsiteX110" fmla="*/ 1514475 w 1917809"/>
              <a:gd name="connsiteY110" fmla="*/ 504231 h 866181"/>
              <a:gd name="connsiteX111" fmla="*/ 1502569 w 1917809"/>
              <a:gd name="connsiteY111" fmla="*/ 492325 h 866181"/>
              <a:gd name="connsiteX112" fmla="*/ 1490662 w 1917809"/>
              <a:gd name="connsiteY112" fmla="*/ 478037 h 866181"/>
              <a:gd name="connsiteX113" fmla="*/ 1469231 w 1917809"/>
              <a:gd name="connsiteY113" fmla="*/ 468512 h 866181"/>
              <a:gd name="connsiteX114" fmla="*/ 1231106 w 1917809"/>
              <a:gd name="connsiteY114" fmla="*/ 466131 h 866181"/>
              <a:gd name="connsiteX115" fmla="*/ 1031081 w 1917809"/>
              <a:gd name="connsiteY115" fmla="*/ 456606 h 866181"/>
              <a:gd name="connsiteX116" fmla="*/ 840581 w 1917809"/>
              <a:gd name="connsiteY116" fmla="*/ 454225 h 866181"/>
              <a:gd name="connsiteX117" fmla="*/ 750094 w 1917809"/>
              <a:gd name="connsiteY117" fmla="*/ 451843 h 866181"/>
              <a:gd name="connsiteX118" fmla="*/ 500063 w 1917809"/>
              <a:gd name="connsiteY118" fmla="*/ 458987 h 866181"/>
              <a:gd name="connsiteX119" fmla="*/ 347662 w 1917809"/>
              <a:gd name="connsiteY119" fmla="*/ 478037 h 866181"/>
              <a:gd name="connsiteX120" fmla="*/ 250031 w 1917809"/>
              <a:gd name="connsiteY120" fmla="*/ 508993 h 866181"/>
              <a:gd name="connsiteX121" fmla="*/ 185737 w 1917809"/>
              <a:gd name="connsiteY121"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4519 w 1917809"/>
              <a:gd name="connsiteY63" fmla="*/ 692350 h 866181"/>
              <a:gd name="connsiteX64" fmla="*/ 1857375 w 1917809"/>
              <a:gd name="connsiteY64" fmla="*/ 699493 h 866181"/>
              <a:gd name="connsiteX65" fmla="*/ 1854994 w 1917809"/>
              <a:gd name="connsiteY65" fmla="*/ 706637 h 866181"/>
              <a:gd name="connsiteX66" fmla="*/ 1840706 w 1917809"/>
              <a:gd name="connsiteY66" fmla="*/ 718543 h 866181"/>
              <a:gd name="connsiteX67" fmla="*/ 1833562 w 1917809"/>
              <a:gd name="connsiteY67" fmla="*/ 720925 h 866181"/>
              <a:gd name="connsiteX68" fmla="*/ 1826419 w 1917809"/>
              <a:gd name="connsiteY68" fmla="*/ 725687 h 866181"/>
              <a:gd name="connsiteX69" fmla="*/ 1793081 w 1917809"/>
              <a:gd name="connsiteY69" fmla="*/ 735212 h 866181"/>
              <a:gd name="connsiteX70" fmla="*/ 1785937 w 1917809"/>
              <a:gd name="connsiteY70" fmla="*/ 737593 h 866181"/>
              <a:gd name="connsiteX71" fmla="*/ 1771650 w 1917809"/>
              <a:gd name="connsiteY71" fmla="*/ 747118 h 866181"/>
              <a:gd name="connsiteX72" fmla="*/ 1762125 w 1917809"/>
              <a:gd name="connsiteY72" fmla="*/ 759025 h 866181"/>
              <a:gd name="connsiteX73" fmla="*/ 1754981 w 1917809"/>
              <a:gd name="connsiteY73" fmla="*/ 780456 h 866181"/>
              <a:gd name="connsiteX74" fmla="*/ 1752600 w 1917809"/>
              <a:gd name="connsiteY74" fmla="*/ 787600 h 866181"/>
              <a:gd name="connsiteX75" fmla="*/ 1747837 w 1917809"/>
              <a:gd name="connsiteY75" fmla="*/ 794743 h 866181"/>
              <a:gd name="connsiteX76" fmla="*/ 1745456 w 1917809"/>
              <a:gd name="connsiteY76" fmla="*/ 832843 h 866181"/>
              <a:gd name="connsiteX77" fmla="*/ 1743075 w 1917809"/>
              <a:gd name="connsiteY77" fmla="*/ 839987 h 866181"/>
              <a:gd name="connsiteX78" fmla="*/ 1733550 w 1917809"/>
              <a:gd name="connsiteY78" fmla="*/ 854275 h 866181"/>
              <a:gd name="connsiteX79" fmla="*/ 1712119 w 1917809"/>
              <a:gd name="connsiteY79" fmla="*/ 863800 h 866181"/>
              <a:gd name="connsiteX80" fmla="*/ 1704975 w 1917809"/>
              <a:gd name="connsiteY80" fmla="*/ 866181 h 866181"/>
              <a:gd name="connsiteX81" fmla="*/ 1688306 w 1917809"/>
              <a:gd name="connsiteY81" fmla="*/ 863800 h 866181"/>
              <a:gd name="connsiteX82" fmla="*/ 1678781 w 1917809"/>
              <a:gd name="connsiteY82" fmla="*/ 849512 h 866181"/>
              <a:gd name="connsiteX83" fmla="*/ 1674019 w 1917809"/>
              <a:gd name="connsiteY83" fmla="*/ 842368 h 866181"/>
              <a:gd name="connsiteX84" fmla="*/ 1676400 w 1917809"/>
              <a:gd name="connsiteY84" fmla="*/ 806650 h 866181"/>
              <a:gd name="connsiteX85" fmla="*/ 1678781 w 1917809"/>
              <a:gd name="connsiteY85" fmla="*/ 799506 h 866181"/>
              <a:gd name="connsiteX86" fmla="*/ 1676400 w 1917809"/>
              <a:gd name="connsiteY86" fmla="*/ 739975 h 866181"/>
              <a:gd name="connsiteX87" fmla="*/ 1671637 w 1917809"/>
              <a:gd name="connsiteY87" fmla="*/ 725687 h 866181"/>
              <a:gd name="connsiteX88" fmla="*/ 1664494 w 1917809"/>
              <a:gd name="connsiteY88" fmla="*/ 711400 h 866181"/>
              <a:gd name="connsiteX89" fmla="*/ 1657350 w 1917809"/>
              <a:gd name="connsiteY89" fmla="*/ 706637 h 866181"/>
              <a:gd name="connsiteX90" fmla="*/ 1654969 w 1917809"/>
              <a:gd name="connsiteY90" fmla="*/ 699493 h 866181"/>
              <a:gd name="connsiteX91" fmla="*/ 1645444 w 1917809"/>
              <a:gd name="connsiteY91" fmla="*/ 685206 h 866181"/>
              <a:gd name="connsiteX92" fmla="*/ 1643062 w 1917809"/>
              <a:gd name="connsiteY92" fmla="*/ 678062 h 866181"/>
              <a:gd name="connsiteX93" fmla="*/ 1635919 w 1917809"/>
              <a:gd name="connsiteY93" fmla="*/ 673300 h 866181"/>
              <a:gd name="connsiteX94" fmla="*/ 1624012 w 1917809"/>
              <a:gd name="connsiteY94" fmla="*/ 651868 h 866181"/>
              <a:gd name="connsiteX95" fmla="*/ 1619250 w 1917809"/>
              <a:gd name="connsiteY95" fmla="*/ 644725 h 866181"/>
              <a:gd name="connsiteX96" fmla="*/ 1614487 w 1917809"/>
              <a:gd name="connsiteY96" fmla="*/ 637581 h 866181"/>
              <a:gd name="connsiteX97" fmla="*/ 1609725 w 1917809"/>
              <a:gd name="connsiteY97" fmla="*/ 620912 h 866181"/>
              <a:gd name="connsiteX98" fmla="*/ 1604962 w 1917809"/>
              <a:gd name="connsiteY98" fmla="*/ 606625 h 866181"/>
              <a:gd name="connsiteX99" fmla="*/ 1602581 w 1917809"/>
              <a:gd name="connsiteY99" fmla="*/ 599481 h 866181"/>
              <a:gd name="connsiteX100" fmla="*/ 1597819 w 1917809"/>
              <a:gd name="connsiteY100" fmla="*/ 582812 h 866181"/>
              <a:gd name="connsiteX101" fmla="*/ 1590675 w 1917809"/>
              <a:gd name="connsiteY101" fmla="*/ 575668 h 866181"/>
              <a:gd name="connsiteX102" fmla="*/ 1585912 w 1917809"/>
              <a:gd name="connsiteY102" fmla="*/ 568525 h 866181"/>
              <a:gd name="connsiteX103" fmla="*/ 1571625 w 1917809"/>
              <a:gd name="connsiteY103" fmla="*/ 559000 h 866181"/>
              <a:gd name="connsiteX104" fmla="*/ 1557337 w 1917809"/>
              <a:gd name="connsiteY104" fmla="*/ 547093 h 866181"/>
              <a:gd name="connsiteX105" fmla="*/ 1547812 w 1917809"/>
              <a:gd name="connsiteY105" fmla="*/ 537568 h 866181"/>
              <a:gd name="connsiteX106" fmla="*/ 1538287 w 1917809"/>
              <a:gd name="connsiteY106" fmla="*/ 528043 h 866181"/>
              <a:gd name="connsiteX107" fmla="*/ 1526381 w 1917809"/>
              <a:gd name="connsiteY107" fmla="*/ 513756 h 866181"/>
              <a:gd name="connsiteX108" fmla="*/ 1521619 w 1917809"/>
              <a:gd name="connsiteY108" fmla="*/ 506612 h 866181"/>
              <a:gd name="connsiteX109" fmla="*/ 1514475 w 1917809"/>
              <a:gd name="connsiteY109" fmla="*/ 504231 h 866181"/>
              <a:gd name="connsiteX110" fmla="*/ 1502569 w 1917809"/>
              <a:gd name="connsiteY110" fmla="*/ 492325 h 866181"/>
              <a:gd name="connsiteX111" fmla="*/ 1490662 w 1917809"/>
              <a:gd name="connsiteY111" fmla="*/ 478037 h 866181"/>
              <a:gd name="connsiteX112" fmla="*/ 1469231 w 1917809"/>
              <a:gd name="connsiteY112" fmla="*/ 468512 h 866181"/>
              <a:gd name="connsiteX113" fmla="*/ 1231106 w 1917809"/>
              <a:gd name="connsiteY113" fmla="*/ 466131 h 866181"/>
              <a:gd name="connsiteX114" fmla="*/ 1031081 w 1917809"/>
              <a:gd name="connsiteY114" fmla="*/ 456606 h 866181"/>
              <a:gd name="connsiteX115" fmla="*/ 840581 w 1917809"/>
              <a:gd name="connsiteY115" fmla="*/ 454225 h 866181"/>
              <a:gd name="connsiteX116" fmla="*/ 750094 w 1917809"/>
              <a:gd name="connsiteY116" fmla="*/ 451843 h 866181"/>
              <a:gd name="connsiteX117" fmla="*/ 500063 w 1917809"/>
              <a:gd name="connsiteY117" fmla="*/ 458987 h 866181"/>
              <a:gd name="connsiteX118" fmla="*/ 347662 w 1917809"/>
              <a:gd name="connsiteY118" fmla="*/ 478037 h 866181"/>
              <a:gd name="connsiteX119" fmla="*/ 250031 w 1917809"/>
              <a:gd name="connsiteY119" fmla="*/ 508993 h 866181"/>
              <a:gd name="connsiteX120" fmla="*/ 185737 w 1917809"/>
              <a:gd name="connsiteY12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7375 w 1917809"/>
              <a:gd name="connsiteY64" fmla="*/ 699493 h 866181"/>
              <a:gd name="connsiteX65" fmla="*/ 1854994 w 1917809"/>
              <a:gd name="connsiteY65" fmla="*/ 706637 h 866181"/>
              <a:gd name="connsiteX66" fmla="*/ 1840706 w 1917809"/>
              <a:gd name="connsiteY66" fmla="*/ 718543 h 866181"/>
              <a:gd name="connsiteX67" fmla="*/ 1833562 w 1917809"/>
              <a:gd name="connsiteY67" fmla="*/ 720925 h 866181"/>
              <a:gd name="connsiteX68" fmla="*/ 1826419 w 1917809"/>
              <a:gd name="connsiteY68" fmla="*/ 725687 h 866181"/>
              <a:gd name="connsiteX69" fmla="*/ 1793081 w 1917809"/>
              <a:gd name="connsiteY69" fmla="*/ 735212 h 866181"/>
              <a:gd name="connsiteX70" fmla="*/ 1785937 w 1917809"/>
              <a:gd name="connsiteY70" fmla="*/ 737593 h 866181"/>
              <a:gd name="connsiteX71" fmla="*/ 1771650 w 1917809"/>
              <a:gd name="connsiteY71" fmla="*/ 747118 h 866181"/>
              <a:gd name="connsiteX72" fmla="*/ 1762125 w 1917809"/>
              <a:gd name="connsiteY72" fmla="*/ 759025 h 866181"/>
              <a:gd name="connsiteX73" fmla="*/ 1754981 w 1917809"/>
              <a:gd name="connsiteY73" fmla="*/ 780456 h 866181"/>
              <a:gd name="connsiteX74" fmla="*/ 1752600 w 1917809"/>
              <a:gd name="connsiteY74" fmla="*/ 787600 h 866181"/>
              <a:gd name="connsiteX75" fmla="*/ 1747837 w 1917809"/>
              <a:gd name="connsiteY75" fmla="*/ 794743 h 866181"/>
              <a:gd name="connsiteX76" fmla="*/ 1745456 w 1917809"/>
              <a:gd name="connsiteY76" fmla="*/ 832843 h 866181"/>
              <a:gd name="connsiteX77" fmla="*/ 1743075 w 1917809"/>
              <a:gd name="connsiteY77" fmla="*/ 839987 h 866181"/>
              <a:gd name="connsiteX78" fmla="*/ 1733550 w 1917809"/>
              <a:gd name="connsiteY78" fmla="*/ 854275 h 866181"/>
              <a:gd name="connsiteX79" fmla="*/ 1712119 w 1917809"/>
              <a:gd name="connsiteY79" fmla="*/ 863800 h 866181"/>
              <a:gd name="connsiteX80" fmla="*/ 1704975 w 1917809"/>
              <a:gd name="connsiteY80" fmla="*/ 866181 h 866181"/>
              <a:gd name="connsiteX81" fmla="*/ 1688306 w 1917809"/>
              <a:gd name="connsiteY81" fmla="*/ 863800 h 866181"/>
              <a:gd name="connsiteX82" fmla="*/ 1678781 w 1917809"/>
              <a:gd name="connsiteY82" fmla="*/ 849512 h 866181"/>
              <a:gd name="connsiteX83" fmla="*/ 1674019 w 1917809"/>
              <a:gd name="connsiteY83" fmla="*/ 842368 h 866181"/>
              <a:gd name="connsiteX84" fmla="*/ 1676400 w 1917809"/>
              <a:gd name="connsiteY84" fmla="*/ 806650 h 866181"/>
              <a:gd name="connsiteX85" fmla="*/ 1678781 w 1917809"/>
              <a:gd name="connsiteY85" fmla="*/ 799506 h 866181"/>
              <a:gd name="connsiteX86" fmla="*/ 1676400 w 1917809"/>
              <a:gd name="connsiteY86" fmla="*/ 739975 h 866181"/>
              <a:gd name="connsiteX87" fmla="*/ 1671637 w 1917809"/>
              <a:gd name="connsiteY87" fmla="*/ 725687 h 866181"/>
              <a:gd name="connsiteX88" fmla="*/ 1664494 w 1917809"/>
              <a:gd name="connsiteY88" fmla="*/ 711400 h 866181"/>
              <a:gd name="connsiteX89" fmla="*/ 1657350 w 1917809"/>
              <a:gd name="connsiteY89" fmla="*/ 706637 h 866181"/>
              <a:gd name="connsiteX90" fmla="*/ 1654969 w 1917809"/>
              <a:gd name="connsiteY90" fmla="*/ 699493 h 866181"/>
              <a:gd name="connsiteX91" fmla="*/ 1645444 w 1917809"/>
              <a:gd name="connsiteY91" fmla="*/ 685206 h 866181"/>
              <a:gd name="connsiteX92" fmla="*/ 1643062 w 1917809"/>
              <a:gd name="connsiteY92" fmla="*/ 678062 h 866181"/>
              <a:gd name="connsiteX93" fmla="*/ 1635919 w 1917809"/>
              <a:gd name="connsiteY93" fmla="*/ 673300 h 866181"/>
              <a:gd name="connsiteX94" fmla="*/ 1624012 w 1917809"/>
              <a:gd name="connsiteY94" fmla="*/ 651868 h 866181"/>
              <a:gd name="connsiteX95" fmla="*/ 1619250 w 1917809"/>
              <a:gd name="connsiteY95" fmla="*/ 644725 h 866181"/>
              <a:gd name="connsiteX96" fmla="*/ 1614487 w 1917809"/>
              <a:gd name="connsiteY96" fmla="*/ 637581 h 866181"/>
              <a:gd name="connsiteX97" fmla="*/ 1609725 w 1917809"/>
              <a:gd name="connsiteY97" fmla="*/ 620912 h 866181"/>
              <a:gd name="connsiteX98" fmla="*/ 1604962 w 1917809"/>
              <a:gd name="connsiteY98" fmla="*/ 606625 h 866181"/>
              <a:gd name="connsiteX99" fmla="*/ 1602581 w 1917809"/>
              <a:gd name="connsiteY99" fmla="*/ 599481 h 866181"/>
              <a:gd name="connsiteX100" fmla="*/ 1597819 w 1917809"/>
              <a:gd name="connsiteY100" fmla="*/ 582812 h 866181"/>
              <a:gd name="connsiteX101" fmla="*/ 1590675 w 1917809"/>
              <a:gd name="connsiteY101" fmla="*/ 575668 h 866181"/>
              <a:gd name="connsiteX102" fmla="*/ 1585912 w 1917809"/>
              <a:gd name="connsiteY102" fmla="*/ 568525 h 866181"/>
              <a:gd name="connsiteX103" fmla="*/ 1571625 w 1917809"/>
              <a:gd name="connsiteY103" fmla="*/ 559000 h 866181"/>
              <a:gd name="connsiteX104" fmla="*/ 1557337 w 1917809"/>
              <a:gd name="connsiteY104" fmla="*/ 547093 h 866181"/>
              <a:gd name="connsiteX105" fmla="*/ 1547812 w 1917809"/>
              <a:gd name="connsiteY105" fmla="*/ 537568 h 866181"/>
              <a:gd name="connsiteX106" fmla="*/ 1538287 w 1917809"/>
              <a:gd name="connsiteY106" fmla="*/ 528043 h 866181"/>
              <a:gd name="connsiteX107" fmla="*/ 1526381 w 1917809"/>
              <a:gd name="connsiteY107" fmla="*/ 513756 h 866181"/>
              <a:gd name="connsiteX108" fmla="*/ 1521619 w 1917809"/>
              <a:gd name="connsiteY108" fmla="*/ 506612 h 866181"/>
              <a:gd name="connsiteX109" fmla="*/ 1514475 w 1917809"/>
              <a:gd name="connsiteY109" fmla="*/ 504231 h 866181"/>
              <a:gd name="connsiteX110" fmla="*/ 1502569 w 1917809"/>
              <a:gd name="connsiteY110" fmla="*/ 492325 h 866181"/>
              <a:gd name="connsiteX111" fmla="*/ 1490662 w 1917809"/>
              <a:gd name="connsiteY111" fmla="*/ 478037 h 866181"/>
              <a:gd name="connsiteX112" fmla="*/ 1469231 w 1917809"/>
              <a:gd name="connsiteY112" fmla="*/ 468512 h 866181"/>
              <a:gd name="connsiteX113" fmla="*/ 1231106 w 1917809"/>
              <a:gd name="connsiteY113" fmla="*/ 466131 h 866181"/>
              <a:gd name="connsiteX114" fmla="*/ 1031081 w 1917809"/>
              <a:gd name="connsiteY114" fmla="*/ 456606 h 866181"/>
              <a:gd name="connsiteX115" fmla="*/ 840581 w 1917809"/>
              <a:gd name="connsiteY115" fmla="*/ 454225 h 866181"/>
              <a:gd name="connsiteX116" fmla="*/ 750094 w 1917809"/>
              <a:gd name="connsiteY116" fmla="*/ 451843 h 866181"/>
              <a:gd name="connsiteX117" fmla="*/ 500063 w 1917809"/>
              <a:gd name="connsiteY117" fmla="*/ 458987 h 866181"/>
              <a:gd name="connsiteX118" fmla="*/ 347662 w 1917809"/>
              <a:gd name="connsiteY118" fmla="*/ 478037 h 866181"/>
              <a:gd name="connsiteX119" fmla="*/ 250031 w 1917809"/>
              <a:gd name="connsiteY119" fmla="*/ 508993 h 866181"/>
              <a:gd name="connsiteX120" fmla="*/ 185737 w 1917809"/>
              <a:gd name="connsiteY12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40706 w 1917809"/>
              <a:gd name="connsiteY65" fmla="*/ 718543 h 866181"/>
              <a:gd name="connsiteX66" fmla="*/ 1833562 w 1917809"/>
              <a:gd name="connsiteY66" fmla="*/ 720925 h 866181"/>
              <a:gd name="connsiteX67" fmla="*/ 1826419 w 1917809"/>
              <a:gd name="connsiteY67" fmla="*/ 725687 h 866181"/>
              <a:gd name="connsiteX68" fmla="*/ 1793081 w 1917809"/>
              <a:gd name="connsiteY68" fmla="*/ 735212 h 866181"/>
              <a:gd name="connsiteX69" fmla="*/ 1785937 w 1917809"/>
              <a:gd name="connsiteY69" fmla="*/ 737593 h 866181"/>
              <a:gd name="connsiteX70" fmla="*/ 1771650 w 1917809"/>
              <a:gd name="connsiteY70" fmla="*/ 747118 h 866181"/>
              <a:gd name="connsiteX71" fmla="*/ 1762125 w 1917809"/>
              <a:gd name="connsiteY71" fmla="*/ 759025 h 866181"/>
              <a:gd name="connsiteX72" fmla="*/ 1754981 w 1917809"/>
              <a:gd name="connsiteY72" fmla="*/ 780456 h 866181"/>
              <a:gd name="connsiteX73" fmla="*/ 1752600 w 1917809"/>
              <a:gd name="connsiteY73" fmla="*/ 787600 h 866181"/>
              <a:gd name="connsiteX74" fmla="*/ 1747837 w 1917809"/>
              <a:gd name="connsiteY74" fmla="*/ 794743 h 866181"/>
              <a:gd name="connsiteX75" fmla="*/ 1745456 w 1917809"/>
              <a:gd name="connsiteY75" fmla="*/ 832843 h 866181"/>
              <a:gd name="connsiteX76" fmla="*/ 1743075 w 1917809"/>
              <a:gd name="connsiteY76" fmla="*/ 839987 h 866181"/>
              <a:gd name="connsiteX77" fmla="*/ 1733550 w 1917809"/>
              <a:gd name="connsiteY77" fmla="*/ 854275 h 866181"/>
              <a:gd name="connsiteX78" fmla="*/ 1712119 w 1917809"/>
              <a:gd name="connsiteY78" fmla="*/ 863800 h 866181"/>
              <a:gd name="connsiteX79" fmla="*/ 1704975 w 1917809"/>
              <a:gd name="connsiteY79" fmla="*/ 866181 h 866181"/>
              <a:gd name="connsiteX80" fmla="*/ 1688306 w 1917809"/>
              <a:gd name="connsiteY80" fmla="*/ 863800 h 866181"/>
              <a:gd name="connsiteX81" fmla="*/ 1678781 w 1917809"/>
              <a:gd name="connsiteY81" fmla="*/ 849512 h 866181"/>
              <a:gd name="connsiteX82" fmla="*/ 1674019 w 1917809"/>
              <a:gd name="connsiteY82" fmla="*/ 842368 h 866181"/>
              <a:gd name="connsiteX83" fmla="*/ 1676400 w 1917809"/>
              <a:gd name="connsiteY83" fmla="*/ 806650 h 866181"/>
              <a:gd name="connsiteX84" fmla="*/ 1678781 w 1917809"/>
              <a:gd name="connsiteY84" fmla="*/ 799506 h 866181"/>
              <a:gd name="connsiteX85" fmla="*/ 1676400 w 1917809"/>
              <a:gd name="connsiteY85" fmla="*/ 739975 h 866181"/>
              <a:gd name="connsiteX86" fmla="*/ 1671637 w 1917809"/>
              <a:gd name="connsiteY86" fmla="*/ 725687 h 866181"/>
              <a:gd name="connsiteX87" fmla="*/ 1664494 w 1917809"/>
              <a:gd name="connsiteY87" fmla="*/ 711400 h 866181"/>
              <a:gd name="connsiteX88" fmla="*/ 1657350 w 1917809"/>
              <a:gd name="connsiteY88" fmla="*/ 706637 h 866181"/>
              <a:gd name="connsiteX89" fmla="*/ 1654969 w 1917809"/>
              <a:gd name="connsiteY89" fmla="*/ 699493 h 866181"/>
              <a:gd name="connsiteX90" fmla="*/ 1645444 w 1917809"/>
              <a:gd name="connsiteY90" fmla="*/ 685206 h 866181"/>
              <a:gd name="connsiteX91" fmla="*/ 1643062 w 1917809"/>
              <a:gd name="connsiteY91" fmla="*/ 678062 h 866181"/>
              <a:gd name="connsiteX92" fmla="*/ 1635919 w 1917809"/>
              <a:gd name="connsiteY92" fmla="*/ 673300 h 866181"/>
              <a:gd name="connsiteX93" fmla="*/ 1624012 w 1917809"/>
              <a:gd name="connsiteY93" fmla="*/ 651868 h 866181"/>
              <a:gd name="connsiteX94" fmla="*/ 1619250 w 1917809"/>
              <a:gd name="connsiteY94" fmla="*/ 644725 h 866181"/>
              <a:gd name="connsiteX95" fmla="*/ 1614487 w 1917809"/>
              <a:gd name="connsiteY95" fmla="*/ 637581 h 866181"/>
              <a:gd name="connsiteX96" fmla="*/ 1609725 w 1917809"/>
              <a:gd name="connsiteY96" fmla="*/ 620912 h 866181"/>
              <a:gd name="connsiteX97" fmla="*/ 1604962 w 1917809"/>
              <a:gd name="connsiteY97" fmla="*/ 606625 h 866181"/>
              <a:gd name="connsiteX98" fmla="*/ 1602581 w 1917809"/>
              <a:gd name="connsiteY98" fmla="*/ 599481 h 866181"/>
              <a:gd name="connsiteX99" fmla="*/ 1597819 w 1917809"/>
              <a:gd name="connsiteY99" fmla="*/ 582812 h 866181"/>
              <a:gd name="connsiteX100" fmla="*/ 1590675 w 1917809"/>
              <a:gd name="connsiteY100" fmla="*/ 575668 h 866181"/>
              <a:gd name="connsiteX101" fmla="*/ 1585912 w 1917809"/>
              <a:gd name="connsiteY101" fmla="*/ 568525 h 866181"/>
              <a:gd name="connsiteX102" fmla="*/ 1571625 w 1917809"/>
              <a:gd name="connsiteY102" fmla="*/ 559000 h 866181"/>
              <a:gd name="connsiteX103" fmla="*/ 1557337 w 1917809"/>
              <a:gd name="connsiteY103" fmla="*/ 547093 h 866181"/>
              <a:gd name="connsiteX104" fmla="*/ 1547812 w 1917809"/>
              <a:gd name="connsiteY104" fmla="*/ 537568 h 866181"/>
              <a:gd name="connsiteX105" fmla="*/ 1538287 w 1917809"/>
              <a:gd name="connsiteY105" fmla="*/ 528043 h 866181"/>
              <a:gd name="connsiteX106" fmla="*/ 1526381 w 1917809"/>
              <a:gd name="connsiteY106" fmla="*/ 513756 h 866181"/>
              <a:gd name="connsiteX107" fmla="*/ 1521619 w 1917809"/>
              <a:gd name="connsiteY107" fmla="*/ 506612 h 866181"/>
              <a:gd name="connsiteX108" fmla="*/ 1514475 w 1917809"/>
              <a:gd name="connsiteY108" fmla="*/ 504231 h 866181"/>
              <a:gd name="connsiteX109" fmla="*/ 1502569 w 1917809"/>
              <a:gd name="connsiteY109" fmla="*/ 492325 h 866181"/>
              <a:gd name="connsiteX110" fmla="*/ 1490662 w 1917809"/>
              <a:gd name="connsiteY110" fmla="*/ 478037 h 866181"/>
              <a:gd name="connsiteX111" fmla="*/ 1469231 w 1917809"/>
              <a:gd name="connsiteY111" fmla="*/ 468512 h 866181"/>
              <a:gd name="connsiteX112" fmla="*/ 1231106 w 1917809"/>
              <a:gd name="connsiteY112" fmla="*/ 466131 h 866181"/>
              <a:gd name="connsiteX113" fmla="*/ 1031081 w 1917809"/>
              <a:gd name="connsiteY113" fmla="*/ 456606 h 866181"/>
              <a:gd name="connsiteX114" fmla="*/ 840581 w 1917809"/>
              <a:gd name="connsiteY114" fmla="*/ 454225 h 866181"/>
              <a:gd name="connsiteX115" fmla="*/ 750094 w 1917809"/>
              <a:gd name="connsiteY115" fmla="*/ 451843 h 866181"/>
              <a:gd name="connsiteX116" fmla="*/ 500063 w 1917809"/>
              <a:gd name="connsiteY116" fmla="*/ 458987 h 866181"/>
              <a:gd name="connsiteX117" fmla="*/ 347662 w 1917809"/>
              <a:gd name="connsiteY117" fmla="*/ 478037 h 866181"/>
              <a:gd name="connsiteX118" fmla="*/ 250031 w 1917809"/>
              <a:gd name="connsiteY118" fmla="*/ 508993 h 866181"/>
              <a:gd name="connsiteX119" fmla="*/ 185737 w 1917809"/>
              <a:gd name="connsiteY119"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826419 w 1917809"/>
              <a:gd name="connsiteY66" fmla="*/ 725687 h 866181"/>
              <a:gd name="connsiteX67" fmla="*/ 1793081 w 1917809"/>
              <a:gd name="connsiteY67" fmla="*/ 735212 h 866181"/>
              <a:gd name="connsiteX68" fmla="*/ 1785937 w 1917809"/>
              <a:gd name="connsiteY68" fmla="*/ 737593 h 866181"/>
              <a:gd name="connsiteX69" fmla="*/ 1771650 w 1917809"/>
              <a:gd name="connsiteY69" fmla="*/ 747118 h 866181"/>
              <a:gd name="connsiteX70" fmla="*/ 1762125 w 1917809"/>
              <a:gd name="connsiteY70" fmla="*/ 759025 h 866181"/>
              <a:gd name="connsiteX71" fmla="*/ 1754981 w 1917809"/>
              <a:gd name="connsiteY71" fmla="*/ 780456 h 866181"/>
              <a:gd name="connsiteX72" fmla="*/ 1752600 w 1917809"/>
              <a:gd name="connsiteY72" fmla="*/ 787600 h 866181"/>
              <a:gd name="connsiteX73" fmla="*/ 1747837 w 1917809"/>
              <a:gd name="connsiteY73" fmla="*/ 794743 h 866181"/>
              <a:gd name="connsiteX74" fmla="*/ 1745456 w 1917809"/>
              <a:gd name="connsiteY74" fmla="*/ 832843 h 866181"/>
              <a:gd name="connsiteX75" fmla="*/ 1743075 w 1917809"/>
              <a:gd name="connsiteY75" fmla="*/ 839987 h 866181"/>
              <a:gd name="connsiteX76" fmla="*/ 1733550 w 1917809"/>
              <a:gd name="connsiteY76" fmla="*/ 854275 h 866181"/>
              <a:gd name="connsiteX77" fmla="*/ 1712119 w 1917809"/>
              <a:gd name="connsiteY77" fmla="*/ 863800 h 866181"/>
              <a:gd name="connsiteX78" fmla="*/ 1704975 w 1917809"/>
              <a:gd name="connsiteY78" fmla="*/ 866181 h 866181"/>
              <a:gd name="connsiteX79" fmla="*/ 1688306 w 1917809"/>
              <a:gd name="connsiteY79" fmla="*/ 863800 h 866181"/>
              <a:gd name="connsiteX80" fmla="*/ 1678781 w 1917809"/>
              <a:gd name="connsiteY80" fmla="*/ 849512 h 866181"/>
              <a:gd name="connsiteX81" fmla="*/ 1674019 w 1917809"/>
              <a:gd name="connsiteY81" fmla="*/ 842368 h 866181"/>
              <a:gd name="connsiteX82" fmla="*/ 1676400 w 1917809"/>
              <a:gd name="connsiteY82" fmla="*/ 806650 h 866181"/>
              <a:gd name="connsiteX83" fmla="*/ 1678781 w 1917809"/>
              <a:gd name="connsiteY83" fmla="*/ 799506 h 866181"/>
              <a:gd name="connsiteX84" fmla="*/ 1676400 w 1917809"/>
              <a:gd name="connsiteY84" fmla="*/ 739975 h 866181"/>
              <a:gd name="connsiteX85" fmla="*/ 1671637 w 1917809"/>
              <a:gd name="connsiteY85" fmla="*/ 725687 h 866181"/>
              <a:gd name="connsiteX86" fmla="*/ 1664494 w 1917809"/>
              <a:gd name="connsiteY86" fmla="*/ 711400 h 866181"/>
              <a:gd name="connsiteX87" fmla="*/ 1657350 w 1917809"/>
              <a:gd name="connsiteY87" fmla="*/ 706637 h 866181"/>
              <a:gd name="connsiteX88" fmla="*/ 1654969 w 1917809"/>
              <a:gd name="connsiteY88" fmla="*/ 699493 h 866181"/>
              <a:gd name="connsiteX89" fmla="*/ 1645444 w 1917809"/>
              <a:gd name="connsiteY89" fmla="*/ 685206 h 866181"/>
              <a:gd name="connsiteX90" fmla="*/ 1643062 w 1917809"/>
              <a:gd name="connsiteY90" fmla="*/ 678062 h 866181"/>
              <a:gd name="connsiteX91" fmla="*/ 1635919 w 1917809"/>
              <a:gd name="connsiteY91" fmla="*/ 673300 h 866181"/>
              <a:gd name="connsiteX92" fmla="*/ 1624012 w 1917809"/>
              <a:gd name="connsiteY92" fmla="*/ 651868 h 866181"/>
              <a:gd name="connsiteX93" fmla="*/ 1619250 w 1917809"/>
              <a:gd name="connsiteY93" fmla="*/ 644725 h 866181"/>
              <a:gd name="connsiteX94" fmla="*/ 1614487 w 1917809"/>
              <a:gd name="connsiteY94" fmla="*/ 637581 h 866181"/>
              <a:gd name="connsiteX95" fmla="*/ 1609725 w 1917809"/>
              <a:gd name="connsiteY95" fmla="*/ 620912 h 866181"/>
              <a:gd name="connsiteX96" fmla="*/ 1604962 w 1917809"/>
              <a:gd name="connsiteY96" fmla="*/ 606625 h 866181"/>
              <a:gd name="connsiteX97" fmla="*/ 1602581 w 1917809"/>
              <a:gd name="connsiteY97" fmla="*/ 599481 h 866181"/>
              <a:gd name="connsiteX98" fmla="*/ 1597819 w 1917809"/>
              <a:gd name="connsiteY98" fmla="*/ 582812 h 866181"/>
              <a:gd name="connsiteX99" fmla="*/ 1590675 w 1917809"/>
              <a:gd name="connsiteY99" fmla="*/ 575668 h 866181"/>
              <a:gd name="connsiteX100" fmla="*/ 1585912 w 1917809"/>
              <a:gd name="connsiteY100" fmla="*/ 568525 h 866181"/>
              <a:gd name="connsiteX101" fmla="*/ 1571625 w 1917809"/>
              <a:gd name="connsiteY101" fmla="*/ 559000 h 866181"/>
              <a:gd name="connsiteX102" fmla="*/ 1557337 w 1917809"/>
              <a:gd name="connsiteY102" fmla="*/ 547093 h 866181"/>
              <a:gd name="connsiteX103" fmla="*/ 1547812 w 1917809"/>
              <a:gd name="connsiteY103" fmla="*/ 537568 h 866181"/>
              <a:gd name="connsiteX104" fmla="*/ 1538287 w 1917809"/>
              <a:gd name="connsiteY104" fmla="*/ 528043 h 866181"/>
              <a:gd name="connsiteX105" fmla="*/ 1526381 w 1917809"/>
              <a:gd name="connsiteY105" fmla="*/ 513756 h 866181"/>
              <a:gd name="connsiteX106" fmla="*/ 1521619 w 1917809"/>
              <a:gd name="connsiteY106" fmla="*/ 506612 h 866181"/>
              <a:gd name="connsiteX107" fmla="*/ 1514475 w 1917809"/>
              <a:gd name="connsiteY107" fmla="*/ 504231 h 866181"/>
              <a:gd name="connsiteX108" fmla="*/ 1502569 w 1917809"/>
              <a:gd name="connsiteY108" fmla="*/ 492325 h 866181"/>
              <a:gd name="connsiteX109" fmla="*/ 1490662 w 1917809"/>
              <a:gd name="connsiteY109" fmla="*/ 478037 h 866181"/>
              <a:gd name="connsiteX110" fmla="*/ 1469231 w 1917809"/>
              <a:gd name="connsiteY110" fmla="*/ 468512 h 866181"/>
              <a:gd name="connsiteX111" fmla="*/ 1231106 w 1917809"/>
              <a:gd name="connsiteY111" fmla="*/ 466131 h 866181"/>
              <a:gd name="connsiteX112" fmla="*/ 1031081 w 1917809"/>
              <a:gd name="connsiteY112" fmla="*/ 456606 h 866181"/>
              <a:gd name="connsiteX113" fmla="*/ 840581 w 1917809"/>
              <a:gd name="connsiteY113" fmla="*/ 454225 h 866181"/>
              <a:gd name="connsiteX114" fmla="*/ 750094 w 1917809"/>
              <a:gd name="connsiteY114" fmla="*/ 451843 h 866181"/>
              <a:gd name="connsiteX115" fmla="*/ 500063 w 1917809"/>
              <a:gd name="connsiteY115" fmla="*/ 458987 h 866181"/>
              <a:gd name="connsiteX116" fmla="*/ 347662 w 1917809"/>
              <a:gd name="connsiteY116" fmla="*/ 478037 h 866181"/>
              <a:gd name="connsiteX117" fmla="*/ 250031 w 1917809"/>
              <a:gd name="connsiteY117" fmla="*/ 508993 h 866181"/>
              <a:gd name="connsiteX118" fmla="*/ 185737 w 1917809"/>
              <a:gd name="connsiteY118"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62125 w 1917809"/>
              <a:gd name="connsiteY67" fmla="*/ 759025 h 866181"/>
              <a:gd name="connsiteX68" fmla="*/ 1754981 w 1917809"/>
              <a:gd name="connsiteY68" fmla="*/ 780456 h 866181"/>
              <a:gd name="connsiteX69" fmla="*/ 1752600 w 1917809"/>
              <a:gd name="connsiteY69" fmla="*/ 787600 h 866181"/>
              <a:gd name="connsiteX70" fmla="*/ 1747837 w 1917809"/>
              <a:gd name="connsiteY70" fmla="*/ 794743 h 866181"/>
              <a:gd name="connsiteX71" fmla="*/ 1745456 w 1917809"/>
              <a:gd name="connsiteY71" fmla="*/ 832843 h 866181"/>
              <a:gd name="connsiteX72" fmla="*/ 1743075 w 1917809"/>
              <a:gd name="connsiteY72" fmla="*/ 839987 h 866181"/>
              <a:gd name="connsiteX73" fmla="*/ 1733550 w 1917809"/>
              <a:gd name="connsiteY73" fmla="*/ 854275 h 866181"/>
              <a:gd name="connsiteX74" fmla="*/ 1712119 w 1917809"/>
              <a:gd name="connsiteY74" fmla="*/ 863800 h 866181"/>
              <a:gd name="connsiteX75" fmla="*/ 1704975 w 1917809"/>
              <a:gd name="connsiteY75" fmla="*/ 866181 h 866181"/>
              <a:gd name="connsiteX76" fmla="*/ 1688306 w 1917809"/>
              <a:gd name="connsiteY76" fmla="*/ 863800 h 866181"/>
              <a:gd name="connsiteX77" fmla="*/ 1678781 w 1917809"/>
              <a:gd name="connsiteY77" fmla="*/ 849512 h 866181"/>
              <a:gd name="connsiteX78" fmla="*/ 1674019 w 1917809"/>
              <a:gd name="connsiteY78" fmla="*/ 842368 h 866181"/>
              <a:gd name="connsiteX79" fmla="*/ 1676400 w 1917809"/>
              <a:gd name="connsiteY79" fmla="*/ 806650 h 866181"/>
              <a:gd name="connsiteX80" fmla="*/ 1678781 w 1917809"/>
              <a:gd name="connsiteY80" fmla="*/ 799506 h 866181"/>
              <a:gd name="connsiteX81" fmla="*/ 1676400 w 1917809"/>
              <a:gd name="connsiteY81" fmla="*/ 739975 h 866181"/>
              <a:gd name="connsiteX82" fmla="*/ 1671637 w 1917809"/>
              <a:gd name="connsiteY82" fmla="*/ 725687 h 866181"/>
              <a:gd name="connsiteX83" fmla="*/ 1664494 w 1917809"/>
              <a:gd name="connsiteY83" fmla="*/ 711400 h 866181"/>
              <a:gd name="connsiteX84" fmla="*/ 1657350 w 1917809"/>
              <a:gd name="connsiteY84" fmla="*/ 706637 h 866181"/>
              <a:gd name="connsiteX85" fmla="*/ 1654969 w 1917809"/>
              <a:gd name="connsiteY85" fmla="*/ 699493 h 866181"/>
              <a:gd name="connsiteX86" fmla="*/ 1645444 w 1917809"/>
              <a:gd name="connsiteY86" fmla="*/ 685206 h 866181"/>
              <a:gd name="connsiteX87" fmla="*/ 1643062 w 1917809"/>
              <a:gd name="connsiteY87" fmla="*/ 678062 h 866181"/>
              <a:gd name="connsiteX88" fmla="*/ 1635919 w 1917809"/>
              <a:gd name="connsiteY88" fmla="*/ 673300 h 866181"/>
              <a:gd name="connsiteX89" fmla="*/ 1624012 w 1917809"/>
              <a:gd name="connsiteY89" fmla="*/ 651868 h 866181"/>
              <a:gd name="connsiteX90" fmla="*/ 1619250 w 1917809"/>
              <a:gd name="connsiteY90" fmla="*/ 644725 h 866181"/>
              <a:gd name="connsiteX91" fmla="*/ 1614487 w 1917809"/>
              <a:gd name="connsiteY91" fmla="*/ 637581 h 866181"/>
              <a:gd name="connsiteX92" fmla="*/ 1609725 w 1917809"/>
              <a:gd name="connsiteY92" fmla="*/ 620912 h 866181"/>
              <a:gd name="connsiteX93" fmla="*/ 1604962 w 1917809"/>
              <a:gd name="connsiteY93" fmla="*/ 606625 h 866181"/>
              <a:gd name="connsiteX94" fmla="*/ 1602581 w 1917809"/>
              <a:gd name="connsiteY94" fmla="*/ 599481 h 866181"/>
              <a:gd name="connsiteX95" fmla="*/ 1597819 w 1917809"/>
              <a:gd name="connsiteY95" fmla="*/ 582812 h 866181"/>
              <a:gd name="connsiteX96" fmla="*/ 1590675 w 1917809"/>
              <a:gd name="connsiteY96" fmla="*/ 575668 h 866181"/>
              <a:gd name="connsiteX97" fmla="*/ 1585912 w 1917809"/>
              <a:gd name="connsiteY97" fmla="*/ 568525 h 866181"/>
              <a:gd name="connsiteX98" fmla="*/ 1571625 w 1917809"/>
              <a:gd name="connsiteY98" fmla="*/ 559000 h 866181"/>
              <a:gd name="connsiteX99" fmla="*/ 1557337 w 1917809"/>
              <a:gd name="connsiteY99" fmla="*/ 547093 h 866181"/>
              <a:gd name="connsiteX100" fmla="*/ 1547812 w 1917809"/>
              <a:gd name="connsiteY100" fmla="*/ 537568 h 866181"/>
              <a:gd name="connsiteX101" fmla="*/ 1538287 w 1917809"/>
              <a:gd name="connsiteY101" fmla="*/ 528043 h 866181"/>
              <a:gd name="connsiteX102" fmla="*/ 1526381 w 1917809"/>
              <a:gd name="connsiteY102" fmla="*/ 513756 h 866181"/>
              <a:gd name="connsiteX103" fmla="*/ 1521619 w 1917809"/>
              <a:gd name="connsiteY103" fmla="*/ 506612 h 866181"/>
              <a:gd name="connsiteX104" fmla="*/ 1514475 w 1917809"/>
              <a:gd name="connsiteY104" fmla="*/ 504231 h 866181"/>
              <a:gd name="connsiteX105" fmla="*/ 1502569 w 1917809"/>
              <a:gd name="connsiteY105" fmla="*/ 492325 h 866181"/>
              <a:gd name="connsiteX106" fmla="*/ 1490662 w 1917809"/>
              <a:gd name="connsiteY106" fmla="*/ 478037 h 866181"/>
              <a:gd name="connsiteX107" fmla="*/ 1469231 w 1917809"/>
              <a:gd name="connsiteY107" fmla="*/ 468512 h 866181"/>
              <a:gd name="connsiteX108" fmla="*/ 1231106 w 1917809"/>
              <a:gd name="connsiteY108" fmla="*/ 466131 h 866181"/>
              <a:gd name="connsiteX109" fmla="*/ 1031081 w 1917809"/>
              <a:gd name="connsiteY109" fmla="*/ 456606 h 866181"/>
              <a:gd name="connsiteX110" fmla="*/ 840581 w 1917809"/>
              <a:gd name="connsiteY110" fmla="*/ 454225 h 866181"/>
              <a:gd name="connsiteX111" fmla="*/ 750094 w 1917809"/>
              <a:gd name="connsiteY111" fmla="*/ 451843 h 866181"/>
              <a:gd name="connsiteX112" fmla="*/ 500063 w 1917809"/>
              <a:gd name="connsiteY112" fmla="*/ 458987 h 866181"/>
              <a:gd name="connsiteX113" fmla="*/ 347662 w 1917809"/>
              <a:gd name="connsiteY113" fmla="*/ 478037 h 866181"/>
              <a:gd name="connsiteX114" fmla="*/ 250031 w 1917809"/>
              <a:gd name="connsiteY114" fmla="*/ 508993 h 866181"/>
              <a:gd name="connsiteX115" fmla="*/ 185737 w 1917809"/>
              <a:gd name="connsiteY115"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3550 w 1917809"/>
              <a:gd name="connsiteY58" fmla="*/ 644725 h 866181"/>
              <a:gd name="connsiteX59" fmla="*/ 1743076 w 1917809"/>
              <a:gd name="connsiteY59" fmla="*/ 651868 h 866181"/>
              <a:gd name="connsiteX60" fmla="*/ 1781176 w 1917809"/>
              <a:gd name="connsiteY60" fmla="*/ 666157 h 866181"/>
              <a:gd name="connsiteX61" fmla="*/ 1826419 w 1917809"/>
              <a:gd name="connsiteY61" fmla="*/ 654249 h 866181"/>
              <a:gd name="connsiteX62" fmla="*/ 1859755 w 1917809"/>
              <a:gd name="connsiteY62" fmla="*/ 649487 h 866181"/>
              <a:gd name="connsiteX63" fmla="*/ 1874044 w 1917809"/>
              <a:gd name="connsiteY63" fmla="*/ 670918 h 866181"/>
              <a:gd name="connsiteX64" fmla="*/ 1864519 w 1917809"/>
              <a:gd name="connsiteY64" fmla="*/ 692350 h 866181"/>
              <a:gd name="connsiteX65" fmla="*/ 1833562 w 1917809"/>
              <a:gd name="connsiteY65" fmla="*/ 720925 h 866181"/>
              <a:gd name="connsiteX66" fmla="*/ 1793081 w 1917809"/>
              <a:gd name="connsiteY66" fmla="*/ 735212 h 866181"/>
              <a:gd name="connsiteX67" fmla="*/ 1762125 w 1917809"/>
              <a:gd name="connsiteY67" fmla="*/ 759025 h 866181"/>
              <a:gd name="connsiteX68" fmla="*/ 1754981 w 1917809"/>
              <a:gd name="connsiteY68" fmla="*/ 780456 h 866181"/>
              <a:gd name="connsiteX69" fmla="*/ 1752600 w 1917809"/>
              <a:gd name="connsiteY69" fmla="*/ 787600 h 866181"/>
              <a:gd name="connsiteX70" fmla="*/ 1747837 w 1917809"/>
              <a:gd name="connsiteY70" fmla="*/ 794743 h 866181"/>
              <a:gd name="connsiteX71" fmla="*/ 1745456 w 1917809"/>
              <a:gd name="connsiteY71" fmla="*/ 832843 h 866181"/>
              <a:gd name="connsiteX72" fmla="*/ 1743075 w 1917809"/>
              <a:gd name="connsiteY72" fmla="*/ 839987 h 866181"/>
              <a:gd name="connsiteX73" fmla="*/ 1733550 w 1917809"/>
              <a:gd name="connsiteY73" fmla="*/ 854275 h 866181"/>
              <a:gd name="connsiteX74" fmla="*/ 1712119 w 1917809"/>
              <a:gd name="connsiteY74" fmla="*/ 863800 h 866181"/>
              <a:gd name="connsiteX75" fmla="*/ 1704975 w 1917809"/>
              <a:gd name="connsiteY75" fmla="*/ 866181 h 866181"/>
              <a:gd name="connsiteX76" fmla="*/ 1688306 w 1917809"/>
              <a:gd name="connsiteY76" fmla="*/ 863800 h 866181"/>
              <a:gd name="connsiteX77" fmla="*/ 1678781 w 1917809"/>
              <a:gd name="connsiteY77" fmla="*/ 849512 h 866181"/>
              <a:gd name="connsiteX78" fmla="*/ 1674019 w 1917809"/>
              <a:gd name="connsiteY78" fmla="*/ 842368 h 866181"/>
              <a:gd name="connsiteX79" fmla="*/ 1676400 w 1917809"/>
              <a:gd name="connsiteY79" fmla="*/ 806650 h 866181"/>
              <a:gd name="connsiteX80" fmla="*/ 1678781 w 1917809"/>
              <a:gd name="connsiteY80" fmla="*/ 799506 h 866181"/>
              <a:gd name="connsiteX81" fmla="*/ 1676400 w 1917809"/>
              <a:gd name="connsiteY81" fmla="*/ 739975 h 866181"/>
              <a:gd name="connsiteX82" fmla="*/ 1671637 w 1917809"/>
              <a:gd name="connsiteY82" fmla="*/ 725687 h 866181"/>
              <a:gd name="connsiteX83" fmla="*/ 1664494 w 1917809"/>
              <a:gd name="connsiteY83" fmla="*/ 711400 h 866181"/>
              <a:gd name="connsiteX84" fmla="*/ 1657350 w 1917809"/>
              <a:gd name="connsiteY84" fmla="*/ 706637 h 866181"/>
              <a:gd name="connsiteX85" fmla="*/ 1654969 w 1917809"/>
              <a:gd name="connsiteY85" fmla="*/ 699493 h 866181"/>
              <a:gd name="connsiteX86" fmla="*/ 1645444 w 1917809"/>
              <a:gd name="connsiteY86" fmla="*/ 685206 h 866181"/>
              <a:gd name="connsiteX87" fmla="*/ 1643062 w 1917809"/>
              <a:gd name="connsiteY87" fmla="*/ 678062 h 866181"/>
              <a:gd name="connsiteX88" fmla="*/ 1635919 w 1917809"/>
              <a:gd name="connsiteY88" fmla="*/ 673300 h 866181"/>
              <a:gd name="connsiteX89" fmla="*/ 1624012 w 1917809"/>
              <a:gd name="connsiteY89" fmla="*/ 651868 h 866181"/>
              <a:gd name="connsiteX90" fmla="*/ 1619250 w 1917809"/>
              <a:gd name="connsiteY90" fmla="*/ 644725 h 866181"/>
              <a:gd name="connsiteX91" fmla="*/ 1614487 w 1917809"/>
              <a:gd name="connsiteY91" fmla="*/ 637581 h 866181"/>
              <a:gd name="connsiteX92" fmla="*/ 1609725 w 1917809"/>
              <a:gd name="connsiteY92" fmla="*/ 620912 h 866181"/>
              <a:gd name="connsiteX93" fmla="*/ 1604962 w 1917809"/>
              <a:gd name="connsiteY93" fmla="*/ 606625 h 866181"/>
              <a:gd name="connsiteX94" fmla="*/ 1602581 w 1917809"/>
              <a:gd name="connsiteY94" fmla="*/ 599481 h 866181"/>
              <a:gd name="connsiteX95" fmla="*/ 1597819 w 1917809"/>
              <a:gd name="connsiteY95" fmla="*/ 582812 h 866181"/>
              <a:gd name="connsiteX96" fmla="*/ 1590675 w 1917809"/>
              <a:gd name="connsiteY96" fmla="*/ 575668 h 866181"/>
              <a:gd name="connsiteX97" fmla="*/ 1585912 w 1917809"/>
              <a:gd name="connsiteY97" fmla="*/ 568525 h 866181"/>
              <a:gd name="connsiteX98" fmla="*/ 1571625 w 1917809"/>
              <a:gd name="connsiteY98" fmla="*/ 559000 h 866181"/>
              <a:gd name="connsiteX99" fmla="*/ 1557337 w 1917809"/>
              <a:gd name="connsiteY99" fmla="*/ 547093 h 866181"/>
              <a:gd name="connsiteX100" fmla="*/ 1547812 w 1917809"/>
              <a:gd name="connsiteY100" fmla="*/ 537568 h 866181"/>
              <a:gd name="connsiteX101" fmla="*/ 1538287 w 1917809"/>
              <a:gd name="connsiteY101" fmla="*/ 528043 h 866181"/>
              <a:gd name="connsiteX102" fmla="*/ 1526381 w 1917809"/>
              <a:gd name="connsiteY102" fmla="*/ 513756 h 866181"/>
              <a:gd name="connsiteX103" fmla="*/ 1521619 w 1917809"/>
              <a:gd name="connsiteY103" fmla="*/ 506612 h 866181"/>
              <a:gd name="connsiteX104" fmla="*/ 1514475 w 1917809"/>
              <a:gd name="connsiteY104" fmla="*/ 504231 h 866181"/>
              <a:gd name="connsiteX105" fmla="*/ 1502569 w 1917809"/>
              <a:gd name="connsiteY105" fmla="*/ 492325 h 866181"/>
              <a:gd name="connsiteX106" fmla="*/ 1490662 w 1917809"/>
              <a:gd name="connsiteY106" fmla="*/ 478037 h 866181"/>
              <a:gd name="connsiteX107" fmla="*/ 1469231 w 1917809"/>
              <a:gd name="connsiteY107" fmla="*/ 468512 h 866181"/>
              <a:gd name="connsiteX108" fmla="*/ 1231106 w 1917809"/>
              <a:gd name="connsiteY108" fmla="*/ 466131 h 866181"/>
              <a:gd name="connsiteX109" fmla="*/ 1031081 w 1917809"/>
              <a:gd name="connsiteY109" fmla="*/ 456606 h 866181"/>
              <a:gd name="connsiteX110" fmla="*/ 840581 w 1917809"/>
              <a:gd name="connsiteY110" fmla="*/ 454225 h 866181"/>
              <a:gd name="connsiteX111" fmla="*/ 750094 w 1917809"/>
              <a:gd name="connsiteY111" fmla="*/ 451843 h 866181"/>
              <a:gd name="connsiteX112" fmla="*/ 500063 w 1917809"/>
              <a:gd name="connsiteY112" fmla="*/ 458987 h 866181"/>
              <a:gd name="connsiteX113" fmla="*/ 347662 w 1917809"/>
              <a:gd name="connsiteY113" fmla="*/ 478037 h 866181"/>
              <a:gd name="connsiteX114" fmla="*/ 250031 w 1917809"/>
              <a:gd name="connsiteY114" fmla="*/ 508993 h 866181"/>
              <a:gd name="connsiteX115" fmla="*/ 185737 w 1917809"/>
              <a:gd name="connsiteY115"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3550 w 1917809"/>
              <a:gd name="connsiteY58" fmla="*/ 644725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3550 w 1917809"/>
              <a:gd name="connsiteY58" fmla="*/ 644725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28787 w 1917809"/>
              <a:gd name="connsiteY58" fmla="*/ 639963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47837 w 1917809"/>
              <a:gd name="connsiteY68" fmla="*/ 794743 h 866181"/>
              <a:gd name="connsiteX69" fmla="*/ 1745456 w 1917809"/>
              <a:gd name="connsiteY69" fmla="*/ 832843 h 866181"/>
              <a:gd name="connsiteX70" fmla="*/ 1743075 w 1917809"/>
              <a:gd name="connsiteY70" fmla="*/ 839987 h 866181"/>
              <a:gd name="connsiteX71" fmla="*/ 1733550 w 1917809"/>
              <a:gd name="connsiteY71" fmla="*/ 854275 h 866181"/>
              <a:gd name="connsiteX72" fmla="*/ 1712119 w 1917809"/>
              <a:gd name="connsiteY72" fmla="*/ 863800 h 866181"/>
              <a:gd name="connsiteX73" fmla="*/ 1704975 w 1917809"/>
              <a:gd name="connsiteY73" fmla="*/ 866181 h 866181"/>
              <a:gd name="connsiteX74" fmla="*/ 1688306 w 1917809"/>
              <a:gd name="connsiteY74" fmla="*/ 863800 h 866181"/>
              <a:gd name="connsiteX75" fmla="*/ 1678781 w 1917809"/>
              <a:gd name="connsiteY75" fmla="*/ 849512 h 866181"/>
              <a:gd name="connsiteX76" fmla="*/ 1674019 w 1917809"/>
              <a:gd name="connsiteY76" fmla="*/ 842368 h 866181"/>
              <a:gd name="connsiteX77" fmla="*/ 1676400 w 1917809"/>
              <a:gd name="connsiteY77" fmla="*/ 806650 h 866181"/>
              <a:gd name="connsiteX78" fmla="*/ 1678781 w 1917809"/>
              <a:gd name="connsiteY78" fmla="*/ 799506 h 866181"/>
              <a:gd name="connsiteX79" fmla="*/ 1676400 w 1917809"/>
              <a:gd name="connsiteY79" fmla="*/ 739975 h 866181"/>
              <a:gd name="connsiteX80" fmla="*/ 1671637 w 1917809"/>
              <a:gd name="connsiteY80" fmla="*/ 725687 h 866181"/>
              <a:gd name="connsiteX81" fmla="*/ 1664494 w 1917809"/>
              <a:gd name="connsiteY81" fmla="*/ 711400 h 866181"/>
              <a:gd name="connsiteX82" fmla="*/ 1657350 w 1917809"/>
              <a:gd name="connsiteY82" fmla="*/ 706637 h 866181"/>
              <a:gd name="connsiteX83" fmla="*/ 1654969 w 1917809"/>
              <a:gd name="connsiteY83" fmla="*/ 699493 h 866181"/>
              <a:gd name="connsiteX84" fmla="*/ 1645444 w 1917809"/>
              <a:gd name="connsiteY84" fmla="*/ 685206 h 866181"/>
              <a:gd name="connsiteX85" fmla="*/ 1643062 w 1917809"/>
              <a:gd name="connsiteY85" fmla="*/ 678062 h 866181"/>
              <a:gd name="connsiteX86" fmla="*/ 1635919 w 1917809"/>
              <a:gd name="connsiteY86" fmla="*/ 673300 h 866181"/>
              <a:gd name="connsiteX87" fmla="*/ 1624012 w 1917809"/>
              <a:gd name="connsiteY87" fmla="*/ 651868 h 866181"/>
              <a:gd name="connsiteX88" fmla="*/ 1619250 w 1917809"/>
              <a:gd name="connsiteY88" fmla="*/ 644725 h 866181"/>
              <a:gd name="connsiteX89" fmla="*/ 1614487 w 1917809"/>
              <a:gd name="connsiteY89" fmla="*/ 637581 h 866181"/>
              <a:gd name="connsiteX90" fmla="*/ 1609725 w 1917809"/>
              <a:gd name="connsiteY90" fmla="*/ 620912 h 866181"/>
              <a:gd name="connsiteX91" fmla="*/ 1604962 w 1917809"/>
              <a:gd name="connsiteY91" fmla="*/ 606625 h 866181"/>
              <a:gd name="connsiteX92" fmla="*/ 1602581 w 1917809"/>
              <a:gd name="connsiteY92" fmla="*/ 599481 h 866181"/>
              <a:gd name="connsiteX93" fmla="*/ 1597819 w 1917809"/>
              <a:gd name="connsiteY93" fmla="*/ 582812 h 866181"/>
              <a:gd name="connsiteX94" fmla="*/ 1590675 w 1917809"/>
              <a:gd name="connsiteY94" fmla="*/ 575668 h 866181"/>
              <a:gd name="connsiteX95" fmla="*/ 1585912 w 1917809"/>
              <a:gd name="connsiteY95" fmla="*/ 568525 h 866181"/>
              <a:gd name="connsiteX96" fmla="*/ 1571625 w 1917809"/>
              <a:gd name="connsiteY96" fmla="*/ 559000 h 866181"/>
              <a:gd name="connsiteX97" fmla="*/ 1557337 w 1917809"/>
              <a:gd name="connsiteY97" fmla="*/ 547093 h 866181"/>
              <a:gd name="connsiteX98" fmla="*/ 1547812 w 1917809"/>
              <a:gd name="connsiteY98" fmla="*/ 537568 h 866181"/>
              <a:gd name="connsiteX99" fmla="*/ 1538287 w 1917809"/>
              <a:gd name="connsiteY99" fmla="*/ 528043 h 866181"/>
              <a:gd name="connsiteX100" fmla="*/ 1526381 w 1917809"/>
              <a:gd name="connsiteY100" fmla="*/ 513756 h 866181"/>
              <a:gd name="connsiteX101" fmla="*/ 1521619 w 1917809"/>
              <a:gd name="connsiteY101" fmla="*/ 506612 h 866181"/>
              <a:gd name="connsiteX102" fmla="*/ 1514475 w 1917809"/>
              <a:gd name="connsiteY102" fmla="*/ 504231 h 866181"/>
              <a:gd name="connsiteX103" fmla="*/ 1502569 w 1917809"/>
              <a:gd name="connsiteY103" fmla="*/ 492325 h 866181"/>
              <a:gd name="connsiteX104" fmla="*/ 1490662 w 1917809"/>
              <a:gd name="connsiteY104" fmla="*/ 478037 h 866181"/>
              <a:gd name="connsiteX105" fmla="*/ 1469231 w 1917809"/>
              <a:gd name="connsiteY105" fmla="*/ 468512 h 866181"/>
              <a:gd name="connsiteX106" fmla="*/ 1231106 w 1917809"/>
              <a:gd name="connsiteY106" fmla="*/ 466131 h 866181"/>
              <a:gd name="connsiteX107" fmla="*/ 1031081 w 1917809"/>
              <a:gd name="connsiteY107" fmla="*/ 456606 h 866181"/>
              <a:gd name="connsiteX108" fmla="*/ 840581 w 1917809"/>
              <a:gd name="connsiteY108" fmla="*/ 454225 h 866181"/>
              <a:gd name="connsiteX109" fmla="*/ 750094 w 1917809"/>
              <a:gd name="connsiteY109" fmla="*/ 451843 h 866181"/>
              <a:gd name="connsiteX110" fmla="*/ 500063 w 1917809"/>
              <a:gd name="connsiteY110" fmla="*/ 458987 h 866181"/>
              <a:gd name="connsiteX111" fmla="*/ 347662 w 1917809"/>
              <a:gd name="connsiteY111" fmla="*/ 478037 h 866181"/>
              <a:gd name="connsiteX112" fmla="*/ 250031 w 1917809"/>
              <a:gd name="connsiteY112" fmla="*/ 508993 h 866181"/>
              <a:gd name="connsiteX113" fmla="*/ 185737 w 1917809"/>
              <a:gd name="connsiteY11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33550 w 1917809"/>
              <a:gd name="connsiteY69" fmla="*/ 854275 h 866181"/>
              <a:gd name="connsiteX70" fmla="*/ 1712119 w 1917809"/>
              <a:gd name="connsiteY70" fmla="*/ 863800 h 866181"/>
              <a:gd name="connsiteX71" fmla="*/ 1704975 w 1917809"/>
              <a:gd name="connsiteY71" fmla="*/ 866181 h 866181"/>
              <a:gd name="connsiteX72" fmla="*/ 1688306 w 1917809"/>
              <a:gd name="connsiteY72" fmla="*/ 863800 h 866181"/>
              <a:gd name="connsiteX73" fmla="*/ 1678781 w 1917809"/>
              <a:gd name="connsiteY73" fmla="*/ 849512 h 866181"/>
              <a:gd name="connsiteX74" fmla="*/ 1674019 w 1917809"/>
              <a:gd name="connsiteY74" fmla="*/ 842368 h 866181"/>
              <a:gd name="connsiteX75" fmla="*/ 1676400 w 1917809"/>
              <a:gd name="connsiteY75" fmla="*/ 806650 h 866181"/>
              <a:gd name="connsiteX76" fmla="*/ 1678781 w 1917809"/>
              <a:gd name="connsiteY76" fmla="*/ 799506 h 866181"/>
              <a:gd name="connsiteX77" fmla="*/ 1676400 w 1917809"/>
              <a:gd name="connsiteY77" fmla="*/ 739975 h 866181"/>
              <a:gd name="connsiteX78" fmla="*/ 1671637 w 1917809"/>
              <a:gd name="connsiteY78" fmla="*/ 725687 h 866181"/>
              <a:gd name="connsiteX79" fmla="*/ 1664494 w 1917809"/>
              <a:gd name="connsiteY79" fmla="*/ 711400 h 866181"/>
              <a:gd name="connsiteX80" fmla="*/ 1657350 w 1917809"/>
              <a:gd name="connsiteY80" fmla="*/ 706637 h 866181"/>
              <a:gd name="connsiteX81" fmla="*/ 1654969 w 1917809"/>
              <a:gd name="connsiteY81" fmla="*/ 699493 h 866181"/>
              <a:gd name="connsiteX82" fmla="*/ 1645444 w 1917809"/>
              <a:gd name="connsiteY82" fmla="*/ 685206 h 866181"/>
              <a:gd name="connsiteX83" fmla="*/ 1643062 w 1917809"/>
              <a:gd name="connsiteY83" fmla="*/ 678062 h 866181"/>
              <a:gd name="connsiteX84" fmla="*/ 1635919 w 1917809"/>
              <a:gd name="connsiteY84" fmla="*/ 673300 h 866181"/>
              <a:gd name="connsiteX85" fmla="*/ 1624012 w 1917809"/>
              <a:gd name="connsiteY85" fmla="*/ 651868 h 866181"/>
              <a:gd name="connsiteX86" fmla="*/ 1619250 w 1917809"/>
              <a:gd name="connsiteY86" fmla="*/ 644725 h 866181"/>
              <a:gd name="connsiteX87" fmla="*/ 1614487 w 1917809"/>
              <a:gd name="connsiteY87" fmla="*/ 637581 h 866181"/>
              <a:gd name="connsiteX88" fmla="*/ 1609725 w 1917809"/>
              <a:gd name="connsiteY88" fmla="*/ 620912 h 866181"/>
              <a:gd name="connsiteX89" fmla="*/ 1604962 w 1917809"/>
              <a:gd name="connsiteY89" fmla="*/ 606625 h 866181"/>
              <a:gd name="connsiteX90" fmla="*/ 1602581 w 1917809"/>
              <a:gd name="connsiteY90" fmla="*/ 599481 h 866181"/>
              <a:gd name="connsiteX91" fmla="*/ 1597819 w 1917809"/>
              <a:gd name="connsiteY91" fmla="*/ 582812 h 866181"/>
              <a:gd name="connsiteX92" fmla="*/ 1590675 w 1917809"/>
              <a:gd name="connsiteY92" fmla="*/ 575668 h 866181"/>
              <a:gd name="connsiteX93" fmla="*/ 1585912 w 1917809"/>
              <a:gd name="connsiteY93" fmla="*/ 568525 h 866181"/>
              <a:gd name="connsiteX94" fmla="*/ 1571625 w 1917809"/>
              <a:gd name="connsiteY94" fmla="*/ 559000 h 866181"/>
              <a:gd name="connsiteX95" fmla="*/ 1557337 w 1917809"/>
              <a:gd name="connsiteY95" fmla="*/ 547093 h 866181"/>
              <a:gd name="connsiteX96" fmla="*/ 1547812 w 1917809"/>
              <a:gd name="connsiteY96" fmla="*/ 537568 h 866181"/>
              <a:gd name="connsiteX97" fmla="*/ 1538287 w 1917809"/>
              <a:gd name="connsiteY97" fmla="*/ 528043 h 866181"/>
              <a:gd name="connsiteX98" fmla="*/ 1526381 w 1917809"/>
              <a:gd name="connsiteY98" fmla="*/ 513756 h 866181"/>
              <a:gd name="connsiteX99" fmla="*/ 1521619 w 1917809"/>
              <a:gd name="connsiteY99" fmla="*/ 506612 h 866181"/>
              <a:gd name="connsiteX100" fmla="*/ 1514475 w 1917809"/>
              <a:gd name="connsiteY100" fmla="*/ 504231 h 866181"/>
              <a:gd name="connsiteX101" fmla="*/ 1502569 w 1917809"/>
              <a:gd name="connsiteY101" fmla="*/ 492325 h 866181"/>
              <a:gd name="connsiteX102" fmla="*/ 1490662 w 1917809"/>
              <a:gd name="connsiteY102" fmla="*/ 478037 h 866181"/>
              <a:gd name="connsiteX103" fmla="*/ 1469231 w 1917809"/>
              <a:gd name="connsiteY103" fmla="*/ 468512 h 866181"/>
              <a:gd name="connsiteX104" fmla="*/ 1231106 w 1917809"/>
              <a:gd name="connsiteY104" fmla="*/ 466131 h 866181"/>
              <a:gd name="connsiteX105" fmla="*/ 1031081 w 1917809"/>
              <a:gd name="connsiteY105" fmla="*/ 456606 h 866181"/>
              <a:gd name="connsiteX106" fmla="*/ 840581 w 1917809"/>
              <a:gd name="connsiteY106" fmla="*/ 454225 h 866181"/>
              <a:gd name="connsiteX107" fmla="*/ 750094 w 1917809"/>
              <a:gd name="connsiteY107" fmla="*/ 451843 h 866181"/>
              <a:gd name="connsiteX108" fmla="*/ 500063 w 1917809"/>
              <a:gd name="connsiteY108" fmla="*/ 458987 h 866181"/>
              <a:gd name="connsiteX109" fmla="*/ 347662 w 1917809"/>
              <a:gd name="connsiteY109" fmla="*/ 478037 h 866181"/>
              <a:gd name="connsiteX110" fmla="*/ 250031 w 1917809"/>
              <a:gd name="connsiteY110" fmla="*/ 508993 h 866181"/>
              <a:gd name="connsiteX111" fmla="*/ 185737 w 1917809"/>
              <a:gd name="connsiteY111"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47849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47849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78781 w 1917809"/>
              <a:gd name="connsiteY71" fmla="*/ 849512 h 866181"/>
              <a:gd name="connsiteX72" fmla="*/ 1674019 w 1917809"/>
              <a:gd name="connsiteY72" fmla="*/ 842368 h 866181"/>
              <a:gd name="connsiteX73" fmla="*/ 1676400 w 1917809"/>
              <a:gd name="connsiteY73" fmla="*/ 806650 h 866181"/>
              <a:gd name="connsiteX74" fmla="*/ 1678781 w 1917809"/>
              <a:gd name="connsiteY74" fmla="*/ 799506 h 866181"/>
              <a:gd name="connsiteX75" fmla="*/ 1676400 w 1917809"/>
              <a:gd name="connsiteY75" fmla="*/ 739975 h 866181"/>
              <a:gd name="connsiteX76" fmla="*/ 1671637 w 1917809"/>
              <a:gd name="connsiteY76" fmla="*/ 725687 h 866181"/>
              <a:gd name="connsiteX77" fmla="*/ 1664494 w 1917809"/>
              <a:gd name="connsiteY77" fmla="*/ 711400 h 866181"/>
              <a:gd name="connsiteX78" fmla="*/ 1657350 w 1917809"/>
              <a:gd name="connsiteY78" fmla="*/ 706637 h 866181"/>
              <a:gd name="connsiteX79" fmla="*/ 1654969 w 1917809"/>
              <a:gd name="connsiteY79" fmla="*/ 699493 h 866181"/>
              <a:gd name="connsiteX80" fmla="*/ 1645444 w 1917809"/>
              <a:gd name="connsiteY80" fmla="*/ 685206 h 866181"/>
              <a:gd name="connsiteX81" fmla="*/ 1643062 w 1917809"/>
              <a:gd name="connsiteY81" fmla="*/ 678062 h 866181"/>
              <a:gd name="connsiteX82" fmla="*/ 1635919 w 1917809"/>
              <a:gd name="connsiteY82" fmla="*/ 673300 h 866181"/>
              <a:gd name="connsiteX83" fmla="*/ 1624012 w 1917809"/>
              <a:gd name="connsiteY83" fmla="*/ 651868 h 866181"/>
              <a:gd name="connsiteX84" fmla="*/ 1619250 w 1917809"/>
              <a:gd name="connsiteY84" fmla="*/ 644725 h 866181"/>
              <a:gd name="connsiteX85" fmla="*/ 1614487 w 1917809"/>
              <a:gd name="connsiteY85" fmla="*/ 637581 h 866181"/>
              <a:gd name="connsiteX86" fmla="*/ 1609725 w 1917809"/>
              <a:gd name="connsiteY86" fmla="*/ 620912 h 866181"/>
              <a:gd name="connsiteX87" fmla="*/ 1604962 w 1917809"/>
              <a:gd name="connsiteY87" fmla="*/ 606625 h 866181"/>
              <a:gd name="connsiteX88" fmla="*/ 1602581 w 1917809"/>
              <a:gd name="connsiteY88" fmla="*/ 599481 h 866181"/>
              <a:gd name="connsiteX89" fmla="*/ 1597819 w 1917809"/>
              <a:gd name="connsiteY89" fmla="*/ 582812 h 866181"/>
              <a:gd name="connsiteX90" fmla="*/ 1590675 w 1917809"/>
              <a:gd name="connsiteY90" fmla="*/ 575668 h 866181"/>
              <a:gd name="connsiteX91" fmla="*/ 1585912 w 1917809"/>
              <a:gd name="connsiteY91" fmla="*/ 568525 h 866181"/>
              <a:gd name="connsiteX92" fmla="*/ 1571625 w 1917809"/>
              <a:gd name="connsiteY92" fmla="*/ 559000 h 866181"/>
              <a:gd name="connsiteX93" fmla="*/ 1557337 w 1917809"/>
              <a:gd name="connsiteY93" fmla="*/ 547093 h 866181"/>
              <a:gd name="connsiteX94" fmla="*/ 1547812 w 1917809"/>
              <a:gd name="connsiteY94" fmla="*/ 537568 h 866181"/>
              <a:gd name="connsiteX95" fmla="*/ 1538287 w 1917809"/>
              <a:gd name="connsiteY95" fmla="*/ 528043 h 866181"/>
              <a:gd name="connsiteX96" fmla="*/ 1526381 w 1917809"/>
              <a:gd name="connsiteY96" fmla="*/ 513756 h 866181"/>
              <a:gd name="connsiteX97" fmla="*/ 1521619 w 1917809"/>
              <a:gd name="connsiteY97" fmla="*/ 506612 h 866181"/>
              <a:gd name="connsiteX98" fmla="*/ 1514475 w 1917809"/>
              <a:gd name="connsiteY98" fmla="*/ 504231 h 866181"/>
              <a:gd name="connsiteX99" fmla="*/ 1502569 w 1917809"/>
              <a:gd name="connsiteY99" fmla="*/ 492325 h 866181"/>
              <a:gd name="connsiteX100" fmla="*/ 1490662 w 1917809"/>
              <a:gd name="connsiteY100" fmla="*/ 478037 h 866181"/>
              <a:gd name="connsiteX101" fmla="*/ 1469231 w 1917809"/>
              <a:gd name="connsiteY101" fmla="*/ 468512 h 866181"/>
              <a:gd name="connsiteX102" fmla="*/ 1231106 w 1917809"/>
              <a:gd name="connsiteY102" fmla="*/ 466131 h 866181"/>
              <a:gd name="connsiteX103" fmla="*/ 1031081 w 1917809"/>
              <a:gd name="connsiteY103" fmla="*/ 456606 h 866181"/>
              <a:gd name="connsiteX104" fmla="*/ 840581 w 1917809"/>
              <a:gd name="connsiteY104" fmla="*/ 454225 h 866181"/>
              <a:gd name="connsiteX105" fmla="*/ 750094 w 1917809"/>
              <a:gd name="connsiteY105" fmla="*/ 451843 h 866181"/>
              <a:gd name="connsiteX106" fmla="*/ 500063 w 1917809"/>
              <a:gd name="connsiteY106" fmla="*/ 458987 h 866181"/>
              <a:gd name="connsiteX107" fmla="*/ 347662 w 1917809"/>
              <a:gd name="connsiteY107" fmla="*/ 478037 h 866181"/>
              <a:gd name="connsiteX108" fmla="*/ 250031 w 1917809"/>
              <a:gd name="connsiteY108" fmla="*/ 508993 h 866181"/>
              <a:gd name="connsiteX109" fmla="*/ 185737 w 1917809"/>
              <a:gd name="connsiteY109"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47849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38312 w 1917809"/>
              <a:gd name="connsiteY68" fmla="*/ 832843 h 866181"/>
              <a:gd name="connsiteX69" fmla="*/ 1712119 w 1917809"/>
              <a:gd name="connsiteY69" fmla="*/ 863800 h 866181"/>
              <a:gd name="connsiteX70" fmla="*/ 1704975 w 1917809"/>
              <a:gd name="connsiteY70" fmla="*/ 866181 h 866181"/>
              <a:gd name="connsiteX71" fmla="*/ 1678781 w 1917809"/>
              <a:gd name="connsiteY71" fmla="*/ 849512 h 866181"/>
              <a:gd name="connsiteX72" fmla="*/ 1674019 w 1917809"/>
              <a:gd name="connsiteY72" fmla="*/ 842368 h 866181"/>
              <a:gd name="connsiteX73" fmla="*/ 1676400 w 1917809"/>
              <a:gd name="connsiteY73" fmla="*/ 806650 h 866181"/>
              <a:gd name="connsiteX74" fmla="*/ 1678781 w 1917809"/>
              <a:gd name="connsiteY74" fmla="*/ 799506 h 866181"/>
              <a:gd name="connsiteX75" fmla="*/ 1676400 w 1917809"/>
              <a:gd name="connsiteY75" fmla="*/ 739975 h 866181"/>
              <a:gd name="connsiteX76" fmla="*/ 1671637 w 1917809"/>
              <a:gd name="connsiteY76" fmla="*/ 725687 h 866181"/>
              <a:gd name="connsiteX77" fmla="*/ 1664494 w 1917809"/>
              <a:gd name="connsiteY77" fmla="*/ 711400 h 866181"/>
              <a:gd name="connsiteX78" fmla="*/ 1657350 w 1917809"/>
              <a:gd name="connsiteY78" fmla="*/ 706637 h 866181"/>
              <a:gd name="connsiteX79" fmla="*/ 1654969 w 1917809"/>
              <a:gd name="connsiteY79" fmla="*/ 699493 h 866181"/>
              <a:gd name="connsiteX80" fmla="*/ 1645444 w 1917809"/>
              <a:gd name="connsiteY80" fmla="*/ 685206 h 866181"/>
              <a:gd name="connsiteX81" fmla="*/ 1643062 w 1917809"/>
              <a:gd name="connsiteY81" fmla="*/ 678062 h 866181"/>
              <a:gd name="connsiteX82" fmla="*/ 1635919 w 1917809"/>
              <a:gd name="connsiteY82" fmla="*/ 673300 h 866181"/>
              <a:gd name="connsiteX83" fmla="*/ 1624012 w 1917809"/>
              <a:gd name="connsiteY83" fmla="*/ 651868 h 866181"/>
              <a:gd name="connsiteX84" fmla="*/ 1619250 w 1917809"/>
              <a:gd name="connsiteY84" fmla="*/ 644725 h 866181"/>
              <a:gd name="connsiteX85" fmla="*/ 1614487 w 1917809"/>
              <a:gd name="connsiteY85" fmla="*/ 637581 h 866181"/>
              <a:gd name="connsiteX86" fmla="*/ 1609725 w 1917809"/>
              <a:gd name="connsiteY86" fmla="*/ 620912 h 866181"/>
              <a:gd name="connsiteX87" fmla="*/ 1604962 w 1917809"/>
              <a:gd name="connsiteY87" fmla="*/ 606625 h 866181"/>
              <a:gd name="connsiteX88" fmla="*/ 1602581 w 1917809"/>
              <a:gd name="connsiteY88" fmla="*/ 599481 h 866181"/>
              <a:gd name="connsiteX89" fmla="*/ 1597819 w 1917809"/>
              <a:gd name="connsiteY89" fmla="*/ 582812 h 866181"/>
              <a:gd name="connsiteX90" fmla="*/ 1590675 w 1917809"/>
              <a:gd name="connsiteY90" fmla="*/ 575668 h 866181"/>
              <a:gd name="connsiteX91" fmla="*/ 1585912 w 1917809"/>
              <a:gd name="connsiteY91" fmla="*/ 568525 h 866181"/>
              <a:gd name="connsiteX92" fmla="*/ 1571625 w 1917809"/>
              <a:gd name="connsiteY92" fmla="*/ 559000 h 866181"/>
              <a:gd name="connsiteX93" fmla="*/ 1557337 w 1917809"/>
              <a:gd name="connsiteY93" fmla="*/ 547093 h 866181"/>
              <a:gd name="connsiteX94" fmla="*/ 1547812 w 1917809"/>
              <a:gd name="connsiteY94" fmla="*/ 537568 h 866181"/>
              <a:gd name="connsiteX95" fmla="*/ 1538287 w 1917809"/>
              <a:gd name="connsiteY95" fmla="*/ 528043 h 866181"/>
              <a:gd name="connsiteX96" fmla="*/ 1526381 w 1917809"/>
              <a:gd name="connsiteY96" fmla="*/ 513756 h 866181"/>
              <a:gd name="connsiteX97" fmla="*/ 1521619 w 1917809"/>
              <a:gd name="connsiteY97" fmla="*/ 506612 h 866181"/>
              <a:gd name="connsiteX98" fmla="*/ 1514475 w 1917809"/>
              <a:gd name="connsiteY98" fmla="*/ 504231 h 866181"/>
              <a:gd name="connsiteX99" fmla="*/ 1502569 w 1917809"/>
              <a:gd name="connsiteY99" fmla="*/ 492325 h 866181"/>
              <a:gd name="connsiteX100" fmla="*/ 1490662 w 1917809"/>
              <a:gd name="connsiteY100" fmla="*/ 478037 h 866181"/>
              <a:gd name="connsiteX101" fmla="*/ 1469231 w 1917809"/>
              <a:gd name="connsiteY101" fmla="*/ 468512 h 866181"/>
              <a:gd name="connsiteX102" fmla="*/ 1231106 w 1917809"/>
              <a:gd name="connsiteY102" fmla="*/ 466131 h 866181"/>
              <a:gd name="connsiteX103" fmla="*/ 1031081 w 1917809"/>
              <a:gd name="connsiteY103" fmla="*/ 456606 h 866181"/>
              <a:gd name="connsiteX104" fmla="*/ 840581 w 1917809"/>
              <a:gd name="connsiteY104" fmla="*/ 454225 h 866181"/>
              <a:gd name="connsiteX105" fmla="*/ 750094 w 1917809"/>
              <a:gd name="connsiteY105" fmla="*/ 451843 h 866181"/>
              <a:gd name="connsiteX106" fmla="*/ 500063 w 1917809"/>
              <a:gd name="connsiteY106" fmla="*/ 458987 h 866181"/>
              <a:gd name="connsiteX107" fmla="*/ 347662 w 1917809"/>
              <a:gd name="connsiteY107" fmla="*/ 478037 h 866181"/>
              <a:gd name="connsiteX108" fmla="*/ 250031 w 1917809"/>
              <a:gd name="connsiteY108" fmla="*/ 508993 h 866181"/>
              <a:gd name="connsiteX109" fmla="*/ 185737 w 1917809"/>
              <a:gd name="connsiteY109" fmla="*/ 542331 h 866181"/>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4019 w 1917809"/>
              <a:gd name="connsiteY71" fmla="*/ 842368 h 863800"/>
              <a:gd name="connsiteX72" fmla="*/ 1676400 w 1917809"/>
              <a:gd name="connsiteY72" fmla="*/ 806650 h 863800"/>
              <a:gd name="connsiteX73" fmla="*/ 1678781 w 1917809"/>
              <a:gd name="connsiteY73" fmla="*/ 799506 h 863800"/>
              <a:gd name="connsiteX74" fmla="*/ 1676400 w 1917809"/>
              <a:gd name="connsiteY74" fmla="*/ 739975 h 863800"/>
              <a:gd name="connsiteX75" fmla="*/ 1671637 w 1917809"/>
              <a:gd name="connsiteY75" fmla="*/ 725687 h 863800"/>
              <a:gd name="connsiteX76" fmla="*/ 1664494 w 1917809"/>
              <a:gd name="connsiteY76" fmla="*/ 711400 h 863800"/>
              <a:gd name="connsiteX77" fmla="*/ 1657350 w 1917809"/>
              <a:gd name="connsiteY77" fmla="*/ 706637 h 863800"/>
              <a:gd name="connsiteX78" fmla="*/ 1654969 w 1917809"/>
              <a:gd name="connsiteY78" fmla="*/ 699493 h 863800"/>
              <a:gd name="connsiteX79" fmla="*/ 1645444 w 1917809"/>
              <a:gd name="connsiteY79" fmla="*/ 685206 h 863800"/>
              <a:gd name="connsiteX80" fmla="*/ 1643062 w 1917809"/>
              <a:gd name="connsiteY80" fmla="*/ 678062 h 863800"/>
              <a:gd name="connsiteX81" fmla="*/ 1635919 w 1917809"/>
              <a:gd name="connsiteY81" fmla="*/ 673300 h 863800"/>
              <a:gd name="connsiteX82" fmla="*/ 1624012 w 1917809"/>
              <a:gd name="connsiteY82" fmla="*/ 651868 h 863800"/>
              <a:gd name="connsiteX83" fmla="*/ 1619250 w 1917809"/>
              <a:gd name="connsiteY83" fmla="*/ 644725 h 863800"/>
              <a:gd name="connsiteX84" fmla="*/ 1614487 w 1917809"/>
              <a:gd name="connsiteY84" fmla="*/ 637581 h 863800"/>
              <a:gd name="connsiteX85" fmla="*/ 1609725 w 1917809"/>
              <a:gd name="connsiteY85" fmla="*/ 620912 h 863800"/>
              <a:gd name="connsiteX86" fmla="*/ 1604962 w 1917809"/>
              <a:gd name="connsiteY86" fmla="*/ 606625 h 863800"/>
              <a:gd name="connsiteX87" fmla="*/ 1602581 w 1917809"/>
              <a:gd name="connsiteY87" fmla="*/ 599481 h 863800"/>
              <a:gd name="connsiteX88" fmla="*/ 1597819 w 1917809"/>
              <a:gd name="connsiteY88" fmla="*/ 582812 h 863800"/>
              <a:gd name="connsiteX89" fmla="*/ 1590675 w 1917809"/>
              <a:gd name="connsiteY89" fmla="*/ 575668 h 863800"/>
              <a:gd name="connsiteX90" fmla="*/ 1585912 w 1917809"/>
              <a:gd name="connsiteY90" fmla="*/ 568525 h 863800"/>
              <a:gd name="connsiteX91" fmla="*/ 1571625 w 1917809"/>
              <a:gd name="connsiteY91" fmla="*/ 559000 h 863800"/>
              <a:gd name="connsiteX92" fmla="*/ 1557337 w 1917809"/>
              <a:gd name="connsiteY92" fmla="*/ 547093 h 863800"/>
              <a:gd name="connsiteX93" fmla="*/ 1547812 w 1917809"/>
              <a:gd name="connsiteY93" fmla="*/ 537568 h 863800"/>
              <a:gd name="connsiteX94" fmla="*/ 1538287 w 1917809"/>
              <a:gd name="connsiteY94" fmla="*/ 528043 h 863800"/>
              <a:gd name="connsiteX95" fmla="*/ 1526381 w 1917809"/>
              <a:gd name="connsiteY95" fmla="*/ 513756 h 863800"/>
              <a:gd name="connsiteX96" fmla="*/ 1521619 w 1917809"/>
              <a:gd name="connsiteY96" fmla="*/ 506612 h 863800"/>
              <a:gd name="connsiteX97" fmla="*/ 1514475 w 1917809"/>
              <a:gd name="connsiteY97" fmla="*/ 504231 h 863800"/>
              <a:gd name="connsiteX98" fmla="*/ 1502569 w 1917809"/>
              <a:gd name="connsiteY98" fmla="*/ 492325 h 863800"/>
              <a:gd name="connsiteX99" fmla="*/ 1490662 w 1917809"/>
              <a:gd name="connsiteY99" fmla="*/ 478037 h 863800"/>
              <a:gd name="connsiteX100" fmla="*/ 1469231 w 1917809"/>
              <a:gd name="connsiteY100" fmla="*/ 468512 h 863800"/>
              <a:gd name="connsiteX101" fmla="*/ 1231106 w 1917809"/>
              <a:gd name="connsiteY101" fmla="*/ 466131 h 863800"/>
              <a:gd name="connsiteX102" fmla="*/ 1031081 w 1917809"/>
              <a:gd name="connsiteY102" fmla="*/ 456606 h 863800"/>
              <a:gd name="connsiteX103" fmla="*/ 840581 w 1917809"/>
              <a:gd name="connsiteY103" fmla="*/ 454225 h 863800"/>
              <a:gd name="connsiteX104" fmla="*/ 750094 w 1917809"/>
              <a:gd name="connsiteY104" fmla="*/ 451843 h 863800"/>
              <a:gd name="connsiteX105" fmla="*/ 500063 w 1917809"/>
              <a:gd name="connsiteY105" fmla="*/ 458987 h 863800"/>
              <a:gd name="connsiteX106" fmla="*/ 347662 w 1917809"/>
              <a:gd name="connsiteY106" fmla="*/ 478037 h 863800"/>
              <a:gd name="connsiteX107" fmla="*/ 250031 w 1917809"/>
              <a:gd name="connsiteY107" fmla="*/ 508993 h 863800"/>
              <a:gd name="connsiteX108" fmla="*/ 185737 w 1917809"/>
              <a:gd name="connsiteY108"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4019 w 1917809"/>
              <a:gd name="connsiteY71" fmla="*/ 842368 h 863800"/>
              <a:gd name="connsiteX72" fmla="*/ 1676400 w 1917809"/>
              <a:gd name="connsiteY72" fmla="*/ 806650 h 863800"/>
              <a:gd name="connsiteX73" fmla="*/ 1678781 w 1917809"/>
              <a:gd name="connsiteY73" fmla="*/ 799506 h 863800"/>
              <a:gd name="connsiteX74" fmla="*/ 1676400 w 1917809"/>
              <a:gd name="connsiteY74" fmla="*/ 739975 h 863800"/>
              <a:gd name="connsiteX75" fmla="*/ 1671637 w 1917809"/>
              <a:gd name="connsiteY75" fmla="*/ 725687 h 863800"/>
              <a:gd name="connsiteX76" fmla="*/ 1664494 w 1917809"/>
              <a:gd name="connsiteY76" fmla="*/ 711400 h 863800"/>
              <a:gd name="connsiteX77" fmla="*/ 1657350 w 1917809"/>
              <a:gd name="connsiteY77" fmla="*/ 706637 h 863800"/>
              <a:gd name="connsiteX78" fmla="*/ 1654969 w 1917809"/>
              <a:gd name="connsiteY78" fmla="*/ 699493 h 863800"/>
              <a:gd name="connsiteX79" fmla="*/ 1645444 w 1917809"/>
              <a:gd name="connsiteY79" fmla="*/ 685206 h 863800"/>
              <a:gd name="connsiteX80" fmla="*/ 1643062 w 1917809"/>
              <a:gd name="connsiteY80" fmla="*/ 678062 h 863800"/>
              <a:gd name="connsiteX81" fmla="*/ 1635919 w 1917809"/>
              <a:gd name="connsiteY81" fmla="*/ 673300 h 863800"/>
              <a:gd name="connsiteX82" fmla="*/ 1624012 w 1917809"/>
              <a:gd name="connsiteY82" fmla="*/ 651868 h 863800"/>
              <a:gd name="connsiteX83" fmla="*/ 1619250 w 1917809"/>
              <a:gd name="connsiteY83" fmla="*/ 644725 h 863800"/>
              <a:gd name="connsiteX84" fmla="*/ 1614487 w 1917809"/>
              <a:gd name="connsiteY84" fmla="*/ 637581 h 863800"/>
              <a:gd name="connsiteX85" fmla="*/ 1609725 w 1917809"/>
              <a:gd name="connsiteY85" fmla="*/ 620912 h 863800"/>
              <a:gd name="connsiteX86" fmla="*/ 1604962 w 1917809"/>
              <a:gd name="connsiteY86" fmla="*/ 606625 h 863800"/>
              <a:gd name="connsiteX87" fmla="*/ 1602581 w 1917809"/>
              <a:gd name="connsiteY87" fmla="*/ 599481 h 863800"/>
              <a:gd name="connsiteX88" fmla="*/ 1597819 w 1917809"/>
              <a:gd name="connsiteY88" fmla="*/ 582812 h 863800"/>
              <a:gd name="connsiteX89" fmla="*/ 1590675 w 1917809"/>
              <a:gd name="connsiteY89" fmla="*/ 575668 h 863800"/>
              <a:gd name="connsiteX90" fmla="*/ 1585912 w 1917809"/>
              <a:gd name="connsiteY90" fmla="*/ 568525 h 863800"/>
              <a:gd name="connsiteX91" fmla="*/ 1571625 w 1917809"/>
              <a:gd name="connsiteY91" fmla="*/ 559000 h 863800"/>
              <a:gd name="connsiteX92" fmla="*/ 1557337 w 1917809"/>
              <a:gd name="connsiteY92" fmla="*/ 547093 h 863800"/>
              <a:gd name="connsiteX93" fmla="*/ 1547812 w 1917809"/>
              <a:gd name="connsiteY93" fmla="*/ 537568 h 863800"/>
              <a:gd name="connsiteX94" fmla="*/ 1538287 w 1917809"/>
              <a:gd name="connsiteY94" fmla="*/ 528043 h 863800"/>
              <a:gd name="connsiteX95" fmla="*/ 1526381 w 1917809"/>
              <a:gd name="connsiteY95" fmla="*/ 513756 h 863800"/>
              <a:gd name="connsiteX96" fmla="*/ 1521619 w 1917809"/>
              <a:gd name="connsiteY96" fmla="*/ 506612 h 863800"/>
              <a:gd name="connsiteX97" fmla="*/ 1514475 w 1917809"/>
              <a:gd name="connsiteY97" fmla="*/ 504231 h 863800"/>
              <a:gd name="connsiteX98" fmla="*/ 1502569 w 1917809"/>
              <a:gd name="connsiteY98" fmla="*/ 492325 h 863800"/>
              <a:gd name="connsiteX99" fmla="*/ 1490662 w 1917809"/>
              <a:gd name="connsiteY99" fmla="*/ 478037 h 863800"/>
              <a:gd name="connsiteX100" fmla="*/ 1469231 w 1917809"/>
              <a:gd name="connsiteY100" fmla="*/ 468512 h 863800"/>
              <a:gd name="connsiteX101" fmla="*/ 1231106 w 1917809"/>
              <a:gd name="connsiteY101" fmla="*/ 466131 h 863800"/>
              <a:gd name="connsiteX102" fmla="*/ 1031081 w 1917809"/>
              <a:gd name="connsiteY102" fmla="*/ 456606 h 863800"/>
              <a:gd name="connsiteX103" fmla="*/ 840581 w 1917809"/>
              <a:gd name="connsiteY103" fmla="*/ 454225 h 863800"/>
              <a:gd name="connsiteX104" fmla="*/ 750094 w 1917809"/>
              <a:gd name="connsiteY104" fmla="*/ 451843 h 863800"/>
              <a:gd name="connsiteX105" fmla="*/ 500063 w 1917809"/>
              <a:gd name="connsiteY105" fmla="*/ 458987 h 863800"/>
              <a:gd name="connsiteX106" fmla="*/ 347662 w 1917809"/>
              <a:gd name="connsiteY106" fmla="*/ 478037 h 863800"/>
              <a:gd name="connsiteX107" fmla="*/ 250031 w 1917809"/>
              <a:gd name="connsiteY107" fmla="*/ 508993 h 863800"/>
              <a:gd name="connsiteX108" fmla="*/ 185737 w 1917809"/>
              <a:gd name="connsiteY108"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78781 w 1917809"/>
              <a:gd name="connsiteY72" fmla="*/ 799506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90687 w 1917809"/>
              <a:gd name="connsiteY70" fmla="*/ 844750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46766"/>
              <a:gd name="connsiteX1" fmla="*/ 128586 w 1917809"/>
              <a:gd name="connsiteY1" fmla="*/ 582813 h 846766"/>
              <a:gd name="connsiteX2" fmla="*/ 85726 w 1917809"/>
              <a:gd name="connsiteY2" fmla="*/ 601862 h 846766"/>
              <a:gd name="connsiteX3" fmla="*/ 11906 w 1917809"/>
              <a:gd name="connsiteY3" fmla="*/ 628056 h 846766"/>
              <a:gd name="connsiteX4" fmla="*/ 33337 w 1917809"/>
              <a:gd name="connsiteY4" fmla="*/ 566143 h 846766"/>
              <a:gd name="connsiteX5" fmla="*/ 0 w 1917809"/>
              <a:gd name="connsiteY5" fmla="*/ 520899 h 846766"/>
              <a:gd name="connsiteX6" fmla="*/ 42863 w 1917809"/>
              <a:gd name="connsiteY6" fmla="*/ 418508 h 846766"/>
              <a:gd name="connsiteX7" fmla="*/ 2381 w 1917809"/>
              <a:gd name="connsiteY7" fmla="*/ 354212 h 846766"/>
              <a:gd name="connsiteX8" fmla="*/ 83343 w 1917809"/>
              <a:gd name="connsiteY8" fmla="*/ 351830 h 846766"/>
              <a:gd name="connsiteX9" fmla="*/ 152401 w 1917809"/>
              <a:gd name="connsiteY9" fmla="*/ 368500 h 846766"/>
              <a:gd name="connsiteX10" fmla="*/ 269081 w 1917809"/>
              <a:gd name="connsiteY10" fmla="*/ 380405 h 846766"/>
              <a:gd name="connsiteX11" fmla="*/ 369094 w 1917809"/>
              <a:gd name="connsiteY11" fmla="*/ 385168 h 846766"/>
              <a:gd name="connsiteX12" fmla="*/ 652463 w 1917809"/>
              <a:gd name="connsiteY12" fmla="*/ 380406 h 846766"/>
              <a:gd name="connsiteX13" fmla="*/ 1042987 w 1917809"/>
              <a:gd name="connsiteY13" fmla="*/ 375644 h 846766"/>
              <a:gd name="connsiteX14" fmla="*/ 1345406 w 1917809"/>
              <a:gd name="connsiteY14" fmla="*/ 378025 h 846766"/>
              <a:gd name="connsiteX15" fmla="*/ 1466850 w 1917809"/>
              <a:gd name="connsiteY15" fmla="*/ 370881 h 846766"/>
              <a:gd name="connsiteX16" fmla="*/ 1531143 w 1917809"/>
              <a:gd name="connsiteY16" fmla="*/ 294682 h 846766"/>
              <a:gd name="connsiteX17" fmla="*/ 1557337 w 1917809"/>
              <a:gd name="connsiteY17" fmla="*/ 230388 h 846766"/>
              <a:gd name="connsiteX18" fmla="*/ 1581150 w 1917809"/>
              <a:gd name="connsiteY18" fmla="*/ 173237 h 846766"/>
              <a:gd name="connsiteX19" fmla="*/ 1595437 w 1917809"/>
              <a:gd name="connsiteY19" fmla="*/ 113706 h 846766"/>
              <a:gd name="connsiteX20" fmla="*/ 1590675 w 1917809"/>
              <a:gd name="connsiteY20" fmla="*/ 85131 h 846766"/>
              <a:gd name="connsiteX21" fmla="*/ 1562100 w 1917809"/>
              <a:gd name="connsiteY21" fmla="*/ 63700 h 846766"/>
              <a:gd name="connsiteX22" fmla="*/ 1533526 w 1917809"/>
              <a:gd name="connsiteY22" fmla="*/ 35124 h 846766"/>
              <a:gd name="connsiteX23" fmla="*/ 1540668 w 1917809"/>
              <a:gd name="connsiteY23" fmla="*/ 4168 h 846766"/>
              <a:gd name="connsiteX24" fmla="*/ 1566862 w 1917809"/>
              <a:gd name="connsiteY24" fmla="*/ 1787 h 846766"/>
              <a:gd name="connsiteX25" fmla="*/ 1600200 w 1917809"/>
              <a:gd name="connsiteY25" fmla="*/ 13693 h 846766"/>
              <a:gd name="connsiteX26" fmla="*/ 1643062 w 1917809"/>
              <a:gd name="connsiteY26" fmla="*/ 27981 h 846766"/>
              <a:gd name="connsiteX27" fmla="*/ 1688306 w 1917809"/>
              <a:gd name="connsiteY27" fmla="*/ 32743 h 846766"/>
              <a:gd name="connsiteX28" fmla="*/ 1716881 w 1917809"/>
              <a:gd name="connsiteY28" fmla="*/ 42268 h 846766"/>
              <a:gd name="connsiteX29" fmla="*/ 1731169 w 1917809"/>
              <a:gd name="connsiteY29" fmla="*/ 61319 h 846766"/>
              <a:gd name="connsiteX30" fmla="*/ 1697831 w 1917809"/>
              <a:gd name="connsiteY30" fmla="*/ 87512 h 846766"/>
              <a:gd name="connsiteX31" fmla="*/ 1647825 w 1917809"/>
              <a:gd name="connsiteY31" fmla="*/ 120850 h 846766"/>
              <a:gd name="connsiteX32" fmla="*/ 1635919 w 1917809"/>
              <a:gd name="connsiteY32" fmla="*/ 154187 h 846766"/>
              <a:gd name="connsiteX33" fmla="*/ 1621631 w 1917809"/>
              <a:gd name="connsiteY33" fmla="*/ 204194 h 846766"/>
              <a:gd name="connsiteX34" fmla="*/ 1619251 w 1917809"/>
              <a:gd name="connsiteY34" fmla="*/ 266106 h 846766"/>
              <a:gd name="connsiteX35" fmla="*/ 1628775 w 1917809"/>
              <a:gd name="connsiteY35" fmla="*/ 332781 h 846766"/>
              <a:gd name="connsiteX36" fmla="*/ 1657350 w 1917809"/>
              <a:gd name="connsiteY36" fmla="*/ 363737 h 846766"/>
              <a:gd name="connsiteX37" fmla="*/ 1738312 w 1917809"/>
              <a:gd name="connsiteY37" fmla="*/ 368500 h 846766"/>
              <a:gd name="connsiteX38" fmla="*/ 1785937 w 1917809"/>
              <a:gd name="connsiteY38" fmla="*/ 366118 h 846766"/>
              <a:gd name="connsiteX39" fmla="*/ 1828798 w 1917809"/>
              <a:gd name="connsiteY39" fmla="*/ 344688 h 846766"/>
              <a:gd name="connsiteX40" fmla="*/ 1862137 w 1917809"/>
              <a:gd name="connsiteY40" fmla="*/ 308968 h 846766"/>
              <a:gd name="connsiteX41" fmla="*/ 1883570 w 1917809"/>
              <a:gd name="connsiteY41" fmla="*/ 280394 h 846766"/>
              <a:gd name="connsiteX42" fmla="*/ 1914525 w 1917809"/>
              <a:gd name="connsiteY42" fmla="*/ 289917 h 846766"/>
              <a:gd name="connsiteX43" fmla="*/ 1916906 w 1917809"/>
              <a:gd name="connsiteY43" fmla="*/ 318493 h 846766"/>
              <a:gd name="connsiteX44" fmla="*/ 1897857 w 1917809"/>
              <a:gd name="connsiteY44" fmla="*/ 356593 h 846766"/>
              <a:gd name="connsiteX45" fmla="*/ 1888331 w 1917809"/>
              <a:gd name="connsiteY45" fmla="*/ 387549 h 846766"/>
              <a:gd name="connsiteX46" fmla="*/ 1893094 w 1917809"/>
              <a:gd name="connsiteY46" fmla="*/ 430411 h 846766"/>
              <a:gd name="connsiteX47" fmla="*/ 1902618 w 1917809"/>
              <a:gd name="connsiteY47" fmla="*/ 473273 h 846766"/>
              <a:gd name="connsiteX48" fmla="*/ 1866899 w 1917809"/>
              <a:gd name="connsiteY48" fmla="*/ 497087 h 846766"/>
              <a:gd name="connsiteX49" fmla="*/ 1843086 w 1917809"/>
              <a:gd name="connsiteY49" fmla="*/ 463750 h 846766"/>
              <a:gd name="connsiteX50" fmla="*/ 1821657 w 1917809"/>
              <a:gd name="connsiteY50" fmla="*/ 435174 h 846766"/>
              <a:gd name="connsiteX51" fmla="*/ 1776412 w 1917809"/>
              <a:gd name="connsiteY51" fmla="*/ 418506 h 846766"/>
              <a:gd name="connsiteX52" fmla="*/ 1728787 w 1917809"/>
              <a:gd name="connsiteY52" fmla="*/ 420887 h 846766"/>
              <a:gd name="connsiteX53" fmla="*/ 1678781 w 1917809"/>
              <a:gd name="connsiteY53" fmla="*/ 430412 h 846766"/>
              <a:gd name="connsiteX54" fmla="*/ 1650206 w 1917809"/>
              <a:gd name="connsiteY54" fmla="*/ 456606 h 846766"/>
              <a:gd name="connsiteX55" fmla="*/ 1652587 w 1917809"/>
              <a:gd name="connsiteY55" fmla="*/ 518518 h 846766"/>
              <a:gd name="connsiteX56" fmla="*/ 1676400 w 1917809"/>
              <a:gd name="connsiteY56" fmla="*/ 568524 h 846766"/>
              <a:gd name="connsiteX57" fmla="*/ 1707356 w 1917809"/>
              <a:gd name="connsiteY57" fmla="*/ 613769 h 846766"/>
              <a:gd name="connsiteX58" fmla="*/ 1738312 w 1917809"/>
              <a:gd name="connsiteY58" fmla="*/ 651869 h 846766"/>
              <a:gd name="connsiteX59" fmla="*/ 1774032 w 1917809"/>
              <a:gd name="connsiteY59" fmla="*/ 668538 h 846766"/>
              <a:gd name="connsiteX60" fmla="*/ 1819275 w 1917809"/>
              <a:gd name="connsiteY60" fmla="*/ 661393 h 846766"/>
              <a:gd name="connsiteX61" fmla="*/ 1847849 w 1917809"/>
              <a:gd name="connsiteY61" fmla="*/ 649487 h 846766"/>
              <a:gd name="connsiteX62" fmla="*/ 1874044 w 1917809"/>
              <a:gd name="connsiteY62" fmla="*/ 670918 h 846766"/>
              <a:gd name="connsiteX63" fmla="*/ 1864519 w 1917809"/>
              <a:gd name="connsiteY63" fmla="*/ 692350 h 846766"/>
              <a:gd name="connsiteX64" fmla="*/ 1833562 w 1917809"/>
              <a:gd name="connsiteY64" fmla="*/ 720925 h 846766"/>
              <a:gd name="connsiteX65" fmla="*/ 1793081 w 1917809"/>
              <a:gd name="connsiteY65" fmla="*/ 735212 h 846766"/>
              <a:gd name="connsiteX66" fmla="*/ 1762125 w 1917809"/>
              <a:gd name="connsiteY66" fmla="*/ 759025 h 846766"/>
              <a:gd name="connsiteX67" fmla="*/ 1747837 w 1917809"/>
              <a:gd name="connsiteY67" fmla="*/ 794743 h 846766"/>
              <a:gd name="connsiteX68" fmla="*/ 1738312 w 1917809"/>
              <a:gd name="connsiteY68" fmla="*/ 832843 h 846766"/>
              <a:gd name="connsiteX69" fmla="*/ 1726407 w 1917809"/>
              <a:gd name="connsiteY69" fmla="*/ 844750 h 846766"/>
              <a:gd name="connsiteX70" fmla="*/ 1690687 w 1917809"/>
              <a:gd name="connsiteY70" fmla="*/ 844750 h 846766"/>
              <a:gd name="connsiteX71" fmla="*/ 1676400 w 1917809"/>
              <a:gd name="connsiteY71" fmla="*/ 806650 h 846766"/>
              <a:gd name="connsiteX72" fmla="*/ 1683544 w 1917809"/>
              <a:gd name="connsiteY72" fmla="*/ 778075 h 846766"/>
              <a:gd name="connsiteX73" fmla="*/ 1676400 w 1917809"/>
              <a:gd name="connsiteY73" fmla="*/ 739975 h 846766"/>
              <a:gd name="connsiteX74" fmla="*/ 1671637 w 1917809"/>
              <a:gd name="connsiteY74" fmla="*/ 725687 h 846766"/>
              <a:gd name="connsiteX75" fmla="*/ 1664494 w 1917809"/>
              <a:gd name="connsiteY75" fmla="*/ 711400 h 846766"/>
              <a:gd name="connsiteX76" fmla="*/ 1657350 w 1917809"/>
              <a:gd name="connsiteY76" fmla="*/ 706637 h 846766"/>
              <a:gd name="connsiteX77" fmla="*/ 1654969 w 1917809"/>
              <a:gd name="connsiteY77" fmla="*/ 699493 h 846766"/>
              <a:gd name="connsiteX78" fmla="*/ 1645444 w 1917809"/>
              <a:gd name="connsiteY78" fmla="*/ 685206 h 846766"/>
              <a:gd name="connsiteX79" fmla="*/ 1643062 w 1917809"/>
              <a:gd name="connsiteY79" fmla="*/ 678062 h 846766"/>
              <a:gd name="connsiteX80" fmla="*/ 1635919 w 1917809"/>
              <a:gd name="connsiteY80" fmla="*/ 673300 h 846766"/>
              <a:gd name="connsiteX81" fmla="*/ 1624012 w 1917809"/>
              <a:gd name="connsiteY81" fmla="*/ 651868 h 846766"/>
              <a:gd name="connsiteX82" fmla="*/ 1619250 w 1917809"/>
              <a:gd name="connsiteY82" fmla="*/ 644725 h 846766"/>
              <a:gd name="connsiteX83" fmla="*/ 1614487 w 1917809"/>
              <a:gd name="connsiteY83" fmla="*/ 637581 h 846766"/>
              <a:gd name="connsiteX84" fmla="*/ 1609725 w 1917809"/>
              <a:gd name="connsiteY84" fmla="*/ 620912 h 846766"/>
              <a:gd name="connsiteX85" fmla="*/ 1604962 w 1917809"/>
              <a:gd name="connsiteY85" fmla="*/ 606625 h 846766"/>
              <a:gd name="connsiteX86" fmla="*/ 1602581 w 1917809"/>
              <a:gd name="connsiteY86" fmla="*/ 599481 h 846766"/>
              <a:gd name="connsiteX87" fmla="*/ 1597819 w 1917809"/>
              <a:gd name="connsiteY87" fmla="*/ 582812 h 846766"/>
              <a:gd name="connsiteX88" fmla="*/ 1590675 w 1917809"/>
              <a:gd name="connsiteY88" fmla="*/ 575668 h 846766"/>
              <a:gd name="connsiteX89" fmla="*/ 1585912 w 1917809"/>
              <a:gd name="connsiteY89" fmla="*/ 568525 h 846766"/>
              <a:gd name="connsiteX90" fmla="*/ 1571625 w 1917809"/>
              <a:gd name="connsiteY90" fmla="*/ 559000 h 846766"/>
              <a:gd name="connsiteX91" fmla="*/ 1557337 w 1917809"/>
              <a:gd name="connsiteY91" fmla="*/ 547093 h 846766"/>
              <a:gd name="connsiteX92" fmla="*/ 1547812 w 1917809"/>
              <a:gd name="connsiteY92" fmla="*/ 537568 h 846766"/>
              <a:gd name="connsiteX93" fmla="*/ 1538287 w 1917809"/>
              <a:gd name="connsiteY93" fmla="*/ 528043 h 846766"/>
              <a:gd name="connsiteX94" fmla="*/ 1526381 w 1917809"/>
              <a:gd name="connsiteY94" fmla="*/ 513756 h 846766"/>
              <a:gd name="connsiteX95" fmla="*/ 1521619 w 1917809"/>
              <a:gd name="connsiteY95" fmla="*/ 506612 h 846766"/>
              <a:gd name="connsiteX96" fmla="*/ 1514475 w 1917809"/>
              <a:gd name="connsiteY96" fmla="*/ 504231 h 846766"/>
              <a:gd name="connsiteX97" fmla="*/ 1502569 w 1917809"/>
              <a:gd name="connsiteY97" fmla="*/ 492325 h 846766"/>
              <a:gd name="connsiteX98" fmla="*/ 1490662 w 1917809"/>
              <a:gd name="connsiteY98" fmla="*/ 478037 h 846766"/>
              <a:gd name="connsiteX99" fmla="*/ 1469231 w 1917809"/>
              <a:gd name="connsiteY99" fmla="*/ 468512 h 846766"/>
              <a:gd name="connsiteX100" fmla="*/ 1231106 w 1917809"/>
              <a:gd name="connsiteY100" fmla="*/ 466131 h 846766"/>
              <a:gd name="connsiteX101" fmla="*/ 1031081 w 1917809"/>
              <a:gd name="connsiteY101" fmla="*/ 456606 h 846766"/>
              <a:gd name="connsiteX102" fmla="*/ 840581 w 1917809"/>
              <a:gd name="connsiteY102" fmla="*/ 454225 h 846766"/>
              <a:gd name="connsiteX103" fmla="*/ 750094 w 1917809"/>
              <a:gd name="connsiteY103" fmla="*/ 451843 h 846766"/>
              <a:gd name="connsiteX104" fmla="*/ 500063 w 1917809"/>
              <a:gd name="connsiteY104" fmla="*/ 458987 h 846766"/>
              <a:gd name="connsiteX105" fmla="*/ 347662 w 1917809"/>
              <a:gd name="connsiteY105" fmla="*/ 478037 h 846766"/>
              <a:gd name="connsiteX106" fmla="*/ 250031 w 1917809"/>
              <a:gd name="connsiteY106" fmla="*/ 508993 h 846766"/>
              <a:gd name="connsiteX107" fmla="*/ 185737 w 1917809"/>
              <a:gd name="connsiteY107" fmla="*/ 542331 h 846766"/>
              <a:gd name="connsiteX0" fmla="*/ 185737 w 1917809"/>
              <a:gd name="connsiteY0" fmla="*/ 542331 h 851894"/>
              <a:gd name="connsiteX1" fmla="*/ 128586 w 1917809"/>
              <a:gd name="connsiteY1" fmla="*/ 582813 h 851894"/>
              <a:gd name="connsiteX2" fmla="*/ 85726 w 1917809"/>
              <a:gd name="connsiteY2" fmla="*/ 601862 h 851894"/>
              <a:gd name="connsiteX3" fmla="*/ 11906 w 1917809"/>
              <a:gd name="connsiteY3" fmla="*/ 628056 h 851894"/>
              <a:gd name="connsiteX4" fmla="*/ 33337 w 1917809"/>
              <a:gd name="connsiteY4" fmla="*/ 566143 h 851894"/>
              <a:gd name="connsiteX5" fmla="*/ 0 w 1917809"/>
              <a:gd name="connsiteY5" fmla="*/ 520899 h 851894"/>
              <a:gd name="connsiteX6" fmla="*/ 42863 w 1917809"/>
              <a:gd name="connsiteY6" fmla="*/ 418508 h 851894"/>
              <a:gd name="connsiteX7" fmla="*/ 2381 w 1917809"/>
              <a:gd name="connsiteY7" fmla="*/ 354212 h 851894"/>
              <a:gd name="connsiteX8" fmla="*/ 83343 w 1917809"/>
              <a:gd name="connsiteY8" fmla="*/ 351830 h 851894"/>
              <a:gd name="connsiteX9" fmla="*/ 152401 w 1917809"/>
              <a:gd name="connsiteY9" fmla="*/ 368500 h 851894"/>
              <a:gd name="connsiteX10" fmla="*/ 269081 w 1917809"/>
              <a:gd name="connsiteY10" fmla="*/ 380405 h 851894"/>
              <a:gd name="connsiteX11" fmla="*/ 369094 w 1917809"/>
              <a:gd name="connsiteY11" fmla="*/ 385168 h 851894"/>
              <a:gd name="connsiteX12" fmla="*/ 652463 w 1917809"/>
              <a:gd name="connsiteY12" fmla="*/ 380406 h 851894"/>
              <a:gd name="connsiteX13" fmla="*/ 1042987 w 1917809"/>
              <a:gd name="connsiteY13" fmla="*/ 375644 h 851894"/>
              <a:gd name="connsiteX14" fmla="*/ 1345406 w 1917809"/>
              <a:gd name="connsiteY14" fmla="*/ 378025 h 851894"/>
              <a:gd name="connsiteX15" fmla="*/ 1466850 w 1917809"/>
              <a:gd name="connsiteY15" fmla="*/ 370881 h 851894"/>
              <a:gd name="connsiteX16" fmla="*/ 1531143 w 1917809"/>
              <a:gd name="connsiteY16" fmla="*/ 294682 h 851894"/>
              <a:gd name="connsiteX17" fmla="*/ 1557337 w 1917809"/>
              <a:gd name="connsiteY17" fmla="*/ 230388 h 851894"/>
              <a:gd name="connsiteX18" fmla="*/ 1581150 w 1917809"/>
              <a:gd name="connsiteY18" fmla="*/ 173237 h 851894"/>
              <a:gd name="connsiteX19" fmla="*/ 1595437 w 1917809"/>
              <a:gd name="connsiteY19" fmla="*/ 113706 h 851894"/>
              <a:gd name="connsiteX20" fmla="*/ 1590675 w 1917809"/>
              <a:gd name="connsiteY20" fmla="*/ 85131 h 851894"/>
              <a:gd name="connsiteX21" fmla="*/ 1562100 w 1917809"/>
              <a:gd name="connsiteY21" fmla="*/ 63700 h 851894"/>
              <a:gd name="connsiteX22" fmla="*/ 1533526 w 1917809"/>
              <a:gd name="connsiteY22" fmla="*/ 35124 h 851894"/>
              <a:gd name="connsiteX23" fmla="*/ 1540668 w 1917809"/>
              <a:gd name="connsiteY23" fmla="*/ 4168 h 851894"/>
              <a:gd name="connsiteX24" fmla="*/ 1566862 w 1917809"/>
              <a:gd name="connsiteY24" fmla="*/ 1787 h 851894"/>
              <a:gd name="connsiteX25" fmla="*/ 1600200 w 1917809"/>
              <a:gd name="connsiteY25" fmla="*/ 13693 h 851894"/>
              <a:gd name="connsiteX26" fmla="*/ 1643062 w 1917809"/>
              <a:gd name="connsiteY26" fmla="*/ 27981 h 851894"/>
              <a:gd name="connsiteX27" fmla="*/ 1688306 w 1917809"/>
              <a:gd name="connsiteY27" fmla="*/ 32743 h 851894"/>
              <a:gd name="connsiteX28" fmla="*/ 1716881 w 1917809"/>
              <a:gd name="connsiteY28" fmla="*/ 42268 h 851894"/>
              <a:gd name="connsiteX29" fmla="*/ 1731169 w 1917809"/>
              <a:gd name="connsiteY29" fmla="*/ 61319 h 851894"/>
              <a:gd name="connsiteX30" fmla="*/ 1697831 w 1917809"/>
              <a:gd name="connsiteY30" fmla="*/ 87512 h 851894"/>
              <a:gd name="connsiteX31" fmla="*/ 1647825 w 1917809"/>
              <a:gd name="connsiteY31" fmla="*/ 120850 h 851894"/>
              <a:gd name="connsiteX32" fmla="*/ 1635919 w 1917809"/>
              <a:gd name="connsiteY32" fmla="*/ 154187 h 851894"/>
              <a:gd name="connsiteX33" fmla="*/ 1621631 w 1917809"/>
              <a:gd name="connsiteY33" fmla="*/ 204194 h 851894"/>
              <a:gd name="connsiteX34" fmla="*/ 1619251 w 1917809"/>
              <a:gd name="connsiteY34" fmla="*/ 266106 h 851894"/>
              <a:gd name="connsiteX35" fmla="*/ 1628775 w 1917809"/>
              <a:gd name="connsiteY35" fmla="*/ 332781 h 851894"/>
              <a:gd name="connsiteX36" fmla="*/ 1657350 w 1917809"/>
              <a:gd name="connsiteY36" fmla="*/ 363737 h 851894"/>
              <a:gd name="connsiteX37" fmla="*/ 1738312 w 1917809"/>
              <a:gd name="connsiteY37" fmla="*/ 368500 h 851894"/>
              <a:gd name="connsiteX38" fmla="*/ 1785937 w 1917809"/>
              <a:gd name="connsiteY38" fmla="*/ 366118 h 851894"/>
              <a:gd name="connsiteX39" fmla="*/ 1828798 w 1917809"/>
              <a:gd name="connsiteY39" fmla="*/ 344688 h 851894"/>
              <a:gd name="connsiteX40" fmla="*/ 1862137 w 1917809"/>
              <a:gd name="connsiteY40" fmla="*/ 308968 h 851894"/>
              <a:gd name="connsiteX41" fmla="*/ 1883570 w 1917809"/>
              <a:gd name="connsiteY41" fmla="*/ 280394 h 851894"/>
              <a:gd name="connsiteX42" fmla="*/ 1914525 w 1917809"/>
              <a:gd name="connsiteY42" fmla="*/ 289917 h 851894"/>
              <a:gd name="connsiteX43" fmla="*/ 1916906 w 1917809"/>
              <a:gd name="connsiteY43" fmla="*/ 318493 h 851894"/>
              <a:gd name="connsiteX44" fmla="*/ 1897857 w 1917809"/>
              <a:gd name="connsiteY44" fmla="*/ 356593 h 851894"/>
              <a:gd name="connsiteX45" fmla="*/ 1888331 w 1917809"/>
              <a:gd name="connsiteY45" fmla="*/ 387549 h 851894"/>
              <a:gd name="connsiteX46" fmla="*/ 1893094 w 1917809"/>
              <a:gd name="connsiteY46" fmla="*/ 430411 h 851894"/>
              <a:gd name="connsiteX47" fmla="*/ 1902618 w 1917809"/>
              <a:gd name="connsiteY47" fmla="*/ 473273 h 851894"/>
              <a:gd name="connsiteX48" fmla="*/ 1866899 w 1917809"/>
              <a:gd name="connsiteY48" fmla="*/ 497087 h 851894"/>
              <a:gd name="connsiteX49" fmla="*/ 1843086 w 1917809"/>
              <a:gd name="connsiteY49" fmla="*/ 463750 h 851894"/>
              <a:gd name="connsiteX50" fmla="*/ 1821657 w 1917809"/>
              <a:gd name="connsiteY50" fmla="*/ 435174 h 851894"/>
              <a:gd name="connsiteX51" fmla="*/ 1776412 w 1917809"/>
              <a:gd name="connsiteY51" fmla="*/ 418506 h 851894"/>
              <a:gd name="connsiteX52" fmla="*/ 1728787 w 1917809"/>
              <a:gd name="connsiteY52" fmla="*/ 420887 h 851894"/>
              <a:gd name="connsiteX53" fmla="*/ 1678781 w 1917809"/>
              <a:gd name="connsiteY53" fmla="*/ 430412 h 851894"/>
              <a:gd name="connsiteX54" fmla="*/ 1650206 w 1917809"/>
              <a:gd name="connsiteY54" fmla="*/ 456606 h 851894"/>
              <a:gd name="connsiteX55" fmla="*/ 1652587 w 1917809"/>
              <a:gd name="connsiteY55" fmla="*/ 518518 h 851894"/>
              <a:gd name="connsiteX56" fmla="*/ 1676400 w 1917809"/>
              <a:gd name="connsiteY56" fmla="*/ 568524 h 851894"/>
              <a:gd name="connsiteX57" fmla="*/ 1707356 w 1917809"/>
              <a:gd name="connsiteY57" fmla="*/ 613769 h 851894"/>
              <a:gd name="connsiteX58" fmla="*/ 1738312 w 1917809"/>
              <a:gd name="connsiteY58" fmla="*/ 651869 h 851894"/>
              <a:gd name="connsiteX59" fmla="*/ 1774032 w 1917809"/>
              <a:gd name="connsiteY59" fmla="*/ 668538 h 851894"/>
              <a:gd name="connsiteX60" fmla="*/ 1819275 w 1917809"/>
              <a:gd name="connsiteY60" fmla="*/ 661393 h 851894"/>
              <a:gd name="connsiteX61" fmla="*/ 1847849 w 1917809"/>
              <a:gd name="connsiteY61" fmla="*/ 649487 h 851894"/>
              <a:gd name="connsiteX62" fmla="*/ 1874044 w 1917809"/>
              <a:gd name="connsiteY62" fmla="*/ 670918 h 851894"/>
              <a:gd name="connsiteX63" fmla="*/ 1864519 w 1917809"/>
              <a:gd name="connsiteY63" fmla="*/ 692350 h 851894"/>
              <a:gd name="connsiteX64" fmla="*/ 1833562 w 1917809"/>
              <a:gd name="connsiteY64" fmla="*/ 720925 h 851894"/>
              <a:gd name="connsiteX65" fmla="*/ 1793081 w 1917809"/>
              <a:gd name="connsiteY65" fmla="*/ 735212 h 851894"/>
              <a:gd name="connsiteX66" fmla="*/ 1762125 w 1917809"/>
              <a:gd name="connsiteY66" fmla="*/ 759025 h 851894"/>
              <a:gd name="connsiteX67" fmla="*/ 1747837 w 1917809"/>
              <a:gd name="connsiteY67" fmla="*/ 794743 h 851894"/>
              <a:gd name="connsiteX68" fmla="*/ 1738312 w 1917809"/>
              <a:gd name="connsiteY68" fmla="*/ 832843 h 851894"/>
              <a:gd name="connsiteX69" fmla="*/ 1726407 w 1917809"/>
              <a:gd name="connsiteY69" fmla="*/ 851894 h 851894"/>
              <a:gd name="connsiteX70" fmla="*/ 1690687 w 1917809"/>
              <a:gd name="connsiteY70" fmla="*/ 844750 h 851894"/>
              <a:gd name="connsiteX71" fmla="*/ 1676400 w 1917809"/>
              <a:gd name="connsiteY71" fmla="*/ 806650 h 851894"/>
              <a:gd name="connsiteX72" fmla="*/ 1683544 w 1917809"/>
              <a:gd name="connsiteY72" fmla="*/ 778075 h 851894"/>
              <a:gd name="connsiteX73" fmla="*/ 1676400 w 1917809"/>
              <a:gd name="connsiteY73" fmla="*/ 739975 h 851894"/>
              <a:gd name="connsiteX74" fmla="*/ 1671637 w 1917809"/>
              <a:gd name="connsiteY74" fmla="*/ 725687 h 851894"/>
              <a:gd name="connsiteX75" fmla="*/ 1664494 w 1917809"/>
              <a:gd name="connsiteY75" fmla="*/ 711400 h 851894"/>
              <a:gd name="connsiteX76" fmla="*/ 1657350 w 1917809"/>
              <a:gd name="connsiteY76" fmla="*/ 706637 h 851894"/>
              <a:gd name="connsiteX77" fmla="*/ 1654969 w 1917809"/>
              <a:gd name="connsiteY77" fmla="*/ 699493 h 851894"/>
              <a:gd name="connsiteX78" fmla="*/ 1645444 w 1917809"/>
              <a:gd name="connsiteY78" fmla="*/ 685206 h 851894"/>
              <a:gd name="connsiteX79" fmla="*/ 1643062 w 1917809"/>
              <a:gd name="connsiteY79" fmla="*/ 678062 h 851894"/>
              <a:gd name="connsiteX80" fmla="*/ 1635919 w 1917809"/>
              <a:gd name="connsiteY80" fmla="*/ 673300 h 851894"/>
              <a:gd name="connsiteX81" fmla="*/ 1624012 w 1917809"/>
              <a:gd name="connsiteY81" fmla="*/ 651868 h 851894"/>
              <a:gd name="connsiteX82" fmla="*/ 1619250 w 1917809"/>
              <a:gd name="connsiteY82" fmla="*/ 644725 h 851894"/>
              <a:gd name="connsiteX83" fmla="*/ 1614487 w 1917809"/>
              <a:gd name="connsiteY83" fmla="*/ 637581 h 851894"/>
              <a:gd name="connsiteX84" fmla="*/ 1609725 w 1917809"/>
              <a:gd name="connsiteY84" fmla="*/ 620912 h 851894"/>
              <a:gd name="connsiteX85" fmla="*/ 1604962 w 1917809"/>
              <a:gd name="connsiteY85" fmla="*/ 606625 h 851894"/>
              <a:gd name="connsiteX86" fmla="*/ 1602581 w 1917809"/>
              <a:gd name="connsiteY86" fmla="*/ 599481 h 851894"/>
              <a:gd name="connsiteX87" fmla="*/ 1597819 w 1917809"/>
              <a:gd name="connsiteY87" fmla="*/ 582812 h 851894"/>
              <a:gd name="connsiteX88" fmla="*/ 1590675 w 1917809"/>
              <a:gd name="connsiteY88" fmla="*/ 575668 h 851894"/>
              <a:gd name="connsiteX89" fmla="*/ 1585912 w 1917809"/>
              <a:gd name="connsiteY89" fmla="*/ 568525 h 851894"/>
              <a:gd name="connsiteX90" fmla="*/ 1571625 w 1917809"/>
              <a:gd name="connsiteY90" fmla="*/ 559000 h 851894"/>
              <a:gd name="connsiteX91" fmla="*/ 1557337 w 1917809"/>
              <a:gd name="connsiteY91" fmla="*/ 547093 h 851894"/>
              <a:gd name="connsiteX92" fmla="*/ 1547812 w 1917809"/>
              <a:gd name="connsiteY92" fmla="*/ 537568 h 851894"/>
              <a:gd name="connsiteX93" fmla="*/ 1538287 w 1917809"/>
              <a:gd name="connsiteY93" fmla="*/ 528043 h 851894"/>
              <a:gd name="connsiteX94" fmla="*/ 1526381 w 1917809"/>
              <a:gd name="connsiteY94" fmla="*/ 513756 h 851894"/>
              <a:gd name="connsiteX95" fmla="*/ 1521619 w 1917809"/>
              <a:gd name="connsiteY95" fmla="*/ 506612 h 851894"/>
              <a:gd name="connsiteX96" fmla="*/ 1514475 w 1917809"/>
              <a:gd name="connsiteY96" fmla="*/ 504231 h 851894"/>
              <a:gd name="connsiteX97" fmla="*/ 1502569 w 1917809"/>
              <a:gd name="connsiteY97" fmla="*/ 492325 h 851894"/>
              <a:gd name="connsiteX98" fmla="*/ 1490662 w 1917809"/>
              <a:gd name="connsiteY98" fmla="*/ 478037 h 851894"/>
              <a:gd name="connsiteX99" fmla="*/ 1469231 w 1917809"/>
              <a:gd name="connsiteY99" fmla="*/ 468512 h 851894"/>
              <a:gd name="connsiteX100" fmla="*/ 1231106 w 1917809"/>
              <a:gd name="connsiteY100" fmla="*/ 466131 h 851894"/>
              <a:gd name="connsiteX101" fmla="*/ 1031081 w 1917809"/>
              <a:gd name="connsiteY101" fmla="*/ 456606 h 851894"/>
              <a:gd name="connsiteX102" fmla="*/ 840581 w 1917809"/>
              <a:gd name="connsiteY102" fmla="*/ 454225 h 851894"/>
              <a:gd name="connsiteX103" fmla="*/ 750094 w 1917809"/>
              <a:gd name="connsiteY103" fmla="*/ 451843 h 851894"/>
              <a:gd name="connsiteX104" fmla="*/ 500063 w 1917809"/>
              <a:gd name="connsiteY104" fmla="*/ 458987 h 851894"/>
              <a:gd name="connsiteX105" fmla="*/ 347662 w 1917809"/>
              <a:gd name="connsiteY105" fmla="*/ 478037 h 851894"/>
              <a:gd name="connsiteX106" fmla="*/ 250031 w 1917809"/>
              <a:gd name="connsiteY106" fmla="*/ 508993 h 851894"/>
              <a:gd name="connsiteX107" fmla="*/ 185737 w 1917809"/>
              <a:gd name="connsiteY107" fmla="*/ 542331 h 851894"/>
              <a:gd name="connsiteX0" fmla="*/ 185737 w 1917809"/>
              <a:gd name="connsiteY0" fmla="*/ 542331 h 851894"/>
              <a:gd name="connsiteX1" fmla="*/ 128586 w 1917809"/>
              <a:gd name="connsiteY1" fmla="*/ 582813 h 851894"/>
              <a:gd name="connsiteX2" fmla="*/ 85726 w 1917809"/>
              <a:gd name="connsiteY2" fmla="*/ 601862 h 851894"/>
              <a:gd name="connsiteX3" fmla="*/ 11906 w 1917809"/>
              <a:gd name="connsiteY3" fmla="*/ 628056 h 851894"/>
              <a:gd name="connsiteX4" fmla="*/ 33337 w 1917809"/>
              <a:gd name="connsiteY4" fmla="*/ 566143 h 851894"/>
              <a:gd name="connsiteX5" fmla="*/ 0 w 1917809"/>
              <a:gd name="connsiteY5" fmla="*/ 520899 h 851894"/>
              <a:gd name="connsiteX6" fmla="*/ 42863 w 1917809"/>
              <a:gd name="connsiteY6" fmla="*/ 418508 h 851894"/>
              <a:gd name="connsiteX7" fmla="*/ 2381 w 1917809"/>
              <a:gd name="connsiteY7" fmla="*/ 354212 h 851894"/>
              <a:gd name="connsiteX8" fmla="*/ 83343 w 1917809"/>
              <a:gd name="connsiteY8" fmla="*/ 351830 h 851894"/>
              <a:gd name="connsiteX9" fmla="*/ 152401 w 1917809"/>
              <a:gd name="connsiteY9" fmla="*/ 368500 h 851894"/>
              <a:gd name="connsiteX10" fmla="*/ 269081 w 1917809"/>
              <a:gd name="connsiteY10" fmla="*/ 380405 h 851894"/>
              <a:gd name="connsiteX11" fmla="*/ 369094 w 1917809"/>
              <a:gd name="connsiteY11" fmla="*/ 385168 h 851894"/>
              <a:gd name="connsiteX12" fmla="*/ 652463 w 1917809"/>
              <a:gd name="connsiteY12" fmla="*/ 380406 h 851894"/>
              <a:gd name="connsiteX13" fmla="*/ 1042987 w 1917809"/>
              <a:gd name="connsiteY13" fmla="*/ 375644 h 851894"/>
              <a:gd name="connsiteX14" fmla="*/ 1345406 w 1917809"/>
              <a:gd name="connsiteY14" fmla="*/ 378025 h 851894"/>
              <a:gd name="connsiteX15" fmla="*/ 1466850 w 1917809"/>
              <a:gd name="connsiteY15" fmla="*/ 370881 h 851894"/>
              <a:gd name="connsiteX16" fmla="*/ 1531143 w 1917809"/>
              <a:gd name="connsiteY16" fmla="*/ 294682 h 851894"/>
              <a:gd name="connsiteX17" fmla="*/ 1557337 w 1917809"/>
              <a:gd name="connsiteY17" fmla="*/ 230388 h 851894"/>
              <a:gd name="connsiteX18" fmla="*/ 1581150 w 1917809"/>
              <a:gd name="connsiteY18" fmla="*/ 173237 h 851894"/>
              <a:gd name="connsiteX19" fmla="*/ 1595437 w 1917809"/>
              <a:gd name="connsiteY19" fmla="*/ 113706 h 851894"/>
              <a:gd name="connsiteX20" fmla="*/ 1590675 w 1917809"/>
              <a:gd name="connsiteY20" fmla="*/ 85131 h 851894"/>
              <a:gd name="connsiteX21" fmla="*/ 1562100 w 1917809"/>
              <a:gd name="connsiteY21" fmla="*/ 63700 h 851894"/>
              <a:gd name="connsiteX22" fmla="*/ 1533526 w 1917809"/>
              <a:gd name="connsiteY22" fmla="*/ 35124 h 851894"/>
              <a:gd name="connsiteX23" fmla="*/ 1540668 w 1917809"/>
              <a:gd name="connsiteY23" fmla="*/ 4168 h 851894"/>
              <a:gd name="connsiteX24" fmla="*/ 1566862 w 1917809"/>
              <a:gd name="connsiteY24" fmla="*/ 1787 h 851894"/>
              <a:gd name="connsiteX25" fmla="*/ 1600200 w 1917809"/>
              <a:gd name="connsiteY25" fmla="*/ 13693 h 851894"/>
              <a:gd name="connsiteX26" fmla="*/ 1643062 w 1917809"/>
              <a:gd name="connsiteY26" fmla="*/ 27981 h 851894"/>
              <a:gd name="connsiteX27" fmla="*/ 1688306 w 1917809"/>
              <a:gd name="connsiteY27" fmla="*/ 32743 h 851894"/>
              <a:gd name="connsiteX28" fmla="*/ 1716881 w 1917809"/>
              <a:gd name="connsiteY28" fmla="*/ 42268 h 851894"/>
              <a:gd name="connsiteX29" fmla="*/ 1731169 w 1917809"/>
              <a:gd name="connsiteY29" fmla="*/ 61319 h 851894"/>
              <a:gd name="connsiteX30" fmla="*/ 1697831 w 1917809"/>
              <a:gd name="connsiteY30" fmla="*/ 87512 h 851894"/>
              <a:gd name="connsiteX31" fmla="*/ 1647825 w 1917809"/>
              <a:gd name="connsiteY31" fmla="*/ 120850 h 851894"/>
              <a:gd name="connsiteX32" fmla="*/ 1635919 w 1917809"/>
              <a:gd name="connsiteY32" fmla="*/ 154187 h 851894"/>
              <a:gd name="connsiteX33" fmla="*/ 1621631 w 1917809"/>
              <a:gd name="connsiteY33" fmla="*/ 204194 h 851894"/>
              <a:gd name="connsiteX34" fmla="*/ 1619251 w 1917809"/>
              <a:gd name="connsiteY34" fmla="*/ 266106 h 851894"/>
              <a:gd name="connsiteX35" fmla="*/ 1628775 w 1917809"/>
              <a:gd name="connsiteY35" fmla="*/ 332781 h 851894"/>
              <a:gd name="connsiteX36" fmla="*/ 1657350 w 1917809"/>
              <a:gd name="connsiteY36" fmla="*/ 363737 h 851894"/>
              <a:gd name="connsiteX37" fmla="*/ 1738312 w 1917809"/>
              <a:gd name="connsiteY37" fmla="*/ 368500 h 851894"/>
              <a:gd name="connsiteX38" fmla="*/ 1785937 w 1917809"/>
              <a:gd name="connsiteY38" fmla="*/ 366118 h 851894"/>
              <a:gd name="connsiteX39" fmla="*/ 1828798 w 1917809"/>
              <a:gd name="connsiteY39" fmla="*/ 344688 h 851894"/>
              <a:gd name="connsiteX40" fmla="*/ 1862137 w 1917809"/>
              <a:gd name="connsiteY40" fmla="*/ 308968 h 851894"/>
              <a:gd name="connsiteX41" fmla="*/ 1883570 w 1917809"/>
              <a:gd name="connsiteY41" fmla="*/ 280394 h 851894"/>
              <a:gd name="connsiteX42" fmla="*/ 1914525 w 1917809"/>
              <a:gd name="connsiteY42" fmla="*/ 289917 h 851894"/>
              <a:gd name="connsiteX43" fmla="*/ 1916906 w 1917809"/>
              <a:gd name="connsiteY43" fmla="*/ 318493 h 851894"/>
              <a:gd name="connsiteX44" fmla="*/ 1897857 w 1917809"/>
              <a:gd name="connsiteY44" fmla="*/ 356593 h 851894"/>
              <a:gd name="connsiteX45" fmla="*/ 1888331 w 1917809"/>
              <a:gd name="connsiteY45" fmla="*/ 387549 h 851894"/>
              <a:gd name="connsiteX46" fmla="*/ 1893094 w 1917809"/>
              <a:gd name="connsiteY46" fmla="*/ 430411 h 851894"/>
              <a:gd name="connsiteX47" fmla="*/ 1902618 w 1917809"/>
              <a:gd name="connsiteY47" fmla="*/ 473273 h 851894"/>
              <a:gd name="connsiteX48" fmla="*/ 1866899 w 1917809"/>
              <a:gd name="connsiteY48" fmla="*/ 497087 h 851894"/>
              <a:gd name="connsiteX49" fmla="*/ 1843086 w 1917809"/>
              <a:gd name="connsiteY49" fmla="*/ 463750 h 851894"/>
              <a:gd name="connsiteX50" fmla="*/ 1821657 w 1917809"/>
              <a:gd name="connsiteY50" fmla="*/ 435174 h 851894"/>
              <a:gd name="connsiteX51" fmla="*/ 1776412 w 1917809"/>
              <a:gd name="connsiteY51" fmla="*/ 418506 h 851894"/>
              <a:gd name="connsiteX52" fmla="*/ 1728787 w 1917809"/>
              <a:gd name="connsiteY52" fmla="*/ 420887 h 851894"/>
              <a:gd name="connsiteX53" fmla="*/ 1678781 w 1917809"/>
              <a:gd name="connsiteY53" fmla="*/ 430412 h 851894"/>
              <a:gd name="connsiteX54" fmla="*/ 1650206 w 1917809"/>
              <a:gd name="connsiteY54" fmla="*/ 456606 h 851894"/>
              <a:gd name="connsiteX55" fmla="*/ 1652587 w 1917809"/>
              <a:gd name="connsiteY55" fmla="*/ 518518 h 851894"/>
              <a:gd name="connsiteX56" fmla="*/ 1676400 w 1917809"/>
              <a:gd name="connsiteY56" fmla="*/ 568524 h 851894"/>
              <a:gd name="connsiteX57" fmla="*/ 1707356 w 1917809"/>
              <a:gd name="connsiteY57" fmla="*/ 613769 h 851894"/>
              <a:gd name="connsiteX58" fmla="*/ 1738312 w 1917809"/>
              <a:gd name="connsiteY58" fmla="*/ 651869 h 851894"/>
              <a:gd name="connsiteX59" fmla="*/ 1774032 w 1917809"/>
              <a:gd name="connsiteY59" fmla="*/ 668538 h 851894"/>
              <a:gd name="connsiteX60" fmla="*/ 1819275 w 1917809"/>
              <a:gd name="connsiteY60" fmla="*/ 661393 h 851894"/>
              <a:gd name="connsiteX61" fmla="*/ 1847849 w 1917809"/>
              <a:gd name="connsiteY61" fmla="*/ 649487 h 851894"/>
              <a:gd name="connsiteX62" fmla="*/ 1874044 w 1917809"/>
              <a:gd name="connsiteY62" fmla="*/ 670918 h 851894"/>
              <a:gd name="connsiteX63" fmla="*/ 1864519 w 1917809"/>
              <a:gd name="connsiteY63" fmla="*/ 692350 h 851894"/>
              <a:gd name="connsiteX64" fmla="*/ 1833562 w 1917809"/>
              <a:gd name="connsiteY64" fmla="*/ 720925 h 851894"/>
              <a:gd name="connsiteX65" fmla="*/ 1793081 w 1917809"/>
              <a:gd name="connsiteY65" fmla="*/ 735212 h 851894"/>
              <a:gd name="connsiteX66" fmla="*/ 1762125 w 1917809"/>
              <a:gd name="connsiteY66" fmla="*/ 759025 h 851894"/>
              <a:gd name="connsiteX67" fmla="*/ 1747837 w 1917809"/>
              <a:gd name="connsiteY67" fmla="*/ 794743 h 851894"/>
              <a:gd name="connsiteX68" fmla="*/ 1738312 w 1917809"/>
              <a:gd name="connsiteY68" fmla="*/ 820937 h 851894"/>
              <a:gd name="connsiteX69" fmla="*/ 1726407 w 1917809"/>
              <a:gd name="connsiteY69" fmla="*/ 851894 h 851894"/>
              <a:gd name="connsiteX70" fmla="*/ 1690687 w 1917809"/>
              <a:gd name="connsiteY70" fmla="*/ 844750 h 851894"/>
              <a:gd name="connsiteX71" fmla="*/ 1676400 w 1917809"/>
              <a:gd name="connsiteY71" fmla="*/ 806650 h 851894"/>
              <a:gd name="connsiteX72" fmla="*/ 1683544 w 1917809"/>
              <a:gd name="connsiteY72" fmla="*/ 778075 h 851894"/>
              <a:gd name="connsiteX73" fmla="*/ 1676400 w 1917809"/>
              <a:gd name="connsiteY73" fmla="*/ 739975 h 851894"/>
              <a:gd name="connsiteX74" fmla="*/ 1671637 w 1917809"/>
              <a:gd name="connsiteY74" fmla="*/ 725687 h 851894"/>
              <a:gd name="connsiteX75" fmla="*/ 1664494 w 1917809"/>
              <a:gd name="connsiteY75" fmla="*/ 711400 h 851894"/>
              <a:gd name="connsiteX76" fmla="*/ 1657350 w 1917809"/>
              <a:gd name="connsiteY76" fmla="*/ 706637 h 851894"/>
              <a:gd name="connsiteX77" fmla="*/ 1654969 w 1917809"/>
              <a:gd name="connsiteY77" fmla="*/ 699493 h 851894"/>
              <a:gd name="connsiteX78" fmla="*/ 1645444 w 1917809"/>
              <a:gd name="connsiteY78" fmla="*/ 685206 h 851894"/>
              <a:gd name="connsiteX79" fmla="*/ 1643062 w 1917809"/>
              <a:gd name="connsiteY79" fmla="*/ 678062 h 851894"/>
              <a:gd name="connsiteX80" fmla="*/ 1635919 w 1917809"/>
              <a:gd name="connsiteY80" fmla="*/ 673300 h 851894"/>
              <a:gd name="connsiteX81" fmla="*/ 1624012 w 1917809"/>
              <a:gd name="connsiteY81" fmla="*/ 651868 h 851894"/>
              <a:gd name="connsiteX82" fmla="*/ 1619250 w 1917809"/>
              <a:gd name="connsiteY82" fmla="*/ 644725 h 851894"/>
              <a:gd name="connsiteX83" fmla="*/ 1614487 w 1917809"/>
              <a:gd name="connsiteY83" fmla="*/ 637581 h 851894"/>
              <a:gd name="connsiteX84" fmla="*/ 1609725 w 1917809"/>
              <a:gd name="connsiteY84" fmla="*/ 620912 h 851894"/>
              <a:gd name="connsiteX85" fmla="*/ 1604962 w 1917809"/>
              <a:gd name="connsiteY85" fmla="*/ 606625 h 851894"/>
              <a:gd name="connsiteX86" fmla="*/ 1602581 w 1917809"/>
              <a:gd name="connsiteY86" fmla="*/ 599481 h 851894"/>
              <a:gd name="connsiteX87" fmla="*/ 1597819 w 1917809"/>
              <a:gd name="connsiteY87" fmla="*/ 582812 h 851894"/>
              <a:gd name="connsiteX88" fmla="*/ 1590675 w 1917809"/>
              <a:gd name="connsiteY88" fmla="*/ 575668 h 851894"/>
              <a:gd name="connsiteX89" fmla="*/ 1585912 w 1917809"/>
              <a:gd name="connsiteY89" fmla="*/ 568525 h 851894"/>
              <a:gd name="connsiteX90" fmla="*/ 1571625 w 1917809"/>
              <a:gd name="connsiteY90" fmla="*/ 559000 h 851894"/>
              <a:gd name="connsiteX91" fmla="*/ 1557337 w 1917809"/>
              <a:gd name="connsiteY91" fmla="*/ 547093 h 851894"/>
              <a:gd name="connsiteX92" fmla="*/ 1547812 w 1917809"/>
              <a:gd name="connsiteY92" fmla="*/ 537568 h 851894"/>
              <a:gd name="connsiteX93" fmla="*/ 1538287 w 1917809"/>
              <a:gd name="connsiteY93" fmla="*/ 528043 h 851894"/>
              <a:gd name="connsiteX94" fmla="*/ 1526381 w 1917809"/>
              <a:gd name="connsiteY94" fmla="*/ 513756 h 851894"/>
              <a:gd name="connsiteX95" fmla="*/ 1521619 w 1917809"/>
              <a:gd name="connsiteY95" fmla="*/ 506612 h 851894"/>
              <a:gd name="connsiteX96" fmla="*/ 1514475 w 1917809"/>
              <a:gd name="connsiteY96" fmla="*/ 504231 h 851894"/>
              <a:gd name="connsiteX97" fmla="*/ 1502569 w 1917809"/>
              <a:gd name="connsiteY97" fmla="*/ 492325 h 851894"/>
              <a:gd name="connsiteX98" fmla="*/ 1490662 w 1917809"/>
              <a:gd name="connsiteY98" fmla="*/ 478037 h 851894"/>
              <a:gd name="connsiteX99" fmla="*/ 1469231 w 1917809"/>
              <a:gd name="connsiteY99" fmla="*/ 468512 h 851894"/>
              <a:gd name="connsiteX100" fmla="*/ 1231106 w 1917809"/>
              <a:gd name="connsiteY100" fmla="*/ 466131 h 851894"/>
              <a:gd name="connsiteX101" fmla="*/ 1031081 w 1917809"/>
              <a:gd name="connsiteY101" fmla="*/ 456606 h 851894"/>
              <a:gd name="connsiteX102" fmla="*/ 840581 w 1917809"/>
              <a:gd name="connsiteY102" fmla="*/ 454225 h 851894"/>
              <a:gd name="connsiteX103" fmla="*/ 750094 w 1917809"/>
              <a:gd name="connsiteY103" fmla="*/ 451843 h 851894"/>
              <a:gd name="connsiteX104" fmla="*/ 500063 w 1917809"/>
              <a:gd name="connsiteY104" fmla="*/ 458987 h 851894"/>
              <a:gd name="connsiteX105" fmla="*/ 347662 w 1917809"/>
              <a:gd name="connsiteY105" fmla="*/ 478037 h 851894"/>
              <a:gd name="connsiteX106" fmla="*/ 250031 w 1917809"/>
              <a:gd name="connsiteY106" fmla="*/ 508993 h 851894"/>
              <a:gd name="connsiteX107" fmla="*/ 185737 w 1917809"/>
              <a:gd name="connsiteY107" fmla="*/ 542331 h 851894"/>
              <a:gd name="connsiteX0" fmla="*/ 185737 w 1917809"/>
              <a:gd name="connsiteY0" fmla="*/ 542331 h 846333"/>
              <a:gd name="connsiteX1" fmla="*/ 128586 w 1917809"/>
              <a:gd name="connsiteY1" fmla="*/ 582813 h 846333"/>
              <a:gd name="connsiteX2" fmla="*/ 85726 w 1917809"/>
              <a:gd name="connsiteY2" fmla="*/ 601862 h 846333"/>
              <a:gd name="connsiteX3" fmla="*/ 11906 w 1917809"/>
              <a:gd name="connsiteY3" fmla="*/ 628056 h 846333"/>
              <a:gd name="connsiteX4" fmla="*/ 33337 w 1917809"/>
              <a:gd name="connsiteY4" fmla="*/ 566143 h 846333"/>
              <a:gd name="connsiteX5" fmla="*/ 0 w 1917809"/>
              <a:gd name="connsiteY5" fmla="*/ 520899 h 846333"/>
              <a:gd name="connsiteX6" fmla="*/ 42863 w 1917809"/>
              <a:gd name="connsiteY6" fmla="*/ 418508 h 846333"/>
              <a:gd name="connsiteX7" fmla="*/ 2381 w 1917809"/>
              <a:gd name="connsiteY7" fmla="*/ 354212 h 846333"/>
              <a:gd name="connsiteX8" fmla="*/ 83343 w 1917809"/>
              <a:gd name="connsiteY8" fmla="*/ 351830 h 846333"/>
              <a:gd name="connsiteX9" fmla="*/ 152401 w 1917809"/>
              <a:gd name="connsiteY9" fmla="*/ 368500 h 846333"/>
              <a:gd name="connsiteX10" fmla="*/ 269081 w 1917809"/>
              <a:gd name="connsiteY10" fmla="*/ 380405 h 846333"/>
              <a:gd name="connsiteX11" fmla="*/ 369094 w 1917809"/>
              <a:gd name="connsiteY11" fmla="*/ 385168 h 846333"/>
              <a:gd name="connsiteX12" fmla="*/ 652463 w 1917809"/>
              <a:gd name="connsiteY12" fmla="*/ 380406 h 846333"/>
              <a:gd name="connsiteX13" fmla="*/ 1042987 w 1917809"/>
              <a:gd name="connsiteY13" fmla="*/ 375644 h 846333"/>
              <a:gd name="connsiteX14" fmla="*/ 1345406 w 1917809"/>
              <a:gd name="connsiteY14" fmla="*/ 378025 h 846333"/>
              <a:gd name="connsiteX15" fmla="*/ 1466850 w 1917809"/>
              <a:gd name="connsiteY15" fmla="*/ 370881 h 846333"/>
              <a:gd name="connsiteX16" fmla="*/ 1531143 w 1917809"/>
              <a:gd name="connsiteY16" fmla="*/ 294682 h 846333"/>
              <a:gd name="connsiteX17" fmla="*/ 1557337 w 1917809"/>
              <a:gd name="connsiteY17" fmla="*/ 230388 h 846333"/>
              <a:gd name="connsiteX18" fmla="*/ 1581150 w 1917809"/>
              <a:gd name="connsiteY18" fmla="*/ 173237 h 846333"/>
              <a:gd name="connsiteX19" fmla="*/ 1595437 w 1917809"/>
              <a:gd name="connsiteY19" fmla="*/ 113706 h 846333"/>
              <a:gd name="connsiteX20" fmla="*/ 1590675 w 1917809"/>
              <a:gd name="connsiteY20" fmla="*/ 85131 h 846333"/>
              <a:gd name="connsiteX21" fmla="*/ 1562100 w 1917809"/>
              <a:gd name="connsiteY21" fmla="*/ 63700 h 846333"/>
              <a:gd name="connsiteX22" fmla="*/ 1533526 w 1917809"/>
              <a:gd name="connsiteY22" fmla="*/ 35124 h 846333"/>
              <a:gd name="connsiteX23" fmla="*/ 1540668 w 1917809"/>
              <a:gd name="connsiteY23" fmla="*/ 4168 h 846333"/>
              <a:gd name="connsiteX24" fmla="*/ 1566862 w 1917809"/>
              <a:gd name="connsiteY24" fmla="*/ 1787 h 846333"/>
              <a:gd name="connsiteX25" fmla="*/ 1600200 w 1917809"/>
              <a:gd name="connsiteY25" fmla="*/ 13693 h 846333"/>
              <a:gd name="connsiteX26" fmla="*/ 1643062 w 1917809"/>
              <a:gd name="connsiteY26" fmla="*/ 27981 h 846333"/>
              <a:gd name="connsiteX27" fmla="*/ 1688306 w 1917809"/>
              <a:gd name="connsiteY27" fmla="*/ 32743 h 846333"/>
              <a:gd name="connsiteX28" fmla="*/ 1716881 w 1917809"/>
              <a:gd name="connsiteY28" fmla="*/ 42268 h 846333"/>
              <a:gd name="connsiteX29" fmla="*/ 1731169 w 1917809"/>
              <a:gd name="connsiteY29" fmla="*/ 61319 h 846333"/>
              <a:gd name="connsiteX30" fmla="*/ 1697831 w 1917809"/>
              <a:gd name="connsiteY30" fmla="*/ 87512 h 846333"/>
              <a:gd name="connsiteX31" fmla="*/ 1647825 w 1917809"/>
              <a:gd name="connsiteY31" fmla="*/ 120850 h 846333"/>
              <a:gd name="connsiteX32" fmla="*/ 1635919 w 1917809"/>
              <a:gd name="connsiteY32" fmla="*/ 154187 h 846333"/>
              <a:gd name="connsiteX33" fmla="*/ 1621631 w 1917809"/>
              <a:gd name="connsiteY33" fmla="*/ 204194 h 846333"/>
              <a:gd name="connsiteX34" fmla="*/ 1619251 w 1917809"/>
              <a:gd name="connsiteY34" fmla="*/ 266106 h 846333"/>
              <a:gd name="connsiteX35" fmla="*/ 1628775 w 1917809"/>
              <a:gd name="connsiteY35" fmla="*/ 332781 h 846333"/>
              <a:gd name="connsiteX36" fmla="*/ 1657350 w 1917809"/>
              <a:gd name="connsiteY36" fmla="*/ 363737 h 846333"/>
              <a:gd name="connsiteX37" fmla="*/ 1738312 w 1917809"/>
              <a:gd name="connsiteY37" fmla="*/ 368500 h 846333"/>
              <a:gd name="connsiteX38" fmla="*/ 1785937 w 1917809"/>
              <a:gd name="connsiteY38" fmla="*/ 366118 h 846333"/>
              <a:gd name="connsiteX39" fmla="*/ 1828798 w 1917809"/>
              <a:gd name="connsiteY39" fmla="*/ 344688 h 846333"/>
              <a:gd name="connsiteX40" fmla="*/ 1862137 w 1917809"/>
              <a:gd name="connsiteY40" fmla="*/ 308968 h 846333"/>
              <a:gd name="connsiteX41" fmla="*/ 1883570 w 1917809"/>
              <a:gd name="connsiteY41" fmla="*/ 280394 h 846333"/>
              <a:gd name="connsiteX42" fmla="*/ 1914525 w 1917809"/>
              <a:gd name="connsiteY42" fmla="*/ 289917 h 846333"/>
              <a:gd name="connsiteX43" fmla="*/ 1916906 w 1917809"/>
              <a:gd name="connsiteY43" fmla="*/ 318493 h 846333"/>
              <a:gd name="connsiteX44" fmla="*/ 1897857 w 1917809"/>
              <a:gd name="connsiteY44" fmla="*/ 356593 h 846333"/>
              <a:gd name="connsiteX45" fmla="*/ 1888331 w 1917809"/>
              <a:gd name="connsiteY45" fmla="*/ 387549 h 846333"/>
              <a:gd name="connsiteX46" fmla="*/ 1893094 w 1917809"/>
              <a:gd name="connsiteY46" fmla="*/ 430411 h 846333"/>
              <a:gd name="connsiteX47" fmla="*/ 1902618 w 1917809"/>
              <a:gd name="connsiteY47" fmla="*/ 473273 h 846333"/>
              <a:gd name="connsiteX48" fmla="*/ 1866899 w 1917809"/>
              <a:gd name="connsiteY48" fmla="*/ 497087 h 846333"/>
              <a:gd name="connsiteX49" fmla="*/ 1843086 w 1917809"/>
              <a:gd name="connsiteY49" fmla="*/ 463750 h 846333"/>
              <a:gd name="connsiteX50" fmla="*/ 1821657 w 1917809"/>
              <a:gd name="connsiteY50" fmla="*/ 435174 h 846333"/>
              <a:gd name="connsiteX51" fmla="*/ 1776412 w 1917809"/>
              <a:gd name="connsiteY51" fmla="*/ 418506 h 846333"/>
              <a:gd name="connsiteX52" fmla="*/ 1728787 w 1917809"/>
              <a:gd name="connsiteY52" fmla="*/ 420887 h 846333"/>
              <a:gd name="connsiteX53" fmla="*/ 1678781 w 1917809"/>
              <a:gd name="connsiteY53" fmla="*/ 430412 h 846333"/>
              <a:gd name="connsiteX54" fmla="*/ 1650206 w 1917809"/>
              <a:gd name="connsiteY54" fmla="*/ 456606 h 846333"/>
              <a:gd name="connsiteX55" fmla="*/ 1652587 w 1917809"/>
              <a:gd name="connsiteY55" fmla="*/ 518518 h 846333"/>
              <a:gd name="connsiteX56" fmla="*/ 1676400 w 1917809"/>
              <a:gd name="connsiteY56" fmla="*/ 568524 h 846333"/>
              <a:gd name="connsiteX57" fmla="*/ 1707356 w 1917809"/>
              <a:gd name="connsiteY57" fmla="*/ 613769 h 846333"/>
              <a:gd name="connsiteX58" fmla="*/ 1738312 w 1917809"/>
              <a:gd name="connsiteY58" fmla="*/ 651869 h 846333"/>
              <a:gd name="connsiteX59" fmla="*/ 1774032 w 1917809"/>
              <a:gd name="connsiteY59" fmla="*/ 668538 h 846333"/>
              <a:gd name="connsiteX60" fmla="*/ 1819275 w 1917809"/>
              <a:gd name="connsiteY60" fmla="*/ 661393 h 846333"/>
              <a:gd name="connsiteX61" fmla="*/ 1847849 w 1917809"/>
              <a:gd name="connsiteY61" fmla="*/ 649487 h 846333"/>
              <a:gd name="connsiteX62" fmla="*/ 1874044 w 1917809"/>
              <a:gd name="connsiteY62" fmla="*/ 670918 h 846333"/>
              <a:gd name="connsiteX63" fmla="*/ 1864519 w 1917809"/>
              <a:gd name="connsiteY63" fmla="*/ 692350 h 846333"/>
              <a:gd name="connsiteX64" fmla="*/ 1833562 w 1917809"/>
              <a:gd name="connsiteY64" fmla="*/ 720925 h 846333"/>
              <a:gd name="connsiteX65" fmla="*/ 1793081 w 1917809"/>
              <a:gd name="connsiteY65" fmla="*/ 735212 h 846333"/>
              <a:gd name="connsiteX66" fmla="*/ 1762125 w 1917809"/>
              <a:gd name="connsiteY66" fmla="*/ 759025 h 846333"/>
              <a:gd name="connsiteX67" fmla="*/ 1747837 w 1917809"/>
              <a:gd name="connsiteY67" fmla="*/ 794743 h 846333"/>
              <a:gd name="connsiteX68" fmla="*/ 1738312 w 1917809"/>
              <a:gd name="connsiteY68" fmla="*/ 820937 h 846333"/>
              <a:gd name="connsiteX69" fmla="*/ 1724026 w 1917809"/>
              <a:gd name="connsiteY69" fmla="*/ 842369 h 846333"/>
              <a:gd name="connsiteX70" fmla="*/ 1690687 w 1917809"/>
              <a:gd name="connsiteY70" fmla="*/ 844750 h 846333"/>
              <a:gd name="connsiteX71" fmla="*/ 1676400 w 1917809"/>
              <a:gd name="connsiteY71" fmla="*/ 806650 h 846333"/>
              <a:gd name="connsiteX72" fmla="*/ 1683544 w 1917809"/>
              <a:gd name="connsiteY72" fmla="*/ 778075 h 846333"/>
              <a:gd name="connsiteX73" fmla="*/ 1676400 w 1917809"/>
              <a:gd name="connsiteY73" fmla="*/ 739975 h 846333"/>
              <a:gd name="connsiteX74" fmla="*/ 1671637 w 1917809"/>
              <a:gd name="connsiteY74" fmla="*/ 725687 h 846333"/>
              <a:gd name="connsiteX75" fmla="*/ 1664494 w 1917809"/>
              <a:gd name="connsiteY75" fmla="*/ 711400 h 846333"/>
              <a:gd name="connsiteX76" fmla="*/ 1657350 w 1917809"/>
              <a:gd name="connsiteY76" fmla="*/ 706637 h 846333"/>
              <a:gd name="connsiteX77" fmla="*/ 1654969 w 1917809"/>
              <a:gd name="connsiteY77" fmla="*/ 699493 h 846333"/>
              <a:gd name="connsiteX78" fmla="*/ 1645444 w 1917809"/>
              <a:gd name="connsiteY78" fmla="*/ 685206 h 846333"/>
              <a:gd name="connsiteX79" fmla="*/ 1643062 w 1917809"/>
              <a:gd name="connsiteY79" fmla="*/ 678062 h 846333"/>
              <a:gd name="connsiteX80" fmla="*/ 1635919 w 1917809"/>
              <a:gd name="connsiteY80" fmla="*/ 673300 h 846333"/>
              <a:gd name="connsiteX81" fmla="*/ 1624012 w 1917809"/>
              <a:gd name="connsiteY81" fmla="*/ 651868 h 846333"/>
              <a:gd name="connsiteX82" fmla="*/ 1619250 w 1917809"/>
              <a:gd name="connsiteY82" fmla="*/ 644725 h 846333"/>
              <a:gd name="connsiteX83" fmla="*/ 1614487 w 1917809"/>
              <a:gd name="connsiteY83" fmla="*/ 637581 h 846333"/>
              <a:gd name="connsiteX84" fmla="*/ 1609725 w 1917809"/>
              <a:gd name="connsiteY84" fmla="*/ 620912 h 846333"/>
              <a:gd name="connsiteX85" fmla="*/ 1604962 w 1917809"/>
              <a:gd name="connsiteY85" fmla="*/ 606625 h 846333"/>
              <a:gd name="connsiteX86" fmla="*/ 1602581 w 1917809"/>
              <a:gd name="connsiteY86" fmla="*/ 599481 h 846333"/>
              <a:gd name="connsiteX87" fmla="*/ 1597819 w 1917809"/>
              <a:gd name="connsiteY87" fmla="*/ 582812 h 846333"/>
              <a:gd name="connsiteX88" fmla="*/ 1590675 w 1917809"/>
              <a:gd name="connsiteY88" fmla="*/ 575668 h 846333"/>
              <a:gd name="connsiteX89" fmla="*/ 1585912 w 1917809"/>
              <a:gd name="connsiteY89" fmla="*/ 568525 h 846333"/>
              <a:gd name="connsiteX90" fmla="*/ 1571625 w 1917809"/>
              <a:gd name="connsiteY90" fmla="*/ 559000 h 846333"/>
              <a:gd name="connsiteX91" fmla="*/ 1557337 w 1917809"/>
              <a:gd name="connsiteY91" fmla="*/ 547093 h 846333"/>
              <a:gd name="connsiteX92" fmla="*/ 1547812 w 1917809"/>
              <a:gd name="connsiteY92" fmla="*/ 537568 h 846333"/>
              <a:gd name="connsiteX93" fmla="*/ 1538287 w 1917809"/>
              <a:gd name="connsiteY93" fmla="*/ 528043 h 846333"/>
              <a:gd name="connsiteX94" fmla="*/ 1526381 w 1917809"/>
              <a:gd name="connsiteY94" fmla="*/ 513756 h 846333"/>
              <a:gd name="connsiteX95" fmla="*/ 1521619 w 1917809"/>
              <a:gd name="connsiteY95" fmla="*/ 506612 h 846333"/>
              <a:gd name="connsiteX96" fmla="*/ 1514475 w 1917809"/>
              <a:gd name="connsiteY96" fmla="*/ 504231 h 846333"/>
              <a:gd name="connsiteX97" fmla="*/ 1502569 w 1917809"/>
              <a:gd name="connsiteY97" fmla="*/ 492325 h 846333"/>
              <a:gd name="connsiteX98" fmla="*/ 1490662 w 1917809"/>
              <a:gd name="connsiteY98" fmla="*/ 478037 h 846333"/>
              <a:gd name="connsiteX99" fmla="*/ 1469231 w 1917809"/>
              <a:gd name="connsiteY99" fmla="*/ 468512 h 846333"/>
              <a:gd name="connsiteX100" fmla="*/ 1231106 w 1917809"/>
              <a:gd name="connsiteY100" fmla="*/ 466131 h 846333"/>
              <a:gd name="connsiteX101" fmla="*/ 1031081 w 1917809"/>
              <a:gd name="connsiteY101" fmla="*/ 456606 h 846333"/>
              <a:gd name="connsiteX102" fmla="*/ 840581 w 1917809"/>
              <a:gd name="connsiteY102" fmla="*/ 454225 h 846333"/>
              <a:gd name="connsiteX103" fmla="*/ 750094 w 1917809"/>
              <a:gd name="connsiteY103" fmla="*/ 451843 h 846333"/>
              <a:gd name="connsiteX104" fmla="*/ 500063 w 1917809"/>
              <a:gd name="connsiteY104" fmla="*/ 458987 h 846333"/>
              <a:gd name="connsiteX105" fmla="*/ 347662 w 1917809"/>
              <a:gd name="connsiteY105" fmla="*/ 478037 h 846333"/>
              <a:gd name="connsiteX106" fmla="*/ 250031 w 1917809"/>
              <a:gd name="connsiteY106" fmla="*/ 508993 h 846333"/>
              <a:gd name="connsiteX107" fmla="*/ 185737 w 1917809"/>
              <a:gd name="connsiteY107" fmla="*/ 542331 h 846333"/>
              <a:gd name="connsiteX0" fmla="*/ 185737 w 1917809"/>
              <a:gd name="connsiteY0" fmla="*/ 542331 h 849372"/>
              <a:gd name="connsiteX1" fmla="*/ 128586 w 1917809"/>
              <a:gd name="connsiteY1" fmla="*/ 582813 h 849372"/>
              <a:gd name="connsiteX2" fmla="*/ 85726 w 1917809"/>
              <a:gd name="connsiteY2" fmla="*/ 601862 h 849372"/>
              <a:gd name="connsiteX3" fmla="*/ 11906 w 1917809"/>
              <a:gd name="connsiteY3" fmla="*/ 628056 h 849372"/>
              <a:gd name="connsiteX4" fmla="*/ 33337 w 1917809"/>
              <a:gd name="connsiteY4" fmla="*/ 566143 h 849372"/>
              <a:gd name="connsiteX5" fmla="*/ 0 w 1917809"/>
              <a:gd name="connsiteY5" fmla="*/ 520899 h 849372"/>
              <a:gd name="connsiteX6" fmla="*/ 42863 w 1917809"/>
              <a:gd name="connsiteY6" fmla="*/ 418508 h 849372"/>
              <a:gd name="connsiteX7" fmla="*/ 2381 w 1917809"/>
              <a:gd name="connsiteY7" fmla="*/ 354212 h 849372"/>
              <a:gd name="connsiteX8" fmla="*/ 83343 w 1917809"/>
              <a:gd name="connsiteY8" fmla="*/ 351830 h 849372"/>
              <a:gd name="connsiteX9" fmla="*/ 152401 w 1917809"/>
              <a:gd name="connsiteY9" fmla="*/ 368500 h 849372"/>
              <a:gd name="connsiteX10" fmla="*/ 269081 w 1917809"/>
              <a:gd name="connsiteY10" fmla="*/ 380405 h 849372"/>
              <a:gd name="connsiteX11" fmla="*/ 369094 w 1917809"/>
              <a:gd name="connsiteY11" fmla="*/ 385168 h 849372"/>
              <a:gd name="connsiteX12" fmla="*/ 652463 w 1917809"/>
              <a:gd name="connsiteY12" fmla="*/ 380406 h 849372"/>
              <a:gd name="connsiteX13" fmla="*/ 1042987 w 1917809"/>
              <a:gd name="connsiteY13" fmla="*/ 375644 h 849372"/>
              <a:gd name="connsiteX14" fmla="*/ 1345406 w 1917809"/>
              <a:gd name="connsiteY14" fmla="*/ 378025 h 849372"/>
              <a:gd name="connsiteX15" fmla="*/ 1466850 w 1917809"/>
              <a:gd name="connsiteY15" fmla="*/ 370881 h 849372"/>
              <a:gd name="connsiteX16" fmla="*/ 1531143 w 1917809"/>
              <a:gd name="connsiteY16" fmla="*/ 294682 h 849372"/>
              <a:gd name="connsiteX17" fmla="*/ 1557337 w 1917809"/>
              <a:gd name="connsiteY17" fmla="*/ 230388 h 849372"/>
              <a:gd name="connsiteX18" fmla="*/ 1581150 w 1917809"/>
              <a:gd name="connsiteY18" fmla="*/ 173237 h 849372"/>
              <a:gd name="connsiteX19" fmla="*/ 1595437 w 1917809"/>
              <a:gd name="connsiteY19" fmla="*/ 113706 h 849372"/>
              <a:gd name="connsiteX20" fmla="*/ 1590675 w 1917809"/>
              <a:gd name="connsiteY20" fmla="*/ 85131 h 849372"/>
              <a:gd name="connsiteX21" fmla="*/ 1562100 w 1917809"/>
              <a:gd name="connsiteY21" fmla="*/ 63700 h 849372"/>
              <a:gd name="connsiteX22" fmla="*/ 1533526 w 1917809"/>
              <a:gd name="connsiteY22" fmla="*/ 35124 h 849372"/>
              <a:gd name="connsiteX23" fmla="*/ 1540668 w 1917809"/>
              <a:gd name="connsiteY23" fmla="*/ 4168 h 849372"/>
              <a:gd name="connsiteX24" fmla="*/ 1566862 w 1917809"/>
              <a:gd name="connsiteY24" fmla="*/ 1787 h 849372"/>
              <a:gd name="connsiteX25" fmla="*/ 1600200 w 1917809"/>
              <a:gd name="connsiteY25" fmla="*/ 13693 h 849372"/>
              <a:gd name="connsiteX26" fmla="*/ 1643062 w 1917809"/>
              <a:gd name="connsiteY26" fmla="*/ 27981 h 849372"/>
              <a:gd name="connsiteX27" fmla="*/ 1688306 w 1917809"/>
              <a:gd name="connsiteY27" fmla="*/ 32743 h 849372"/>
              <a:gd name="connsiteX28" fmla="*/ 1716881 w 1917809"/>
              <a:gd name="connsiteY28" fmla="*/ 42268 h 849372"/>
              <a:gd name="connsiteX29" fmla="*/ 1731169 w 1917809"/>
              <a:gd name="connsiteY29" fmla="*/ 61319 h 849372"/>
              <a:gd name="connsiteX30" fmla="*/ 1697831 w 1917809"/>
              <a:gd name="connsiteY30" fmla="*/ 87512 h 849372"/>
              <a:gd name="connsiteX31" fmla="*/ 1647825 w 1917809"/>
              <a:gd name="connsiteY31" fmla="*/ 120850 h 849372"/>
              <a:gd name="connsiteX32" fmla="*/ 1635919 w 1917809"/>
              <a:gd name="connsiteY32" fmla="*/ 154187 h 849372"/>
              <a:gd name="connsiteX33" fmla="*/ 1621631 w 1917809"/>
              <a:gd name="connsiteY33" fmla="*/ 204194 h 849372"/>
              <a:gd name="connsiteX34" fmla="*/ 1619251 w 1917809"/>
              <a:gd name="connsiteY34" fmla="*/ 266106 h 849372"/>
              <a:gd name="connsiteX35" fmla="*/ 1628775 w 1917809"/>
              <a:gd name="connsiteY35" fmla="*/ 332781 h 849372"/>
              <a:gd name="connsiteX36" fmla="*/ 1657350 w 1917809"/>
              <a:gd name="connsiteY36" fmla="*/ 363737 h 849372"/>
              <a:gd name="connsiteX37" fmla="*/ 1738312 w 1917809"/>
              <a:gd name="connsiteY37" fmla="*/ 368500 h 849372"/>
              <a:gd name="connsiteX38" fmla="*/ 1785937 w 1917809"/>
              <a:gd name="connsiteY38" fmla="*/ 366118 h 849372"/>
              <a:gd name="connsiteX39" fmla="*/ 1828798 w 1917809"/>
              <a:gd name="connsiteY39" fmla="*/ 344688 h 849372"/>
              <a:gd name="connsiteX40" fmla="*/ 1862137 w 1917809"/>
              <a:gd name="connsiteY40" fmla="*/ 308968 h 849372"/>
              <a:gd name="connsiteX41" fmla="*/ 1883570 w 1917809"/>
              <a:gd name="connsiteY41" fmla="*/ 280394 h 849372"/>
              <a:gd name="connsiteX42" fmla="*/ 1914525 w 1917809"/>
              <a:gd name="connsiteY42" fmla="*/ 289917 h 849372"/>
              <a:gd name="connsiteX43" fmla="*/ 1916906 w 1917809"/>
              <a:gd name="connsiteY43" fmla="*/ 318493 h 849372"/>
              <a:gd name="connsiteX44" fmla="*/ 1897857 w 1917809"/>
              <a:gd name="connsiteY44" fmla="*/ 356593 h 849372"/>
              <a:gd name="connsiteX45" fmla="*/ 1888331 w 1917809"/>
              <a:gd name="connsiteY45" fmla="*/ 387549 h 849372"/>
              <a:gd name="connsiteX46" fmla="*/ 1893094 w 1917809"/>
              <a:gd name="connsiteY46" fmla="*/ 430411 h 849372"/>
              <a:gd name="connsiteX47" fmla="*/ 1902618 w 1917809"/>
              <a:gd name="connsiteY47" fmla="*/ 473273 h 849372"/>
              <a:gd name="connsiteX48" fmla="*/ 1866899 w 1917809"/>
              <a:gd name="connsiteY48" fmla="*/ 497087 h 849372"/>
              <a:gd name="connsiteX49" fmla="*/ 1843086 w 1917809"/>
              <a:gd name="connsiteY49" fmla="*/ 463750 h 849372"/>
              <a:gd name="connsiteX50" fmla="*/ 1821657 w 1917809"/>
              <a:gd name="connsiteY50" fmla="*/ 435174 h 849372"/>
              <a:gd name="connsiteX51" fmla="*/ 1776412 w 1917809"/>
              <a:gd name="connsiteY51" fmla="*/ 418506 h 849372"/>
              <a:gd name="connsiteX52" fmla="*/ 1728787 w 1917809"/>
              <a:gd name="connsiteY52" fmla="*/ 420887 h 849372"/>
              <a:gd name="connsiteX53" fmla="*/ 1678781 w 1917809"/>
              <a:gd name="connsiteY53" fmla="*/ 430412 h 849372"/>
              <a:gd name="connsiteX54" fmla="*/ 1650206 w 1917809"/>
              <a:gd name="connsiteY54" fmla="*/ 456606 h 849372"/>
              <a:gd name="connsiteX55" fmla="*/ 1652587 w 1917809"/>
              <a:gd name="connsiteY55" fmla="*/ 518518 h 849372"/>
              <a:gd name="connsiteX56" fmla="*/ 1676400 w 1917809"/>
              <a:gd name="connsiteY56" fmla="*/ 568524 h 849372"/>
              <a:gd name="connsiteX57" fmla="*/ 1707356 w 1917809"/>
              <a:gd name="connsiteY57" fmla="*/ 613769 h 849372"/>
              <a:gd name="connsiteX58" fmla="*/ 1738312 w 1917809"/>
              <a:gd name="connsiteY58" fmla="*/ 651869 h 849372"/>
              <a:gd name="connsiteX59" fmla="*/ 1774032 w 1917809"/>
              <a:gd name="connsiteY59" fmla="*/ 668538 h 849372"/>
              <a:gd name="connsiteX60" fmla="*/ 1819275 w 1917809"/>
              <a:gd name="connsiteY60" fmla="*/ 661393 h 849372"/>
              <a:gd name="connsiteX61" fmla="*/ 1847849 w 1917809"/>
              <a:gd name="connsiteY61" fmla="*/ 649487 h 849372"/>
              <a:gd name="connsiteX62" fmla="*/ 1874044 w 1917809"/>
              <a:gd name="connsiteY62" fmla="*/ 670918 h 849372"/>
              <a:gd name="connsiteX63" fmla="*/ 1864519 w 1917809"/>
              <a:gd name="connsiteY63" fmla="*/ 692350 h 849372"/>
              <a:gd name="connsiteX64" fmla="*/ 1833562 w 1917809"/>
              <a:gd name="connsiteY64" fmla="*/ 720925 h 849372"/>
              <a:gd name="connsiteX65" fmla="*/ 1793081 w 1917809"/>
              <a:gd name="connsiteY65" fmla="*/ 735212 h 849372"/>
              <a:gd name="connsiteX66" fmla="*/ 1762125 w 1917809"/>
              <a:gd name="connsiteY66" fmla="*/ 759025 h 849372"/>
              <a:gd name="connsiteX67" fmla="*/ 1747837 w 1917809"/>
              <a:gd name="connsiteY67" fmla="*/ 794743 h 849372"/>
              <a:gd name="connsiteX68" fmla="*/ 1738312 w 1917809"/>
              <a:gd name="connsiteY68" fmla="*/ 820937 h 849372"/>
              <a:gd name="connsiteX69" fmla="*/ 1724026 w 1917809"/>
              <a:gd name="connsiteY69" fmla="*/ 842369 h 849372"/>
              <a:gd name="connsiteX70" fmla="*/ 1690687 w 1917809"/>
              <a:gd name="connsiteY70" fmla="*/ 844750 h 849372"/>
              <a:gd name="connsiteX71" fmla="*/ 1676400 w 1917809"/>
              <a:gd name="connsiteY71" fmla="*/ 806650 h 849372"/>
              <a:gd name="connsiteX72" fmla="*/ 1683544 w 1917809"/>
              <a:gd name="connsiteY72" fmla="*/ 778075 h 849372"/>
              <a:gd name="connsiteX73" fmla="*/ 1676400 w 1917809"/>
              <a:gd name="connsiteY73" fmla="*/ 739975 h 849372"/>
              <a:gd name="connsiteX74" fmla="*/ 1671637 w 1917809"/>
              <a:gd name="connsiteY74" fmla="*/ 725687 h 849372"/>
              <a:gd name="connsiteX75" fmla="*/ 1664494 w 1917809"/>
              <a:gd name="connsiteY75" fmla="*/ 711400 h 849372"/>
              <a:gd name="connsiteX76" fmla="*/ 1657350 w 1917809"/>
              <a:gd name="connsiteY76" fmla="*/ 706637 h 849372"/>
              <a:gd name="connsiteX77" fmla="*/ 1654969 w 1917809"/>
              <a:gd name="connsiteY77" fmla="*/ 699493 h 849372"/>
              <a:gd name="connsiteX78" fmla="*/ 1645444 w 1917809"/>
              <a:gd name="connsiteY78" fmla="*/ 685206 h 849372"/>
              <a:gd name="connsiteX79" fmla="*/ 1643062 w 1917809"/>
              <a:gd name="connsiteY79" fmla="*/ 678062 h 849372"/>
              <a:gd name="connsiteX80" fmla="*/ 1635919 w 1917809"/>
              <a:gd name="connsiteY80" fmla="*/ 673300 h 849372"/>
              <a:gd name="connsiteX81" fmla="*/ 1624012 w 1917809"/>
              <a:gd name="connsiteY81" fmla="*/ 651868 h 849372"/>
              <a:gd name="connsiteX82" fmla="*/ 1619250 w 1917809"/>
              <a:gd name="connsiteY82" fmla="*/ 644725 h 849372"/>
              <a:gd name="connsiteX83" fmla="*/ 1614487 w 1917809"/>
              <a:gd name="connsiteY83" fmla="*/ 637581 h 849372"/>
              <a:gd name="connsiteX84" fmla="*/ 1609725 w 1917809"/>
              <a:gd name="connsiteY84" fmla="*/ 620912 h 849372"/>
              <a:gd name="connsiteX85" fmla="*/ 1604962 w 1917809"/>
              <a:gd name="connsiteY85" fmla="*/ 606625 h 849372"/>
              <a:gd name="connsiteX86" fmla="*/ 1602581 w 1917809"/>
              <a:gd name="connsiteY86" fmla="*/ 599481 h 849372"/>
              <a:gd name="connsiteX87" fmla="*/ 1597819 w 1917809"/>
              <a:gd name="connsiteY87" fmla="*/ 582812 h 849372"/>
              <a:gd name="connsiteX88" fmla="*/ 1590675 w 1917809"/>
              <a:gd name="connsiteY88" fmla="*/ 575668 h 849372"/>
              <a:gd name="connsiteX89" fmla="*/ 1585912 w 1917809"/>
              <a:gd name="connsiteY89" fmla="*/ 568525 h 849372"/>
              <a:gd name="connsiteX90" fmla="*/ 1571625 w 1917809"/>
              <a:gd name="connsiteY90" fmla="*/ 559000 h 849372"/>
              <a:gd name="connsiteX91" fmla="*/ 1557337 w 1917809"/>
              <a:gd name="connsiteY91" fmla="*/ 547093 h 849372"/>
              <a:gd name="connsiteX92" fmla="*/ 1547812 w 1917809"/>
              <a:gd name="connsiteY92" fmla="*/ 537568 h 849372"/>
              <a:gd name="connsiteX93" fmla="*/ 1538287 w 1917809"/>
              <a:gd name="connsiteY93" fmla="*/ 528043 h 849372"/>
              <a:gd name="connsiteX94" fmla="*/ 1526381 w 1917809"/>
              <a:gd name="connsiteY94" fmla="*/ 513756 h 849372"/>
              <a:gd name="connsiteX95" fmla="*/ 1521619 w 1917809"/>
              <a:gd name="connsiteY95" fmla="*/ 506612 h 849372"/>
              <a:gd name="connsiteX96" fmla="*/ 1514475 w 1917809"/>
              <a:gd name="connsiteY96" fmla="*/ 504231 h 849372"/>
              <a:gd name="connsiteX97" fmla="*/ 1502569 w 1917809"/>
              <a:gd name="connsiteY97" fmla="*/ 492325 h 849372"/>
              <a:gd name="connsiteX98" fmla="*/ 1490662 w 1917809"/>
              <a:gd name="connsiteY98" fmla="*/ 478037 h 849372"/>
              <a:gd name="connsiteX99" fmla="*/ 1469231 w 1917809"/>
              <a:gd name="connsiteY99" fmla="*/ 468512 h 849372"/>
              <a:gd name="connsiteX100" fmla="*/ 1231106 w 1917809"/>
              <a:gd name="connsiteY100" fmla="*/ 466131 h 849372"/>
              <a:gd name="connsiteX101" fmla="*/ 1031081 w 1917809"/>
              <a:gd name="connsiteY101" fmla="*/ 456606 h 849372"/>
              <a:gd name="connsiteX102" fmla="*/ 840581 w 1917809"/>
              <a:gd name="connsiteY102" fmla="*/ 454225 h 849372"/>
              <a:gd name="connsiteX103" fmla="*/ 750094 w 1917809"/>
              <a:gd name="connsiteY103" fmla="*/ 451843 h 849372"/>
              <a:gd name="connsiteX104" fmla="*/ 500063 w 1917809"/>
              <a:gd name="connsiteY104" fmla="*/ 458987 h 849372"/>
              <a:gd name="connsiteX105" fmla="*/ 347662 w 1917809"/>
              <a:gd name="connsiteY105" fmla="*/ 478037 h 849372"/>
              <a:gd name="connsiteX106" fmla="*/ 250031 w 1917809"/>
              <a:gd name="connsiteY106" fmla="*/ 508993 h 849372"/>
              <a:gd name="connsiteX107" fmla="*/ 185737 w 1917809"/>
              <a:gd name="connsiteY107" fmla="*/ 542331 h 849372"/>
              <a:gd name="connsiteX0" fmla="*/ 185737 w 1917809"/>
              <a:gd name="connsiteY0" fmla="*/ 542331 h 848954"/>
              <a:gd name="connsiteX1" fmla="*/ 128586 w 1917809"/>
              <a:gd name="connsiteY1" fmla="*/ 582813 h 848954"/>
              <a:gd name="connsiteX2" fmla="*/ 85726 w 1917809"/>
              <a:gd name="connsiteY2" fmla="*/ 601862 h 848954"/>
              <a:gd name="connsiteX3" fmla="*/ 11906 w 1917809"/>
              <a:gd name="connsiteY3" fmla="*/ 628056 h 848954"/>
              <a:gd name="connsiteX4" fmla="*/ 33337 w 1917809"/>
              <a:gd name="connsiteY4" fmla="*/ 566143 h 848954"/>
              <a:gd name="connsiteX5" fmla="*/ 0 w 1917809"/>
              <a:gd name="connsiteY5" fmla="*/ 520899 h 848954"/>
              <a:gd name="connsiteX6" fmla="*/ 42863 w 1917809"/>
              <a:gd name="connsiteY6" fmla="*/ 418508 h 848954"/>
              <a:gd name="connsiteX7" fmla="*/ 2381 w 1917809"/>
              <a:gd name="connsiteY7" fmla="*/ 354212 h 848954"/>
              <a:gd name="connsiteX8" fmla="*/ 83343 w 1917809"/>
              <a:gd name="connsiteY8" fmla="*/ 351830 h 848954"/>
              <a:gd name="connsiteX9" fmla="*/ 152401 w 1917809"/>
              <a:gd name="connsiteY9" fmla="*/ 368500 h 848954"/>
              <a:gd name="connsiteX10" fmla="*/ 269081 w 1917809"/>
              <a:gd name="connsiteY10" fmla="*/ 380405 h 848954"/>
              <a:gd name="connsiteX11" fmla="*/ 369094 w 1917809"/>
              <a:gd name="connsiteY11" fmla="*/ 385168 h 848954"/>
              <a:gd name="connsiteX12" fmla="*/ 652463 w 1917809"/>
              <a:gd name="connsiteY12" fmla="*/ 380406 h 848954"/>
              <a:gd name="connsiteX13" fmla="*/ 1042987 w 1917809"/>
              <a:gd name="connsiteY13" fmla="*/ 375644 h 848954"/>
              <a:gd name="connsiteX14" fmla="*/ 1345406 w 1917809"/>
              <a:gd name="connsiteY14" fmla="*/ 378025 h 848954"/>
              <a:gd name="connsiteX15" fmla="*/ 1466850 w 1917809"/>
              <a:gd name="connsiteY15" fmla="*/ 370881 h 848954"/>
              <a:gd name="connsiteX16" fmla="*/ 1531143 w 1917809"/>
              <a:gd name="connsiteY16" fmla="*/ 294682 h 848954"/>
              <a:gd name="connsiteX17" fmla="*/ 1557337 w 1917809"/>
              <a:gd name="connsiteY17" fmla="*/ 230388 h 848954"/>
              <a:gd name="connsiteX18" fmla="*/ 1581150 w 1917809"/>
              <a:gd name="connsiteY18" fmla="*/ 173237 h 848954"/>
              <a:gd name="connsiteX19" fmla="*/ 1595437 w 1917809"/>
              <a:gd name="connsiteY19" fmla="*/ 113706 h 848954"/>
              <a:gd name="connsiteX20" fmla="*/ 1590675 w 1917809"/>
              <a:gd name="connsiteY20" fmla="*/ 85131 h 848954"/>
              <a:gd name="connsiteX21" fmla="*/ 1562100 w 1917809"/>
              <a:gd name="connsiteY21" fmla="*/ 63700 h 848954"/>
              <a:gd name="connsiteX22" fmla="*/ 1533526 w 1917809"/>
              <a:gd name="connsiteY22" fmla="*/ 35124 h 848954"/>
              <a:gd name="connsiteX23" fmla="*/ 1540668 w 1917809"/>
              <a:gd name="connsiteY23" fmla="*/ 4168 h 848954"/>
              <a:gd name="connsiteX24" fmla="*/ 1566862 w 1917809"/>
              <a:gd name="connsiteY24" fmla="*/ 1787 h 848954"/>
              <a:gd name="connsiteX25" fmla="*/ 1600200 w 1917809"/>
              <a:gd name="connsiteY25" fmla="*/ 13693 h 848954"/>
              <a:gd name="connsiteX26" fmla="*/ 1643062 w 1917809"/>
              <a:gd name="connsiteY26" fmla="*/ 27981 h 848954"/>
              <a:gd name="connsiteX27" fmla="*/ 1688306 w 1917809"/>
              <a:gd name="connsiteY27" fmla="*/ 32743 h 848954"/>
              <a:gd name="connsiteX28" fmla="*/ 1716881 w 1917809"/>
              <a:gd name="connsiteY28" fmla="*/ 42268 h 848954"/>
              <a:gd name="connsiteX29" fmla="*/ 1731169 w 1917809"/>
              <a:gd name="connsiteY29" fmla="*/ 61319 h 848954"/>
              <a:gd name="connsiteX30" fmla="*/ 1697831 w 1917809"/>
              <a:gd name="connsiteY30" fmla="*/ 87512 h 848954"/>
              <a:gd name="connsiteX31" fmla="*/ 1647825 w 1917809"/>
              <a:gd name="connsiteY31" fmla="*/ 120850 h 848954"/>
              <a:gd name="connsiteX32" fmla="*/ 1635919 w 1917809"/>
              <a:gd name="connsiteY32" fmla="*/ 154187 h 848954"/>
              <a:gd name="connsiteX33" fmla="*/ 1621631 w 1917809"/>
              <a:gd name="connsiteY33" fmla="*/ 204194 h 848954"/>
              <a:gd name="connsiteX34" fmla="*/ 1619251 w 1917809"/>
              <a:gd name="connsiteY34" fmla="*/ 266106 h 848954"/>
              <a:gd name="connsiteX35" fmla="*/ 1628775 w 1917809"/>
              <a:gd name="connsiteY35" fmla="*/ 332781 h 848954"/>
              <a:gd name="connsiteX36" fmla="*/ 1657350 w 1917809"/>
              <a:gd name="connsiteY36" fmla="*/ 363737 h 848954"/>
              <a:gd name="connsiteX37" fmla="*/ 1738312 w 1917809"/>
              <a:gd name="connsiteY37" fmla="*/ 368500 h 848954"/>
              <a:gd name="connsiteX38" fmla="*/ 1785937 w 1917809"/>
              <a:gd name="connsiteY38" fmla="*/ 366118 h 848954"/>
              <a:gd name="connsiteX39" fmla="*/ 1828798 w 1917809"/>
              <a:gd name="connsiteY39" fmla="*/ 344688 h 848954"/>
              <a:gd name="connsiteX40" fmla="*/ 1862137 w 1917809"/>
              <a:gd name="connsiteY40" fmla="*/ 308968 h 848954"/>
              <a:gd name="connsiteX41" fmla="*/ 1883570 w 1917809"/>
              <a:gd name="connsiteY41" fmla="*/ 280394 h 848954"/>
              <a:gd name="connsiteX42" fmla="*/ 1914525 w 1917809"/>
              <a:gd name="connsiteY42" fmla="*/ 289917 h 848954"/>
              <a:gd name="connsiteX43" fmla="*/ 1916906 w 1917809"/>
              <a:gd name="connsiteY43" fmla="*/ 318493 h 848954"/>
              <a:gd name="connsiteX44" fmla="*/ 1897857 w 1917809"/>
              <a:gd name="connsiteY44" fmla="*/ 356593 h 848954"/>
              <a:gd name="connsiteX45" fmla="*/ 1888331 w 1917809"/>
              <a:gd name="connsiteY45" fmla="*/ 387549 h 848954"/>
              <a:gd name="connsiteX46" fmla="*/ 1893094 w 1917809"/>
              <a:gd name="connsiteY46" fmla="*/ 430411 h 848954"/>
              <a:gd name="connsiteX47" fmla="*/ 1902618 w 1917809"/>
              <a:gd name="connsiteY47" fmla="*/ 473273 h 848954"/>
              <a:gd name="connsiteX48" fmla="*/ 1866899 w 1917809"/>
              <a:gd name="connsiteY48" fmla="*/ 497087 h 848954"/>
              <a:gd name="connsiteX49" fmla="*/ 1843086 w 1917809"/>
              <a:gd name="connsiteY49" fmla="*/ 463750 h 848954"/>
              <a:gd name="connsiteX50" fmla="*/ 1821657 w 1917809"/>
              <a:gd name="connsiteY50" fmla="*/ 435174 h 848954"/>
              <a:gd name="connsiteX51" fmla="*/ 1776412 w 1917809"/>
              <a:gd name="connsiteY51" fmla="*/ 418506 h 848954"/>
              <a:gd name="connsiteX52" fmla="*/ 1728787 w 1917809"/>
              <a:gd name="connsiteY52" fmla="*/ 420887 h 848954"/>
              <a:gd name="connsiteX53" fmla="*/ 1678781 w 1917809"/>
              <a:gd name="connsiteY53" fmla="*/ 430412 h 848954"/>
              <a:gd name="connsiteX54" fmla="*/ 1650206 w 1917809"/>
              <a:gd name="connsiteY54" fmla="*/ 456606 h 848954"/>
              <a:gd name="connsiteX55" fmla="*/ 1652587 w 1917809"/>
              <a:gd name="connsiteY55" fmla="*/ 518518 h 848954"/>
              <a:gd name="connsiteX56" fmla="*/ 1676400 w 1917809"/>
              <a:gd name="connsiteY56" fmla="*/ 568524 h 848954"/>
              <a:gd name="connsiteX57" fmla="*/ 1707356 w 1917809"/>
              <a:gd name="connsiteY57" fmla="*/ 613769 h 848954"/>
              <a:gd name="connsiteX58" fmla="*/ 1738312 w 1917809"/>
              <a:gd name="connsiteY58" fmla="*/ 651869 h 848954"/>
              <a:gd name="connsiteX59" fmla="*/ 1774032 w 1917809"/>
              <a:gd name="connsiteY59" fmla="*/ 668538 h 848954"/>
              <a:gd name="connsiteX60" fmla="*/ 1819275 w 1917809"/>
              <a:gd name="connsiteY60" fmla="*/ 661393 h 848954"/>
              <a:gd name="connsiteX61" fmla="*/ 1847849 w 1917809"/>
              <a:gd name="connsiteY61" fmla="*/ 649487 h 848954"/>
              <a:gd name="connsiteX62" fmla="*/ 1874044 w 1917809"/>
              <a:gd name="connsiteY62" fmla="*/ 670918 h 848954"/>
              <a:gd name="connsiteX63" fmla="*/ 1864519 w 1917809"/>
              <a:gd name="connsiteY63" fmla="*/ 692350 h 848954"/>
              <a:gd name="connsiteX64" fmla="*/ 1833562 w 1917809"/>
              <a:gd name="connsiteY64" fmla="*/ 720925 h 848954"/>
              <a:gd name="connsiteX65" fmla="*/ 1793081 w 1917809"/>
              <a:gd name="connsiteY65" fmla="*/ 735212 h 848954"/>
              <a:gd name="connsiteX66" fmla="*/ 1762125 w 1917809"/>
              <a:gd name="connsiteY66" fmla="*/ 759025 h 848954"/>
              <a:gd name="connsiteX67" fmla="*/ 1747837 w 1917809"/>
              <a:gd name="connsiteY67" fmla="*/ 794743 h 848954"/>
              <a:gd name="connsiteX68" fmla="*/ 1724026 w 1917809"/>
              <a:gd name="connsiteY68" fmla="*/ 842369 h 848954"/>
              <a:gd name="connsiteX69" fmla="*/ 1690687 w 1917809"/>
              <a:gd name="connsiteY69" fmla="*/ 844750 h 848954"/>
              <a:gd name="connsiteX70" fmla="*/ 1676400 w 1917809"/>
              <a:gd name="connsiteY70" fmla="*/ 806650 h 848954"/>
              <a:gd name="connsiteX71" fmla="*/ 1683544 w 1917809"/>
              <a:gd name="connsiteY71" fmla="*/ 778075 h 848954"/>
              <a:gd name="connsiteX72" fmla="*/ 1676400 w 1917809"/>
              <a:gd name="connsiteY72" fmla="*/ 739975 h 848954"/>
              <a:gd name="connsiteX73" fmla="*/ 1671637 w 1917809"/>
              <a:gd name="connsiteY73" fmla="*/ 725687 h 848954"/>
              <a:gd name="connsiteX74" fmla="*/ 1664494 w 1917809"/>
              <a:gd name="connsiteY74" fmla="*/ 711400 h 848954"/>
              <a:gd name="connsiteX75" fmla="*/ 1657350 w 1917809"/>
              <a:gd name="connsiteY75" fmla="*/ 706637 h 848954"/>
              <a:gd name="connsiteX76" fmla="*/ 1654969 w 1917809"/>
              <a:gd name="connsiteY76" fmla="*/ 699493 h 848954"/>
              <a:gd name="connsiteX77" fmla="*/ 1645444 w 1917809"/>
              <a:gd name="connsiteY77" fmla="*/ 685206 h 848954"/>
              <a:gd name="connsiteX78" fmla="*/ 1643062 w 1917809"/>
              <a:gd name="connsiteY78" fmla="*/ 678062 h 848954"/>
              <a:gd name="connsiteX79" fmla="*/ 1635919 w 1917809"/>
              <a:gd name="connsiteY79" fmla="*/ 673300 h 848954"/>
              <a:gd name="connsiteX80" fmla="*/ 1624012 w 1917809"/>
              <a:gd name="connsiteY80" fmla="*/ 651868 h 848954"/>
              <a:gd name="connsiteX81" fmla="*/ 1619250 w 1917809"/>
              <a:gd name="connsiteY81" fmla="*/ 644725 h 848954"/>
              <a:gd name="connsiteX82" fmla="*/ 1614487 w 1917809"/>
              <a:gd name="connsiteY82" fmla="*/ 637581 h 848954"/>
              <a:gd name="connsiteX83" fmla="*/ 1609725 w 1917809"/>
              <a:gd name="connsiteY83" fmla="*/ 620912 h 848954"/>
              <a:gd name="connsiteX84" fmla="*/ 1604962 w 1917809"/>
              <a:gd name="connsiteY84" fmla="*/ 606625 h 848954"/>
              <a:gd name="connsiteX85" fmla="*/ 1602581 w 1917809"/>
              <a:gd name="connsiteY85" fmla="*/ 599481 h 848954"/>
              <a:gd name="connsiteX86" fmla="*/ 1597819 w 1917809"/>
              <a:gd name="connsiteY86" fmla="*/ 582812 h 848954"/>
              <a:gd name="connsiteX87" fmla="*/ 1590675 w 1917809"/>
              <a:gd name="connsiteY87" fmla="*/ 575668 h 848954"/>
              <a:gd name="connsiteX88" fmla="*/ 1585912 w 1917809"/>
              <a:gd name="connsiteY88" fmla="*/ 568525 h 848954"/>
              <a:gd name="connsiteX89" fmla="*/ 1571625 w 1917809"/>
              <a:gd name="connsiteY89" fmla="*/ 559000 h 848954"/>
              <a:gd name="connsiteX90" fmla="*/ 1557337 w 1917809"/>
              <a:gd name="connsiteY90" fmla="*/ 547093 h 848954"/>
              <a:gd name="connsiteX91" fmla="*/ 1547812 w 1917809"/>
              <a:gd name="connsiteY91" fmla="*/ 537568 h 848954"/>
              <a:gd name="connsiteX92" fmla="*/ 1538287 w 1917809"/>
              <a:gd name="connsiteY92" fmla="*/ 528043 h 848954"/>
              <a:gd name="connsiteX93" fmla="*/ 1526381 w 1917809"/>
              <a:gd name="connsiteY93" fmla="*/ 513756 h 848954"/>
              <a:gd name="connsiteX94" fmla="*/ 1521619 w 1917809"/>
              <a:gd name="connsiteY94" fmla="*/ 506612 h 848954"/>
              <a:gd name="connsiteX95" fmla="*/ 1514475 w 1917809"/>
              <a:gd name="connsiteY95" fmla="*/ 504231 h 848954"/>
              <a:gd name="connsiteX96" fmla="*/ 1502569 w 1917809"/>
              <a:gd name="connsiteY96" fmla="*/ 492325 h 848954"/>
              <a:gd name="connsiteX97" fmla="*/ 1490662 w 1917809"/>
              <a:gd name="connsiteY97" fmla="*/ 478037 h 848954"/>
              <a:gd name="connsiteX98" fmla="*/ 1469231 w 1917809"/>
              <a:gd name="connsiteY98" fmla="*/ 468512 h 848954"/>
              <a:gd name="connsiteX99" fmla="*/ 1231106 w 1917809"/>
              <a:gd name="connsiteY99" fmla="*/ 466131 h 848954"/>
              <a:gd name="connsiteX100" fmla="*/ 1031081 w 1917809"/>
              <a:gd name="connsiteY100" fmla="*/ 456606 h 848954"/>
              <a:gd name="connsiteX101" fmla="*/ 840581 w 1917809"/>
              <a:gd name="connsiteY101" fmla="*/ 454225 h 848954"/>
              <a:gd name="connsiteX102" fmla="*/ 750094 w 1917809"/>
              <a:gd name="connsiteY102" fmla="*/ 451843 h 848954"/>
              <a:gd name="connsiteX103" fmla="*/ 500063 w 1917809"/>
              <a:gd name="connsiteY103" fmla="*/ 458987 h 848954"/>
              <a:gd name="connsiteX104" fmla="*/ 347662 w 1917809"/>
              <a:gd name="connsiteY104" fmla="*/ 478037 h 848954"/>
              <a:gd name="connsiteX105" fmla="*/ 250031 w 1917809"/>
              <a:gd name="connsiteY105" fmla="*/ 508993 h 848954"/>
              <a:gd name="connsiteX106" fmla="*/ 185737 w 1917809"/>
              <a:gd name="connsiteY106" fmla="*/ 542331 h 848954"/>
              <a:gd name="connsiteX0" fmla="*/ 185737 w 1917809"/>
              <a:gd name="connsiteY0" fmla="*/ 542331 h 845401"/>
              <a:gd name="connsiteX1" fmla="*/ 128586 w 1917809"/>
              <a:gd name="connsiteY1" fmla="*/ 582813 h 845401"/>
              <a:gd name="connsiteX2" fmla="*/ 85726 w 1917809"/>
              <a:gd name="connsiteY2" fmla="*/ 601862 h 845401"/>
              <a:gd name="connsiteX3" fmla="*/ 11906 w 1917809"/>
              <a:gd name="connsiteY3" fmla="*/ 628056 h 845401"/>
              <a:gd name="connsiteX4" fmla="*/ 33337 w 1917809"/>
              <a:gd name="connsiteY4" fmla="*/ 566143 h 845401"/>
              <a:gd name="connsiteX5" fmla="*/ 0 w 1917809"/>
              <a:gd name="connsiteY5" fmla="*/ 520899 h 845401"/>
              <a:gd name="connsiteX6" fmla="*/ 42863 w 1917809"/>
              <a:gd name="connsiteY6" fmla="*/ 418508 h 845401"/>
              <a:gd name="connsiteX7" fmla="*/ 2381 w 1917809"/>
              <a:gd name="connsiteY7" fmla="*/ 354212 h 845401"/>
              <a:gd name="connsiteX8" fmla="*/ 83343 w 1917809"/>
              <a:gd name="connsiteY8" fmla="*/ 351830 h 845401"/>
              <a:gd name="connsiteX9" fmla="*/ 152401 w 1917809"/>
              <a:gd name="connsiteY9" fmla="*/ 368500 h 845401"/>
              <a:gd name="connsiteX10" fmla="*/ 269081 w 1917809"/>
              <a:gd name="connsiteY10" fmla="*/ 380405 h 845401"/>
              <a:gd name="connsiteX11" fmla="*/ 369094 w 1917809"/>
              <a:gd name="connsiteY11" fmla="*/ 385168 h 845401"/>
              <a:gd name="connsiteX12" fmla="*/ 652463 w 1917809"/>
              <a:gd name="connsiteY12" fmla="*/ 380406 h 845401"/>
              <a:gd name="connsiteX13" fmla="*/ 1042987 w 1917809"/>
              <a:gd name="connsiteY13" fmla="*/ 375644 h 845401"/>
              <a:gd name="connsiteX14" fmla="*/ 1345406 w 1917809"/>
              <a:gd name="connsiteY14" fmla="*/ 378025 h 845401"/>
              <a:gd name="connsiteX15" fmla="*/ 1466850 w 1917809"/>
              <a:gd name="connsiteY15" fmla="*/ 370881 h 845401"/>
              <a:gd name="connsiteX16" fmla="*/ 1531143 w 1917809"/>
              <a:gd name="connsiteY16" fmla="*/ 294682 h 845401"/>
              <a:gd name="connsiteX17" fmla="*/ 1557337 w 1917809"/>
              <a:gd name="connsiteY17" fmla="*/ 230388 h 845401"/>
              <a:gd name="connsiteX18" fmla="*/ 1581150 w 1917809"/>
              <a:gd name="connsiteY18" fmla="*/ 173237 h 845401"/>
              <a:gd name="connsiteX19" fmla="*/ 1595437 w 1917809"/>
              <a:gd name="connsiteY19" fmla="*/ 113706 h 845401"/>
              <a:gd name="connsiteX20" fmla="*/ 1590675 w 1917809"/>
              <a:gd name="connsiteY20" fmla="*/ 85131 h 845401"/>
              <a:gd name="connsiteX21" fmla="*/ 1562100 w 1917809"/>
              <a:gd name="connsiteY21" fmla="*/ 63700 h 845401"/>
              <a:gd name="connsiteX22" fmla="*/ 1533526 w 1917809"/>
              <a:gd name="connsiteY22" fmla="*/ 35124 h 845401"/>
              <a:gd name="connsiteX23" fmla="*/ 1540668 w 1917809"/>
              <a:gd name="connsiteY23" fmla="*/ 4168 h 845401"/>
              <a:gd name="connsiteX24" fmla="*/ 1566862 w 1917809"/>
              <a:gd name="connsiteY24" fmla="*/ 1787 h 845401"/>
              <a:gd name="connsiteX25" fmla="*/ 1600200 w 1917809"/>
              <a:gd name="connsiteY25" fmla="*/ 13693 h 845401"/>
              <a:gd name="connsiteX26" fmla="*/ 1643062 w 1917809"/>
              <a:gd name="connsiteY26" fmla="*/ 27981 h 845401"/>
              <a:gd name="connsiteX27" fmla="*/ 1688306 w 1917809"/>
              <a:gd name="connsiteY27" fmla="*/ 32743 h 845401"/>
              <a:gd name="connsiteX28" fmla="*/ 1716881 w 1917809"/>
              <a:gd name="connsiteY28" fmla="*/ 42268 h 845401"/>
              <a:gd name="connsiteX29" fmla="*/ 1731169 w 1917809"/>
              <a:gd name="connsiteY29" fmla="*/ 61319 h 845401"/>
              <a:gd name="connsiteX30" fmla="*/ 1697831 w 1917809"/>
              <a:gd name="connsiteY30" fmla="*/ 87512 h 845401"/>
              <a:gd name="connsiteX31" fmla="*/ 1647825 w 1917809"/>
              <a:gd name="connsiteY31" fmla="*/ 120850 h 845401"/>
              <a:gd name="connsiteX32" fmla="*/ 1635919 w 1917809"/>
              <a:gd name="connsiteY32" fmla="*/ 154187 h 845401"/>
              <a:gd name="connsiteX33" fmla="*/ 1621631 w 1917809"/>
              <a:gd name="connsiteY33" fmla="*/ 204194 h 845401"/>
              <a:gd name="connsiteX34" fmla="*/ 1619251 w 1917809"/>
              <a:gd name="connsiteY34" fmla="*/ 266106 h 845401"/>
              <a:gd name="connsiteX35" fmla="*/ 1628775 w 1917809"/>
              <a:gd name="connsiteY35" fmla="*/ 332781 h 845401"/>
              <a:gd name="connsiteX36" fmla="*/ 1657350 w 1917809"/>
              <a:gd name="connsiteY36" fmla="*/ 363737 h 845401"/>
              <a:gd name="connsiteX37" fmla="*/ 1738312 w 1917809"/>
              <a:gd name="connsiteY37" fmla="*/ 368500 h 845401"/>
              <a:gd name="connsiteX38" fmla="*/ 1785937 w 1917809"/>
              <a:gd name="connsiteY38" fmla="*/ 366118 h 845401"/>
              <a:gd name="connsiteX39" fmla="*/ 1828798 w 1917809"/>
              <a:gd name="connsiteY39" fmla="*/ 344688 h 845401"/>
              <a:gd name="connsiteX40" fmla="*/ 1862137 w 1917809"/>
              <a:gd name="connsiteY40" fmla="*/ 308968 h 845401"/>
              <a:gd name="connsiteX41" fmla="*/ 1883570 w 1917809"/>
              <a:gd name="connsiteY41" fmla="*/ 280394 h 845401"/>
              <a:gd name="connsiteX42" fmla="*/ 1914525 w 1917809"/>
              <a:gd name="connsiteY42" fmla="*/ 289917 h 845401"/>
              <a:gd name="connsiteX43" fmla="*/ 1916906 w 1917809"/>
              <a:gd name="connsiteY43" fmla="*/ 318493 h 845401"/>
              <a:gd name="connsiteX44" fmla="*/ 1897857 w 1917809"/>
              <a:gd name="connsiteY44" fmla="*/ 356593 h 845401"/>
              <a:gd name="connsiteX45" fmla="*/ 1888331 w 1917809"/>
              <a:gd name="connsiteY45" fmla="*/ 387549 h 845401"/>
              <a:gd name="connsiteX46" fmla="*/ 1893094 w 1917809"/>
              <a:gd name="connsiteY46" fmla="*/ 430411 h 845401"/>
              <a:gd name="connsiteX47" fmla="*/ 1902618 w 1917809"/>
              <a:gd name="connsiteY47" fmla="*/ 473273 h 845401"/>
              <a:gd name="connsiteX48" fmla="*/ 1866899 w 1917809"/>
              <a:gd name="connsiteY48" fmla="*/ 497087 h 845401"/>
              <a:gd name="connsiteX49" fmla="*/ 1843086 w 1917809"/>
              <a:gd name="connsiteY49" fmla="*/ 463750 h 845401"/>
              <a:gd name="connsiteX50" fmla="*/ 1821657 w 1917809"/>
              <a:gd name="connsiteY50" fmla="*/ 435174 h 845401"/>
              <a:gd name="connsiteX51" fmla="*/ 1776412 w 1917809"/>
              <a:gd name="connsiteY51" fmla="*/ 418506 h 845401"/>
              <a:gd name="connsiteX52" fmla="*/ 1728787 w 1917809"/>
              <a:gd name="connsiteY52" fmla="*/ 420887 h 845401"/>
              <a:gd name="connsiteX53" fmla="*/ 1678781 w 1917809"/>
              <a:gd name="connsiteY53" fmla="*/ 430412 h 845401"/>
              <a:gd name="connsiteX54" fmla="*/ 1650206 w 1917809"/>
              <a:gd name="connsiteY54" fmla="*/ 456606 h 845401"/>
              <a:gd name="connsiteX55" fmla="*/ 1652587 w 1917809"/>
              <a:gd name="connsiteY55" fmla="*/ 518518 h 845401"/>
              <a:gd name="connsiteX56" fmla="*/ 1676400 w 1917809"/>
              <a:gd name="connsiteY56" fmla="*/ 568524 h 845401"/>
              <a:gd name="connsiteX57" fmla="*/ 1707356 w 1917809"/>
              <a:gd name="connsiteY57" fmla="*/ 613769 h 845401"/>
              <a:gd name="connsiteX58" fmla="*/ 1738312 w 1917809"/>
              <a:gd name="connsiteY58" fmla="*/ 651869 h 845401"/>
              <a:gd name="connsiteX59" fmla="*/ 1774032 w 1917809"/>
              <a:gd name="connsiteY59" fmla="*/ 668538 h 845401"/>
              <a:gd name="connsiteX60" fmla="*/ 1819275 w 1917809"/>
              <a:gd name="connsiteY60" fmla="*/ 661393 h 845401"/>
              <a:gd name="connsiteX61" fmla="*/ 1847849 w 1917809"/>
              <a:gd name="connsiteY61" fmla="*/ 649487 h 845401"/>
              <a:gd name="connsiteX62" fmla="*/ 1874044 w 1917809"/>
              <a:gd name="connsiteY62" fmla="*/ 670918 h 845401"/>
              <a:gd name="connsiteX63" fmla="*/ 1864519 w 1917809"/>
              <a:gd name="connsiteY63" fmla="*/ 692350 h 845401"/>
              <a:gd name="connsiteX64" fmla="*/ 1833562 w 1917809"/>
              <a:gd name="connsiteY64" fmla="*/ 720925 h 845401"/>
              <a:gd name="connsiteX65" fmla="*/ 1793081 w 1917809"/>
              <a:gd name="connsiteY65" fmla="*/ 735212 h 845401"/>
              <a:gd name="connsiteX66" fmla="*/ 1762125 w 1917809"/>
              <a:gd name="connsiteY66" fmla="*/ 759025 h 845401"/>
              <a:gd name="connsiteX67" fmla="*/ 1747837 w 1917809"/>
              <a:gd name="connsiteY67" fmla="*/ 794743 h 845401"/>
              <a:gd name="connsiteX68" fmla="*/ 1738314 w 1917809"/>
              <a:gd name="connsiteY68" fmla="*/ 828082 h 845401"/>
              <a:gd name="connsiteX69" fmla="*/ 1690687 w 1917809"/>
              <a:gd name="connsiteY69" fmla="*/ 844750 h 845401"/>
              <a:gd name="connsiteX70" fmla="*/ 1676400 w 1917809"/>
              <a:gd name="connsiteY70" fmla="*/ 806650 h 845401"/>
              <a:gd name="connsiteX71" fmla="*/ 1683544 w 1917809"/>
              <a:gd name="connsiteY71" fmla="*/ 778075 h 845401"/>
              <a:gd name="connsiteX72" fmla="*/ 1676400 w 1917809"/>
              <a:gd name="connsiteY72" fmla="*/ 739975 h 845401"/>
              <a:gd name="connsiteX73" fmla="*/ 1671637 w 1917809"/>
              <a:gd name="connsiteY73" fmla="*/ 725687 h 845401"/>
              <a:gd name="connsiteX74" fmla="*/ 1664494 w 1917809"/>
              <a:gd name="connsiteY74" fmla="*/ 711400 h 845401"/>
              <a:gd name="connsiteX75" fmla="*/ 1657350 w 1917809"/>
              <a:gd name="connsiteY75" fmla="*/ 706637 h 845401"/>
              <a:gd name="connsiteX76" fmla="*/ 1654969 w 1917809"/>
              <a:gd name="connsiteY76" fmla="*/ 699493 h 845401"/>
              <a:gd name="connsiteX77" fmla="*/ 1645444 w 1917809"/>
              <a:gd name="connsiteY77" fmla="*/ 685206 h 845401"/>
              <a:gd name="connsiteX78" fmla="*/ 1643062 w 1917809"/>
              <a:gd name="connsiteY78" fmla="*/ 678062 h 845401"/>
              <a:gd name="connsiteX79" fmla="*/ 1635919 w 1917809"/>
              <a:gd name="connsiteY79" fmla="*/ 673300 h 845401"/>
              <a:gd name="connsiteX80" fmla="*/ 1624012 w 1917809"/>
              <a:gd name="connsiteY80" fmla="*/ 651868 h 845401"/>
              <a:gd name="connsiteX81" fmla="*/ 1619250 w 1917809"/>
              <a:gd name="connsiteY81" fmla="*/ 644725 h 845401"/>
              <a:gd name="connsiteX82" fmla="*/ 1614487 w 1917809"/>
              <a:gd name="connsiteY82" fmla="*/ 637581 h 845401"/>
              <a:gd name="connsiteX83" fmla="*/ 1609725 w 1917809"/>
              <a:gd name="connsiteY83" fmla="*/ 620912 h 845401"/>
              <a:gd name="connsiteX84" fmla="*/ 1604962 w 1917809"/>
              <a:gd name="connsiteY84" fmla="*/ 606625 h 845401"/>
              <a:gd name="connsiteX85" fmla="*/ 1602581 w 1917809"/>
              <a:gd name="connsiteY85" fmla="*/ 599481 h 845401"/>
              <a:gd name="connsiteX86" fmla="*/ 1597819 w 1917809"/>
              <a:gd name="connsiteY86" fmla="*/ 582812 h 845401"/>
              <a:gd name="connsiteX87" fmla="*/ 1590675 w 1917809"/>
              <a:gd name="connsiteY87" fmla="*/ 575668 h 845401"/>
              <a:gd name="connsiteX88" fmla="*/ 1585912 w 1917809"/>
              <a:gd name="connsiteY88" fmla="*/ 568525 h 845401"/>
              <a:gd name="connsiteX89" fmla="*/ 1571625 w 1917809"/>
              <a:gd name="connsiteY89" fmla="*/ 559000 h 845401"/>
              <a:gd name="connsiteX90" fmla="*/ 1557337 w 1917809"/>
              <a:gd name="connsiteY90" fmla="*/ 547093 h 845401"/>
              <a:gd name="connsiteX91" fmla="*/ 1547812 w 1917809"/>
              <a:gd name="connsiteY91" fmla="*/ 537568 h 845401"/>
              <a:gd name="connsiteX92" fmla="*/ 1538287 w 1917809"/>
              <a:gd name="connsiteY92" fmla="*/ 528043 h 845401"/>
              <a:gd name="connsiteX93" fmla="*/ 1526381 w 1917809"/>
              <a:gd name="connsiteY93" fmla="*/ 513756 h 845401"/>
              <a:gd name="connsiteX94" fmla="*/ 1521619 w 1917809"/>
              <a:gd name="connsiteY94" fmla="*/ 506612 h 845401"/>
              <a:gd name="connsiteX95" fmla="*/ 1514475 w 1917809"/>
              <a:gd name="connsiteY95" fmla="*/ 504231 h 845401"/>
              <a:gd name="connsiteX96" fmla="*/ 1502569 w 1917809"/>
              <a:gd name="connsiteY96" fmla="*/ 492325 h 845401"/>
              <a:gd name="connsiteX97" fmla="*/ 1490662 w 1917809"/>
              <a:gd name="connsiteY97" fmla="*/ 478037 h 845401"/>
              <a:gd name="connsiteX98" fmla="*/ 1469231 w 1917809"/>
              <a:gd name="connsiteY98" fmla="*/ 468512 h 845401"/>
              <a:gd name="connsiteX99" fmla="*/ 1231106 w 1917809"/>
              <a:gd name="connsiteY99" fmla="*/ 466131 h 845401"/>
              <a:gd name="connsiteX100" fmla="*/ 1031081 w 1917809"/>
              <a:gd name="connsiteY100" fmla="*/ 456606 h 845401"/>
              <a:gd name="connsiteX101" fmla="*/ 840581 w 1917809"/>
              <a:gd name="connsiteY101" fmla="*/ 454225 h 845401"/>
              <a:gd name="connsiteX102" fmla="*/ 750094 w 1917809"/>
              <a:gd name="connsiteY102" fmla="*/ 451843 h 845401"/>
              <a:gd name="connsiteX103" fmla="*/ 500063 w 1917809"/>
              <a:gd name="connsiteY103" fmla="*/ 458987 h 845401"/>
              <a:gd name="connsiteX104" fmla="*/ 347662 w 1917809"/>
              <a:gd name="connsiteY104" fmla="*/ 478037 h 845401"/>
              <a:gd name="connsiteX105" fmla="*/ 250031 w 1917809"/>
              <a:gd name="connsiteY105" fmla="*/ 508993 h 845401"/>
              <a:gd name="connsiteX106" fmla="*/ 185737 w 1917809"/>
              <a:gd name="connsiteY106" fmla="*/ 542331 h 845401"/>
              <a:gd name="connsiteX0" fmla="*/ 185737 w 1917809"/>
              <a:gd name="connsiteY0" fmla="*/ 542331 h 845875"/>
              <a:gd name="connsiteX1" fmla="*/ 128586 w 1917809"/>
              <a:gd name="connsiteY1" fmla="*/ 582813 h 845875"/>
              <a:gd name="connsiteX2" fmla="*/ 85726 w 1917809"/>
              <a:gd name="connsiteY2" fmla="*/ 601862 h 845875"/>
              <a:gd name="connsiteX3" fmla="*/ 11906 w 1917809"/>
              <a:gd name="connsiteY3" fmla="*/ 628056 h 845875"/>
              <a:gd name="connsiteX4" fmla="*/ 33337 w 1917809"/>
              <a:gd name="connsiteY4" fmla="*/ 566143 h 845875"/>
              <a:gd name="connsiteX5" fmla="*/ 0 w 1917809"/>
              <a:gd name="connsiteY5" fmla="*/ 520899 h 845875"/>
              <a:gd name="connsiteX6" fmla="*/ 42863 w 1917809"/>
              <a:gd name="connsiteY6" fmla="*/ 418508 h 845875"/>
              <a:gd name="connsiteX7" fmla="*/ 2381 w 1917809"/>
              <a:gd name="connsiteY7" fmla="*/ 354212 h 845875"/>
              <a:gd name="connsiteX8" fmla="*/ 83343 w 1917809"/>
              <a:gd name="connsiteY8" fmla="*/ 351830 h 845875"/>
              <a:gd name="connsiteX9" fmla="*/ 152401 w 1917809"/>
              <a:gd name="connsiteY9" fmla="*/ 368500 h 845875"/>
              <a:gd name="connsiteX10" fmla="*/ 269081 w 1917809"/>
              <a:gd name="connsiteY10" fmla="*/ 380405 h 845875"/>
              <a:gd name="connsiteX11" fmla="*/ 369094 w 1917809"/>
              <a:gd name="connsiteY11" fmla="*/ 385168 h 845875"/>
              <a:gd name="connsiteX12" fmla="*/ 652463 w 1917809"/>
              <a:gd name="connsiteY12" fmla="*/ 380406 h 845875"/>
              <a:gd name="connsiteX13" fmla="*/ 1042987 w 1917809"/>
              <a:gd name="connsiteY13" fmla="*/ 375644 h 845875"/>
              <a:gd name="connsiteX14" fmla="*/ 1345406 w 1917809"/>
              <a:gd name="connsiteY14" fmla="*/ 378025 h 845875"/>
              <a:gd name="connsiteX15" fmla="*/ 1466850 w 1917809"/>
              <a:gd name="connsiteY15" fmla="*/ 370881 h 845875"/>
              <a:gd name="connsiteX16" fmla="*/ 1531143 w 1917809"/>
              <a:gd name="connsiteY16" fmla="*/ 294682 h 845875"/>
              <a:gd name="connsiteX17" fmla="*/ 1557337 w 1917809"/>
              <a:gd name="connsiteY17" fmla="*/ 230388 h 845875"/>
              <a:gd name="connsiteX18" fmla="*/ 1581150 w 1917809"/>
              <a:gd name="connsiteY18" fmla="*/ 173237 h 845875"/>
              <a:gd name="connsiteX19" fmla="*/ 1595437 w 1917809"/>
              <a:gd name="connsiteY19" fmla="*/ 113706 h 845875"/>
              <a:gd name="connsiteX20" fmla="*/ 1590675 w 1917809"/>
              <a:gd name="connsiteY20" fmla="*/ 85131 h 845875"/>
              <a:gd name="connsiteX21" fmla="*/ 1562100 w 1917809"/>
              <a:gd name="connsiteY21" fmla="*/ 63700 h 845875"/>
              <a:gd name="connsiteX22" fmla="*/ 1533526 w 1917809"/>
              <a:gd name="connsiteY22" fmla="*/ 35124 h 845875"/>
              <a:gd name="connsiteX23" fmla="*/ 1540668 w 1917809"/>
              <a:gd name="connsiteY23" fmla="*/ 4168 h 845875"/>
              <a:gd name="connsiteX24" fmla="*/ 1566862 w 1917809"/>
              <a:gd name="connsiteY24" fmla="*/ 1787 h 845875"/>
              <a:gd name="connsiteX25" fmla="*/ 1600200 w 1917809"/>
              <a:gd name="connsiteY25" fmla="*/ 13693 h 845875"/>
              <a:gd name="connsiteX26" fmla="*/ 1643062 w 1917809"/>
              <a:gd name="connsiteY26" fmla="*/ 27981 h 845875"/>
              <a:gd name="connsiteX27" fmla="*/ 1688306 w 1917809"/>
              <a:gd name="connsiteY27" fmla="*/ 32743 h 845875"/>
              <a:gd name="connsiteX28" fmla="*/ 1716881 w 1917809"/>
              <a:gd name="connsiteY28" fmla="*/ 42268 h 845875"/>
              <a:gd name="connsiteX29" fmla="*/ 1731169 w 1917809"/>
              <a:gd name="connsiteY29" fmla="*/ 61319 h 845875"/>
              <a:gd name="connsiteX30" fmla="*/ 1697831 w 1917809"/>
              <a:gd name="connsiteY30" fmla="*/ 87512 h 845875"/>
              <a:gd name="connsiteX31" fmla="*/ 1647825 w 1917809"/>
              <a:gd name="connsiteY31" fmla="*/ 120850 h 845875"/>
              <a:gd name="connsiteX32" fmla="*/ 1635919 w 1917809"/>
              <a:gd name="connsiteY32" fmla="*/ 154187 h 845875"/>
              <a:gd name="connsiteX33" fmla="*/ 1621631 w 1917809"/>
              <a:gd name="connsiteY33" fmla="*/ 204194 h 845875"/>
              <a:gd name="connsiteX34" fmla="*/ 1619251 w 1917809"/>
              <a:gd name="connsiteY34" fmla="*/ 266106 h 845875"/>
              <a:gd name="connsiteX35" fmla="*/ 1628775 w 1917809"/>
              <a:gd name="connsiteY35" fmla="*/ 332781 h 845875"/>
              <a:gd name="connsiteX36" fmla="*/ 1657350 w 1917809"/>
              <a:gd name="connsiteY36" fmla="*/ 363737 h 845875"/>
              <a:gd name="connsiteX37" fmla="*/ 1738312 w 1917809"/>
              <a:gd name="connsiteY37" fmla="*/ 368500 h 845875"/>
              <a:gd name="connsiteX38" fmla="*/ 1785937 w 1917809"/>
              <a:gd name="connsiteY38" fmla="*/ 366118 h 845875"/>
              <a:gd name="connsiteX39" fmla="*/ 1828798 w 1917809"/>
              <a:gd name="connsiteY39" fmla="*/ 344688 h 845875"/>
              <a:gd name="connsiteX40" fmla="*/ 1862137 w 1917809"/>
              <a:gd name="connsiteY40" fmla="*/ 308968 h 845875"/>
              <a:gd name="connsiteX41" fmla="*/ 1883570 w 1917809"/>
              <a:gd name="connsiteY41" fmla="*/ 280394 h 845875"/>
              <a:gd name="connsiteX42" fmla="*/ 1914525 w 1917809"/>
              <a:gd name="connsiteY42" fmla="*/ 289917 h 845875"/>
              <a:gd name="connsiteX43" fmla="*/ 1916906 w 1917809"/>
              <a:gd name="connsiteY43" fmla="*/ 318493 h 845875"/>
              <a:gd name="connsiteX44" fmla="*/ 1897857 w 1917809"/>
              <a:gd name="connsiteY44" fmla="*/ 356593 h 845875"/>
              <a:gd name="connsiteX45" fmla="*/ 1888331 w 1917809"/>
              <a:gd name="connsiteY45" fmla="*/ 387549 h 845875"/>
              <a:gd name="connsiteX46" fmla="*/ 1893094 w 1917809"/>
              <a:gd name="connsiteY46" fmla="*/ 430411 h 845875"/>
              <a:gd name="connsiteX47" fmla="*/ 1902618 w 1917809"/>
              <a:gd name="connsiteY47" fmla="*/ 473273 h 845875"/>
              <a:gd name="connsiteX48" fmla="*/ 1866899 w 1917809"/>
              <a:gd name="connsiteY48" fmla="*/ 497087 h 845875"/>
              <a:gd name="connsiteX49" fmla="*/ 1843086 w 1917809"/>
              <a:gd name="connsiteY49" fmla="*/ 463750 h 845875"/>
              <a:gd name="connsiteX50" fmla="*/ 1821657 w 1917809"/>
              <a:gd name="connsiteY50" fmla="*/ 435174 h 845875"/>
              <a:gd name="connsiteX51" fmla="*/ 1776412 w 1917809"/>
              <a:gd name="connsiteY51" fmla="*/ 418506 h 845875"/>
              <a:gd name="connsiteX52" fmla="*/ 1728787 w 1917809"/>
              <a:gd name="connsiteY52" fmla="*/ 420887 h 845875"/>
              <a:gd name="connsiteX53" fmla="*/ 1678781 w 1917809"/>
              <a:gd name="connsiteY53" fmla="*/ 430412 h 845875"/>
              <a:gd name="connsiteX54" fmla="*/ 1650206 w 1917809"/>
              <a:gd name="connsiteY54" fmla="*/ 456606 h 845875"/>
              <a:gd name="connsiteX55" fmla="*/ 1652587 w 1917809"/>
              <a:gd name="connsiteY55" fmla="*/ 518518 h 845875"/>
              <a:gd name="connsiteX56" fmla="*/ 1676400 w 1917809"/>
              <a:gd name="connsiteY56" fmla="*/ 568524 h 845875"/>
              <a:gd name="connsiteX57" fmla="*/ 1707356 w 1917809"/>
              <a:gd name="connsiteY57" fmla="*/ 613769 h 845875"/>
              <a:gd name="connsiteX58" fmla="*/ 1738312 w 1917809"/>
              <a:gd name="connsiteY58" fmla="*/ 651869 h 845875"/>
              <a:gd name="connsiteX59" fmla="*/ 1774032 w 1917809"/>
              <a:gd name="connsiteY59" fmla="*/ 668538 h 845875"/>
              <a:gd name="connsiteX60" fmla="*/ 1819275 w 1917809"/>
              <a:gd name="connsiteY60" fmla="*/ 661393 h 845875"/>
              <a:gd name="connsiteX61" fmla="*/ 1847849 w 1917809"/>
              <a:gd name="connsiteY61" fmla="*/ 649487 h 845875"/>
              <a:gd name="connsiteX62" fmla="*/ 1874044 w 1917809"/>
              <a:gd name="connsiteY62" fmla="*/ 670918 h 845875"/>
              <a:gd name="connsiteX63" fmla="*/ 1864519 w 1917809"/>
              <a:gd name="connsiteY63" fmla="*/ 692350 h 845875"/>
              <a:gd name="connsiteX64" fmla="*/ 1833562 w 1917809"/>
              <a:gd name="connsiteY64" fmla="*/ 720925 h 845875"/>
              <a:gd name="connsiteX65" fmla="*/ 1793081 w 1917809"/>
              <a:gd name="connsiteY65" fmla="*/ 735212 h 845875"/>
              <a:gd name="connsiteX66" fmla="*/ 1762125 w 1917809"/>
              <a:gd name="connsiteY66" fmla="*/ 759025 h 845875"/>
              <a:gd name="connsiteX67" fmla="*/ 1747837 w 1917809"/>
              <a:gd name="connsiteY67" fmla="*/ 794743 h 845875"/>
              <a:gd name="connsiteX68" fmla="*/ 1738314 w 1917809"/>
              <a:gd name="connsiteY68" fmla="*/ 828082 h 845875"/>
              <a:gd name="connsiteX69" fmla="*/ 1690687 w 1917809"/>
              <a:gd name="connsiteY69" fmla="*/ 844750 h 845875"/>
              <a:gd name="connsiteX70" fmla="*/ 1676400 w 1917809"/>
              <a:gd name="connsiteY70" fmla="*/ 806650 h 845875"/>
              <a:gd name="connsiteX71" fmla="*/ 1683544 w 1917809"/>
              <a:gd name="connsiteY71" fmla="*/ 778075 h 845875"/>
              <a:gd name="connsiteX72" fmla="*/ 1676400 w 1917809"/>
              <a:gd name="connsiteY72" fmla="*/ 739975 h 845875"/>
              <a:gd name="connsiteX73" fmla="*/ 1671637 w 1917809"/>
              <a:gd name="connsiteY73" fmla="*/ 725687 h 845875"/>
              <a:gd name="connsiteX74" fmla="*/ 1664494 w 1917809"/>
              <a:gd name="connsiteY74" fmla="*/ 711400 h 845875"/>
              <a:gd name="connsiteX75" fmla="*/ 1657350 w 1917809"/>
              <a:gd name="connsiteY75" fmla="*/ 706637 h 845875"/>
              <a:gd name="connsiteX76" fmla="*/ 1654969 w 1917809"/>
              <a:gd name="connsiteY76" fmla="*/ 699493 h 845875"/>
              <a:gd name="connsiteX77" fmla="*/ 1645444 w 1917809"/>
              <a:gd name="connsiteY77" fmla="*/ 685206 h 845875"/>
              <a:gd name="connsiteX78" fmla="*/ 1643062 w 1917809"/>
              <a:gd name="connsiteY78" fmla="*/ 678062 h 845875"/>
              <a:gd name="connsiteX79" fmla="*/ 1635919 w 1917809"/>
              <a:gd name="connsiteY79" fmla="*/ 673300 h 845875"/>
              <a:gd name="connsiteX80" fmla="*/ 1624012 w 1917809"/>
              <a:gd name="connsiteY80" fmla="*/ 651868 h 845875"/>
              <a:gd name="connsiteX81" fmla="*/ 1619250 w 1917809"/>
              <a:gd name="connsiteY81" fmla="*/ 644725 h 845875"/>
              <a:gd name="connsiteX82" fmla="*/ 1614487 w 1917809"/>
              <a:gd name="connsiteY82" fmla="*/ 637581 h 845875"/>
              <a:gd name="connsiteX83" fmla="*/ 1609725 w 1917809"/>
              <a:gd name="connsiteY83" fmla="*/ 620912 h 845875"/>
              <a:gd name="connsiteX84" fmla="*/ 1604962 w 1917809"/>
              <a:gd name="connsiteY84" fmla="*/ 606625 h 845875"/>
              <a:gd name="connsiteX85" fmla="*/ 1602581 w 1917809"/>
              <a:gd name="connsiteY85" fmla="*/ 599481 h 845875"/>
              <a:gd name="connsiteX86" fmla="*/ 1597819 w 1917809"/>
              <a:gd name="connsiteY86" fmla="*/ 582812 h 845875"/>
              <a:gd name="connsiteX87" fmla="*/ 1590675 w 1917809"/>
              <a:gd name="connsiteY87" fmla="*/ 575668 h 845875"/>
              <a:gd name="connsiteX88" fmla="*/ 1585912 w 1917809"/>
              <a:gd name="connsiteY88" fmla="*/ 568525 h 845875"/>
              <a:gd name="connsiteX89" fmla="*/ 1571625 w 1917809"/>
              <a:gd name="connsiteY89" fmla="*/ 559000 h 845875"/>
              <a:gd name="connsiteX90" fmla="*/ 1557337 w 1917809"/>
              <a:gd name="connsiteY90" fmla="*/ 547093 h 845875"/>
              <a:gd name="connsiteX91" fmla="*/ 1547812 w 1917809"/>
              <a:gd name="connsiteY91" fmla="*/ 537568 h 845875"/>
              <a:gd name="connsiteX92" fmla="*/ 1538287 w 1917809"/>
              <a:gd name="connsiteY92" fmla="*/ 528043 h 845875"/>
              <a:gd name="connsiteX93" fmla="*/ 1526381 w 1917809"/>
              <a:gd name="connsiteY93" fmla="*/ 513756 h 845875"/>
              <a:gd name="connsiteX94" fmla="*/ 1521619 w 1917809"/>
              <a:gd name="connsiteY94" fmla="*/ 506612 h 845875"/>
              <a:gd name="connsiteX95" fmla="*/ 1514475 w 1917809"/>
              <a:gd name="connsiteY95" fmla="*/ 504231 h 845875"/>
              <a:gd name="connsiteX96" fmla="*/ 1502569 w 1917809"/>
              <a:gd name="connsiteY96" fmla="*/ 492325 h 845875"/>
              <a:gd name="connsiteX97" fmla="*/ 1490662 w 1917809"/>
              <a:gd name="connsiteY97" fmla="*/ 478037 h 845875"/>
              <a:gd name="connsiteX98" fmla="*/ 1469231 w 1917809"/>
              <a:gd name="connsiteY98" fmla="*/ 468512 h 845875"/>
              <a:gd name="connsiteX99" fmla="*/ 1231106 w 1917809"/>
              <a:gd name="connsiteY99" fmla="*/ 466131 h 845875"/>
              <a:gd name="connsiteX100" fmla="*/ 1031081 w 1917809"/>
              <a:gd name="connsiteY100" fmla="*/ 456606 h 845875"/>
              <a:gd name="connsiteX101" fmla="*/ 840581 w 1917809"/>
              <a:gd name="connsiteY101" fmla="*/ 454225 h 845875"/>
              <a:gd name="connsiteX102" fmla="*/ 750094 w 1917809"/>
              <a:gd name="connsiteY102" fmla="*/ 451843 h 845875"/>
              <a:gd name="connsiteX103" fmla="*/ 500063 w 1917809"/>
              <a:gd name="connsiteY103" fmla="*/ 458987 h 845875"/>
              <a:gd name="connsiteX104" fmla="*/ 347662 w 1917809"/>
              <a:gd name="connsiteY104" fmla="*/ 478037 h 845875"/>
              <a:gd name="connsiteX105" fmla="*/ 250031 w 1917809"/>
              <a:gd name="connsiteY105" fmla="*/ 508993 h 845875"/>
              <a:gd name="connsiteX106" fmla="*/ 185737 w 1917809"/>
              <a:gd name="connsiteY106" fmla="*/ 542331 h 845875"/>
              <a:gd name="connsiteX0" fmla="*/ 185737 w 1917809"/>
              <a:gd name="connsiteY0" fmla="*/ 542331 h 845875"/>
              <a:gd name="connsiteX1" fmla="*/ 128586 w 1917809"/>
              <a:gd name="connsiteY1" fmla="*/ 582813 h 845875"/>
              <a:gd name="connsiteX2" fmla="*/ 85726 w 1917809"/>
              <a:gd name="connsiteY2" fmla="*/ 601862 h 845875"/>
              <a:gd name="connsiteX3" fmla="*/ 11906 w 1917809"/>
              <a:gd name="connsiteY3" fmla="*/ 628056 h 845875"/>
              <a:gd name="connsiteX4" fmla="*/ 33337 w 1917809"/>
              <a:gd name="connsiteY4" fmla="*/ 566143 h 845875"/>
              <a:gd name="connsiteX5" fmla="*/ 0 w 1917809"/>
              <a:gd name="connsiteY5" fmla="*/ 520899 h 845875"/>
              <a:gd name="connsiteX6" fmla="*/ 42863 w 1917809"/>
              <a:gd name="connsiteY6" fmla="*/ 418508 h 845875"/>
              <a:gd name="connsiteX7" fmla="*/ 2381 w 1917809"/>
              <a:gd name="connsiteY7" fmla="*/ 354212 h 845875"/>
              <a:gd name="connsiteX8" fmla="*/ 83343 w 1917809"/>
              <a:gd name="connsiteY8" fmla="*/ 351830 h 845875"/>
              <a:gd name="connsiteX9" fmla="*/ 152401 w 1917809"/>
              <a:gd name="connsiteY9" fmla="*/ 368500 h 845875"/>
              <a:gd name="connsiteX10" fmla="*/ 269081 w 1917809"/>
              <a:gd name="connsiteY10" fmla="*/ 380405 h 845875"/>
              <a:gd name="connsiteX11" fmla="*/ 369094 w 1917809"/>
              <a:gd name="connsiteY11" fmla="*/ 385168 h 845875"/>
              <a:gd name="connsiteX12" fmla="*/ 652463 w 1917809"/>
              <a:gd name="connsiteY12" fmla="*/ 380406 h 845875"/>
              <a:gd name="connsiteX13" fmla="*/ 1042987 w 1917809"/>
              <a:gd name="connsiteY13" fmla="*/ 375644 h 845875"/>
              <a:gd name="connsiteX14" fmla="*/ 1345406 w 1917809"/>
              <a:gd name="connsiteY14" fmla="*/ 378025 h 845875"/>
              <a:gd name="connsiteX15" fmla="*/ 1466850 w 1917809"/>
              <a:gd name="connsiteY15" fmla="*/ 370881 h 845875"/>
              <a:gd name="connsiteX16" fmla="*/ 1531143 w 1917809"/>
              <a:gd name="connsiteY16" fmla="*/ 294682 h 845875"/>
              <a:gd name="connsiteX17" fmla="*/ 1557337 w 1917809"/>
              <a:gd name="connsiteY17" fmla="*/ 230388 h 845875"/>
              <a:gd name="connsiteX18" fmla="*/ 1581150 w 1917809"/>
              <a:gd name="connsiteY18" fmla="*/ 173237 h 845875"/>
              <a:gd name="connsiteX19" fmla="*/ 1595437 w 1917809"/>
              <a:gd name="connsiteY19" fmla="*/ 113706 h 845875"/>
              <a:gd name="connsiteX20" fmla="*/ 1590675 w 1917809"/>
              <a:gd name="connsiteY20" fmla="*/ 85131 h 845875"/>
              <a:gd name="connsiteX21" fmla="*/ 1562100 w 1917809"/>
              <a:gd name="connsiteY21" fmla="*/ 63700 h 845875"/>
              <a:gd name="connsiteX22" fmla="*/ 1533526 w 1917809"/>
              <a:gd name="connsiteY22" fmla="*/ 35124 h 845875"/>
              <a:gd name="connsiteX23" fmla="*/ 1540668 w 1917809"/>
              <a:gd name="connsiteY23" fmla="*/ 4168 h 845875"/>
              <a:gd name="connsiteX24" fmla="*/ 1566862 w 1917809"/>
              <a:gd name="connsiteY24" fmla="*/ 1787 h 845875"/>
              <a:gd name="connsiteX25" fmla="*/ 1600200 w 1917809"/>
              <a:gd name="connsiteY25" fmla="*/ 13693 h 845875"/>
              <a:gd name="connsiteX26" fmla="*/ 1643062 w 1917809"/>
              <a:gd name="connsiteY26" fmla="*/ 27981 h 845875"/>
              <a:gd name="connsiteX27" fmla="*/ 1688306 w 1917809"/>
              <a:gd name="connsiteY27" fmla="*/ 32743 h 845875"/>
              <a:gd name="connsiteX28" fmla="*/ 1716881 w 1917809"/>
              <a:gd name="connsiteY28" fmla="*/ 42268 h 845875"/>
              <a:gd name="connsiteX29" fmla="*/ 1731169 w 1917809"/>
              <a:gd name="connsiteY29" fmla="*/ 61319 h 845875"/>
              <a:gd name="connsiteX30" fmla="*/ 1697831 w 1917809"/>
              <a:gd name="connsiteY30" fmla="*/ 87512 h 845875"/>
              <a:gd name="connsiteX31" fmla="*/ 1647825 w 1917809"/>
              <a:gd name="connsiteY31" fmla="*/ 120850 h 845875"/>
              <a:gd name="connsiteX32" fmla="*/ 1635919 w 1917809"/>
              <a:gd name="connsiteY32" fmla="*/ 154187 h 845875"/>
              <a:gd name="connsiteX33" fmla="*/ 1621631 w 1917809"/>
              <a:gd name="connsiteY33" fmla="*/ 204194 h 845875"/>
              <a:gd name="connsiteX34" fmla="*/ 1619251 w 1917809"/>
              <a:gd name="connsiteY34" fmla="*/ 266106 h 845875"/>
              <a:gd name="connsiteX35" fmla="*/ 1628775 w 1917809"/>
              <a:gd name="connsiteY35" fmla="*/ 332781 h 845875"/>
              <a:gd name="connsiteX36" fmla="*/ 1657350 w 1917809"/>
              <a:gd name="connsiteY36" fmla="*/ 363737 h 845875"/>
              <a:gd name="connsiteX37" fmla="*/ 1738312 w 1917809"/>
              <a:gd name="connsiteY37" fmla="*/ 368500 h 845875"/>
              <a:gd name="connsiteX38" fmla="*/ 1785937 w 1917809"/>
              <a:gd name="connsiteY38" fmla="*/ 366118 h 845875"/>
              <a:gd name="connsiteX39" fmla="*/ 1828798 w 1917809"/>
              <a:gd name="connsiteY39" fmla="*/ 344688 h 845875"/>
              <a:gd name="connsiteX40" fmla="*/ 1862137 w 1917809"/>
              <a:gd name="connsiteY40" fmla="*/ 308968 h 845875"/>
              <a:gd name="connsiteX41" fmla="*/ 1883570 w 1917809"/>
              <a:gd name="connsiteY41" fmla="*/ 280394 h 845875"/>
              <a:gd name="connsiteX42" fmla="*/ 1914525 w 1917809"/>
              <a:gd name="connsiteY42" fmla="*/ 289917 h 845875"/>
              <a:gd name="connsiteX43" fmla="*/ 1916906 w 1917809"/>
              <a:gd name="connsiteY43" fmla="*/ 318493 h 845875"/>
              <a:gd name="connsiteX44" fmla="*/ 1897857 w 1917809"/>
              <a:gd name="connsiteY44" fmla="*/ 356593 h 845875"/>
              <a:gd name="connsiteX45" fmla="*/ 1888331 w 1917809"/>
              <a:gd name="connsiteY45" fmla="*/ 387549 h 845875"/>
              <a:gd name="connsiteX46" fmla="*/ 1893094 w 1917809"/>
              <a:gd name="connsiteY46" fmla="*/ 430411 h 845875"/>
              <a:gd name="connsiteX47" fmla="*/ 1902618 w 1917809"/>
              <a:gd name="connsiteY47" fmla="*/ 473273 h 845875"/>
              <a:gd name="connsiteX48" fmla="*/ 1866899 w 1917809"/>
              <a:gd name="connsiteY48" fmla="*/ 497087 h 845875"/>
              <a:gd name="connsiteX49" fmla="*/ 1843086 w 1917809"/>
              <a:gd name="connsiteY49" fmla="*/ 463750 h 845875"/>
              <a:gd name="connsiteX50" fmla="*/ 1821657 w 1917809"/>
              <a:gd name="connsiteY50" fmla="*/ 435174 h 845875"/>
              <a:gd name="connsiteX51" fmla="*/ 1776412 w 1917809"/>
              <a:gd name="connsiteY51" fmla="*/ 418506 h 845875"/>
              <a:gd name="connsiteX52" fmla="*/ 1728787 w 1917809"/>
              <a:gd name="connsiteY52" fmla="*/ 420887 h 845875"/>
              <a:gd name="connsiteX53" fmla="*/ 1678781 w 1917809"/>
              <a:gd name="connsiteY53" fmla="*/ 430412 h 845875"/>
              <a:gd name="connsiteX54" fmla="*/ 1650206 w 1917809"/>
              <a:gd name="connsiteY54" fmla="*/ 456606 h 845875"/>
              <a:gd name="connsiteX55" fmla="*/ 1652587 w 1917809"/>
              <a:gd name="connsiteY55" fmla="*/ 518518 h 845875"/>
              <a:gd name="connsiteX56" fmla="*/ 1676400 w 1917809"/>
              <a:gd name="connsiteY56" fmla="*/ 568524 h 845875"/>
              <a:gd name="connsiteX57" fmla="*/ 1707356 w 1917809"/>
              <a:gd name="connsiteY57" fmla="*/ 613769 h 845875"/>
              <a:gd name="connsiteX58" fmla="*/ 1738312 w 1917809"/>
              <a:gd name="connsiteY58" fmla="*/ 651869 h 845875"/>
              <a:gd name="connsiteX59" fmla="*/ 1774032 w 1917809"/>
              <a:gd name="connsiteY59" fmla="*/ 668538 h 845875"/>
              <a:gd name="connsiteX60" fmla="*/ 1819275 w 1917809"/>
              <a:gd name="connsiteY60" fmla="*/ 661393 h 845875"/>
              <a:gd name="connsiteX61" fmla="*/ 1847849 w 1917809"/>
              <a:gd name="connsiteY61" fmla="*/ 649487 h 845875"/>
              <a:gd name="connsiteX62" fmla="*/ 1874044 w 1917809"/>
              <a:gd name="connsiteY62" fmla="*/ 670918 h 845875"/>
              <a:gd name="connsiteX63" fmla="*/ 1864519 w 1917809"/>
              <a:gd name="connsiteY63" fmla="*/ 692350 h 845875"/>
              <a:gd name="connsiteX64" fmla="*/ 1833562 w 1917809"/>
              <a:gd name="connsiteY64" fmla="*/ 720925 h 845875"/>
              <a:gd name="connsiteX65" fmla="*/ 1793081 w 1917809"/>
              <a:gd name="connsiteY65" fmla="*/ 735212 h 845875"/>
              <a:gd name="connsiteX66" fmla="*/ 1762125 w 1917809"/>
              <a:gd name="connsiteY66" fmla="*/ 759025 h 845875"/>
              <a:gd name="connsiteX67" fmla="*/ 1747837 w 1917809"/>
              <a:gd name="connsiteY67" fmla="*/ 794743 h 845875"/>
              <a:gd name="connsiteX68" fmla="*/ 1738314 w 1917809"/>
              <a:gd name="connsiteY68" fmla="*/ 828082 h 845875"/>
              <a:gd name="connsiteX69" fmla="*/ 1690687 w 1917809"/>
              <a:gd name="connsiteY69" fmla="*/ 844750 h 845875"/>
              <a:gd name="connsiteX70" fmla="*/ 1676400 w 1917809"/>
              <a:gd name="connsiteY70" fmla="*/ 806650 h 845875"/>
              <a:gd name="connsiteX71" fmla="*/ 1683544 w 1917809"/>
              <a:gd name="connsiteY71" fmla="*/ 778075 h 845875"/>
              <a:gd name="connsiteX72" fmla="*/ 1676400 w 1917809"/>
              <a:gd name="connsiteY72" fmla="*/ 739975 h 845875"/>
              <a:gd name="connsiteX73" fmla="*/ 1671637 w 1917809"/>
              <a:gd name="connsiteY73" fmla="*/ 725687 h 845875"/>
              <a:gd name="connsiteX74" fmla="*/ 1664494 w 1917809"/>
              <a:gd name="connsiteY74" fmla="*/ 711400 h 845875"/>
              <a:gd name="connsiteX75" fmla="*/ 1657350 w 1917809"/>
              <a:gd name="connsiteY75" fmla="*/ 706637 h 845875"/>
              <a:gd name="connsiteX76" fmla="*/ 1654969 w 1917809"/>
              <a:gd name="connsiteY76" fmla="*/ 699493 h 845875"/>
              <a:gd name="connsiteX77" fmla="*/ 1645444 w 1917809"/>
              <a:gd name="connsiteY77" fmla="*/ 685206 h 845875"/>
              <a:gd name="connsiteX78" fmla="*/ 1643062 w 1917809"/>
              <a:gd name="connsiteY78" fmla="*/ 678062 h 845875"/>
              <a:gd name="connsiteX79" fmla="*/ 1635919 w 1917809"/>
              <a:gd name="connsiteY79" fmla="*/ 673300 h 845875"/>
              <a:gd name="connsiteX80" fmla="*/ 1624012 w 1917809"/>
              <a:gd name="connsiteY80" fmla="*/ 651868 h 845875"/>
              <a:gd name="connsiteX81" fmla="*/ 1619250 w 1917809"/>
              <a:gd name="connsiteY81" fmla="*/ 644725 h 845875"/>
              <a:gd name="connsiteX82" fmla="*/ 1614487 w 1917809"/>
              <a:gd name="connsiteY82" fmla="*/ 637581 h 845875"/>
              <a:gd name="connsiteX83" fmla="*/ 1609725 w 1917809"/>
              <a:gd name="connsiteY83" fmla="*/ 620912 h 845875"/>
              <a:gd name="connsiteX84" fmla="*/ 1604962 w 1917809"/>
              <a:gd name="connsiteY84" fmla="*/ 606625 h 845875"/>
              <a:gd name="connsiteX85" fmla="*/ 1602581 w 1917809"/>
              <a:gd name="connsiteY85" fmla="*/ 599481 h 845875"/>
              <a:gd name="connsiteX86" fmla="*/ 1597819 w 1917809"/>
              <a:gd name="connsiteY86" fmla="*/ 582812 h 845875"/>
              <a:gd name="connsiteX87" fmla="*/ 1590675 w 1917809"/>
              <a:gd name="connsiteY87" fmla="*/ 575668 h 845875"/>
              <a:gd name="connsiteX88" fmla="*/ 1585912 w 1917809"/>
              <a:gd name="connsiteY88" fmla="*/ 568525 h 845875"/>
              <a:gd name="connsiteX89" fmla="*/ 1571625 w 1917809"/>
              <a:gd name="connsiteY89" fmla="*/ 559000 h 845875"/>
              <a:gd name="connsiteX90" fmla="*/ 1557337 w 1917809"/>
              <a:gd name="connsiteY90" fmla="*/ 547093 h 845875"/>
              <a:gd name="connsiteX91" fmla="*/ 1547812 w 1917809"/>
              <a:gd name="connsiteY91" fmla="*/ 537568 h 845875"/>
              <a:gd name="connsiteX92" fmla="*/ 1538287 w 1917809"/>
              <a:gd name="connsiteY92" fmla="*/ 528043 h 845875"/>
              <a:gd name="connsiteX93" fmla="*/ 1526381 w 1917809"/>
              <a:gd name="connsiteY93" fmla="*/ 513756 h 845875"/>
              <a:gd name="connsiteX94" fmla="*/ 1521619 w 1917809"/>
              <a:gd name="connsiteY94" fmla="*/ 506612 h 845875"/>
              <a:gd name="connsiteX95" fmla="*/ 1514475 w 1917809"/>
              <a:gd name="connsiteY95" fmla="*/ 504231 h 845875"/>
              <a:gd name="connsiteX96" fmla="*/ 1502569 w 1917809"/>
              <a:gd name="connsiteY96" fmla="*/ 492325 h 845875"/>
              <a:gd name="connsiteX97" fmla="*/ 1490662 w 1917809"/>
              <a:gd name="connsiteY97" fmla="*/ 478037 h 845875"/>
              <a:gd name="connsiteX98" fmla="*/ 1469231 w 1917809"/>
              <a:gd name="connsiteY98" fmla="*/ 468512 h 845875"/>
              <a:gd name="connsiteX99" fmla="*/ 1231106 w 1917809"/>
              <a:gd name="connsiteY99" fmla="*/ 466131 h 845875"/>
              <a:gd name="connsiteX100" fmla="*/ 1031081 w 1917809"/>
              <a:gd name="connsiteY100" fmla="*/ 456606 h 845875"/>
              <a:gd name="connsiteX101" fmla="*/ 840581 w 1917809"/>
              <a:gd name="connsiteY101" fmla="*/ 454225 h 845875"/>
              <a:gd name="connsiteX102" fmla="*/ 750094 w 1917809"/>
              <a:gd name="connsiteY102" fmla="*/ 451843 h 845875"/>
              <a:gd name="connsiteX103" fmla="*/ 500063 w 1917809"/>
              <a:gd name="connsiteY103" fmla="*/ 458987 h 845875"/>
              <a:gd name="connsiteX104" fmla="*/ 347662 w 1917809"/>
              <a:gd name="connsiteY104" fmla="*/ 478037 h 845875"/>
              <a:gd name="connsiteX105" fmla="*/ 250031 w 1917809"/>
              <a:gd name="connsiteY105" fmla="*/ 508993 h 845875"/>
              <a:gd name="connsiteX106" fmla="*/ 185737 w 1917809"/>
              <a:gd name="connsiteY106" fmla="*/ 542331 h 845875"/>
              <a:gd name="connsiteX0" fmla="*/ 185737 w 1917809"/>
              <a:gd name="connsiteY0" fmla="*/ 542331 h 845875"/>
              <a:gd name="connsiteX1" fmla="*/ 128586 w 1917809"/>
              <a:gd name="connsiteY1" fmla="*/ 582813 h 845875"/>
              <a:gd name="connsiteX2" fmla="*/ 85726 w 1917809"/>
              <a:gd name="connsiteY2" fmla="*/ 601862 h 845875"/>
              <a:gd name="connsiteX3" fmla="*/ 11906 w 1917809"/>
              <a:gd name="connsiteY3" fmla="*/ 628056 h 845875"/>
              <a:gd name="connsiteX4" fmla="*/ 33337 w 1917809"/>
              <a:gd name="connsiteY4" fmla="*/ 566143 h 845875"/>
              <a:gd name="connsiteX5" fmla="*/ 0 w 1917809"/>
              <a:gd name="connsiteY5" fmla="*/ 520899 h 845875"/>
              <a:gd name="connsiteX6" fmla="*/ 42863 w 1917809"/>
              <a:gd name="connsiteY6" fmla="*/ 418508 h 845875"/>
              <a:gd name="connsiteX7" fmla="*/ 2381 w 1917809"/>
              <a:gd name="connsiteY7" fmla="*/ 354212 h 845875"/>
              <a:gd name="connsiteX8" fmla="*/ 83343 w 1917809"/>
              <a:gd name="connsiteY8" fmla="*/ 351830 h 845875"/>
              <a:gd name="connsiteX9" fmla="*/ 152401 w 1917809"/>
              <a:gd name="connsiteY9" fmla="*/ 368500 h 845875"/>
              <a:gd name="connsiteX10" fmla="*/ 269081 w 1917809"/>
              <a:gd name="connsiteY10" fmla="*/ 380405 h 845875"/>
              <a:gd name="connsiteX11" fmla="*/ 369094 w 1917809"/>
              <a:gd name="connsiteY11" fmla="*/ 385168 h 845875"/>
              <a:gd name="connsiteX12" fmla="*/ 652463 w 1917809"/>
              <a:gd name="connsiteY12" fmla="*/ 380406 h 845875"/>
              <a:gd name="connsiteX13" fmla="*/ 1042987 w 1917809"/>
              <a:gd name="connsiteY13" fmla="*/ 375644 h 845875"/>
              <a:gd name="connsiteX14" fmla="*/ 1345406 w 1917809"/>
              <a:gd name="connsiteY14" fmla="*/ 378025 h 845875"/>
              <a:gd name="connsiteX15" fmla="*/ 1466850 w 1917809"/>
              <a:gd name="connsiteY15" fmla="*/ 370881 h 845875"/>
              <a:gd name="connsiteX16" fmla="*/ 1531143 w 1917809"/>
              <a:gd name="connsiteY16" fmla="*/ 294682 h 845875"/>
              <a:gd name="connsiteX17" fmla="*/ 1557337 w 1917809"/>
              <a:gd name="connsiteY17" fmla="*/ 230388 h 845875"/>
              <a:gd name="connsiteX18" fmla="*/ 1581150 w 1917809"/>
              <a:gd name="connsiteY18" fmla="*/ 173237 h 845875"/>
              <a:gd name="connsiteX19" fmla="*/ 1595437 w 1917809"/>
              <a:gd name="connsiteY19" fmla="*/ 113706 h 845875"/>
              <a:gd name="connsiteX20" fmla="*/ 1590675 w 1917809"/>
              <a:gd name="connsiteY20" fmla="*/ 85131 h 845875"/>
              <a:gd name="connsiteX21" fmla="*/ 1562100 w 1917809"/>
              <a:gd name="connsiteY21" fmla="*/ 63700 h 845875"/>
              <a:gd name="connsiteX22" fmla="*/ 1533526 w 1917809"/>
              <a:gd name="connsiteY22" fmla="*/ 35124 h 845875"/>
              <a:gd name="connsiteX23" fmla="*/ 1540668 w 1917809"/>
              <a:gd name="connsiteY23" fmla="*/ 4168 h 845875"/>
              <a:gd name="connsiteX24" fmla="*/ 1566862 w 1917809"/>
              <a:gd name="connsiteY24" fmla="*/ 1787 h 845875"/>
              <a:gd name="connsiteX25" fmla="*/ 1600200 w 1917809"/>
              <a:gd name="connsiteY25" fmla="*/ 13693 h 845875"/>
              <a:gd name="connsiteX26" fmla="*/ 1643062 w 1917809"/>
              <a:gd name="connsiteY26" fmla="*/ 27981 h 845875"/>
              <a:gd name="connsiteX27" fmla="*/ 1688306 w 1917809"/>
              <a:gd name="connsiteY27" fmla="*/ 32743 h 845875"/>
              <a:gd name="connsiteX28" fmla="*/ 1716881 w 1917809"/>
              <a:gd name="connsiteY28" fmla="*/ 42268 h 845875"/>
              <a:gd name="connsiteX29" fmla="*/ 1731169 w 1917809"/>
              <a:gd name="connsiteY29" fmla="*/ 61319 h 845875"/>
              <a:gd name="connsiteX30" fmla="*/ 1697831 w 1917809"/>
              <a:gd name="connsiteY30" fmla="*/ 87512 h 845875"/>
              <a:gd name="connsiteX31" fmla="*/ 1647825 w 1917809"/>
              <a:gd name="connsiteY31" fmla="*/ 120850 h 845875"/>
              <a:gd name="connsiteX32" fmla="*/ 1635919 w 1917809"/>
              <a:gd name="connsiteY32" fmla="*/ 154187 h 845875"/>
              <a:gd name="connsiteX33" fmla="*/ 1621631 w 1917809"/>
              <a:gd name="connsiteY33" fmla="*/ 204194 h 845875"/>
              <a:gd name="connsiteX34" fmla="*/ 1619251 w 1917809"/>
              <a:gd name="connsiteY34" fmla="*/ 266106 h 845875"/>
              <a:gd name="connsiteX35" fmla="*/ 1628775 w 1917809"/>
              <a:gd name="connsiteY35" fmla="*/ 332781 h 845875"/>
              <a:gd name="connsiteX36" fmla="*/ 1657350 w 1917809"/>
              <a:gd name="connsiteY36" fmla="*/ 363737 h 845875"/>
              <a:gd name="connsiteX37" fmla="*/ 1738312 w 1917809"/>
              <a:gd name="connsiteY37" fmla="*/ 368500 h 845875"/>
              <a:gd name="connsiteX38" fmla="*/ 1785937 w 1917809"/>
              <a:gd name="connsiteY38" fmla="*/ 366118 h 845875"/>
              <a:gd name="connsiteX39" fmla="*/ 1828798 w 1917809"/>
              <a:gd name="connsiteY39" fmla="*/ 344688 h 845875"/>
              <a:gd name="connsiteX40" fmla="*/ 1862137 w 1917809"/>
              <a:gd name="connsiteY40" fmla="*/ 308968 h 845875"/>
              <a:gd name="connsiteX41" fmla="*/ 1883570 w 1917809"/>
              <a:gd name="connsiteY41" fmla="*/ 280394 h 845875"/>
              <a:gd name="connsiteX42" fmla="*/ 1914525 w 1917809"/>
              <a:gd name="connsiteY42" fmla="*/ 289917 h 845875"/>
              <a:gd name="connsiteX43" fmla="*/ 1916906 w 1917809"/>
              <a:gd name="connsiteY43" fmla="*/ 318493 h 845875"/>
              <a:gd name="connsiteX44" fmla="*/ 1897857 w 1917809"/>
              <a:gd name="connsiteY44" fmla="*/ 356593 h 845875"/>
              <a:gd name="connsiteX45" fmla="*/ 1888331 w 1917809"/>
              <a:gd name="connsiteY45" fmla="*/ 387549 h 845875"/>
              <a:gd name="connsiteX46" fmla="*/ 1893094 w 1917809"/>
              <a:gd name="connsiteY46" fmla="*/ 430411 h 845875"/>
              <a:gd name="connsiteX47" fmla="*/ 1902618 w 1917809"/>
              <a:gd name="connsiteY47" fmla="*/ 473273 h 845875"/>
              <a:gd name="connsiteX48" fmla="*/ 1866899 w 1917809"/>
              <a:gd name="connsiteY48" fmla="*/ 497087 h 845875"/>
              <a:gd name="connsiteX49" fmla="*/ 1843086 w 1917809"/>
              <a:gd name="connsiteY49" fmla="*/ 463750 h 845875"/>
              <a:gd name="connsiteX50" fmla="*/ 1821657 w 1917809"/>
              <a:gd name="connsiteY50" fmla="*/ 435174 h 845875"/>
              <a:gd name="connsiteX51" fmla="*/ 1776412 w 1917809"/>
              <a:gd name="connsiteY51" fmla="*/ 418506 h 845875"/>
              <a:gd name="connsiteX52" fmla="*/ 1728787 w 1917809"/>
              <a:gd name="connsiteY52" fmla="*/ 420887 h 845875"/>
              <a:gd name="connsiteX53" fmla="*/ 1678781 w 1917809"/>
              <a:gd name="connsiteY53" fmla="*/ 430412 h 845875"/>
              <a:gd name="connsiteX54" fmla="*/ 1650206 w 1917809"/>
              <a:gd name="connsiteY54" fmla="*/ 456606 h 845875"/>
              <a:gd name="connsiteX55" fmla="*/ 1652587 w 1917809"/>
              <a:gd name="connsiteY55" fmla="*/ 518518 h 845875"/>
              <a:gd name="connsiteX56" fmla="*/ 1676400 w 1917809"/>
              <a:gd name="connsiteY56" fmla="*/ 568524 h 845875"/>
              <a:gd name="connsiteX57" fmla="*/ 1707356 w 1917809"/>
              <a:gd name="connsiteY57" fmla="*/ 613769 h 845875"/>
              <a:gd name="connsiteX58" fmla="*/ 1738312 w 1917809"/>
              <a:gd name="connsiteY58" fmla="*/ 651869 h 845875"/>
              <a:gd name="connsiteX59" fmla="*/ 1774032 w 1917809"/>
              <a:gd name="connsiteY59" fmla="*/ 668538 h 845875"/>
              <a:gd name="connsiteX60" fmla="*/ 1819275 w 1917809"/>
              <a:gd name="connsiteY60" fmla="*/ 661393 h 845875"/>
              <a:gd name="connsiteX61" fmla="*/ 1847849 w 1917809"/>
              <a:gd name="connsiteY61" fmla="*/ 649487 h 845875"/>
              <a:gd name="connsiteX62" fmla="*/ 1874044 w 1917809"/>
              <a:gd name="connsiteY62" fmla="*/ 670918 h 845875"/>
              <a:gd name="connsiteX63" fmla="*/ 1864519 w 1917809"/>
              <a:gd name="connsiteY63" fmla="*/ 692350 h 845875"/>
              <a:gd name="connsiteX64" fmla="*/ 1833562 w 1917809"/>
              <a:gd name="connsiteY64" fmla="*/ 720925 h 845875"/>
              <a:gd name="connsiteX65" fmla="*/ 1793081 w 1917809"/>
              <a:gd name="connsiteY65" fmla="*/ 735212 h 845875"/>
              <a:gd name="connsiteX66" fmla="*/ 1762125 w 1917809"/>
              <a:gd name="connsiteY66" fmla="*/ 759025 h 845875"/>
              <a:gd name="connsiteX67" fmla="*/ 1747837 w 1917809"/>
              <a:gd name="connsiteY67" fmla="*/ 794743 h 845875"/>
              <a:gd name="connsiteX68" fmla="*/ 1738314 w 1917809"/>
              <a:gd name="connsiteY68" fmla="*/ 828082 h 845875"/>
              <a:gd name="connsiteX69" fmla="*/ 1690687 w 1917809"/>
              <a:gd name="connsiteY69" fmla="*/ 844750 h 845875"/>
              <a:gd name="connsiteX70" fmla="*/ 1676400 w 1917809"/>
              <a:gd name="connsiteY70" fmla="*/ 806650 h 845875"/>
              <a:gd name="connsiteX71" fmla="*/ 1683544 w 1917809"/>
              <a:gd name="connsiteY71" fmla="*/ 778075 h 845875"/>
              <a:gd name="connsiteX72" fmla="*/ 1676400 w 1917809"/>
              <a:gd name="connsiteY72" fmla="*/ 739975 h 845875"/>
              <a:gd name="connsiteX73" fmla="*/ 1671637 w 1917809"/>
              <a:gd name="connsiteY73" fmla="*/ 725687 h 845875"/>
              <a:gd name="connsiteX74" fmla="*/ 1664494 w 1917809"/>
              <a:gd name="connsiteY74" fmla="*/ 711400 h 845875"/>
              <a:gd name="connsiteX75" fmla="*/ 1657350 w 1917809"/>
              <a:gd name="connsiteY75" fmla="*/ 706637 h 845875"/>
              <a:gd name="connsiteX76" fmla="*/ 1654969 w 1917809"/>
              <a:gd name="connsiteY76" fmla="*/ 699493 h 845875"/>
              <a:gd name="connsiteX77" fmla="*/ 1645444 w 1917809"/>
              <a:gd name="connsiteY77" fmla="*/ 685206 h 845875"/>
              <a:gd name="connsiteX78" fmla="*/ 1643062 w 1917809"/>
              <a:gd name="connsiteY78" fmla="*/ 678062 h 845875"/>
              <a:gd name="connsiteX79" fmla="*/ 1635919 w 1917809"/>
              <a:gd name="connsiteY79" fmla="*/ 673300 h 845875"/>
              <a:gd name="connsiteX80" fmla="*/ 1624012 w 1917809"/>
              <a:gd name="connsiteY80" fmla="*/ 651868 h 845875"/>
              <a:gd name="connsiteX81" fmla="*/ 1619250 w 1917809"/>
              <a:gd name="connsiteY81" fmla="*/ 644725 h 845875"/>
              <a:gd name="connsiteX82" fmla="*/ 1614487 w 1917809"/>
              <a:gd name="connsiteY82" fmla="*/ 637581 h 845875"/>
              <a:gd name="connsiteX83" fmla="*/ 1609725 w 1917809"/>
              <a:gd name="connsiteY83" fmla="*/ 620912 h 845875"/>
              <a:gd name="connsiteX84" fmla="*/ 1604962 w 1917809"/>
              <a:gd name="connsiteY84" fmla="*/ 606625 h 845875"/>
              <a:gd name="connsiteX85" fmla="*/ 1602581 w 1917809"/>
              <a:gd name="connsiteY85" fmla="*/ 599481 h 845875"/>
              <a:gd name="connsiteX86" fmla="*/ 1597819 w 1917809"/>
              <a:gd name="connsiteY86" fmla="*/ 582812 h 845875"/>
              <a:gd name="connsiteX87" fmla="*/ 1590675 w 1917809"/>
              <a:gd name="connsiteY87" fmla="*/ 575668 h 845875"/>
              <a:gd name="connsiteX88" fmla="*/ 1585912 w 1917809"/>
              <a:gd name="connsiteY88" fmla="*/ 568525 h 845875"/>
              <a:gd name="connsiteX89" fmla="*/ 1571625 w 1917809"/>
              <a:gd name="connsiteY89" fmla="*/ 559000 h 845875"/>
              <a:gd name="connsiteX90" fmla="*/ 1557337 w 1917809"/>
              <a:gd name="connsiteY90" fmla="*/ 547093 h 845875"/>
              <a:gd name="connsiteX91" fmla="*/ 1547812 w 1917809"/>
              <a:gd name="connsiteY91" fmla="*/ 537568 h 845875"/>
              <a:gd name="connsiteX92" fmla="*/ 1538287 w 1917809"/>
              <a:gd name="connsiteY92" fmla="*/ 528043 h 845875"/>
              <a:gd name="connsiteX93" fmla="*/ 1526381 w 1917809"/>
              <a:gd name="connsiteY93" fmla="*/ 513756 h 845875"/>
              <a:gd name="connsiteX94" fmla="*/ 1521619 w 1917809"/>
              <a:gd name="connsiteY94" fmla="*/ 506612 h 845875"/>
              <a:gd name="connsiteX95" fmla="*/ 1514475 w 1917809"/>
              <a:gd name="connsiteY95" fmla="*/ 504231 h 845875"/>
              <a:gd name="connsiteX96" fmla="*/ 1502569 w 1917809"/>
              <a:gd name="connsiteY96" fmla="*/ 492325 h 845875"/>
              <a:gd name="connsiteX97" fmla="*/ 1490662 w 1917809"/>
              <a:gd name="connsiteY97" fmla="*/ 478037 h 845875"/>
              <a:gd name="connsiteX98" fmla="*/ 1469231 w 1917809"/>
              <a:gd name="connsiteY98" fmla="*/ 468512 h 845875"/>
              <a:gd name="connsiteX99" fmla="*/ 1231106 w 1917809"/>
              <a:gd name="connsiteY99" fmla="*/ 466131 h 845875"/>
              <a:gd name="connsiteX100" fmla="*/ 1031081 w 1917809"/>
              <a:gd name="connsiteY100" fmla="*/ 456606 h 845875"/>
              <a:gd name="connsiteX101" fmla="*/ 840581 w 1917809"/>
              <a:gd name="connsiteY101" fmla="*/ 454225 h 845875"/>
              <a:gd name="connsiteX102" fmla="*/ 750094 w 1917809"/>
              <a:gd name="connsiteY102" fmla="*/ 451843 h 845875"/>
              <a:gd name="connsiteX103" fmla="*/ 500063 w 1917809"/>
              <a:gd name="connsiteY103" fmla="*/ 458987 h 845875"/>
              <a:gd name="connsiteX104" fmla="*/ 347662 w 1917809"/>
              <a:gd name="connsiteY104" fmla="*/ 478037 h 845875"/>
              <a:gd name="connsiteX105" fmla="*/ 250031 w 1917809"/>
              <a:gd name="connsiteY105" fmla="*/ 508993 h 845875"/>
              <a:gd name="connsiteX106" fmla="*/ 185737 w 1917809"/>
              <a:gd name="connsiteY106" fmla="*/ 542331 h 845875"/>
              <a:gd name="connsiteX0" fmla="*/ 185737 w 1917809"/>
              <a:gd name="connsiteY0" fmla="*/ 542331 h 846869"/>
              <a:gd name="connsiteX1" fmla="*/ 128586 w 1917809"/>
              <a:gd name="connsiteY1" fmla="*/ 582813 h 846869"/>
              <a:gd name="connsiteX2" fmla="*/ 85726 w 1917809"/>
              <a:gd name="connsiteY2" fmla="*/ 601862 h 846869"/>
              <a:gd name="connsiteX3" fmla="*/ 11906 w 1917809"/>
              <a:gd name="connsiteY3" fmla="*/ 628056 h 846869"/>
              <a:gd name="connsiteX4" fmla="*/ 33337 w 1917809"/>
              <a:gd name="connsiteY4" fmla="*/ 566143 h 846869"/>
              <a:gd name="connsiteX5" fmla="*/ 0 w 1917809"/>
              <a:gd name="connsiteY5" fmla="*/ 520899 h 846869"/>
              <a:gd name="connsiteX6" fmla="*/ 42863 w 1917809"/>
              <a:gd name="connsiteY6" fmla="*/ 418508 h 846869"/>
              <a:gd name="connsiteX7" fmla="*/ 2381 w 1917809"/>
              <a:gd name="connsiteY7" fmla="*/ 354212 h 846869"/>
              <a:gd name="connsiteX8" fmla="*/ 83343 w 1917809"/>
              <a:gd name="connsiteY8" fmla="*/ 351830 h 846869"/>
              <a:gd name="connsiteX9" fmla="*/ 152401 w 1917809"/>
              <a:gd name="connsiteY9" fmla="*/ 368500 h 846869"/>
              <a:gd name="connsiteX10" fmla="*/ 269081 w 1917809"/>
              <a:gd name="connsiteY10" fmla="*/ 380405 h 846869"/>
              <a:gd name="connsiteX11" fmla="*/ 369094 w 1917809"/>
              <a:gd name="connsiteY11" fmla="*/ 385168 h 846869"/>
              <a:gd name="connsiteX12" fmla="*/ 652463 w 1917809"/>
              <a:gd name="connsiteY12" fmla="*/ 380406 h 846869"/>
              <a:gd name="connsiteX13" fmla="*/ 1042987 w 1917809"/>
              <a:gd name="connsiteY13" fmla="*/ 375644 h 846869"/>
              <a:gd name="connsiteX14" fmla="*/ 1345406 w 1917809"/>
              <a:gd name="connsiteY14" fmla="*/ 378025 h 846869"/>
              <a:gd name="connsiteX15" fmla="*/ 1466850 w 1917809"/>
              <a:gd name="connsiteY15" fmla="*/ 370881 h 846869"/>
              <a:gd name="connsiteX16" fmla="*/ 1531143 w 1917809"/>
              <a:gd name="connsiteY16" fmla="*/ 294682 h 846869"/>
              <a:gd name="connsiteX17" fmla="*/ 1557337 w 1917809"/>
              <a:gd name="connsiteY17" fmla="*/ 230388 h 846869"/>
              <a:gd name="connsiteX18" fmla="*/ 1581150 w 1917809"/>
              <a:gd name="connsiteY18" fmla="*/ 173237 h 846869"/>
              <a:gd name="connsiteX19" fmla="*/ 1595437 w 1917809"/>
              <a:gd name="connsiteY19" fmla="*/ 113706 h 846869"/>
              <a:gd name="connsiteX20" fmla="*/ 1590675 w 1917809"/>
              <a:gd name="connsiteY20" fmla="*/ 85131 h 846869"/>
              <a:gd name="connsiteX21" fmla="*/ 1562100 w 1917809"/>
              <a:gd name="connsiteY21" fmla="*/ 63700 h 846869"/>
              <a:gd name="connsiteX22" fmla="*/ 1533526 w 1917809"/>
              <a:gd name="connsiteY22" fmla="*/ 35124 h 846869"/>
              <a:gd name="connsiteX23" fmla="*/ 1540668 w 1917809"/>
              <a:gd name="connsiteY23" fmla="*/ 4168 h 846869"/>
              <a:gd name="connsiteX24" fmla="*/ 1566862 w 1917809"/>
              <a:gd name="connsiteY24" fmla="*/ 1787 h 846869"/>
              <a:gd name="connsiteX25" fmla="*/ 1600200 w 1917809"/>
              <a:gd name="connsiteY25" fmla="*/ 13693 h 846869"/>
              <a:gd name="connsiteX26" fmla="*/ 1643062 w 1917809"/>
              <a:gd name="connsiteY26" fmla="*/ 27981 h 846869"/>
              <a:gd name="connsiteX27" fmla="*/ 1688306 w 1917809"/>
              <a:gd name="connsiteY27" fmla="*/ 32743 h 846869"/>
              <a:gd name="connsiteX28" fmla="*/ 1716881 w 1917809"/>
              <a:gd name="connsiteY28" fmla="*/ 42268 h 846869"/>
              <a:gd name="connsiteX29" fmla="*/ 1731169 w 1917809"/>
              <a:gd name="connsiteY29" fmla="*/ 61319 h 846869"/>
              <a:gd name="connsiteX30" fmla="*/ 1697831 w 1917809"/>
              <a:gd name="connsiteY30" fmla="*/ 87512 h 846869"/>
              <a:gd name="connsiteX31" fmla="*/ 1647825 w 1917809"/>
              <a:gd name="connsiteY31" fmla="*/ 120850 h 846869"/>
              <a:gd name="connsiteX32" fmla="*/ 1635919 w 1917809"/>
              <a:gd name="connsiteY32" fmla="*/ 154187 h 846869"/>
              <a:gd name="connsiteX33" fmla="*/ 1621631 w 1917809"/>
              <a:gd name="connsiteY33" fmla="*/ 204194 h 846869"/>
              <a:gd name="connsiteX34" fmla="*/ 1619251 w 1917809"/>
              <a:gd name="connsiteY34" fmla="*/ 266106 h 846869"/>
              <a:gd name="connsiteX35" fmla="*/ 1628775 w 1917809"/>
              <a:gd name="connsiteY35" fmla="*/ 332781 h 846869"/>
              <a:gd name="connsiteX36" fmla="*/ 1657350 w 1917809"/>
              <a:gd name="connsiteY36" fmla="*/ 363737 h 846869"/>
              <a:gd name="connsiteX37" fmla="*/ 1738312 w 1917809"/>
              <a:gd name="connsiteY37" fmla="*/ 368500 h 846869"/>
              <a:gd name="connsiteX38" fmla="*/ 1785937 w 1917809"/>
              <a:gd name="connsiteY38" fmla="*/ 366118 h 846869"/>
              <a:gd name="connsiteX39" fmla="*/ 1828798 w 1917809"/>
              <a:gd name="connsiteY39" fmla="*/ 344688 h 846869"/>
              <a:gd name="connsiteX40" fmla="*/ 1862137 w 1917809"/>
              <a:gd name="connsiteY40" fmla="*/ 308968 h 846869"/>
              <a:gd name="connsiteX41" fmla="*/ 1883570 w 1917809"/>
              <a:gd name="connsiteY41" fmla="*/ 280394 h 846869"/>
              <a:gd name="connsiteX42" fmla="*/ 1914525 w 1917809"/>
              <a:gd name="connsiteY42" fmla="*/ 289917 h 846869"/>
              <a:gd name="connsiteX43" fmla="*/ 1916906 w 1917809"/>
              <a:gd name="connsiteY43" fmla="*/ 318493 h 846869"/>
              <a:gd name="connsiteX44" fmla="*/ 1897857 w 1917809"/>
              <a:gd name="connsiteY44" fmla="*/ 356593 h 846869"/>
              <a:gd name="connsiteX45" fmla="*/ 1888331 w 1917809"/>
              <a:gd name="connsiteY45" fmla="*/ 387549 h 846869"/>
              <a:gd name="connsiteX46" fmla="*/ 1893094 w 1917809"/>
              <a:gd name="connsiteY46" fmla="*/ 430411 h 846869"/>
              <a:gd name="connsiteX47" fmla="*/ 1902618 w 1917809"/>
              <a:gd name="connsiteY47" fmla="*/ 473273 h 846869"/>
              <a:gd name="connsiteX48" fmla="*/ 1866899 w 1917809"/>
              <a:gd name="connsiteY48" fmla="*/ 497087 h 846869"/>
              <a:gd name="connsiteX49" fmla="*/ 1843086 w 1917809"/>
              <a:gd name="connsiteY49" fmla="*/ 463750 h 846869"/>
              <a:gd name="connsiteX50" fmla="*/ 1821657 w 1917809"/>
              <a:gd name="connsiteY50" fmla="*/ 435174 h 846869"/>
              <a:gd name="connsiteX51" fmla="*/ 1776412 w 1917809"/>
              <a:gd name="connsiteY51" fmla="*/ 418506 h 846869"/>
              <a:gd name="connsiteX52" fmla="*/ 1728787 w 1917809"/>
              <a:gd name="connsiteY52" fmla="*/ 420887 h 846869"/>
              <a:gd name="connsiteX53" fmla="*/ 1678781 w 1917809"/>
              <a:gd name="connsiteY53" fmla="*/ 430412 h 846869"/>
              <a:gd name="connsiteX54" fmla="*/ 1650206 w 1917809"/>
              <a:gd name="connsiteY54" fmla="*/ 456606 h 846869"/>
              <a:gd name="connsiteX55" fmla="*/ 1652587 w 1917809"/>
              <a:gd name="connsiteY55" fmla="*/ 518518 h 846869"/>
              <a:gd name="connsiteX56" fmla="*/ 1676400 w 1917809"/>
              <a:gd name="connsiteY56" fmla="*/ 568524 h 846869"/>
              <a:gd name="connsiteX57" fmla="*/ 1707356 w 1917809"/>
              <a:gd name="connsiteY57" fmla="*/ 613769 h 846869"/>
              <a:gd name="connsiteX58" fmla="*/ 1738312 w 1917809"/>
              <a:gd name="connsiteY58" fmla="*/ 651869 h 846869"/>
              <a:gd name="connsiteX59" fmla="*/ 1774032 w 1917809"/>
              <a:gd name="connsiteY59" fmla="*/ 668538 h 846869"/>
              <a:gd name="connsiteX60" fmla="*/ 1819275 w 1917809"/>
              <a:gd name="connsiteY60" fmla="*/ 661393 h 846869"/>
              <a:gd name="connsiteX61" fmla="*/ 1847849 w 1917809"/>
              <a:gd name="connsiteY61" fmla="*/ 649487 h 846869"/>
              <a:gd name="connsiteX62" fmla="*/ 1874044 w 1917809"/>
              <a:gd name="connsiteY62" fmla="*/ 670918 h 846869"/>
              <a:gd name="connsiteX63" fmla="*/ 1864519 w 1917809"/>
              <a:gd name="connsiteY63" fmla="*/ 692350 h 846869"/>
              <a:gd name="connsiteX64" fmla="*/ 1833562 w 1917809"/>
              <a:gd name="connsiteY64" fmla="*/ 720925 h 846869"/>
              <a:gd name="connsiteX65" fmla="*/ 1793081 w 1917809"/>
              <a:gd name="connsiteY65" fmla="*/ 735212 h 846869"/>
              <a:gd name="connsiteX66" fmla="*/ 1762125 w 1917809"/>
              <a:gd name="connsiteY66" fmla="*/ 759025 h 846869"/>
              <a:gd name="connsiteX67" fmla="*/ 1747837 w 1917809"/>
              <a:gd name="connsiteY67" fmla="*/ 794743 h 846869"/>
              <a:gd name="connsiteX68" fmla="*/ 1738314 w 1917809"/>
              <a:gd name="connsiteY68" fmla="*/ 828082 h 846869"/>
              <a:gd name="connsiteX69" fmla="*/ 1690687 w 1917809"/>
              <a:gd name="connsiteY69" fmla="*/ 844750 h 846869"/>
              <a:gd name="connsiteX70" fmla="*/ 1676400 w 1917809"/>
              <a:gd name="connsiteY70" fmla="*/ 806650 h 846869"/>
              <a:gd name="connsiteX71" fmla="*/ 1683544 w 1917809"/>
              <a:gd name="connsiteY71" fmla="*/ 778075 h 846869"/>
              <a:gd name="connsiteX72" fmla="*/ 1676400 w 1917809"/>
              <a:gd name="connsiteY72" fmla="*/ 739975 h 846869"/>
              <a:gd name="connsiteX73" fmla="*/ 1671637 w 1917809"/>
              <a:gd name="connsiteY73" fmla="*/ 725687 h 846869"/>
              <a:gd name="connsiteX74" fmla="*/ 1664494 w 1917809"/>
              <a:gd name="connsiteY74" fmla="*/ 711400 h 846869"/>
              <a:gd name="connsiteX75" fmla="*/ 1657350 w 1917809"/>
              <a:gd name="connsiteY75" fmla="*/ 706637 h 846869"/>
              <a:gd name="connsiteX76" fmla="*/ 1654969 w 1917809"/>
              <a:gd name="connsiteY76" fmla="*/ 699493 h 846869"/>
              <a:gd name="connsiteX77" fmla="*/ 1645444 w 1917809"/>
              <a:gd name="connsiteY77" fmla="*/ 685206 h 846869"/>
              <a:gd name="connsiteX78" fmla="*/ 1643062 w 1917809"/>
              <a:gd name="connsiteY78" fmla="*/ 678062 h 846869"/>
              <a:gd name="connsiteX79" fmla="*/ 1635919 w 1917809"/>
              <a:gd name="connsiteY79" fmla="*/ 673300 h 846869"/>
              <a:gd name="connsiteX80" fmla="*/ 1624012 w 1917809"/>
              <a:gd name="connsiteY80" fmla="*/ 651868 h 846869"/>
              <a:gd name="connsiteX81" fmla="*/ 1619250 w 1917809"/>
              <a:gd name="connsiteY81" fmla="*/ 644725 h 846869"/>
              <a:gd name="connsiteX82" fmla="*/ 1614487 w 1917809"/>
              <a:gd name="connsiteY82" fmla="*/ 637581 h 846869"/>
              <a:gd name="connsiteX83" fmla="*/ 1609725 w 1917809"/>
              <a:gd name="connsiteY83" fmla="*/ 620912 h 846869"/>
              <a:gd name="connsiteX84" fmla="*/ 1604962 w 1917809"/>
              <a:gd name="connsiteY84" fmla="*/ 606625 h 846869"/>
              <a:gd name="connsiteX85" fmla="*/ 1602581 w 1917809"/>
              <a:gd name="connsiteY85" fmla="*/ 599481 h 846869"/>
              <a:gd name="connsiteX86" fmla="*/ 1597819 w 1917809"/>
              <a:gd name="connsiteY86" fmla="*/ 582812 h 846869"/>
              <a:gd name="connsiteX87" fmla="*/ 1590675 w 1917809"/>
              <a:gd name="connsiteY87" fmla="*/ 575668 h 846869"/>
              <a:gd name="connsiteX88" fmla="*/ 1585912 w 1917809"/>
              <a:gd name="connsiteY88" fmla="*/ 568525 h 846869"/>
              <a:gd name="connsiteX89" fmla="*/ 1571625 w 1917809"/>
              <a:gd name="connsiteY89" fmla="*/ 559000 h 846869"/>
              <a:gd name="connsiteX90" fmla="*/ 1557337 w 1917809"/>
              <a:gd name="connsiteY90" fmla="*/ 547093 h 846869"/>
              <a:gd name="connsiteX91" fmla="*/ 1547812 w 1917809"/>
              <a:gd name="connsiteY91" fmla="*/ 537568 h 846869"/>
              <a:gd name="connsiteX92" fmla="*/ 1538287 w 1917809"/>
              <a:gd name="connsiteY92" fmla="*/ 528043 h 846869"/>
              <a:gd name="connsiteX93" fmla="*/ 1526381 w 1917809"/>
              <a:gd name="connsiteY93" fmla="*/ 513756 h 846869"/>
              <a:gd name="connsiteX94" fmla="*/ 1521619 w 1917809"/>
              <a:gd name="connsiteY94" fmla="*/ 506612 h 846869"/>
              <a:gd name="connsiteX95" fmla="*/ 1514475 w 1917809"/>
              <a:gd name="connsiteY95" fmla="*/ 504231 h 846869"/>
              <a:gd name="connsiteX96" fmla="*/ 1502569 w 1917809"/>
              <a:gd name="connsiteY96" fmla="*/ 492325 h 846869"/>
              <a:gd name="connsiteX97" fmla="*/ 1490662 w 1917809"/>
              <a:gd name="connsiteY97" fmla="*/ 478037 h 846869"/>
              <a:gd name="connsiteX98" fmla="*/ 1469231 w 1917809"/>
              <a:gd name="connsiteY98" fmla="*/ 468512 h 846869"/>
              <a:gd name="connsiteX99" fmla="*/ 1231106 w 1917809"/>
              <a:gd name="connsiteY99" fmla="*/ 466131 h 846869"/>
              <a:gd name="connsiteX100" fmla="*/ 1031081 w 1917809"/>
              <a:gd name="connsiteY100" fmla="*/ 456606 h 846869"/>
              <a:gd name="connsiteX101" fmla="*/ 840581 w 1917809"/>
              <a:gd name="connsiteY101" fmla="*/ 454225 h 846869"/>
              <a:gd name="connsiteX102" fmla="*/ 750094 w 1917809"/>
              <a:gd name="connsiteY102" fmla="*/ 451843 h 846869"/>
              <a:gd name="connsiteX103" fmla="*/ 500063 w 1917809"/>
              <a:gd name="connsiteY103" fmla="*/ 458987 h 846869"/>
              <a:gd name="connsiteX104" fmla="*/ 347662 w 1917809"/>
              <a:gd name="connsiteY104" fmla="*/ 478037 h 846869"/>
              <a:gd name="connsiteX105" fmla="*/ 250031 w 1917809"/>
              <a:gd name="connsiteY105" fmla="*/ 508993 h 846869"/>
              <a:gd name="connsiteX106" fmla="*/ 185737 w 1917809"/>
              <a:gd name="connsiteY106" fmla="*/ 542331 h 846869"/>
              <a:gd name="connsiteX0" fmla="*/ 185737 w 1917809"/>
              <a:gd name="connsiteY0" fmla="*/ 542331 h 851101"/>
              <a:gd name="connsiteX1" fmla="*/ 128586 w 1917809"/>
              <a:gd name="connsiteY1" fmla="*/ 582813 h 851101"/>
              <a:gd name="connsiteX2" fmla="*/ 85726 w 1917809"/>
              <a:gd name="connsiteY2" fmla="*/ 601862 h 851101"/>
              <a:gd name="connsiteX3" fmla="*/ 11906 w 1917809"/>
              <a:gd name="connsiteY3" fmla="*/ 628056 h 851101"/>
              <a:gd name="connsiteX4" fmla="*/ 33337 w 1917809"/>
              <a:gd name="connsiteY4" fmla="*/ 566143 h 851101"/>
              <a:gd name="connsiteX5" fmla="*/ 0 w 1917809"/>
              <a:gd name="connsiteY5" fmla="*/ 520899 h 851101"/>
              <a:gd name="connsiteX6" fmla="*/ 42863 w 1917809"/>
              <a:gd name="connsiteY6" fmla="*/ 418508 h 851101"/>
              <a:gd name="connsiteX7" fmla="*/ 2381 w 1917809"/>
              <a:gd name="connsiteY7" fmla="*/ 354212 h 851101"/>
              <a:gd name="connsiteX8" fmla="*/ 83343 w 1917809"/>
              <a:gd name="connsiteY8" fmla="*/ 351830 h 851101"/>
              <a:gd name="connsiteX9" fmla="*/ 152401 w 1917809"/>
              <a:gd name="connsiteY9" fmla="*/ 368500 h 851101"/>
              <a:gd name="connsiteX10" fmla="*/ 269081 w 1917809"/>
              <a:gd name="connsiteY10" fmla="*/ 380405 h 851101"/>
              <a:gd name="connsiteX11" fmla="*/ 369094 w 1917809"/>
              <a:gd name="connsiteY11" fmla="*/ 385168 h 851101"/>
              <a:gd name="connsiteX12" fmla="*/ 652463 w 1917809"/>
              <a:gd name="connsiteY12" fmla="*/ 380406 h 851101"/>
              <a:gd name="connsiteX13" fmla="*/ 1042987 w 1917809"/>
              <a:gd name="connsiteY13" fmla="*/ 375644 h 851101"/>
              <a:gd name="connsiteX14" fmla="*/ 1345406 w 1917809"/>
              <a:gd name="connsiteY14" fmla="*/ 378025 h 851101"/>
              <a:gd name="connsiteX15" fmla="*/ 1466850 w 1917809"/>
              <a:gd name="connsiteY15" fmla="*/ 370881 h 851101"/>
              <a:gd name="connsiteX16" fmla="*/ 1531143 w 1917809"/>
              <a:gd name="connsiteY16" fmla="*/ 294682 h 851101"/>
              <a:gd name="connsiteX17" fmla="*/ 1557337 w 1917809"/>
              <a:gd name="connsiteY17" fmla="*/ 230388 h 851101"/>
              <a:gd name="connsiteX18" fmla="*/ 1581150 w 1917809"/>
              <a:gd name="connsiteY18" fmla="*/ 173237 h 851101"/>
              <a:gd name="connsiteX19" fmla="*/ 1595437 w 1917809"/>
              <a:gd name="connsiteY19" fmla="*/ 113706 h 851101"/>
              <a:gd name="connsiteX20" fmla="*/ 1590675 w 1917809"/>
              <a:gd name="connsiteY20" fmla="*/ 85131 h 851101"/>
              <a:gd name="connsiteX21" fmla="*/ 1562100 w 1917809"/>
              <a:gd name="connsiteY21" fmla="*/ 63700 h 851101"/>
              <a:gd name="connsiteX22" fmla="*/ 1533526 w 1917809"/>
              <a:gd name="connsiteY22" fmla="*/ 35124 h 851101"/>
              <a:gd name="connsiteX23" fmla="*/ 1540668 w 1917809"/>
              <a:gd name="connsiteY23" fmla="*/ 4168 h 851101"/>
              <a:gd name="connsiteX24" fmla="*/ 1566862 w 1917809"/>
              <a:gd name="connsiteY24" fmla="*/ 1787 h 851101"/>
              <a:gd name="connsiteX25" fmla="*/ 1600200 w 1917809"/>
              <a:gd name="connsiteY25" fmla="*/ 13693 h 851101"/>
              <a:gd name="connsiteX26" fmla="*/ 1643062 w 1917809"/>
              <a:gd name="connsiteY26" fmla="*/ 27981 h 851101"/>
              <a:gd name="connsiteX27" fmla="*/ 1688306 w 1917809"/>
              <a:gd name="connsiteY27" fmla="*/ 32743 h 851101"/>
              <a:gd name="connsiteX28" fmla="*/ 1716881 w 1917809"/>
              <a:gd name="connsiteY28" fmla="*/ 42268 h 851101"/>
              <a:gd name="connsiteX29" fmla="*/ 1731169 w 1917809"/>
              <a:gd name="connsiteY29" fmla="*/ 61319 h 851101"/>
              <a:gd name="connsiteX30" fmla="*/ 1697831 w 1917809"/>
              <a:gd name="connsiteY30" fmla="*/ 87512 h 851101"/>
              <a:gd name="connsiteX31" fmla="*/ 1647825 w 1917809"/>
              <a:gd name="connsiteY31" fmla="*/ 120850 h 851101"/>
              <a:gd name="connsiteX32" fmla="*/ 1635919 w 1917809"/>
              <a:gd name="connsiteY32" fmla="*/ 154187 h 851101"/>
              <a:gd name="connsiteX33" fmla="*/ 1621631 w 1917809"/>
              <a:gd name="connsiteY33" fmla="*/ 204194 h 851101"/>
              <a:gd name="connsiteX34" fmla="*/ 1619251 w 1917809"/>
              <a:gd name="connsiteY34" fmla="*/ 266106 h 851101"/>
              <a:gd name="connsiteX35" fmla="*/ 1628775 w 1917809"/>
              <a:gd name="connsiteY35" fmla="*/ 332781 h 851101"/>
              <a:gd name="connsiteX36" fmla="*/ 1657350 w 1917809"/>
              <a:gd name="connsiteY36" fmla="*/ 363737 h 851101"/>
              <a:gd name="connsiteX37" fmla="*/ 1738312 w 1917809"/>
              <a:gd name="connsiteY37" fmla="*/ 368500 h 851101"/>
              <a:gd name="connsiteX38" fmla="*/ 1785937 w 1917809"/>
              <a:gd name="connsiteY38" fmla="*/ 366118 h 851101"/>
              <a:gd name="connsiteX39" fmla="*/ 1828798 w 1917809"/>
              <a:gd name="connsiteY39" fmla="*/ 344688 h 851101"/>
              <a:gd name="connsiteX40" fmla="*/ 1862137 w 1917809"/>
              <a:gd name="connsiteY40" fmla="*/ 308968 h 851101"/>
              <a:gd name="connsiteX41" fmla="*/ 1883570 w 1917809"/>
              <a:gd name="connsiteY41" fmla="*/ 280394 h 851101"/>
              <a:gd name="connsiteX42" fmla="*/ 1914525 w 1917809"/>
              <a:gd name="connsiteY42" fmla="*/ 289917 h 851101"/>
              <a:gd name="connsiteX43" fmla="*/ 1916906 w 1917809"/>
              <a:gd name="connsiteY43" fmla="*/ 318493 h 851101"/>
              <a:gd name="connsiteX44" fmla="*/ 1897857 w 1917809"/>
              <a:gd name="connsiteY44" fmla="*/ 356593 h 851101"/>
              <a:gd name="connsiteX45" fmla="*/ 1888331 w 1917809"/>
              <a:gd name="connsiteY45" fmla="*/ 387549 h 851101"/>
              <a:gd name="connsiteX46" fmla="*/ 1893094 w 1917809"/>
              <a:gd name="connsiteY46" fmla="*/ 430411 h 851101"/>
              <a:gd name="connsiteX47" fmla="*/ 1902618 w 1917809"/>
              <a:gd name="connsiteY47" fmla="*/ 473273 h 851101"/>
              <a:gd name="connsiteX48" fmla="*/ 1866899 w 1917809"/>
              <a:gd name="connsiteY48" fmla="*/ 497087 h 851101"/>
              <a:gd name="connsiteX49" fmla="*/ 1843086 w 1917809"/>
              <a:gd name="connsiteY49" fmla="*/ 463750 h 851101"/>
              <a:gd name="connsiteX50" fmla="*/ 1821657 w 1917809"/>
              <a:gd name="connsiteY50" fmla="*/ 435174 h 851101"/>
              <a:gd name="connsiteX51" fmla="*/ 1776412 w 1917809"/>
              <a:gd name="connsiteY51" fmla="*/ 418506 h 851101"/>
              <a:gd name="connsiteX52" fmla="*/ 1728787 w 1917809"/>
              <a:gd name="connsiteY52" fmla="*/ 420887 h 851101"/>
              <a:gd name="connsiteX53" fmla="*/ 1678781 w 1917809"/>
              <a:gd name="connsiteY53" fmla="*/ 430412 h 851101"/>
              <a:gd name="connsiteX54" fmla="*/ 1650206 w 1917809"/>
              <a:gd name="connsiteY54" fmla="*/ 456606 h 851101"/>
              <a:gd name="connsiteX55" fmla="*/ 1652587 w 1917809"/>
              <a:gd name="connsiteY55" fmla="*/ 518518 h 851101"/>
              <a:gd name="connsiteX56" fmla="*/ 1676400 w 1917809"/>
              <a:gd name="connsiteY56" fmla="*/ 568524 h 851101"/>
              <a:gd name="connsiteX57" fmla="*/ 1707356 w 1917809"/>
              <a:gd name="connsiteY57" fmla="*/ 613769 h 851101"/>
              <a:gd name="connsiteX58" fmla="*/ 1738312 w 1917809"/>
              <a:gd name="connsiteY58" fmla="*/ 651869 h 851101"/>
              <a:gd name="connsiteX59" fmla="*/ 1774032 w 1917809"/>
              <a:gd name="connsiteY59" fmla="*/ 668538 h 851101"/>
              <a:gd name="connsiteX60" fmla="*/ 1819275 w 1917809"/>
              <a:gd name="connsiteY60" fmla="*/ 661393 h 851101"/>
              <a:gd name="connsiteX61" fmla="*/ 1847849 w 1917809"/>
              <a:gd name="connsiteY61" fmla="*/ 649487 h 851101"/>
              <a:gd name="connsiteX62" fmla="*/ 1874044 w 1917809"/>
              <a:gd name="connsiteY62" fmla="*/ 670918 h 851101"/>
              <a:gd name="connsiteX63" fmla="*/ 1864519 w 1917809"/>
              <a:gd name="connsiteY63" fmla="*/ 692350 h 851101"/>
              <a:gd name="connsiteX64" fmla="*/ 1833562 w 1917809"/>
              <a:gd name="connsiteY64" fmla="*/ 720925 h 851101"/>
              <a:gd name="connsiteX65" fmla="*/ 1793081 w 1917809"/>
              <a:gd name="connsiteY65" fmla="*/ 735212 h 851101"/>
              <a:gd name="connsiteX66" fmla="*/ 1762125 w 1917809"/>
              <a:gd name="connsiteY66" fmla="*/ 759025 h 851101"/>
              <a:gd name="connsiteX67" fmla="*/ 1747837 w 1917809"/>
              <a:gd name="connsiteY67" fmla="*/ 794743 h 851101"/>
              <a:gd name="connsiteX68" fmla="*/ 1738314 w 1917809"/>
              <a:gd name="connsiteY68" fmla="*/ 828082 h 851101"/>
              <a:gd name="connsiteX69" fmla="*/ 1704974 w 1917809"/>
              <a:gd name="connsiteY69" fmla="*/ 849513 h 851101"/>
              <a:gd name="connsiteX70" fmla="*/ 1676400 w 1917809"/>
              <a:gd name="connsiteY70" fmla="*/ 806650 h 851101"/>
              <a:gd name="connsiteX71" fmla="*/ 1683544 w 1917809"/>
              <a:gd name="connsiteY71" fmla="*/ 778075 h 851101"/>
              <a:gd name="connsiteX72" fmla="*/ 1676400 w 1917809"/>
              <a:gd name="connsiteY72" fmla="*/ 739975 h 851101"/>
              <a:gd name="connsiteX73" fmla="*/ 1671637 w 1917809"/>
              <a:gd name="connsiteY73" fmla="*/ 725687 h 851101"/>
              <a:gd name="connsiteX74" fmla="*/ 1664494 w 1917809"/>
              <a:gd name="connsiteY74" fmla="*/ 711400 h 851101"/>
              <a:gd name="connsiteX75" fmla="*/ 1657350 w 1917809"/>
              <a:gd name="connsiteY75" fmla="*/ 706637 h 851101"/>
              <a:gd name="connsiteX76" fmla="*/ 1654969 w 1917809"/>
              <a:gd name="connsiteY76" fmla="*/ 699493 h 851101"/>
              <a:gd name="connsiteX77" fmla="*/ 1645444 w 1917809"/>
              <a:gd name="connsiteY77" fmla="*/ 685206 h 851101"/>
              <a:gd name="connsiteX78" fmla="*/ 1643062 w 1917809"/>
              <a:gd name="connsiteY78" fmla="*/ 678062 h 851101"/>
              <a:gd name="connsiteX79" fmla="*/ 1635919 w 1917809"/>
              <a:gd name="connsiteY79" fmla="*/ 673300 h 851101"/>
              <a:gd name="connsiteX80" fmla="*/ 1624012 w 1917809"/>
              <a:gd name="connsiteY80" fmla="*/ 651868 h 851101"/>
              <a:gd name="connsiteX81" fmla="*/ 1619250 w 1917809"/>
              <a:gd name="connsiteY81" fmla="*/ 644725 h 851101"/>
              <a:gd name="connsiteX82" fmla="*/ 1614487 w 1917809"/>
              <a:gd name="connsiteY82" fmla="*/ 637581 h 851101"/>
              <a:gd name="connsiteX83" fmla="*/ 1609725 w 1917809"/>
              <a:gd name="connsiteY83" fmla="*/ 620912 h 851101"/>
              <a:gd name="connsiteX84" fmla="*/ 1604962 w 1917809"/>
              <a:gd name="connsiteY84" fmla="*/ 606625 h 851101"/>
              <a:gd name="connsiteX85" fmla="*/ 1602581 w 1917809"/>
              <a:gd name="connsiteY85" fmla="*/ 599481 h 851101"/>
              <a:gd name="connsiteX86" fmla="*/ 1597819 w 1917809"/>
              <a:gd name="connsiteY86" fmla="*/ 582812 h 851101"/>
              <a:gd name="connsiteX87" fmla="*/ 1590675 w 1917809"/>
              <a:gd name="connsiteY87" fmla="*/ 575668 h 851101"/>
              <a:gd name="connsiteX88" fmla="*/ 1585912 w 1917809"/>
              <a:gd name="connsiteY88" fmla="*/ 568525 h 851101"/>
              <a:gd name="connsiteX89" fmla="*/ 1571625 w 1917809"/>
              <a:gd name="connsiteY89" fmla="*/ 559000 h 851101"/>
              <a:gd name="connsiteX90" fmla="*/ 1557337 w 1917809"/>
              <a:gd name="connsiteY90" fmla="*/ 547093 h 851101"/>
              <a:gd name="connsiteX91" fmla="*/ 1547812 w 1917809"/>
              <a:gd name="connsiteY91" fmla="*/ 537568 h 851101"/>
              <a:gd name="connsiteX92" fmla="*/ 1538287 w 1917809"/>
              <a:gd name="connsiteY92" fmla="*/ 528043 h 851101"/>
              <a:gd name="connsiteX93" fmla="*/ 1526381 w 1917809"/>
              <a:gd name="connsiteY93" fmla="*/ 513756 h 851101"/>
              <a:gd name="connsiteX94" fmla="*/ 1521619 w 1917809"/>
              <a:gd name="connsiteY94" fmla="*/ 506612 h 851101"/>
              <a:gd name="connsiteX95" fmla="*/ 1514475 w 1917809"/>
              <a:gd name="connsiteY95" fmla="*/ 504231 h 851101"/>
              <a:gd name="connsiteX96" fmla="*/ 1502569 w 1917809"/>
              <a:gd name="connsiteY96" fmla="*/ 492325 h 851101"/>
              <a:gd name="connsiteX97" fmla="*/ 1490662 w 1917809"/>
              <a:gd name="connsiteY97" fmla="*/ 478037 h 851101"/>
              <a:gd name="connsiteX98" fmla="*/ 1469231 w 1917809"/>
              <a:gd name="connsiteY98" fmla="*/ 468512 h 851101"/>
              <a:gd name="connsiteX99" fmla="*/ 1231106 w 1917809"/>
              <a:gd name="connsiteY99" fmla="*/ 466131 h 851101"/>
              <a:gd name="connsiteX100" fmla="*/ 1031081 w 1917809"/>
              <a:gd name="connsiteY100" fmla="*/ 456606 h 851101"/>
              <a:gd name="connsiteX101" fmla="*/ 840581 w 1917809"/>
              <a:gd name="connsiteY101" fmla="*/ 454225 h 851101"/>
              <a:gd name="connsiteX102" fmla="*/ 750094 w 1917809"/>
              <a:gd name="connsiteY102" fmla="*/ 451843 h 851101"/>
              <a:gd name="connsiteX103" fmla="*/ 500063 w 1917809"/>
              <a:gd name="connsiteY103" fmla="*/ 458987 h 851101"/>
              <a:gd name="connsiteX104" fmla="*/ 347662 w 1917809"/>
              <a:gd name="connsiteY104" fmla="*/ 478037 h 851101"/>
              <a:gd name="connsiteX105" fmla="*/ 250031 w 1917809"/>
              <a:gd name="connsiteY105" fmla="*/ 508993 h 851101"/>
              <a:gd name="connsiteX106" fmla="*/ 185737 w 1917809"/>
              <a:gd name="connsiteY106" fmla="*/ 542331 h 851101"/>
              <a:gd name="connsiteX0" fmla="*/ 185737 w 1917809"/>
              <a:gd name="connsiteY0" fmla="*/ 542331 h 848951"/>
              <a:gd name="connsiteX1" fmla="*/ 128586 w 1917809"/>
              <a:gd name="connsiteY1" fmla="*/ 582813 h 848951"/>
              <a:gd name="connsiteX2" fmla="*/ 85726 w 1917809"/>
              <a:gd name="connsiteY2" fmla="*/ 601862 h 848951"/>
              <a:gd name="connsiteX3" fmla="*/ 11906 w 1917809"/>
              <a:gd name="connsiteY3" fmla="*/ 628056 h 848951"/>
              <a:gd name="connsiteX4" fmla="*/ 33337 w 1917809"/>
              <a:gd name="connsiteY4" fmla="*/ 566143 h 848951"/>
              <a:gd name="connsiteX5" fmla="*/ 0 w 1917809"/>
              <a:gd name="connsiteY5" fmla="*/ 520899 h 848951"/>
              <a:gd name="connsiteX6" fmla="*/ 42863 w 1917809"/>
              <a:gd name="connsiteY6" fmla="*/ 418508 h 848951"/>
              <a:gd name="connsiteX7" fmla="*/ 2381 w 1917809"/>
              <a:gd name="connsiteY7" fmla="*/ 354212 h 848951"/>
              <a:gd name="connsiteX8" fmla="*/ 83343 w 1917809"/>
              <a:gd name="connsiteY8" fmla="*/ 351830 h 848951"/>
              <a:gd name="connsiteX9" fmla="*/ 152401 w 1917809"/>
              <a:gd name="connsiteY9" fmla="*/ 368500 h 848951"/>
              <a:gd name="connsiteX10" fmla="*/ 269081 w 1917809"/>
              <a:gd name="connsiteY10" fmla="*/ 380405 h 848951"/>
              <a:gd name="connsiteX11" fmla="*/ 369094 w 1917809"/>
              <a:gd name="connsiteY11" fmla="*/ 385168 h 848951"/>
              <a:gd name="connsiteX12" fmla="*/ 652463 w 1917809"/>
              <a:gd name="connsiteY12" fmla="*/ 380406 h 848951"/>
              <a:gd name="connsiteX13" fmla="*/ 1042987 w 1917809"/>
              <a:gd name="connsiteY13" fmla="*/ 375644 h 848951"/>
              <a:gd name="connsiteX14" fmla="*/ 1345406 w 1917809"/>
              <a:gd name="connsiteY14" fmla="*/ 378025 h 848951"/>
              <a:gd name="connsiteX15" fmla="*/ 1466850 w 1917809"/>
              <a:gd name="connsiteY15" fmla="*/ 370881 h 848951"/>
              <a:gd name="connsiteX16" fmla="*/ 1531143 w 1917809"/>
              <a:gd name="connsiteY16" fmla="*/ 294682 h 848951"/>
              <a:gd name="connsiteX17" fmla="*/ 1557337 w 1917809"/>
              <a:gd name="connsiteY17" fmla="*/ 230388 h 848951"/>
              <a:gd name="connsiteX18" fmla="*/ 1581150 w 1917809"/>
              <a:gd name="connsiteY18" fmla="*/ 173237 h 848951"/>
              <a:gd name="connsiteX19" fmla="*/ 1595437 w 1917809"/>
              <a:gd name="connsiteY19" fmla="*/ 113706 h 848951"/>
              <a:gd name="connsiteX20" fmla="*/ 1590675 w 1917809"/>
              <a:gd name="connsiteY20" fmla="*/ 85131 h 848951"/>
              <a:gd name="connsiteX21" fmla="*/ 1562100 w 1917809"/>
              <a:gd name="connsiteY21" fmla="*/ 63700 h 848951"/>
              <a:gd name="connsiteX22" fmla="*/ 1533526 w 1917809"/>
              <a:gd name="connsiteY22" fmla="*/ 35124 h 848951"/>
              <a:gd name="connsiteX23" fmla="*/ 1540668 w 1917809"/>
              <a:gd name="connsiteY23" fmla="*/ 4168 h 848951"/>
              <a:gd name="connsiteX24" fmla="*/ 1566862 w 1917809"/>
              <a:gd name="connsiteY24" fmla="*/ 1787 h 848951"/>
              <a:gd name="connsiteX25" fmla="*/ 1600200 w 1917809"/>
              <a:gd name="connsiteY25" fmla="*/ 13693 h 848951"/>
              <a:gd name="connsiteX26" fmla="*/ 1643062 w 1917809"/>
              <a:gd name="connsiteY26" fmla="*/ 27981 h 848951"/>
              <a:gd name="connsiteX27" fmla="*/ 1688306 w 1917809"/>
              <a:gd name="connsiteY27" fmla="*/ 32743 h 848951"/>
              <a:gd name="connsiteX28" fmla="*/ 1716881 w 1917809"/>
              <a:gd name="connsiteY28" fmla="*/ 42268 h 848951"/>
              <a:gd name="connsiteX29" fmla="*/ 1731169 w 1917809"/>
              <a:gd name="connsiteY29" fmla="*/ 61319 h 848951"/>
              <a:gd name="connsiteX30" fmla="*/ 1697831 w 1917809"/>
              <a:gd name="connsiteY30" fmla="*/ 87512 h 848951"/>
              <a:gd name="connsiteX31" fmla="*/ 1647825 w 1917809"/>
              <a:gd name="connsiteY31" fmla="*/ 120850 h 848951"/>
              <a:gd name="connsiteX32" fmla="*/ 1635919 w 1917809"/>
              <a:gd name="connsiteY32" fmla="*/ 154187 h 848951"/>
              <a:gd name="connsiteX33" fmla="*/ 1621631 w 1917809"/>
              <a:gd name="connsiteY33" fmla="*/ 204194 h 848951"/>
              <a:gd name="connsiteX34" fmla="*/ 1619251 w 1917809"/>
              <a:gd name="connsiteY34" fmla="*/ 266106 h 848951"/>
              <a:gd name="connsiteX35" fmla="*/ 1628775 w 1917809"/>
              <a:gd name="connsiteY35" fmla="*/ 332781 h 848951"/>
              <a:gd name="connsiteX36" fmla="*/ 1657350 w 1917809"/>
              <a:gd name="connsiteY36" fmla="*/ 363737 h 848951"/>
              <a:gd name="connsiteX37" fmla="*/ 1738312 w 1917809"/>
              <a:gd name="connsiteY37" fmla="*/ 368500 h 848951"/>
              <a:gd name="connsiteX38" fmla="*/ 1785937 w 1917809"/>
              <a:gd name="connsiteY38" fmla="*/ 366118 h 848951"/>
              <a:gd name="connsiteX39" fmla="*/ 1828798 w 1917809"/>
              <a:gd name="connsiteY39" fmla="*/ 344688 h 848951"/>
              <a:gd name="connsiteX40" fmla="*/ 1862137 w 1917809"/>
              <a:gd name="connsiteY40" fmla="*/ 308968 h 848951"/>
              <a:gd name="connsiteX41" fmla="*/ 1883570 w 1917809"/>
              <a:gd name="connsiteY41" fmla="*/ 280394 h 848951"/>
              <a:gd name="connsiteX42" fmla="*/ 1914525 w 1917809"/>
              <a:gd name="connsiteY42" fmla="*/ 289917 h 848951"/>
              <a:gd name="connsiteX43" fmla="*/ 1916906 w 1917809"/>
              <a:gd name="connsiteY43" fmla="*/ 318493 h 848951"/>
              <a:gd name="connsiteX44" fmla="*/ 1897857 w 1917809"/>
              <a:gd name="connsiteY44" fmla="*/ 356593 h 848951"/>
              <a:gd name="connsiteX45" fmla="*/ 1888331 w 1917809"/>
              <a:gd name="connsiteY45" fmla="*/ 387549 h 848951"/>
              <a:gd name="connsiteX46" fmla="*/ 1893094 w 1917809"/>
              <a:gd name="connsiteY46" fmla="*/ 430411 h 848951"/>
              <a:gd name="connsiteX47" fmla="*/ 1902618 w 1917809"/>
              <a:gd name="connsiteY47" fmla="*/ 473273 h 848951"/>
              <a:gd name="connsiteX48" fmla="*/ 1866899 w 1917809"/>
              <a:gd name="connsiteY48" fmla="*/ 497087 h 848951"/>
              <a:gd name="connsiteX49" fmla="*/ 1843086 w 1917809"/>
              <a:gd name="connsiteY49" fmla="*/ 463750 h 848951"/>
              <a:gd name="connsiteX50" fmla="*/ 1821657 w 1917809"/>
              <a:gd name="connsiteY50" fmla="*/ 435174 h 848951"/>
              <a:gd name="connsiteX51" fmla="*/ 1776412 w 1917809"/>
              <a:gd name="connsiteY51" fmla="*/ 418506 h 848951"/>
              <a:gd name="connsiteX52" fmla="*/ 1728787 w 1917809"/>
              <a:gd name="connsiteY52" fmla="*/ 420887 h 848951"/>
              <a:gd name="connsiteX53" fmla="*/ 1678781 w 1917809"/>
              <a:gd name="connsiteY53" fmla="*/ 430412 h 848951"/>
              <a:gd name="connsiteX54" fmla="*/ 1650206 w 1917809"/>
              <a:gd name="connsiteY54" fmla="*/ 456606 h 848951"/>
              <a:gd name="connsiteX55" fmla="*/ 1652587 w 1917809"/>
              <a:gd name="connsiteY55" fmla="*/ 518518 h 848951"/>
              <a:gd name="connsiteX56" fmla="*/ 1676400 w 1917809"/>
              <a:gd name="connsiteY56" fmla="*/ 568524 h 848951"/>
              <a:gd name="connsiteX57" fmla="*/ 1707356 w 1917809"/>
              <a:gd name="connsiteY57" fmla="*/ 613769 h 848951"/>
              <a:gd name="connsiteX58" fmla="*/ 1738312 w 1917809"/>
              <a:gd name="connsiteY58" fmla="*/ 651869 h 848951"/>
              <a:gd name="connsiteX59" fmla="*/ 1774032 w 1917809"/>
              <a:gd name="connsiteY59" fmla="*/ 668538 h 848951"/>
              <a:gd name="connsiteX60" fmla="*/ 1819275 w 1917809"/>
              <a:gd name="connsiteY60" fmla="*/ 661393 h 848951"/>
              <a:gd name="connsiteX61" fmla="*/ 1847849 w 1917809"/>
              <a:gd name="connsiteY61" fmla="*/ 649487 h 848951"/>
              <a:gd name="connsiteX62" fmla="*/ 1874044 w 1917809"/>
              <a:gd name="connsiteY62" fmla="*/ 670918 h 848951"/>
              <a:gd name="connsiteX63" fmla="*/ 1864519 w 1917809"/>
              <a:gd name="connsiteY63" fmla="*/ 692350 h 848951"/>
              <a:gd name="connsiteX64" fmla="*/ 1833562 w 1917809"/>
              <a:gd name="connsiteY64" fmla="*/ 720925 h 848951"/>
              <a:gd name="connsiteX65" fmla="*/ 1793081 w 1917809"/>
              <a:gd name="connsiteY65" fmla="*/ 735212 h 848951"/>
              <a:gd name="connsiteX66" fmla="*/ 1762125 w 1917809"/>
              <a:gd name="connsiteY66" fmla="*/ 759025 h 848951"/>
              <a:gd name="connsiteX67" fmla="*/ 1747837 w 1917809"/>
              <a:gd name="connsiteY67" fmla="*/ 794743 h 848951"/>
              <a:gd name="connsiteX68" fmla="*/ 1738314 w 1917809"/>
              <a:gd name="connsiteY68" fmla="*/ 828082 h 848951"/>
              <a:gd name="connsiteX69" fmla="*/ 1697830 w 1917809"/>
              <a:gd name="connsiteY69" fmla="*/ 847131 h 848951"/>
              <a:gd name="connsiteX70" fmla="*/ 1676400 w 1917809"/>
              <a:gd name="connsiteY70" fmla="*/ 806650 h 848951"/>
              <a:gd name="connsiteX71" fmla="*/ 1683544 w 1917809"/>
              <a:gd name="connsiteY71" fmla="*/ 778075 h 848951"/>
              <a:gd name="connsiteX72" fmla="*/ 1676400 w 1917809"/>
              <a:gd name="connsiteY72" fmla="*/ 739975 h 848951"/>
              <a:gd name="connsiteX73" fmla="*/ 1671637 w 1917809"/>
              <a:gd name="connsiteY73" fmla="*/ 725687 h 848951"/>
              <a:gd name="connsiteX74" fmla="*/ 1664494 w 1917809"/>
              <a:gd name="connsiteY74" fmla="*/ 711400 h 848951"/>
              <a:gd name="connsiteX75" fmla="*/ 1657350 w 1917809"/>
              <a:gd name="connsiteY75" fmla="*/ 706637 h 848951"/>
              <a:gd name="connsiteX76" fmla="*/ 1654969 w 1917809"/>
              <a:gd name="connsiteY76" fmla="*/ 699493 h 848951"/>
              <a:gd name="connsiteX77" fmla="*/ 1645444 w 1917809"/>
              <a:gd name="connsiteY77" fmla="*/ 685206 h 848951"/>
              <a:gd name="connsiteX78" fmla="*/ 1643062 w 1917809"/>
              <a:gd name="connsiteY78" fmla="*/ 678062 h 848951"/>
              <a:gd name="connsiteX79" fmla="*/ 1635919 w 1917809"/>
              <a:gd name="connsiteY79" fmla="*/ 673300 h 848951"/>
              <a:gd name="connsiteX80" fmla="*/ 1624012 w 1917809"/>
              <a:gd name="connsiteY80" fmla="*/ 651868 h 848951"/>
              <a:gd name="connsiteX81" fmla="*/ 1619250 w 1917809"/>
              <a:gd name="connsiteY81" fmla="*/ 644725 h 848951"/>
              <a:gd name="connsiteX82" fmla="*/ 1614487 w 1917809"/>
              <a:gd name="connsiteY82" fmla="*/ 637581 h 848951"/>
              <a:gd name="connsiteX83" fmla="*/ 1609725 w 1917809"/>
              <a:gd name="connsiteY83" fmla="*/ 620912 h 848951"/>
              <a:gd name="connsiteX84" fmla="*/ 1604962 w 1917809"/>
              <a:gd name="connsiteY84" fmla="*/ 606625 h 848951"/>
              <a:gd name="connsiteX85" fmla="*/ 1602581 w 1917809"/>
              <a:gd name="connsiteY85" fmla="*/ 599481 h 848951"/>
              <a:gd name="connsiteX86" fmla="*/ 1597819 w 1917809"/>
              <a:gd name="connsiteY86" fmla="*/ 582812 h 848951"/>
              <a:gd name="connsiteX87" fmla="*/ 1590675 w 1917809"/>
              <a:gd name="connsiteY87" fmla="*/ 575668 h 848951"/>
              <a:gd name="connsiteX88" fmla="*/ 1585912 w 1917809"/>
              <a:gd name="connsiteY88" fmla="*/ 568525 h 848951"/>
              <a:gd name="connsiteX89" fmla="*/ 1571625 w 1917809"/>
              <a:gd name="connsiteY89" fmla="*/ 559000 h 848951"/>
              <a:gd name="connsiteX90" fmla="*/ 1557337 w 1917809"/>
              <a:gd name="connsiteY90" fmla="*/ 547093 h 848951"/>
              <a:gd name="connsiteX91" fmla="*/ 1547812 w 1917809"/>
              <a:gd name="connsiteY91" fmla="*/ 537568 h 848951"/>
              <a:gd name="connsiteX92" fmla="*/ 1538287 w 1917809"/>
              <a:gd name="connsiteY92" fmla="*/ 528043 h 848951"/>
              <a:gd name="connsiteX93" fmla="*/ 1526381 w 1917809"/>
              <a:gd name="connsiteY93" fmla="*/ 513756 h 848951"/>
              <a:gd name="connsiteX94" fmla="*/ 1521619 w 1917809"/>
              <a:gd name="connsiteY94" fmla="*/ 506612 h 848951"/>
              <a:gd name="connsiteX95" fmla="*/ 1514475 w 1917809"/>
              <a:gd name="connsiteY95" fmla="*/ 504231 h 848951"/>
              <a:gd name="connsiteX96" fmla="*/ 1502569 w 1917809"/>
              <a:gd name="connsiteY96" fmla="*/ 492325 h 848951"/>
              <a:gd name="connsiteX97" fmla="*/ 1490662 w 1917809"/>
              <a:gd name="connsiteY97" fmla="*/ 478037 h 848951"/>
              <a:gd name="connsiteX98" fmla="*/ 1469231 w 1917809"/>
              <a:gd name="connsiteY98" fmla="*/ 468512 h 848951"/>
              <a:gd name="connsiteX99" fmla="*/ 1231106 w 1917809"/>
              <a:gd name="connsiteY99" fmla="*/ 466131 h 848951"/>
              <a:gd name="connsiteX100" fmla="*/ 1031081 w 1917809"/>
              <a:gd name="connsiteY100" fmla="*/ 456606 h 848951"/>
              <a:gd name="connsiteX101" fmla="*/ 840581 w 1917809"/>
              <a:gd name="connsiteY101" fmla="*/ 454225 h 848951"/>
              <a:gd name="connsiteX102" fmla="*/ 750094 w 1917809"/>
              <a:gd name="connsiteY102" fmla="*/ 451843 h 848951"/>
              <a:gd name="connsiteX103" fmla="*/ 500063 w 1917809"/>
              <a:gd name="connsiteY103" fmla="*/ 458987 h 848951"/>
              <a:gd name="connsiteX104" fmla="*/ 347662 w 1917809"/>
              <a:gd name="connsiteY104" fmla="*/ 478037 h 848951"/>
              <a:gd name="connsiteX105" fmla="*/ 250031 w 1917809"/>
              <a:gd name="connsiteY105" fmla="*/ 508993 h 848951"/>
              <a:gd name="connsiteX106" fmla="*/ 185737 w 1917809"/>
              <a:gd name="connsiteY106" fmla="*/ 542331 h 848951"/>
              <a:gd name="connsiteX0" fmla="*/ 185737 w 1917809"/>
              <a:gd name="connsiteY0" fmla="*/ 542331 h 849902"/>
              <a:gd name="connsiteX1" fmla="*/ 128586 w 1917809"/>
              <a:gd name="connsiteY1" fmla="*/ 582813 h 849902"/>
              <a:gd name="connsiteX2" fmla="*/ 85726 w 1917809"/>
              <a:gd name="connsiteY2" fmla="*/ 601862 h 849902"/>
              <a:gd name="connsiteX3" fmla="*/ 11906 w 1917809"/>
              <a:gd name="connsiteY3" fmla="*/ 628056 h 849902"/>
              <a:gd name="connsiteX4" fmla="*/ 33337 w 1917809"/>
              <a:gd name="connsiteY4" fmla="*/ 566143 h 849902"/>
              <a:gd name="connsiteX5" fmla="*/ 0 w 1917809"/>
              <a:gd name="connsiteY5" fmla="*/ 520899 h 849902"/>
              <a:gd name="connsiteX6" fmla="*/ 42863 w 1917809"/>
              <a:gd name="connsiteY6" fmla="*/ 418508 h 849902"/>
              <a:gd name="connsiteX7" fmla="*/ 2381 w 1917809"/>
              <a:gd name="connsiteY7" fmla="*/ 354212 h 849902"/>
              <a:gd name="connsiteX8" fmla="*/ 83343 w 1917809"/>
              <a:gd name="connsiteY8" fmla="*/ 351830 h 849902"/>
              <a:gd name="connsiteX9" fmla="*/ 152401 w 1917809"/>
              <a:gd name="connsiteY9" fmla="*/ 368500 h 849902"/>
              <a:gd name="connsiteX10" fmla="*/ 269081 w 1917809"/>
              <a:gd name="connsiteY10" fmla="*/ 380405 h 849902"/>
              <a:gd name="connsiteX11" fmla="*/ 369094 w 1917809"/>
              <a:gd name="connsiteY11" fmla="*/ 385168 h 849902"/>
              <a:gd name="connsiteX12" fmla="*/ 652463 w 1917809"/>
              <a:gd name="connsiteY12" fmla="*/ 380406 h 849902"/>
              <a:gd name="connsiteX13" fmla="*/ 1042987 w 1917809"/>
              <a:gd name="connsiteY13" fmla="*/ 375644 h 849902"/>
              <a:gd name="connsiteX14" fmla="*/ 1345406 w 1917809"/>
              <a:gd name="connsiteY14" fmla="*/ 378025 h 849902"/>
              <a:gd name="connsiteX15" fmla="*/ 1466850 w 1917809"/>
              <a:gd name="connsiteY15" fmla="*/ 370881 h 849902"/>
              <a:gd name="connsiteX16" fmla="*/ 1531143 w 1917809"/>
              <a:gd name="connsiteY16" fmla="*/ 294682 h 849902"/>
              <a:gd name="connsiteX17" fmla="*/ 1557337 w 1917809"/>
              <a:gd name="connsiteY17" fmla="*/ 230388 h 849902"/>
              <a:gd name="connsiteX18" fmla="*/ 1581150 w 1917809"/>
              <a:gd name="connsiteY18" fmla="*/ 173237 h 849902"/>
              <a:gd name="connsiteX19" fmla="*/ 1595437 w 1917809"/>
              <a:gd name="connsiteY19" fmla="*/ 113706 h 849902"/>
              <a:gd name="connsiteX20" fmla="*/ 1590675 w 1917809"/>
              <a:gd name="connsiteY20" fmla="*/ 85131 h 849902"/>
              <a:gd name="connsiteX21" fmla="*/ 1562100 w 1917809"/>
              <a:gd name="connsiteY21" fmla="*/ 63700 h 849902"/>
              <a:gd name="connsiteX22" fmla="*/ 1533526 w 1917809"/>
              <a:gd name="connsiteY22" fmla="*/ 35124 h 849902"/>
              <a:gd name="connsiteX23" fmla="*/ 1540668 w 1917809"/>
              <a:gd name="connsiteY23" fmla="*/ 4168 h 849902"/>
              <a:gd name="connsiteX24" fmla="*/ 1566862 w 1917809"/>
              <a:gd name="connsiteY24" fmla="*/ 1787 h 849902"/>
              <a:gd name="connsiteX25" fmla="*/ 1600200 w 1917809"/>
              <a:gd name="connsiteY25" fmla="*/ 13693 h 849902"/>
              <a:gd name="connsiteX26" fmla="*/ 1643062 w 1917809"/>
              <a:gd name="connsiteY26" fmla="*/ 27981 h 849902"/>
              <a:gd name="connsiteX27" fmla="*/ 1688306 w 1917809"/>
              <a:gd name="connsiteY27" fmla="*/ 32743 h 849902"/>
              <a:gd name="connsiteX28" fmla="*/ 1716881 w 1917809"/>
              <a:gd name="connsiteY28" fmla="*/ 42268 h 849902"/>
              <a:gd name="connsiteX29" fmla="*/ 1731169 w 1917809"/>
              <a:gd name="connsiteY29" fmla="*/ 61319 h 849902"/>
              <a:gd name="connsiteX30" fmla="*/ 1697831 w 1917809"/>
              <a:gd name="connsiteY30" fmla="*/ 87512 h 849902"/>
              <a:gd name="connsiteX31" fmla="*/ 1647825 w 1917809"/>
              <a:gd name="connsiteY31" fmla="*/ 120850 h 849902"/>
              <a:gd name="connsiteX32" fmla="*/ 1635919 w 1917809"/>
              <a:gd name="connsiteY32" fmla="*/ 154187 h 849902"/>
              <a:gd name="connsiteX33" fmla="*/ 1621631 w 1917809"/>
              <a:gd name="connsiteY33" fmla="*/ 204194 h 849902"/>
              <a:gd name="connsiteX34" fmla="*/ 1619251 w 1917809"/>
              <a:gd name="connsiteY34" fmla="*/ 266106 h 849902"/>
              <a:gd name="connsiteX35" fmla="*/ 1628775 w 1917809"/>
              <a:gd name="connsiteY35" fmla="*/ 332781 h 849902"/>
              <a:gd name="connsiteX36" fmla="*/ 1657350 w 1917809"/>
              <a:gd name="connsiteY36" fmla="*/ 363737 h 849902"/>
              <a:gd name="connsiteX37" fmla="*/ 1738312 w 1917809"/>
              <a:gd name="connsiteY37" fmla="*/ 368500 h 849902"/>
              <a:gd name="connsiteX38" fmla="*/ 1785937 w 1917809"/>
              <a:gd name="connsiteY38" fmla="*/ 366118 h 849902"/>
              <a:gd name="connsiteX39" fmla="*/ 1828798 w 1917809"/>
              <a:gd name="connsiteY39" fmla="*/ 344688 h 849902"/>
              <a:gd name="connsiteX40" fmla="*/ 1862137 w 1917809"/>
              <a:gd name="connsiteY40" fmla="*/ 308968 h 849902"/>
              <a:gd name="connsiteX41" fmla="*/ 1883570 w 1917809"/>
              <a:gd name="connsiteY41" fmla="*/ 280394 h 849902"/>
              <a:gd name="connsiteX42" fmla="*/ 1914525 w 1917809"/>
              <a:gd name="connsiteY42" fmla="*/ 289917 h 849902"/>
              <a:gd name="connsiteX43" fmla="*/ 1916906 w 1917809"/>
              <a:gd name="connsiteY43" fmla="*/ 318493 h 849902"/>
              <a:gd name="connsiteX44" fmla="*/ 1897857 w 1917809"/>
              <a:gd name="connsiteY44" fmla="*/ 356593 h 849902"/>
              <a:gd name="connsiteX45" fmla="*/ 1888331 w 1917809"/>
              <a:gd name="connsiteY45" fmla="*/ 387549 h 849902"/>
              <a:gd name="connsiteX46" fmla="*/ 1893094 w 1917809"/>
              <a:gd name="connsiteY46" fmla="*/ 430411 h 849902"/>
              <a:gd name="connsiteX47" fmla="*/ 1902618 w 1917809"/>
              <a:gd name="connsiteY47" fmla="*/ 473273 h 849902"/>
              <a:gd name="connsiteX48" fmla="*/ 1866899 w 1917809"/>
              <a:gd name="connsiteY48" fmla="*/ 497087 h 849902"/>
              <a:gd name="connsiteX49" fmla="*/ 1843086 w 1917809"/>
              <a:gd name="connsiteY49" fmla="*/ 463750 h 849902"/>
              <a:gd name="connsiteX50" fmla="*/ 1821657 w 1917809"/>
              <a:gd name="connsiteY50" fmla="*/ 435174 h 849902"/>
              <a:gd name="connsiteX51" fmla="*/ 1776412 w 1917809"/>
              <a:gd name="connsiteY51" fmla="*/ 418506 h 849902"/>
              <a:gd name="connsiteX52" fmla="*/ 1728787 w 1917809"/>
              <a:gd name="connsiteY52" fmla="*/ 420887 h 849902"/>
              <a:gd name="connsiteX53" fmla="*/ 1678781 w 1917809"/>
              <a:gd name="connsiteY53" fmla="*/ 430412 h 849902"/>
              <a:gd name="connsiteX54" fmla="*/ 1650206 w 1917809"/>
              <a:gd name="connsiteY54" fmla="*/ 456606 h 849902"/>
              <a:gd name="connsiteX55" fmla="*/ 1652587 w 1917809"/>
              <a:gd name="connsiteY55" fmla="*/ 518518 h 849902"/>
              <a:gd name="connsiteX56" fmla="*/ 1676400 w 1917809"/>
              <a:gd name="connsiteY56" fmla="*/ 568524 h 849902"/>
              <a:gd name="connsiteX57" fmla="*/ 1707356 w 1917809"/>
              <a:gd name="connsiteY57" fmla="*/ 613769 h 849902"/>
              <a:gd name="connsiteX58" fmla="*/ 1738312 w 1917809"/>
              <a:gd name="connsiteY58" fmla="*/ 651869 h 849902"/>
              <a:gd name="connsiteX59" fmla="*/ 1774032 w 1917809"/>
              <a:gd name="connsiteY59" fmla="*/ 668538 h 849902"/>
              <a:gd name="connsiteX60" fmla="*/ 1819275 w 1917809"/>
              <a:gd name="connsiteY60" fmla="*/ 661393 h 849902"/>
              <a:gd name="connsiteX61" fmla="*/ 1847849 w 1917809"/>
              <a:gd name="connsiteY61" fmla="*/ 649487 h 849902"/>
              <a:gd name="connsiteX62" fmla="*/ 1874044 w 1917809"/>
              <a:gd name="connsiteY62" fmla="*/ 670918 h 849902"/>
              <a:gd name="connsiteX63" fmla="*/ 1864519 w 1917809"/>
              <a:gd name="connsiteY63" fmla="*/ 692350 h 849902"/>
              <a:gd name="connsiteX64" fmla="*/ 1833562 w 1917809"/>
              <a:gd name="connsiteY64" fmla="*/ 720925 h 849902"/>
              <a:gd name="connsiteX65" fmla="*/ 1793081 w 1917809"/>
              <a:gd name="connsiteY65" fmla="*/ 735212 h 849902"/>
              <a:gd name="connsiteX66" fmla="*/ 1762125 w 1917809"/>
              <a:gd name="connsiteY66" fmla="*/ 759025 h 849902"/>
              <a:gd name="connsiteX67" fmla="*/ 1747837 w 1917809"/>
              <a:gd name="connsiteY67" fmla="*/ 794743 h 849902"/>
              <a:gd name="connsiteX68" fmla="*/ 1738314 w 1917809"/>
              <a:gd name="connsiteY68" fmla="*/ 828082 h 849902"/>
              <a:gd name="connsiteX69" fmla="*/ 1697830 w 1917809"/>
              <a:gd name="connsiteY69" fmla="*/ 847131 h 849902"/>
              <a:gd name="connsiteX70" fmla="*/ 1676400 w 1917809"/>
              <a:gd name="connsiteY70" fmla="*/ 806650 h 849902"/>
              <a:gd name="connsiteX71" fmla="*/ 1683544 w 1917809"/>
              <a:gd name="connsiteY71" fmla="*/ 778075 h 849902"/>
              <a:gd name="connsiteX72" fmla="*/ 1676400 w 1917809"/>
              <a:gd name="connsiteY72" fmla="*/ 739975 h 849902"/>
              <a:gd name="connsiteX73" fmla="*/ 1671637 w 1917809"/>
              <a:gd name="connsiteY73" fmla="*/ 725687 h 849902"/>
              <a:gd name="connsiteX74" fmla="*/ 1664494 w 1917809"/>
              <a:gd name="connsiteY74" fmla="*/ 711400 h 849902"/>
              <a:gd name="connsiteX75" fmla="*/ 1657350 w 1917809"/>
              <a:gd name="connsiteY75" fmla="*/ 706637 h 849902"/>
              <a:gd name="connsiteX76" fmla="*/ 1654969 w 1917809"/>
              <a:gd name="connsiteY76" fmla="*/ 699493 h 849902"/>
              <a:gd name="connsiteX77" fmla="*/ 1645444 w 1917809"/>
              <a:gd name="connsiteY77" fmla="*/ 685206 h 849902"/>
              <a:gd name="connsiteX78" fmla="*/ 1643062 w 1917809"/>
              <a:gd name="connsiteY78" fmla="*/ 678062 h 849902"/>
              <a:gd name="connsiteX79" fmla="*/ 1635919 w 1917809"/>
              <a:gd name="connsiteY79" fmla="*/ 673300 h 849902"/>
              <a:gd name="connsiteX80" fmla="*/ 1624012 w 1917809"/>
              <a:gd name="connsiteY80" fmla="*/ 651868 h 849902"/>
              <a:gd name="connsiteX81" fmla="*/ 1619250 w 1917809"/>
              <a:gd name="connsiteY81" fmla="*/ 644725 h 849902"/>
              <a:gd name="connsiteX82" fmla="*/ 1614487 w 1917809"/>
              <a:gd name="connsiteY82" fmla="*/ 637581 h 849902"/>
              <a:gd name="connsiteX83" fmla="*/ 1609725 w 1917809"/>
              <a:gd name="connsiteY83" fmla="*/ 620912 h 849902"/>
              <a:gd name="connsiteX84" fmla="*/ 1604962 w 1917809"/>
              <a:gd name="connsiteY84" fmla="*/ 606625 h 849902"/>
              <a:gd name="connsiteX85" fmla="*/ 1602581 w 1917809"/>
              <a:gd name="connsiteY85" fmla="*/ 599481 h 849902"/>
              <a:gd name="connsiteX86" fmla="*/ 1597819 w 1917809"/>
              <a:gd name="connsiteY86" fmla="*/ 582812 h 849902"/>
              <a:gd name="connsiteX87" fmla="*/ 1590675 w 1917809"/>
              <a:gd name="connsiteY87" fmla="*/ 575668 h 849902"/>
              <a:gd name="connsiteX88" fmla="*/ 1585912 w 1917809"/>
              <a:gd name="connsiteY88" fmla="*/ 568525 h 849902"/>
              <a:gd name="connsiteX89" fmla="*/ 1571625 w 1917809"/>
              <a:gd name="connsiteY89" fmla="*/ 559000 h 849902"/>
              <a:gd name="connsiteX90" fmla="*/ 1557337 w 1917809"/>
              <a:gd name="connsiteY90" fmla="*/ 547093 h 849902"/>
              <a:gd name="connsiteX91" fmla="*/ 1547812 w 1917809"/>
              <a:gd name="connsiteY91" fmla="*/ 537568 h 849902"/>
              <a:gd name="connsiteX92" fmla="*/ 1538287 w 1917809"/>
              <a:gd name="connsiteY92" fmla="*/ 528043 h 849902"/>
              <a:gd name="connsiteX93" fmla="*/ 1526381 w 1917809"/>
              <a:gd name="connsiteY93" fmla="*/ 513756 h 849902"/>
              <a:gd name="connsiteX94" fmla="*/ 1521619 w 1917809"/>
              <a:gd name="connsiteY94" fmla="*/ 506612 h 849902"/>
              <a:gd name="connsiteX95" fmla="*/ 1514475 w 1917809"/>
              <a:gd name="connsiteY95" fmla="*/ 504231 h 849902"/>
              <a:gd name="connsiteX96" fmla="*/ 1502569 w 1917809"/>
              <a:gd name="connsiteY96" fmla="*/ 492325 h 849902"/>
              <a:gd name="connsiteX97" fmla="*/ 1490662 w 1917809"/>
              <a:gd name="connsiteY97" fmla="*/ 478037 h 849902"/>
              <a:gd name="connsiteX98" fmla="*/ 1469231 w 1917809"/>
              <a:gd name="connsiteY98" fmla="*/ 468512 h 849902"/>
              <a:gd name="connsiteX99" fmla="*/ 1231106 w 1917809"/>
              <a:gd name="connsiteY99" fmla="*/ 466131 h 849902"/>
              <a:gd name="connsiteX100" fmla="*/ 1031081 w 1917809"/>
              <a:gd name="connsiteY100" fmla="*/ 456606 h 849902"/>
              <a:gd name="connsiteX101" fmla="*/ 840581 w 1917809"/>
              <a:gd name="connsiteY101" fmla="*/ 454225 h 849902"/>
              <a:gd name="connsiteX102" fmla="*/ 750094 w 1917809"/>
              <a:gd name="connsiteY102" fmla="*/ 451843 h 849902"/>
              <a:gd name="connsiteX103" fmla="*/ 500063 w 1917809"/>
              <a:gd name="connsiteY103" fmla="*/ 458987 h 849902"/>
              <a:gd name="connsiteX104" fmla="*/ 347662 w 1917809"/>
              <a:gd name="connsiteY104" fmla="*/ 478037 h 849902"/>
              <a:gd name="connsiteX105" fmla="*/ 250031 w 1917809"/>
              <a:gd name="connsiteY105" fmla="*/ 508993 h 849902"/>
              <a:gd name="connsiteX106" fmla="*/ 185737 w 1917809"/>
              <a:gd name="connsiteY106" fmla="*/ 542331 h 849902"/>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683544 w 1917809"/>
              <a:gd name="connsiteY71" fmla="*/ 778075 h 847765"/>
              <a:gd name="connsiteX72" fmla="*/ 1676400 w 1917809"/>
              <a:gd name="connsiteY72" fmla="*/ 739975 h 847765"/>
              <a:gd name="connsiteX73" fmla="*/ 1671637 w 1917809"/>
              <a:gd name="connsiteY73" fmla="*/ 725687 h 847765"/>
              <a:gd name="connsiteX74" fmla="*/ 1664494 w 1917809"/>
              <a:gd name="connsiteY74" fmla="*/ 711400 h 847765"/>
              <a:gd name="connsiteX75" fmla="*/ 1657350 w 1917809"/>
              <a:gd name="connsiteY75" fmla="*/ 706637 h 847765"/>
              <a:gd name="connsiteX76" fmla="*/ 1654969 w 1917809"/>
              <a:gd name="connsiteY76" fmla="*/ 699493 h 847765"/>
              <a:gd name="connsiteX77" fmla="*/ 1645444 w 1917809"/>
              <a:gd name="connsiteY77" fmla="*/ 685206 h 847765"/>
              <a:gd name="connsiteX78" fmla="*/ 1643062 w 1917809"/>
              <a:gd name="connsiteY78" fmla="*/ 678062 h 847765"/>
              <a:gd name="connsiteX79" fmla="*/ 1635919 w 1917809"/>
              <a:gd name="connsiteY79" fmla="*/ 673300 h 847765"/>
              <a:gd name="connsiteX80" fmla="*/ 1624012 w 1917809"/>
              <a:gd name="connsiteY80" fmla="*/ 651868 h 847765"/>
              <a:gd name="connsiteX81" fmla="*/ 1619250 w 1917809"/>
              <a:gd name="connsiteY81" fmla="*/ 644725 h 847765"/>
              <a:gd name="connsiteX82" fmla="*/ 1614487 w 1917809"/>
              <a:gd name="connsiteY82" fmla="*/ 637581 h 847765"/>
              <a:gd name="connsiteX83" fmla="*/ 1609725 w 1917809"/>
              <a:gd name="connsiteY83" fmla="*/ 620912 h 847765"/>
              <a:gd name="connsiteX84" fmla="*/ 1604962 w 1917809"/>
              <a:gd name="connsiteY84" fmla="*/ 606625 h 847765"/>
              <a:gd name="connsiteX85" fmla="*/ 1602581 w 1917809"/>
              <a:gd name="connsiteY85" fmla="*/ 599481 h 847765"/>
              <a:gd name="connsiteX86" fmla="*/ 1597819 w 1917809"/>
              <a:gd name="connsiteY86" fmla="*/ 582812 h 847765"/>
              <a:gd name="connsiteX87" fmla="*/ 1590675 w 1917809"/>
              <a:gd name="connsiteY87" fmla="*/ 575668 h 847765"/>
              <a:gd name="connsiteX88" fmla="*/ 1585912 w 1917809"/>
              <a:gd name="connsiteY88" fmla="*/ 568525 h 847765"/>
              <a:gd name="connsiteX89" fmla="*/ 1571625 w 1917809"/>
              <a:gd name="connsiteY89" fmla="*/ 559000 h 847765"/>
              <a:gd name="connsiteX90" fmla="*/ 1557337 w 1917809"/>
              <a:gd name="connsiteY90" fmla="*/ 547093 h 847765"/>
              <a:gd name="connsiteX91" fmla="*/ 1547812 w 1917809"/>
              <a:gd name="connsiteY91" fmla="*/ 537568 h 847765"/>
              <a:gd name="connsiteX92" fmla="*/ 1538287 w 1917809"/>
              <a:gd name="connsiteY92" fmla="*/ 528043 h 847765"/>
              <a:gd name="connsiteX93" fmla="*/ 1526381 w 1917809"/>
              <a:gd name="connsiteY93" fmla="*/ 513756 h 847765"/>
              <a:gd name="connsiteX94" fmla="*/ 1521619 w 1917809"/>
              <a:gd name="connsiteY94" fmla="*/ 506612 h 847765"/>
              <a:gd name="connsiteX95" fmla="*/ 1514475 w 1917809"/>
              <a:gd name="connsiteY95" fmla="*/ 504231 h 847765"/>
              <a:gd name="connsiteX96" fmla="*/ 1502569 w 1917809"/>
              <a:gd name="connsiteY96" fmla="*/ 492325 h 847765"/>
              <a:gd name="connsiteX97" fmla="*/ 1490662 w 1917809"/>
              <a:gd name="connsiteY97" fmla="*/ 478037 h 847765"/>
              <a:gd name="connsiteX98" fmla="*/ 1469231 w 1917809"/>
              <a:gd name="connsiteY98" fmla="*/ 468512 h 847765"/>
              <a:gd name="connsiteX99" fmla="*/ 1231106 w 1917809"/>
              <a:gd name="connsiteY99" fmla="*/ 466131 h 847765"/>
              <a:gd name="connsiteX100" fmla="*/ 1031081 w 1917809"/>
              <a:gd name="connsiteY100" fmla="*/ 456606 h 847765"/>
              <a:gd name="connsiteX101" fmla="*/ 840581 w 1917809"/>
              <a:gd name="connsiteY101" fmla="*/ 454225 h 847765"/>
              <a:gd name="connsiteX102" fmla="*/ 750094 w 1917809"/>
              <a:gd name="connsiteY102" fmla="*/ 451843 h 847765"/>
              <a:gd name="connsiteX103" fmla="*/ 500063 w 1917809"/>
              <a:gd name="connsiteY103" fmla="*/ 458987 h 847765"/>
              <a:gd name="connsiteX104" fmla="*/ 347662 w 1917809"/>
              <a:gd name="connsiteY104" fmla="*/ 478037 h 847765"/>
              <a:gd name="connsiteX105" fmla="*/ 250031 w 1917809"/>
              <a:gd name="connsiteY105" fmla="*/ 508993 h 847765"/>
              <a:gd name="connsiteX106" fmla="*/ 185737 w 1917809"/>
              <a:gd name="connsiteY106"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6400 w 1917809"/>
              <a:gd name="connsiteY72" fmla="*/ 739975 h 847765"/>
              <a:gd name="connsiteX73" fmla="*/ 1671637 w 1917809"/>
              <a:gd name="connsiteY73" fmla="*/ 725687 h 847765"/>
              <a:gd name="connsiteX74" fmla="*/ 1664494 w 1917809"/>
              <a:gd name="connsiteY74" fmla="*/ 711400 h 847765"/>
              <a:gd name="connsiteX75" fmla="*/ 1657350 w 1917809"/>
              <a:gd name="connsiteY75" fmla="*/ 706637 h 847765"/>
              <a:gd name="connsiteX76" fmla="*/ 1654969 w 1917809"/>
              <a:gd name="connsiteY76" fmla="*/ 699493 h 847765"/>
              <a:gd name="connsiteX77" fmla="*/ 1645444 w 1917809"/>
              <a:gd name="connsiteY77" fmla="*/ 685206 h 847765"/>
              <a:gd name="connsiteX78" fmla="*/ 1643062 w 1917809"/>
              <a:gd name="connsiteY78" fmla="*/ 678062 h 847765"/>
              <a:gd name="connsiteX79" fmla="*/ 1635919 w 1917809"/>
              <a:gd name="connsiteY79" fmla="*/ 673300 h 847765"/>
              <a:gd name="connsiteX80" fmla="*/ 1624012 w 1917809"/>
              <a:gd name="connsiteY80" fmla="*/ 651868 h 847765"/>
              <a:gd name="connsiteX81" fmla="*/ 1619250 w 1917809"/>
              <a:gd name="connsiteY81" fmla="*/ 644725 h 847765"/>
              <a:gd name="connsiteX82" fmla="*/ 1614487 w 1917809"/>
              <a:gd name="connsiteY82" fmla="*/ 637581 h 847765"/>
              <a:gd name="connsiteX83" fmla="*/ 1609725 w 1917809"/>
              <a:gd name="connsiteY83" fmla="*/ 620912 h 847765"/>
              <a:gd name="connsiteX84" fmla="*/ 1604962 w 1917809"/>
              <a:gd name="connsiteY84" fmla="*/ 606625 h 847765"/>
              <a:gd name="connsiteX85" fmla="*/ 1602581 w 1917809"/>
              <a:gd name="connsiteY85" fmla="*/ 599481 h 847765"/>
              <a:gd name="connsiteX86" fmla="*/ 1597819 w 1917809"/>
              <a:gd name="connsiteY86" fmla="*/ 582812 h 847765"/>
              <a:gd name="connsiteX87" fmla="*/ 1590675 w 1917809"/>
              <a:gd name="connsiteY87" fmla="*/ 575668 h 847765"/>
              <a:gd name="connsiteX88" fmla="*/ 1585912 w 1917809"/>
              <a:gd name="connsiteY88" fmla="*/ 568525 h 847765"/>
              <a:gd name="connsiteX89" fmla="*/ 1571625 w 1917809"/>
              <a:gd name="connsiteY89" fmla="*/ 559000 h 847765"/>
              <a:gd name="connsiteX90" fmla="*/ 1557337 w 1917809"/>
              <a:gd name="connsiteY90" fmla="*/ 547093 h 847765"/>
              <a:gd name="connsiteX91" fmla="*/ 1547812 w 1917809"/>
              <a:gd name="connsiteY91" fmla="*/ 537568 h 847765"/>
              <a:gd name="connsiteX92" fmla="*/ 1538287 w 1917809"/>
              <a:gd name="connsiteY92" fmla="*/ 528043 h 847765"/>
              <a:gd name="connsiteX93" fmla="*/ 1526381 w 1917809"/>
              <a:gd name="connsiteY93" fmla="*/ 513756 h 847765"/>
              <a:gd name="connsiteX94" fmla="*/ 1521619 w 1917809"/>
              <a:gd name="connsiteY94" fmla="*/ 506612 h 847765"/>
              <a:gd name="connsiteX95" fmla="*/ 1514475 w 1917809"/>
              <a:gd name="connsiteY95" fmla="*/ 504231 h 847765"/>
              <a:gd name="connsiteX96" fmla="*/ 1502569 w 1917809"/>
              <a:gd name="connsiteY96" fmla="*/ 492325 h 847765"/>
              <a:gd name="connsiteX97" fmla="*/ 1490662 w 1917809"/>
              <a:gd name="connsiteY97" fmla="*/ 478037 h 847765"/>
              <a:gd name="connsiteX98" fmla="*/ 1469231 w 1917809"/>
              <a:gd name="connsiteY98" fmla="*/ 468512 h 847765"/>
              <a:gd name="connsiteX99" fmla="*/ 1231106 w 1917809"/>
              <a:gd name="connsiteY99" fmla="*/ 466131 h 847765"/>
              <a:gd name="connsiteX100" fmla="*/ 1031081 w 1917809"/>
              <a:gd name="connsiteY100" fmla="*/ 456606 h 847765"/>
              <a:gd name="connsiteX101" fmla="*/ 840581 w 1917809"/>
              <a:gd name="connsiteY101" fmla="*/ 454225 h 847765"/>
              <a:gd name="connsiteX102" fmla="*/ 750094 w 1917809"/>
              <a:gd name="connsiteY102" fmla="*/ 451843 h 847765"/>
              <a:gd name="connsiteX103" fmla="*/ 500063 w 1917809"/>
              <a:gd name="connsiteY103" fmla="*/ 458987 h 847765"/>
              <a:gd name="connsiteX104" fmla="*/ 347662 w 1917809"/>
              <a:gd name="connsiteY104" fmla="*/ 478037 h 847765"/>
              <a:gd name="connsiteX105" fmla="*/ 250031 w 1917809"/>
              <a:gd name="connsiteY105" fmla="*/ 508993 h 847765"/>
              <a:gd name="connsiteX106" fmla="*/ 185737 w 1917809"/>
              <a:gd name="connsiteY106"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64494 w 1917809"/>
              <a:gd name="connsiteY73" fmla="*/ 711400 h 847765"/>
              <a:gd name="connsiteX74" fmla="*/ 1657350 w 1917809"/>
              <a:gd name="connsiteY74" fmla="*/ 706637 h 847765"/>
              <a:gd name="connsiteX75" fmla="*/ 1654969 w 1917809"/>
              <a:gd name="connsiteY75" fmla="*/ 699493 h 847765"/>
              <a:gd name="connsiteX76" fmla="*/ 1645444 w 1917809"/>
              <a:gd name="connsiteY76" fmla="*/ 685206 h 847765"/>
              <a:gd name="connsiteX77" fmla="*/ 1643062 w 1917809"/>
              <a:gd name="connsiteY77" fmla="*/ 678062 h 847765"/>
              <a:gd name="connsiteX78" fmla="*/ 1635919 w 1917809"/>
              <a:gd name="connsiteY78" fmla="*/ 673300 h 847765"/>
              <a:gd name="connsiteX79" fmla="*/ 1624012 w 1917809"/>
              <a:gd name="connsiteY79" fmla="*/ 651868 h 847765"/>
              <a:gd name="connsiteX80" fmla="*/ 1619250 w 1917809"/>
              <a:gd name="connsiteY80" fmla="*/ 644725 h 847765"/>
              <a:gd name="connsiteX81" fmla="*/ 1614487 w 1917809"/>
              <a:gd name="connsiteY81" fmla="*/ 637581 h 847765"/>
              <a:gd name="connsiteX82" fmla="*/ 1609725 w 1917809"/>
              <a:gd name="connsiteY82" fmla="*/ 620912 h 847765"/>
              <a:gd name="connsiteX83" fmla="*/ 1604962 w 1917809"/>
              <a:gd name="connsiteY83" fmla="*/ 606625 h 847765"/>
              <a:gd name="connsiteX84" fmla="*/ 1602581 w 1917809"/>
              <a:gd name="connsiteY84" fmla="*/ 599481 h 847765"/>
              <a:gd name="connsiteX85" fmla="*/ 1597819 w 1917809"/>
              <a:gd name="connsiteY85" fmla="*/ 582812 h 847765"/>
              <a:gd name="connsiteX86" fmla="*/ 1590675 w 1917809"/>
              <a:gd name="connsiteY86" fmla="*/ 575668 h 847765"/>
              <a:gd name="connsiteX87" fmla="*/ 1585912 w 1917809"/>
              <a:gd name="connsiteY87" fmla="*/ 568525 h 847765"/>
              <a:gd name="connsiteX88" fmla="*/ 1571625 w 1917809"/>
              <a:gd name="connsiteY88" fmla="*/ 559000 h 847765"/>
              <a:gd name="connsiteX89" fmla="*/ 1557337 w 1917809"/>
              <a:gd name="connsiteY89" fmla="*/ 547093 h 847765"/>
              <a:gd name="connsiteX90" fmla="*/ 1547812 w 1917809"/>
              <a:gd name="connsiteY90" fmla="*/ 537568 h 847765"/>
              <a:gd name="connsiteX91" fmla="*/ 1538287 w 1917809"/>
              <a:gd name="connsiteY91" fmla="*/ 528043 h 847765"/>
              <a:gd name="connsiteX92" fmla="*/ 1526381 w 1917809"/>
              <a:gd name="connsiteY92" fmla="*/ 513756 h 847765"/>
              <a:gd name="connsiteX93" fmla="*/ 1521619 w 1917809"/>
              <a:gd name="connsiteY93" fmla="*/ 506612 h 847765"/>
              <a:gd name="connsiteX94" fmla="*/ 1514475 w 1917809"/>
              <a:gd name="connsiteY94" fmla="*/ 504231 h 847765"/>
              <a:gd name="connsiteX95" fmla="*/ 1502569 w 1917809"/>
              <a:gd name="connsiteY95" fmla="*/ 492325 h 847765"/>
              <a:gd name="connsiteX96" fmla="*/ 1490662 w 1917809"/>
              <a:gd name="connsiteY96" fmla="*/ 478037 h 847765"/>
              <a:gd name="connsiteX97" fmla="*/ 1469231 w 1917809"/>
              <a:gd name="connsiteY97" fmla="*/ 468512 h 847765"/>
              <a:gd name="connsiteX98" fmla="*/ 1231106 w 1917809"/>
              <a:gd name="connsiteY98" fmla="*/ 466131 h 847765"/>
              <a:gd name="connsiteX99" fmla="*/ 1031081 w 1917809"/>
              <a:gd name="connsiteY99" fmla="*/ 456606 h 847765"/>
              <a:gd name="connsiteX100" fmla="*/ 840581 w 1917809"/>
              <a:gd name="connsiteY100" fmla="*/ 454225 h 847765"/>
              <a:gd name="connsiteX101" fmla="*/ 750094 w 1917809"/>
              <a:gd name="connsiteY101" fmla="*/ 451843 h 847765"/>
              <a:gd name="connsiteX102" fmla="*/ 500063 w 1917809"/>
              <a:gd name="connsiteY102" fmla="*/ 458987 h 847765"/>
              <a:gd name="connsiteX103" fmla="*/ 347662 w 1917809"/>
              <a:gd name="connsiteY103" fmla="*/ 478037 h 847765"/>
              <a:gd name="connsiteX104" fmla="*/ 250031 w 1917809"/>
              <a:gd name="connsiteY104" fmla="*/ 508993 h 847765"/>
              <a:gd name="connsiteX105" fmla="*/ 185737 w 1917809"/>
              <a:gd name="connsiteY105"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64494 w 1917809"/>
              <a:gd name="connsiteY73" fmla="*/ 711400 h 847765"/>
              <a:gd name="connsiteX74" fmla="*/ 1657350 w 1917809"/>
              <a:gd name="connsiteY74" fmla="*/ 706637 h 847765"/>
              <a:gd name="connsiteX75" fmla="*/ 1645444 w 1917809"/>
              <a:gd name="connsiteY75" fmla="*/ 685206 h 847765"/>
              <a:gd name="connsiteX76" fmla="*/ 1643062 w 1917809"/>
              <a:gd name="connsiteY76" fmla="*/ 678062 h 847765"/>
              <a:gd name="connsiteX77" fmla="*/ 1635919 w 1917809"/>
              <a:gd name="connsiteY77" fmla="*/ 673300 h 847765"/>
              <a:gd name="connsiteX78" fmla="*/ 1624012 w 1917809"/>
              <a:gd name="connsiteY78" fmla="*/ 651868 h 847765"/>
              <a:gd name="connsiteX79" fmla="*/ 1619250 w 1917809"/>
              <a:gd name="connsiteY79" fmla="*/ 644725 h 847765"/>
              <a:gd name="connsiteX80" fmla="*/ 1614487 w 1917809"/>
              <a:gd name="connsiteY80" fmla="*/ 637581 h 847765"/>
              <a:gd name="connsiteX81" fmla="*/ 1609725 w 1917809"/>
              <a:gd name="connsiteY81" fmla="*/ 620912 h 847765"/>
              <a:gd name="connsiteX82" fmla="*/ 1604962 w 1917809"/>
              <a:gd name="connsiteY82" fmla="*/ 606625 h 847765"/>
              <a:gd name="connsiteX83" fmla="*/ 1602581 w 1917809"/>
              <a:gd name="connsiteY83" fmla="*/ 599481 h 847765"/>
              <a:gd name="connsiteX84" fmla="*/ 1597819 w 1917809"/>
              <a:gd name="connsiteY84" fmla="*/ 582812 h 847765"/>
              <a:gd name="connsiteX85" fmla="*/ 1590675 w 1917809"/>
              <a:gd name="connsiteY85" fmla="*/ 575668 h 847765"/>
              <a:gd name="connsiteX86" fmla="*/ 1585912 w 1917809"/>
              <a:gd name="connsiteY86" fmla="*/ 568525 h 847765"/>
              <a:gd name="connsiteX87" fmla="*/ 1571625 w 1917809"/>
              <a:gd name="connsiteY87" fmla="*/ 559000 h 847765"/>
              <a:gd name="connsiteX88" fmla="*/ 1557337 w 1917809"/>
              <a:gd name="connsiteY88" fmla="*/ 547093 h 847765"/>
              <a:gd name="connsiteX89" fmla="*/ 1547812 w 1917809"/>
              <a:gd name="connsiteY89" fmla="*/ 537568 h 847765"/>
              <a:gd name="connsiteX90" fmla="*/ 1538287 w 1917809"/>
              <a:gd name="connsiteY90" fmla="*/ 528043 h 847765"/>
              <a:gd name="connsiteX91" fmla="*/ 1526381 w 1917809"/>
              <a:gd name="connsiteY91" fmla="*/ 513756 h 847765"/>
              <a:gd name="connsiteX92" fmla="*/ 1521619 w 1917809"/>
              <a:gd name="connsiteY92" fmla="*/ 506612 h 847765"/>
              <a:gd name="connsiteX93" fmla="*/ 1514475 w 1917809"/>
              <a:gd name="connsiteY93" fmla="*/ 504231 h 847765"/>
              <a:gd name="connsiteX94" fmla="*/ 1502569 w 1917809"/>
              <a:gd name="connsiteY94" fmla="*/ 492325 h 847765"/>
              <a:gd name="connsiteX95" fmla="*/ 1490662 w 1917809"/>
              <a:gd name="connsiteY95" fmla="*/ 478037 h 847765"/>
              <a:gd name="connsiteX96" fmla="*/ 1469231 w 1917809"/>
              <a:gd name="connsiteY96" fmla="*/ 468512 h 847765"/>
              <a:gd name="connsiteX97" fmla="*/ 1231106 w 1917809"/>
              <a:gd name="connsiteY97" fmla="*/ 466131 h 847765"/>
              <a:gd name="connsiteX98" fmla="*/ 1031081 w 1917809"/>
              <a:gd name="connsiteY98" fmla="*/ 456606 h 847765"/>
              <a:gd name="connsiteX99" fmla="*/ 840581 w 1917809"/>
              <a:gd name="connsiteY99" fmla="*/ 454225 h 847765"/>
              <a:gd name="connsiteX100" fmla="*/ 750094 w 1917809"/>
              <a:gd name="connsiteY100" fmla="*/ 451843 h 847765"/>
              <a:gd name="connsiteX101" fmla="*/ 500063 w 1917809"/>
              <a:gd name="connsiteY101" fmla="*/ 458987 h 847765"/>
              <a:gd name="connsiteX102" fmla="*/ 347662 w 1917809"/>
              <a:gd name="connsiteY102" fmla="*/ 478037 h 847765"/>
              <a:gd name="connsiteX103" fmla="*/ 250031 w 1917809"/>
              <a:gd name="connsiteY103" fmla="*/ 508993 h 847765"/>
              <a:gd name="connsiteX104" fmla="*/ 185737 w 1917809"/>
              <a:gd name="connsiteY104"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64494 w 1917809"/>
              <a:gd name="connsiteY73" fmla="*/ 711400 h 847765"/>
              <a:gd name="connsiteX74" fmla="*/ 1657350 w 1917809"/>
              <a:gd name="connsiteY74" fmla="*/ 706637 h 847765"/>
              <a:gd name="connsiteX75" fmla="*/ 1643062 w 1917809"/>
              <a:gd name="connsiteY75" fmla="*/ 678062 h 847765"/>
              <a:gd name="connsiteX76" fmla="*/ 1635919 w 1917809"/>
              <a:gd name="connsiteY76" fmla="*/ 673300 h 847765"/>
              <a:gd name="connsiteX77" fmla="*/ 1624012 w 1917809"/>
              <a:gd name="connsiteY77" fmla="*/ 651868 h 847765"/>
              <a:gd name="connsiteX78" fmla="*/ 1619250 w 1917809"/>
              <a:gd name="connsiteY78" fmla="*/ 644725 h 847765"/>
              <a:gd name="connsiteX79" fmla="*/ 1614487 w 1917809"/>
              <a:gd name="connsiteY79" fmla="*/ 637581 h 847765"/>
              <a:gd name="connsiteX80" fmla="*/ 1609725 w 1917809"/>
              <a:gd name="connsiteY80" fmla="*/ 620912 h 847765"/>
              <a:gd name="connsiteX81" fmla="*/ 1604962 w 1917809"/>
              <a:gd name="connsiteY81" fmla="*/ 606625 h 847765"/>
              <a:gd name="connsiteX82" fmla="*/ 1602581 w 1917809"/>
              <a:gd name="connsiteY82" fmla="*/ 599481 h 847765"/>
              <a:gd name="connsiteX83" fmla="*/ 1597819 w 1917809"/>
              <a:gd name="connsiteY83" fmla="*/ 582812 h 847765"/>
              <a:gd name="connsiteX84" fmla="*/ 1590675 w 1917809"/>
              <a:gd name="connsiteY84" fmla="*/ 575668 h 847765"/>
              <a:gd name="connsiteX85" fmla="*/ 1585912 w 1917809"/>
              <a:gd name="connsiteY85" fmla="*/ 568525 h 847765"/>
              <a:gd name="connsiteX86" fmla="*/ 1571625 w 1917809"/>
              <a:gd name="connsiteY86" fmla="*/ 559000 h 847765"/>
              <a:gd name="connsiteX87" fmla="*/ 1557337 w 1917809"/>
              <a:gd name="connsiteY87" fmla="*/ 547093 h 847765"/>
              <a:gd name="connsiteX88" fmla="*/ 1547812 w 1917809"/>
              <a:gd name="connsiteY88" fmla="*/ 537568 h 847765"/>
              <a:gd name="connsiteX89" fmla="*/ 1538287 w 1917809"/>
              <a:gd name="connsiteY89" fmla="*/ 528043 h 847765"/>
              <a:gd name="connsiteX90" fmla="*/ 1526381 w 1917809"/>
              <a:gd name="connsiteY90" fmla="*/ 513756 h 847765"/>
              <a:gd name="connsiteX91" fmla="*/ 1521619 w 1917809"/>
              <a:gd name="connsiteY91" fmla="*/ 506612 h 847765"/>
              <a:gd name="connsiteX92" fmla="*/ 1514475 w 1917809"/>
              <a:gd name="connsiteY92" fmla="*/ 504231 h 847765"/>
              <a:gd name="connsiteX93" fmla="*/ 1502569 w 1917809"/>
              <a:gd name="connsiteY93" fmla="*/ 492325 h 847765"/>
              <a:gd name="connsiteX94" fmla="*/ 1490662 w 1917809"/>
              <a:gd name="connsiteY94" fmla="*/ 478037 h 847765"/>
              <a:gd name="connsiteX95" fmla="*/ 1469231 w 1917809"/>
              <a:gd name="connsiteY95" fmla="*/ 468512 h 847765"/>
              <a:gd name="connsiteX96" fmla="*/ 1231106 w 1917809"/>
              <a:gd name="connsiteY96" fmla="*/ 466131 h 847765"/>
              <a:gd name="connsiteX97" fmla="*/ 1031081 w 1917809"/>
              <a:gd name="connsiteY97" fmla="*/ 456606 h 847765"/>
              <a:gd name="connsiteX98" fmla="*/ 840581 w 1917809"/>
              <a:gd name="connsiteY98" fmla="*/ 454225 h 847765"/>
              <a:gd name="connsiteX99" fmla="*/ 750094 w 1917809"/>
              <a:gd name="connsiteY99" fmla="*/ 451843 h 847765"/>
              <a:gd name="connsiteX100" fmla="*/ 500063 w 1917809"/>
              <a:gd name="connsiteY100" fmla="*/ 458987 h 847765"/>
              <a:gd name="connsiteX101" fmla="*/ 347662 w 1917809"/>
              <a:gd name="connsiteY101" fmla="*/ 478037 h 847765"/>
              <a:gd name="connsiteX102" fmla="*/ 250031 w 1917809"/>
              <a:gd name="connsiteY102" fmla="*/ 508993 h 847765"/>
              <a:gd name="connsiteX103" fmla="*/ 185737 w 1917809"/>
              <a:gd name="connsiteY103"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57350 w 1917809"/>
              <a:gd name="connsiteY73" fmla="*/ 706637 h 847765"/>
              <a:gd name="connsiteX74" fmla="*/ 1643062 w 1917809"/>
              <a:gd name="connsiteY74" fmla="*/ 678062 h 847765"/>
              <a:gd name="connsiteX75" fmla="*/ 1635919 w 1917809"/>
              <a:gd name="connsiteY75" fmla="*/ 673300 h 847765"/>
              <a:gd name="connsiteX76" fmla="*/ 1624012 w 1917809"/>
              <a:gd name="connsiteY76" fmla="*/ 651868 h 847765"/>
              <a:gd name="connsiteX77" fmla="*/ 1619250 w 1917809"/>
              <a:gd name="connsiteY77" fmla="*/ 644725 h 847765"/>
              <a:gd name="connsiteX78" fmla="*/ 1614487 w 1917809"/>
              <a:gd name="connsiteY78" fmla="*/ 637581 h 847765"/>
              <a:gd name="connsiteX79" fmla="*/ 1609725 w 1917809"/>
              <a:gd name="connsiteY79" fmla="*/ 620912 h 847765"/>
              <a:gd name="connsiteX80" fmla="*/ 1604962 w 1917809"/>
              <a:gd name="connsiteY80" fmla="*/ 606625 h 847765"/>
              <a:gd name="connsiteX81" fmla="*/ 1602581 w 1917809"/>
              <a:gd name="connsiteY81" fmla="*/ 599481 h 847765"/>
              <a:gd name="connsiteX82" fmla="*/ 1597819 w 1917809"/>
              <a:gd name="connsiteY82" fmla="*/ 582812 h 847765"/>
              <a:gd name="connsiteX83" fmla="*/ 1590675 w 1917809"/>
              <a:gd name="connsiteY83" fmla="*/ 575668 h 847765"/>
              <a:gd name="connsiteX84" fmla="*/ 1585912 w 1917809"/>
              <a:gd name="connsiteY84" fmla="*/ 568525 h 847765"/>
              <a:gd name="connsiteX85" fmla="*/ 1571625 w 1917809"/>
              <a:gd name="connsiteY85" fmla="*/ 559000 h 847765"/>
              <a:gd name="connsiteX86" fmla="*/ 1557337 w 1917809"/>
              <a:gd name="connsiteY86" fmla="*/ 547093 h 847765"/>
              <a:gd name="connsiteX87" fmla="*/ 1547812 w 1917809"/>
              <a:gd name="connsiteY87" fmla="*/ 537568 h 847765"/>
              <a:gd name="connsiteX88" fmla="*/ 1538287 w 1917809"/>
              <a:gd name="connsiteY88" fmla="*/ 528043 h 847765"/>
              <a:gd name="connsiteX89" fmla="*/ 1526381 w 1917809"/>
              <a:gd name="connsiteY89" fmla="*/ 513756 h 847765"/>
              <a:gd name="connsiteX90" fmla="*/ 1521619 w 1917809"/>
              <a:gd name="connsiteY90" fmla="*/ 506612 h 847765"/>
              <a:gd name="connsiteX91" fmla="*/ 1514475 w 1917809"/>
              <a:gd name="connsiteY91" fmla="*/ 504231 h 847765"/>
              <a:gd name="connsiteX92" fmla="*/ 1502569 w 1917809"/>
              <a:gd name="connsiteY92" fmla="*/ 492325 h 847765"/>
              <a:gd name="connsiteX93" fmla="*/ 1490662 w 1917809"/>
              <a:gd name="connsiteY93" fmla="*/ 478037 h 847765"/>
              <a:gd name="connsiteX94" fmla="*/ 1469231 w 1917809"/>
              <a:gd name="connsiteY94" fmla="*/ 468512 h 847765"/>
              <a:gd name="connsiteX95" fmla="*/ 1231106 w 1917809"/>
              <a:gd name="connsiteY95" fmla="*/ 466131 h 847765"/>
              <a:gd name="connsiteX96" fmla="*/ 1031081 w 1917809"/>
              <a:gd name="connsiteY96" fmla="*/ 456606 h 847765"/>
              <a:gd name="connsiteX97" fmla="*/ 840581 w 1917809"/>
              <a:gd name="connsiteY97" fmla="*/ 454225 h 847765"/>
              <a:gd name="connsiteX98" fmla="*/ 750094 w 1917809"/>
              <a:gd name="connsiteY98" fmla="*/ 451843 h 847765"/>
              <a:gd name="connsiteX99" fmla="*/ 500063 w 1917809"/>
              <a:gd name="connsiteY99" fmla="*/ 458987 h 847765"/>
              <a:gd name="connsiteX100" fmla="*/ 347662 w 1917809"/>
              <a:gd name="connsiteY100" fmla="*/ 478037 h 847765"/>
              <a:gd name="connsiteX101" fmla="*/ 250031 w 1917809"/>
              <a:gd name="connsiteY101" fmla="*/ 508993 h 847765"/>
              <a:gd name="connsiteX102" fmla="*/ 185737 w 1917809"/>
              <a:gd name="connsiteY102"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7357 w 1917809"/>
              <a:gd name="connsiteY71" fmla="*/ 735213 h 847765"/>
              <a:gd name="connsiteX72" fmla="*/ 1671637 w 1917809"/>
              <a:gd name="connsiteY72" fmla="*/ 725687 h 847765"/>
              <a:gd name="connsiteX73" fmla="*/ 1657350 w 1917809"/>
              <a:gd name="connsiteY73" fmla="*/ 706637 h 847765"/>
              <a:gd name="connsiteX74" fmla="*/ 1643062 w 1917809"/>
              <a:gd name="connsiteY74" fmla="*/ 678062 h 847765"/>
              <a:gd name="connsiteX75" fmla="*/ 1635919 w 1917809"/>
              <a:gd name="connsiteY75" fmla="*/ 673300 h 847765"/>
              <a:gd name="connsiteX76" fmla="*/ 1624012 w 1917809"/>
              <a:gd name="connsiteY76" fmla="*/ 651868 h 847765"/>
              <a:gd name="connsiteX77" fmla="*/ 1619250 w 1917809"/>
              <a:gd name="connsiteY77" fmla="*/ 644725 h 847765"/>
              <a:gd name="connsiteX78" fmla="*/ 1614487 w 1917809"/>
              <a:gd name="connsiteY78" fmla="*/ 637581 h 847765"/>
              <a:gd name="connsiteX79" fmla="*/ 1609725 w 1917809"/>
              <a:gd name="connsiteY79" fmla="*/ 620912 h 847765"/>
              <a:gd name="connsiteX80" fmla="*/ 1604962 w 1917809"/>
              <a:gd name="connsiteY80" fmla="*/ 606625 h 847765"/>
              <a:gd name="connsiteX81" fmla="*/ 1602581 w 1917809"/>
              <a:gd name="connsiteY81" fmla="*/ 599481 h 847765"/>
              <a:gd name="connsiteX82" fmla="*/ 1597819 w 1917809"/>
              <a:gd name="connsiteY82" fmla="*/ 582812 h 847765"/>
              <a:gd name="connsiteX83" fmla="*/ 1590675 w 1917809"/>
              <a:gd name="connsiteY83" fmla="*/ 575668 h 847765"/>
              <a:gd name="connsiteX84" fmla="*/ 1585912 w 1917809"/>
              <a:gd name="connsiteY84" fmla="*/ 568525 h 847765"/>
              <a:gd name="connsiteX85" fmla="*/ 1571625 w 1917809"/>
              <a:gd name="connsiteY85" fmla="*/ 559000 h 847765"/>
              <a:gd name="connsiteX86" fmla="*/ 1557337 w 1917809"/>
              <a:gd name="connsiteY86" fmla="*/ 547093 h 847765"/>
              <a:gd name="connsiteX87" fmla="*/ 1547812 w 1917809"/>
              <a:gd name="connsiteY87" fmla="*/ 537568 h 847765"/>
              <a:gd name="connsiteX88" fmla="*/ 1538287 w 1917809"/>
              <a:gd name="connsiteY88" fmla="*/ 528043 h 847765"/>
              <a:gd name="connsiteX89" fmla="*/ 1526381 w 1917809"/>
              <a:gd name="connsiteY89" fmla="*/ 513756 h 847765"/>
              <a:gd name="connsiteX90" fmla="*/ 1521619 w 1917809"/>
              <a:gd name="connsiteY90" fmla="*/ 506612 h 847765"/>
              <a:gd name="connsiteX91" fmla="*/ 1514475 w 1917809"/>
              <a:gd name="connsiteY91" fmla="*/ 504231 h 847765"/>
              <a:gd name="connsiteX92" fmla="*/ 1502569 w 1917809"/>
              <a:gd name="connsiteY92" fmla="*/ 492325 h 847765"/>
              <a:gd name="connsiteX93" fmla="*/ 1490662 w 1917809"/>
              <a:gd name="connsiteY93" fmla="*/ 478037 h 847765"/>
              <a:gd name="connsiteX94" fmla="*/ 1469231 w 1917809"/>
              <a:gd name="connsiteY94" fmla="*/ 468512 h 847765"/>
              <a:gd name="connsiteX95" fmla="*/ 1231106 w 1917809"/>
              <a:gd name="connsiteY95" fmla="*/ 466131 h 847765"/>
              <a:gd name="connsiteX96" fmla="*/ 1031081 w 1917809"/>
              <a:gd name="connsiteY96" fmla="*/ 456606 h 847765"/>
              <a:gd name="connsiteX97" fmla="*/ 840581 w 1917809"/>
              <a:gd name="connsiteY97" fmla="*/ 454225 h 847765"/>
              <a:gd name="connsiteX98" fmla="*/ 750094 w 1917809"/>
              <a:gd name="connsiteY98" fmla="*/ 451843 h 847765"/>
              <a:gd name="connsiteX99" fmla="*/ 500063 w 1917809"/>
              <a:gd name="connsiteY99" fmla="*/ 458987 h 847765"/>
              <a:gd name="connsiteX100" fmla="*/ 347662 w 1917809"/>
              <a:gd name="connsiteY100" fmla="*/ 478037 h 847765"/>
              <a:gd name="connsiteX101" fmla="*/ 250031 w 1917809"/>
              <a:gd name="connsiteY101" fmla="*/ 508993 h 847765"/>
              <a:gd name="connsiteX102" fmla="*/ 185737 w 1917809"/>
              <a:gd name="connsiteY102" fmla="*/ 542331 h 847765"/>
              <a:gd name="connsiteX0" fmla="*/ 185737 w 1917809"/>
              <a:gd name="connsiteY0" fmla="*/ 542331 h 849077"/>
              <a:gd name="connsiteX1" fmla="*/ 128586 w 1917809"/>
              <a:gd name="connsiteY1" fmla="*/ 582813 h 849077"/>
              <a:gd name="connsiteX2" fmla="*/ 85726 w 1917809"/>
              <a:gd name="connsiteY2" fmla="*/ 601862 h 849077"/>
              <a:gd name="connsiteX3" fmla="*/ 11906 w 1917809"/>
              <a:gd name="connsiteY3" fmla="*/ 628056 h 849077"/>
              <a:gd name="connsiteX4" fmla="*/ 33337 w 1917809"/>
              <a:gd name="connsiteY4" fmla="*/ 566143 h 849077"/>
              <a:gd name="connsiteX5" fmla="*/ 0 w 1917809"/>
              <a:gd name="connsiteY5" fmla="*/ 520899 h 849077"/>
              <a:gd name="connsiteX6" fmla="*/ 42863 w 1917809"/>
              <a:gd name="connsiteY6" fmla="*/ 418508 h 849077"/>
              <a:gd name="connsiteX7" fmla="*/ 2381 w 1917809"/>
              <a:gd name="connsiteY7" fmla="*/ 354212 h 849077"/>
              <a:gd name="connsiteX8" fmla="*/ 83343 w 1917809"/>
              <a:gd name="connsiteY8" fmla="*/ 351830 h 849077"/>
              <a:gd name="connsiteX9" fmla="*/ 152401 w 1917809"/>
              <a:gd name="connsiteY9" fmla="*/ 368500 h 849077"/>
              <a:gd name="connsiteX10" fmla="*/ 269081 w 1917809"/>
              <a:gd name="connsiteY10" fmla="*/ 380405 h 849077"/>
              <a:gd name="connsiteX11" fmla="*/ 369094 w 1917809"/>
              <a:gd name="connsiteY11" fmla="*/ 385168 h 849077"/>
              <a:gd name="connsiteX12" fmla="*/ 652463 w 1917809"/>
              <a:gd name="connsiteY12" fmla="*/ 380406 h 849077"/>
              <a:gd name="connsiteX13" fmla="*/ 1042987 w 1917809"/>
              <a:gd name="connsiteY13" fmla="*/ 375644 h 849077"/>
              <a:gd name="connsiteX14" fmla="*/ 1345406 w 1917809"/>
              <a:gd name="connsiteY14" fmla="*/ 378025 h 849077"/>
              <a:gd name="connsiteX15" fmla="*/ 1466850 w 1917809"/>
              <a:gd name="connsiteY15" fmla="*/ 370881 h 849077"/>
              <a:gd name="connsiteX16" fmla="*/ 1531143 w 1917809"/>
              <a:gd name="connsiteY16" fmla="*/ 294682 h 849077"/>
              <a:gd name="connsiteX17" fmla="*/ 1557337 w 1917809"/>
              <a:gd name="connsiteY17" fmla="*/ 230388 h 849077"/>
              <a:gd name="connsiteX18" fmla="*/ 1581150 w 1917809"/>
              <a:gd name="connsiteY18" fmla="*/ 173237 h 849077"/>
              <a:gd name="connsiteX19" fmla="*/ 1595437 w 1917809"/>
              <a:gd name="connsiteY19" fmla="*/ 113706 h 849077"/>
              <a:gd name="connsiteX20" fmla="*/ 1590675 w 1917809"/>
              <a:gd name="connsiteY20" fmla="*/ 85131 h 849077"/>
              <a:gd name="connsiteX21" fmla="*/ 1562100 w 1917809"/>
              <a:gd name="connsiteY21" fmla="*/ 63700 h 849077"/>
              <a:gd name="connsiteX22" fmla="*/ 1533526 w 1917809"/>
              <a:gd name="connsiteY22" fmla="*/ 35124 h 849077"/>
              <a:gd name="connsiteX23" fmla="*/ 1540668 w 1917809"/>
              <a:gd name="connsiteY23" fmla="*/ 4168 h 849077"/>
              <a:gd name="connsiteX24" fmla="*/ 1566862 w 1917809"/>
              <a:gd name="connsiteY24" fmla="*/ 1787 h 849077"/>
              <a:gd name="connsiteX25" fmla="*/ 1600200 w 1917809"/>
              <a:gd name="connsiteY25" fmla="*/ 13693 h 849077"/>
              <a:gd name="connsiteX26" fmla="*/ 1643062 w 1917809"/>
              <a:gd name="connsiteY26" fmla="*/ 27981 h 849077"/>
              <a:gd name="connsiteX27" fmla="*/ 1688306 w 1917809"/>
              <a:gd name="connsiteY27" fmla="*/ 32743 h 849077"/>
              <a:gd name="connsiteX28" fmla="*/ 1716881 w 1917809"/>
              <a:gd name="connsiteY28" fmla="*/ 42268 h 849077"/>
              <a:gd name="connsiteX29" fmla="*/ 1731169 w 1917809"/>
              <a:gd name="connsiteY29" fmla="*/ 61319 h 849077"/>
              <a:gd name="connsiteX30" fmla="*/ 1697831 w 1917809"/>
              <a:gd name="connsiteY30" fmla="*/ 87512 h 849077"/>
              <a:gd name="connsiteX31" fmla="*/ 1647825 w 1917809"/>
              <a:gd name="connsiteY31" fmla="*/ 120850 h 849077"/>
              <a:gd name="connsiteX32" fmla="*/ 1635919 w 1917809"/>
              <a:gd name="connsiteY32" fmla="*/ 154187 h 849077"/>
              <a:gd name="connsiteX33" fmla="*/ 1621631 w 1917809"/>
              <a:gd name="connsiteY33" fmla="*/ 204194 h 849077"/>
              <a:gd name="connsiteX34" fmla="*/ 1619251 w 1917809"/>
              <a:gd name="connsiteY34" fmla="*/ 266106 h 849077"/>
              <a:gd name="connsiteX35" fmla="*/ 1628775 w 1917809"/>
              <a:gd name="connsiteY35" fmla="*/ 332781 h 849077"/>
              <a:gd name="connsiteX36" fmla="*/ 1657350 w 1917809"/>
              <a:gd name="connsiteY36" fmla="*/ 363737 h 849077"/>
              <a:gd name="connsiteX37" fmla="*/ 1738312 w 1917809"/>
              <a:gd name="connsiteY37" fmla="*/ 368500 h 849077"/>
              <a:gd name="connsiteX38" fmla="*/ 1785937 w 1917809"/>
              <a:gd name="connsiteY38" fmla="*/ 366118 h 849077"/>
              <a:gd name="connsiteX39" fmla="*/ 1828798 w 1917809"/>
              <a:gd name="connsiteY39" fmla="*/ 344688 h 849077"/>
              <a:gd name="connsiteX40" fmla="*/ 1862137 w 1917809"/>
              <a:gd name="connsiteY40" fmla="*/ 308968 h 849077"/>
              <a:gd name="connsiteX41" fmla="*/ 1883570 w 1917809"/>
              <a:gd name="connsiteY41" fmla="*/ 280394 h 849077"/>
              <a:gd name="connsiteX42" fmla="*/ 1914525 w 1917809"/>
              <a:gd name="connsiteY42" fmla="*/ 289917 h 849077"/>
              <a:gd name="connsiteX43" fmla="*/ 1916906 w 1917809"/>
              <a:gd name="connsiteY43" fmla="*/ 318493 h 849077"/>
              <a:gd name="connsiteX44" fmla="*/ 1897857 w 1917809"/>
              <a:gd name="connsiteY44" fmla="*/ 356593 h 849077"/>
              <a:gd name="connsiteX45" fmla="*/ 1888331 w 1917809"/>
              <a:gd name="connsiteY45" fmla="*/ 387549 h 849077"/>
              <a:gd name="connsiteX46" fmla="*/ 1893094 w 1917809"/>
              <a:gd name="connsiteY46" fmla="*/ 430411 h 849077"/>
              <a:gd name="connsiteX47" fmla="*/ 1902618 w 1917809"/>
              <a:gd name="connsiteY47" fmla="*/ 473273 h 849077"/>
              <a:gd name="connsiteX48" fmla="*/ 1866899 w 1917809"/>
              <a:gd name="connsiteY48" fmla="*/ 497087 h 849077"/>
              <a:gd name="connsiteX49" fmla="*/ 1843086 w 1917809"/>
              <a:gd name="connsiteY49" fmla="*/ 463750 h 849077"/>
              <a:gd name="connsiteX50" fmla="*/ 1821657 w 1917809"/>
              <a:gd name="connsiteY50" fmla="*/ 435174 h 849077"/>
              <a:gd name="connsiteX51" fmla="*/ 1776412 w 1917809"/>
              <a:gd name="connsiteY51" fmla="*/ 418506 h 849077"/>
              <a:gd name="connsiteX52" fmla="*/ 1728787 w 1917809"/>
              <a:gd name="connsiteY52" fmla="*/ 420887 h 849077"/>
              <a:gd name="connsiteX53" fmla="*/ 1678781 w 1917809"/>
              <a:gd name="connsiteY53" fmla="*/ 430412 h 849077"/>
              <a:gd name="connsiteX54" fmla="*/ 1650206 w 1917809"/>
              <a:gd name="connsiteY54" fmla="*/ 456606 h 849077"/>
              <a:gd name="connsiteX55" fmla="*/ 1652587 w 1917809"/>
              <a:gd name="connsiteY55" fmla="*/ 518518 h 849077"/>
              <a:gd name="connsiteX56" fmla="*/ 1676400 w 1917809"/>
              <a:gd name="connsiteY56" fmla="*/ 568524 h 849077"/>
              <a:gd name="connsiteX57" fmla="*/ 1707356 w 1917809"/>
              <a:gd name="connsiteY57" fmla="*/ 613769 h 849077"/>
              <a:gd name="connsiteX58" fmla="*/ 1738312 w 1917809"/>
              <a:gd name="connsiteY58" fmla="*/ 651869 h 849077"/>
              <a:gd name="connsiteX59" fmla="*/ 1774032 w 1917809"/>
              <a:gd name="connsiteY59" fmla="*/ 668538 h 849077"/>
              <a:gd name="connsiteX60" fmla="*/ 1819275 w 1917809"/>
              <a:gd name="connsiteY60" fmla="*/ 661393 h 849077"/>
              <a:gd name="connsiteX61" fmla="*/ 1847849 w 1917809"/>
              <a:gd name="connsiteY61" fmla="*/ 649487 h 849077"/>
              <a:gd name="connsiteX62" fmla="*/ 1874044 w 1917809"/>
              <a:gd name="connsiteY62" fmla="*/ 670918 h 849077"/>
              <a:gd name="connsiteX63" fmla="*/ 1864519 w 1917809"/>
              <a:gd name="connsiteY63" fmla="*/ 692350 h 849077"/>
              <a:gd name="connsiteX64" fmla="*/ 1833562 w 1917809"/>
              <a:gd name="connsiteY64" fmla="*/ 720925 h 849077"/>
              <a:gd name="connsiteX65" fmla="*/ 1793081 w 1917809"/>
              <a:gd name="connsiteY65" fmla="*/ 735212 h 849077"/>
              <a:gd name="connsiteX66" fmla="*/ 1762125 w 1917809"/>
              <a:gd name="connsiteY66" fmla="*/ 759025 h 849077"/>
              <a:gd name="connsiteX67" fmla="*/ 1747837 w 1917809"/>
              <a:gd name="connsiteY67" fmla="*/ 794743 h 849077"/>
              <a:gd name="connsiteX68" fmla="*/ 1738314 w 1917809"/>
              <a:gd name="connsiteY68" fmla="*/ 828082 h 849077"/>
              <a:gd name="connsiteX69" fmla="*/ 1697830 w 1917809"/>
              <a:gd name="connsiteY69" fmla="*/ 847131 h 849077"/>
              <a:gd name="connsiteX70" fmla="*/ 1697831 w 1917809"/>
              <a:gd name="connsiteY70" fmla="*/ 789982 h 849077"/>
              <a:gd name="connsiteX71" fmla="*/ 1707357 w 1917809"/>
              <a:gd name="connsiteY71" fmla="*/ 735213 h 849077"/>
              <a:gd name="connsiteX72" fmla="*/ 1671637 w 1917809"/>
              <a:gd name="connsiteY72" fmla="*/ 725687 h 849077"/>
              <a:gd name="connsiteX73" fmla="*/ 1657350 w 1917809"/>
              <a:gd name="connsiteY73" fmla="*/ 706637 h 849077"/>
              <a:gd name="connsiteX74" fmla="*/ 1643062 w 1917809"/>
              <a:gd name="connsiteY74" fmla="*/ 678062 h 849077"/>
              <a:gd name="connsiteX75" fmla="*/ 1635919 w 1917809"/>
              <a:gd name="connsiteY75" fmla="*/ 673300 h 849077"/>
              <a:gd name="connsiteX76" fmla="*/ 1624012 w 1917809"/>
              <a:gd name="connsiteY76" fmla="*/ 651868 h 849077"/>
              <a:gd name="connsiteX77" fmla="*/ 1619250 w 1917809"/>
              <a:gd name="connsiteY77" fmla="*/ 644725 h 849077"/>
              <a:gd name="connsiteX78" fmla="*/ 1614487 w 1917809"/>
              <a:gd name="connsiteY78" fmla="*/ 637581 h 849077"/>
              <a:gd name="connsiteX79" fmla="*/ 1609725 w 1917809"/>
              <a:gd name="connsiteY79" fmla="*/ 620912 h 849077"/>
              <a:gd name="connsiteX80" fmla="*/ 1604962 w 1917809"/>
              <a:gd name="connsiteY80" fmla="*/ 606625 h 849077"/>
              <a:gd name="connsiteX81" fmla="*/ 1602581 w 1917809"/>
              <a:gd name="connsiteY81" fmla="*/ 599481 h 849077"/>
              <a:gd name="connsiteX82" fmla="*/ 1597819 w 1917809"/>
              <a:gd name="connsiteY82" fmla="*/ 582812 h 849077"/>
              <a:gd name="connsiteX83" fmla="*/ 1590675 w 1917809"/>
              <a:gd name="connsiteY83" fmla="*/ 575668 h 849077"/>
              <a:gd name="connsiteX84" fmla="*/ 1585912 w 1917809"/>
              <a:gd name="connsiteY84" fmla="*/ 568525 h 849077"/>
              <a:gd name="connsiteX85" fmla="*/ 1571625 w 1917809"/>
              <a:gd name="connsiteY85" fmla="*/ 559000 h 849077"/>
              <a:gd name="connsiteX86" fmla="*/ 1557337 w 1917809"/>
              <a:gd name="connsiteY86" fmla="*/ 547093 h 849077"/>
              <a:gd name="connsiteX87" fmla="*/ 1547812 w 1917809"/>
              <a:gd name="connsiteY87" fmla="*/ 537568 h 849077"/>
              <a:gd name="connsiteX88" fmla="*/ 1538287 w 1917809"/>
              <a:gd name="connsiteY88" fmla="*/ 528043 h 849077"/>
              <a:gd name="connsiteX89" fmla="*/ 1526381 w 1917809"/>
              <a:gd name="connsiteY89" fmla="*/ 513756 h 849077"/>
              <a:gd name="connsiteX90" fmla="*/ 1521619 w 1917809"/>
              <a:gd name="connsiteY90" fmla="*/ 506612 h 849077"/>
              <a:gd name="connsiteX91" fmla="*/ 1514475 w 1917809"/>
              <a:gd name="connsiteY91" fmla="*/ 504231 h 849077"/>
              <a:gd name="connsiteX92" fmla="*/ 1502569 w 1917809"/>
              <a:gd name="connsiteY92" fmla="*/ 492325 h 849077"/>
              <a:gd name="connsiteX93" fmla="*/ 1490662 w 1917809"/>
              <a:gd name="connsiteY93" fmla="*/ 478037 h 849077"/>
              <a:gd name="connsiteX94" fmla="*/ 1469231 w 1917809"/>
              <a:gd name="connsiteY94" fmla="*/ 468512 h 849077"/>
              <a:gd name="connsiteX95" fmla="*/ 1231106 w 1917809"/>
              <a:gd name="connsiteY95" fmla="*/ 466131 h 849077"/>
              <a:gd name="connsiteX96" fmla="*/ 1031081 w 1917809"/>
              <a:gd name="connsiteY96" fmla="*/ 456606 h 849077"/>
              <a:gd name="connsiteX97" fmla="*/ 840581 w 1917809"/>
              <a:gd name="connsiteY97" fmla="*/ 454225 h 849077"/>
              <a:gd name="connsiteX98" fmla="*/ 750094 w 1917809"/>
              <a:gd name="connsiteY98" fmla="*/ 451843 h 849077"/>
              <a:gd name="connsiteX99" fmla="*/ 500063 w 1917809"/>
              <a:gd name="connsiteY99" fmla="*/ 458987 h 849077"/>
              <a:gd name="connsiteX100" fmla="*/ 347662 w 1917809"/>
              <a:gd name="connsiteY100" fmla="*/ 478037 h 849077"/>
              <a:gd name="connsiteX101" fmla="*/ 250031 w 1917809"/>
              <a:gd name="connsiteY101" fmla="*/ 508993 h 849077"/>
              <a:gd name="connsiteX102" fmla="*/ 185737 w 1917809"/>
              <a:gd name="connsiteY102" fmla="*/ 542331 h 849077"/>
              <a:gd name="connsiteX0" fmla="*/ 185737 w 1917809"/>
              <a:gd name="connsiteY0" fmla="*/ 542331 h 837536"/>
              <a:gd name="connsiteX1" fmla="*/ 128586 w 1917809"/>
              <a:gd name="connsiteY1" fmla="*/ 582813 h 837536"/>
              <a:gd name="connsiteX2" fmla="*/ 85726 w 1917809"/>
              <a:gd name="connsiteY2" fmla="*/ 601862 h 837536"/>
              <a:gd name="connsiteX3" fmla="*/ 11906 w 1917809"/>
              <a:gd name="connsiteY3" fmla="*/ 628056 h 837536"/>
              <a:gd name="connsiteX4" fmla="*/ 33337 w 1917809"/>
              <a:gd name="connsiteY4" fmla="*/ 566143 h 837536"/>
              <a:gd name="connsiteX5" fmla="*/ 0 w 1917809"/>
              <a:gd name="connsiteY5" fmla="*/ 520899 h 837536"/>
              <a:gd name="connsiteX6" fmla="*/ 42863 w 1917809"/>
              <a:gd name="connsiteY6" fmla="*/ 418508 h 837536"/>
              <a:gd name="connsiteX7" fmla="*/ 2381 w 1917809"/>
              <a:gd name="connsiteY7" fmla="*/ 354212 h 837536"/>
              <a:gd name="connsiteX8" fmla="*/ 83343 w 1917809"/>
              <a:gd name="connsiteY8" fmla="*/ 351830 h 837536"/>
              <a:gd name="connsiteX9" fmla="*/ 152401 w 1917809"/>
              <a:gd name="connsiteY9" fmla="*/ 368500 h 837536"/>
              <a:gd name="connsiteX10" fmla="*/ 269081 w 1917809"/>
              <a:gd name="connsiteY10" fmla="*/ 380405 h 837536"/>
              <a:gd name="connsiteX11" fmla="*/ 369094 w 1917809"/>
              <a:gd name="connsiteY11" fmla="*/ 385168 h 837536"/>
              <a:gd name="connsiteX12" fmla="*/ 652463 w 1917809"/>
              <a:gd name="connsiteY12" fmla="*/ 380406 h 837536"/>
              <a:gd name="connsiteX13" fmla="*/ 1042987 w 1917809"/>
              <a:gd name="connsiteY13" fmla="*/ 375644 h 837536"/>
              <a:gd name="connsiteX14" fmla="*/ 1345406 w 1917809"/>
              <a:gd name="connsiteY14" fmla="*/ 378025 h 837536"/>
              <a:gd name="connsiteX15" fmla="*/ 1466850 w 1917809"/>
              <a:gd name="connsiteY15" fmla="*/ 370881 h 837536"/>
              <a:gd name="connsiteX16" fmla="*/ 1531143 w 1917809"/>
              <a:gd name="connsiteY16" fmla="*/ 294682 h 837536"/>
              <a:gd name="connsiteX17" fmla="*/ 1557337 w 1917809"/>
              <a:gd name="connsiteY17" fmla="*/ 230388 h 837536"/>
              <a:gd name="connsiteX18" fmla="*/ 1581150 w 1917809"/>
              <a:gd name="connsiteY18" fmla="*/ 173237 h 837536"/>
              <a:gd name="connsiteX19" fmla="*/ 1595437 w 1917809"/>
              <a:gd name="connsiteY19" fmla="*/ 113706 h 837536"/>
              <a:gd name="connsiteX20" fmla="*/ 1590675 w 1917809"/>
              <a:gd name="connsiteY20" fmla="*/ 85131 h 837536"/>
              <a:gd name="connsiteX21" fmla="*/ 1562100 w 1917809"/>
              <a:gd name="connsiteY21" fmla="*/ 63700 h 837536"/>
              <a:gd name="connsiteX22" fmla="*/ 1533526 w 1917809"/>
              <a:gd name="connsiteY22" fmla="*/ 35124 h 837536"/>
              <a:gd name="connsiteX23" fmla="*/ 1540668 w 1917809"/>
              <a:gd name="connsiteY23" fmla="*/ 4168 h 837536"/>
              <a:gd name="connsiteX24" fmla="*/ 1566862 w 1917809"/>
              <a:gd name="connsiteY24" fmla="*/ 1787 h 837536"/>
              <a:gd name="connsiteX25" fmla="*/ 1600200 w 1917809"/>
              <a:gd name="connsiteY25" fmla="*/ 13693 h 837536"/>
              <a:gd name="connsiteX26" fmla="*/ 1643062 w 1917809"/>
              <a:gd name="connsiteY26" fmla="*/ 27981 h 837536"/>
              <a:gd name="connsiteX27" fmla="*/ 1688306 w 1917809"/>
              <a:gd name="connsiteY27" fmla="*/ 32743 h 837536"/>
              <a:gd name="connsiteX28" fmla="*/ 1716881 w 1917809"/>
              <a:gd name="connsiteY28" fmla="*/ 42268 h 837536"/>
              <a:gd name="connsiteX29" fmla="*/ 1731169 w 1917809"/>
              <a:gd name="connsiteY29" fmla="*/ 61319 h 837536"/>
              <a:gd name="connsiteX30" fmla="*/ 1697831 w 1917809"/>
              <a:gd name="connsiteY30" fmla="*/ 87512 h 837536"/>
              <a:gd name="connsiteX31" fmla="*/ 1647825 w 1917809"/>
              <a:gd name="connsiteY31" fmla="*/ 120850 h 837536"/>
              <a:gd name="connsiteX32" fmla="*/ 1635919 w 1917809"/>
              <a:gd name="connsiteY32" fmla="*/ 154187 h 837536"/>
              <a:gd name="connsiteX33" fmla="*/ 1621631 w 1917809"/>
              <a:gd name="connsiteY33" fmla="*/ 204194 h 837536"/>
              <a:gd name="connsiteX34" fmla="*/ 1619251 w 1917809"/>
              <a:gd name="connsiteY34" fmla="*/ 266106 h 837536"/>
              <a:gd name="connsiteX35" fmla="*/ 1628775 w 1917809"/>
              <a:gd name="connsiteY35" fmla="*/ 332781 h 837536"/>
              <a:gd name="connsiteX36" fmla="*/ 1657350 w 1917809"/>
              <a:gd name="connsiteY36" fmla="*/ 363737 h 837536"/>
              <a:gd name="connsiteX37" fmla="*/ 1738312 w 1917809"/>
              <a:gd name="connsiteY37" fmla="*/ 368500 h 837536"/>
              <a:gd name="connsiteX38" fmla="*/ 1785937 w 1917809"/>
              <a:gd name="connsiteY38" fmla="*/ 366118 h 837536"/>
              <a:gd name="connsiteX39" fmla="*/ 1828798 w 1917809"/>
              <a:gd name="connsiteY39" fmla="*/ 344688 h 837536"/>
              <a:gd name="connsiteX40" fmla="*/ 1862137 w 1917809"/>
              <a:gd name="connsiteY40" fmla="*/ 308968 h 837536"/>
              <a:gd name="connsiteX41" fmla="*/ 1883570 w 1917809"/>
              <a:gd name="connsiteY41" fmla="*/ 280394 h 837536"/>
              <a:gd name="connsiteX42" fmla="*/ 1914525 w 1917809"/>
              <a:gd name="connsiteY42" fmla="*/ 289917 h 837536"/>
              <a:gd name="connsiteX43" fmla="*/ 1916906 w 1917809"/>
              <a:gd name="connsiteY43" fmla="*/ 318493 h 837536"/>
              <a:gd name="connsiteX44" fmla="*/ 1897857 w 1917809"/>
              <a:gd name="connsiteY44" fmla="*/ 356593 h 837536"/>
              <a:gd name="connsiteX45" fmla="*/ 1888331 w 1917809"/>
              <a:gd name="connsiteY45" fmla="*/ 387549 h 837536"/>
              <a:gd name="connsiteX46" fmla="*/ 1893094 w 1917809"/>
              <a:gd name="connsiteY46" fmla="*/ 430411 h 837536"/>
              <a:gd name="connsiteX47" fmla="*/ 1902618 w 1917809"/>
              <a:gd name="connsiteY47" fmla="*/ 473273 h 837536"/>
              <a:gd name="connsiteX48" fmla="*/ 1866899 w 1917809"/>
              <a:gd name="connsiteY48" fmla="*/ 497087 h 837536"/>
              <a:gd name="connsiteX49" fmla="*/ 1843086 w 1917809"/>
              <a:gd name="connsiteY49" fmla="*/ 463750 h 837536"/>
              <a:gd name="connsiteX50" fmla="*/ 1821657 w 1917809"/>
              <a:gd name="connsiteY50" fmla="*/ 435174 h 837536"/>
              <a:gd name="connsiteX51" fmla="*/ 1776412 w 1917809"/>
              <a:gd name="connsiteY51" fmla="*/ 418506 h 837536"/>
              <a:gd name="connsiteX52" fmla="*/ 1728787 w 1917809"/>
              <a:gd name="connsiteY52" fmla="*/ 420887 h 837536"/>
              <a:gd name="connsiteX53" fmla="*/ 1678781 w 1917809"/>
              <a:gd name="connsiteY53" fmla="*/ 430412 h 837536"/>
              <a:gd name="connsiteX54" fmla="*/ 1650206 w 1917809"/>
              <a:gd name="connsiteY54" fmla="*/ 456606 h 837536"/>
              <a:gd name="connsiteX55" fmla="*/ 1652587 w 1917809"/>
              <a:gd name="connsiteY55" fmla="*/ 518518 h 837536"/>
              <a:gd name="connsiteX56" fmla="*/ 1676400 w 1917809"/>
              <a:gd name="connsiteY56" fmla="*/ 568524 h 837536"/>
              <a:gd name="connsiteX57" fmla="*/ 1707356 w 1917809"/>
              <a:gd name="connsiteY57" fmla="*/ 613769 h 837536"/>
              <a:gd name="connsiteX58" fmla="*/ 1738312 w 1917809"/>
              <a:gd name="connsiteY58" fmla="*/ 651869 h 837536"/>
              <a:gd name="connsiteX59" fmla="*/ 1774032 w 1917809"/>
              <a:gd name="connsiteY59" fmla="*/ 668538 h 837536"/>
              <a:gd name="connsiteX60" fmla="*/ 1819275 w 1917809"/>
              <a:gd name="connsiteY60" fmla="*/ 661393 h 837536"/>
              <a:gd name="connsiteX61" fmla="*/ 1847849 w 1917809"/>
              <a:gd name="connsiteY61" fmla="*/ 649487 h 837536"/>
              <a:gd name="connsiteX62" fmla="*/ 1874044 w 1917809"/>
              <a:gd name="connsiteY62" fmla="*/ 670918 h 837536"/>
              <a:gd name="connsiteX63" fmla="*/ 1864519 w 1917809"/>
              <a:gd name="connsiteY63" fmla="*/ 692350 h 837536"/>
              <a:gd name="connsiteX64" fmla="*/ 1833562 w 1917809"/>
              <a:gd name="connsiteY64" fmla="*/ 720925 h 837536"/>
              <a:gd name="connsiteX65" fmla="*/ 1793081 w 1917809"/>
              <a:gd name="connsiteY65" fmla="*/ 735212 h 837536"/>
              <a:gd name="connsiteX66" fmla="*/ 1762125 w 1917809"/>
              <a:gd name="connsiteY66" fmla="*/ 759025 h 837536"/>
              <a:gd name="connsiteX67" fmla="*/ 1747837 w 1917809"/>
              <a:gd name="connsiteY67" fmla="*/ 794743 h 837536"/>
              <a:gd name="connsiteX68" fmla="*/ 1738314 w 1917809"/>
              <a:gd name="connsiteY68" fmla="*/ 828082 h 837536"/>
              <a:gd name="connsiteX69" fmla="*/ 1709736 w 1917809"/>
              <a:gd name="connsiteY69" fmla="*/ 830462 h 837536"/>
              <a:gd name="connsiteX70" fmla="*/ 1697831 w 1917809"/>
              <a:gd name="connsiteY70" fmla="*/ 789982 h 837536"/>
              <a:gd name="connsiteX71" fmla="*/ 1707357 w 1917809"/>
              <a:gd name="connsiteY71" fmla="*/ 735213 h 837536"/>
              <a:gd name="connsiteX72" fmla="*/ 1671637 w 1917809"/>
              <a:gd name="connsiteY72" fmla="*/ 725687 h 837536"/>
              <a:gd name="connsiteX73" fmla="*/ 1657350 w 1917809"/>
              <a:gd name="connsiteY73" fmla="*/ 706637 h 837536"/>
              <a:gd name="connsiteX74" fmla="*/ 1643062 w 1917809"/>
              <a:gd name="connsiteY74" fmla="*/ 678062 h 837536"/>
              <a:gd name="connsiteX75" fmla="*/ 1635919 w 1917809"/>
              <a:gd name="connsiteY75" fmla="*/ 673300 h 837536"/>
              <a:gd name="connsiteX76" fmla="*/ 1624012 w 1917809"/>
              <a:gd name="connsiteY76" fmla="*/ 651868 h 837536"/>
              <a:gd name="connsiteX77" fmla="*/ 1619250 w 1917809"/>
              <a:gd name="connsiteY77" fmla="*/ 644725 h 837536"/>
              <a:gd name="connsiteX78" fmla="*/ 1614487 w 1917809"/>
              <a:gd name="connsiteY78" fmla="*/ 637581 h 837536"/>
              <a:gd name="connsiteX79" fmla="*/ 1609725 w 1917809"/>
              <a:gd name="connsiteY79" fmla="*/ 620912 h 837536"/>
              <a:gd name="connsiteX80" fmla="*/ 1604962 w 1917809"/>
              <a:gd name="connsiteY80" fmla="*/ 606625 h 837536"/>
              <a:gd name="connsiteX81" fmla="*/ 1602581 w 1917809"/>
              <a:gd name="connsiteY81" fmla="*/ 599481 h 837536"/>
              <a:gd name="connsiteX82" fmla="*/ 1597819 w 1917809"/>
              <a:gd name="connsiteY82" fmla="*/ 582812 h 837536"/>
              <a:gd name="connsiteX83" fmla="*/ 1590675 w 1917809"/>
              <a:gd name="connsiteY83" fmla="*/ 575668 h 837536"/>
              <a:gd name="connsiteX84" fmla="*/ 1585912 w 1917809"/>
              <a:gd name="connsiteY84" fmla="*/ 568525 h 837536"/>
              <a:gd name="connsiteX85" fmla="*/ 1571625 w 1917809"/>
              <a:gd name="connsiteY85" fmla="*/ 559000 h 837536"/>
              <a:gd name="connsiteX86" fmla="*/ 1557337 w 1917809"/>
              <a:gd name="connsiteY86" fmla="*/ 547093 h 837536"/>
              <a:gd name="connsiteX87" fmla="*/ 1547812 w 1917809"/>
              <a:gd name="connsiteY87" fmla="*/ 537568 h 837536"/>
              <a:gd name="connsiteX88" fmla="*/ 1538287 w 1917809"/>
              <a:gd name="connsiteY88" fmla="*/ 528043 h 837536"/>
              <a:gd name="connsiteX89" fmla="*/ 1526381 w 1917809"/>
              <a:gd name="connsiteY89" fmla="*/ 513756 h 837536"/>
              <a:gd name="connsiteX90" fmla="*/ 1521619 w 1917809"/>
              <a:gd name="connsiteY90" fmla="*/ 506612 h 837536"/>
              <a:gd name="connsiteX91" fmla="*/ 1514475 w 1917809"/>
              <a:gd name="connsiteY91" fmla="*/ 504231 h 837536"/>
              <a:gd name="connsiteX92" fmla="*/ 1502569 w 1917809"/>
              <a:gd name="connsiteY92" fmla="*/ 492325 h 837536"/>
              <a:gd name="connsiteX93" fmla="*/ 1490662 w 1917809"/>
              <a:gd name="connsiteY93" fmla="*/ 478037 h 837536"/>
              <a:gd name="connsiteX94" fmla="*/ 1469231 w 1917809"/>
              <a:gd name="connsiteY94" fmla="*/ 468512 h 837536"/>
              <a:gd name="connsiteX95" fmla="*/ 1231106 w 1917809"/>
              <a:gd name="connsiteY95" fmla="*/ 466131 h 837536"/>
              <a:gd name="connsiteX96" fmla="*/ 1031081 w 1917809"/>
              <a:gd name="connsiteY96" fmla="*/ 456606 h 837536"/>
              <a:gd name="connsiteX97" fmla="*/ 840581 w 1917809"/>
              <a:gd name="connsiteY97" fmla="*/ 454225 h 837536"/>
              <a:gd name="connsiteX98" fmla="*/ 750094 w 1917809"/>
              <a:gd name="connsiteY98" fmla="*/ 451843 h 837536"/>
              <a:gd name="connsiteX99" fmla="*/ 500063 w 1917809"/>
              <a:gd name="connsiteY99" fmla="*/ 458987 h 837536"/>
              <a:gd name="connsiteX100" fmla="*/ 347662 w 1917809"/>
              <a:gd name="connsiteY100" fmla="*/ 478037 h 837536"/>
              <a:gd name="connsiteX101" fmla="*/ 250031 w 1917809"/>
              <a:gd name="connsiteY101" fmla="*/ 508993 h 837536"/>
              <a:gd name="connsiteX102" fmla="*/ 185737 w 1917809"/>
              <a:gd name="connsiteY102" fmla="*/ 542331 h 837536"/>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9275 w 1917809"/>
              <a:gd name="connsiteY60" fmla="*/ 661393 h 832255"/>
              <a:gd name="connsiteX61" fmla="*/ 1847849 w 1917809"/>
              <a:gd name="connsiteY61" fmla="*/ 649487 h 832255"/>
              <a:gd name="connsiteX62" fmla="*/ 1874044 w 1917809"/>
              <a:gd name="connsiteY62" fmla="*/ 670918 h 832255"/>
              <a:gd name="connsiteX63" fmla="*/ 1864519 w 1917809"/>
              <a:gd name="connsiteY63" fmla="*/ 692350 h 832255"/>
              <a:gd name="connsiteX64" fmla="*/ 1833562 w 1917809"/>
              <a:gd name="connsiteY64" fmla="*/ 720925 h 832255"/>
              <a:gd name="connsiteX65" fmla="*/ 1793081 w 1917809"/>
              <a:gd name="connsiteY65" fmla="*/ 735212 h 832255"/>
              <a:gd name="connsiteX66" fmla="*/ 1762125 w 1917809"/>
              <a:gd name="connsiteY66" fmla="*/ 759025 h 832255"/>
              <a:gd name="connsiteX67" fmla="*/ 1747837 w 1917809"/>
              <a:gd name="connsiteY67" fmla="*/ 794743 h 832255"/>
              <a:gd name="connsiteX68" fmla="*/ 1740695 w 1917809"/>
              <a:gd name="connsiteY68" fmla="*/ 816176 h 832255"/>
              <a:gd name="connsiteX69" fmla="*/ 1709736 w 1917809"/>
              <a:gd name="connsiteY69" fmla="*/ 830462 h 832255"/>
              <a:gd name="connsiteX70" fmla="*/ 1697831 w 1917809"/>
              <a:gd name="connsiteY70" fmla="*/ 789982 h 832255"/>
              <a:gd name="connsiteX71" fmla="*/ 1707357 w 1917809"/>
              <a:gd name="connsiteY71" fmla="*/ 735213 h 832255"/>
              <a:gd name="connsiteX72" fmla="*/ 1671637 w 1917809"/>
              <a:gd name="connsiteY72" fmla="*/ 725687 h 832255"/>
              <a:gd name="connsiteX73" fmla="*/ 1657350 w 1917809"/>
              <a:gd name="connsiteY73" fmla="*/ 706637 h 832255"/>
              <a:gd name="connsiteX74" fmla="*/ 1643062 w 1917809"/>
              <a:gd name="connsiteY74" fmla="*/ 678062 h 832255"/>
              <a:gd name="connsiteX75" fmla="*/ 1635919 w 1917809"/>
              <a:gd name="connsiteY75" fmla="*/ 673300 h 832255"/>
              <a:gd name="connsiteX76" fmla="*/ 1624012 w 1917809"/>
              <a:gd name="connsiteY76" fmla="*/ 651868 h 832255"/>
              <a:gd name="connsiteX77" fmla="*/ 1619250 w 1917809"/>
              <a:gd name="connsiteY77" fmla="*/ 644725 h 832255"/>
              <a:gd name="connsiteX78" fmla="*/ 1614487 w 1917809"/>
              <a:gd name="connsiteY78" fmla="*/ 637581 h 832255"/>
              <a:gd name="connsiteX79" fmla="*/ 1609725 w 1917809"/>
              <a:gd name="connsiteY79" fmla="*/ 620912 h 832255"/>
              <a:gd name="connsiteX80" fmla="*/ 1604962 w 1917809"/>
              <a:gd name="connsiteY80" fmla="*/ 606625 h 832255"/>
              <a:gd name="connsiteX81" fmla="*/ 1602581 w 1917809"/>
              <a:gd name="connsiteY81" fmla="*/ 599481 h 832255"/>
              <a:gd name="connsiteX82" fmla="*/ 1597819 w 1917809"/>
              <a:gd name="connsiteY82" fmla="*/ 582812 h 832255"/>
              <a:gd name="connsiteX83" fmla="*/ 1590675 w 1917809"/>
              <a:gd name="connsiteY83" fmla="*/ 575668 h 832255"/>
              <a:gd name="connsiteX84" fmla="*/ 1585912 w 1917809"/>
              <a:gd name="connsiteY84" fmla="*/ 568525 h 832255"/>
              <a:gd name="connsiteX85" fmla="*/ 1571625 w 1917809"/>
              <a:gd name="connsiteY85" fmla="*/ 559000 h 832255"/>
              <a:gd name="connsiteX86" fmla="*/ 1557337 w 1917809"/>
              <a:gd name="connsiteY86" fmla="*/ 547093 h 832255"/>
              <a:gd name="connsiteX87" fmla="*/ 1547812 w 1917809"/>
              <a:gd name="connsiteY87" fmla="*/ 537568 h 832255"/>
              <a:gd name="connsiteX88" fmla="*/ 1538287 w 1917809"/>
              <a:gd name="connsiteY88" fmla="*/ 528043 h 832255"/>
              <a:gd name="connsiteX89" fmla="*/ 1526381 w 1917809"/>
              <a:gd name="connsiteY89" fmla="*/ 513756 h 832255"/>
              <a:gd name="connsiteX90" fmla="*/ 1521619 w 1917809"/>
              <a:gd name="connsiteY90" fmla="*/ 506612 h 832255"/>
              <a:gd name="connsiteX91" fmla="*/ 1514475 w 1917809"/>
              <a:gd name="connsiteY91" fmla="*/ 504231 h 832255"/>
              <a:gd name="connsiteX92" fmla="*/ 1502569 w 1917809"/>
              <a:gd name="connsiteY92" fmla="*/ 492325 h 832255"/>
              <a:gd name="connsiteX93" fmla="*/ 1490662 w 1917809"/>
              <a:gd name="connsiteY93" fmla="*/ 478037 h 832255"/>
              <a:gd name="connsiteX94" fmla="*/ 1469231 w 1917809"/>
              <a:gd name="connsiteY94" fmla="*/ 468512 h 832255"/>
              <a:gd name="connsiteX95" fmla="*/ 1231106 w 1917809"/>
              <a:gd name="connsiteY95" fmla="*/ 466131 h 832255"/>
              <a:gd name="connsiteX96" fmla="*/ 1031081 w 1917809"/>
              <a:gd name="connsiteY96" fmla="*/ 456606 h 832255"/>
              <a:gd name="connsiteX97" fmla="*/ 840581 w 1917809"/>
              <a:gd name="connsiteY97" fmla="*/ 454225 h 832255"/>
              <a:gd name="connsiteX98" fmla="*/ 750094 w 1917809"/>
              <a:gd name="connsiteY98" fmla="*/ 451843 h 832255"/>
              <a:gd name="connsiteX99" fmla="*/ 500063 w 1917809"/>
              <a:gd name="connsiteY99" fmla="*/ 458987 h 832255"/>
              <a:gd name="connsiteX100" fmla="*/ 347662 w 1917809"/>
              <a:gd name="connsiteY100" fmla="*/ 478037 h 832255"/>
              <a:gd name="connsiteX101" fmla="*/ 250031 w 1917809"/>
              <a:gd name="connsiteY101" fmla="*/ 508993 h 832255"/>
              <a:gd name="connsiteX102" fmla="*/ 185737 w 1917809"/>
              <a:gd name="connsiteY10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9275 w 1917809"/>
              <a:gd name="connsiteY60" fmla="*/ 661393 h 832255"/>
              <a:gd name="connsiteX61" fmla="*/ 1840706 w 1917809"/>
              <a:gd name="connsiteY61" fmla="*/ 661393 h 832255"/>
              <a:gd name="connsiteX62" fmla="*/ 1874044 w 1917809"/>
              <a:gd name="connsiteY62" fmla="*/ 670918 h 832255"/>
              <a:gd name="connsiteX63" fmla="*/ 1864519 w 1917809"/>
              <a:gd name="connsiteY63" fmla="*/ 692350 h 832255"/>
              <a:gd name="connsiteX64" fmla="*/ 1833562 w 1917809"/>
              <a:gd name="connsiteY64" fmla="*/ 720925 h 832255"/>
              <a:gd name="connsiteX65" fmla="*/ 1793081 w 1917809"/>
              <a:gd name="connsiteY65" fmla="*/ 735212 h 832255"/>
              <a:gd name="connsiteX66" fmla="*/ 1762125 w 1917809"/>
              <a:gd name="connsiteY66" fmla="*/ 759025 h 832255"/>
              <a:gd name="connsiteX67" fmla="*/ 1747837 w 1917809"/>
              <a:gd name="connsiteY67" fmla="*/ 794743 h 832255"/>
              <a:gd name="connsiteX68" fmla="*/ 1740695 w 1917809"/>
              <a:gd name="connsiteY68" fmla="*/ 816176 h 832255"/>
              <a:gd name="connsiteX69" fmla="*/ 1709736 w 1917809"/>
              <a:gd name="connsiteY69" fmla="*/ 830462 h 832255"/>
              <a:gd name="connsiteX70" fmla="*/ 1697831 w 1917809"/>
              <a:gd name="connsiteY70" fmla="*/ 789982 h 832255"/>
              <a:gd name="connsiteX71" fmla="*/ 1707357 w 1917809"/>
              <a:gd name="connsiteY71" fmla="*/ 735213 h 832255"/>
              <a:gd name="connsiteX72" fmla="*/ 1671637 w 1917809"/>
              <a:gd name="connsiteY72" fmla="*/ 725687 h 832255"/>
              <a:gd name="connsiteX73" fmla="*/ 1657350 w 1917809"/>
              <a:gd name="connsiteY73" fmla="*/ 706637 h 832255"/>
              <a:gd name="connsiteX74" fmla="*/ 1643062 w 1917809"/>
              <a:gd name="connsiteY74" fmla="*/ 678062 h 832255"/>
              <a:gd name="connsiteX75" fmla="*/ 1635919 w 1917809"/>
              <a:gd name="connsiteY75" fmla="*/ 673300 h 832255"/>
              <a:gd name="connsiteX76" fmla="*/ 1624012 w 1917809"/>
              <a:gd name="connsiteY76" fmla="*/ 651868 h 832255"/>
              <a:gd name="connsiteX77" fmla="*/ 1619250 w 1917809"/>
              <a:gd name="connsiteY77" fmla="*/ 644725 h 832255"/>
              <a:gd name="connsiteX78" fmla="*/ 1614487 w 1917809"/>
              <a:gd name="connsiteY78" fmla="*/ 637581 h 832255"/>
              <a:gd name="connsiteX79" fmla="*/ 1609725 w 1917809"/>
              <a:gd name="connsiteY79" fmla="*/ 620912 h 832255"/>
              <a:gd name="connsiteX80" fmla="*/ 1604962 w 1917809"/>
              <a:gd name="connsiteY80" fmla="*/ 606625 h 832255"/>
              <a:gd name="connsiteX81" fmla="*/ 1602581 w 1917809"/>
              <a:gd name="connsiteY81" fmla="*/ 599481 h 832255"/>
              <a:gd name="connsiteX82" fmla="*/ 1597819 w 1917809"/>
              <a:gd name="connsiteY82" fmla="*/ 582812 h 832255"/>
              <a:gd name="connsiteX83" fmla="*/ 1590675 w 1917809"/>
              <a:gd name="connsiteY83" fmla="*/ 575668 h 832255"/>
              <a:gd name="connsiteX84" fmla="*/ 1585912 w 1917809"/>
              <a:gd name="connsiteY84" fmla="*/ 568525 h 832255"/>
              <a:gd name="connsiteX85" fmla="*/ 1571625 w 1917809"/>
              <a:gd name="connsiteY85" fmla="*/ 559000 h 832255"/>
              <a:gd name="connsiteX86" fmla="*/ 1557337 w 1917809"/>
              <a:gd name="connsiteY86" fmla="*/ 547093 h 832255"/>
              <a:gd name="connsiteX87" fmla="*/ 1547812 w 1917809"/>
              <a:gd name="connsiteY87" fmla="*/ 537568 h 832255"/>
              <a:gd name="connsiteX88" fmla="*/ 1538287 w 1917809"/>
              <a:gd name="connsiteY88" fmla="*/ 528043 h 832255"/>
              <a:gd name="connsiteX89" fmla="*/ 1526381 w 1917809"/>
              <a:gd name="connsiteY89" fmla="*/ 513756 h 832255"/>
              <a:gd name="connsiteX90" fmla="*/ 1521619 w 1917809"/>
              <a:gd name="connsiteY90" fmla="*/ 506612 h 832255"/>
              <a:gd name="connsiteX91" fmla="*/ 1514475 w 1917809"/>
              <a:gd name="connsiteY91" fmla="*/ 504231 h 832255"/>
              <a:gd name="connsiteX92" fmla="*/ 1502569 w 1917809"/>
              <a:gd name="connsiteY92" fmla="*/ 492325 h 832255"/>
              <a:gd name="connsiteX93" fmla="*/ 1490662 w 1917809"/>
              <a:gd name="connsiteY93" fmla="*/ 478037 h 832255"/>
              <a:gd name="connsiteX94" fmla="*/ 1469231 w 1917809"/>
              <a:gd name="connsiteY94" fmla="*/ 468512 h 832255"/>
              <a:gd name="connsiteX95" fmla="*/ 1231106 w 1917809"/>
              <a:gd name="connsiteY95" fmla="*/ 466131 h 832255"/>
              <a:gd name="connsiteX96" fmla="*/ 1031081 w 1917809"/>
              <a:gd name="connsiteY96" fmla="*/ 456606 h 832255"/>
              <a:gd name="connsiteX97" fmla="*/ 840581 w 1917809"/>
              <a:gd name="connsiteY97" fmla="*/ 454225 h 832255"/>
              <a:gd name="connsiteX98" fmla="*/ 750094 w 1917809"/>
              <a:gd name="connsiteY98" fmla="*/ 451843 h 832255"/>
              <a:gd name="connsiteX99" fmla="*/ 500063 w 1917809"/>
              <a:gd name="connsiteY99" fmla="*/ 458987 h 832255"/>
              <a:gd name="connsiteX100" fmla="*/ 347662 w 1917809"/>
              <a:gd name="connsiteY100" fmla="*/ 478037 h 832255"/>
              <a:gd name="connsiteX101" fmla="*/ 250031 w 1917809"/>
              <a:gd name="connsiteY101" fmla="*/ 508993 h 832255"/>
              <a:gd name="connsiteX102" fmla="*/ 185737 w 1917809"/>
              <a:gd name="connsiteY10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9275 w 1917809"/>
              <a:gd name="connsiteY60" fmla="*/ 661393 h 832255"/>
              <a:gd name="connsiteX61" fmla="*/ 1840706 w 1917809"/>
              <a:gd name="connsiteY61" fmla="*/ 661393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8062 h 832255"/>
              <a:gd name="connsiteX61" fmla="*/ 1840706 w 1917809"/>
              <a:gd name="connsiteY61" fmla="*/ 661393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8062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8062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0918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31182 w 1917809"/>
              <a:gd name="connsiteY60" fmla="*/ 656630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57350 w 1917809"/>
              <a:gd name="connsiteY71" fmla="*/ 706637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4487 w 1917809"/>
              <a:gd name="connsiteY75" fmla="*/ 637581 h 832255"/>
              <a:gd name="connsiteX76" fmla="*/ 1609725 w 1917809"/>
              <a:gd name="connsiteY76" fmla="*/ 620912 h 832255"/>
              <a:gd name="connsiteX77" fmla="*/ 1604962 w 1917809"/>
              <a:gd name="connsiteY77" fmla="*/ 606625 h 832255"/>
              <a:gd name="connsiteX78" fmla="*/ 1602581 w 1917809"/>
              <a:gd name="connsiteY78" fmla="*/ 599481 h 832255"/>
              <a:gd name="connsiteX79" fmla="*/ 1597819 w 1917809"/>
              <a:gd name="connsiteY79" fmla="*/ 582812 h 832255"/>
              <a:gd name="connsiteX80" fmla="*/ 1590675 w 1917809"/>
              <a:gd name="connsiteY80" fmla="*/ 575668 h 832255"/>
              <a:gd name="connsiteX81" fmla="*/ 1585912 w 1917809"/>
              <a:gd name="connsiteY81" fmla="*/ 568525 h 832255"/>
              <a:gd name="connsiteX82" fmla="*/ 1571625 w 1917809"/>
              <a:gd name="connsiteY82" fmla="*/ 559000 h 832255"/>
              <a:gd name="connsiteX83" fmla="*/ 1557337 w 1917809"/>
              <a:gd name="connsiteY83" fmla="*/ 547093 h 832255"/>
              <a:gd name="connsiteX84" fmla="*/ 1547812 w 1917809"/>
              <a:gd name="connsiteY84" fmla="*/ 537568 h 832255"/>
              <a:gd name="connsiteX85" fmla="*/ 1538287 w 1917809"/>
              <a:gd name="connsiteY85" fmla="*/ 528043 h 832255"/>
              <a:gd name="connsiteX86" fmla="*/ 1526381 w 1917809"/>
              <a:gd name="connsiteY86" fmla="*/ 513756 h 832255"/>
              <a:gd name="connsiteX87" fmla="*/ 1521619 w 1917809"/>
              <a:gd name="connsiteY87" fmla="*/ 506612 h 832255"/>
              <a:gd name="connsiteX88" fmla="*/ 1514475 w 1917809"/>
              <a:gd name="connsiteY88" fmla="*/ 504231 h 832255"/>
              <a:gd name="connsiteX89" fmla="*/ 1502569 w 1917809"/>
              <a:gd name="connsiteY89" fmla="*/ 492325 h 832255"/>
              <a:gd name="connsiteX90" fmla="*/ 1490662 w 1917809"/>
              <a:gd name="connsiteY90" fmla="*/ 478037 h 832255"/>
              <a:gd name="connsiteX91" fmla="*/ 1469231 w 1917809"/>
              <a:gd name="connsiteY91" fmla="*/ 468512 h 832255"/>
              <a:gd name="connsiteX92" fmla="*/ 1231106 w 1917809"/>
              <a:gd name="connsiteY92" fmla="*/ 466131 h 832255"/>
              <a:gd name="connsiteX93" fmla="*/ 1031081 w 1917809"/>
              <a:gd name="connsiteY93" fmla="*/ 456606 h 832255"/>
              <a:gd name="connsiteX94" fmla="*/ 840581 w 1917809"/>
              <a:gd name="connsiteY94" fmla="*/ 454225 h 832255"/>
              <a:gd name="connsiteX95" fmla="*/ 750094 w 1917809"/>
              <a:gd name="connsiteY95" fmla="*/ 451843 h 832255"/>
              <a:gd name="connsiteX96" fmla="*/ 500063 w 1917809"/>
              <a:gd name="connsiteY96" fmla="*/ 458987 h 832255"/>
              <a:gd name="connsiteX97" fmla="*/ 347662 w 1917809"/>
              <a:gd name="connsiteY97" fmla="*/ 478037 h 832255"/>
              <a:gd name="connsiteX98" fmla="*/ 250031 w 1917809"/>
              <a:gd name="connsiteY98" fmla="*/ 508993 h 832255"/>
              <a:gd name="connsiteX99" fmla="*/ 185737 w 1917809"/>
              <a:gd name="connsiteY99"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24012 w 1917809"/>
              <a:gd name="connsiteY73" fmla="*/ 651868 h 832255"/>
              <a:gd name="connsiteX74" fmla="*/ 1614487 w 1917809"/>
              <a:gd name="connsiteY74" fmla="*/ 637581 h 832255"/>
              <a:gd name="connsiteX75" fmla="*/ 1609725 w 1917809"/>
              <a:gd name="connsiteY75" fmla="*/ 620912 h 832255"/>
              <a:gd name="connsiteX76" fmla="*/ 1604962 w 1917809"/>
              <a:gd name="connsiteY76" fmla="*/ 606625 h 832255"/>
              <a:gd name="connsiteX77" fmla="*/ 1602581 w 1917809"/>
              <a:gd name="connsiteY77" fmla="*/ 599481 h 832255"/>
              <a:gd name="connsiteX78" fmla="*/ 1597819 w 1917809"/>
              <a:gd name="connsiteY78" fmla="*/ 582812 h 832255"/>
              <a:gd name="connsiteX79" fmla="*/ 1590675 w 1917809"/>
              <a:gd name="connsiteY79" fmla="*/ 575668 h 832255"/>
              <a:gd name="connsiteX80" fmla="*/ 1585912 w 1917809"/>
              <a:gd name="connsiteY80" fmla="*/ 568525 h 832255"/>
              <a:gd name="connsiteX81" fmla="*/ 1571625 w 1917809"/>
              <a:gd name="connsiteY81" fmla="*/ 559000 h 832255"/>
              <a:gd name="connsiteX82" fmla="*/ 1557337 w 1917809"/>
              <a:gd name="connsiteY82" fmla="*/ 547093 h 832255"/>
              <a:gd name="connsiteX83" fmla="*/ 1547812 w 1917809"/>
              <a:gd name="connsiteY83" fmla="*/ 537568 h 832255"/>
              <a:gd name="connsiteX84" fmla="*/ 1538287 w 1917809"/>
              <a:gd name="connsiteY84" fmla="*/ 528043 h 832255"/>
              <a:gd name="connsiteX85" fmla="*/ 1526381 w 1917809"/>
              <a:gd name="connsiteY85" fmla="*/ 513756 h 832255"/>
              <a:gd name="connsiteX86" fmla="*/ 1521619 w 1917809"/>
              <a:gd name="connsiteY86" fmla="*/ 506612 h 832255"/>
              <a:gd name="connsiteX87" fmla="*/ 1514475 w 1917809"/>
              <a:gd name="connsiteY87" fmla="*/ 504231 h 832255"/>
              <a:gd name="connsiteX88" fmla="*/ 1502569 w 1917809"/>
              <a:gd name="connsiteY88" fmla="*/ 492325 h 832255"/>
              <a:gd name="connsiteX89" fmla="*/ 1490662 w 1917809"/>
              <a:gd name="connsiteY89" fmla="*/ 478037 h 832255"/>
              <a:gd name="connsiteX90" fmla="*/ 1469231 w 1917809"/>
              <a:gd name="connsiteY90" fmla="*/ 468512 h 832255"/>
              <a:gd name="connsiteX91" fmla="*/ 1231106 w 1917809"/>
              <a:gd name="connsiteY91" fmla="*/ 466131 h 832255"/>
              <a:gd name="connsiteX92" fmla="*/ 1031081 w 1917809"/>
              <a:gd name="connsiteY92" fmla="*/ 456606 h 832255"/>
              <a:gd name="connsiteX93" fmla="*/ 840581 w 1917809"/>
              <a:gd name="connsiteY93" fmla="*/ 454225 h 832255"/>
              <a:gd name="connsiteX94" fmla="*/ 750094 w 1917809"/>
              <a:gd name="connsiteY94" fmla="*/ 451843 h 832255"/>
              <a:gd name="connsiteX95" fmla="*/ 500063 w 1917809"/>
              <a:gd name="connsiteY95" fmla="*/ 458987 h 832255"/>
              <a:gd name="connsiteX96" fmla="*/ 347662 w 1917809"/>
              <a:gd name="connsiteY96" fmla="*/ 478037 h 832255"/>
              <a:gd name="connsiteX97" fmla="*/ 250031 w 1917809"/>
              <a:gd name="connsiteY97" fmla="*/ 508993 h 832255"/>
              <a:gd name="connsiteX98" fmla="*/ 185737 w 1917809"/>
              <a:gd name="connsiteY98"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24012 w 1917809"/>
              <a:gd name="connsiteY73" fmla="*/ 651868 h 832255"/>
              <a:gd name="connsiteX74" fmla="*/ 1609725 w 1917809"/>
              <a:gd name="connsiteY74" fmla="*/ 620912 h 832255"/>
              <a:gd name="connsiteX75" fmla="*/ 1604962 w 1917809"/>
              <a:gd name="connsiteY75" fmla="*/ 606625 h 832255"/>
              <a:gd name="connsiteX76" fmla="*/ 1602581 w 1917809"/>
              <a:gd name="connsiteY76" fmla="*/ 599481 h 832255"/>
              <a:gd name="connsiteX77" fmla="*/ 1597819 w 1917809"/>
              <a:gd name="connsiteY77" fmla="*/ 582812 h 832255"/>
              <a:gd name="connsiteX78" fmla="*/ 1590675 w 1917809"/>
              <a:gd name="connsiteY78" fmla="*/ 575668 h 832255"/>
              <a:gd name="connsiteX79" fmla="*/ 1585912 w 1917809"/>
              <a:gd name="connsiteY79" fmla="*/ 568525 h 832255"/>
              <a:gd name="connsiteX80" fmla="*/ 1571625 w 1917809"/>
              <a:gd name="connsiteY80" fmla="*/ 559000 h 832255"/>
              <a:gd name="connsiteX81" fmla="*/ 1557337 w 1917809"/>
              <a:gd name="connsiteY81" fmla="*/ 547093 h 832255"/>
              <a:gd name="connsiteX82" fmla="*/ 1547812 w 1917809"/>
              <a:gd name="connsiteY82" fmla="*/ 537568 h 832255"/>
              <a:gd name="connsiteX83" fmla="*/ 1538287 w 1917809"/>
              <a:gd name="connsiteY83" fmla="*/ 528043 h 832255"/>
              <a:gd name="connsiteX84" fmla="*/ 1526381 w 1917809"/>
              <a:gd name="connsiteY84" fmla="*/ 513756 h 832255"/>
              <a:gd name="connsiteX85" fmla="*/ 1521619 w 1917809"/>
              <a:gd name="connsiteY85" fmla="*/ 506612 h 832255"/>
              <a:gd name="connsiteX86" fmla="*/ 1514475 w 1917809"/>
              <a:gd name="connsiteY86" fmla="*/ 504231 h 832255"/>
              <a:gd name="connsiteX87" fmla="*/ 1502569 w 1917809"/>
              <a:gd name="connsiteY87" fmla="*/ 492325 h 832255"/>
              <a:gd name="connsiteX88" fmla="*/ 1490662 w 1917809"/>
              <a:gd name="connsiteY88" fmla="*/ 478037 h 832255"/>
              <a:gd name="connsiteX89" fmla="*/ 1469231 w 1917809"/>
              <a:gd name="connsiteY89" fmla="*/ 468512 h 832255"/>
              <a:gd name="connsiteX90" fmla="*/ 1231106 w 1917809"/>
              <a:gd name="connsiteY90" fmla="*/ 466131 h 832255"/>
              <a:gd name="connsiteX91" fmla="*/ 1031081 w 1917809"/>
              <a:gd name="connsiteY91" fmla="*/ 456606 h 832255"/>
              <a:gd name="connsiteX92" fmla="*/ 840581 w 1917809"/>
              <a:gd name="connsiteY92" fmla="*/ 454225 h 832255"/>
              <a:gd name="connsiteX93" fmla="*/ 750094 w 1917809"/>
              <a:gd name="connsiteY93" fmla="*/ 451843 h 832255"/>
              <a:gd name="connsiteX94" fmla="*/ 500063 w 1917809"/>
              <a:gd name="connsiteY94" fmla="*/ 458987 h 832255"/>
              <a:gd name="connsiteX95" fmla="*/ 347662 w 1917809"/>
              <a:gd name="connsiteY95" fmla="*/ 478037 h 832255"/>
              <a:gd name="connsiteX96" fmla="*/ 250031 w 1917809"/>
              <a:gd name="connsiteY96" fmla="*/ 508993 h 832255"/>
              <a:gd name="connsiteX97" fmla="*/ 185737 w 1917809"/>
              <a:gd name="connsiteY97"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602581 w 1917809"/>
              <a:gd name="connsiteY75" fmla="*/ 599481 h 832255"/>
              <a:gd name="connsiteX76" fmla="*/ 1597819 w 1917809"/>
              <a:gd name="connsiteY76" fmla="*/ 582812 h 832255"/>
              <a:gd name="connsiteX77" fmla="*/ 1590675 w 1917809"/>
              <a:gd name="connsiteY77" fmla="*/ 575668 h 832255"/>
              <a:gd name="connsiteX78" fmla="*/ 1585912 w 1917809"/>
              <a:gd name="connsiteY78" fmla="*/ 568525 h 832255"/>
              <a:gd name="connsiteX79" fmla="*/ 1571625 w 1917809"/>
              <a:gd name="connsiteY79" fmla="*/ 559000 h 832255"/>
              <a:gd name="connsiteX80" fmla="*/ 1557337 w 1917809"/>
              <a:gd name="connsiteY80" fmla="*/ 547093 h 832255"/>
              <a:gd name="connsiteX81" fmla="*/ 1547812 w 1917809"/>
              <a:gd name="connsiteY81" fmla="*/ 537568 h 832255"/>
              <a:gd name="connsiteX82" fmla="*/ 1538287 w 1917809"/>
              <a:gd name="connsiteY82" fmla="*/ 528043 h 832255"/>
              <a:gd name="connsiteX83" fmla="*/ 1526381 w 1917809"/>
              <a:gd name="connsiteY83" fmla="*/ 513756 h 832255"/>
              <a:gd name="connsiteX84" fmla="*/ 1521619 w 1917809"/>
              <a:gd name="connsiteY84" fmla="*/ 506612 h 832255"/>
              <a:gd name="connsiteX85" fmla="*/ 1514475 w 1917809"/>
              <a:gd name="connsiteY85" fmla="*/ 504231 h 832255"/>
              <a:gd name="connsiteX86" fmla="*/ 1502569 w 1917809"/>
              <a:gd name="connsiteY86" fmla="*/ 492325 h 832255"/>
              <a:gd name="connsiteX87" fmla="*/ 1490662 w 1917809"/>
              <a:gd name="connsiteY87" fmla="*/ 478037 h 832255"/>
              <a:gd name="connsiteX88" fmla="*/ 1469231 w 1917809"/>
              <a:gd name="connsiteY88" fmla="*/ 468512 h 832255"/>
              <a:gd name="connsiteX89" fmla="*/ 1231106 w 1917809"/>
              <a:gd name="connsiteY89" fmla="*/ 466131 h 832255"/>
              <a:gd name="connsiteX90" fmla="*/ 1031081 w 1917809"/>
              <a:gd name="connsiteY90" fmla="*/ 456606 h 832255"/>
              <a:gd name="connsiteX91" fmla="*/ 840581 w 1917809"/>
              <a:gd name="connsiteY91" fmla="*/ 454225 h 832255"/>
              <a:gd name="connsiteX92" fmla="*/ 750094 w 1917809"/>
              <a:gd name="connsiteY92" fmla="*/ 451843 h 832255"/>
              <a:gd name="connsiteX93" fmla="*/ 500063 w 1917809"/>
              <a:gd name="connsiteY93" fmla="*/ 458987 h 832255"/>
              <a:gd name="connsiteX94" fmla="*/ 347662 w 1917809"/>
              <a:gd name="connsiteY94" fmla="*/ 478037 h 832255"/>
              <a:gd name="connsiteX95" fmla="*/ 250031 w 1917809"/>
              <a:gd name="connsiteY95" fmla="*/ 508993 h 832255"/>
              <a:gd name="connsiteX96" fmla="*/ 185737 w 1917809"/>
              <a:gd name="connsiteY96"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90675 w 1917809"/>
              <a:gd name="connsiteY76" fmla="*/ 575668 h 832255"/>
              <a:gd name="connsiteX77" fmla="*/ 1585912 w 1917809"/>
              <a:gd name="connsiteY77" fmla="*/ 568525 h 832255"/>
              <a:gd name="connsiteX78" fmla="*/ 1571625 w 1917809"/>
              <a:gd name="connsiteY78" fmla="*/ 559000 h 832255"/>
              <a:gd name="connsiteX79" fmla="*/ 1557337 w 1917809"/>
              <a:gd name="connsiteY79" fmla="*/ 547093 h 832255"/>
              <a:gd name="connsiteX80" fmla="*/ 1547812 w 1917809"/>
              <a:gd name="connsiteY80" fmla="*/ 537568 h 832255"/>
              <a:gd name="connsiteX81" fmla="*/ 1538287 w 1917809"/>
              <a:gd name="connsiteY81" fmla="*/ 528043 h 832255"/>
              <a:gd name="connsiteX82" fmla="*/ 1526381 w 1917809"/>
              <a:gd name="connsiteY82" fmla="*/ 513756 h 832255"/>
              <a:gd name="connsiteX83" fmla="*/ 1521619 w 1917809"/>
              <a:gd name="connsiteY83" fmla="*/ 506612 h 832255"/>
              <a:gd name="connsiteX84" fmla="*/ 1514475 w 1917809"/>
              <a:gd name="connsiteY84" fmla="*/ 504231 h 832255"/>
              <a:gd name="connsiteX85" fmla="*/ 1502569 w 1917809"/>
              <a:gd name="connsiteY85" fmla="*/ 492325 h 832255"/>
              <a:gd name="connsiteX86" fmla="*/ 1490662 w 1917809"/>
              <a:gd name="connsiteY86" fmla="*/ 478037 h 832255"/>
              <a:gd name="connsiteX87" fmla="*/ 1469231 w 1917809"/>
              <a:gd name="connsiteY87" fmla="*/ 468512 h 832255"/>
              <a:gd name="connsiteX88" fmla="*/ 1231106 w 1917809"/>
              <a:gd name="connsiteY88" fmla="*/ 466131 h 832255"/>
              <a:gd name="connsiteX89" fmla="*/ 1031081 w 1917809"/>
              <a:gd name="connsiteY89" fmla="*/ 456606 h 832255"/>
              <a:gd name="connsiteX90" fmla="*/ 840581 w 1917809"/>
              <a:gd name="connsiteY90" fmla="*/ 454225 h 832255"/>
              <a:gd name="connsiteX91" fmla="*/ 750094 w 1917809"/>
              <a:gd name="connsiteY91" fmla="*/ 451843 h 832255"/>
              <a:gd name="connsiteX92" fmla="*/ 500063 w 1917809"/>
              <a:gd name="connsiteY92" fmla="*/ 458987 h 832255"/>
              <a:gd name="connsiteX93" fmla="*/ 347662 w 1917809"/>
              <a:gd name="connsiteY93" fmla="*/ 478037 h 832255"/>
              <a:gd name="connsiteX94" fmla="*/ 250031 w 1917809"/>
              <a:gd name="connsiteY94" fmla="*/ 508993 h 832255"/>
              <a:gd name="connsiteX95" fmla="*/ 185737 w 1917809"/>
              <a:gd name="connsiteY9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90675 w 1917809"/>
              <a:gd name="connsiteY76" fmla="*/ 575668 h 832255"/>
              <a:gd name="connsiteX77" fmla="*/ 1585912 w 1917809"/>
              <a:gd name="connsiteY77" fmla="*/ 568525 h 832255"/>
              <a:gd name="connsiteX78" fmla="*/ 1571625 w 1917809"/>
              <a:gd name="connsiteY78" fmla="*/ 559000 h 832255"/>
              <a:gd name="connsiteX79" fmla="*/ 1557337 w 1917809"/>
              <a:gd name="connsiteY79" fmla="*/ 547093 h 832255"/>
              <a:gd name="connsiteX80" fmla="*/ 1538287 w 1917809"/>
              <a:gd name="connsiteY80" fmla="*/ 528043 h 832255"/>
              <a:gd name="connsiteX81" fmla="*/ 1526381 w 1917809"/>
              <a:gd name="connsiteY81" fmla="*/ 513756 h 832255"/>
              <a:gd name="connsiteX82" fmla="*/ 1521619 w 1917809"/>
              <a:gd name="connsiteY82" fmla="*/ 506612 h 832255"/>
              <a:gd name="connsiteX83" fmla="*/ 1514475 w 1917809"/>
              <a:gd name="connsiteY83" fmla="*/ 504231 h 832255"/>
              <a:gd name="connsiteX84" fmla="*/ 1502569 w 1917809"/>
              <a:gd name="connsiteY84" fmla="*/ 492325 h 832255"/>
              <a:gd name="connsiteX85" fmla="*/ 1490662 w 1917809"/>
              <a:gd name="connsiteY85" fmla="*/ 478037 h 832255"/>
              <a:gd name="connsiteX86" fmla="*/ 1469231 w 1917809"/>
              <a:gd name="connsiteY86" fmla="*/ 468512 h 832255"/>
              <a:gd name="connsiteX87" fmla="*/ 1231106 w 1917809"/>
              <a:gd name="connsiteY87" fmla="*/ 466131 h 832255"/>
              <a:gd name="connsiteX88" fmla="*/ 1031081 w 1917809"/>
              <a:gd name="connsiteY88" fmla="*/ 456606 h 832255"/>
              <a:gd name="connsiteX89" fmla="*/ 840581 w 1917809"/>
              <a:gd name="connsiteY89" fmla="*/ 454225 h 832255"/>
              <a:gd name="connsiteX90" fmla="*/ 750094 w 1917809"/>
              <a:gd name="connsiteY90" fmla="*/ 451843 h 832255"/>
              <a:gd name="connsiteX91" fmla="*/ 500063 w 1917809"/>
              <a:gd name="connsiteY91" fmla="*/ 458987 h 832255"/>
              <a:gd name="connsiteX92" fmla="*/ 347662 w 1917809"/>
              <a:gd name="connsiteY92" fmla="*/ 478037 h 832255"/>
              <a:gd name="connsiteX93" fmla="*/ 250031 w 1917809"/>
              <a:gd name="connsiteY93" fmla="*/ 508993 h 832255"/>
              <a:gd name="connsiteX94" fmla="*/ 185737 w 1917809"/>
              <a:gd name="connsiteY9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90675 w 1917809"/>
              <a:gd name="connsiteY76" fmla="*/ 575668 h 832255"/>
              <a:gd name="connsiteX77" fmla="*/ 1571625 w 1917809"/>
              <a:gd name="connsiteY77" fmla="*/ 559000 h 832255"/>
              <a:gd name="connsiteX78" fmla="*/ 1557337 w 1917809"/>
              <a:gd name="connsiteY78" fmla="*/ 547093 h 832255"/>
              <a:gd name="connsiteX79" fmla="*/ 1538287 w 1917809"/>
              <a:gd name="connsiteY79" fmla="*/ 528043 h 832255"/>
              <a:gd name="connsiteX80" fmla="*/ 1526381 w 1917809"/>
              <a:gd name="connsiteY80" fmla="*/ 513756 h 832255"/>
              <a:gd name="connsiteX81" fmla="*/ 1521619 w 1917809"/>
              <a:gd name="connsiteY81" fmla="*/ 506612 h 832255"/>
              <a:gd name="connsiteX82" fmla="*/ 1514475 w 1917809"/>
              <a:gd name="connsiteY82" fmla="*/ 504231 h 832255"/>
              <a:gd name="connsiteX83" fmla="*/ 1502569 w 1917809"/>
              <a:gd name="connsiteY83" fmla="*/ 492325 h 832255"/>
              <a:gd name="connsiteX84" fmla="*/ 1490662 w 1917809"/>
              <a:gd name="connsiteY84" fmla="*/ 478037 h 832255"/>
              <a:gd name="connsiteX85" fmla="*/ 1469231 w 1917809"/>
              <a:gd name="connsiteY85" fmla="*/ 468512 h 832255"/>
              <a:gd name="connsiteX86" fmla="*/ 1231106 w 1917809"/>
              <a:gd name="connsiteY86" fmla="*/ 466131 h 832255"/>
              <a:gd name="connsiteX87" fmla="*/ 1031081 w 1917809"/>
              <a:gd name="connsiteY87" fmla="*/ 456606 h 832255"/>
              <a:gd name="connsiteX88" fmla="*/ 840581 w 1917809"/>
              <a:gd name="connsiteY88" fmla="*/ 454225 h 832255"/>
              <a:gd name="connsiteX89" fmla="*/ 750094 w 1917809"/>
              <a:gd name="connsiteY89" fmla="*/ 451843 h 832255"/>
              <a:gd name="connsiteX90" fmla="*/ 500063 w 1917809"/>
              <a:gd name="connsiteY90" fmla="*/ 458987 h 832255"/>
              <a:gd name="connsiteX91" fmla="*/ 347662 w 1917809"/>
              <a:gd name="connsiteY91" fmla="*/ 478037 h 832255"/>
              <a:gd name="connsiteX92" fmla="*/ 250031 w 1917809"/>
              <a:gd name="connsiteY92" fmla="*/ 508993 h 832255"/>
              <a:gd name="connsiteX93" fmla="*/ 185737 w 1917809"/>
              <a:gd name="connsiteY93"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71625 w 1917809"/>
              <a:gd name="connsiteY76" fmla="*/ 559000 h 832255"/>
              <a:gd name="connsiteX77" fmla="*/ 1557337 w 1917809"/>
              <a:gd name="connsiteY77" fmla="*/ 547093 h 832255"/>
              <a:gd name="connsiteX78" fmla="*/ 1538287 w 1917809"/>
              <a:gd name="connsiteY78" fmla="*/ 528043 h 832255"/>
              <a:gd name="connsiteX79" fmla="*/ 1526381 w 1917809"/>
              <a:gd name="connsiteY79" fmla="*/ 513756 h 832255"/>
              <a:gd name="connsiteX80" fmla="*/ 1521619 w 1917809"/>
              <a:gd name="connsiteY80" fmla="*/ 506612 h 832255"/>
              <a:gd name="connsiteX81" fmla="*/ 1514475 w 1917809"/>
              <a:gd name="connsiteY81" fmla="*/ 504231 h 832255"/>
              <a:gd name="connsiteX82" fmla="*/ 1502569 w 1917809"/>
              <a:gd name="connsiteY82" fmla="*/ 492325 h 832255"/>
              <a:gd name="connsiteX83" fmla="*/ 1490662 w 1917809"/>
              <a:gd name="connsiteY83" fmla="*/ 478037 h 832255"/>
              <a:gd name="connsiteX84" fmla="*/ 1469231 w 1917809"/>
              <a:gd name="connsiteY84" fmla="*/ 468512 h 832255"/>
              <a:gd name="connsiteX85" fmla="*/ 1231106 w 1917809"/>
              <a:gd name="connsiteY85" fmla="*/ 466131 h 832255"/>
              <a:gd name="connsiteX86" fmla="*/ 1031081 w 1917809"/>
              <a:gd name="connsiteY86" fmla="*/ 456606 h 832255"/>
              <a:gd name="connsiteX87" fmla="*/ 840581 w 1917809"/>
              <a:gd name="connsiteY87" fmla="*/ 454225 h 832255"/>
              <a:gd name="connsiteX88" fmla="*/ 750094 w 1917809"/>
              <a:gd name="connsiteY88" fmla="*/ 451843 h 832255"/>
              <a:gd name="connsiteX89" fmla="*/ 500063 w 1917809"/>
              <a:gd name="connsiteY89" fmla="*/ 458987 h 832255"/>
              <a:gd name="connsiteX90" fmla="*/ 347662 w 1917809"/>
              <a:gd name="connsiteY90" fmla="*/ 478037 h 832255"/>
              <a:gd name="connsiteX91" fmla="*/ 250031 w 1917809"/>
              <a:gd name="connsiteY91" fmla="*/ 508993 h 832255"/>
              <a:gd name="connsiteX92" fmla="*/ 185737 w 1917809"/>
              <a:gd name="connsiteY9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71625 w 1917809"/>
              <a:gd name="connsiteY76" fmla="*/ 559000 h 832255"/>
              <a:gd name="connsiteX77" fmla="*/ 1557337 w 1917809"/>
              <a:gd name="connsiteY77" fmla="*/ 547093 h 832255"/>
              <a:gd name="connsiteX78" fmla="*/ 1538287 w 1917809"/>
              <a:gd name="connsiteY78" fmla="*/ 528043 h 832255"/>
              <a:gd name="connsiteX79" fmla="*/ 1526381 w 1917809"/>
              <a:gd name="connsiteY79" fmla="*/ 513756 h 832255"/>
              <a:gd name="connsiteX80" fmla="*/ 1521619 w 1917809"/>
              <a:gd name="connsiteY80" fmla="*/ 506612 h 832255"/>
              <a:gd name="connsiteX81" fmla="*/ 1514475 w 1917809"/>
              <a:gd name="connsiteY81" fmla="*/ 504231 h 832255"/>
              <a:gd name="connsiteX82" fmla="*/ 1502569 w 1917809"/>
              <a:gd name="connsiteY82" fmla="*/ 492325 h 832255"/>
              <a:gd name="connsiteX83" fmla="*/ 1490662 w 1917809"/>
              <a:gd name="connsiteY83" fmla="*/ 478037 h 832255"/>
              <a:gd name="connsiteX84" fmla="*/ 1469231 w 1917809"/>
              <a:gd name="connsiteY84" fmla="*/ 468512 h 832255"/>
              <a:gd name="connsiteX85" fmla="*/ 1231106 w 1917809"/>
              <a:gd name="connsiteY85" fmla="*/ 466131 h 832255"/>
              <a:gd name="connsiteX86" fmla="*/ 1031081 w 1917809"/>
              <a:gd name="connsiteY86" fmla="*/ 456606 h 832255"/>
              <a:gd name="connsiteX87" fmla="*/ 840581 w 1917809"/>
              <a:gd name="connsiteY87" fmla="*/ 454225 h 832255"/>
              <a:gd name="connsiteX88" fmla="*/ 750094 w 1917809"/>
              <a:gd name="connsiteY88" fmla="*/ 451843 h 832255"/>
              <a:gd name="connsiteX89" fmla="*/ 500063 w 1917809"/>
              <a:gd name="connsiteY89" fmla="*/ 458987 h 832255"/>
              <a:gd name="connsiteX90" fmla="*/ 347662 w 1917809"/>
              <a:gd name="connsiteY90" fmla="*/ 478037 h 832255"/>
              <a:gd name="connsiteX91" fmla="*/ 250031 w 1917809"/>
              <a:gd name="connsiteY91" fmla="*/ 508993 h 832255"/>
              <a:gd name="connsiteX92" fmla="*/ 185737 w 1917809"/>
              <a:gd name="connsiteY9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09725 w 1917809"/>
              <a:gd name="connsiteY73" fmla="*/ 620912 h 832255"/>
              <a:gd name="connsiteX74" fmla="*/ 1597819 w 1917809"/>
              <a:gd name="connsiteY74" fmla="*/ 582812 h 832255"/>
              <a:gd name="connsiteX75" fmla="*/ 1571625 w 1917809"/>
              <a:gd name="connsiteY75" fmla="*/ 559000 h 832255"/>
              <a:gd name="connsiteX76" fmla="*/ 1557337 w 1917809"/>
              <a:gd name="connsiteY76" fmla="*/ 547093 h 832255"/>
              <a:gd name="connsiteX77" fmla="*/ 1538287 w 1917809"/>
              <a:gd name="connsiteY77" fmla="*/ 528043 h 832255"/>
              <a:gd name="connsiteX78" fmla="*/ 1526381 w 1917809"/>
              <a:gd name="connsiteY78" fmla="*/ 513756 h 832255"/>
              <a:gd name="connsiteX79" fmla="*/ 1521619 w 1917809"/>
              <a:gd name="connsiteY79" fmla="*/ 506612 h 832255"/>
              <a:gd name="connsiteX80" fmla="*/ 1514475 w 1917809"/>
              <a:gd name="connsiteY80" fmla="*/ 504231 h 832255"/>
              <a:gd name="connsiteX81" fmla="*/ 1502569 w 1917809"/>
              <a:gd name="connsiteY81" fmla="*/ 492325 h 832255"/>
              <a:gd name="connsiteX82" fmla="*/ 1490662 w 1917809"/>
              <a:gd name="connsiteY82" fmla="*/ 478037 h 832255"/>
              <a:gd name="connsiteX83" fmla="*/ 1469231 w 1917809"/>
              <a:gd name="connsiteY83" fmla="*/ 468512 h 832255"/>
              <a:gd name="connsiteX84" fmla="*/ 1231106 w 1917809"/>
              <a:gd name="connsiteY84" fmla="*/ 466131 h 832255"/>
              <a:gd name="connsiteX85" fmla="*/ 1031081 w 1917809"/>
              <a:gd name="connsiteY85" fmla="*/ 456606 h 832255"/>
              <a:gd name="connsiteX86" fmla="*/ 840581 w 1917809"/>
              <a:gd name="connsiteY86" fmla="*/ 454225 h 832255"/>
              <a:gd name="connsiteX87" fmla="*/ 750094 w 1917809"/>
              <a:gd name="connsiteY87" fmla="*/ 451843 h 832255"/>
              <a:gd name="connsiteX88" fmla="*/ 500063 w 1917809"/>
              <a:gd name="connsiteY88" fmla="*/ 458987 h 832255"/>
              <a:gd name="connsiteX89" fmla="*/ 347662 w 1917809"/>
              <a:gd name="connsiteY89" fmla="*/ 478037 h 832255"/>
              <a:gd name="connsiteX90" fmla="*/ 250031 w 1917809"/>
              <a:gd name="connsiteY90" fmla="*/ 508993 h 832255"/>
              <a:gd name="connsiteX91" fmla="*/ 185737 w 1917809"/>
              <a:gd name="connsiteY9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21619 w 1917809"/>
              <a:gd name="connsiteY78" fmla="*/ 506612 h 832255"/>
              <a:gd name="connsiteX79" fmla="*/ 1514475 w 1917809"/>
              <a:gd name="connsiteY79" fmla="*/ 504231 h 832255"/>
              <a:gd name="connsiteX80" fmla="*/ 1502569 w 1917809"/>
              <a:gd name="connsiteY80" fmla="*/ 492325 h 832255"/>
              <a:gd name="connsiteX81" fmla="*/ 1490662 w 1917809"/>
              <a:gd name="connsiteY81" fmla="*/ 478037 h 832255"/>
              <a:gd name="connsiteX82" fmla="*/ 1469231 w 1917809"/>
              <a:gd name="connsiteY82" fmla="*/ 468512 h 832255"/>
              <a:gd name="connsiteX83" fmla="*/ 1231106 w 1917809"/>
              <a:gd name="connsiteY83" fmla="*/ 466131 h 832255"/>
              <a:gd name="connsiteX84" fmla="*/ 1031081 w 1917809"/>
              <a:gd name="connsiteY84" fmla="*/ 456606 h 832255"/>
              <a:gd name="connsiteX85" fmla="*/ 840581 w 1917809"/>
              <a:gd name="connsiteY85" fmla="*/ 454225 h 832255"/>
              <a:gd name="connsiteX86" fmla="*/ 750094 w 1917809"/>
              <a:gd name="connsiteY86" fmla="*/ 451843 h 832255"/>
              <a:gd name="connsiteX87" fmla="*/ 500063 w 1917809"/>
              <a:gd name="connsiteY87" fmla="*/ 458987 h 832255"/>
              <a:gd name="connsiteX88" fmla="*/ 347662 w 1917809"/>
              <a:gd name="connsiteY88" fmla="*/ 478037 h 832255"/>
              <a:gd name="connsiteX89" fmla="*/ 250031 w 1917809"/>
              <a:gd name="connsiteY89" fmla="*/ 508993 h 832255"/>
              <a:gd name="connsiteX90" fmla="*/ 185737 w 1917809"/>
              <a:gd name="connsiteY9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14475 w 1917809"/>
              <a:gd name="connsiteY78" fmla="*/ 504231 h 832255"/>
              <a:gd name="connsiteX79" fmla="*/ 1502569 w 1917809"/>
              <a:gd name="connsiteY79" fmla="*/ 492325 h 832255"/>
              <a:gd name="connsiteX80" fmla="*/ 1490662 w 1917809"/>
              <a:gd name="connsiteY80" fmla="*/ 478037 h 832255"/>
              <a:gd name="connsiteX81" fmla="*/ 1469231 w 1917809"/>
              <a:gd name="connsiteY81" fmla="*/ 468512 h 832255"/>
              <a:gd name="connsiteX82" fmla="*/ 1231106 w 1917809"/>
              <a:gd name="connsiteY82" fmla="*/ 466131 h 832255"/>
              <a:gd name="connsiteX83" fmla="*/ 1031081 w 1917809"/>
              <a:gd name="connsiteY83" fmla="*/ 456606 h 832255"/>
              <a:gd name="connsiteX84" fmla="*/ 840581 w 1917809"/>
              <a:gd name="connsiteY84" fmla="*/ 454225 h 832255"/>
              <a:gd name="connsiteX85" fmla="*/ 750094 w 1917809"/>
              <a:gd name="connsiteY85" fmla="*/ 451843 h 832255"/>
              <a:gd name="connsiteX86" fmla="*/ 500063 w 1917809"/>
              <a:gd name="connsiteY86" fmla="*/ 458987 h 832255"/>
              <a:gd name="connsiteX87" fmla="*/ 347662 w 1917809"/>
              <a:gd name="connsiteY87" fmla="*/ 478037 h 832255"/>
              <a:gd name="connsiteX88" fmla="*/ 250031 w 1917809"/>
              <a:gd name="connsiteY88" fmla="*/ 508993 h 832255"/>
              <a:gd name="connsiteX89" fmla="*/ 185737 w 1917809"/>
              <a:gd name="connsiteY89"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14475 w 1917809"/>
              <a:gd name="connsiteY78" fmla="*/ 504231 h 832255"/>
              <a:gd name="connsiteX79" fmla="*/ 1490662 w 1917809"/>
              <a:gd name="connsiteY79" fmla="*/ 478037 h 832255"/>
              <a:gd name="connsiteX80" fmla="*/ 1469231 w 1917809"/>
              <a:gd name="connsiteY80" fmla="*/ 468512 h 832255"/>
              <a:gd name="connsiteX81" fmla="*/ 1231106 w 1917809"/>
              <a:gd name="connsiteY81" fmla="*/ 466131 h 832255"/>
              <a:gd name="connsiteX82" fmla="*/ 1031081 w 1917809"/>
              <a:gd name="connsiteY82" fmla="*/ 456606 h 832255"/>
              <a:gd name="connsiteX83" fmla="*/ 840581 w 1917809"/>
              <a:gd name="connsiteY83" fmla="*/ 454225 h 832255"/>
              <a:gd name="connsiteX84" fmla="*/ 750094 w 1917809"/>
              <a:gd name="connsiteY84" fmla="*/ 451843 h 832255"/>
              <a:gd name="connsiteX85" fmla="*/ 500063 w 1917809"/>
              <a:gd name="connsiteY85" fmla="*/ 458987 h 832255"/>
              <a:gd name="connsiteX86" fmla="*/ 347662 w 1917809"/>
              <a:gd name="connsiteY86" fmla="*/ 478037 h 832255"/>
              <a:gd name="connsiteX87" fmla="*/ 250031 w 1917809"/>
              <a:gd name="connsiteY87" fmla="*/ 508993 h 832255"/>
              <a:gd name="connsiteX88" fmla="*/ 185737 w 1917809"/>
              <a:gd name="connsiteY88"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14475 w 1917809"/>
              <a:gd name="connsiteY78" fmla="*/ 504231 h 832255"/>
              <a:gd name="connsiteX79" fmla="*/ 1490662 w 1917809"/>
              <a:gd name="connsiteY79" fmla="*/ 478037 h 832255"/>
              <a:gd name="connsiteX80" fmla="*/ 1469231 w 1917809"/>
              <a:gd name="connsiteY80" fmla="*/ 468512 h 832255"/>
              <a:gd name="connsiteX81" fmla="*/ 1231106 w 1917809"/>
              <a:gd name="connsiteY81" fmla="*/ 466131 h 832255"/>
              <a:gd name="connsiteX82" fmla="*/ 1031081 w 1917809"/>
              <a:gd name="connsiteY82" fmla="*/ 456606 h 832255"/>
              <a:gd name="connsiteX83" fmla="*/ 840581 w 1917809"/>
              <a:gd name="connsiteY83" fmla="*/ 454225 h 832255"/>
              <a:gd name="connsiteX84" fmla="*/ 750094 w 1917809"/>
              <a:gd name="connsiteY84" fmla="*/ 451843 h 832255"/>
              <a:gd name="connsiteX85" fmla="*/ 500063 w 1917809"/>
              <a:gd name="connsiteY85" fmla="*/ 458987 h 832255"/>
              <a:gd name="connsiteX86" fmla="*/ 347662 w 1917809"/>
              <a:gd name="connsiteY86" fmla="*/ 478037 h 832255"/>
              <a:gd name="connsiteX87" fmla="*/ 250031 w 1917809"/>
              <a:gd name="connsiteY87" fmla="*/ 508993 h 832255"/>
              <a:gd name="connsiteX88" fmla="*/ 185737 w 1917809"/>
              <a:gd name="connsiteY88"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26381 w 1917809"/>
              <a:gd name="connsiteY76" fmla="*/ 513756 h 832255"/>
              <a:gd name="connsiteX77" fmla="*/ 1514475 w 1917809"/>
              <a:gd name="connsiteY77" fmla="*/ 504231 h 832255"/>
              <a:gd name="connsiteX78" fmla="*/ 1490662 w 1917809"/>
              <a:gd name="connsiteY78" fmla="*/ 478037 h 832255"/>
              <a:gd name="connsiteX79" fmla="*/ 1469231 w 1917809"/>
              <a:gd name="connsiteY79" fmla="*/ 468512 h 832255"/>
              <a:gd name="connsiteX80" fmla="*/ 1231106 w 1917809"/>
              <a:gd name="connsiteY80" fmla="*/ 466131 h 832255"/>
              <a:gd name="connsiteX81" fmla="*/ 1031081 w 1917809"/>
              <a:gd name="connsiteY81" fmla="*/ 456606 h 832255"/>
              <a:gd name="connsiteX82" fmla="*/ 840581 w 1917809"/>
              <a:gd name="connsiteY82" fmla="*/ 454225 h 832255"/>
              <a:gd name="connsiteX83" fmla="*/ 750094 w 1917809"/>
              <a:gd name="connsiteY83" fmla="*/ 451843 h 832255"/>
              <a:gd name="connsiteX84" fmla="*/ 500063 w 1917809"/>
              <a:gd name="connsiteY84" fmla="*/ 458987 h 832255"/>
              <a:gd name="connsiteX85" fmla="*/ 347662 w 1917809"/>
              <a:gd name="connsiteY85" fmla="*/ 478037 h 832255"/>
              <a:gd name="connsiteX86" fmla="*/ 250031 w 1917809"/>
              <a:gd name="connsiteY86" fmla="*/ 508993 h 832255"/>
              <a:gd name="connsiteX87" fmla="*/ 185737 w 1917809"/>
              <a:gd name="connsiteY87"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57337 w 1917809"/>
              <a:gd name="connsiteY74" fmla="*/ 547093 h 832255"/>
              <a:gd name="connsiteX75" fmla="*/ 1526381 w 1917809"/>
              <a:gd name="connsiteY75" fmla="*/ 513756 h 832255"/>
              <a:gd name="connsiteX76" fmla="*/ 1514475 w 1917809"/>
              <a:gd name="connsiteY76" fmla="*/ 504231 h 832255"/>
              <a:gd name="connsiteX77" fmla="*/ 1490662 w 1917809"/>
              <a:gd name="connsiteY77" fmla="*/ 478037 h 832255"/>
              <a:gd name="connsiteX78" fmla="*/ 1469231 w 1917809"/>
              <a:gd name="connsiteY78" fmla="*/ 468512 h 832255"/>
              <a:gd name="connsiteX79" fmla="*/ 1231106 w 1917809"/>
              <a:gd name="connsiteY79" fmla="*/ 466131 h 832255"/>
              <a:gd name="connsiteX80" fmla="*/ 1031081 w 1917809"/>
              <a:gd name="connsiteY80" fmla="*/ 456606 h 832255"/>
              <a:gd name="connsiteX81" fmla="*/ 840581 w 1917809"/>
              <a:gd name="connsiteY81" fmla="*/ 454225 h 832255"/>
              <a:gd name="connsiteX82" fmla="*/ 750094 w 1917809"/>
              <a:gd name="connsiteY82" fmla="*/ 451843 h 832255"/>
              <a:gd name="connsiteX83" fmla="*/ 500063 w 1917809"/>
              <a:gd name="connsiteY83" fmla="*/ 458987 h 832255"/>
              <a:gd name="connsiteX84" fmla="*/ 347662 w 1917809"/>
              <a:gd name="connsiteY84" fmla="*/ 478037 h 832255"/>
              <a:gd name="connsiteX85" fmla="*/ 250031 w 1917809"/>
              <a:gd name="connsiteY85" fmla="*/ 508993 h 832255"/>
              <a:gd name="connsiteX86" fmla="*/ 185737 w 1917809"/>
              <a:gd name="connsiteY86"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14475 w 1917809"/>
              <a:gd name="connsiteY76" fmla="*/ 504231 h 832255"/>
              <a:gd name="connsiteX77" fmla="*/ 1490662 w 1917809"/>
              <a:gd name="connsiteY77" fmla="*/ 478037 h 832255"/>
              <a:gd name="connsiteX78" fmla="*/ 1469231 w 1917809"/>
              <a:gd name="connsiteY78" fmla="*/ 468512 h 832255"/>
              <a:gd name="connsiteX79" fmla="*/ 1231106 w 1917809"/>
              <a:gd name="connsiteY79" fmla="*/ 466131 h 832255"/>
              <a:gd name="connsiteX80" fmla="*/ 1031081 w 1917809"/>
              <a:gd name="connsiteY80" fmla="*/ 456606 h 832255"/>
              <a:gd name="connsiteX81" fmla="*/ 840581 w 1917809"/>
              <a:gd name="connsiteY81" fmla="*/ 454225 h 832255"/>
              <a:gd name="connsiteX82" fmla="*/ 750094 w 1917809"/>
              <a:gd name="connsiteY82" fmla="*/ 451843 h 832255"/>
              <a:gd name="connsiteX83" fmla="*/ 500063 w 1917809"/>
              <a:gd name="connsiteY83" fmla="*/ 458987 h 832255"/>
              <a:gd name="connsiteX84" fmla="*/ 347662 w 1917809"/>
              <a:gd name="connsiteY84" fmla="*/ 478037 h 832255"/>
              <a:gd name="connsiteX85" fmla="*/ 250031 w 1917809"/>
              <a:gd name="connsiteY85" fmla="*/ 508993 h 832255"/>
              <a:gd name="connsiteX86" fmla="*/ 185737 w 1917809"/>
              <a:gd name="connsiteY86"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14475 w 1917809"/>
              <a:gd name="connsiteY76" fmla="*/ 504231 h 832255"/>
              <a:gd name="connsiteX77" fmla="*/ 1469231 w 1917809"/>
              <a:gd name="connsiteY77" fmla="*/ 468512 h 832255"/>
              <a:gd name="connsiteX78" fmla="*/ 1231106 w 1917809"/>
              <a:gd name="connsiteY78" fmla="*/ 466131 h 832255"/>
              <a:gd name="connsiteX79" fmla="*/ 1031081 w 1917809"/>
              <a:gd name="connsiteY79" fmla="*/ 456606 h 832255"/>
              <a:gd name="connsiteX80" fmla="*/ 840581 w 1917809"/>
              <a:gd name="connsiteY80" fmla="*/ 454225 h 832255"/>
              <a:gd name="connsiteX81" fmla="*/ 750094 w 1917809"/>
              <a:gd name="connsiteY81" fmla="*/ 451843 h 832255"/>
              <a:gd name="connsiteX82" fmla="*/ 500063 w 1917809"/>
              <a:gd name="connsiteY82" fmla="*/ 458987 h 832255"/>
              <a:gd name="connsiteX83" fmla="*/ 347662 w 1917809"/>
              <a:gd name="connsiteY83" fmla="*/ 478037 h 832255"/>
              <a:gd name="connsiteX84" fmla="*/ 250031 w 1917809"/>
              <a:gd name="connsiteY84" fmla="*/ 508993 h 832255"/>
              <a:gd name="connsiteX85" fmla="*/ 185737 w 1917809"/>
              <a:gd name="connsiteY8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35907 w 1917809"/>
              <a:gd name="connsiteY76" fmla="*/ 485181 h 832255"/>
              <a:gd name="connsiteX77" fmla="*/ 1469231 w 1917809"/>
              <a:gd name="connsiteY77" fmla="*/ 468512 h 832255"/>
              <a:gd name="connsiteX78" fmla="*/ 1231106 w 1917809"/>
              <a:gd name="connsiteY78" fmla="*/ 466131 h 832255"/>
              <a:gd name="connsiteX79" fmla="*/ 1031081 w 1917809"/>
              <a:gd name="connsiteY79" fmla="*/ 456606 h 832255"/>
              <a:gd name="connsiteX80" fmla="*/ 840581 w 1917809"/>
              <a:gd name="connsiteY80" fmla="*/ 454225 h 832255"/>
              <a:gd name="connsiteX81" fmla="*/ 750094 w 1917809"/>
              <a:gd name="connsiteY81" fmla="*/ 451843 h 832255"/>
              <a:gd name="connsiteX82" fmla="*/ 500063 w 1917809"/>
              <a:gd name="connsiteY82" fmla="*/ 458987 h 832255"/>
              <a:gd name="connsiteX83" fmla="*/ 347662 w 1917809"/>
              <a:gd name="connsiteY83" fmla="*/ 478037 h 832255"/>
              <a:gd name="connsiteX84" fmla="*/ 250031 w 1917809"/>
              <a:gd name="connsiteY84" fmla="*/ 508993 h 832255"/>
              <a:gd name="connsiteX85" fmla="*/ 185737 w 1917809"/>
              <a:gd name="connsiteY8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35907 w 1917809"/>
              <a:gd name="connsiteY76" fmla="*/ 485181 h 832255"/>
              <a:gd name="connsiteX77" fmla="*/ 1469231 w 1917809"/>
              <a:gd name="connsiteY77" fmla="*/ 468512 h 832255"/>
              <a:gd name="connsiteX78" fmla="*/ 1231106 w 1917809"/>
              <a:gd name="connsiteY78" fmla="*/ 466131 h 832255"/>
              <a:gd name="connsiteX79" fmla="*/ 1031081 w 1917809"/>
              <a:gd name="connsiteY79" fmla="*/ 456606 h 832255"/>
              <a:gd name="connsiteX80" fmla="*/ 840581 w 1917809"/>
              <a:gd name="connsiteY80" fmla="*/ 454225 h 832255"/>
              <a:gd name="connsiteX81" fmla="*/ 750094 w 1917809"/>
              <a:gd name="connsiteY81" fmla="*/ 451843 h 832255"/>
              <a:gd name="connsiteX82" fmla="*/ 500063 w 1917809"/>
              <a:gd name="connsiteY82" fmla="*/ 458987 h 832255"/>
              <a:gd name="connsiteX83" fmla="*/ 347662 w 1917809"/>
              <a:gd name="connsiteY83" fmla="*/ 478037 h 832255"/>
              <a:gd name="connsiteX84" fmla="*/ 250031 w 1917809"/>
              <a:gd name="connsiteY84" fmla="*/ 508993 h 832255"/>
              <a:gd name="connsiteX85" fmla="*/ 185737 w 1917809"/>
              <a:gd name="connsiteY8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69281 w 1917809"/>
              <a:gd name="connsiteY61" fmla="*/ 663774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69281 w 1917809"/>
              <a:gd name="connsiteY61" fmla="*/ 663774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62125 w 1917809"/>
              <a:gd name="connsiteY65" fmla="*/ 75902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840581 w 1917809"/>
              <a:gd name="connsiteY78" fmla="*/ 454225 h 831797"/>
              <a:gd name="connsiteX79" fmla="*/ 750094 w 1917809"/>
              <a:gd name="connsiteY79" fmla="*/ 451843 h 831797"/>
              <a:gd name="connsiteX80" fmla="*/ 500063 w 1917809"/>
              <a:gd name="connsiteY80" fmla="*/ 458987 h 831797"/>
              <a:gd name="connsiteX81" fmla="*/ 347662 w 1917809"/>
              <a:gd name="connsiteY81" fmla="*/ 478037 h 831797"/>
              <a:gd name="connsiteX82" fmla="*/ 250031 w 1917809"/>
              <a:gd name="connsiteY82" fmla="*/ 508993 h 831797"/>
              <a:gd name="connsiteX83" fmla="*/ 185737 w 1917809"/>
              <a:gd name="connsiteY83" fmla="*/ 542331 h 831797"/>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62125 w 1917809"/>
              <a:gd name="connsiteY65" fmla="*/ 75902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750094 w 1917809"/>
              <a:gd name="connsiteY78" fmla="*/ 451843 h 831797"/>
              <a:gd name="connsiteX79" fmla="*/ 500063 w 1917809"/>
              <a:gd name="connsiteY79" fmla="*/ 458987 h 831797"/>
              <a:gd name="connsiteX80" fmla="*/ 347662 w 1917809"/>
              <a:gd name="connsiteY80" fmla="*/ 478037 h 831797"/>
              <a:gd name="connsiteX81" fmla="*/ 250031 w 1917809"/>
              <a:gd name="connsiteY81" fmla="*/ 508993 h 831797"/>
              <a:gd name="connsiteX82" fmla="*/ 185737 w 1917809"/>
              <a:gd name="connsiteY82" fmla="*/ 542331 h 831797"/>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45456 w 1917809"/>
              <a:gd name="connsiteY65" fmla="*/ 77807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750094 w 1917809"/>
              <a:gd name="connsiteY78" fmla="*/ 451843 h 831797"/>
              <a:gd name="connsiteX79" fmla="*/ 500063 w 1917809"/>
              <a:gd name="connsiteY79" fmla="*/ 458987 h 831797"/>
              <a:gd name="connsiteX80" fmla="*/ 347662 w 1917809"/>
              <a:gd name="connsiteY80" fmla="*/ 478037 h 831797"/>
              <a:gd name="connsiteX81" fmla="*/ 250031 w 1917809"/>
              <a:gd name="connsiteY81" fmla="*/ 508993 h 831797"/>
              <a:gd name="connsiteX82" fmla="*/ 185737 w 1917809"/>
              <a:gd name="connsiteY82" fmla="*/ 542331 h 831797"/>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45456 w 1917809"/>
              <a:gd name="connsiteY65" fmla="*/ 77807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750094 w 1917809"/>
              <a:gd name="connsiteY78" fmla="*/ 451843 h 831797"/>
              <a:gd name="connsiteX79" fmla="*/ 500063 w 1917809"/>
              <a:gd name="connsiteY79" fmla="*/ 458987 h 831797"/>
              <a:gd name="connsiteX80" fmla="*/ 347662 w 1917809"/>
              <a:gd name="connsiteY80" fmla="*/ 478037 h 831797"/>
              <a:gd name="connsiteX81" fmla="*/ 250031 w 1917809"/>
              <a:gd name="connsiteY81" fmla="*/ 508993 h 831797"/>
              <a:gd name="connsiteX82" fmla="*/ 185737 w 1917809"/>
              <a:gd name="connsiteY82" fmla="*/ 542331 h 83179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793081 w 1917809"/>
              <a:gd name="connsiteY64" fmla="*/ 735212 h 831447"/>
              <a:gd name="connsiteX65" fmla="*/ 1745456 w 1917809"/>
              <a:gd name="connsiteY65" fmla="*/ 778075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793081 w 1917809"/>
              <a:gd name="connsiteY64" fmla="*/ 735212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793081 w 1917809"/>
              <a:gd name="connsiteY64" fmla="*/ 735212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0231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73288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73288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73288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22118 w 1918296"/>
              <a:gd name="connsiteY33" fmla="*/ 204194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22118 w 1918296"/>
              <a:gd name="connsiteY33" fmla="*/ 204194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22118 w 1918296"/>
              <a:gd name="connsiteY33" fmla="*/ 204194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36406 w 1918296"/>
              <a:gd name="connsiteY32" fmla="*/ 154187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8312 w 1918296"/>
              <a:gd name="connsiteY32" fmla="*/ 166093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199431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50693 w 1918296"/>
              <a:gd name="connsiteY32" fmla="*/ 166093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50693 w 1918296"/>
              <a:gd name="connsiteY32" fmla="*/ 166093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8296" h="831447">
                <a:moveTo>
                  <a:pt x="186224" y="542331"/>
                </a:moveTo>
                <a:cubicBezTo>
                  <a:pt x="165983" y="553047"/>
                  <a:pt x="145742" y="563366"/>
                  <a:pt x="129073" y="573288"/>
                </a:cubicBezTo>
                <a:cubicBezTo>
                  <a:pt x="112405" y="583210"/>
                  <a:pt x="105660" y="592734"/>
                  <a:pt x="86213" y="601862"/>
                </a:cubicBezTo>
                <a:cubicBezTo>
                  <a:pt x="66766" y="610990"/>
                  <a:pt x="21125" y="634009"/>
                  <a:pt x="12393" y="628056"/>
                </a:cubicBezTo>
                <a:cubicBezTo>
                  <a:pt x="3662" y="622103"/>
                  <a:pt x="35808" y="584002"/>
                  <a:pt x="33824" y="566143"/>
                </a:cubicBezTo>
                <a:cubicBezTo>
                  <a:pt x="31840" y="548284"/>
                  <a:pt x="487" y="524940"/>
                  <a:pt x="487" y="520899"/>
                </a:cubicBezTo>
                <a:cubicBezTo>
                  <a:pt x="10806" y="489943"/>
                  <a:pt x="42555" y="468515"/>
                  <a:pt x="43350" y="418508"/>
                </a:cubicBezTo>
                <a:cubicBezTo>
                  <a:pt x="44938" y="414539"/>
                  <a:pt x="-13404" y="367707"/>
                  <a:pt x="2868" y="354212"/>
                </a:cubicBezTo>
                <a:cubicBezTo>
                  <a:pt x="19140" y="340717"/>
                  <a:pt x="35015" y="339924"/>
                  <a:pt x="83830" y="351830"/>
                </a:cubicBezTo>
                <a:cubicBezTo>
                  <a:pt x="132645" y="363736"/>
                  <a:pt x="131060" y="369690"/>
                  <a:pt x="152888" y="368500"/>
                </a:cubicBezTo>
                <a:cubicBezTo>
                  <a:pt x="192179" y="376438"/>
                  <a:pt x="233453" y="377627"/>
                  <a:pt x="269568" y="380405"/>
                </a:cubicBezTo>
                <a:cubicBezTo>
                  <a:pt x="305683" y="383183"/>
                  <a:pt x="305684" y="385168"/>
                  <a:pt x="369581" y="385168"/>
                </a:cubicBezTo>
                <a:cubicBezTo>
                  <a:pt x="433478" y="385168"/>
                  <a:pt x="540635" y="381993"/>
                  <a:pt x="652950" y="380406"/>
                </a:cubicBezTo>
                <a:lnTo>
                  <a:pt x="1043474" y="375644"/>
                </a:lnTo>
                <a:cubicBezTo>
                  <a:pt x="1218561" y="369405"/>
                  <a:pt x="1275249" y="378819"/>
                  <a:pt x="1345893" y="378025"/>
                </a:cubicBezTo>
                <a:cubicBezTo>
                  <a:pt x="1416537" y="377231"/>
                  <a:pt x="1436381" y="384772"/>
                  <a:pt x="1467337" y="370881"/>
                </a:cubicBezTo>
                <a:cubicBezTo>
                  <a:pt x="1498293" y="356991"/>
                  <a:pt x="1516549" y="318097"/>
                  <a:pt x="1531630" y="294682"/>
                </a:cubicBezTo>
                <a:cubicBezTo>
                  <a:pt x="1546711" y="271267"/>
                  <a:pt x="1542347" y="263330"/>
                  <a:pt x="1557824" y="230388"/>
                </a:cubicBezTo>
                <a:cubicBezTo>
                  <a:pt x="1570126" y="195463"/>
                  <a:pt x="1575287" y="192684"/>
                  <a:pt x="1581637" y="173237"/>
                </a:cubicBezTo>
                <a:cubicBezTo>
                  <a:pt x="1587987" y="153790"/>
                  <a:pt x="1592749" y="128390"/>
                  <a:pt x="1595924" y="113706"/>
                </a:cubicBezTo>
                <a:cubicBezTo>
                  <a:pt x="1597512" y="104181"/>
                  <a:pt x="1596718" y="93465"/>
                  <a:pt x="1591162" y="85131"/>
                </a:cubicBezTo>
                <a:cubicBezTo>
                  <a:pt x="1585606" y="76797"/>
                  <a:pt x="1574096" y="72828"/>
                  <a:pt x="1562587" y="63700"/>
                </a:cubicBezTo>
                <a:cubicBezTo>
                  <a:pt x="1551078" y="54572"/>
                  <a:pt x="1537585" y="45046"/>
                  <a:pt x="1534013" y="35124"/>
                </a:cubicBezTo>
                <a:cubicBezTo>
                  <a:pt x="1530441" y="25202"/>
                  <a:pt x="1534408" y="10518"/>
                  <a:pt x="1541155" y="4168"/>
                </a:cubicBezTo>
                <a:cubicBezTo>
                  <a:pt x="1547902" y="-2182"/>
                  <a:pt x="1557427" y="199"/>
                  <a:pt x="1567349" y="1787"/>
                </a:cubicBezTo>
                <a:cubicBezTo>
                  <a:pt x="1577271" y="3375"/>
                  <a:pt x="1587987" y="9327"/>
                  <a:pt x="1600687" y="13693"/>
                </a:cubicBezTo>
                <a:cubicBezTo>
                  <a:pt x="1613387" y="18059"/>
                  <a:pt x="1628865" y="24806"/>
                  <a:pt x="1643549" y="27981"/>
                </a:cubicBezTo>
                <a:cubicBezTo>
                  <a:pt x="1658233" y="31156"/>
                  <a:pt x="1676490" y="30362"/>
                  <a:pt x="1688793" y="32743"/>
                </a:cubicBezTo>
                <a:cubicBezTo>
                  <a:pt x="1701096" y="35124"/>
                  <a:pt x="1710224" y="37505"/>
                  <a:pt x="1717368" y="42268"/>
                </a:cubicBezTo>
                <a:cubicBezTo>
                  <a:pt x="1724512" y="47031"/>
                  <a:pt x="1735227" y="42666"/>
                  <a:pt x="1731656" y="61319"/>
                </a:cubicBezTo>
                <a:cubicBezTo>
                  <a:pt x="1734038" y="80369"/>
                  <a:pt x="1709430" y="77590"/>
                  <a:pt x="1698318" y="87512"/>
                </a:cubicBezTo>
                <a:cubicBezTo>
                  <a:pt x="1687206" y="97434"/>
                  <a:pt x="1673712" y="109739"/>
                  <a:pt x="1664981" y="120851"/>
                </a:cubicBezTo>
                <a:cubicBezTo>
                  <a:pt x="1656250" y="131963"/>
                  <a:pt x="1651486" y="141090"/>
                  <a:pt x="1645930" y="154187"/>
                </a:cubicBezTo>
                <a:cubicBezTo>
                  <a:pt x="1640374" y="167284"/>
                  <a:pt x="1647518" y="154584"/>
                  <a:pt x="1631643" y="199431"/>
                </a:cubicBezTo>
                <a:cubicBezTo>
                  <a:pt x="1627675" y="251422"/>
                  <a:pt x="1632041" y="201019"/>
                  <a:pt x="1626882" y="263725"/>
                </a:cubicBezTo>
                <a:cubicBezTo>
                  <a:pt x="1621723" y="326431"/>
                  <a:pt x="1627830" y="310588"/>
                  <a:pt x="1629262" y="332781"/>
                </a:cubicBezTo>
                <a:cubicBezTo>
                  <a:pt x="1633627" y="347465"/>
                  <a:pt x="1653868" y="359768"/>
                  <a:pt x="1657837" y="363737"/>
                </a:cubicBezTo>
                <a:cubicBezTo>
                  <a:pt x="1685618" y="366118"/>
                  <a:pt x="1715780" y="370881"/>
                  <a:pt x="1738799" y="368500"/>
                </a:cubicBezTo>
                <a:cubicBezTo>
                  <a:pt x="1773397" y="364233"/>
                  <a:pt x="1751589" y="363901"/>
                  <a:pt x="1786424" y="366118"/>
                </a:cubicBezTo>
                <a:cubicBezTo>
                  <a:pt x="1813411" y="350640"/>
                  <a:pt x="1821744" y="349450"/>
                  <a:pt x="1829285" y="344688"/>
                </a:cubicBezTo>
                <a:cubicBezTo>
                  <a:pt x="1836826" y="339926"/>
                  <a:pt x="1853495" y="319684"/>
                  <a:pt x="1862624" y="308968"/>
                </a:cubicBezTo>
                <a:cubicBezTo>
                  <a:pt x="1871753" y="298252"/>
                  <a:pt x="1867785" y="293889"/>
                  <a:pt x="1884057" y="280394"/>
                </a:cubicBezTo>
                <a:cubicBezTo>
                  <a:pt x="1903901" y="271663"/>
                  <a:pt x="1909456" y="283567"/>
                  <a:pt x="1915012" y="289917"/>
                </a:cubicBezTo>
                <a:cubicBezTo>
                  <a:pt x="1920568" y="296267"/>
                  <a:pt x="1917393" y="307380"/>
                  <a:pt x="1917393" y="318493"/>
                </a:cubicBezTo>
                <a:cubicBezTo>
                  <a:pt x="1916371" y="325646"/>
                  <a:pt x="1911151" y="336449"/>
                  <a:pt x="1898344" y="356593"/>
                </a:cubicBezTo>
                <a:cubicBezTo>
                  <a:pt x="1894375" y="382787"/>
                  <a:pt x="1889612" y="375246"/>
                  <a:pt x="1888818" y="387549"/>
                </a:cubicBezTo>
                <a:cubicBezTo>
                  <a:pt x="1888024" y="399852"/>
                  <a:pt x="1891200" y="416124"/>
                  <a:pt x="1893581" y="430411"/>
                </a:cubicBezTo>
                <a:cubicBezTo>
                  <a:pt x="1895962" y="444698"/>
                  <a:pt x="1907579" y="448510"/>
                  <a:pt x="1903105" y="473273"/>
                </a:cubicBezTo>
                <a:cubicBezTo>
                  <a:pt x="1899698" y="492133"/>
                  <a:pt x="1887885" y="512379"/>
                  <a:pt x="1867386" y="497087"/>
                </a:cubicBezTo>
                <a:cubicBezTo>
                  <a:pt x="1844318" y="479879"/>
                  <a:pt x="1861035" y="491928"/>
                  <a:pt x="1843573" y="463750"/>
                </a:cubicBezTo>
                <a:cubicBezTo>
                  <a:pt x="1830873" y="447478"/>
                  <a:pt x="1839607" y="457400"/>
                  <a:pt x="1822144" y="435174"/>
                </a:cubicBezTo>
                <a:cubicBezTo>
                  <a:pt x="1802300" y="415330"/>
                  <a:pt x="1791584" y="423665"/>
                  <a:pt x="1776899" y="418506"/>
                </a:cubicBezTo>
                <a:cubicBezTo>
                  <a:pt x="1762215" y="413347"/>
                  <a:pt x="1745546" y="418903"/>
                  <a:pt x="1729274" y="420887"/>
                </a:cubicBezTo>
                <a:cubicBezTo>
                  <a:pt x="1713002" y="422871"/>
                  <a:pt x="1692365" y="424459"/>
                  <a:pt x="1679268" y="430412"/>
                </a:cubicBezTo>
                <a:cubicBezTo>
                  <a:pt x="1666171" y="436365"/>
                  <a:pt x="1655059" y="441922"/>
                  <a:pt x="1650693" y="456606"/>
                </a:cubicBezTo>
                <a:cubicBezTo>
                  <a:pt x="1646327" y="471290"/>
                  <a:pt x="1648708" y="499865"/>
                  <a:pt x="1653074" y="518518"/>
                </a:cubicBezTo>
                <a:cubicBezTo>
                  <a:pt x="1657440" y="537171"/>
                  <a:pt x="1672918" y="560190"/>
                  <a:pt x="1676887" y="568524"/>
                </a:cubicBezTo>
                <a:cubicBezTo>
                  <a:pt x="1686015" y="586383"/>
                  <a:pt x="1693952" y="587972"/>
                  <a:pt x="1707843" y="613769"/>
                </a:cubicBezTo>
                <a:cubicBezTo>
                  <a:pt x="1716574" y="624485"/>
                  <a:pt x="1716971" y="628453"/>
                  <a:pt x="1738799" y="651869"/>
                </a:cubicBezTo>
                <a:cubicBezTo>
                  <a:pt x="1767771" y="670523"/>
                  <a:pt x="1760628" y="664173"/>
                  <a:pt x="1774519" y="668538"/>
                </a:cubicBezTo>
                <a:cubicBezTo>
                  <a:pt x="1788410" y="672903"/>
                  <a:pt x="1807928" y="679542"/>
                  <a:pt x="1822144" y="678061"/>
                </a:cubicBezTo>
                <a:cubicBezTo>
                  <a:pt x="1841193" y="676076"/>
                  <a:pt x="1843082" y="662947"/>
                  <a:pt x="1860243" y="670918"/>
                </a:cubicBezTo>
                <a:cubicBezTo>
                  <a:pt x="1874929" y="687984"/>
                  <a:pt x="1866990" y="698304"/>
                  <a:pt x="1862624" y="706638"/>
                </a:cubicBezTo>
                <a:cubicBezTo>
                  <a:pt x="1858258" y="714973"/>
                  <a:pt x="1843971" y="716559"/>
                  <a:pt x="1834049" y="720925"/>
                </a:cubicBezTo>
                <a:cubicBezTo>
                  <a:pt x="1824127" y="725291"/>
                  <a:pt x="1822936" y="722909"/>
                  <a:pt x="1803093" y="732831"/>
                </a:cubicBezTo>
                <a:cubicBezTo>
                  <a:pt x="1787218" y="747119"/>
                  <a:pt x="1785631" y="742357"/>
                  <a:pt x="1769756" y="763788"/>
                </a:cubicBezTo>
                <a:cubicBezTo>
                  <a:pt x="1761819" y="772123"/>
                  <a:pt x="1756261" y="786014"/>
                  <a:pt x="1755468" y="792364"/>
                </a:cubicBezTo>
                <a:cubicBezTo>
                  <a:pt x="1754675" y="798714"/>
                  <a:pt x="1747135" y="808636"/>
                  <a:pt x="1741182" y="816176"/>
                </a:cubicBezTo>
                <a:cubicBezTo>
                  <a:pt x="1735229" y="823716"/>
                  <a:pt x="1717367" y="834828"/>
                  <a:pt x="1710223" y="830462"/>
                </a:cubicBezTo>
                <a:cubicBezTo>
                  <a:pt x="1703079" y="826096"/>
                  <a:pt x="1698714" y="805857"/>
                  <a:pt x="1698318" y="789982"/>
                </a:cubicBezTo>
                <a:cubicBezTo>
                  <a:pt x="1697922" y="774107"/>
                  <a:pt x="1709431" y="751882"/>
                  <a:pt x="1707844" y="735213"/>
                </a:cubicBezTo>
                <a:cubicBezTo>
                  <a:pt x="1706257" y="718544"/>
                  <a:pt x="1702684" y="703859"/>
                  <a:pt x="1688793" y="689968"/>
                </a:cubicBezTo>
                <a:cubicBezTo>
                  <a:pt x="1674902" y="676077"/>
                  <a:pt x="1661409" y="649089"/>
                  <a:pt x="1648312" y="637580"/>
                </a:cubicBezTo>
                <a:cubicBezTo>
                  <a:pt x="1633231" y="619721"/>
                  <a:pt x="1626484" y="598289"/>
                  <a:pt x="1614975" y="580430"/>
                </a:cubicBezTo>
                <a:cubicBezTo>
                  <a:pt x="1603466" y="562571"/>
                  <a:pt x="1589575" y="546696"/>
                  <a:pt x="1579256" y="530424"/>
                </a:cubicBezTo>
                <a:cubicBezTo>
                  <a:pt x="1568937" y="514152"/>
                  <a:pt x="1554650" y="495500"/>
                  <a:pt x="1536394" y="485181"/>
                </a:cubicBezTo>
                <a:cubicBezTo>
                  <a:pt x="1526869" y="477640"/>
                  <a:pt x="1516946" y="474862"/>
                  <a:pt x="1469718" y="468512"/>
                </a:cubicBezTo>
                <a:lnTo>
                  <a:pt x="1231593" y="466131"/>
                </a:lnTo>
                <a:cubicBezTo>
                  <a:pt x="1158568" y="464147"/>
                  <a:pt x="1111737" y="458987"/>
                  <a:pt x="1031568" y="456606"/>
                </a:cubicBezTo>
                <a:cubicBezTo>
                  <a:pt x="951399" y="454225"/>
                  <a:pt x="839084" y="451446"/>
                  <a:pt x="750581" y="451843"/>
                </a:cubicBezTo>
                <a:cubicBezTo>
                  <a:pt x="693828" y="452637"/>
                  <a:pt x="545167" y="458267"/>
                  <a:pt x="500550" y="458987"/>
                </a:cubicBezTo>
                <a:cubicBezTo>
                  <a:pt x="433478" y="463353"/>
                  <a:pt x="389821" y="469703"/>
                  <a:pt x="348149" y="478037"/>
                </a:cubicBezTo>
                <a:cubicBezTo>
                  <a:pt x="306477" y="486371"/>
                  <a:pt x="277505" y="498277"/>
                  <a:pt x="250518" y="508993"/>
                </a:cubicBezTo>
                <a:cubicBezTo>
                  <a:pt x="223531" y="519709"/>
                  <a:pt x="206465" y="531615"/>
                  <a:pt x="186224" y="542331"/>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TextovéPole 60"/>
          <p:cNvSpPr txBox="1"/>
          <p:nvPr/>
        </p:nvSpPr>
        <p:spPr>
          <a:xfrm>
            <a:off x="5131195" y="2123564"/>
            <a:ext cx="648072" cy="369332"/>
          </a:xfrm>
          <a:prstGeom prst="rect">
            <a:avLst/>
          </a:prstGeom>
          <a:noFill/>
        </p:spPr>
        <p:txBody>
          <a:bodyPr wrap="square" rtlCol="0">
            <a:spAutoFit/>
          </a:bodyPr>
          <a:lstStyle/>
          <a:p>
            <a:r>
              <a:rPr lang="cs-CZ" dirty="0" smtClean="0">
                <a:solidFill>
                  <a:srgbClr val="FFC000"/>
                </a:solidFill>
              </a:rPr>
              <a:t>axon</a:t>
            </a:r>
            <a:endParaRPr lang="cs-CZ" dirty="0">
              <a:solidFill>
                <a:srgbClr val="FFC000"/>
              </a:solidFill>
            </a:endParaRPr>
          </a:p>
        </p:txBody>
      </p:sp>
      <p:sp>
        <p:nvSpPr>
          <p:cNvPr id="17" name="Volný tvar 16"/>
          <p:cNvSpPr/>
          <p:nvPr/>
        </p:nvSpPr>
        <p:spPr>
          <a:xfrm>
            <a:off x="4771130" y="2136201"/>
            <a:ext cx="1565149" cy="87887"/>
          </a:xfrm>
          <a:custGeom>
            <a:avLst/>
            <a:gdLst>
              <a:gd name="connsiteX0" fmla="*/ 0 w 528637"/>
              <a:gd name="connsiteY0" fmla="*/ 35807 h 35807"/>
              <a:gd name="connsiteX1" fmla="*/ 352425 w 528637"/>
              <a:gd name="connsiteY1" fmla="*/ 2469 h 35807"/>
              <a:gd name="connsiteX2" fmla="*/ 497681 w 528637"/>
              <a:gd name="connsiteY2" fmla="*/ 2469 h 35807"/>
              <a:gd name="connsiteX3" fmla="*/ 497681 w 528637"/>
              <a:gd name="connsiteY3" fmla="*/ 2469 h 35807"/>
              <a:gd name="connsiteX4" fmla="*/ 528637 w 528637"/>
              <a:gd name="connsiteY4" fmla="*/ 4851 h 35807"/>
              <a:gd name="connsiteX0" fmla="*/ 0 w 528637"/>
              <a:gd name="connsiteY0" fmla="*/ 35807 h 35807"/>
              <a:gd name="connsiteX1" fmla="*/ 180970 w 528637"/>
              <a:gd name="connsiteY1" fmla="*/ 17157 h 35807"/>
              <a:gd name="connsiteX2" fmla="*/ 352425 w 528637"/>
              <a:gd name="connsiteY2" fmla="*/ 2469 h 35807"/>
              <a:gd name="connsiteX3" fmla="*/ 497681 w 528637"/>
              <a:gd name="connsiteY3" fmla="*/ 2469 h 35807"/>
              <a:gd name="connsiteX4" fmla="*/ 497681 w 528637"/>
              <a:gd name="connsiteY4" fmla="*/ 2469 h 35807"/>
              <a:gd name="connsiteX5" fmla="*/ 528637 w 528637"/>
              <a:gd name="connsiteY5" fmla="*/ 4851 h 35807"/>
              <a:gd name="connsiteX0" fmla="*/ 0 w 528637"/>
              <a:gd name="connsiteY0" fmla="*/ 33874 h 33874"/>
              <a:gd name="connsiteX1" fmla="*/ 173287 w 528637"/>
              <a:gd name="connsiteY1" fmla="*/ 7764 h 33874"/>
              <a:gd name="connsiteX2" fmla="*/ 352425 w 528637"/>
              <a:gd name="connsiteY2" fmla="*/ 536 h 33874"/>
              <a:gd name="connsiteX3" fmla="*/ 497681 w 528637"/>
              <a:gd name="connsiteY3" fmla="*/ 536 h 33874"/>
              <a:gd name="connsiteX4" fmla="*/ 497681 w 528637"/>
              <a:gd name="connsiteY4" fmla="*/ 536 h 33874"/>
              <a:gd name="connsiteX5" fmla="*/ 528637 w 528637"/>
              <a:gd name="connsiteY5" fmla="*/ 2918 h 33874"/>
              <a:gd name="connsiteX0" fmla="*/ 0 w 549978"/>
              <a:gd name="connsiteY0" fmla="*/ 52523 h 52523"/>
              <a:gd name="connsiteX1" fmla="*/ 194628 w 549978"/>
              <a:gd name="connsiteY1" fmla="*/ 7764 h 52523"/>
              <a:gd name="connsiteX2" fmla="*/ 373766 w 549978"/>
              <a:gd name="connsiteY2" fmla="*/ 536 h 52523"/>
              <a:gd name="connsiteX3" fmla="*/ 519022 w 549978"/>
              <a:gd name="connsiteY3" fmla="*/ 536 h 52523"/>
              <a:gd name="connsiteX4" fmla="*/ 519022 w 549978"/>
              <a:gd name="connsiteY4" fmla="*/ 536 h 52523"/>
              <a:gd name="connsiteX5" fmla="*/ 549978 w 549978"/>
              <a:gd name="connsiteY5" fmla="*/ 2918 h 52523"/>
              <a:gd name="connsiteX0" fmla="*/ 0 w 549978"/>
              <a:gd name="connsiteY0" fmla="*/ 52523 h 52523"/>
              <a:gd name="connsiteX1" fmla="*/ 122069 w 549978"/>
              <a:gd name="connsiteY1" fmla="*/ 20818 h 52523"/>
              <a:gd name="connsiteX2" fmla="*/ 194628 w 549978"/>
              <a:gd name="connsiteY2" fmla="*/ 7764 h 52523"/>
              <a:gd name="connsiteX3" fmla="*/ 373766 w 549978"/>
              <a:gd name="connsiteY3" fmla="*/ 536 h 52523"/>
              <a:gd name="connsiteX4" fmla="*/ 519022 w 549978"/>
              <a:gd name="connsiteY4" fmla="*/ 536 h 52523"/>
              <a:gd name="connsiteX5" fmla="*/ 519022 w 549978"/>
              <a:gd name="connsiteY5" fmla="*/ 536 h 52523"/>
              <a:gd name="connsiteX6" fmla="*/ 549978 w 549978"/>
              <a:gd name="connsiteY6" fmla="*/ 2918 h 52523"/>
              <a:gd name="connsiteX0" fmla="*/ 0 w 549978"/>
              <a:gd name="connsiteY0" fmla="*/ 52523 h 52523"/>
              <a:gd name="connsiteX1" fmla="*/ 90485 w 549978"/>
              <a:gd name="connsiteY1" fmla="*/ 18953 h 52523"/>
              <a:gd name="connsiteX2" fmla="*/ 194628 w 549978"/>
              <a:gd name="connsiteY2" fmla="*/ 7764 h 52523"/>
              <a:gd name="connsiteX3" fmla="*/ 373766 w 549978"/>
              <a:gd name="connsiteY3" fmla="*/ 536 h 52523"/>
              <a:gd name="connsiteX4" fmla="*/ 519022 w 549978"/>
              <a:gd name="connsiteY4" fmla="*/ 536 h 52523"/>
              <a:gd name="connsiteX5" fmla="*/ 519022 w 549978"/>
              <a:gd name="connsiteY5" fmla="*/ 536 h 52523"/>
              <a:gd name="connsiteX6" fmla="*/ 549978 w 549978"/>
              <a:gd name="connsiteY6" fmla="*/ 2918 h 52523"/>
              <a:gd name="connsiteX0" fmla="*/ 0 w 549978"/>
              <a:gd name="connsiteY0" fmla="*/ 52791 h 52791"/>
              <a:gd name="connsiteX1" fmla="*/ 90485 w 549978"/>
              <a:gd name="connsiteY1" fmla="*/ 19221 h 52791"/>
              <a:gd name="connsiteX2" fmla="*/ 194628 w 549978"/>
              <a:gd name="connsiteY2" fmla="*/ 8032 h 52791"/>
              <a:gd name="connsiteX3" fmla="*/ 373766 w 549978"/>
              <a:gd name="connsiteY3" fmla="*/ 804 h 52791"/>
              <a:gd name="connsiteX4" fmla="*/ 519022 w 549978"/>
              <a:gd name="connsiteY4" fmla="*/ 804 h 52791"/>
              <a:gd name="connsiteX5" fmla="*/ 491706 w 549978"/>
              <a:gd name="connsiteY5" fmla="*/ 6399 h 52791"/>
              <a:gd name="connsiteX6" fmla="*/ 549978 w 549978"/>
              <a:gd name="connsiteY6" fmla="*/ 3186 h 52791"/>
              <a:gd name="connsiteX0" fmla="*/ 0 w 544002"/>
              <a:gd name="connsiteY0" fmla="*/ 52791 h 52791"/>
              <a:gd name="connsiteX1" fmla="*/ 90485 w 544002"/>
              <a:gd name="connsiteY1" fmla="*/ 19221 h 52791"/>
              <a:gd name="connsiteX2" fmla="*/ 194628 w 544002"/>
              <a:gd name="connsiteY2" fmla="*/ 8032 h 52791"/>
              <a:gd name="connsiteX3" fmla="*/ 373766 w 544002"/>
              <a:gd name="connsiteY3" fmla="*/ 804 h 52791"/>
              <a:gd name="connsiteX4" fmla="*/ 519022 w 544002"/>
              <a:gd name="connsiteY4" fmla="*/ 804 h 52791"/>
              <a:gd name="connsiteX5" fmla="*/ 491706 w 544002"/>
              <a:gd name="connsiteY5" fmla="*/ 6399 h 52791"/>
              <a:gd name="connsiteX6" fmla="*/ 544002 w 544002"/>
              <a:gd name="connsiteY6" fmla="*/ 6916 h 52791"/>
              <a:gd name="connsiteX0" fmla="*/ 0 w 544002"/>
              <a:gd name="connsiteY0" fmla="*/ 52905 h 52905"/>
              <a:gd name="connsiteX1" fmla="*/ 90485 w 544002"/>
              <a:gd name="connsiteY1" fmla="*/ 19335 h 52905"/>
              <a:gd name="connsiteX2" fmla="*/ 194628 w 544002"/>
              <a:gd name="connsiteY2" fmla="*/ 8146 h 52905"/>
              <a:gd name="connsiteX3" fmla="*/ 373766 w 544002"/>
              <a:gd name="connsiteY3" fmla="*/ 918 h 52905"/>
              <a:gd name="connsiteX4" fmla="*/ 519022 w 544002"/>
              <a:gd name="connsiteY4" fmla="*/ 918 h 52905"/>
              <a:gd name="connsiteX5" fmla="*/ 461829 w 544002"/>
              <a:gd name="connsiteY5" fmla="*/ 8378 h 52905"/>
              <a:gd name="connsiteX6" fmla="*/ 544002 w 544002"/>
              <a:gd name="connsiteY6" fmla="*/ 7030 h 52905"/>
              <a:gd name="connsiteX0" fmla="*/ 0 w 543148"/>
              <a:gd name="connsiteY0" fmla="*/ 52905 h 52905"/>
              <a:gd name="connsiteX1" fmla="*/ 90485 w 543148"/>
              <a:gd name="connsiteY1" fmla="*/ 19335 h 52905"/>
              <a:gd name="connsiteX2" fmla="*/ 194628 w 543148"/>
              <a:gd name="connsiteY2" fmla="*/ 8146 h 52905"/>
              <a:gd name="connsiteX3" fmla="*/ 373766 w 543148"/>
              <a:gd name="connsiteY3" fmla="*/ 918 h 52905"/>
              <a:gd name="connsiteX4" fmla="*/ 519022 w 543148"/>
              <a:gd name="connsiteY4" fmla="*/ 918 h 52905"/>
              <a:gd name="connsiteX5" fmla="*/ 461829 w 543148"/>
              <a:gd name="connsiteY5" fmla="*/ 8378 h 52905"/>
              <a:gd name="connsiteX6" fmla="*/ 543148 w 543148"/>
              <a:gd name="connsiteY6" fmla="*/ 5165 h 52905"/>
              <a:gd name="connsiteX0" fmla="*/ 0 w 543148"/>
              <a:gd name="connsiteY0" fmla="*/ 51999 h 51999"/>
              <a:gd name="connsiteX1" fmla="*/ 90485 w 543148"/>
              <a:gd name="connsiteY1" fmla="*/ 18429 h 51999"/>
              <a:gd name="connsiteX2" fmla="*/ 194628 w 543148"/>
              <a:gd name="connsiteY2" fmla="*/ 7240 h 51999"/>
              <a:gd name="connsiteX3" fmla="*/ 373766 w 543148"/>
              <a:gd name="connsiteY3" fmla="*/ 12 h 51999"/>
              <a:gd name="connsiteX4" fmla="*/ 518168 w 543148"/>
              <a:gd name="connsiteY4" fmla="*/ 5607 h 51999"/>
              <a:gd name="connsiteX5" fmla="*/ 461829 w 543148"/>
              <a:gd name="connsiteY5" fmla="*/ 7472 h 51999"/>
              <a:gd name="connsiteX6" fmla="*/ 543148 w 543148"/>
              <a:gd name="connsiteY6" fmla="*/ 4259 h 51999"/>
              <a:gd name="connsiteX0" fmla="*/ 0 w 543148"/>
              <a:gd name="connsiteY0" fmla="*/ 47740 h 47740"/>
              <a:gd name="connsiteX1" fmla="*/ 90485 w 543148"/>
              <a:gd name="connsiteY1" fmla="*/ 14170 h 47740"/>
              <a:gd name="connsiteX2" fmla="*/ 194628 w 543148"/>
              <a:gd name="connsiteY2" fmla="*/ 2981 h 47740"/>
              <a:gd name="connsiteX3" fmla="*/ 330231 w 543148"/>
              <a:gd name="connsiteY3" fmla="*/ 3213 h 47740"/>
              <a:gd name="connsiteX4" fmla="*/ 518168 w 543148"/>
              <a:gd name="connsiteY4" fmla="*/ 1348 h 47740"/>
              <a:gd name="connsiteX5" fmla="*/ 461829 w 543148"/>
              <a:gd name="connsiteY5" fmla="*/ 3213 h 47740"/>
              <a:gd name="connsiteX6" fmla="*/ 543148 w 543148"/>
              <a:gd name="connsiteY6" fmla="*/ 0 h 47740"/>
              <a:gd name="connsiteX0" fmla="*/ 0 w 561074"/>
              <a:gd name="connsiteY0" fmla="*/ 64525 h 64525"/>
              <a:gd name="connsiteX1" fmla="*/ 108411 w 561074"/>
              <a:gd name="connsiteY1" fmla="*/ 14170 h 64525"/>
              <a:gd name="connsiteX2" fmla="*/ 212554 w 561074"/>
              <a:gd name="connsiteY2" fmla="*/ 2981 h 64525"/>
              <a:gd name="connsiteX3" fmla="*/ 348157 w 561074"/>
              <a:gd name="connsiteY3" fmla="*/ 3213 h 64525"/>
              <a:gd name="connsiteX4" fmla="*/ 536094 w 561074"/>
              <a:gd name="connsiteY4" fmla="*/ 1348 h 64525"/>
              <a:gd name="connsiteX5" fmla="*/ 479755 w 561074"/>
              <a:gd name="connsiteY5" fmla="*/ 3213 h 64525"/>
              <a:gd name="connsiteX6" fmla="*/ 561074 w 561074"/>
              <a:gd name="connsiteY6" fmla="*/ 0 h 64525"/>
              <a:gd name="connsiteX0" fmla="*/ 0 w 561074"/>
              <a:gd name="connsiteY0" fmla="*/ 64525 h 64525"/>
              <a:gd name="connsiteX1" fmla="*/ 108411 w 561074"/>
              <a:gd name="connsiteY1" fmla="*/ 14170 h 64525"/>
              <a:gd name="connsiteX2" fmla="*/ 212554 w 561074"/>
              <a:gd name="connsiteY2" fmla="*/ 2981 h 64525"/>
              <a:gd name="connsiteX3" fmla="*/ 348157 w 561074"/>
              <a:gd name="connsiteY3" fmla="*/ 3213 h 64525"/>
              <a:gd name="connsiteX4" fmla="*/ 536094 w 561074"/>
              <a:gd name="connsiteY4" fmla="*/ 1348 h 64525"/>
              <a:gd name="connsiteX5" fmla="*/ 479755 w 561074"/>
              <a:gd name="connsiteY5" fmla="*/ 3213 h 64525"/>
              <a:gd name="connsiteX6" fmla="*/ 561074 w 561074"/>
              <a:gd name="connsiteY6" fmla="*/ 0 h 64525"/>
              <a:gd name="connsiteX0" fmla="*/ 0 w 561074"/>
              <a:gd name="connsiteY0" fmla="*/ 64525 h 64525"/>
              <a:gd name="connsiteX1" fmla="*/ 108411 w 561074"/>
              <a:gd name="connsiteY1" fmla="*/ 14170 h 64525"/>
              <a:gd name="connsiteX2" fmla="*/ 212554 w 561074"/>
              <a:gd name="connsiteY2" fmla="*/ 2981 h 64525"/>
              <a:gd name="connsiteX3" fmla="*/ 348157 w 561074"/>
              <a:gd name="connsiteY3" fmla="*/ 3213 h 64525"/>
              <a:gd name="connsiteX4" fmla="*/ 536094 w 561074"/>
              <a:gd name="connsiteY4" fmla="*/ 1348 h 64525"/>
              <a:gd name="connsiteX5" fmla="*/ 479755 w 561074"/>
              <a:gd name="connsiteY5" fmla="*/ 3213 h 64525"/>
              <a:gd name="connsiteX6" fmla="*/ 561074 w 561074"/>
              <a:gd name="connsiteY6" fmla="*/ 0 h 64525"/>
              <a:gd name="connsiteX0" fmla="*/ 0 w 561074"/>
              <a:gd name="connsiteY0" fmla="*/ 64525 h 64525"/>
              <a:gd name="connsiteX1" fmla="*/ 108411 w 561074"/>
              <a:gd name="connsiteY1" fmla="*/ 14170 h 64525"/>
              <a:gd name="connsiteX2" fmla="*/ 214261 w 561074"/>
              <a:gd name="connsiteY2" fmla="*/ 1116 h 64525"/>
              <a:gd name="connsiteX3" fmla="*/ 348157 w 561074"/>
              <a:gd name="connsiteY3" fmla="*/ 3213 h 64525"/>
              <a:gd name="connsiteX4" fmla="*/ 536094 w 561074"/>
              <a:gd name="connsiteY4" fmla="*/ 1348 h 64525"/>
              <a:gd name="connsiteX5" fmla="*/ 479755 w 561074"/>
              <a:gd name="connsiteY5" fmla="*/ 3213 h 64525"/>
              <a:gd name="connsiteX6" fmla="*/ 561074 w 561074"/>
              <a:gd name="connsiteY6" fmla="*/ 0 h 64525"/>
              <a:gd name="connsiteX0" fmla="*/ 0 w 561074"/>
              <a:gd name="connsiteY0" fmla="*/ 66083 h 66083"/>
              <a:gd name="connsiteX1" fmla="*/ 108411 w 561074"/>
              <a:gd name="connsiteY1" fmla="*/ 15728 h 66083"/>
              <a:gd name="connsiteX2" fmla="*/ 214261 w 561074"/>
              <a:gd name="connsiteY2" fmla="*/ 2674 h 66083"/>
              <a:gd name="connsiteX3" fmla="*/ 348157 w 561074"/>
              <a:gd name="connsiteY3" fmla="*/ 4771 h 66083"/>
              <a:gd name="connsiteX4" fmla="*/ 536094 w 561074"/>
              <a:gd name="connsiteY4" fmla="*/ 2906 h 66083"/>
              <a:gd name="connsiteX5" fmla="*/ 479755 w 561074"/>
              <a:gd name="connsiteY5" fmla="*/ 4771 h 66083"/>
              <a:gd name="connsiteX6" fmla="*/ 561074 w 561074"/>
              <a:gd name="connsiteY6" fmla="*/ 1558 h 66083"/>
              <a:gd name="connsiteX0" fmla="*/ 0 w 561074"/>
              <a:gd name="connsiteY0" fmla="*/ 64525 h 64525"/>
              <a:gd name="connsiteX1" fmla="*/ 108411 w 561074"/>
              <a:gd name="connsiteY1" fmla="*/ 14170 h 64525"/>
              <a:gd name="connsiteX2" fmla="*/ 214261 w 561074"/>
              <a:gd name="connsiteY2" fmla="*/ 1116 h 64525"/>
              <a:gd name="connsiteX3" fmla="*/ 348157 w 561074"/>
              <a:gd name="connsiteY3" fmla="*/ 3213 h 64525"/>
              <a:gd name="connsiteX4" fmla="*/ 536094 w 561074"/>
              <a:gd name="connsiteY4" fmla="*/ 1348 h 64525"/>
              <a:gd name="connsiteX5" fmla="*/ 479755 w 561074"/>
              <a:gd name="connsiteY5" fmla="*/ 3213 h 64525"/>
              <a:gd name="connsiteX6" fmla="*/ 561074 w 561074"/>
              <a:gd name="connsiteY6" fmla="*/ 0 h 64525"/>
              <a:gd name="connsiteX0" fmla="*/ 0 w 561074"/>
              <a:gd name="connsiteY0" fmla="*/ 67511 h 67511"/>
              <a:gd name="connsiteX1" fmla="*/ 108411 w 561074"/>
              <a:gd name="connsiteY1" fmla="*/ 17156 h 67511"/>
              <a:gd name="connsiteX2" fmla="*/ 214261 w 561074"/>
              <a:gd name="connsiteY2" fmla="*/ 4102 h 67511"/>
              <a:gd name="connsiteX3" fmla="*/ 350718 w 561074"/>
              <a:gd name="connsiteY3" fmla="*/ 603 h 67511"/>
              <a:gd name="connsiteX4" fmla="*/ 536094 w 561074"/>
              <a:gd name="connsiteY4" fmla="*/ 4334 h 67511"/>
              <a:gd name="connsiteX5" fmla="*/ 479755 w 561074"/>
              <a:gd name="connsiteY5" fmla="*/ 6199 h 67511"/>
              <a:gd name="connsiteX6" fmla="*/ 561074 w 561074"/>
              <a:gd name="connsiteY6" fmla="*/ 2986 h 67511"/>
              <a:gd name="connsiteX0" fmla="*/ 0 w 561074"/>
              <a:gd name="connsiteY0" fmla="*/ 68033 h 68033"/>
              <a:gd name="connsiteX1" fmla="*/ 108411 w 561074"/>
              <a:gd name="connsiteY1" fmla="*/ 17678 h 68033"/>
              <a:gd name="connsiteX2" fmla="*/ 214261 w 561074"/>
              <a:gd name="connsiteY2" fmla="*/ 4624 h 68033"/>
              <a:gd name="connsiteX3" fmla="*/ 350718 w 561074"/>
              <a:gd name="connsiteY3" fmla="*/ 1125 h 68033"/>
              <a:gd name="connsiteX4" fmla="*/ 536094 w 561074"/>
              <a:gd name="connsiteY4" fmla="*/ 4856 h 68033"/>
              <a:gd name="connsiteX5" fmla="*/ 479755 w 561074"/>
              <a:gd name="connsiteY5" fmla="*/ 6721 h 68033"/>
              <a:gd name="connsiteX6" fmla="*/ 561074 w 561074"/>
              <a:gd name="connsiteY6" fmla="*/ 3508 h 68033"/>
              <a:gd name="connsiteX0" fmla="*/ 0 w 561074"/>
              <a:gd name="connsiteY0" fmla="*/ 67512 h 67512"/>
              <a:gd name="connsiteX1" fmla="*/ 108411 w 561074"/>
              <a:gd name="connsiteY1" fmla="*/ 17157 h 67512"/>
              <a:gd name="connsiteX2" fmla="*/ 214261 w 561074"/>
              <a:gd name="connsiteY2" fmla="*/ 4103 h 67512"/>
              <a:gd name="connsiteX3" fmla="*/ 350718 w 561074"/>
              <a:gd name="connsiteY3" fmla="*/ 604 h 67512"/>
              <a:gd name="connsiteX4" fmla="*/ 536094 w 561074"/>
              <a:gd name="connsiteY4" fmla="*/ 4335 h 67512"/>
              <a:gd name="connsiteX5" fmla="*/ 479755 w 561074"/>
              <a:gd name="connsiteY5" fmla="*/ 6200 h 67512"/>
              <a:gd name="connsiteX6" fmla="*/ 561074 w 561074"/>
              <a:gd name="connsiteY6" fmla="*/ 2987 h 67512"/>
              <a:gd name="connsiteX0" fmla="*/ 0 w 561074"/>
              <a:gd name="connsiteY0" fmla="*/ 67512 h 67512"/>
              <a:gd name="connsiteX1" fmla="*/ 108411 w 561074"/>
              <a:gd name="connsiteY1" fmla="*/ 17157 h 67512"/>
              <a:gd name="connsiteX2" fmla="*/ 214261 w 561074"/>
              <a:gd name="connsiteY2" fmla="*/ 4103 h 67512"/>
              <a:gd name="connsiteX3" fmla="*/ 350718 w 561074"/>
              <a:gd name="connsiteY3" fmla="*/ 604 h 67512"/>
              <a:gd name="connsiteX4" fmla="*/ 536094 w 561074"/>
              <a:gd name="connsiteY4" fmla="*/ 4335 h 67512"/>
              <a:gd name="connsiteX5" fmla="*/ 479755 w 561074"/>
              <a:gd name="connsiteY5" fmla="*/ 6200 h 67512"/>
              <a:gd name="connsiteX6" fmla="*/ 561074 w 561074"/>
              <a:gd name="connsiteY6" fmla="*/ 2987 h 67512"/>
              <a:gd name="connsiteX0" fmla="*/ 0 w 561074"/>
              <a:gd name="connsiteY0" fmla="*/ 67512 h 67512"/>
              <a:gd name="connsiteX1" fmla="*/ 108411 w 561074"/>
              <a:gd name="connsiteY1" fmla="*/ 17157 h 67512"/>
              <a:gd name="connsiteX2" fmla="*/ 214261 w 561074"/>
              <a:gd name="connsiteY2" fmla="*/ 4103 h 67512"/>
              <a:gd name="connsiteX3" fmla="*/ 350718 w 561074"/>
              <a:gd name="connsiteY3" fmla="*/ 604 h 67512"/>
              <a:gd name="connsiteX4" fmla="*/ 536094 w 561074"/>
              <a:gd name="connsiteY4" fmla="*/ 4335 h 67512"/>
              <a:gd name="connsiteX5" fmla="*/ 479755 w 561074"/>
              <a:gd name="connsiteY5" fmla="*/ 6200 h 67512"/>
              <a:gd name="connsiteX6" fmla="*/ 561074 w 561074"/>
              <a:gd name="connsiteY6" fmla="*/ 2987 h 67512"/>
              <a:gd name="connsiteX0" fmla="*/ 0 w 561074"/>
              <a:gd name="connsiteY0" fmla="*/ 67512 h 67512"/>
              <a:gd name="connsiteX1" fmla="*/ 108411 w 561074"/>
              <a:gd name="connsiteY1" fmla="*/ 17157 h 67512"/>
              <a:gd name="connsiteX2" fmla="*/ 214261 w 561074"/>
              <a:gd name="connsiteY2" fmla="*/ 4103 h 67512"/>
              <a:gd name="connsiteX3" fmla="*/ 350718 w 561074"/>
              <a:gd name="connsiteY3" fmla="*/ 604 h 67512"/>
              <a:gd name="connsiteX4" fmla="*/ 536094 w 561074"/>
              <a:gd name="connsiteY4" fmla="*/ 4335 h 67512"/>
              <a:gd name="connsiteX5" fmla="*/ 479755 w 561074"/>
              <a:gd name="connsiteY5" fmla="*/ 6200 h 67512"/>
              <a:gd name="connsiteX6" fmla="*/ 561074 w 561074"/>
              <a:gd name="connsiteY6" fmla="*/ 2987 h 67512"/>
              <a:gd name="connsiteX0" fmla="*/ 0 w 561074"/>
              <a:gd name="connsiteY0" fmla="*/ 67512 h 67512"/>
              <a:gd name="connsiteX1" fmla="*/ 108411 w 561074"/>
              <a:gd name="connsiteY1" fmla="*/ 17157 h 67512"/>
              <a:gd name="connsiteX2" fmla="*/ 214261 w 561074"/>
              <a:gd name="connsiteY2" fmla="*/ 4103 h 67512"/>
              <a:gd name="connsiteX3" fmla="*/ 350718 w 561074"/>
              <a:gd name="connsiteY3" fmla="*/ 604 h 67512"/>
              <a:gd name="connsiteX4" fmla="*/ 536094 w 561074"/>
              <a:gd name="connsiteY4" fmla="*/ 4335 h 67512"/>
              <a:gd name="connsiteX5" fmla="*/ 479755 w 561074"/>
              <a:gd name="connsiteY5" fmla="*/ 6200 h 67512"/>
              <a:gd name="connsiteX6" fmla="*/ 561074 w 561074"/>
              <a:gd name="connsiteY6" fmla="*/ 2987 h 67512"/>
              <a:gd name="connsiteX0" fmla="*/ 0 w 561074"/>
              <a:gd name="connsiteY0" fmla="*/ 67512 h 67512"/>
              <a:gd name="connsiteX1" fmla="*/ 108411 w 561074"/>
              <a:gd name="connsiteY1" fmla="*/ 17157 h 67512"/>
              <a:gd name="connsiteX2" fmla="*/ 214261 w 561074"/>
              <a:gd name="connsiteY2" fmla="*/ 4103 h 67512"/>
              <a:gd name="connsiteX3" fmla="*/ 350718 w 561074"/>
              <a:gd name="connsiteY3" fmla="*/ 604 h 67512"/>
              <a:gd name="connsiteX4" fmla="*/ 536094 w 561074"/>
              <a:gd name="connsiteY4" fmla="*/ 4335 h 67512"/>
              <a:gd name="connsiteX5" fmla="*/ 481462 w 561074"/>
              <a:gd name="connsiteY5" fmla="*/ 605 h 67512"/>
              <a:gd name="connsiteX6" fmla="*/ 561074 w 561074"/>
              <a:gd name="connsiteY6" fmla="*/ 2987 h 67512"/>
              <a:gd name="connsiteX0" fmla="*/ 0 w 561074"/>
              <a:gd name="connsiteY0" fmla="*/ 67939 h 67939"/>
              <a:gd name="connsiteX1" fmla="*/ 108411 w 561074"/>
              <a:gd name="connsiteY1" fmla="*/ 17584 h 67939"/>
              <a:gd name="connsiteX2" fmla="*/ 214261 w 561074"/>
              <a:gd name="connsiteY2" fmla="*/ 4530 h 67939"/>
              <a:gd name="connsiteX3" fmla="*/ 350718 w 561074"/>
              <a:gd name="connsiteY3" fmla="*/ 1031 h 67939"/>
              <a:gd name="connsiteX4" fmla="*/ 536094 w 561074"/>
              <a:gd name="connsiteY4" fmla="*/ 4762 h 67939"/>
              <a:gd name="connsiteX5" fmla="*/ 481462 w 561074"/>
              <a:gd name="connsiteY5" fmla="*/ 1032 h 67939"/>
              <a:gd name="connsiteX6" fmla="*/ 561074 w 561074"/>
              <a:gd name="connsiteY6" fmla="*/ 3414 h 67939"/>
              <a:gd name="connsiteX0" fmla="*/ 0 w 561074"/>
              <a:gd name="connsiteY0" fmla="*/ 77976 h 203178"/>
              <a:gd name="connsiteX1" fmla="*/ 108411 w 561074"/>
              <a:gd name="connsiteY1" fmla="*/ 27621 h 203178"/>
              <a:gd name="connsiteX2" fmla="*/ 214261 w 561074"/>
              <a:gd name="connsiteY2" fmla="*/ 14567 h 203178"/>
              <a:gd name="connsiteX3" fmla="*/ 350718 w 561074"/>
              <a:gd name="connsiteY3" fmla="*/ 11068 h 203178"/>
              <a:gd name="connsiteX4" fmla="*/ 536094 w 561074"/>
              <a:gd name="connsiteY4" fmla="*/ 14799 h 203178"/>
              <a:gd name="connsiteX5" fmla="*/ 501949 w 561074"/>
              <a:gd name="connsiteY5" fmla="*/ 203165 h 203178"/>
              <a:gd name="connsiteX6" fmla="*/ 561074 w 561074"/>
              <a:gd name="connsiteY6" fmla="*/ 13451 h 203178"/>
              <a:gd name="connsiteX0" fmla="*/ 0 w 561074"/>
              <a:gd name="connsiteY0" fmla="*/ 67512 h 67511"/>
              <a:gd name="connsiteX1" fmla="*/ 108411 w 561074"/>
              <a:gd name="connsiteY1" fmla="*/ 17157 h 67511"/>
              <a:gd name="connsiteX2" fmla="*/ 214261 w 561074"/>
              <a:gd name="connsiteY2" fmla="*/ 4103 h 67511"/>
              <a:gd name="connsiteX3" fmla="*/ 350718 w 561074"/>
              <a:gd name="connsiteY3" fmla="*/ 604 h 67511"/>
              <a:gd name="connsiteX4" fmla="*/ 536094 w 561074"/>
              <a:gd name="connsiteY4" fmla="*/ 4335 h 67511"/>
              <a:gd name="connsiteX5" fmla="*/ 561074 w 561074"/>
              <a:gd name="connsiteY5" fmla="*/ 2987 h 67511"/>
              <a:gd name="connsiteX0" fmla="*/ 0 w 561074"/>
              <a:gd name="connsiteY0" fmla="*/ 68772 h 68772"/>
              <a:gd name="connsiteX1" fmla="*/ 108411 w 561074"/>
              <a:gd name="connsiteY1" fmla="*/ 18417 h 68772"/>
              <a:gd name="connsiteX2" fmla="*/ 214261 w 561074"/>
              <a:gd name="connsiteY2" fmla="*/ 5363 h 68772"/>
              <a:gd name="connsiteX3" fmla="*/ 350718 w 561074"/>
              <a:gd name="connsiteY3" fmla="*/ 1864 h 68772"/>
              <a:gd name="connsiteX4" fmla="*/ 479755 w 561074"/>
              <a:gd name="connsiteY4" fmla="*/ 0 h 68772"/>
              <a:gd name="connsiteX5" fmla="*/ 561074 w 561074"/>
              <a:gd name="connsiteY5" fmla="*/ 4247 h 68772"/>
              <a:gd name="connsiteX0" fmla="*/ 0 w 561074"/>
              <a:gd name="connsiteY0" fmla="*/ 68772 h 68772"/>
              <a:gd name="connsiteX1" fmla="*/ 108411 w 561074"/>
              <a:gd name="connsiteY1" fmla="*/ 18417 h 68772"/>
              <a:gd name="connsiteX2" fmla="*/ 214261 w 561074"/>
              <a:gd name="connsiteY2" fmla="*/ 5363 h 68772"/>
              <a:gd name="connsiteX3" fmla="*/ 350718 w 561074"/>
              <a:gd name="connsiteY3" fmla="*/ 1864 h 68772"/>
              <a:gd name="connsiteX4" fmla="*/ 453292 w 561074"/>
              <a:gd name="connsiteY4" fmla="*/ 0 h 68772"/>
              <a:gd name="connsiteX5" fmla="*/ 561074 w 561074"/>
              <a:gd name="connsiteY5" fmla="*/ 4247 h 68772"/>
              <a:gd name="connsiteX0" fmla="*/ 0 w 561074"/>
              <a:gd name="connsiteY0" fmla="*/ 68833 h 68833"/>
              <a:gd name="connsiteX1" fmla="*/ 108411 w 561074"/>
              <a:gd name="connsiteY1" fmla="*/ 18478 h 68833"/>
              <a:gd name="connsiteX2" fmla="*/ 214261 w 561074"/>
              <a:gd name="connsiteY2" fmla="*/ 5424 h 68833"/>
              <a:gd name="connsiteX3" fmla="*/ 324256 w 561074"/>
              <a:gd name="connsiteY3" fmla="*/ 1925 h 68833"/>
              <a:gd name="connsiteX4" fmla="*/ 453292 w 561074"/>
              <a:gd name="connsiteY4" fmla="*/ 61 h 68833"/>
              <a:gd name="connsiteX5" fmla="*/ 561074 w 561074"/>
              <a:gd name="connsiteY5" fmla="*/ 4308 h 6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74" h="68833">
                <a:moveTo>
                  <a:pt x="0" y="68833"/>
                </a:moveTo>
                <a:cubicBezTo>
                  <a:pt x="36137" y="52048"/>
                  <a:pt x="61177" y="31534"/>
                  <a:pt x="108411" y="18478"/>
                </a:cubicBezTo>
                <a:cubicBezTo>
                  <a:pt x="174709" y="7288"/>
                  <a:pt x="179547" y="9154"/>
                  <a:pt x="214261" y="5424"/>
                </a:cubicBezTo>
                <a:lnTo>
                  <a:pt x="324256" y="1925"/>
                </a:lnTo>
                <a:cubicBezTo>
                  <a:pt x="367268" y="1304"/>
                  <a:pt x="413822" y="-336"/>
                  <a:pt x="453292" y="61"/>
                </a:cubicBezTo>
                <a:cubicBezTo>
                  <a:pt x="492762" y="458"/>
                  <a:pt x="555870" y="4589"/>
                  <a:pt x="561074" y="430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ovéPole 21"/>
          <p:cNvSpPr txBox="1"/>
          <p:nvPr/>
        </p:nvSpPr>
        <p:spPr>
          <a:xfrm>
            <a:off x="5131195" y="1782108"/>
            <a:ext cx="720080" cy="369332"/>
          </a:xfrm>
          <a:prstGeom prst="rect">
            <a:avLst/>
          </a:prstGeom>
          <a:noFill/>
        </p:spPr>
        <p:txBody>
          <a:bodyPr wrap="square" rtlCol="0">
            <a:spAutoFit/>
          </a:bodyPr>
          <a:lstStyle/>
          <a:p>
            <a:r>
              <a:rPr lang="cs-CZ" dirty="0" smtClean="0">
                <a:solidFill>
                  <a:srgbClr val="FF0000"/>
                </a:solidFill>
              </a:rPr>
              <a:t>signál</a:t>
            </a:r>
            <a:endParaRPr lang="cs-CZ" dirty="0">
              <a:solidFill>
                <a:srgbClr val="FF0000"/>
              </a:solidFill>
            </a:endParaRPr>
          </a:p>
        </p:txBody>
      </p:sp>
      <p:sp>
        <p:nvSpPr>
          <p:cNvPr id="23" name="Volný tvar 22"/>
          <p:cNvSpPr/>
          <p:nvPr/>
        </p:nvSpPr>
        <p:spPr>
          <a:xfrm>
            <a:off x="6671227" y="1729856"/>
            <a:ext cx="256252" cy="751405"/>
          </a:xfrm>
          <a:custGeom>
            <a:avLst/>
            <a:gdLst>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485209 w 1831199"/>
              <a:gd name="connsiteY53" fmla="*/ 521375 h 1936639"/>
              <a:gd name="connsiteX54" fmla="*/ 1509923 w 1831199"/>
              <a:gd name="connsiteY54" fmla="*/ 607873 h 1936639"/>
              <a:gd name="connsiteX55" fmla="*/ 1534636 w 1831199"/>
              <a:gd name="connsiteY55" fmla="*/ 694370 h 1936639"/>
              <a:gd name="connsiteX56" fmla="*/ 1559350 w 1831199"/>
              <a:gd name="connsiteY56" fmla="*/ 731440 h 1936639"/>
              <a:gd name="connsiteX57" fmla="*/ 1608777 w 1831199"/>
              <a:gd name="connsiteY57" fmla="*/ 780867 h 1936639"/>
              <a:gd name="connsiteX58" fmla="*/ 1645847 w 1831199"/>
              <a:gd name="connsiteY58" fmla="*/ 805581 h 1936639"/>
              <a:gd name="connsiteX59" fmla="*/ 1719988 w 1831199"/>
              <a:gd name="connsiteY59" fmla="*/ 830294 h 1936639"/>
              <a:gd name="connsiteX60" fmla="*/ 1757058 w 1831199"/>
              <a:gd name="connsiteY60" fmla="*/ 842651 h 1936639"/>
              <a:gd name="connsiteX61" fmla="*/ 1794128 w 1831199"/>
              <a:gd name="connsiteY61" fmla="*/ 855008 h 1936639"/>
              <a:gd name="connsiteX62" fmla="*/ 1831199 w 1831199"/>
              <a:gd name="connsiteY62" fmla="*/ 879721 h 1936639"/>
              <a:gd name="connsiteX63" fmla="*/ 1818842 w 1831199"/>
              <a:gd name="connsiteY63" fmla="*/ 978575 h 1936639"/>
              <a:gd name="connsiteX64" fmla="*/ 1781772 w 1831199"/>
              <a:gd name="connsiteY64" fmla="*/ 990932 h 1936639"/>
              <a:gd name="connsiteX65" fmla="*/ 1460496 w 1831199"/>
              <a:gd name="connsiteY65" fmla="*/ 1003289 h 1936639"/>
              <a:gd name="connsiteX66" fmla="*/ 1423426 w 1831199"/>
              <a:gd name="connsiteY66" fmla="*/ 1028003 h 1936639"/>
              <a:gd name="connsiteX67" fmla="*/ 1386355 w 1831199"/>
              <a:gd name="connsiteY67" fmla="*/ 1102143 h 1936639"/>
              <a:gd name="connsiteX68" fmla="*/ 1398712 w 1831199"/>
              <a:gd name="connsiteY68" fmla="*/ 1250424 h 1936639"/>
              <a:gd name="connsiteX69" fmla="*/ 1423426 w 1831199"/>
              <a:gd name="connsiteY69" fmla="*/ 1299851 h 1936639"/>
              <a:gd name="connsiteX70" fmla="*/ 1497566 w 1831199"/>
              <a:gd name="connsiteY70" fmla="*/ 1361635 h 1936639"/>
              <a:gd name="connsiteX71" fmla="*/ 1559350 w 1831199"/>
              <a:gd name="connsiteY71" fmla="*/ 1448132 h 1936639"/>
              <a:gd name="connsiteX72" fmla="*/ 1584063 w 1831199"/>
              <a:gd name="connsiteY72" fmla="*/ 1485203 h 1936639"/>
              <a:gd name="connsiteX73" fmla="*/ 1621134 w 1831199"/>
              <a:gd name="connsiteY73" fmla="*/ 1509916 h 1936639"/>
              <a:gd name="connsiteX74" fmla="*/ 1670561 w 1831199"/>
              <a:gd name="connsiteY74" fmla="*/ 1584057 h 1936639"/>
              <a:gd name="connsiteX75" fmla="*/ 1621134 w 1831199"/>
              <a:gd name="connsiteY75" fmla="*/ 1509916 h 1936639"/>
              <a:gd name="connsiteX76" fmla="*/ 1596420 w 1831199"/>
              <a:gd name="connsiteY76" fmla="*/ 1472846 h 1936639"/>
              <a:gd name="connsiteX77" fmla="*/ 1522280 w 1831199"/>
              <a:gd name="connsiteY77" fmla="*/ 1435775 h 1936639"/>
              <a:gd name="connsiteX78" fmla="*/ 1485209 w 1831199"/>
              <a:gd name="connsiteY78" fmla="*/ 1398705 h 1936639"/>
              <a:gd name="connsiteX79" fmla="*/ 1411069 w 1831199"/>
              <a:gd name="connsiteY79" fmla="*/ 1373992 h 1936639"/>
              <a:gd name="connsiteX80" fmla="*/ 1336928 w 1831199"/>
              <a:gd name="connsiteY80" fmla="*/ 1349278 h 1936639"/>
              <a:gd name="connsiteX81" fmla="*/ 1299858 w 1831199"/>
              <a:gd name="connsiteY81" fmla="*/ 1336921 h 1936639"/>
              <a:gd name="connsiteX82" fmla="*/ 1262788 w 1831199"/>
              <a:gd name="connsiteY82" fmla="*/ 1312208 h 1936639"/>
              <a:gd name="connsiteX83" fmla="*/ 1250431 w 1831199"/>
              <a:gd name="connsiteY83" fmla="*/ 1349278 h 1936639"/>
              <a:gd name="connsiteX84" fmla="*/ 1262788 w 1831199"/>
              <a:gd name="connsiteY84" fmla="*/ 1386348 h 1936639"/>
              <a:gd name="connsiteX85" fmla="*/ 1324572 w 1831199"/>
              <a:gd name="connsiteY85" fmla="*/ 1472846 h 1936639"/>
              <a:gd name="connsiteX86" fmla="*/ 1349285 w 1831199"/>
              <a:gd name="connsiteY86" fmla="*/ 1546986 h 1936639"/>
              <a:gd name="connsiteX87" fmla="*/ 1361642 w 1831199"/>
              <a:gd name="connsiteY87" fmla="*/ 1584057 h 1936639"/>
              <a:gd name="connsiteX88" fmla="*/ 1373999 w 1831199"/>
              <a:gd name="connsiteY88" fmla="*/ 1633484 h 1936639"/>
              <a:gd name="connsiteX89" fmla="*/ 1398712 w 1831199"/>
              <a:gd name="connsiteY89" fmla="*/ 1917689 h 1936639"/>
              <a:gd name="connsiteX90" fmla="*/ 1361642 w 1831199"/>
              <a:gd name="connsiteY90" fmla="*/ 1744694 h 1936639"/>
              <a:gd name="connsiteX91" fmla="*/ 1349285 w 1831199"/>
              <a:gd name="connsiteY91" fmla="*/ 1707624 h 1936639"/>
              <a:gd name="connsiteX92" fmla="*/ 1275145 w 1831199"/>
              <a:gd name="connsiteY92" fmla="*/ 1658197 h 1936639"/>
              <a:gd name="connsiteX93" fmla="*/ 1238074 w 1831199"/>
              <a:gd name="connsiteY93" fmla="*/ 1633484 h 1936639"/>
              <a:gd name="connsiteX94" fmla="*/ 1213361 w 1831199"/>
              <a:gd name="connsiteY94" fmla="*/ 1596413 h 1936639"/>
              <a:gd name="connsiteX95" fmla="*/ 1188647 w 1831199"/>
              <a:gd name="connsiteY95" fmla="*/ 1509916 h 1936639"/>
              <a:gd name="connsiteX96" fmla="*/ 1139220 w 1831199"/>
              <a:gd name="connsiteY96" fmla="*/ 1435775 h 1936639"/>
              <a:gd name="connsiteX97" fmla="*/ 990939 w 1831199"/>
              <a:gd name="connsiteY97" fmla="*/ 1423419 h 1936639"/>
              <a:gd name="connsiteX98" fmla="*/ 929155 w 1831199"/>
              <a:gd name="connsiteY98" fmla="*/ 1435775 h 1936639"/>
              <a:gd name="connsiteX99" fmla="*/ 904442 w 1831199"/>
              <a:gd name="connsiteY99" fmla="*/ 1472846 h 1936639"/>
              <a:gd name="connsiteX100" fmla="*/ 867372 w 1831199"/>
              <a:gd name="connsiteY100" fmla="*/ 1485203 h 1936639"/>
              <a:gd name="connsiteX101" fmla="*/ 830301 w 1831199"/>
              <a:gd name="connsiteY101" fmla="*/ 1571700 h 1936639"/>
              <a:gd name="connsiteX102" fmla="*/ 805588 w 1831199"/>
              <a:gd name="connsiteY102" fmla="*/ 1608770 h 1936639"/>
              <a:gd name="connsiteX103" fmla="*/ 780874 w 1831199"/>
              <a:gd name="connsiteY103" fmla="*/ 1682911 h 1936639"/>
              <a:gd name="connsiteX104" fmla="*/ 768517 w 1831199"/>
              <a:gd name="connsiteY104" fmla="*/ 1719981 h 1936639"/>
              <a:gd name="connsiteX105" fmla="*/ 756161 w 1831199"/>
              <a:gd name="connsiteY105" fmla="*/ 1781765 h 1936639"/>
              <a:gd name="connsiteX106" fmla="*/ 743804 w 1831199"/>
              <a:gd name="connsiteY106" fmla="*/ 1868262 h 1936639"/>
              <a:gd name="connsiteX107" fmla="*/ 731447 w 1831199"/>
              <a:gd name="connsiteY107" fmla="*/ 1905332 h 1936639"/>
              <a:gd name="connsiteX108" fmla="*/ 719090 w 1831199"/>
              <a:gd name="connsiteY108" fmla="*/ 1868262 h 1936639"/>
              <a:gd name="connsiteX109" fmla="*/ 694377 w 1831199"/>
              <a:gd name="connsiteY109" fmla="*/ 1831192 h 1936639"/>
              <a:gd name="connsiteX110" fmla="*/ 706734 w 1831199"/>
              <a:gd name="connsiteY110" fmla="*/ 1633484 h 1936639"/>
              <a:gd name="connsiteX111" fmla="*/ 731447 w 1831199"/>
              <a:gd name="connsiteY111" fmla="*/ 1596413 h 1936639"/>
              <a:gd name="connsiteX112" fmla="*/ 805588 w 1831199"/>
              <a:gd name="connsiteY112" fmla="*/ 1546986 h 1936639"/>
              <a:gd name="connsiteX113" fmla="*/ 842658 w 1831199"/>
              <a:gd name="connsiteY113" fmla="*/ 1472846 h 1936639"/>
              <a:gd name="connsiteX114" fmla="*/ 805588 w 1831199"/>
              <a:gd name="connsiteY114" fmla="*/ 1448132 h 1936639"/>
              <a:gd name="connsiteX115" fmla="*/ 743804 w 1831199"/>
              <a:gd name="connsiteY115" fmla="*/ 1398705 h 1936639"/>
              <a:gd name="connsiteX116" fmla="*/ 64182 w 1831199"/>
              <a:gd name="connsiteY116" fmla="*/ 1373992 h 1936639"/>
              <a:gd name="connsiteX117" fmla="*/ 2399 w 1831199"/>
              <a:gd name="connsiteY117" fmla="*/ 1324565 h 1936639"/>
              <a:gd name="connsiteX118" fmla="*/ 39469 w 1831199"/>
              <a:gd name="connsiteY118" fmla="*/ 1336921 h 1936639"/>
              <a:gd name="connsiteX119" fmla="*/ 286604 w 1831199"/>
              <a:gd name="connsiteY119" fmla="*/ 1324565 h 1936639"/>
              <a:gd name="connsiteX120" fmla="*/ 348388 w 1831199"/>
              <a:gd name="connsiteY120" fmla="*/ 1262781 h 1936639"/>
              <a:gd name="connsiteX121" fmla="*/ 385458 w 1831199"/>
              <a:gd name="connsiteY121" fmla="*/ 1238067 h 1936639"/>
              <a:gd name="connsiteX122" fmla="*/ 373101 w 1831199"/>
              <a:gd name="connsiteY122" fmla="*/ 1114500 h 1936639"/>
              <a:gd name="connsiteX123" fmla="*/ 298961 w 1831199"/>
              <a:gd name="connsiteY123" fmla="*/ 1065073 h 1936639"/>
              <a:gd name="connsiteX124" fmla="*/ 261890 w 1831199"/>
              <a:gd name="connsiteY124" fmla="*/ 1040359 h 1936639"/>
              <a:gd name="connsiteX125" fmla="*/ 237177 w 1831199"/>
              <a:gd name="connsiteY125" fmla="*/ 1003289 h 1936639"/>
              <a:gd name="connsiteX126" fmla="*/ 200107 w 1831199"/>
              <a:gd name="connsiteY126" fmla="*/ 867365 h 1936639"/>
              <a:gd name="connsiteX127" fmla="*/ 237177 w 1831199"/>
              <a:gd name="connsiteY127" fmla="*/ 892078 h 1936639"/>
              <a:gd name="connsiteX128" fmla="*/ 261890 w 1831199"/>
              <a:gd name="connsiteY128" fmla="*/ 929148 h 1936639"/>
              <a:gd name="connsiteX129" fmla="*/ 298961 w 1831199"/>
              <a:gd name="connsiteY129" fmla="*/ 953862 h 1936639"/>
              <a:gd name="connsiteX130" fmla="*/ 336031 w 1831199"/>
              <a:gd name="connsiteY130" fmla="*/ 1028003 h 1936639"/>
              <a:gd name="connsiteX131" fmla="*/ 373101 w 1831199"/>
              <a:gd name="connsiteY131" fmla="*/ 1040359 h 1936639"/>
              <a:gd name="connsiteX132" fmla="*/ 385458 w 1831199"/>
              <a:gd name="connsiteY132"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645847 w 1831199"/>
              <a:gd name="connsiteY57" fmla="*/ 805581 h 1936639"/>
              <a:gd name="connsiteX58" fmla="*/ 1719988 w 1831199"/>
              <a:gd name="connsiteY58" fmla="*/ 830294 h 1936639"/>
              <a:gd name="connsiteX59" fmla="*/ 1757058 w 1831199"/>
              <a:gd name="connsiteY59" fmla="*/ 842651 h 1936639"/>
              <a:gd name="connsiteX60" fmla="*/ 1794128 w 1831199"/>
              <a:gd name="connsiteY60" fmla="*/ 855008 h 1936639"/>
              <a:gd name="connsiteX61" fmla="*/ 1831199 w 1831199"/>
              <a:gd name="connsiteY61" fmla="*/ 879721 h 1936639"/>
              <a:gd name="connsiteX62" fmla="*/ 1818842 w 1831199"/>
              <a:gd name="connsiteY62" fmla="*/ 978575 h 1936639"/>
              <a:gd name="connsiteX63" fmla="*/ 1781772 w 1831199"/>
              <a:gd name="connsiteY63" fmla="*/ 990932 h 1936639"/>
              <a:gd name="connsiteX64" fmla="*/ 1460496 w 1831199"/>
              <a:gd name="connsiteY64" fmla="*/ 1003289 h 1936639"/>
              <a:gd name="connsiteX65" fmla="*/ 1423426 w 1831199"/>
              <a:gd name="connsiteY65" fmla="*/ 1028003 h 1936639"/>
              <a:gd name="connsiteX66" fmla="*/ 1386355 w 1831199"/>
              <a:gd name="connsiteY66" fmla="*/ 1102143 h 1936639"/>
              <a:gd name="connsiteX67" fmla="*/ 1398712 w 1831199"/>
              <a:gd name="connsiteY67" fmla="*/ 1250424 h 1936639"/>
              <a:gd name="connsiteX68" fmla="*/ 1423426 w 1831199"/>
              <a:gd name="connsiteY68" fmla="*/ 1299851 h 1936639"/>
              <a:gd name="connsiteX69" fmla="*/ 1497566 w 1831199"/>
              <a:gd name="connsiteY69" fmla="*/ 1361635 h 1936639"/>
              <a:gd name="connsiteX70" fmla="*/ 1559350 w 1831199"/>
              <a:gd name="connsiteY70" fmla="*/ 1448132 h 1936639"/>
              <a:gd name="connsiteX71" fmla="*/ 1584063 w 1831199"/>
              <a:gd name="connsiteY71" fmla="*/ 1485203 h 1936639"/>
              <a:gd name="connsiteX72" fmla="*/ 1621134 w 1831199"/>
              <a:gd name="connsiteY72" fmla="*/ 1509916 h 1936639"/>
              <a:gd name="connsiteX73" fmla="*/ 1670561 w 1831199"/>
              <a:gd name="connsiteY73" fmla="*/ 1584057 h 1936639"/>
              <a:gd name="connsiteX74" fmla="*/ 1621134 w 1831199"/>
              <a:gd name="connsiteY74" fmla="*/ 1509916 h 1936639"/>
              <a:gd name="connsiteX75" fmla="*/ 1596420 w 1831199"/>
              <a:gd name="connsiteY75" fmla="*/ 1472846 h 1936639"/>
              <a:gd name="connsiteX76" fmla="*/ 1522280 w 1831199"/>
              <a:gd name="connsiteY76" fmla="*/ 1435775 h 1936639"/>
              <a:gd name="connsiteX77" fmla="*/ 1485209 w 1831199"/>
              <a:gd name="connsiteY77" fmla="*/ 1398705 h 1936639"/>
              <a:gd name="connsiteX78" fmla="*/ 1411069 w 1831199"/>
              <a:gd name="connsiteY78" fmla="*/ 1373992 h 1936639"/>
              <a:gd name="connsiteX79" fmla="*/ 1336928 w 1831199"/>
              <a:gd name="connsiteY79" fmla="*/ 1349278 h 1936639"/>
              <a:gd name="connsiteX80" fmla="*/ 1299858 w 1831199"/>
              <a:gd name="connsiteY80" fmla="*/ 1336921 h 1936639"/>
              <a:gd name="connsiteX81" fmla="*/ 1262788 w 1831199"/>
              <a:gd name="connsiteY81" fmla="*/ 1312208 h 1936639"/>
              <a:gd name="connsiteX82" fmla="*/ 1250431 w 1831199"/>
              <a:gd name="connsiteY82" fmla="*/ 1349278 h 1936639"/>
              <a:gd name="connsiteX83" fmla="*/ 1262788 w 1831199"/>
              <a:gd name="connsiteY83" fmla="*/ 1386348 h 1936639"/>
              <a:gd name="connsiteX84" fmla="*/ 1324572 w 1831199"/>
              <a:gd name="connsiteY84" fmla="*/ 1472846 h 1936639"/>
              <a:gd name="connsiteX85" fmla="*/ 1349285 w 1831199"/>
              <a:gd name="connsiteY85" fmla="*/ 1546986 h 1936639"/>
              <a:gd name="connsiteX86" fmla="*/ 1361642 w 1831199"/>
              <a:gd name="connsiteY86" fmla="*/ 1584057 h 1936639"/>
              <a:gd name="connsiteX87" fmla="*/ 1373999 w 1831199"/>
              <a:gd name="connsiteY87" fmla="*/ 1633484 h 1936639"/>
              <a:gd name="connsiteX88" fmla="*/ 1398712 w 1831199"/>
              <a:gd name="connsiteY88" fmla="*/ 1917689 h 1936639"/>
              <a:gd name="connsiteX89" fmla="*/ 1361642 w 1831199"/>
              <a:gd name="connsiteY89" fmla="*/ 1744694 h 1936639"/>
              <a:gd name="connsiteX90" fmla="*/ 1349285 w 1831199"/>
              <a:gd name="connsiteY90" fmla="*/ 1707624 h 1936639"/>
              <a:gd name="connsiteX91" fmla="*/ 1275145 w 1831199"/>
              <a:gd name="connsiteY91" fmla="*/ 1658197 h 1936639"/>
              <a:gd name="connsiteX92" fmla="*/ 1238074 w 1831199"/>
              <a:gd name="connsiteY92" fmla="*/ 1633484 h 1936639"/>
              <a:gd name="connsiteX93" fmla="*/ 1213361 w 1831199"/>
              <a:gd name="connsiteY93" fmla="*/ 1596413 h 1936639"/>
              <a:gd name="connsiteX94" fmla="*/ 1188647 w 1831199"/>
              <a:gd name="connsiteY94" fmla="*/ 1509916 h 1936639"/>
              <a:gd name="connsiteX95" fmla="*/ 1139220 w 1831199"/>
              <a:gd name="connsiteY95" fmla="*/ 1435775 h 1936639"/>
              <a:gd name="connsiteX96" fmla="*/ 990939 w 1831199"/>
              <a:gd name="connsiteY96" fmla="*/ 1423419 h 1936639"/>
              <a:gd name="connsiteX97" fmla="*/ 929155 w 1831199"/>
              <a:gd name="connsiteY97" fmla="*/ 1435775 h 1936639"/>
              <a:gd name="connsiteX98" fmla="*/ 904442 w 1831199"/>
              <a:gd name="connsiteY98" fmla="*/ 1472846 h 1936639"/>
              <a:gd name="connsiteX99" fmla="*/ 867372 w 1831199"/>
              <a:gd name="connsiteY99" fmla="*/ 1485203 h 1936639"/>
              <a:gd name="connsiteX100" fmla="*/ 830301 w 1831199"/>
              <a:gd name="connsiteY100" fmla="*/ 1571700 h 1936639"/>
              <a:gd name="connsiteX101" fmla="*/ 805588 w 1831199"/>
              <a:gd name="connsiteY101" fmla="*/ 1608770 h 1936639"/>
              <a:gd name="connsiteX102" fmla="*/ 780874 w 1831199"/>
              <a:gd name="connsiteY102" fmla="*/ 1682911 h 1936639"/>
              <a:gd name="connsiteX103" fmla="*/ 768517 w 1831199"/>
              <a:gd name="connsiteY103" fmla="*/ 1719981 h 1936639"/>
              <a:gd name="connsiteX104" fmla="*/ 756161 w 1831199"/>
              <a:gd name="connsiteY104" fmla="*/ 1781765 h 1936639"/>
              <a:gd name="connsiteX105" fmla="*/ 743804 w 1831199"/>
              <a:gd name="connsiteY105" fmla="*/ 1868262 h 1936639"/>
              <a:gd name="connsiteX106" fmla="*/ 731447 w 1831199"/>
              <a:gd name="connsiteY106" fmla="*/ 1905332 h 1936639"/>
              <a:gd name="connsiteX107" fmla="*/ 719090 w 1831199"/>
              <a:gd name="connsiteY107" fmla="*/ 1868262 h 1936639"/>
              <a:gd name="connsiteX108" fmla="*/ 694377 w 1831199"/>
              <a:gd name="connsiteY108" fmla="*/ 1831192 h 1936639"/>
              <a:gd name="connsiteX109" fmla="*/ 706734 w 1831199"/>
              <a:gd name="connsiteY109" fmla="*/ 1633484 h 1936639"/>
              <a:gd name="connsiteX110" fmla="*/ 731447 w 1831199"/>
              <a:gd name="connsiteY110" fmla="*/ 1596413 h 1936639"/>
              <a:gd name="connsiteX111" fmla="*/ 805588 w 1831199"/>
              <a:gd name="connsiteY111" fmla="*/ 1546986 h 1936639"/>
              <a:gd name="connsiteX112" fmla="*/ 842658 w 1831199"/>
              <a:gd name="connsiteY112" fmla="*/ 1472846 h 1936639"/>
              <a:gd name="connsiteX113" fmla="*/ 805588 w 1831199"/>
              <a:gd name="connsiteY113" fmla="*/ 1448132 h 1936639"/>
              <a:gd name="connsiteX114" fmla="*/ 743804 w 1831199"/>
              <a:gd name="connsiteY114" fmla="*/ 1398705 h 1936639"/>
              <a:gd name="connsiteX115" fmla="*/ 64182 w 1831199"/>
              <a:gd name="connsiteY115" fmla="*/ 1373992 h 1936639"/>
              <a:gd name="connsiteX116" fmla="*/ 2399 w 1831199"/>
              <a:gd name="connsiteY116" fmla="*/ 1324565 h 1936639"/>
              <a:gd name="connsiteX117" fmla="*/ 39469 w 1831199"/>
              <a:gd name="connsiteY117" fmla="*/ 1336921 h 1936639"/>
              <a:gd name="connsiteX118" fmla="*/ 286604 w 1831199"/>
              <a:gd name="connsiteY118" fmla="*/ 1324565 h 1936639"/>
              <a:gd name="connsiteX119" fmla="*/ 348388 w 1831199"/>
              <a:gd name="connsiteY119" fmla="*/ 1262781 h 1936639"/>
              <a:gd name="connsiteX120" fmla="*/ 385458 w 1831199"/>
              <a:gd name="connsiteY120" fmla="*/ 1238067 h 1936639"/>
              <a:gd name="connsiteX121" fmla="*/ 373101 w 1831199"/>
              <a:gd name="connsiteY121" fmla="*/ 1114500 h 1936639"/>
              <a:gd name="connsiteX122" fmla="*/ 298961 w 1831199"/>
              <a:gd name="connsiteY122" fmla="*/ 1065073 h 1936639"/>
              <a:gd name="connsiteX123" fmla="*/ 261890 w 1831199"/>
              <a:gd name="connsiteY123" fmla="*/ 1040359 h 1936639"/>
              <a:gd name="connsiteX124" fmla="*/ 237177 w 1831199"/>
              <a:gd name="connsiteY124" fmla="*/ 1003289 h 1936639"/>
              <a:gd name="connsiteX125" fmla="*/ 200107 w 1831199"/>
              <a:gd name="connsiteY125" fmla="*/ 867365 h 1936639"/>
              <a:gd name="connsiteX126" fmla="*/ 237177 w 1831199"/>
              <a:gd name="connsiteY126" fmla="*/ 892078 h 1936639"/>
              <a:gd name="connsiteX127" fmla="*/ 261890 w 1831199"/>
              <a:gd name="connsiteY127" fmla="*/ 929148 h 1936639"/>
              <a:gd name="connsiteX128" fmla="*/ 298961 w 1831199"/>
              <a:gd name="connsiteY128" fmla="*/ 953862 h 1936639"/>
              <a:gd name="connsiteX129" fmla="*/ 336031 w 1831199"/>
              <a:gd name="connsiteY129" fmla="*/ 1028003 h 1936639"/>
              <a:gd name="connsiteX130" fmla="*/ 373101 w 1831199"/>
              <a:gd name="connsiteY130" fmla="*/ 1040359 h 1936639"/>
              <a:gd name="connsiteX131" fmla="*/ 385458 w 1831199"/>
              <a:gd name="connsiteY131"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794128 w 1831199"/>
              <a:gd name="connsiteY59" fmla="*/ 855008 h 1936639"/>
              <a:gd name="connsiteX60" fmla="*/ 1831199 w 1831199"/>
              <a:gd name="connsiteY60" fmla="*/ 879721 h 1936639"/>
              <a:gd name="connsiteX61" fmla="*/ 1818842 w 1831199"/>
              <a:gd name="connsiteY61" fmla="*/ 978575 h 1936639"/>
              <a:gd name="connsiteX62" fmla="*/ 1781772 w 1831199"/>
              <a:gd name="connsiteY62" fmla="*/ 990932 h 1936639"/>
              <a:gd name="connsiteX63" fmla="*/ 1460496 w 1831199"/>
              <a:gd name="connsiteY63" fmla="*/ 1003289 h 1936639"/>
              <a:gd name="connsiteX64" fmla="*/ 1423426 w 1831199"/>
              <a:gd name="connsiteY64" fmla="*/ 1028003 h 1936639"/>
              <a:gd name="connsiteX65" fmla="*/ 1386355 w 1831199"/>
              <a:gd name="connsiteY65" fmla="*/ 1102143 h 1936639"/>
              <a:gd name="connsiteX66" fmla="*/ 1398712 w 1831199"/>
              <a:gd name="connsiteY66" fmla="*/ 1250424 h 1936639"/>
              <a:gd name="connsiteX67" fmla="*/ 1423426 w 1831199"/>
              <a:gd name="connsiteY67" fmla="*/ 1299851 h 1936639"/>
              <a:gd name="connsiteX68" fmla="*/ 1497566 w 1831199"/>
              <a:gd name="connsiteY68" fmla="*/ 1361635 h 1936639"/>
              <a:gd name="connsiteX69" fmla="*/ 1559350 w 1831199"/>
              <a:gd name="connsiteY69" fmla="*/ 1448132 h 1936639"/>
              <a:gd name="connsiteX70" fmla="*/ 1584063 w 1831199"/>
              <a:gd name="connsiteY70" fmla="*/ 1485203 h 1936639"/>
              <a:gd name="connsiteX71" fmla="*/ 1621134 w 1831199"/>
              <a:gd name="connsiteY71" fmla="*/ 1509916 h 1936639"/>
              <a:gd name="connsiteX72" fmla="*/ 1670561 w 1831199"/>
              <a:gd name="connsiteY72" fmla="*/ 1584057 h 1936639"/>
              <a:gd name="connsiteX73" fmla="*/ 1621134 w 1831199"/>
              <a:gd name="connsiteY73" fmla="*/ 1509916 h 1936639"/>
              <a:gd name="connsiteX74" fmla="*/ 1596420 w 1831199"/>
              <a:gd name="connsiteY74" fmla="*/ 1472846 h 1936639"/>
              <a:gd name="connsiteX75" fmla="*/ 1522280 w 1831199"/>
              <a:gd name="connsiteY75" fmla="*/ 1435775 h 1936639"/>
              <a:gd name="connsiteX76" fmla="*/ 1485209 w 1831199"/>
              <a:gd name="connsiteY76" fmla="*/ 1398705 h 1936639"/>
              <a:gd name="connsiteX77" fmla="*/ 1411069 w 1831199"/>
              <a:gd name="connsiteY77" fmla="*/ 1373992 h 1936639"/>
              <a:gd name="connsiteX78" fmla="*/ 1336928 w 1831199"/>
              <a:gd name="connsiteY78" fmla="*/ 1349278 h 1936639"/>
              <a:gd name="connsiteX79" fmla="*/ 1299858 w 1831199"/>
              <a:gd name="connsiteY79" fmla="*/ 1336921 h 1936639"/>
              <a:gd name="connsiteX80" fmla="*/ 1262788 w 1831199"/>
              <a:gd name="connsiteY80" fmla="*/ 1312208 h 1936639"/>
              <a:gd name="connsiteX81" fmla="*/ 1250431 w 1831199"/>
              <a:gd name="connsiteY81" fmla="*/ 1349278 h 1936639"/>
              <a:gd name="connsiteX82" fmla="*/ 1262788 w 1831199"/>
              <a:gd name="connsiteY82" fmla="*/ 1386348 h 1936639"/>
              <a:gd name="connsiteX83" fmla="*/ 1324572 w 1831199"/>
              <a:gd name="connsiteY83" fmla="*/ 1472846 h 1936639"/>
              <a:gd name="connsiteX84" fmla="*/ 1349285 w 1831199"/>
              <a:gd name="connsiteY84" fmla="*/ 1546986 h 1936639"/>
              <a:gd name="connsiteX85" fmla="*/ 1361642 w 1831199"/>
              <a:gd name="connsiteY85" fmla="*/ 1584057 h 1936639"/>
              <a:gd name="connsiteX86" fmla="*/ 1373999 w 1831199"/>
              <a:gd name="connsiteY86" fmla="*/ 1633484 h 1936639"/>
              <a:gd name="connsiteX87" fmla="*/ 1398712 w 1831199"/>
              <a:gd name="connsiteY87" fmla="*/ 1917689 h 1936639"/>
              <a:gd name="connsiteX88" fmla="*/ 1361642 w 1831199"/>
              <a:gd name="connsiteY88" fmla="*/ 1744694 h 1936639"/>
              <a:gd name="connsiteX89" fmla="*/ 1349285 w 1831199"/>
              <a:gd name="connsiteY89" fmla="*/ 1707624 h 1936639"/>
              <a:gd name="connsiteX90" fmla="*/ 1275145 w 1831199"/>
              <a:gd name="connsiteY90" fmla="*/ 1658197 h 1936639"/>
              <a:gd name="connsiteX91" fmla="*/ 1238074 w 1831199"/>
              <a:gd name="connsiteY91" fmla="*/ 1633484 h 1936639"/>
              <a:gd name="connsiteX92" fmla="*/ 1213361 w 1831199"/>
              <a:gd name="connsiteY92" fmla="*/ 1596413 h 1936639"/>
              <a:gd name="connsiteX93" fmla="*/ 1188647 w 1831199"/>
              <a:gd name="connsiteY93" fmla="*/ 1509916 h 1936639"/>
              <a:gd name="connsiteX94" fmla="*/ 1139220 w 1831199"/>
              <a:gd name="connsiteY94" fmla="*/ 1435775 h 1936639"/>
              <a:gd name="connsiteX95" fmla="*/ 990939 w 1831199"/>
              <a:gd name="connsiteY95" fmla="*/ 1423419 h 1936639"/>
              <a:gd name="connsiteX96" fmla="*/ 929155 w 1831199"/>
              <a:gd name="connsiteY96" fmla="*/ 1435775 h 1936639"/>
              <a:gd name="connsiteX97" fmla="*/ 904442 w 1831199"/>
              <a:gd name="connsiteY97" fmla="*/ 1472846 h 1936639"/>
              <a:gd name="connsiteX98" fmla="*/ 867372 w 1831199"/>
              <a:gd name="connsiteY98" fmla="*/ 1485203 h 1936639"/>
              <a:gd name="connsiteX99" fmla="*/ 830301 w 1831199"/>
              <a:gd name="connsiteY99" fmla="*/ 1571700 h 1936639"/>
              <a:gd name="connsiteX100" fmla="*/ 805588 w 1831199"/>
              <a:gd name="connsiteY100" fmla="*/ 1608770 h 1936639"/>
              <a:gd name="connsiteX101" fmla="*/ 780874 w 1831199"/>
              <a:gd name="connsiteY101" fmla="*/ 1682911 h 1936639"/>
              <a:gd name="connsiteX102" fmla="*/ 768517 w 1831199"/>
              <a:gd name="connsiteY102" fmla="*/ 1719981 h 1936639"/>
              <a:gd name="connsiteX103" fmla="*/ 756161 w 1831199"/>
              <a:gd name="connsiteY103" fmla="*/ 1781765 h 1936639"/>
              <a:gd name="connsiteX104" fmla="*/ 743804 w 1831199"/>
              <a:gd name="connsiteY104" fmla="*/ 1868262 h 1936639"/>
              <a:gd name="connsiteX105" fmla="*/ 731447 w 1831199"/>
              <a:gd name="connsiteY105" fmla="*/ 1905332 h 1936639"/>
              <a:gd name="connsiteX106" fmla="*/ 719090 w 1831199"/>
              <a:gd name="connsiteY106" fmla="*/ 1868262 h 1936639"/>
              <a:gd name="connsiteX107" fmla="*/ 694377 w 1831199"/>
              <a:gd name="connsiteY107" fmla="*/ 1831192 h 1936639"/>
              <a:gd name="connsiteX108" fmla="*/ 706734 w 1831199"/>
              <a:gd name="connsiteY108" fmla="*/ 1633484 h 1936639"/>
              <a:gd name="connsiteX109" fmla="*/ 731447 w 1831199"/>
              <a:gd name="connsiteY109" fmla="*/ 1596413 h 1936639"/>
              <a:gd name="connsiteX110" fmla="*/ 805588 w 1831199"/>
              <a:gd name="connsiteY110" fmla="*/ 1546986 h 1936639"/>
              <a:gd name="connsiteX111" fmla="*/ 842658 w 1831199"/>
              <a:gd name="connsiteY111" fmla="*/ 1472846 h 1936639"/>
              <a:gd name="connsiteX112" fmla="*/ 805588 w 1831199"/>
              <a:gd name="connsiteY112" fmla="*/ 1448132 h 1936639"/>
              <a:gd name="connsiteX113" fmla="*/ 743804 w 1831199"/>
              <a:gd name="connsiteY113" fmla="*/ 1398705 h 1936639"/>
              <a:gd name="connsiteX114" fmla="*/ 64182 w 1831199"/>
              <a:gd name="connsiteY114" fmla="*/ 1373992 h 1936639"/>
              <a:gd name="connsiteX115" fmla="*/ 2399 w 1831199"/>
              <a:gd name="connsiteY115" fmla="*/ 1324565 h 1936639"/>
              <a:gd name="connsiteX116" fmla="*/ 39469 w 1831199"/>
              <a:gd name="connsiteY116" fmla="*/ 1336921 h 1936639"/>
              <a:gd name="connsiteX117" fmla="*/ 286604 w 1831199"/>
              <a:gd name="connsiteY117" fmla="*/ 1324565 h 1936639"/>
              <a:gd name="connsiteX118" fmla="*/ 348388 w 1831199"/>
              <a:gd name="connsiteY118" fmla="*/ 1262781 h 1936639"/>
              <a:gd name="connsiteX119" fmla="*/ 385458 w 1831199"/>
              <a:gd name="connsiteY119" fmla="*/ 1238067 h 1936639"/>
              <a:gd name="connsiteX120" fmla="*/ 373101 w 1831199"/>
              <a:gd name="connsiteY120" fmla="*/ 1114500 h 1936639"/>
              <a:gd name="connsiteX121" fmla="*/ 298961 w 1831199"/>
              <a:gd name="connsiteY121" fmla="*/ 1065073 h 1936639"/>
              <a:gd name="connsiteX122" fmla="*/ 261890 w 1831199"/>
              <a:gd name="connsiteY122" fmla="*/ 1040359 h 1936639"/>
              <a:gd name="connsiteX123" fmla="*/ 237177 w 1831199"/>
              <a:gd name="connsiteY123" fmla="*/ 1003289 h 1936639"/>
              <a:gd name="connsiteX124" fmla="*/ 200107 w 1831199"/>
              <a:gd name="connsiteY124" fmla="*/ 867365 h 1936639"/>
              <a:gd name="connsiteX125" fmla="*/ 237177 w 1831199"/>
              <a:gd name="connsiteY125" fmla="*/ 892078 h 1936639"/>
              <a:gd name="connsiteX126" fmla="*/ 261890 w 1831199"/>
              <a:gd name="connsiteY126" fmla="*/ 929148 h 1936639"/>
              <a:gd name="connsiteX127" fmla="*/ 298961 w 1831199"/>
              <a:gd name="connsiteY127" fmla="*/ 953862 h 1936639"/>
              <a:gd name="connsiteX128" fmla="*/ 336031 w 1831199"/>
              <a:gd name="connsiteY128" fmla="*/ 1028003 h 1936639"/>
              <a:gd name="connsiteX129" fmla="*/ 373101 w 1831199"/>
              <a:gd name="connsiteY129" fmla="*/ 1040359 h 1936639"/>
              <a:gd name="connsiteX130" fmla="*/ 385458 w 1831199"/>
              <a:gd name="connsiteY130"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423426 w 1831199"/>
              <a:gd name="connsiteY63" fmla="*/ 1028003 h 1936639"/>
              <a:gd name="connsiteX64" fmla="*/ 1386355 w 1831199"/>
              <a:gd name="connsiteY64" fmla="*/ 1102143 h 1936639"/>
              <a:gd name="connsiteX65" fmla="*/ 1398712 w 1831199"/>
              <a:gd name="connsiteY65" fmla="*/ 1250424 h 1936639"/>
              <a:gd name="connsiteX66" fmla="*/ 1423426 w 1831199"/>
              <a:gd name="connsiteY66" fmla="*/ 1299851 h 1936639"/>
              <a:gd name="connsiteX67" fmla="*/ 1497566 w 1831199"/>
              <a:gd name="connsiteY67" fmla="*/ 1361635 h 1936639"/>
              <a:gd name="connsiteX68" fmla="*/ 1559350 w 1831199"/>
              <a:gd name="connsiteY68" fmla="*/ 1448132 h 1936639"/>
              <a:gd name="connsiteX69" fmla="*/ 1584063 w 1831199"/>
              <a:gd name="connsiteY69" fmla="*/ 1485203 h 1936639"/>
              <a:gd name="connsiteX70" fmla="*/ 1621134 w 1831199"/>
              <a:gd name="connsiteY70" fmla="*/ 1509916 h 1936639"/>
              <a:gd name="connsiteX71" fmla="*/ 1670561 w 1831199"/>
              <a:gd name="connsiteY71" fmla="*/ 1584057 h 1936639"/>
              <a:gd name="connsiteX72" fmla="*/ 1621134 w 1831199"/>
              <a:gd name="connsiteY72" fmla="*/ 1509916 h 1936639"/>
              <a:gd name="connsiteX73" fmla="*/ 1596420 w 1831199"/>
              <a:gd name="connsiteY73" fmla="*/ 1472846 h 1936639"/>
              <a:gd name="connsiteX74" fmla="*/ 1522280 w 1831199"/>
              <a:gd name="connsiteY74" fmla="*/ 1435775 h 1936639"/>
              <a:gd name="connsiteX75" fmla="*/ 1485209 w 1831199"/>
              <a:gd name="connsiteY75" fmla="*/ 1398705 h 1936639"/>
              <a:gd name="connsiteX76" fmla="*/ 1411069 w 1831199"/>
              <a:gd name="connsiteY76" fmla="*/ 1373992 h 1936639"/>
              <a:gd name="connsiteX77" fmla="*/ 1336928 w 1831199"/>
              <a:gd name="connsiteY77" fmla="*/ 1349278 h 1936639"/>
              <a:gd name="connsiteX78" fmla="*/ 1299858 w 1831199"/>
              <a:gd name="connsiteY78" fmla="*/ 1336921 h 1936639"/>
              <a:gd name="connsiteX79" fmla="*/ 1262788 w 1831199"/>
              <a:gd name="connsiteY79" fmla="*/ 1312208 h 1936639"/>
              <a:gd name="connsiteX80" fmla="*/ 1250431 w 1831199"/>
              <a:gd name="connsiteY80" fmla="*/ 1349278 h 1936639"/>
              <a:gd name="connsiteX81" fmla="*/ 1262788 w 1831199"/>
              <a:gd name="connsiteY81" fmla="*/ 1386348 h 1936639"/>
              <a:gd name="connsiteX82" fmla="*/ 1324572 w 1831199"/>
              <a:gd name="connsiteY82" fmla="*/ 1472846 h 1936639"/>
              <a:gd name="connsiteX83" fmla="*/ 1349285 w 1831199"/>
              <a:gd name="connsiteY83" fmla="*/ 1546986 h 1936639"/>
              <a:gd name="connsiteX84" fmla="*/ 1361642 w 1831199"/>
              <a:gd name="connsiteY84" fmla="*/ 1584057 h 1936639"/>
              <a:gd name="connsiteX85" fmla="*/ 1373999 w 1831199"/>
              <a:gd name="connsiteY85" fmla="*/ 1633484 h 1936639"/>
              <a:gd name="connsiteX86" fmla="*/ 1398712 w 1831199"/>
              <a:gd name="connsiteY86" fmla="*/ 1917689 h 1936639"/>
              <a:gd name="connsiteX87" fmla="*/ 1361642 w 1831199"/>
              <a:gd name="connsiteY87" fmla="*/ 1744694 h 1936639"/>
              <a:gd name="connsiteX88" fmla="*/ 1349285 w 1831199"/>
              <a:gd name="connsiteY88" fmla="*/ 1707624 h 1936639"/>
              <a:gd name="connsiteX89" fmla="*/ 1275145 w 1831199"/>
              <a:gd name="connsiteY89" fmla="*/ 1658197 h 1936639"/>
              <a:gd name="connsiteX90" fmla="*/ 1238074 w 1831199"/>
              <a:gd name="connsiteY90" fmla="*/ 1633484 h 1936639"/>
              <a:gd name="connsiteX91" fmla="*/ 1213361 w 1831199"/>
              <a:gd name="connsiteY91" fmla="*/ 1596413 h 1936639"/>
              <a:gd name="connsiteX92" fmla="*/ 1188647 w 1831199"/>
              <a:gd name="connsiteY92" fmla="*/ 1509916 h 1936639"/>
              <a:gd name="connsiteX93" fmla="*/ 1139220 w 1831199"/>
              <a:gd name="connsiteY93" fmla="*/ 1435775 h 1936639"/>
              <a:gd name="connsiteX94" fmla="*/ 990939 w 1831199"/>
              <a:gd name="connsiteY94" fmla="*/ 1423419 h 1936639"/>
              <a:gd name="connsiteX95" fmla="*/ 929155 w 1831199"/>
              <a:gd name="connsiteY95" fmla="*/ 1435775 h 1936639"/>
              <a:gd name="connsiteX96" fmla="*/ 904442 w 1831199"/>
              <a:gd name="connsiteY96" fmla="*/ 1472846 h 1936639"/>
              <a:gd name="connsiteX97" fmla="*/ 867372 w 1831199"/>
              <a:gd name="connsiteY97" fmla="*/ 1485203 h 1936639"/>
              <a:gd name="connsiteX98" fmla="*/ 830301 w 1831199"/>
              <a:gd name="connsiteY98" fmla="*/ 1571700 h 1936639"/>
              <a:gd name="connsiteX99" fmla="*/ 805588 w 1831199"/>
              <a:gd name="connsiteY99" fmla="*/ 1608770 h 1936639"/>
              <a:gd name="connsiteX100" fmla="*/ 780874 w 1831199"/>
              <a:gd name="connsiteY100" fmla="*/ 1682911 h 1936639"/>
              <a:gd name="connsiteX101" fmla="*/ 768517 w 1831199"/>
              <a:gd name="connsiteY101" fmla="*/ 1719981 h 1936639"/>
              <a:gd name="connsiteX102" fmla="*/ 756161 w 1831199"/>
              <a:gd name="connsiteY102" fmla="*/ 1781765 h 1936639"/>
              <a:gd name="connsiteX103" fmla="*/ 743804 w 1831199"/>
              <a:gd name="connsiteY103" fmla="*/ 1868262 h 1936639"/>
              <a:gd name="connsiteX104" fmla="*/ 731447 w 1831199"/>
              <a:gd name="connsiteY104" fmla="*/ 1905332 h 1936639"/>
              <a:gd name="connsiteX105" fmla="*/ 719090 w 1831199"/>
              <a:gd name="connsiteY105" fmla="*/ 1868262 h 1936639"/>
              <a:gd name="connsiteX106" fmla="*/ 694377 w 1831199"/>
              <a:gd name="connsiteY106" fmla="*/ 1831192 h 1936639"/>
              <a:gd name="connsiteX107" fmla="*/ 706734 w 1831199"/>
              <a:gd name="connsiteY107" fmla="*/ 1633484 h 1936639"/>
              <a:gd name="connsiteX108" fmla="*/ 731447 w 1831199"/>
              <a:gd name="connsiteY108" fmla="*/ 1596413 h 1936639"/>
              <a:gd name="connsiteX109" fmla="*/ 805588 w 1831199"/>
              <a:gd name="connsiteY109" fmla="*/ 1546986 h 1936639"/>
              <a:gd name="connsiteX110" fmla="*/ 842658 w 1831199"/>
              <a:gd name="connsiteY110" fmla="*/ 1472846 h 1936639"/>
              <a:gd name="connsiteX111" fmla="*/ 805588 w 1831199"/>
              <a:gd name="connsiteY111" fmla="*/ 1448132 h 1936639"/>
              <a:gd name="connsiteX112" fmla="*/ 743804 w 1831199"/>
              <a:gd name="connsiteY112" fmla="*/ 1398705 h 1936639"/>
              <a:gd name="connsiteX113" fmla="*/ 64182 w 1831199"/>
              <a:gd name="connsiteY113" fmla="*/ 1373992 h 1936639"/>
              <a:gd name="connsiteX114" fmla="*/ 2399 w 1831199"/>
              <a:gd name="connsiteY114" fmla="*/ 1324565 h 1936639"/>
              <a:gd name="connsiteX115" fmla="*/ 39469 w 1831199"/>
              <a:gd name="connsiteY115" fmla="*/ 1336921 h 1936639"/>
              <a:gd name="connsiteX116" fmla="*/ 286604 w 1831199"/>
              <a:gd name="connsiteY116" fmla="*/ 1324565 h 1936639"/>
              <a:gd name="connsiteX117" fmla="*/ 348388 w 1831199"/>
              <a:gd name="connsiteY117" fmla="*/ 1262781 h 1936639"/>
              <a:gd name="connsiteX118" fmla="*/ 385458 w 1831199"/>
              <a:gd name="connsiteY118" fmla="*/ 1238067 h 1936639"/>
              <a:gd name="connsiteX119" fmla="*/ 373101 w 1831199"/>
              <a:gd name="connsiteY119" fmla="*/ 1114500 h 1936639"/>
              <a:gd name="connsiteX120" fmla="*/ 298961 w 1831199"/>
              <a:gd name="connsiteY120" fmla="*/ 1065073 h 1936639"/>
              <a:gd name="connsiteX121" fmla="*/ 261890 w 1831199"/>
              <a:gd name="connsiteY121" fmla="*/ 1040359 h 1936639"/>
              <a:gd name="connsiteX122" fmla="*/ 237177 w 1831199"/>
              <a:gd name="connsiteY122" fmla="*/ 1003289 h 1936639"/>
              <a:gd name="connsiteX123" fmla="*/ 200107 w 1831199"/>
              <a:gd name="connsiteY123" fmla="*/ 867365 h 1936639"/>
              <a:gd name="connsiteX124" fmla="*/ 237177 w 1831199"/>
              <a:gd name="connsiteY124" fmla="*/ 892078 h 1936639"/>
              <a:gd name="connsiteX125" fmla="*/ 261890 w 1831199"/>
              <a:gd name="connsiteY125" fmla="*/ 929148 h 1936639"/>
              <a:gd name="connsiteX126" fmla="*/ 298961 w 1831199"/>
              <a:gd name="connsiteY126" fmla="*/ 953862 h 1936639"/>
              <a:gd name="connsiteX127" fmla="*/ 336031 w 1831199"/>
              <a:gd name="connsiteY127" fmla="*/ 1028003 h 1936639"/>
              <a:gd name="connsiteX128" fmla="*/ 373101 w 1831199"/>
              <a:gd name="connsiteY128" fmla="*/ 1040359 h 1936639"/>
              <a:gd name="connsiteX129" fmla="*/ 385458 w 1831199"/>
              <a:gd name="connsiteY129"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509923 w 1831199"/>
              <a:gd name="connsiteY53" fmla="*/ 607873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23426 w 1831199"/>
              <a:gd name="connsiteY65" fmla="*/ 1299851 h 1936639"/>
              <a:gd name="connsiteX66" fmla="*/ 1497566 w 1831199"/>
              <a:gd name="connsiteY66" fmla="*/ 1361635 h 1936639"/>
              <a:gd name="connsiteX67" fmla="*/ 1559350 w 1831199"/>
              <a:gd name="connsiteY67" fmla="*/ 1448132 h 1936639"/>
              <a:gd name="connsiteX68" fmla="*/ 1584063 w 1831199"/>
              <a:gd name="connsiteY68" fmla="*/ 1485203 h 1936639"/>
              <a:gd name="connsiteX69" fmla="*/ 1621134 w 1831199"/>
              <a:gd name="connsiteY69" fmla="*/ 1509916 h 1936639"/>
              <a:gd name="connsiteX70" fmla="*/ 1670561 w 1831199"/>
              <a:gd name="connsiteY70" fmla="*/ 1584057 h 1936639"/>
              <a:gd name="connsiteX71" fmla="*/ 1621134 w 1831199"/>
              <a:gd name="connsiteY71" fmla="*/ 1509916 h 1936639"/>
              <a:gd name="connsiteX72" fmla="*/ 1596420 w 1831199"/>
              <a:gd name="connsiteY72" fmla="*/ 1472846 h 1936639"/>
              <a:gd name="connsiteX73" fmla="*/ 1522280 w 1831199"/>
              <a:gd name="connsiteY73" fmla="*/ 1435775 h 1936639"/>
              <a:gd name="connsiteX74" fmla="*/ 1485209 w 1831199"/>
              <a:gd name="connsiteY74" fmla="*/ 1398705 h 1936639"/>
              <a:gd name="connsiteX75" fmla="*/ 1411069 w 1831199"/>
              <a:gd name="connsiteY75" fmla="*/ 1373992 h 1936639"/>
              <a:gd name="connsiteX76" fmla="*/ 1336928 w 1831199"/>
              <a:gd name="connsiteY76" fmla="*/ 1349278 h 1936639"/>
              <a:gd name="connsiteX77" fmla="*/ 1299858 w 1831199"/>
              <a:gd name="connsiteY77" fmla="*/ 1336921 h 1936639"/>
              <a:gd name="connsiteX78" fmla="*/ 1262788 w 1831199"/>
              <a:gd name="connsiteY78" fmla="*/ 1312208 h 1936639"/>
              <a:gd name="connsiteX79" fmla="*/ 1250431 w 1831199"/>
              <a:gd name="connsiteY79" fmla="*/ 1349278 h 1936639"/>
              <a:gd name="connsiteX80" fmla="*/ 1262788 w 1831199"/>
              <a:gd name="connsiteY80" fmla="*/ 1386348 h 1936639"/>
              <a:gd name="connsiteX81" fmla="*/ 1324572 w 1831199"/>
              <a:gd name="connsiteY81" fmla="*/ 1472846 h 1936639"/>
              <a:gd name="connsiteX82" fmla="*/ 1349285 w 1831199"/>
              <a:gd name="connsiteY82" fmla="*/ 1546986 h 1936639"/>
              <a:gd name="connsiteX83" fmla="*/ 1361642 w 1831199"/>
              <a:gd name="connsiteY83" fmla="*/ 1584057 h 1936639"/>
              <a:gd name="connsiteX84" fmla="*/ 1373999 w 1831199"/>
              <a:gd name="connsiteY84" fmla="*/ 1633484 h 1936639"/>
              <a:gd name="connsiteX85" fmla="*/ 1398712 w 1831199"/>
              <a:gd name="connsiteY85" fmla="*/ 1917689 h 1936639"/>
              <a:gd name="connsiteX86" fmla="*/ 1361642 w 1831199"/>
              <a:gd name="connsiteY86" fmla="*/ 1744694 h 1936639"/>
              <a:gd name="connsiteX87" fmla="*/ 1349285 w 1831199"/>
              <a:gd name="connsiteY87" fmla="*/ 1707624 h 1936639"/>
              <a:gd name="connsiteX88" fmla="*/ 1275145 w 1831199"/>
              <a:gd name="connsiteY88" fmla="*/ 1658197 h 1936639"/>
              <a:gd name="connsiteX89" fmla="*/ 1238074 w 1831199"/>
              <a:gd name="connsiteY89" fmla="*/ 1633484 h 1936639"/>
              <a:gd name="connsiteX90" fmla="*/ 1213361 w 1831199"/>
              <a:gd name="connsiteY90" fmla="*/ 1596413 h 1936639"/>
              <a:gd name="connsiteX91" fmla="*/ 1188647 w 1831199"/>
              <a:gd name="connsiteY91" fmla="*/ 1509916 h 1936639"/>
              <a:gd name="connsiteX92" fmla="*/ 1139220 w 1831199"/>
              <a:gd name="connsiteY92" fmla="*/ 1435775 h 1936639"/>
              <a:gd name="connsiteX93" fmla="*/ 990939 w 1831199"/>
              <a:gd name="connsiteY93" fmla="*/ 1423419 h 1936639"/>
              <a:gd name="connsiteX94" fmla="*/ 929155 w 1831199"/>
              <a:gd name="connsiteY94" fmla="*/ 1435775 h 1936639"/>
              <a:gd name="connsiteX95" fmla="*/ 904442 w 1831199"/>
              <a:gd name="connsiteY95" fmla="*/ 1472846 h 1936639"/>
              <a:gd name="connsiteX96" fmla="*/ 867372 w 1831199"/>
              <a:gd name="connsiteY96" fmla="*/ 1485203 h 1936639"/>
              <a:gd name="connsiteX97" fmla="*/ 830301 w 1831199"/>
              <a:gd name="connsiteY97" fmla="*/ 1571700 h 1936639"/>
              <a:gd name="connsiteX98" fmla="*/ 805588 w 1831199"/>
              <a:gd name="connsiteY98" fmla="*/ 1608770 h 1936639"/>
              <a:gd name="connsiteX99" fmla="*/ 780874 w 1831199"/>
              <a:gd name="connsiteY99" fmla="*/ 1682911 h 1936639"/>
              <a:gd name="connsiteX100" fmla="*/ 768517 w 1831199"/>
              <a:gd name="connsiteY100" fmla="*/ 1719981 h 1936639"/>
              <a:gd name="connsiteX101" fmla="*/ 756161 w 1831199"/>
              <a:gd name="connsiteY101" fmla="*/ 1781765 h 1936639"/>
              <a:gd name="connsiteX102" fmla="*/ 743804 w 1831199"/>
              <a:gd name="connsiteY102" fmla="*/ 1868262 h 1936639"/>
              <a:gd name="connsiteX103" fmla="*/ 731447 w 1831199"/>
              <a:gd name="connsiteY103" fmla="*/ 1905332 h 1936639"/>
              <a:gd name="connsiteX104" fmla="*/ 719090 w 1831199"/>
              <a:gd name="connsiteY104" fmla="*/ 1868262 h 1936639"/>
              <a:gd name="connsiteX105" fmla="*/ 694377 w 1831199"/>
              <a:gd name="connsiteY105" fmla="*/ 1831192 h 1936639"/>
              <a:gd name="connsiteX106" fmla="*/ 706734 w 1831199"/>
              <a:gd name="connsiteY106" fmla="*/ 1633484 h 1936639"/>
              <a:gd name="connsiteX107" fmla="*/ 731447 w 1831199"/>
              <a:gd name="connsiteY107" fmla="*/ 1596413 h 1936639"/>
              <a:gd name="connsiteX108" fmla="*/ 805588 w 1831199"/>
              <a:gd name="connsiteY108" fmla="*/ 1546986 h 1936639"/>
              <a:gd name="connsiteX109" fmla="*/ 842658 w 1831199"/>
              <a:gd name="connsiteY109" fmla="*/ 1472846 h 1936639"/>
              <a:gd name="connsiteX110" fmla="*/ 805588 w 1831199"/>
              <a:gd name="connsiteY110" fmla="*/ 1448132 h 1936639"/>
              <a:gd name="connsiteX111" fmla="*/ 743804 w 1831199"/>
              <a:gd name="connsiteY111" fmla="*/ 1398705 h 1936639"/>
              <a:gd name="connsiteX112" fmla="*/ 64182 w 1831199"/>
              <a:gd name="connsiteY112" fmla="*/ 1373992 h 1936639"/>
              <a:gd name="connsiteX113" fmla="*/ 2399 w 1831199"/>
              <a:gd name="connsiteY113" fmla="*/ 1324565 h 1936639"/>
              <a:gd name="connsiteX114" fmla="*/ 39469 w 1831199"/>
              <a:gd name="connsiteY114" fmla="*/ 1336921 h 1936639"/>
              <a:gd name="connsiteX115" fmla="*/ 286604 w 1831199"/>
              <a:gd name="connsiteY115" fmla="*/ 1324565 h 1936639"/>
              <a:gd name="connsiteX116" fmla="*/ 348388 w 1831199"/>
              <a:gd name="connsiteY116" fmla="*/ 1262781 h 1936639"/>
              <a:gd name="connsiteX117" fmla="*/ 385458 w 1831199"/>
              <a:gd name="connsiteY117" fmla="*/ 1238067 h 1936639"/>
              <a:gd name="connsiteX118" fmla="*/ 373101 w 1831199"/>
              <a:gd name="connsiteY118" fmla="*/ 1114500 h 1936639"/>
              <a:gd name="connsiteX119" fmla="*/ 298961 w 1831199"/>
              <a:gd name="connsiteY119" fmla="*/ 1065073 h 1936639"/>
              <a:gd name="connsiteX120" fmla="*/ 261890 w 1831199"/>
              <a:gd name="connsiteY120" fmla="*/ 1040359 h 1936639"/>
              <a:gd name="connsiteX121" fmla="*/ 237177 w 1831199"/>
              <a:gd name="connsiteY121" fmla="*/ 1003289 h 1936639"/>
              <a:gd name="connsiteX122" fmla="*/ 200107 w 1831199"/>
              <a:gd name="connsiteY122" fmla="*/ 867365 h 1936639"/>
              <a:gd name="connsiteX123" fmla="*/ 237177 w 1831199"/>
              <a:gd name="connsiteY123" fmla="*/ 892078 h 1936639"/>
              <a:gd name="connsiteX124" fmla="*/ 261890 w 1831199"/>
              <a:gd name="connsiteY124" fmla="*/ 929148 h 1936639"/>
              <a:gd name="connsiteX125" fmla="*/ 298961 w 1831199"/>
              <a:gd name="connsiteY125" fmla="*/ 953862 h 1936639"/>
              <a:gd name="connsiteX126" fmla="*/ 336031 w 1831199"/>
              <a:gd name="connsiteY126" fmla="*/ 1028003 h 1936639"/>
              <a:gd name="connsiteX127" fmla="*/ 373101 w 1831199"/>
              <a:gd name="connsiteY127" fmla="*/ 1040359 h 1936639"/>
              <a:gd name="connsiteX128" fmla="*/ 385458 w 1831199"/>
              <a:gd name="connsiteY128"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23426 w 1831199"/>
              <a:gd name="connsiteY65" fmla="*/ 1299851 h 1936639"/>
              <a:gd name="connsiteX66" fmla="*/ 1497566 w 1831199"/>
              <a:gd name="connsiteY66" fmla="*/ 1361635 h 1936639"/>
              <a:gd name="connsiteX67" fmla="*/ 1559350 w 1831199"/>
              <a:gd name="connsiteY67" fmla="*/ 1448132 h 1936639"/>
              <a:gd name="connsiteX68" fmla="*/ 1584063 w 1831199"/>
              <a:gd name="connsiteY68" fmla="*/ 1485203 h 1936639"/>
              <a:gd name="connsiteX69" fmla="*/ 1621134 w 1831199"/>
              <a:gd name="connsiteY69" fmla="*/ 1509916 h 1936639"/>
              <a:gd name="connsiteX70" fmla="*/ 1670561 w 1831199"/>
              <a:gd name="connsiteY70" fmla="*/ 1584057 h 1936639"/>
              <a:gd name="connsiteX71" fmla="*/ 1621134 w 1831199"/>
              <a:gd name="connsiteY71" fmla="*/ 1509916 h 1936639"/>
              <a:gd name="connsiteX72" fmla="*/ 1596420 w 1831199"/>
              <a:gd name="connsiteY72" fmla="*/ 1472846 h 1936639"/>
              <a:gd name="connsiteX73" fmla="*/ 1522280 w 1831199"/>
              <a:gd name="connsiteY73" fmla="*/ 1435775 h 1936639"/>
              <a:gd name="connsiteX74" fmla="*/ 1485209 w 1831199"/>
              <a:gd name="connsiteY74" fmla="*/ 1398705 h 1936639"/>
              <a:gd name="connsiteX75" fmla="*/ 1411069 w 1831199"/>
              <a:gd name="connsiteY75" fmla="*/ 1373992 h 1936639"/>
              <a:gd name="connsiteX76" fmla="*/ 1336928 w 1831199"/>
              <a:gd name="connsiteY76" fmla="*/ 1349278 h 1936639"/>
              <a:gd name="connsiteX77" fmla="*/ 1299858 w 1831199"/>
              <a:gd name="connsiteY77" fmla="*/ 1336921 h 1936639"/>
              <a:gd name="connsiteX78" fmla="*/ 1262788 w 1831199"/>
              <a:gd name="connsiteY78" fmla="*/ 1312208 h 1936639"/>
              <a:gd name="connsiteX79" fmla="*/ 1250431 w 1831199"/>
              <a:gd name="connsiteY79" fmla="*/ 1349278 h 1936639"/>
              <a:gd name="connsiteX80" fmla="*/ 1262788 w 1831199"/>
              <a:gd name="connsiteY80" fmla="*/ 1386348 h 1936639"/>
              <a:gd name="connsiteX81" fmla="*/ 1324572 w 1831199"/>
              <a:gd name="connsiteY81" fmla="*/ 1472846 h 1936639"/>
              <a:gd name="connsiteX82" fmla="*/ 1349285 w 1831199"/>
              <a:gd name="connsiteY82" fmla="*/ 1546986 h 1936639"/>
              <a:gd name="connsiteX83" fmla="*/ 1361642 w 1831199"/>
              <a:gd name="connsiteY83" fmla="*/ 1584057 h 1936639"/>
              <a:gd name="connsiteX84" fmla="*/ 1373999 w 1831199"/>
              <a:gd name="connsiteY84" fmla="*/ 1633484 h 1936639"/>
              <a:gd name="connsiteX85" fmla="*/ 1398712 w 1831199"/>
              <a:gd name="connsiteY85" fmla="*/ 1917689 h 1936639"/>
              <a:gd name="connsiteX86" fmla="*/ 1361642 w 1831199"/>
              <a:gd name="connsiteY86" fmla="*/ 1744694 h 1936639"/>
              <a:gd name="connsiteX87" fmla="*/ 1349285 w 1831199"/>
              <a:gd name="connsiteY87" fmla="*/ 1707624 h 1936639"/>
              <a:gd name="connsiteX88" fmla="*/ 1275145 w 1831199"/>
              <a:gd name="connsiteY88" fmla="*/ 1658197 h 1936639"/>
              <a:gd name="connsiteX89" fmla="*/ 1238074 w 1831199"/>
              <a:gd name="connsiteY89" fmla="*/ 1633484 h 1936639"/>
              <a:gd name="connsiteX90" fmla="*/ 1213361 w 1831199"/>
              <a:gd name="connsiteY90" fmla="*/ 1596413 h 1936639"/>
              <a:gd name="connsiteX91" fmla="*/ 1188647 w 1831199"/>
              <a:gd name="connsiteY91" fmla="*/ 1509916 h 1936639"/>
              <a:gd name="connsiteX92" fmla="*/ 1139220 w 1831199"/>
              <a:gd name="connsiteY92" fmla="*/ 1435775 h 1936639"/>
              <a:gd name="connsiteX93" fmla="*/ 990939 w 1831199"/>
              <a:gd name="connsiteY93" fmla="*/ 1423419 h 1936639"/>
              <a:gd name="connsiteX94" fmla="*/ 929155 w 1831199"/>
              <a:gd name="connsiteY94" fmla="*/ 1435775 h 1936639"/>
              <a:gd name="connsiteX95" fmla="*/ 904442 w 1831199"/>
              <a:gd name="connsiteY95" fmla="*/ 1472846 h 1936639"/>
              <a:gd name="connsiteX96" fmla="*/ 867372 w 1831199"/>
              <a:gd name="connsiteY96" fmla="*/ 1485203 h 1936639"/>
              <a:gd name="connsiteX97" fmla="*/ 830301 w 1831199"/>
              <a:gd name="connsiteY97" fmla="*/ 1571700 h 1936639"/>
              <a:gd name="connsiteX98" fmla="*/ 805588 w 1831199"/>
              <a:gd name="connsiteY98" fmla="*/ 1608770 h 1936639"/>
              <a:gd name="connsiteX99" fmla="*/ 780874 w 1831199"/>
              <a:gd name="connsiteY99" fmla="*/ 1682911 h 1936639"/>
              <a:gd name="connsiteX100" fmla="*/ 768517 w 1831199"/>
              <a:gd name="connsiteY100" fmla="*/ 1719981 h 1936639"/>
              <a:gd name="connsiteX101" fmla="*/ 756161 w 1831199"/>
              <a:gd name="connsiteY101" fmla="*/ 1781765 h 1936639"/>
              <a:gd name="connsiteX102" fmla="*/ 743804 w 1831199"/>
              <a:gd name="connsiteY102" fmla="*/ 1868262 h 1936639"/>
              <a:gd name="connsiteX103" fmla="*/ 731447 w 1831199"/>
              <a:gd name="connsiteY103" fmla="*/ 1905332 h 1936639"/>
              <a:gd name="connsiteX104" fmla="*/ 719090 w 1831199"/>
              <a:gd name="connsiteY104" fmla="*/ 1868262 h 1936639"/>
              <a:gd name="connsiteX105" fmla="*/ 694377 w 1831199"/>
              <a:gd name="connsiteY105" fmla="*/ 1831192 h 1936639"/>
              <a:gd name="connsiteX106" fmla="*/ 706734 w 1831199"/>
              <a:gd name="connsiteY106" fmla="*/ 1633484 h 1936639"/>
              <a:gd name="connsiteX107" fmla="*/ 731447 w 1831199"/>
              <a:gd name="connsiteY107" fmla="*/ 1596413 h 1936639"/>
              <a:gd name="connsiteX108" fmla="*/ 805588 w 1831199"/>
              <a:gd name="connsiteY108" fmla="*/ 1546986 h 1936639"/>
              <a:gd name="connsiteX109" fmla="*/ 842658 w 1831199"/>
              <a:gd name="connsiteY109" fmla="*/ 1472846 h 1936639"/>
              <a:gd name="connsiteX110" fmla="*/ 805588 w 1831199"/>
              <a:gd name="connsiteY110" fmla="*/ 1448132 h 1936639"/>
              <a:gd name="connsiteX111" fmla="*/ 743804 w 1831199"/>
              <a:gd name="connsiteY111" fmla="*/ 1398705 h 1936639"/>
              <a:gd name="connsiteX112" fmla="*/ 64182 w 1831199"/>
              <a:gd name="connsiteY112" fmla="*/ 1373992 h 1936639"/>
              <a:gd name="connsiteX113" fmla="*/ 2399 w 1831199"/>
              <a:gd name="connsiteY113" fmla="*/ 1324565 h 1936639"/>
              <a:gd name="connsiteX114" fmla="*/ 39469 w 1831199"/>
              <a:gd name="connsiteY114" fmla="*/ 1336921 h 1936639"/>
              <a:gd name="connsiteX115" fmla="*/ 286604 w 1831199"/>
              <a:gd name="connsiteY115" fmla="*/ 1324565 h 1936639"/>
              <a:gd name="connsiteX116" fmla="*/ 348388 w 1831199"/>
              <a:gd name="connsiteY116" fmla="*/ 1262781 h 1936639"/>
              <a:gd name="connsiteX117" fmla="*/ 385458 w 1831199"/>
              <a:gd name="connsiteY117" fmla="*/ 1238067 h 1936639"/>
              <a:gd name="connsiteX118" fmla="*/ 373101 w 1831199"/>
              <a:gd name="connsiteY118" fmla="*/ 1114500 h 1936639"/>
              <a:gd name="connsiteX119" fmla="*/ 298961 w 1831199"/>
              <a:gd name="connsiteY119" fmla="*/ 1065073 h 1936639"/>
              <a:gd name="connsiteX120" fmla="*/ 261890 w 1831199"/>
              <a:gd name="connsiteY120" fmla="*/ 1040359 h 1936639"/>
              <a:gd name="connsiteX121" fmla="*/ 237177 w 1831199"/>
              <a:gd name="connsiteY121" fmla="*/ 1003289 h 1936639"/>
              <a:gd name="connsiteX122" fmla="*/ 200107 w 1831199"/>
              <a:gd name="connsiteY122" fmla="*/ 867365 h 1936639"/>
              <a:gd name="connsiteX123" fmla="*/ 237177 w 1831199"/>
              <a:gd name="connsiteY123" fmla="*/ 892078 h 1936639"/>
              <a:gd name="connsiteX124" fmla="*/ 261890 w 1831199"/>
              <a:gd name="connsiteY124" fmla="*/ 929148 h 1936639"/>
              <a:gd name="connsiteX125" fmla="*/ 298961 w 1831199"/>
              <a:gd name="connsiteY125" fmla="*/ 953862 h 1936639"/>
              <a:gd name="connsiteX126" fmla="*/ 336031 w 1831199"/>
              <a:gd name="connsiteY126" fmla="*/ 1028003 h 1936639"/>
              <a:gd name="connsiteX127" fmla="*/ 373101 w 1831199"/>
              <a:gd name="connsiteY127" fmla="*/ 1040359 h 1936639"/>
              <a:gd name="connsiteX128" fmla="*/ 385458 w 1831199"/>
              <a:gd name="connsiteY128"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23426 w 1831199"/>
              <a:gd name="connsiteY65" fmla="*/ 1299851 h 1936639"/>
              <a:gd name="connsiteX66" fmla="*/ 1497566 w 1831199"/>
              <a:gd name="connsiteY66" fmla="*/ 1361635 h 1936639"/>
              <a:gd name="connsiteX67" fmla="*/ 1559350 w 1831199"/>
              <a:gd name="connsiteY67" fmla="*/ 1448132 h 1936639"/>
              <a:gd name="connsiteX68" fmla="*/ 1584063 w 1831199"/>
              <a:gd name="connsiteY68" fmla="*/ 1485203 h 1936639"/>
              <a:gd name="connsiteX69" fmla="*/ 1621134 w 1831199"/>
              <a:gd name="connsiteY69" fmla="*/ 1509916 h 1936639"/>
              <a:gd name="connsiteX70" fmla="*/ 1670561 w 1831199"/>
              <a:gd name="connsiteY70" fmla="*/ 1584057 h 1936639"/>
              <a:gd name="connsiteX71" fmla="*/ 1621134 w 1831199"/>
              <a:gd name="connsiteY71" fmla="*/ 1509916 h 1936639"/>
              <a:gd name="connsiteX72" fmla="*/ 1596420 w 1831199"/>
              <a:gd name="connsiteY72" fmla="*/ 1472846 h 1936639"/>
              <a:gd name="connsiteX73" fmla="*/ 1522280 w 1831199"/>
              <a:gd name="connsiteY73" fmla="*/ 1435775 h 1936639"/>
              <a:gd name="connsiteX74" fmla="*/ 1485209 w 1831199"/>
              <a:gd name="connsiteY74" fmla="*/ 1398705 h 1936639"/>
              <a:gd name="connsiteX75" fmla="*/ 1411069 w 1831199"/>
              <a:gd name="connsiteY75" fmla="*/ 1373992 h 1936639"/>
              <a:gd name="connsiteX76" fmla="*/ 1336928 w 1831199"/>
              <a:gd name="connsiteY76" fmla="*/ 1349278 h 1936639"/>
              <a:gd name="connsiteX77" fmla="*/ 1299858 w 1831199"/>
              <a:gd name="connsiteY77" fmla="*/ 1336921 h 1936639"/>
              <a:gd name="connsiteX78" fmla="*/ 1262788 w 1831199"/>
              <a:gd name="connsiteY78" fmla="*/ 1312208 h 1936639"/>
              <a:gd name="connsiteX79" fmla="*/ 1250431 w 1831199"/>
              <a:gd name="connsiteY79" fmla="*/ 1349278 h 1936639"/>
              <a:gd name="connsiteX80" fmla="*/ 1262788 w 1831199"/>
              <a:gd name="connsiteY80" fmla="*/ 1386348 h 1936639"/>
              <a:gd name="connsiteX81" fmla="*/ 1324572 w 1831199"/>
              <a:gd name="connsiteY81" fmla="*/ 1472846 h 1936639"/>
              <a:gd name="connsiteX82" fmla="*/ 1349285 w 1831199"/>
              <a:gd name="connsiteY82" fmla="*/ 1546986 h 1936639"/>
              <a:gd name="connsiteX83" fmla="*/ 1361642 w 1831199"/>
              <a:gd name="connsiteY83" fmla="*/ 1584057 h 1936639"/>
              <a:gd name="connsiteX84" fmla="*/ 1373999 w 1831199"/>
              <a:gd name="connsiteY84" fmla="*/ 1633484 h 1936639"/>
              <a:gd name="connsiteX85" fmla="*/ 1398712 w 1831199"/>
              <a:gd name="connsiteY85" fmla="*/ 1917689 h 1936639"/>
              <a:gd name="connsiteX86" fmla="*/ 1361642 w 1831199"/>
              <a:gd name="connsiteY86" fmla="*/ 1744694 h 1936639"/>
              <a:gd name="connsiteX87" fmla="*/ 1349285 w 1831199"/>
              <a:gd name="connsiteY87" fmla="*/ 1707624 h 1936639"/>
              <a:gd name="connsiteX88" fmla="*/ 1275145 w 1831199"/>
              <a:gd name="connsiteY88" fmla="*/ 1658197 h 1936639"/>
              <a:gd name="connsiteX89" fmla="*/ 1238074 w 1831199"/>
              <a:gd name="connsiteY89" fmla="*/ 1633484 h 1936639"/>
              <a:gd name="connsiteX90" fmla="*/ 1213361 w 1831199"/>
              <a:gd name="connsiteY90" fmla="*/ 1596413 h 1936639"/>
              <a:gd name="connsiteX91" fmla="*/ 1188647 w 1831199"/>
              <a:gd name="connsiteY91" fmla="*/ 1509916 h 1936639"/>
              <a:gd name="connsiteX92" fmla="*/ 1139220 w 1831199"/>
              <a:gd name="connsiteY92" fmla="*/ 1435775 h 1936639"/>
              <a:gd name="connsiteX93" fmla="*/ 990939 w 1831199"/>
              <a:gd name="connsiteY93" fmla="*/ 1423419 h 1936639"/>
              <a:gd name="connsiteX94" fmla="*/ 929155 w 1831199"/>
              <a:gd name="connsiteY94" fmla="*/ 1435775 h 1936639"/>
              <a:gd name="connsiteX95" fmla="*/ 904442 w 1831199"/>
              <a:gd name="connsiteY95" fmla="*/ 1472846 h 1936639"/>
              <a:gd name="connsiteX96" fmla="*/ 867372 w 1831199"/>
              <a:gd name="connsiteY96" fmla="*/ 1485203 h 1936639"/>
              <a:gd name="connsiteX97" fmla="*/ 830301 w 1831199"/>
              <a:gd name="connsiteY97" fmla="*/ 1571700 h 1936639"/>
              <a:gd name="connsiteX98" fmla="*/ 805588 w 1831199"/>
              <a:gd name="connsiteY98" fmla="*/ 1608770 h 1936639"/>
              <a:gd name="connsiteX99" fmla="*/ 780874 w 1831199"/>
              <a:gd name="connsiteY99" fmla="*/ 1682911 h 1936639"/>
              <a:gd name="connsiteX100" fmla="*/ 768517 w 1831199"/>
              <a:gd name="connsiteY100" fmla="*/ 1719981 h 1936639"/>
              <a:gd name="connsiteX101" fmla="*/ 756161 w 1831199"/>
              <a:gd name="connsiteY101" fmla="*/ 1781765 h 1936639"/>
              <a:gd name="connsiteX102" fmla="*/ 743804 w 1831199"/>
              <a:gd name="connsiteY102" fmla="*/ 1868262 h 1936639"/>
              <a:gd name="connsiteX103" fmla="*/ 731447 w 1831199"/>
              <a:gd name="connsiteY103" fmla="*/ 1905332 h 1936639"/>
              <a:gd name="connsiteX104" fmla="*/ 719090 w 1831199"/>
              <a:gd name="connsiteY104" fmla="*/ 1868262 h 1936639"/>
              <a:gd name="connsiteX105" fmla="*/ 694377 w 1831199"/>
              <a:gd name="connsiteY105" fmla="*/ 1831192 h 1936639"/>
              <a:gd name="connsiteX106" fmla="*/ 706734 w 1831199"/>
              <a:gd name="connsiteY106" fmla="*/ 1633484 h 1936639"/>
              <a:gd name="connsiteX107" fmla="*/ 731447 w 1831199"/>
              <a:gd name="connsiteY107" fmla="*/ 1596413 h 1936639"/>
              <a:gd name="connsiteX108" fmla="*/ 805588 w 1831199"/>
              <a:gd name="connsiteY108" fmla="*/ 1546986 h 1936639"/>
              <a:gd name="connsiteX109" fmla="*/ 842658 w 1831199"/>
              <a:gd name="connsiteY109" fmla="*/ 1472846 h 1936639"/>
              <a:gd name="connsiteX110" fmla="*/ 805588 w 1831199"/>
              <a:gd name="connsiteY110" fmla="*/ 1448132 h 1936639"/>
              <a:gd name="connsiteX111" fmla="*/ 743804 w 1831199"/>
              <a:gd name="connsiteY111" fmla="*/ 1398705 h 1936639"/>
              <a:gd name="connsiteX112" fmla="*/ 64182 w 1831199"/>
              <a:gd name="connsiteY112" fmla="*/ 1373992 h 1936639"/>
              <a:gd name="connsiteX113" fmla="*/ 2399 w 1831199"/>
              <a:gd name="connsiteY113" fmla="*/ 1324565 h 1936639"/>
              <a:gd name="connsiteX114" fmla="*/ 39469 w 1831199"/>
              <a:gd name="connsiteY114" fmla="*/ 1336921 h 1936639"/>
              <a:gd name="connsiteX115" fmla="*/ 286604 w 1831199"/>
              <a:gd name="connsiteY115" fmla="*/ 1324565 h 1936639"/>
              <a:gd name="connsiteX116" fmla="*/ 348388 w 1831199"/>
              <a:gd name="connsiteY116" fmla="*/ 1262781 h 1936639"/>
              <a:gd name="connsiteX117" fmla="*/ 385458 w 1831199"/>
              <a:gd name="connsiteY117" fmla="*/ 1238067 h 1936639"/>
              <a:gd name="connsiteX118" fmla="*/ 373101 w 1831199"/>
              <a:gd name="connsiteY118" fmla="*/ 1114500 h 1936639"/>
              <a:gd name="connsiteX119" fmla="*/ 298961 w 1831199"/>
              <a:gd name="connsiteY119" fmla="*/ 1065073 h 1936639"/>
              <a:gd name="connsiteX120" fmla="*/ 261890 w 1831199"/>
              <a:gd name="connsiteY120" fmla="*/ 1040359 h 1936639"/>
              <a:gd name="connsiteX121" fmla="*/ 237177 w 1831199"/>
              <a:gd name="connsiteY121" fmla="*/ 1003289 h 1936639"/>
              <a:gd name="connsiteX122" fmla="*/ 200107 w 1831199"/>
              <a:gd name="connsiteY122" fmla="*/ 867365 h 1936639"/>
              <a:gd name="connsiteX123" fmla="*/ 237177 w 1831199"/>
              <a:gd name="connsiteY123" fmla="*/ 892078 h 1936639"/>
              <a:gd name="connsiteX124" fmla="*/ 261890 w 1831199"/>
              <a:gd name="connsiteY124" fmla="*/ 929148 h 1936639"/>
              <a:gd name="connsiteX125" fmla="*/ 298961 w 1831199"/>
              <a:gd name="connsiteY125" fmla="*/ 953862 h 1936639"/>
              <a:gd name="connsiteX126" fmla="*/ 336031 w 1831199"/>
              <a:gd name="connsiteY126" fmla="*/ 1028003 h 1936639"/>
              <a:gd name="connsiteX127" fmla="*/ 373101 w 1831199"/>
              <a:gd name="connsiteY127" fmla="*/ 1040359 h 1936639"/>
              <a:gd name="connsiteX128" fmla="*/ 385458 w 1831199"/>
              <a:gd name="connsiteY128"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24572 w 1831199"/>
              <a:gd name="connsiteY80" fmla="*/ 1472846 h 1936639"/>
              <a:gd name="connsiteX81" fmla="*/ 1349285 w 1831199"/>
              <a:gd name="connsiteY81" fmla="*/ 1546986 h 1936639"/>
              <a:gd name="connsiteX82" fmla="*/ 1361642 w 1831199"/>
              <a:gd name="connsiteY82" fmla="*/ 1584057 h 1936639"/>
              <a:gd name="connsiteX83" fmla="*/ 1373999 w 1831199"/>
              <a:gd name="connsiteY83" fmla="*/ 1633484 h 1936639"/>
              <a:gd name="connsiteX84" fmla="*/ 1398712 w 1831199"/>
              <a:gd name="connsiteY84" fmla="*/ 1917689 h 1936639"/>
              <a:gd name="connsiteX85" fmla="*/ 1361642 w 1831199"/>
              <a:gd name="connsiteY85" fmla="*/ 1744694 h 1936639"/>
              <a:gd name="connsiteX86" fmla="*/ 1349285 w 1831199"/>
              <a:gd name="connsiteY86" fmla="*/ 1707624 h 1936639"/>
              <a:gd name="connsiteX87" fmla="*/ 1275145 w 1831199"/>
              <a:gd name="connsiteY87" fmla="*/ 1658197 h 1936639"/>
              <a:gd name="connsiteX88" fmla="*/ 1238074 w 1831199"/>
              <a:gd name="connsiteY88" fmla="*/ 1633484 h 1936639"/>
              <a:gd name="connsiteX89" fmla="*/ 1213361 w 1831199"/>
              <a:gd name="connsiteY89" fmla="*/ 1596413 h 1936639"/>
              <a:gd name="connsiteX90" fmla="*/ 1188647 w 1831199"/>
              <a:gd name="connsiteY90" fmla="*/ 1509916 h 1936639"/>
              <a:gd name="connsiteX91" fmla="*/ 1139220 w 1831199"/>
              <a:gd name="connsiteY91" fmla="*/ 1435775 h 1936639"/>
              <a:gd name="connsiteX92" fmla="*/ 990939 w 1831199"/>
              <a:gd name="connsiteY92" fmla="*/ 1423419 h 1936639"/>
              <a:gd name="connsiteX93" fmla="*/ 929155 w 1831199"/>
              <a:gd name="connsiteY93" fmla="*/ 1435775 h 1936639"/>
              <a:gd name="connsiteX94" fmla="*/ 904442 w 1831199"/>
              <a:gd name="connsiteY94" fmla="*/ 1472846 h 1936639"/>
              <a:gd name="connsiteX95" fmla="*/ 867372 w 1831199"/>
              <a:gd name="connsiteY95" fmla="*/ 1485203 h 1936639"/>
              <a:gd name="connsiteX96" fmla="*/ 830301 w 1831199"/>
              <a:gd name="connsiteY96" fmla="*/ 1571700 h 1936639"/>
              <a:gd name="connsiteX97" fmla="*/ 805588 w 1831199"/>
              <a:gd name="connsiteY97" fmla="*/ 1608770 h 1936639"/>
              <a:gd name="connsiteX98" fmla="*/ 780874 w 1831199"/>
              <a:gd name="connsiteY98" fmla="*/ 1682911 h 1936639"/>
              <a:gd name="connsiteX99" fmla="*/ 768517 w 1831199"/>
              <a:gd name="connsiteY99" fmla="*/ 1719981 h 1936639"/>
              <a:gd name="connsiteX100" fmla="*/ 756161 w 1831199"/>
              <a:gd name="connsiteY100" fmla="*/ 1781765 h 1936639"/>
              <a:gd name="connsiteX101" fmla="*/ 743804 w 1831199"/>
              <a:gd name="connsiteY101" fmla="*/ 1868262 h 1936639"/>
              <a:gd name="connsiteX102" fmla="*/ 731447 w 1831199"/>
              <a:gd name="connsiteY102" fmla="*/ 1905332 h 1936639"/>
              <a:gd name="connsiteX103" fmla="*/ 719090 w 1831199"/>
              <a:gd name="connsiteY103" fmla="*/ 1868262 h 1936639"/>
              <a:gd name="connsiteX104" fmla="*/ 694377 w 1831199"/>
              <a:gd name="connsiteY104" fmla="*/ 1831192 h 1936639"/>
              <a:gd name="connsiteX105" fmla="*/ 706734 w 1831199"/>
              <a:gd name="connsiteY105" fmla="*/ 1633484 h 1936639"/>
              <a:gd name="connsiteX106" fmla="*/ 731447 w 1831199"/>
              <a:gd name="connsiteY106" fmla="*/ 1596413 h 1936639"/>
              <a:gd name="connsiteX107" fmla="*/ 805588 w 1831199"/>
              <a:gd name="connsiteY107" fmla="*/ 1546986 h 1936639"/>
              <a:gd name="connsiteX108" fmla="*/ 842658 w 1831199"/>
              <a:gd name="connsiteY108" fmla="*/ 1472846 h 1936639"/>
              <a:gd name="connsiteX109" fmla="*/ 805588 w 1831199"/>
              <a:gd name="connsiteY109" fmla="*/ 1448132 h 1936639"/>
              <a:gd name="connsiteX110" fmla="*/ 743804 w 1831199"/>
              <a:gd name="connsiteY110" fmla="*/ 1398705 h 1936639"/>
              <a:gd name="connsiteX111" fmla="*/ 64182 w 1831199"/>
              <a:gd name="connsiteY111" fmla="*/ 1373992 h 1936639"/>
              <a:gd name="connsiteX112" fmla="*/ 2399 w 1831199"/>
              <a:gd name="connsiteY112" fmla="*/ 1324565 h 1936639"/>
              <a:gd name="connsiteX113" fmla="*/ 39469 w 1831199"/>
              <a:gd name="connsiteY113" fmla="*/ 1336921 h 1936639"/>
              <a:gd name="connsiteX114" fmla="*/ 286604 w 1831199"/>
              <a:gd name="connsiteY114" fmla="*/ 1324565 h 1936639"/>
              <a:gd name="connsiteX115" fmla="*/ 348388 w 1831199"/>
              <a:gd name="connsiteY115" fmla="*/ 1262781 h 1936639"/>
              <a:gd name="connsiteX116" fmla="*/ 385458 w 1831199"/>
              <a:gd name="connsiteY116" fmla="*/ 1238067 h 1936639"/>
              <a:gd name="connsiteX117" fmla="*/ 373101 w 1831199"/>
              <a:gd name="connsiteY117" fmla="*/ 1114500 h 1936639"/>
              <a:gd name="connsiteX118" fmla="*/ 298961 w 1831199"/>
              <a:gd name="connsiteY118" fmla="*/ 1065073 h 1936639"/>
              <a:gd name="connsiteX119" fmla="*/ 261890 w 1831199"/>
              <a:gd name="connsiteY119" fmla="*/ 1040359 h 1936639"/>
              <a:gd name="connsiteX120" fmla="*/ 237177 w 1831199"/>
              <a:gd name="connsiteY120" fmla="*/ 1003289 h 1936639"/>
              <a:gd name="connsiteX121" fmla="*/ 200107 w 1831199"/>
              <a:gd name="connsiteY121" fmla="*/ 867365 h 1936639"/>
              <a:gd name="connsiteX122" fmla="*/ 237177 w 1831199"/>
              <a:gd name="connsiteY122" fmla="*/ 892078 h 1936639"/>
              <a:gd name="connsiteX123" fmla="*/ 261890 w 1831199"/>
              <a:gd name="connsiteY123" fmla="*/ 929148 h 1936639"/>
              <a:gd name="connsiteX124" fmla="*/ 298961 w 1831199"/>
              <a:gd name="connsiteY124" fmla="*/ 953862 h 1936639"/>
              <a:gd name="connsiteX125" fmla="*/ 336031 w 1831199"/>
              <a:gd name="connsiteY125" fmla="*/ 1028003 h 1936639"/>
              <a:gd name="connsiteX126" fmla="*/ 373101 w 1831199"/>
              <a:gd name="connsiteY126" fmla="*/ 1040359 h 1936639"/>
              <a:gd name="connsiteX127" fmla="*/ 385458 w 1831199"/>
              <a:gd name="connsiteY127"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49285 w 1831199"/>
              <a:gd name="connsiteY80" fmla="*/ 1546986 h 1936639"/>
              <a:gd name="connsiteX81" fmla="*/ 1361642 w 1831199"/>
              <a:gd name="connsiteY81" fmla="*/ 1584057 h 1936639"/>
              <a:gd name="connsiteX82" fmla="*/ 1373999 w 1831199"/>
              <a:gd name="connsiteY82" fmla="*/ 1633484 h 1936639"/>
              <a:gd name="connsiteX83" fmla="*/ 1398712 w 1831199"/>
              <a:gd name="connsiteY83" fmla="*/ 1917689 h 1936639"/>
              <a:gd name="connsiteX84" fmla="*/ 1361642 w 1831199"/>
              <a:gd name="connsiteY84" fmla="*/ 1744694 h 1936639"/>
              <a:gd name="connsiteX85" fmla="*/ 1349285 w 1831199"/>
              <a:gd name="connsiteY85" fmla="*/ 1707624 h 1936639"/>
              <a:gd name="connsiteX86" fmla="*/ 1275145 w 1831199"/>
              <a:gd name="connsiteY86" fmla="*/ 1658197 h 1936639"/>
              <a:gd name="connsiteX87" fmla="*/ 1238074 w 1831199"/>
              <a:gd name="connsiteY87" fmla="*/ 1633484 h 1936639"/>
              <a:gd name="connsiteX88" fmla="*/ 1213361 w 1831199"/>
              <a:gd name="connsiteY88" fmla="*/ 1596413 h 1936639"/>
              <a:gd name="connsiteX89" fmla="*/ 1188647 w 1831199"/>
              <a:gd name="connsiteY89" fmla="*/ 1509916 h 1936639"/>
              <a:gd name="connsiteX90" fmla="*/ 1139220 w 1831199"/>
              <a:gd name="connsiteY90" fmla="*/ 1435775 h 1936639"/>
              <a:gd name="connsiteX91" fmla="*/ 990939 w 1831199"/>
              <a:gd name="connsiteY91" fmla="*/ 1423419 h 1936639"/>
              <a:gd name="connsiteX92" fmla="*/ 929155 w 1831199"/>
              <a:gd name="connsiteY92" fmla="*/ 1435775 h 1936639"/>
              <a:gd name="connsiteX93" fmla="*/ 904442 w 1831199"/>
              <a:gd name="connsiteY93" fmla="*/ 1472846 h 1936639"/>
              <a:gd name="connsiteX94" fmla="*/ 867372 w 1831199"/>
              <a:gd name="connsiteY94" fmla="*/ 1485203 h 1936639"/>
              <a:gd name="connsiteX95" fmla="*/ 830301 w 1831199"/>
              <a:gd name="connsiteY95" fmla="*/ 1571700 h 1936639"/>
              <a:gd name="connsiteX96" fmla="*/ 805588 w 1831199"/>
              <a:gd name="connsiteY96" fmla="*/ 1608770 h 1936639"/>
              <a:gd name="connsiteX97" fmla="*/ 780874 w 1831199"/>
              <a:gd name="connsiteY97" fmla="*/ 1682911 h 1936639"/>
              <a:gd name="connsiteX98" fmla="*/ 768517 w 1831199"/>
              <a:gd name="connsiteY98" fmla="*/ 1719981 h 1936639"/>
              <a:gd name="connsiteX99" fmla="*/ 756161 w 1831199"/>
              <a:gd name="connsiteY99" fmla="*/ 1781765 h 1936639"/>
              <a:gd name="connsiteX100" fmla="*/ 743804 w 1831199"/>
              <a:gd name="connsiteY100" fmla="*/ 1868262 h 1936639"/>
              <a:gd name="connsiteX101" fmla="*/ 731447 w 1831199"/>
              <a:gd name="connsiteY101" fmla="*/ 1905332 h 1936639"/>
              <a:gd name="connsiteX102" fmla="*/ 719090 w 1831199"/>
              <a:gd name="connsiteY102" fmla="*/ 1868262 h 1936639"/>
              <a:gd name="connsiteX103" fmla="*/ 694377 w 1831199"/>
              <a:gd name="connsiteY103" fmla="*/ 1831192 h 1936639"/>
              <a:gd name="connsiteX104" fmla="*/ 706734 w 1831199"/>
              <a:gd name="connsiteY104" fmla="*/ 1633484 h 1936639"/>
              <a:gd name="connsiteX105" fmla="*/ 731447 w 1831199"/>
              <a:gd name="connsiteY105" fmla="*/ 1596413 h 1936639"/>
              <a:gd name="connsiteX106" fmla="*/ 805588 w 1831199"/>
              <a:gd name="connsiteY106" fmla="*/ 1546986 h 1936639"/>
              <a:gd name="connsiteX107" fmla="*/ 842658 w 1831199"/>
              <a:gd name="connsiteY107" fmla="*/ 1472846 h 1936639"/>
              <a:gd name="connsiteX108" fmla="*/ 805588 w 1831199"/>
              <a:gd name="connsiteY108" fmla="*/ 1448132 h 1936639"/>
              <a:gd name="connsiteX109" fmla="*/ 743804 w 1831199"/>
              <a:gd name="connsiteY109" fmla="*/ 1398705 h 1936639"/>
              <a:gd name="connsiteX110" fmla="*/ 64182 w 1831199"/>
              <a:gd name="connsiteY110" fmla="*/ 1373992 h 1936639"/>
              <a:gd name="connsiteX111" fmla="*/ 2399 w 1831199"/>
              <a:gd name="connsiteY111" fmla="*/ 1324565 h 1936639"/>
              <a:gd name="connsiteX112" fmla="*/ 39469 w 1831199"/>
              <a:gd name="connsiteY112" fmla="*/ 1336921 h 1936639"/>
              <a:gd name="connsiteX113" fmla="*/ 286604 w 1831199"/>
              <a:gd name="connsiteY113" fmla="*/ 1324565 h 1936639"/>
              <a:gd name="connsiteX114" fmla="*/ 348388 w 1831199"/>
              <a:gd name="connsiteY114" fmla="*/ 1262781 h 1936639"/>
              <a:gd name="connsiteX115" fmla="*/ 385458 w 1831199"/>
              <a:gd name="connsiteY115" fmla="*/ 1238067 h 1936639"/>
              <a:gd name="connsiteX116" fmla="*/ 373101 w 1831199"/>
              <a:gd name="connsiteY116" fmla="*/ 1114500 h 1936639"/>
              <a:gd name="connsiteX117" fmla="*/ 298961 w 1831199"/>
              <a:gd name="connsiteY117" fmla="*/ 1065073 h 1936639"/>
              <a:gd name="connsiteX118" fmla="*/ 261890 w 1831199"/>
              <a:gd name="connsiteY118" fmla="*/ 1040359 h 1936639"/>
              <a:gd name="connsiteX119" fmla="*/ 237177 w 1831199"/>
              <a:gd name="connsiteY119" fmla="*/ 1003289 h 1936639"/>
              <a:gd name="connsiteX120" fmla="*/ 200107 w 1831199"/>
              <a:gd name="connsiteY120" fmla="*/ 867365 h 1936639"/>
              <a:gd name="connsiteX121" fmla="*/ 237177 w 1831199"/>
              <a:gd name="connsiteY121" fmla="*/ 892078 h 1936639"/>
              <a:gd name="connsiteX122" fmla="*/ 261890 w 1831199"/>
              <a:gd name="connsiteY122" fmla="*/ 929148 h 1936639"/>
              <a:gd name="connsiteX123" fmla="*/ 298961 w 1831199"/>
              <a:gd name="connsiteY123" fmla="*/ 953862 h 1936639"/>
              <a:gd name="connsiteX124" fmla="*/ 336031 w 1831199"/>
              <a:gd name="connsiteY124" fmla="*/ 1028003 h 1936639"/>
              <a:gd name="connsiteX125" fmla="*/ 373101 w 1831199"/>
              <a:gd name="connsiteY125" fmla="*/ 1040359 h 1936639"/>
              <a:gd name="connsiteX126" fmla="*/ 385458 w 1831199"/>
              <a:gd name="connsiteY126"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49285 w 1831199"/>
              <a:gd name="connsiteY80" fmla="*/ 1546986 h 1936639"/>
              <a:gd name="connsiteX81" fmla="*/ 1361642 w 1831199"/>
              <a:gd name="connsiteY81" fmla="*/ 1584057 h 1936639"/>
              <a:gd name="connsiteX82" fmla="*/ 1373999 w 1831199"/>
              <a:gd name="connsiteY82" fmla="*/ 1633484 h 1936639"/>
              <a:gd name="connsiteX83" fmla="*/ 1398712 w 1831199"/>
              <a:gd name="connsiteY83" fmla="*/ 1917689 h 1936639"/>
              <a:gd name="connsiteX84" fmla="*/ 1361642 w 1831199"/>
              <a:gd name="connsiteY84" fmla="*/ 1744694 h 1936639"/>
              <a:gd name="connsiteX85" fmla="*/ 1349285 w 1831199"/>
              <a:gd name="connsiteY85" fmla="*/ 1707624 h 1936639"/>
              <a:gd name="connsiteX86" fmla="*/ 1275145 w 1831199"/>
              <a:gd name="connsiteY86" fmla="*/ 1658197 h 1936639"/>
              <a:gd name="connsiteX87" fmla="*/ 1238074 w 1831199"/>
              <a:gd name="connsiteY87" fmla="*/ 1633484 h 1936639"/>
              <a:gd name="connsiteX88" fmla="*/ 1213361 w 1831199"/>
              <a:gd name="connsiteY88" fmla="*/ 1596413 h 1936639"/>
              <a:gd name="connsiteX89" fmla="*/ 1188647 w 1831199"/>
              <a:gd name="connsiteY89" fmla="*/ 1509916 h 1936639"/>
              <a:gd name="connsiteX90" fmla="*/ 1139220 w 1831199"/>
              <a:gd name="connsiteY90" fmla="*/ 1435775 h 1936639"/>
              <a:gd name="connsiteX91" fmla="*/ 990939 w 1831199"/>
              <a:gd name="connsiteY91" fmla="*/ 1423419 h 1936639"/>
              <a:gd name="connsiteX92" fmla="*/ 929155 w 1831199"/>
              <a:gd name="connsiteY92" fmla="*/ 1435775 h 1936639"/>
              <a:gd name="connsiteX93" fmla="*/ 904442 w 1831199"/>
              <a:gd name="connsiteY93" fmla="*/ 1472846 h 1936639"/>
              <a:gd name="connsiteX94" fmla="*/ 867372 w 1831199"/>
              <a:gd name="connsiteY94" fmla="*/ 1485203 h 1936639"/>
              <a:gd name="connsiteX95" fmla="*/ 830301 w 1831199"/>
              <a:gd name="connsiteY95" fmla="*/ 1571700 h 1936639"/>
              <a:gd name="connsiteX96" fmla="*/ 780874 w 1831199"/>
              <a:gd name="connsiteY96" fmla="*/ 1682911 h 1936639"/>
              <a:gd name="connsiteX97" fmla="*/ 768517 w 1831199"/>
              <a:gd name="connsiteY97" fmla="*/ 1719981 h 1936639"/>
              <a:gd name="connsiteX98" fmla="*/ 756161 w 1831199"/>
              <a:gd name="connsiteY98" fmla="*/ 1781765 h 1936639"/>
              <a:gd name="connsiteX99" fmla="*/ 743804 w 1831199"/>
              <a:gd name="connsiteY99" fmla="*/ 1868262 h 1936639"/>
              <a:gd name="connsiteX100" fmla="*/ 731447 w 1831199"/>
              <a:gd name="connsiteY100" fmla="*/ 1905332 h 1936639"/>
              <a:gd name="connsiteX101" fmla="*/ 719090 w 1831199"/>
              <a:gd name="connsiteY101" fmla="*/ 1868262 h 1936639"/>
              <a:gd name="connsiteX102" fmla="*/ 694377 w 1831199"/>
              <a:gd name="connsiteY102" fmla="*/ 1831192 h 1936639"/>
              <a:gd name="connsiteX103" fmla="*/ 706734 w 1831199"/>
              <a:gd name="connsiteY103" fmla="*/ 1633484 h 1936639"/>
              <a:gd name="connsiteX104" fmla="*/ 731447 w 1831199"/>
              <a:gd name="connsiteY104" fmla="*/ 1596413 h 1936639"/>
              <a:gd name="connsiteX105" fmla="*/ 805588 w 1831199"/>
              <a:gd name="connsiteY105" fmla="*/ 1546986 h 1936639"/>
              <a:gd name="connsiteX106" fmla="*/ 842658 w 1831199"/>
              <a:gd name="connsiteY106" fmla="*/ 1472846 h 1936639"/>
              <a:gd name="connsiteX107" fmla="*/ 805588 w 1831199"/>
              <a:gd name="connsiteY107" fmla="*/ 1448132 h 1936639"/>
              <a:gd name="connsiteX108" fmla="*/ 743804 w 1831199"/>
              <a:gd name="connsiteY108" fmla="*/ 1398705 h 1936639"/>
              <a:gd name="connsiteX109" fmla="*/ 64182 w 1831199"/>
              <a:gd name="connsiteY109" fmla="*/ 1373992 h 1936639"/>
              <a:gd name="connsiteX110" fmla="*/ 2399 w 1831199"/>
              <a:gd name="connsiteY110" fmla="*/ 1324565 h 1936639"/>
              <a:gd name="connsiteX111" fmla="*/ 39469 w 1831199"/>
              <a:gd name="connsiteY111" fmla="*/ 1336921 h 1936639"/>
              <a:gd name="connsiteX112" fmla="*/ 286604 w 1831199"/>
              <a:gd name="connsiteY112" fmla="*/ 1324565 h 1936639"/>
              <a:gd name="connsiteX113" fmla="*/ 348388 w 1831199"/>
              <a:gd name="connsiteY113" fmla="*/ 1262781 h 1936639"/>
              <a:gd name="connsiteX114" fmla="*/ 385458 w 1831199"/>
              <a:gd name="connsiteY114" fmla="*/ 1238067 h 1936639"/>
              <a:gd name="connsiteX115" fmla="*/ 373101 w 1831199"/>
              <a:gd name="connsiteY115" fmla="*/ 1114500 h 1936639"/>
              <a:gd name="connsiteX116" fmla="*/ 298961 w 1831199"/>
              <a:gd name="connsiteY116" fmla="*/ 1065073 h 1936639"/>
              <a:gd name="connsiteX117" fmla="*/ 261890 w 1831199"/>
              <a:gd name="connsiteY117" fmla="*/ 1040359 h 1936639"/>
              <a:gd name="connsiteX118" fmla="*/ 237177 w 1831199"/>
              <a:gd name="connsiteY118" fmla="*/ 1003289 h 1936639"/>
              <a:gd name="connsiteX119" fmla="*/ 200107 w 1831199"/>
              <a:gd name="connsiteY119" fmla="*/ 867365 h 1936639"/>
              <a:gd name="connsiteX120" fmla="*/ 237177 w 1831199"/>
              <a:gd name="connsiteY120" fmla="*/ 892078 h 1936639"/>
              <a:gd name="connsiteX121" fmla="*/ 261890 w 1831199"/>
              <a:gd name="connsiteY121" fmla="*/ 929148 h 1936639"/>
              <a:gd name="connsiteX122" fmla="*/ 298961 w 1831199"/>
              <a:gd name="connsiteY122" fmla="*/ 953862 h 1936639"/>
              <a:gd name="connsiteX123" fmla="*/ 336031 w 1831199"/>
              <a:gd name="connsiteY123" fmla="*/ 1028003 h 1936639"/>
              <a:gd name="connsiteX124" fmla="*/ 373101 w 1831199"/>
              <a:gd name="connsiteY124" fmla="*/ 1040359 h 1936639"/>
              <a:gd name="connsiteX125" fmla="*/ 385458 w 1831199"/>
              <a:gd name="connsiteY125"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447242 w 1831199"/>
              <a:gd name="connsiteY19" fmla="*/ 286597 h 1936639"/>
              <a:gd name="connsiteX20" fmla="*/ 397815 w 1831199"/>
              <a:gd name="connsiteY20" fmla="*/ 274240 h 1936639"/>
              <a:gd name="connsiteX21" fmla="*/ 298961 w 1831199"/>
              <a:gd name="connsiteY21" fmla="*/ 150673 h 1936639"/>
              <a:gd name="connsiteX22" fmla="*/ 274247 w 1831199"/>
              <a:gd name="connsiteY22" fmla="*/ 113603 h 1936639"/>
              <a:gd name="connsiteX23" fmla="*/ 348388 w 1831199"/>
              <a:gd name="connsiteY23" fmla="*/ 138316 h 1936639"/>
              <a:gd name="connsiteX24" fmla="*/ 422528 w 1831199"/>
              <a:gd name="connsiteY24" fmla="*/ 187743 h 1936639"/>
              <a:gd name="connsiteX25" fmla="*/ 459599 w 1831199"/>
              <a:gd name="connsiteY25" fmla="*/ 200100 h 1936639"/>
              <a:gd name="connsiteX26" fmla="*/ 533739 w 1831199"/>
              <a:gd name="connsiteY26" fmla="*/ 249527 h 1936639"/>
              <a:gd name="connsiteX27" fmla="*/ 570809 w 1831199"/>
              <a:gd name="connsiteY27" fmla="*/ 261884 h 1936639"/>
              <a:gd name="connsiteX28" fmla="*/ 607880 w 1831199"/>
              <a:gd name="connsiteY28" fmla="*/ 286597 h 1936639"/>
              <a:gd name="connsiteX29" fmla="*/ 793231 w 1831199"/>
              <a:gd name="connsiteY29" fmla="*/ 298954 h 1936639"/>
              <a:gd name="connsiteX30" fmla="*/ 867372 w 1831199"/>
              <a:gd name="connsiteY30" fmla="*/ 323667 h 1936639"/>
              <a:gd name="connsiteX31" fmla="*/ 904442 w 1831199"/>
              <a:gd name="connsiteY31" fmla="*/ 336024 h 1936639"/>
              <a:gd name="connsiteX32" fmla="*/ 941512 w 1831199"/>
              <a:gd name="connsiteY32" fmla="*/ 360738 h 1936639"/>
              <a:gd name="connsiteX33" fmla="*/ 1003296 w 1831199"/>
              <a:gd name="connsiteY33" fmla="*/ 422521 h 1936639"/>
              <a:gd name="connsiteX34" fmla="*/ 1040366 w 1831199"/>
              <a:gd name="connsiteY34" fmla="*/ 410165 h 1936639"/>
              <a:gd name="connsiteX35" fmla="*/ 1028009 w 1831199"/>
              <a:gd name="connsiteY35" fmla="*/ 323667 h 1936639"/>
              <a:gd name="connsiteX36" fmla="*/ 1003296 w 1831199"/>
              <a:gd name="connsiteY36" fmla="*/ 249527 h 1936639"/>
              <a:gd name="connsiteX37" fmla="*/ 978582 w 1831199"/>
              <a:gd name="connsiteY37" fmla="*/ 175386 h 1936639"/>
              <a:gd name="connsiteX38" fmla="*/ 966226 w 1831199"/>
              <a:gd name="connsiteY38" fmla="*/ 125959 h 1936639"/>
              <a:gd name="connsiteX39" fmla="*/ 941512 w 1831199"/>
              <a:gd name="connsiteY39" fmla="*/ 51819 h 1936639"/>
              <a:gd name="connsiteX40" fmla="*/ 929155 w 1831199"/>
              <a:gd name="connsiteY40" fmla="*/ 2392 h 1936639"/>
              <a:gd name="connsiteX41" fmla="*/ 966226 w 1831199"/>
              <a:gd name="connsiteY41" fmla="*/ 27105 h 1936639"/>
              <a:gd name="connsiteX42" fmla="*/ 1028009 w 1831199"/>
              <a:gd name="connsiteY42" fmla="*/ 138316 h 1936639"/>
              <a:gd name="connsiteX43" fmla="*/ 1052723 w 1831199"/>
              <a:gd name="connsiteY43" fmla="*/ 175386 h 1936639"/>
              <a:gd name="connsiteX44" fmla="*/ 1089793 w 1831199"/>
              <a:gd name="connsiteY44" fmla="*/ 200100 h 1936639"/>
              <a:gd name="connsiteX45" fmla="*/ 1139220 w 1831199"/>
              <a:gd name="connsiteY45" fmla="*/ 311311 h 1936639"/>
              <a:gd name="connsiteX46" fmla="*/ 1213361 w 1831199"/>
              <a:gd name="connsiteY46" fmla="*/ 360738 h 1936639"/>
              <a:gd name="connsiteX47" fmla="*/ 1262788 w 1831199"/>
              <a:gd name="connsiteY47" fmla="*/ 348381 h 1936639"/>
              <a:gd name="connsiteX48" fmla="*/ 1275145 w 1831199"/>
              <a:gd name="connsiteY48" fmla="*/ 286597 h 1936639"/>
              <a:gd name="connsiteX49" fmla="*/ 1287501 w 1831199"/>
              <a:gd name="connsiteY49" fmla="*/ 237170 h 1936639"/>
              <a:gd name="connsiteX50" fmla="*/ 1398712 w 1831199"/>
              <a:gd name="connsiteY50" fmla="*/ 150673 h 1936639"/>
              <a:gd name="connsiteX51" fmla="*/ 1435782 w 1831199"/>
              <a:gd name="connsiteY51" fmla="*/ 125959 h 1936639"/>
              <a:gd name="connsiteX52" fmla="*/ 1472853 w 1831199"/>
              <a:gd name="connsiteY52" fmla="*/ 138316 h 1936639"/>
              <a:gd name="connsiteX53" fmla="*/ 1682917 w 1831199"/>
              <a:gd name="connsiteY53" fmla="*/ 422522 h 1936639"/>
              <a:gd name="connsiteX54" fmla="*/ 1534636 w 1831199"/>
              <a:gd name="connsiteY54" fmla="*/ 694370 h 1936639"/>
              <a:gd name="connsiteX55" fmla="*/ 1559350 w 1831199"/>
              <a:gd name="connsiteY55" fmla="*/ 731440 h 1936639"/>
              <a:gd name="connsiteX56" fmla="*/ 1608777 w 1831199"/>
              <a:gd name="connsiteY56" fmla="*/ 780867 h 1936639"/>
              <a:gd name="connsiteX57" fmla="*/ 1719988 w 1831199"/>
              <a:gd name="connsiteY57" fmla="*/ 830294 h 1936639"/>
              <a:gd name="connsiteX58" fmla="*/ 1757058 w 1831199"/>
              <a:gd name="connsiteY58" fmla="*/ 842651 h 1936639"/>
              <a:gd name="connsiteX59" fmla="*/ 1831199 w 1831199"/>
              <a:gd name="connsiteY59" fmla="*/ 879721 h 1936639"/>
              <a:gd name="connsiteX60" fmla="*/ 1818842 w 1831199"/>
              <a:gd name="connsiteY60" fmla="*/ 978575 h 1936639"/>
              <a:gd name="connsiteX61" fmla="*/ 1781772 w 1831199"/>
              <a:gd name="connsiteY61" fmla="*/ 990932 h 1936639"/>
              <a:gd name="connsiteX62" fmla="*/ 1460496 w 1831199"/>
              <a:gd name="connsiteY62" fmla="*/ 1003289 h 1936639"/>
              <a:gd name="connsiteX63" fmla="*/ 1386355 w 1831199"/>
              <a:gd name="connsiteY63" fmla="*/ 1102143 h 1936639"/>
              <a:gd name="connsiteX64" fmla="*/ 1398712 w 1831199"/>
              <a:gd name="connsiteY64" fmla="*/ 1250424 h 1936639"/>
              <a:gd name="connsiteX65" fmla="*/ 1497566 w 1831199"/>
              <a:gd name="connsiteY65" fmla="*/ 1361635 h 1936639"/>
              <a:gd name="connsiteX66" fmla="*/ 1559350 w 1831199"/>
              <a:gd name="connsiteY66" fmla="*/ 1448132 h 1936639"/>
              <a:gd name="connsiteX67" fmla="*/ 1584063 w 1831199"/>
              <a:gd name="connsiteY67" fmla="*/ 1485203 h 1936639"/>
              <a:gd name="connsiteX68" fmla="*/ 1621134 w 1831199"/>
              <a:gd name="connsiteY68" fmla="*/ 1509916 h 1936639"/>
              <a:gd name="connsiteX69" fmla="*/ 1670561 w 1831199"/>
              <a:gd name="connsiteY69" fmla="*/ 1584057 h 1936639"/>
              <a:gd name="connsiteX70" fmla="*/ 1621134 w 1831199"/>
              <a:gd name="connsiteY70" fmla="*/ 1509916 h 1936639"/>
              <a:gd name="connsiteX71" fmla="*/ 1596420 w 1831199"/>
              <a:gd name="connsiteY71" fmla="*/ 1472846 h 1936639"/>
              <a:gd name="connsiteX72" fmla="*/ 1522280 w 1831199"/>
              <a:gd name="connsiteY72" fmla="*/ 1435775 h 1936639"/>
              <a:gd name="connsiteX73" fmla="*/ 1485209 w 1831199"/>
              <a:gd name="connsiteY73" fmla="*/ 1398705 h 1936639"/>
              <a:gd name="connsiteX74" fmla="*/ 1411069 w 1831199"/>
              <a:gd name="connsiteY74" fmla="*/ 1373992 h 1936639"/>
              <a:gd name="connsiteX75" fmla="*/ 1336928 w 1831199"/>
              <a:gd name="connsiteY75" fmla="*/ 1349278 h 1936639"/>
              <a:gd name="connsiteX76" fmla="*/ 1299858 w 1831199"/>
              <a:gd name="connsiteY76" fmla="*/ 1336921 h 1936639"/>
              <a:gd name="connsiteX77" fmla="*/ 1262788 w 1831199"/>
              <a:gd name="connsiteY77" fmla="*/ 1312208 h 1936639"/>
              <a:gd name="connsiteX78" fmla="*/ 1250431 w 1831199"/>
              <a:gd name="connsiteY78" fmla="*/ 1349278 h 1936639"/>
              <a:gd name="connsiteX79" fmla="*/ 1262788 w 1831199"/>
              <a:gd name="connsiteY79" fmla="*/ 1386348 h 1936639"/>
              <a:gd name="connsiteX80" fmla="*/ 1349285 w 1831199"/>
              <a:gd name="connsiteY80" fmla="*/ 1546986 h 1936639"/>
              <a:gd name="connsiteX81" fmla="*/ 1361642 w 1831199"/>
              <a:gd name="connsiteY81" fmla="*/ 1584057 h 1936639"/>
              <a:gd name="connsiteX82" fmla="*/ 1373999 w 1831199"/>
              <a:gd name="connsiteY82" fmla="*/ 1633484 h 1936639"/>
              <a:gd name="connsiteX83" fmla="*/ 1398712 w 1831199"/>
              <a:gd name="connsiteY83" fmla="*/ 1917689 h 1936639"/>
              <a:gd name="connsiteX84" fmla="*/ 1361642 w 1831199"/>
              <a:gd name="connsiteY84" fmla="*/ 1744694 h 1936639"/>
              <a:gd name="connsiteX85" fmla="*/ 1349285 w 1831199"/>
              <a:gd name="connsiteY85" fmla="*/ 1707624 h 1936639"/>
              <a:gd name="connsiteX86" fmla="*/ 1275145 w 1831199"/>
              <a:gd name="connsiteY86" fmla="*/ 1658197 h 1936639"/>
              <a:gd name="connsiteX87" fmla="*/ 1238074 w 1831199"/>
              <a:gd name="connsiteY87" fmla="*/ 1633484 h 1936639"/>
              <a:gd name="connsiteX88" fmla="*/ 1213361 w 1831199"/>
              <a:gd name="connsiteY88" fmla="*/ 1596413 h 1936639"/>
              <a:gd name="connsiteX89" fmla="*/ 1188647 w 1831199"/>
              <a:gd name="connsiteY89" fmla="*/ 1509916 h 1936639"/>
              <a:gd name="connsiteX90" fmla="*/ 1139220 w 1831199"/>
              <a:gd name="connsiteY90" fmla="*/ 1435775 h 1936639"/>
              <a:gd name="connsiteX91" fmla="*/ 990939 w 1831199"/>
              <a:gd name="connsiteY91" fmla="*/ 1423419 h 1936639"/>
              <a:gd name="connsiteX92" fmla="*/ 929155 w 1831199"/>
              <a:gd name="connsiteY92" fmla="*/ 1435775 h 1936639"/>
              <a:gd name="connsiteX93" fmla="*/ 904442 w 1831199"/>
              <a:gd name="connsiteY93" fmla="*/ 1472846 h 1936639"/>
              <a:gd name="connsiteX94" fmla="*/ 867372 w 1831199"/>
              <a:gd name="connsiteY94" fmla="*/ 1485203 h 1936639"/>
              <a:gd name="connsiteX95" fmla="*/ 830301 w 1831199"/>
              <a:gd name="connsiteY95" fmla="*/ 1571700 h 1936639"/>
              <a:gd name="connsiteX96" fmla="*/ 780874 w 1831199"/>
              <a:gd name="connsiteY96" fmla="*/ 1682911 h 1936639"/>
              <a:gd name="connsiteX97" fmla="*/ 768517 w 1831199"/>
              <a:gd name="connsiteY97" fmla="*/ 1719981 h 1936639"/>
              <a:gd name="connsiteX98" fmla="*/ 756161 w 1831199"/>
              <a:gd name="connsiteY98" fmla="*/ 1781765 h 1936639"/>
              <a:gd name="connsiteX99" fmla="*/ 743804 w 1831199"/>
              <a:gd name="connsiteY99" fmla="*/ 1868262 h 1936639"/>
              <a:gd name="connsiteX100" fmla="*/ 731447 w 1831199"/>
              <a:gd name="connsiteY100" fmla="*/ 1905332 h 1936639"/>
              <a:gd name="connsiteX101" fmla="*/ 719090 w 1831199"/>
              <a:gd name="connsiteY101" fmla="*/ 1868262 h 1936639"/>
              <a:gd name="connsiteX102" fmla="*/ 694377 w 1831199"/>
              <a:gd name="connsiteY102" fmla="*/ 1831192 h 1936639"/>
              <a:gd name="connsiteX103" fmla="*/ 706734 w 1831199"/>
              <a:gd name="connsiteY103" fmla="*/ 1633484 h 1936639"/>
              <a:gd name="connsiteX104" fmla="*/ 731447 w 1831199"/>
              <a:gd name="connsiteY104" fmla="*/ 1596413 h 1936639"/>
              <a:gd name="connsiteX105" fmla="*/ 805588 w 1831199"/>
              <a:gd name="connsiteY105" fmla="*/ 1546986 h 1936639"/>
              <a:gd name="connsiteX106" fmla="*/ 842658 w 1831199"/>
              <a:gd name="connsiteY106" fmla="*/ 1472846 h 1936639"/>
              <a:gd name="connsiteX107" fmla="*/ 805588 w 1831199"/>
              <a:gd name="connsiteY107" fmla="*/ 1448132 h 1936639"/>
              <a:gd name="connsiteX108" fmla="*/ 743804 w 1831199"/>
              <a:gd name="connsiteY108" fmla="*/ 1398705 h 1936639"/>
              <a:gd name="connsiteX109" fmla="*/ 64182 w 1831199"/>
              <a:gd name="connsiteY109" fmla="*/ 1373992 h 1936639"/>
              <a:gd name="connsiteX110" fmla="*/ 2399 w 1831199"/>
              <a:gd name="connsiteY110" fmla="*/ 1324565 h 1936639"/>
              <a:gd name="connsiteX111" fmla="*/ 39469 w 1831199"/>
              <a:gd name="connsiteY111" fmla="*/ 1336921 h 1936639"/>
              <a:gd name="connsiteX112" fmla="*/ 286604 w 1831199"/>
              <a:gd name="connsiteY112" fmla="*/ 1324565 h 1936639"/>
              <a:gd name="connsiteX113" fmla="*/ 348388 w 1831199"/>
              <a:gd name="connsiteY113" fmla="*/ 1262781 h 1936639"/>
              <a:gd name="connsiteX114" fmla="*/ 385458 w 1831199"/>
              <a:gd name="connsiteY114" fmla="*/ 1238067 h 1936639"/>
              <a:gd name="connsiteX115" fmla="*/ 373101 w 1831199"/>
              <a:gd name="connsiteY115" fmla="*/ 1114500 h 1936639"/>
              <a:gd name="connsiteX116" fmla="*/ 298961 w 1831199"/>
              <a:gd name="connsiteY116" fmla="*/ 1065073 h 1936639"/>
              <a:gd name="connsiteX117" fmla="*/ 261890 w 1831199"/>
              <a:gd name="connsiteY117" fmla="*/ 1040359 h 1936639"/>
              <a:gd name="connsiteX118" fmla="*/ 237177 w 1831199"/>
              <a:gd name="connsiteY118" fmla="*/ 1003289 h 1936639"/>
              <a:gd name="connsiteX119" fmla="*/ 200107 w 1831199"/>
              <a:gd name="connsiteY119" fmla="*/ 867365 h 1936639"/>
              <a:gd name="connsiteX120" fmla="*/ 237177 w 1831199"/>
              <a:gd name="connsiteY120" fmla="*/ 892078 h 1936639"/>
              <a:gd name="connsiteX121" fmla="*/ 261890 w 1831199"/>
              <a:gd name="connsiteY121" fmla="*/ 929148 h 1936639"/>
              <a:gd name="connsiteX122" fmla="*/ 298961 w 1831199"/>
              <a:gd name="connsiteY122" fmla="*/ 953862 h 1936639"/>
              <a:gd name="connsiteX123" fmla="*/ 373101 w 1831199"/>
              <a:gd name="connsiteY123" fmla="*/ 1040359 h 1936639"/>
              <a:gd name="connsiteX124" fmla="*/ 385458 w 1831199"/>
              <a:gd name="connsiteY124"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52723 w 1831199"/>
              <a:gd name="connsiteY42" fmla="*/ 175386 h 1936639"/>
              <a:gd name="connsiteX43" fmla="*/ 1089793 w 1831199"/>
              <a:gd name="connsiteY43" fmla="*/ 200100 h 1936639"/>
              <a:gd name="connsiteX44" fmla="*/ 1139220 w 1831199"/>
              <a:gd name="connsiteY44" fmla="*/ 311311 h 1936639"/>
              <a:gd name="connsiteX45" fmla="*/ 1213361 w 1831199"/>
              <a:gd name="connsiteY45" fmla="*/ 360738 h 1936639"/>
              <a:gd name="connsiteX46" fmla="*/ 1262788 w 1831199"/>
              <a:gd name="connsiteY46" fmla="*/ 348381 h 1936639"/>
              <a:gd name="connsiteX47" fmla="*/ 1275145 w 1831199"/>
              <a:gd name="connsiteY47" fmla="*/ 286597 h 1936639"/>
              <a:gd name="connsiteX48" fmla="*/ 1287501 w 1831199"/>
              <a:gd name="connsiteY48" fmla="*/ 237170 h 1936639"/>
              <a:gd name="connsiteX49" fmla="*/ 1398712 w 1831199"/>
              <a:gd name="connsiteY49" fmla="*/ 150673 h 1936639"/>
              <a:gd name="connsiteX50" fmla="*/ 1435782 w 1831199"/>
              <a:gd name="connsiteY50" fmla="*/ 125959 h 1936639"/>
              <a:gd name="connsiteX51" fmla="*/ 1472853 w 1831199"/>
              <a:gd name="connsiteY51" fmla="*/ 138316 h 1936639"/>
              <a:gd name="connsiteX52" fmla="*/ 1682917 w 1831199"/>
              <a:gd name="connsiteY52" fmla="*/ 422522 h 1936639"/>
              <a:gd name="connsiteX53" fmla="*/ 1534636 w 1831199"/>
              <a:gd name="connsiteY53" fmla="*/ 694370 h 1936639"/>
              <a:gd name="connsiteX54" fmla="*/ 1559350 w 1831199"/>
              <a:gd name="connsiteY54" fmla="*/ 731440 h 1936639"/>
              <a:gd name="connsiteX55" fmla="*/ 1608777 w 1831199"/>
              <a:gd name="connsiteY55" fmla="*/ 780867 h 1936639"/>
              <a:gd name="connsiteX56" fmla="*/ 1719988 w 1831199"/>
              <a:gd name="connsiteY56" fmla="*/ 830294 h 1936639"/>
              <a:gd name="connsiteX57" fmla="*/ 1757058 w 1831199"/>
              <a:gd name="connsiteY57" fmla="*/ 842651 h 1936639"/>
              <a:gd name="connsiteX58" fmla="*/ 1831199 w 1831199"/>
              <a:gd name="connsiteY58" fmla="*/ 879721 h 1936639"/>
              <a:gd name="connsiteX59" fmla="*/ 1818842 w 1831199"/>
              <a:gd name="connsiteY59" fmla="*/ 978575 h 1936639"/>
              <a:gd name="connsiteX60" fmla="*/ 1781772 w 1831199"/>
              <a:gd name="connsiteY60" fmla="*/ 990932 h 1936639"/>
              <a:gd name="connsiteX61" fmla="*/ 1460496 w 1831199"/>
              <a:gd name="connsiteY61" fmla="*/ 1003289 h 1936639"/>
              <a:gd name="connsiteX62" fmla="*/ 1386355 w 1831199"/>
              <a:gd name="connsiteY62" fmla="*/ 1102143 h 1936639"/>
              <a:gd name="connsiteX63" fmla="*/ 1398712 w 1831199"/>
              <a:gd name="connsiteY63" fmla="*/ 1250424 h 1936639"/>
              <a:gd name="connsiteX64" fmla="*/ 1497566 w 1831199"/>
              <a:gd name="connsiteY64" fmla="*/ 1361635 h 1936639"/>
              <a:gd name="connsiteX65" fmla="*/ 1559350 w 1831199"/>
              <a:gd name="connsiteY65" fmla="*/ 1448132 h 1936639"/>
              <a:gd name="connsiteX66" fmla="*/ 1584063 w 1831199"/>
              <a:gd name="connsiteY66" fmla="*/ 1485203 h 1936639"/>
              <a:gd name="connsiteX67" fmla="*/ 1621134 w 1831199"/>
              <a:gd name="connsiteY67" fmla="*/ 1509916 h 1936639"/>
              <a:gd name="connsiteX68" fmla="*/ 1670561 w 1831199"/>
              <a:gd name="connsiteY68" fmla="*/ 1584057 h 1936639"/>
              <a:gd name="connsiteX69" fmla="*/ 1621134 w 1831199"/>
              <a:gd name="connsiteY69" fmla="*/ 1509916 h 1936639"/>
              <a:gd name="connsiteX70" fmla="*/ 1596420 w 1831199"/>
              <a:gd name="connsiteY70" fmla="*/ 1472846 h 1936639"/>
              <a:gd name="connsiteX71" fmla="*/ 1522280 w 1831199"/>
              <a:gd name="connsiteY71" fmla="*/ 1435775 h 1936639"/>
              <a:gd name="connsiteX72" fmla="*/ 1485209 w 1831199"/>
              <a:gd name="connsiteY72" fmla="*/ 1398705 h 1936639"/>
              <a:gd name="connsiteX73" fmla="*/ 1411069 w 1831199"/>
              <a:gd name="connsiteY73" fmla="*/ 1373992 h 1936639"/>
              <a:gd name="connsiteX74" fmla="*/ 1336928 w 1831199"/>
              <a:gd name="connsiteY74" fmla="*/ 1349278 h 1936639"/>
              <a:gd name="connsiteX75" fmla="*/ 1299858 w 1831199"/>
              <a:gd name="connsiteY75" fmla="*/ 1336921 h 1936639"/>
              <a:gd name="connsiteX76" fmla="*/ 1262788 w 1831199"/>
              <a:gd name="connsiteY76" fmla="*/ 1312208 h 1936639"/>
              <a:gd name="connsiteX77" fmla="*/ 1250431 w 1831199"/>
              <a:gd name="connsiteY77" fmla="*/ 1349278 h 1936639"/>
              <a:gd name="connsiteX78" fmla="*/ 1262788 w 1831199"/>
              <a:gd name="connsiteY78" fmla="*/ 1386348 h 1936639"/>
              <a:gd name="connsiteX79" fmla="*/ 1349285 w 1831199"/>
              <a:gd name="connsiteY79" fmla="*/ 1546986 h 1936639"/>
              <a:gd name="connsiteX80" fmla="*/ 1361642 w 1831199"/>
              <a:gd name="connsiteY80" fmla="*/ 1584057 h 1936639"/>
              <a:gd name="connsiteX81" fmla="*/ 1373999 w 1831199"/>
              <a:gd name="connsiteY81" fmla="*/ 1633484 h 1936639"/>
              <a:gd name="connsiteX82" fmla="*/ 1398712 w 1831199"/>
              <a:gd name="connsiteY82" fmla="*/ 1917689 h 1936639"/>
              <a:gd name="connsiteX83" fmla="*/ 1361642 w 1831199"/>
              <a:gd name="connsiteY83" fmla="*/ 1744694 h 1936639"/>
              <a:gd name="connsiteX84" fmla="*/ 1349285 w 1831199"/>
              <a:gd name="connsiteY84" fmla="*/ 1707624 h 1936639"/>
              <a:gd name="connsiteX85" fmla="*/ 1275145 w 1831199"/>
              <a:gd name="connsiteY85" fmla="*/ 1658197 h 1936639"/>
              <a:gd name="connsiteX86" fmla="*/ 1238074 w 1831199"/>
              <a:gd name="connsiteY86" fmla="*/ 1633484 h 1936639"/>
              <a:gd name="connsiteX87" fmla="*/ 1213361 w 1831199"/>
              <a:gd name="connsiteY87" fmla="*/ 1596413 h 1936639"/>
              <a:gd name="connsiteX88" fmla="*/ 1188647 w 1831199"/>
              <a:gd name="connsiteY88" fmla="*/ 1509916 h 1936639"/>
              <a:gd name="connsiteX89" fmla="*/ 1139220 w 1831199"/>
              <a:gd name="connsiteY89" fmla="*/ 1435775 h 1936639"/>
              <a:gd name="connsiteX90" fmla="*/ 990939 w 1831199"/>
              <a:gd name="connsiteY90" fmla="*/ 1423419 h 1936639"/>
              <a:gd name="connsiteX91" fmla="*/ 929155 w 1831199"/>
              <a:gd name="connsiteY91" fmla="*/ 1435775 h 1936639"/>
              <a:gd name="connsiteX92" fmla="*/ 904442 w 1831199"/>
              <a:gd name="connsiteY92" fmla="*/ 1472846 h 1936639"/>
              <a:gd name="connsiteX93" fmla="*/ 867372 w 1831199"/>
              <a:gd name="connsiteY93" fmla="*/ 1485203 h 1936639"/>
              <a:gd name="connsiteX94" fmla="*/ 830301 w 1831199"/>
              <a:gd name="connsiteY94" fmla="*/ 1571700 h 1936639"/>
              <a:gd name="connsiteX95" fmla="*/ 780874 w 1831199"/>
              <a:gd name="connsiteY95" fmla="*/ 1682911 h 1936639"/>
              <a:gd name="connsiteX96" fmla="*/ 768517 w 1831199"/>
              <a:gd name="connsiteY96" fmla="*/ 1719981 h 1936639"/>
              <a:gd name="connsiteX97" fmla="*/ 756161 w 1831199"/>
              <a:gd name="connsiteY97" fmla="*/ 1781765 h 1936639"/>
              <a:gd name="connsiteX98" fmla="*/ 743804 w 1831199"/>
              <a:gd name="connsiteY98" fmla="*/ 1868262 h 1936639"/>
              <a:gd name="connsiteX99" fmla="*/ 731447 w 1831199"/>
              <a:gd name="connsiteY99" fmla="*/ 1905332 h 1936639"/>
              <a:gd name="connsiteX100" fmla="*/ 719090 w 1831199"/>
              <a:gd name="connsiteY100" fmla="*/ 1868262 h 1936639"/>
              <a:gd name="connsiteX101" fmla="*/ 694377 w 1831199"/>
              <a:gd name="connsiteY101" fmla="*/ 1831192 h 1936639"/>
              <a:gd name="connsiteX102" fmla="*/ 706734 w 1831199"/>
              <a:gd name="connsiteY102" fmla="*/ 1633484 h 1936639"/>
              <a:gd name="connsiteX103" fmla="*/ 731447 w 1831199"/>
              <a:gd name="connsiteY103" fmla="*/ 1596413 h 1936639"/>
              <a:gd name="connsiteX104" fmla="*/ 805588 w 1831199"/>
              <a:gd name="connsiteY104" fmla="*/ 1546986 h 1936639"/>
              <a:gd name="connsiteX105" fmla="*/ 842658 w 1831199"/>
              <a:gd name="connsiteY105" fmla="*/ 1472846 h 1936639"/>
              <a:gd name="connsiteX106" fmla="*/ 805588 w 1831199"/>
              <a:gd name="connsiteY106" fmla="*/ 1448132 h 1936639"/>
              <a:gd name="connsiteX107" fmla="*/ 743804 w 1831199"/>
              <a:gd name="connsiteY107" fmla="*/ 1398705 h 1936639"/>
              <a:gd name="connsiteX108" fmla="*/ 64182 w 1831199"/>
              <a:gd name="connsiteY108" fmla="*/ 1373992 h 1936639"/>
              <a:gd name="connsiteX109" fmla="*/ 2399 w 1831199"/>
              <a:gd name="connsiteY109" fmla="*/ 1324565 h 1936639"/>
              <a:gd name="connsiteX110" fmla="*/ 39469 w 1831199"/>
              <a:gd name="connsiteY110" fmla="*/ 1336921 h 1936639"/>
              <a:gd name="connsiteX111" fmla="*/ 286604 w 1831199"/>
              <a:gd name="connsiteY111" fmla="*/ 1324565 h 1936639"/>
              <a:gd name="connsiteX112" fmla="*/ 348388 w 1831199"/>
              <a:gd name="connsiteY112" fmla="*/ 1262781 h 1936639"/>
              <a:gd name="connsiteX113" fmla="*/ 385458 w 1831199"/>
              <a:gd name="connsiteY113" fmla="*/ 1238067 h 1936639"/>
              <a:gd name="connsiteX114" fmla="*/ 373101 w 1831199"/>
              <a:gd name="connsiteY114" fmla="*/ 1114500 h 1936639"/>
              <a:gd name="connsiteX115" fmla="*/ 298961 w 1831199"/>
              <a:gd name="connsiteY115" fmla="*/ 1065073 h 1936639"/>
              <a:gd name="connsiteX116" fmla="*/ 261890 w 1831199"/>
              <a:gd name="connsiteY116" fmla="*/ 1040359 h 1936639"/>
              <a:gd name="connsiteX117" fmla="*/ 237177 w 1831199"/>
              <a:gd name="connsiteY117" fmla="*/ 1003289 h 1936639"/>
              <a:gd name="connsiteX118" fmla="*/ 200107 w 1831199"/>
              <a:gd name="connsiteY118" fmla="*/ 867365 h 1936639"/>
              <a:gd name="connsiteX119" fmla="*/ 237177 w 1831199"/>
              <a:gd name="connsiteY119" fmla="*/ 892078 h 1936639"/>
              <a:gd name="connsiteX120" fmla="*/ 261890 w 1831199"/>
              <a:gd name="connsiteY120" fmla="*/ 929148 h 1936639"/>
              <a:gd name="connsiteX121" fmla="*/ 298961 w 1831199"/>
              <a:gd name="connsiteY121" fmla="*/ 953862 h 1936639"/>
              <a:gd name="connsiteX122" fmla="*/ 373101 w 1831199"/>
              <a:gd name="connsiteY122" fmla="*/ 1040359 h 1936639"/>
              <a:gd name="connsiteX123" fmla="*/ 385458 w 1831199"/>
              <a:gd name="connsiteY123"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89793 w 1831199"/>
              <a:gd name="connsiteY42" fmla="*/ 200100 h 1936639"/>
              <a:gd name="connsiteX43" fmla="*/ 1139220 w 1831199"/>
              <a:gd name="connsiteY43" fmla="*/ 311311 h 1936639"/>
              <a:gd name="connsiteX44" fmla="*/ 1213361 w 1831199"/>
              <a:gd name="connsiteY44" fmla="*/ 360738 h 1936639"/>
              <a:gd name="connsiteX45" fmla="*/ 1262788 w 1831199"/>
              <a:gd name="connsiteY45" fmla="*/ 348381 h 1936639"/>
              <a:gd name="connsiteX46" fmla="*/ 1275145 w 1831199"/>
              <a:gd name="connsiteY46" fmla="*/ 286597 h 1936639"/>
              <a:gd name="connsiteX47" fmla="*/ 1287501 w 1831199"/>
              <a:gd name="connsiteY47" fmla="*/ 237170 h 1936639"/>
              <a:gd name="connsiteX48" fmla="*/ 1398712 w 1831199"/>
              <a:gd name="connsiteY48" fmla="*/ 150673 h 1936639"/>
              <a:gd name="connsiteX49" fmla="*/ 1435782 w 1831199"/>
              <a:gd name="connsiteY49" fmla="*/ 125959 h 1936639"/>
              <a:gd name="connsiteX50" fmla="*/ 1472853 w 1831199"/>
              <a:gd name="connsiteY50" fmla="*/ 138316 h 1936639"/>
              <a:gd name="connsiteX51" fmla="*/ 1682917 w 1831199"/>
              <a:gd name="connsiteY51" fmla="*/ 422522 h 1936639"/>
              <a:gd name="connsiteX52" fmla="*/ 1534636 w 1831199"/>
              <a:gd name="connsiteY52" fmla="*/ 694370 h 1936639"/>
              <a:gd name="connsiteX53" fmla="*/ 1559350 w 1831199"/>
              <a:gd name="connsiteY53" fmla="*/ 731440 h 1936639"/>
              <a:gd name="connsiteX54" fmla="*/ 1608777 w 1831199"/>
              <a:gd name="connsiteY54" fmla="*/ 780867 h 1936639"/>
              <a:gd name="connsiteX55" fmla="*/ 1719988 w 1831199"/>
              <a:gd name="connsiteY55" fmla="*/ 830294 h 1936639"/>
              <a:gd name="connsiteX56" fmla="*/ 1757058 w 1831199"/>
              <a:gd name="connsiteY56" fmla="*/ 842651 h 1936639"/>
              <a:gd name="connsiteX57" fmla="*/ 1831199 w 1831199"/>
              <a:gd name="connsiteY57" fmla="*/ 879721 h 1936639"/>
              <a:gd name="connsiteX58" fmla="*/ 1818842 w 1831199"/>
              <a:gd name="connsiteY58" fmla="*/ 978575 h 1936639"/>
              <a:gd name="connsiteX59" fmla="*/ 1781772 w 1831199"/>
              <a:gd name="connsiteY59" fmla="*/ 990932 h 1936639"/>
              <a:gd name="connsiteX60" fmla="*/ 1460496 w 1831199"/>
              <a:gd name="connsiteY60" fmla="*/ 1003289 h 1936639"/>
              <a:gd name="connsiteX61" fmla="*/ 1386355 w 1831199"/>
              <a:gd name="connsiteY61" fmla="*/ 1102143 h 1936639"/>
              <a:gd name="connsiteX62" fmla="*/ 1398712 w 1831199"/>
              <a:gd name="connsiteY62" fmla="*/ 1250424 h 1936639"/>
              <a:gd name="connsiteX63" fmla="*/ 1497566 w 1831199"/>
              <a:gd name="connsiteY63" fmla="*/ 1361635 h 1936639"/>
              <a:gd name="connsiteX64" fmla="*/ 1559350 w 1831199"/>
              <a:gd name="connsiteY64" fmla="*/ 1448132 h 1936639"/>
              <a:gd name="connsiteX65" fmla="*/ 1584063 w 1831199"/>
              <a:gd name="connsiteY65" fmla="*/ 1485203 h 1936639"/>
              <a:gd name="connsiteX66" fmla="*/ 1621134 w 1831199"/>
              <a:gd name="connsiteY66" fmla="*/ 1509916 h 1936639"/>
              <a:gd name="connsiteX67" fmla="*/ 1670561 w 1831199"/>
              <a:gd name="connsiteY67" fmla="*/ 1584057 h 1936639"/>
              <a:gd name="connsiteX68" fmla="*/ 1621134 w 1831199"/>
              <a:gd name="connsiteY68" fmla="*/ 1509916 h 1936639"/>
              <a:gd name="connsiteX69" fmla="*/ 1596420 w 1831199"/>
              <a:gd name="connsiteY69" fmla="*/ 1472846 h 1936639"/>
              <a:gd name="connsiteX70" fmla="*/ 1522280 w 1831199"/>
              <a:gd name="connsiteY70" fmla="*/ 1435775 h 1936639"/>
              <a:gd name="connsiteX71" fmla="*/ 1485209 w 1831199"/>
              <a:gd name="connsiteY71" fmla="*/ 1398705 h 1936639"/>
              <a:gd name="connsiteX72" fmla="*/ 1411069 w 1831199"/>
              <a:gd name="connsiteY72" fmla="*/ 1373992 h 1936639"/>
              <a:gd name="connsiteX73" fmla="*/ 1336928 w 1831199"/>
              <a:gd name="connsiteY73" fmla="*/ 1349278 h 1936639"/>
              <a:gd name="connsiteX74" fmla="*/ 1299858 w 1831199"/>
              <a:gd name="connsiteY74" fmla="*/ 1336921 h 1936639"/>
              <a:gd name="connsiteX75" fmla="*/ 1262788 w 1831199"/>
              <a:gd name="connsiteY75" fmla="*/ 1312208 h 1936639"/>
              <a:gd name="connsiteX76" fmla="*/ 1250431 w 1831199"/>
              <a:gd name="connsiteY76" fmla="*/ 1349278 h 1936639"/>
              <a:gd name="connsiteX77" fmla="*/ 1262788 w 1831199"/>
              <a:gd name="connsiteY77" fmla="*/ 1386348 h 1936639"/>
              <a:gd name="connsiteX78" fmla="*/ 1349285 w 1831199"/>
              <a:gd name="connsiteY78" fmla="*/ 1546986 h 1936639"/>
              <a:gd name="connsiteX79" fmla="*/ 1361642 w 1831199"/>
              <a:gd name="connsiteY79" fmla="*/ 1584057 h 1936639"/>
              <a:gd name="connsiteX80" fmla="*/ 1373999 w 1831199"/>
              <a:gd name="connsiteY80" fmla="*/ 1633484 h 1936639"/>
              <a:gd name="connsiteX81" fmla="*/ 1398712 w 1831199"/>
              <a:gd name="connsiteY81" fmla="*/ 1917689 h 1936639"/>
              <a:gd name="connsiteX82" fmla="*/ 1361642 w 1831199"/>
              <a:gd name="connsiteY82" fmla="*/ 1744694 h 1936639"/>
              <a:gd name="connsiteX83" fmla="*/ 1349285 w 1831199"/>
              <a:gd name="connsiteY83" fmla="*/ 1707624 h 1936639"/>
              <a:gd name="connsiteX84" fmla="*/ 1275145 w 1831199"/>
              <a:gd name="connsiteY84" fmla="*/ 1658197 h 1936639"/>
              <a:gd name="connsiteX85" fmla="*/ 1238074 w 1831199"/>
              <a:gd name="connsiteY85" fmla="*/ 1633484 h 1936639"/>
              <a:gd name="connsiteX86" fmla="*/ 1213361 w 1831199"/>
              <a:gd name="connsiteY86" fmla="*/ 1596413 h 1936639"/>
              <a:gd name="connsiteX87" fmla="*/ 1188647 w 1831199"/>
              <a:gd name="connsiteY87" fmla="*/ 1509916 h 1936639"/>
              <a:gd name="connsiteX88" fmla="*/ 1139220 w 1831199"/>
              <a:gd name="connsiteY88" fmla="*/ 1435775 h 1936639"/>
              <a:gd name="connsiteX89" fmla="*/ 990939 w 1831199"/>
              <a:gd name="connsiteY89" fmla="*/ 1423419 h 1936639"/>
              <a:gd name="connsiteX90" fmla="*/ 929155 w 1831199"/>
              <a:gd name="connsiteY90" fmla="*/ 1435775 h 1936639"/>
              <a:gd name="connsiteX91" fmla="*/ 904442 w 1831199"/>
              <a:gd name="connsiteY91" fmla="*/ 1472846 h 1936639"/>
              <a:gd name="connsiteX92" fmla="*/ 867372 w 1831199"/>
              <a:gd name="connsiteY92" fmla="*/ 1485203 h 1936639"/>
              <a:gd name="connsiteX93" fmla="*/ 830301 w 1831199"/>
              <a:gd name="connsiteY93" fmla="*/ 1571700 h 1936639"/>
              <a:gd name="connsiteX94" fmla="*/ 780874 w 1831199"/>
              <a:gd name="connsiteY94" fmla="*/ 1682911 h 1936639"/>
              <a:gd name="connsiteX95" fmla="*/ 768517 w 1831199"/>
              <a:gd name="connsiteY95" fmla="*/ 1719981 h 1936639"/>
              <a:gd name="connsiteX96" fmla="*/ 756161 w 1831199"/>
              <a:gd name="connsiteY96" fmla="*/ 1781765 h 1936639"/>
              <a:gd name="connsiteX97" fmla="*/ 743804 w 1831199"/>
              <a:gd name="connsiteY97" fmla="*/ 1868262 h 1936639"/>
              <a:gd name="connsiteX98" fmla="*/ 731447 w 1831199"/>
              <a:gd name="connsiteY98" fmla="*/ 1905332 h 1936639"/>
              <a:gd name="connsiteX99" fmla="*/ 719090 w 1831199"/>
              <a:gd name="connsiteY99" fmla="*/ 1868262 h 1936639"/>
              <a:gd name="connsiteX100" fmla="*/ 694377 w 1831199"/>
              <a:gd name="connsiteY100" fmla="*/ 1831192 h 1936639"/>
              <a:gd name="connsiteX101" fmla="*/ 706734 w 1831199"/>
              <a:gd name="connsiteY101" fmla="*/ 1633484 h 1936639"/>
              <a:gd name="connsiteX102" fmla="*/ 731447 w 1831199"/>
              <a:gd name="connsiteY102" fmla="*/ 1596413 h 1936639"/>
              <a:gd name="connsiteX103" fmla="*/ 805588 w 1831199"/>
              <a:gd name="connsiteY103" fmla="*/ 1546986 h 1936639"/>
              <a:gd name="connsiteX104" fmla="*/ 842658 w 1831199"/>
              <a:gd name="connsiteY104" fmla="*/ 1472846 h 1936639"/>
              <a:gd name="connsiteX105" fmla="*/ 805588 w 1831199"/>
              <a:gd name="connsiteY105" fmla="*/ 1448132 h 1936639"/>
              <a:gd name="connsiteX106" fmla="*/ 743804 w 1831199"/>
              <a:gd name="connsiteY106" fmla="*/ 1398705 h 1936639"/>
              <a:gd name="connsiteX107" fmla="*/ 64182 w 1831199"/>
              <a:gd name="connsiteY107" fmla="*/ 1373992 h 1936639"/>
              <a:gd name="connsiteX108" fmla="*/ 2399 w 1831199"/>
              <a:gd name="connsiteY108" fmla="*/ 1324565 h 1936639"/>
              <a:gd name="connsiteX109" fmla="*/ 39469 w 1831199"/>
              <a:gd name="connsiteY109" fmla="*/ 1336921 h 1936639"/>
              <a:gd name="connsiteX110" fmla="*/ 286604 w 1831199"/>
              <a:gd name="connsiteY110" fmla="*/ 1324565 h 1936639"/>
              <a:gd name="connsiteX111" fmla="*/ 348388 w 1831199"/>
              <a:gd name="connsiteY111" fmla="*/ 1262781 h 1936639"/>
              <a:gd name="connsiteX112" fmla="*/ 385458 w 1831199"/>
              <a:gd name="connsiteY112" fmla="*/ 1238067 h 1936639"/>
              <a:gd name="connsiteX113" fmla="*/ 373101 w 1831199"/>
              <a:gd name="connsiteY113" fmla="*/ 1114500 h 1936639"/>
              <a:gd name="connsiteX114" fmla="*/ 298961 w 1831199"/>
              <a:gd name="connsiteY114" fmla="*/ 1065073 h 1936639"/>
              <a:gd name="connsiteX115" fmla="*/ 261890 w 1831199"/>
              <a:gd name="connsiteY115" fmla="*/ 1040359 h 1936639"/>
              <a:gd name="connsiteX116" fmla="*/ 237177 w 1831199"/>
              <a:gd name="connsiteY116" fmla="*/ 1003289 h 1936639"/>
              <a:gd name="connsiteX117" fmla="*/ 200107 w 1831199"/>
              <a:gd name="connsiteY117" fmla="*/ 867365 h 1936639"/>
              <a:gd name="connsiteX118" fmla="*/ 237177 w 1831199"/>
              <a:gd name="connsiteY118" fmla="*/ 892078 h 1936639"/>
              <a:gd name="connsiteX119" fmla="*/ 261890 w 1831199"/>
              <a:gd name="connsiteY119" fmla="*/ 929148 h 1936639"/>
              <a:gd name="connsiteX120" fmla="*/ 298961 w 1831199"/>
              <a:gd name="connsiteY120" fmla="*/ 953862 h 1936639"/>
              <a:gd name="connsiteX121" fmla="*/ 373101 w 1831199"/>
              <a:gd name="connsiteY121" fmla="*/ 1040359 h 1936639"/>
              <a:gd name="connsiteX122" fmla="*/ 385458 w 1831199"/>
              <a:gd name="connsiteY122"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89793 w 1831199"/>
              <a:gd name="connsiteY42" fmla="*/ 200100 h 1936639"/>
              <a:gd name="connsiteX43" fmla="*/ 1139220 w 1831199"/>
              <a:gd name="connsiteY43" fmla="*/ 311311 h 1936639"/>
              <a:gd name="connsiteX44" fmla="*/ 1213361 w 1831199"/>
              <a:gd name="connsiteY44" fmla="*/ 360738 h 1936639"/>
              <a:gd name="connsiteX45" fmla="*/ 1262788 w 1831199"/>
              <a:gd name="connsiteY45" fmla="*/ 348381 h 1936639"/>
              <a:gd name="connsiteX46" fmla="*/ 1275145 w 1831199"/>
              <a:gd name="connsiteY46" fmla="*/ 286597 h 1936639"/>
              <a:gd name="connsiteX47" fmla="*/ 1287501 w 1831199"/>
              <a:gd name="connsiteY47" fmla="*/ 237170 h 1936639"/>
              <a:gd name="connsiteX48" fmla="*/ 1398712 w 1831199"/>
              <a:gd name="connsiteY48" fmla="*/ 150673 h 1936639"/>
              <a:gd name="connsiteX49" fmla="*/ 1435782 w 1831199"/>
              <a:gd name="connsiteY49" fmla="*/ 125959 h 1936639"/>
              <a:gd name="connsiteX50" fmla="*/ 1472853 w 1831199"/>
              <a:gd name="connsiteY50" fmla="*/ 138316 h 1936639"/>
              <a:gd name="connsiteX51" fmla="*/ 1682917 w 1831199"/>
              <a:gd name="connsiteY51" fmla="*/ 422522 h 1936639"/>
              <a:gd name="connsiteX52" fmla="*/ 1534636 w 1831199"/>
              <a:gd name="connsiteY52" fmla="*/ 694370 h 1936639"/>
              <a:gd name="connsiteX53" fmla="*/ 1559350 w 1831199"/>
              <a:gd name="connsiteY53" fmla="*/ 731440 h 1936639"/>
              <a:gd name="connsiteX54" fmla="*/ 1608777 w 1831199"/>
              <a:gd name="connsiteY54" fmla="*/ 780867 h 1936639"/>
              <a:gd name="connsiteX55" fmla="*/ 1719988 w 1831199"/>
              <a:gd name="connsiteY55" fmla="*/ 830294 h 1936639"/>
              <a:gd name="connsiteX56" fmla="*/ 1757058 w 1831199"/>
              <a:gd name="connsiteY56" fmla="*/ 842651 h 1936639"/>
              <a:gd name="connsiteX57" fmla="*/ 1831199 w 1831199"/>
              <a:gd name="connsiteY57" fmla="*/ 879721 h 1936639"/>
              <a:gd name="connsiteX58" fmla="*/ 1818842 w 1831199"/>
              <a:gd name="connsiteY58" fmla="*/ 978575 h 1936639"/>
              <a:gd name="connsiteX59" fmla="*/ 1781772 w 1831199"/>
              <a:gd name="connsiteY59" fmla="*/ 990932 h 1936639"/>
              <a:gd name="connsiteX60" fmla="*/ 1460496 w 1831199"/>
              <a:gd name="connsiteY60" fmla="*/ 1003289 h 1936639"/>
              <a:gd name="connsiteX61" fmla="*/ 1386355 w 1831199"/>
              <a:gd name="connsiteY61" fmla="*/ 1102143 h 1936639"/>
              <a:gd name="connsiteX62" fmla="*/ 1398712 w 1831199"/>
              <a:gd name="connsiteY62" fmla="*/ 1250424 h 1936639"/>
              <a:gd name="connsiteX63" fmla="*/ 1497566 w 1831199"/>
              <a:gd name="connsiteY63" fmla="*/ 1361635 h 1936639"/>
              <a:gd name="connsiteX64" fmla="*/ 1559350 w 1831199"/>
              <a:gd name="connsiteY64" fmla="*/ 1448132 h 1936639"/>
              <a:gd name="connsiteX65" fmla="*/ 1584063 w 1831199"/>
              <a:gd name="connsiteY65" fmla="*/ 1485203 h 1936639"/>
              <a:gd name="connsiteX66" fmla="*/ 1621134 w 1831199"/>
              <a:gd name="connsiteY66" fmla="*/ 1509916 h 1936639"/>
              <a:gd name="connsiteX67" fmla="*/ 1670561 w 1831199"/>
              <a:gd name="connsiteY67" fmla="*/ 1584057 h 1936639"/>
              <a:gd name="connsiteX68" fmla="*/ 1621134 w 1831199"/>
              <a:gd name="connsiteY68" fmla="*/ 1509916 h 1936639"/>
              <a:gd name="connsiteX69" fmla="*/ 1596420 w 1831199"/>
              <a:gd name="connsiteY69" fmla="*/ 1472846 h 1936639"/>
              <a:gd name="connsiteX70" fmla="*/ 1522280 w 1831199"/>
              <a:gd name="connsiteY70" fmla="*/ 1435775 h 1936639"/>
              <a:gd name="connsiteX71" fmla="*/ 1485209 w 1831199"/>
              <a:gd name="connsiteY71" fmla="*/ 1398705 h 1936639"/>
              <a:gd name="connsiteX72" fmla="*/ 1411069 w 1831199"/>
              <a:gd name="connsiteY72" fmla="*/ 1373992 h 1936639"/>
              <a:gd name="connsiteX73" fmla="*/ 1336928 w 1831199"/>
              <a:gd name="connsiteY73" fmla="*/ 1349278 h 1936639"/>
              <a:gd name="connsiteX74" fmla="*/ 1299858 w 1831199"/>
              <a:gd name="connsiteY74" fmla="*/ 1336921 h 1936639"/>
              <a:gd name="connsiteX75" fmla="*/ 1262788 w 1831199"/>
              <a:gd name="connsiteY75" fmla="*/ 1312208 h 1936639"/>
              <a:gd name="connsiteX76" fmla="*/ 1250431 w 1831199"/>
              <a:gd name="connsiteY76" fmla="*/ 1349278 h 1936639"/>
              <a:gd name="connsiteX77" fmla="*/ 1262788 w 1831199"/>
              <a:gd name="connsiteY77" fmla="*/ 1386348 h 1936639"/>
              <a:gd name="connsiteX78" fmla="*/ 1349285 w 1831199"/>
              <a:gd name="connsiteY78" fmla="*/ 1546986 h 1936639"/>
              <a:gd name="connsiteX79" fmla="*/ 1361642 w 1831199"/>
              <a:gd name="connsiteY79" fmla="*/ 1584057 h 1936639"/>
              <a:gd name="connsiteX80" fmla="*/ 1373999 w 1831199"/>
              <a:gd name="connsiteY80" fmla="*/ 1633484 h 1936639"/>
              <a:gd name="connsiteX81" fmla="*/ 1398712 w 1831199"/>
              <a:gd name="connsiteY81" fmla="*/ 1917689 h 1936639"/>
              <a:gd name="connsiteX82" fmla="*/ 1361642 w 1831199"/>
              <a:gd name="connsiteY82" fmla="*/ 1744694 h 1936639"/>
              <a:gd name="connsiteX83" fmla="*/ 1349285 w 1831199"/>
              <a:gd name="connsiteY83" fmla="*/ 1707624 h 1936639"/>
              <a:gd name="connsiteX84" fmla="*/ 1275145 w 1831199"/>
              <a:gd name="connsiteY84" fmla="*/ 1658197 h 1936639"/>
              <a:gd name="connsiteX85" fmla="*/ 1238074 w 1831199"/>
              <a:gd name="connsiteY85" fmla="*/ 1633484 h 1936639"/>
              <a:gd name="connsiteX86" fmla="*/ 1213361 w 1831199"/>
              <a:gd name="connsiteY86" fmla="*/ 1596413 h 1936639"/>
              <a:gd name="connsiteX87" fmla="*/ 1188647 w 1831199"/>
              <a:gd name="connsiteY87" fmla="*/ 1509916 h 1936639"/>
              <a:gd name="connsiteX88" fmla="*/ 1139220 w 1831199"/>
              <a:gd name="connsiteY88" fmla="*/ 1435775 h 1936639"/>
              <a:gd name="connsiteX89" fmla="*/ 990939 w 1831199"/>
              <a:gd name="connsiteY89" fmla="*/ 1423419 h 1936639"/>
              <a:gd name="connsiteX90" fmla="*/ 929155 w 1831199"/>
              <a:gd name="connsiteY90" fmla="*/ 1435775 h 1936639"/>
              <a:gd name="connsiteX91" fmla="*/ 904442 w 1831199"/>
              <a:gd name="connsiteY91" fmla="*/ 1472846 h 1936639"/>
              <a:gd name="connsiteX92" fmla="*/ 867372 w 1831199"/>
              <a:gd name="connsiteY92" fmla="*/ 1485203 h 1936639"/>
              <a:gd name="connsiteX93" fmla="*/ 830301 w 1831199"/>
              <a:gd name="connsiteY93" fmla="*/ 1571700 h 1936639"/>
              <a:gd name="connsiteX94" fmla="*/ 780874 w 1831199"/>
              <a:gd name="connsiteY94" fmla="*/ 1682911 h 1936639"/>
              <a:gd name="connsiteX95" fmla="*/ 768517 w 1831199"/>
              <a:gd name="connsiteY95" fmla="*/ 1719981 h 1936639"/>
              <a:gd name="connsiteX96" fmla="*/ 756161 w 1831199"/>
              <a:gd name="connsiteY96" fmla="*/ 1781765 h 1936639"/>
              <a:gd name="connsiteX97" fmla="*/ 743804 w 1831199"/>
              <a:gd name="connsiteY97" fmla="*/ 1868262 h 1936639"/>
              <a:gd name="connsiteX98" fmla="*/ 731447 w 1831199"/>
              <a:gd name="connsiteY98" fmla="*/ 1905332 h 1936639"/>
              <a:gd name="connsiteX99" fmla="*/ 719090 w 1831199"/>
              <a:gd name="connsiteY99" fmla="*/ 1868262 h 1936639"/>
              <a:gd name="connsiteX100" fmla="*/ 694377 w 1831199"/>
              <a:gd name="connsiteY100" fmla="*/ 1831192 h 1936639"/>
              <a:gd name="connsiteX101" fmla="*/ 706734 w 1831199"/>
              <a:gd name="connsiteY101" fmla="*/ 1633484 h 1936639"/>
              <a:gd name="connsiteX102" fmla="*/ 731447 w 1831199"/>
              <a:gd name="connsiteY102" fmla="*/ 1596413 h 1936639"/>
              <a:gd name="connsiteX103" fmla="*/ 805588 w 1831199"/>
              <a:gd name="connsiteY103" fmla="*/ 1546986 h 1936639"/>
              <a:gd name="connsiteX104" fmla="*/ 842658 w 1831199"/>
              <a:gd name="connsiteY104" fmla="*/ 1472846 h 1936639"/>
              <a:gd name="connsiteX105" fmla="*/ 805588 w 1831199"/>
              <a:gd name="connsiteY105" fmla="*/ 1448132 h 1936639"/>
              <a:gd name="connsiteX106" fmla="*/ 743804 w 1831199"/>
              <a:gd name="connsiteY106" fmla="*/ 1398705 h 1936639"/>
              <a:gd name="connsiteX107" fmla="*/ 64182 w 1831199"/>
              <a:gd name="connsiteY107" fmla="*/ 1373992 h 1936639"/>
              <a:gd name="connsiteX108" fmla="*/ 2399 w 1831199"/>
              <a:gd name="connsiteY108" fmla="*/ 1324565 h 1936639"/>
              <a:gd name="connsiteX109" fmla="*/ 39469 w 1831199"/>
              <a:gd name="connsiteY109" fmla="*/ 1336921 h 1936639"/>
              <a:gd name="connsiteX110" fmla="*/ 286604 w 1831199"/>
              <a:gd name="connsiteY110" fmla="*/ 1324565 h 1936639"/>
              <a:gd name="connsiteX111" fmla="*/ 348388 w 1831199"/>
              <a:gd name="connsiteY111" fmla="*/ 1262781 h 1936639"/>
              <a:gd name="connsiteX112" fmla="*/ 385458 w 1831199"/>
              <a:gd name="connsiteY112" fmla="*/ 1238067 h 1936639"/>
              <a:gd name="connsiteX113" fmla="*/ 373101 w 1831199"/>
              <a:gd name="connsiteY113" fmla="*/ 1114500 h 1936639"/>
              <a:gd name="connsiteX114" fmla="*/ 298961 w 1831199"/>
              <a:gd name="connsiteY114" fmla="*/ 1065073 h 1936639"/>
              <a:gd name="connsiteX115" fmla="*/ 261890 w 1831199"/>
              <a:gd name="connsiteY115" fmla="*/ 1040359 h 1936639"/>
              <a:gd name="connsiteX116" fmla="*/ 237177 w 1831199"/>
              <a:gd name="connsiteY116" fmla="*/ 1003289 h 1936639"/>
              <a:gd name="connsiteX117" fmla="*/ 200107 w 1831199"/>
              <a:gd name="connsiteY117" fmla="*/ 867365 h 1936639"/>
              <a:gd name="connsiteX118" fmla="*/ 237177 w 1831199"/>
              <a:gd name="connsiteY118" fmla="*/ 892078 h 1936639"/>
              <a:gd name="connsiteX119" fmla="*/ 261890 w 1831199"/>
              <a:gd name="connsiteY119" fmla="*/ 929148 h 1936639"/>
              <a:gd name="connsiteX120" fmla="*/ 298961 w 1831199"/>
              <a:gd name="connsiteY120" fmla="*/ 953862 h 1936639"/>
              <a:gd name="connsiteX121" fmla="*/ 385458 w 1831199"/>
              <a:gd name="connsiteY121"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817945 w 1831199"/>
              <a:gd name="connsiteY13" fmla="*/ 459592 h 1936639"/>
              <a:gd name="connsiteX14" fmla="*/ 756161 w 1831199"/>
              <a:gd name="connsiteY14" fmla="*/ 397808 h 1936639"/>
              <a:gd name="connsiteX15" fmla="*/ 731447 w 1831199"/>
              <a:gd name="connsiteY15" fmla="*/ 360738 h 1936639"/>
              <a:gd name="connsiteX16" fmla="*/ 657307 w 1831199"/>
              <a:gd name="connsiteY16" fmla="*/ 336024 h 1936639"/>
              <a:gd name="connsiteX17" fmla="*/ 620236 w 1831199"/>
              <a:gd name="connsiteY17" fmla="*/ 323667 h 1936639"/>
              <a:gd name="connsiteX18" fmla="*/ 570809 w 1831199"/>
              <a:gd name="connsiteY18" fmla="*/ 311311 h 1936639"/>
              <a:gd name="connsiteX19" fmla="*/ 397815 w 1831199"/>
              <a:gd name="connsiteY19" fmla="*/ 274240 h 1936639"/>
              <a:gd name="connsiteX20" fmla="*/ 298961 w 1831199"/>
              <a:gd name="connsiteY20" fmla="*/ 150673 h 1936639"/>
              <a:gd name="connsiteX21" fmla="*/ 274247 w 1831199"/>
              <a:gd name="connsiteY21" fmla="*/ 113603 h 1936639"/>
              <a:gd name="connsiteX22" fmla="*/ 348388 w 1831199"/>
              <a:gd name="connsiteY22" fmla="*/ 138316 h 1936639"/>
              <a:gd name="connsiteX23" fmla="*/ 422528 w 1831199"/>
              <a:gd name="connsiteY23" fmla="*/ 187743 h 1936639"/>
              <a:gd name="connsiteX24" fmla="*/ 459599 w 1831199"/>
              <a:gd name="connsiteY24" fmla="*/ 200100 h 1936639"/>
              <a:gd name="connsiteX25" fmla="*/ 533739 w 1831199"/>
              <a:gd name="connsiteY25" fmla="*/ 249527 h 1936639"/>
              <a:gd name="connsiteX26" fmla="*/ 570809 w 1831199"/>
              <a:gd name="connsiteY26" fmla="*/ 261884 h 1936639"/>
              <a:gd name="connsiteX27" fmla="*/ 607880 w 1831199"/>
              <a:gd name="connsiteY27" fmla="*/ 286597 h 1936639"/>
              <a:gd name="connsiteX28" fmla="*/ 793231 w 1831199"/>
              <a:gd name="connsiteY28" fmla="*/ 298954 h 1936639"/>
              <a:gd name="connsiteX29" fmla="*/ 867372 w 1831199"/>
              <a:gd name="connsiteY29" fmla="*/ 323667 h 1936639"/>
              <a:gd name="connsiteX30" fmla="*/ 904442 w 1831199"/>
              <a:gd name="connsiteY30" fmla="*/ 336024 h 1936639"/>
              <a:gd name="connsiteX31" fmla="*/ 941512 w 1831199"/>
              <a:gd name="connsiteY31" fmla="*/ 360738 h 1936639"/>
              <a:gd name="connsiteX32" fmla="*/ 1003296 w 1831199"/>
              <a:gd name="connsiteY32" fmla="*/ 422521 h 1936639"/>
              <a:gd name="connsiteX33" fmla="*/ 1040366 w 1831199"/>
              <a:gd name="connsiteY33" fmla="*/ 410165 h 1936639"/>
              <a:gd name="connsiteX34" fmla="*/ 1028009 w 1831199"/>
              <a:gd name="connsiteY34" fmla="*/ 323667 h 1936639"/>
              <a:gd name="connsiteX35" fmla="*/ 1003296 w 1831199"/>
              <a:gd name="connsiteY35" fmla="*/ 249527 h 1936639"/>
              <a:gd name="connsiteX36" fmla="*/ 978582 w 1831199"/>
              <a:gd name="connsiteY36" fmla="*/ 175386 h 1936639"/>
              <a:gd name="connsiteX37" fmla="*/ 966226 w 1831199"/>
              <a:gd name="connsiteY37" fmla="*/ 125959 h 1936639"/>
              <a:gd name="connsiteX38" fmla="*/ 941512 w 1831199"/>
              <a:gd name="connsiteY38" fmla="*/ 51819 h 1936639"/>
              <a:gd name="connsiteX39" fmla="*/ 929155 w 1831199"/>
              <a:gd name="connsiteY39" fmla="*/ 2392 h 1936639"/>
              <a:gd name="connsiteX40" fmla="*/ 966226 w 1831199"/>
              <a:gd name="connsiteY40" fmla="*/ 27105 h 1936639"/>
              <a:gd name="connsiteX41" fmla="*/ 1028009 w 1831199"/>
              <a:gd name="connsiteY41" fmla="*/ 138316 h 1936639"/>
              <a:gd name="connsiteX42" fmla="*/ 1089793 w 1831199"/>
              <a:gd name="connsiteY42" fmla="*/ 200100 h 1936639"/>
              <a:gd name="connsiteX43" fmla="*/ 1139220 w 1831199"/>
              <a:gd name="connsiteY43" fmla="*/ 311311 h 1936639"/>
              <a:gd name="connsiteX44" fmla="*/ 1213361 w 1831199"/>
              <a:gd name="connsiteY44" fmla="*/ 360738 h 1936639"/>
              <a:gd name="connsiteX45" fmla="*/ 1262788 w 1831199"/>
              <a:gd name="connsiteY45" fmla="*/ 348381 h 1936639"/>
              <a:gd name="connsiteX46" fmla="*/ 1275145 w 1831199"/>
              <a:gd name="connsiteY46" fmla="*/ 286597 h 1936639"/>
              <a:gd name="connsiteX47" fmla="*/ 1287501 w 1831199"/>
              <a:gd name="connsiteY47" fmla="*/ 237170 h 1936639"/>
              <a:gd name="connsiteX48" fmla="*/ 1398712 w 1831199"/>
              <a:gd name="connsiteY48" fmla="*/ 150673 h 1936639"/>
              <a:gd name="connsiteX49" fmla="*/ 1435782 w 1831199"/>
              <a:gd name="connsiteY49" fmla="*/ 125959 h 1936639"/>
              <a:gd name="connsiteX50" fmla="*/ 1472853 w 1831199"/>
              <a:gd name="connsiteY50" fmla="*/ 138316 h 1936639"/>
              <a:gd name="connsiteX51" fmla="*/ 1682917 w 1831199"/>
              <a:gd name="connsiteY51" fmla="*/ 422522 h 1936639"/>
              <a:gd name="connsiteX52" fmla="*/ 1534636 w 1831199"/>
              <a:gd name="connsiteY52" fmla="*/ 694370 h 1936639"/>
              <a:gd name="connsiteX53" fmla="*/ 1559350 w 1831199"/>
              <a:gd name="connsiteY53" fmla="*/ 731440 h 1936639"/>
              <a:gd name="connsiteX54" fmla="*/ 1608777 w 1831199"/>
              <a:gd name="connsiteY54" fmla="*/ 780867 h 1936639"/>
              <a:gd name="connsiteX55" fmla="*/ 1719988 w 1831199"/>
              <a:gd name="connsiteY55" fmla="*/ 830294 h 1936639"/>
              <a:gd name="connsiteX56" fmla="*/ 1757058 w 1831199"/>
              <a:gd name="connsiteY56" fmla="*/ 842651 h 1936639"/>
              <a:gd name="connsiteX57" fmla="*/ 1831199 w 1831199"/>
              <a:gd name="connsiteY57" fmla="*/ 879721 h 1936639"/>
              <a:gd name="connsiteX58" fmla="*/ 1818842 w 1831199"/>
              <a:gd name="connsiteY58" fmla="*/ 978575 h 1936639"/>
              <a:gd name="connsiteX59" fmla="*/ 1781772 w 1831199"/>
              <a:gd name="connsiteY59" fmla="*/ 990932 h 1936639"/>
              <a:gd name="connsiteX60" fmla="*/ 1460496 w 1831199"/>
              <a:gd name="connsiteY60" fmla="*/ 1003289 h 1936639"/>
              <a:gd name="connsiteX61" fmla="*/ 1386355 w 1831199"/>
              <a:gd name="connsiteY61" fmla="*/ 1102143 h 1936639"/>
              <a:gd name="connsiteX62" fmla="*/ 1398712 w 1831199"/>
              <a:gd name="connsiteY62" fmla="*/ 1250424 h 1936639"/>
              <a:gd name="connsiteX63" fmla="*/ 1497566 w 1831199"/>
              <a:gd name="connsiteY63" fmla="*/ 1361635 h 1936639"/>
              <a:gd name="connsiteX64" fmla="*/ 1559350 w 1831199"/>
              <a:gd name="connsiteY64" fmla="*/ 1448132 h 1936639"/>
              <a:gd name="connsiteX65" fmla="*/ 1584063 w 1831199"/>
              <a:gd name="connsiteY65" fmla="*/ 1485203 h 1936639"/>
              <a:gd name="connsiteX66" fmla="*/ 1621134 w 1831199"/>
              <a:gd name="connsiteY66" fmla="*/ 1509916 h 1936639"/>
              <a:gd name="connsiteX67" fmla="*/ 1670561 w 1831199"/>
              <a:gd name="connsiteY67" fmla="*/ 1584057 h 1936639"/>
              <a:gd name="connsiteX68" fmla="*/ 1621134 w 1831199"/>
              <a:gd name="connsiteY68" fmla="*/ 1509916 h 1936639"/>
              <a:gd name="connsiteX69" fmla="*/ 1596420 w 1831199"/>
              <a:gd name="connsiteY69" fmla="*/ 1472846 h 1936639"/>
              <a:gd name="connsiteX70" fmla="*/ 1522280 w 1831199"/>
              <a:gd name="connsiteY70" fmla="*/ 1435775 h 1936639"/>
              <a:gd name="connsiteX71" fmla="*/ 1485209 w 1831199"/>
              <a:gd name="connsiteY71" fmla="*/ 1398705 h 1936639"/>
              <a:gd name="connsiteX72" fmla="*/ 1411069 w 1831199"/>
              <a:gd name="connsiteY72" fmla="*/ 1373992 h 1936639"/>
              <a:gd name="connsiteX73" fmla="*/ 1336928 w 1831199"/>
              <a:gd name="connsiteY73" fmla="*/ 1349278 h 1936639"/>
              <a:gd name="connsiteX74" fmla="*/ 1299858 w 1831199"/>
              <a:gd name="connsiteY74" fmla="*/ 1336921 h 1936639"/>
              <a:gd name="connsiteX75" fmla="*/ 1262788 w 1831199"/>
              <a:gd name="connsiteY75" fmla="*/ 1312208 h 1936639"/>
              <a:gd name="connsiteX76" fmla="*/ 1250431 w 1831199"/>
              <a:gd name="connsiteY76" fmla="*/ 1349278 h 1936639"/>
              <a:gd name="connsiteX77" fmla="*/ 1262788 w 1831199"/>
              <a:gd name="connsiteY77" fmla="*/ 1386348 h 1936639"/>
              <a:gd name="connsiteX78" fmla="*/ 1349285 w 1831199"/>
              <a:gd name="connsiteY78" fmla="*/ 1546986 h 1936639"/>
              <a:gd name="connsiteX79" fmla="*/ 1361642 w 1831199"/>
              <a:gd name="connsiteY79" fmla="*/ 1584057 h 1936639"/>
              <a:gd name="connsiteX80" fmla="*/ 1373999 w 1831199"/>
              <a:gd name="connsiteY80" fmla="*/ 1633484 h 1936639"/>
              <a:gd name="connsiteX81" fmla="*/ 1398712 w 1831199"/>
              <a:gd name="connsiteY81" fmla="*/ 1917689 h 1936639"/>
              <a:gd name="connsiteX82" fmla="*/ 1361642 w 1831199"/>
              <a:gd name="connsiteY82" fmla="*/ 1744694 h 1936639"/>
              <a:gd name="connsiteX83" fmla="*/ 1349285 w 1831199"/>
              <a:gd name="connsiteY83" fmla="*/ 1707624 h 1936639"/>
              <a:gd name="connsiteX84" fmla="*/ 1275145 w 1831199"/>
              <a:gd name="connsiteY84" fmla="*/ 1658197 h 1936639"/>
              <a:gd name="connsiteX85" fmla="*/ 1238074 w 1831199"/>
              <a:gd name="connsiteY85" fmla="*/ 1633484 h 1936639"/>
              <a:gd name="connsiteX86" fmla="*/ 1213361 w 1831199"/>
              <a:gd name="connsiteY86" fmla="*/ 1596413 h 1936639"/>
              <a:gd name="connsiteX87" fmla="*/ 1188647 w 1831199"/>
              <a:gd name="connsiteY87" fmla="*/ 1509916 h 1936639"/>
              <a:gd name="connsiteX88" fmla="*/ 1139220 w 1831199"/>
              <a:gd name="connsiteY88" fmla="*/ 1435775 h 1936639"/>
              <a:gd name="connsiteX89" fmla="*/ 990939 w 1831199"/>
              <a:gd name="connsiteY89" fmla="*/ 1423419 h 1936639"/>
              <a:gd name="connsiteX90" fmla="*/ 929155 w 1831199"/>
              <a:gd name="connsiteY90" fmla="*/ 1435775 h 1936639"/>
              <a:gd name="connsiteX91" fmla="*/ 904442 w 1831199"/>
              <a:gd name="connsiteY91" fmla="*/ 1472846 h 1936639"/>
              <a:gd name="connsiteX92" fmla="*/ 867372 w 1831199"/>
              <a:gd name="connsiteY92" fmla="*/ 1485203 h 1936639"/>
              <a:gd name="connsiteX93" fmla="*/ 830301 w 1831199"/>
              <a:gd name="connsiteY93" fmla="*/ 1571700 h 1936639"/>
              <a:gd name="connsiteX94" fmla="*/ 780874 w 1831199"/>
              <a:gd name="connsiteY94" fmla="*/ 1682911 h 1936639"/>
              <a:gd name="connsiteX95" fmla="*/ 768517 w 1831199"/>
              <a:gd name="connsiteY95" fmla="*/ 1719981 h 1936639"/>
              <a:gd name="connsiteX96" fmla="*/ 756161 w 1831199"/>
              <a:gd name="connsiteY96" fmla="*/ 1781765 h 1936639"/>
              <a:gd name="connsiteX97" fmla="*/ 743804 w 1831199"/>
              <a:gd name="connsiteY97" fmla="*/ 1868262 h 1936639"/>
              <a:gd name="connsiteX98" fmla="*/ 731447 w 1831199"/>
              <a:gd name="connsiteY98" fmla="*/ 1905332 h 1936639"/>
              <a:gd name="connsiteX99" fmla="*/ 719090 w 1831199"/>
              <a:gd name="connsiteY99" fmla="*/ 1868262 h 1936639"/>
              <a:gd name="connsiteX100" fmla="*/ 694377 w 1831199"/>
              <a:gd name="connsiteY100" fmla="*/ 1831192 h 1936639"/>
              <a:gd name="connsiteX101" fmla="*/ 706734 w 1831199"/>
              <a:gd name="connsiteY101" fmla="*/ 1633484 h 1936639"/>
              <a:gd name="connsiteX102" fmla="*/ 731447 w 1831199"/>
              <a:gd name="connsiteY102" fmla="*/ 1596413 h 1936639"/>
              <a:gd name="connsiteX103" fmla="*/ 805588 w 1831199"/>
              <a:gd name="connsiteY103" fmla="*/ 1546986 h 1936639"/>
              <a:gd name="connsiteX104" fmla="*/ 842658 w 1831199"/>
              <a:gd name="connsiteY104" fmla="*/ 1472846 h 1936639"/>
              <a:gd name="connsiteX105" fmla="*/ 805588 w 1831199"/>
              <a:gd name="connsiteY105" fmla="*/ 1448132 h 1936639"/>
              <a:gd name="connsiteX106" fmla="*/ 743804 w 1831199"/>
              <a:gd name="connsiteY106" fmla="*/ 1398705 h 1936639"/>
              <a:gd name="connsiteX107" fmla="*/ 64182 w 1831199"/>
              <a:gd name="connsiteY107" fmla="*/ 1373992 h 1936639"/>
              <a:gd name="connsiteX108" fmla="*/ 2399 w 1831199"/>
              <a:gd name="connsiteY108" fmla="*/ 1324565 h 1936639"/>
              <a:gd name="connsiteX109" fmla="*/ 39469 w 1831199"/>
              <a:gd name="connsiteY109" fmla="*/ 1336921 h 1936639"/>
              <a:gd name="connsiteX110" fmla="*/ 286604 w 1831199"/>
              <a:gd name="connsiteY110" fmla="*/ 1324565 h 1936639"/>
              <a:gd name="connsiteX111" fmla="*/ 348388 w 1831199"/>
              <a:gd name="connsiteY111" fmla="*/ 1262781 h 1936639"/>
              <a:gd name="connsiteX112" fmla="*/ 385458 w 1831199"/>
              <a:gd name="connsiteY112" fmla="*/ 1238067 h 1936639"/>
              <a:gd name="connsiteX113" fmla="*/ 373101 w 1831199"/>
              <a:gd name="connsiteY113" fmla="*/ 1114500 h 1936639"/>
              <a:gd name="connsiteX114" fmla="*/ 298961 w 1831199"/>
              <a:gd name="connsiteY114" fmla="*/ 1065073 h 1936639"/>
              <a:gd name="connsiteX115" fmla="*/ 261890 w 1831199"/>
              <a:gd name="connsiteY115" fmla="*/ 1040359 h 1936639"/>
              <a:gd name="connsiteX116" fmla="*/ 200107 w 1831199"/>
              <a:gd name="connsiteY116" fmla="*/ 867365 h 1936639"/>
              <a:gd name="connsiteX117" fmla="*/ 237177 w 1831199"/>
              <a:gd name="connsiteY117" fmla="*/ 892078 h 1936639"/>
              <a:gd name="connsiteX118" fmla="*/ 261890 w 1831199"/>
              <a:gd name="connsiteY118" fmla="*/ 929148 h 1936639"/>
              <a:gd name="connsiteX119" fmla="*/ 298961 w 1831199"/>
              <a:gd name="connsiteY119" fmla="*/ 953862 h 1936639"/>
              <a:gd name="connsiteX120" fmla="*/ 385458 w 1831199"/>
              <a:gd name="connsiteY120" fmla="*/ 1065073 h 1936639"/>
              <a:gd name="connsiteX0" fmla="*/ 385458 w 1831199"/>
              <a:gd name="connsiteY0" fmla="*/ 1065073 h 1936639"/>
              <a:gd name="connsiteX1" fmla="*/ 447242 w 1831199"/>
              <a:gd name="connsiteY1" fmla="*/ 1114500 h 1936639"/>
              <a:gd name="connsiteX2" fmla="*/ 570809 w 1831199"/>
              <a:gd name="connsiteY2" fmla="*/ 1151570 h 1936639"/>
              <a:gd name="connsiteX3" fmla="*/ 892085 w 1831199"/>
              <a:gd name="connsiteY3" fmla="*/ 1139213 h 1936639"/>
              <a:gd name="connsiteX4" fmla="*/ 929155 w 1831199"/>
              <a:gd name="connsiteY4" fmla="*/ 1114500 h 1936639"/>
              <a:gd name="connsiteX5" fmla="*/ 941512 w 1831199"/>
              <a:gd name="connsiteY5" fmla="*/ 1077430 h 1936639"/>
              <a:gd name="connsiteX6" fmla="*/ 966226 w 1831199"/>
              <a:gd name="connsiteY6" fmla="*/ 1040359 h 1936639"/>
              <a:gd name="connsiteX7" fmla="*/ 966226 w 1831199"/>
              <a:gd name="connsiteY7" fmla="*/ 669657 h 1936639"/>
              <a:gd name="connsiteX8" fmla="*/ 929155 w 1831199"/>
              <a:gd name="connsiteY8" fmla="*/ 632586 h 1936639"/>
              <a:gd name="connsiteX9" fmla="*/ 904442 w 1831199"/>
              <a:gd name="connsiteY9" fmla="*/ 595516 h 1936639"/>
              <a:gd name="connsiteX10" fmla="*/ 892085 w 1831199"/>
              <a:gd name="connsiteY10" fmla="*/ 558446 h 1936639"/>
              <a:gd name="connsiteX11" fmla="*/ 867372 w 1831199"/>
              <a:gd name="connsiteY11" fmla="*/ 521375 h 1936639"/>
              <a:gd name="connsiteX12" fmla="*/ 855015 w 1831199"/>
              <a:gd name="connsiteY12" fmla="*/ 484305 h 1936639"/>
              <a:gd name="connsiteX13" fmla="*/ 756161 w 1831199"/>
              <a:gd name="connsiteY13" fmla="*/ 397808 h 1936639"/>
              <a:gd name="connsiteX14" fmla="*/ 731447 w 1831199"/>
              <a:gd name="connsiteY14" fmla="*/ 360738 h 1936639"/>
              <a:gd name="connsiteX15" fmla="*/ 657307 w 1831199"/>
              <a:gd name="connsiteY15" fmla="*/ 336024 h 1936639"/>
              <a:gd name="connsiteX16" fmla="*/ 620236 w 1831199"/>
              <a:gd name="connsiteY16" fmla="*/ 323667 h 1936639"/>
              <a:gd name="connsiteX17" fmla="*/ 570809 w 1831199"/>
              <a:gd name="connsiteY17" fmla="*/ 311311 h 1936639"/>
              <a:gd name="connsiteX18" fmla="*/ 397815 w 1831199"/>
              <a:gd name="connsiteY18" fmla="*/ 274240 h 1936639"/>
              <a:gd name="connsiteX19" fmla="*/ 298961 w 1831199"/>
              <a:gd name="connsiteY19" fmla="*/ 150673 h 1936639"/>
              <a:gd name="connsiteX20" fmla="*/ 274247 w 1831199"/>
              <a:gd name="connsiteY20" fmla="*/ 113603 h 1936639"/>
              <a:gd name="connsiteX21" fmla="*/ 348388 w 1831199"/>
              <a:gd name="connsiteY21" fmla="*/ 138316 h 1936639"/>
              <a:gd name="connsiteX22" fmla="*/ 422528 w 1831199"/>
              <a:gd name="connsiteY22" fmla="*/ 187743 h 1936639"/>
              <a:gd name="connsiteX23" fmla="*/ 459599 w 1831199"/>
              <a:gd name="connsiteY23" fmla="*/ 200100 h 1936639"/>
              <a:gd name="connsiteX24" fmla="*/ 533739 w 1831199"/>
              <a:gd name="connsiteY24" fmla="*/ 249527 h 1936639"/>
              <a:gd name="connsiteX25" fmla="*/ 570809 w 1831199"/>
              <a:gd name="connsiteY25" fmla="*/ 261884 h 1936639"/>
              <a:gd name="connsiteX26" fmla="*/ 607880 w 1831199"/>
              <a:gd name="connsiteY26" fmla="*/ 286597 h 1936639"/>
              <a:gd name="connsiteX27" fmla="*/ 793231 w 1831199"/>
              <a:gd name="connsiteY27" fmla="*/ 298954 h 1936639"/>
              <a:gd name="connsiteX28" fmla="*/ 867372 w 1831199"/>
              <a:gd name="connsiteY28" fmla="*/ 323667 h 1936639"/>
              <a:gd name="connsiteX29" fmla="*/ 904442 w 1831199"/>
              <a:gd name="connsiteY29" fmla="*/ 336024 h 1936639"/>
              <a:gd name="connsiteX30" fmla="*/ 941512 w 1831199"/>
              <a:gd name="connsiteY30" fmla="*/ 360738 h 1936639"/>
              <a:gd name="connsiteX31" fmla="*/ 1003296 w 1831199"/>
              <a:gd name="connsiteY31" fmla="*/ 422521 h 1936639"/>
              <a:gd name="connsiteX32" fmla="*/ 1040366 w 1831199"/>
              <a:gd name="connsiteY32" fmla="*/ 410165 h 1936639"/>
              <a:gd name="connsiteX33" fmla="*/ 1028009 w 1831199"/>
              <a:gd name="connsiteY33" fmla="*/ 323667 h 1936639"/>
              <a:gd name="connsiteX34" fmla="*/ 1003296 w 1831199"/>
              <a:gd name="connsiteY34" fmla="*/ 249527 h 1936639"/>
              <a:gd name="connsiteX35" fmla="*/ 978582 w 1831199"/>
              <a:gd name="connsiteY35" fmla="*/ 175386 h 1936639"/>
              <a:gd name="connsiteX36" fmla="*/ 966226 w 1831199"/>
              <a:gd name="connsiteY36" fmla="*/ 125959 h 1936639"/>
              <a:gd name="connsiteX37" fmla="*/ 941512 w 1831199"/>
              <a:gd name="connsiteY37" fmla="*/ 51819 h 1936639"/>
              <a:gd name="connsiteX38" fmla="*/ 929155 w 1831199"/>
              <a:gd name="connsiteY38" fmla="*/ 2392 h 1936639"/>
              <a:gd name="connsiteX39" fmla="*/ 966226 w 1831199"/>
              <a:gd name="connsiteY39" fmla="*/ 27105 h 1936639"/>
              <a:gd name="connsiteX40" fmla="*/ 1028009 w 1831199"/>
              <a:gd name="connsiteY40" fmla="*/ 138316 h 1936639"/>
              <a:gd name="connsiteX41" fmla="*/ 1089793 w 1831199"/>
              <a:gd name="connsiteY41" fmla="*/ 200100 h 1936639"/>
              <a:gd name="connsiteX42" fmla="*/ 1139220 w 1831199"/>
              <a:gd name="connsiteY42" fmla="*/ 311311 h 1936639"/>
              <a:gd name="connsiteX43" fmla="*/ 1213361 w 1831199"/>
              <a:gd name="connsiteY43" fmla="*/ 360738 h 1936639"/>
              <a:gd name="connsiteX44" fmla="*/ 1262788 w 1831199"/>
              <a:gd name="connsiteY44" fmla="*/ 348381 h 1936639"/>
              <a:gd name="connsiteX45" fmla="*/ 1275145 w 1831199"/>
              <a:gd name="connsiteY45" fmla="*/ 286597 h 1936639"/>
              <a:gd name="connsiteX46" fmla="*/ 1287501 w 1831199"/>
              <a:gd name="connsiteY46" fmla="*/ 237170 h 1936639"/>
              <a:gd name="connsiteX47" fmla="*/ 1398712 w 1831199"/>
              <a:gd name="connsiteY47" fmla="*/ 150673 h 1936639"/>
              <a:gd name="connsiteX48" fmla="*/ 1435782 w 1831199"/>
              <a:gd name="connsiteY48" fmla="*/ 125959 h 1936639"/>
              <a:gd name="connsiteX49" fmla="*/ 1472853 w 1831199"/>
              <a:gd name="connsiteY49" fmla="*/ 138316 h 1936639"/>
              <a:gd name="connsiteX50" fmla="*/ 1682917 w 1831199"/>
              <a:gd name="connsiteY50" fmla="*/ 422522 h 1936639"/>
              <a:gd name="connsiteX51" fmla="*/ 1534636 w 1831199"/>
              <a:gd name="connsiteY51" fmla="*/ 694370 h 1936639"/>
              <a:gd name="connsiteX52" fmla="*/ 1559350 w 1831199"/>
              <a:gd name="connsiteY52" fmla="*/ 731440 h 1936639"/>
              <a:gd name="connsiteX53" fmla="*/ 1608777 w 1831199"/>
              <a:gd name="connsiteY53" fmla="*/ 780867 h 1936639"/>
              <a:gd name="connsiteX54" fmla="*/ 1719988 w 1831199"/>
              <a:gd name="connsiteY54" fmla="*/ 830294 h 1936639"/>
              <a:gd name="connsiteX55" fmla="*/ 1757058 w 1831199"/>
              <a:gd name="connsiteY55" fmla="*/ 842651 h 1936639"/>
              <a:gd name="connsiteX56" fmla="*/ 1831199 w 1831199"/>
              <a:gd name="connsiteY56" fmla="*/ 879721 h 1936639"/>
              <a:gd name="connsiteX57" fmla="*/ 1818842 w 1831199"/>
              <a:gd name="connsiteY57" fmla="*/ 978575 h 1936639"/>
              <a:gd name="connsiteX58" fmla="*/ 1781772 w 1831199"/>
              <a:gd name="connsiteY58" fmla="*/ 990932 h 1936639"/>
              <a:gd name="connsiteX59" fmla="*/ 1460496 w 1831199"/>
              <a:gd name="connsiteY59" fmla="*/ 1003289 h 1936639"/>
              <a:gd name="connsiteX60" fmla="*/ 1386355 w 1831199"/>
              <a:gd name="connsiteY60" fmla="*/ 1102143 h 1936639"/>
              <a:gd name="connsiteX61" fmla="*/ 1398712 w 1831199"/>
              <a:gd name="connsiteY61" fmla="*/ 1250424 h 1936639"/>
              <a:gd name="connsiteX62" fmla="*/ 1497566 w 1831199"/>
              <a:gd name="connsiteY62" fmla="*/ 1361635 h 1936639"/>
              <a:gd name="connsiteX63" fmla="*/ 1559350 w 1831199"/>
              <a:gd name="connsiteY63" fmla="*/ 1448132 h 1936639"/>
              <a:gd name="connsiteX64" fmla="*/ 1584063 w 1831199"/>
              <a:gd name="connsiteY64" fmla="*/ 1485203 h 1936639"/>
              <a:gd name="connsiteX65" fmla="*/ 1621134 w 1831199"/>
              <a:gd name="connsiteY65" fmla="*/ 1509916 h 1936639"/>
              <a:gd name="connsiteX66" fmla="*/ 1670561 w 1831199"/>
              <a:gd name="connsiteY66" fmla="*/ 1584057 h 1936639"/>
              <a:gd name="connsiteX67" fmla="*/ 1621134 w 1831199"/>
              <a:gd name="connsiteY67" fmla="*/ 1509916 h 1936639"/>
              <a:gd name="connsiteX68" fmla="*/ 1596420 w 1831199"/>
              <a:gd name="connsiteY68" fmla="*/ 1472846 h 1936639"/>
              <a:gd name="connsiteX69" fmla="*/ 1522280 w 1831199"/>
              <a:gd name="connsiteY69" fmla="*/ 1435775 h 1936639"/>
              <a:gd name="connsiteX70" fmla="*/ 1485209 w 1831199"/>
              <a:gd name="connsiteY70" fmla="*/ 1398705 h 1936639"/>
              <a:gd name="connsiteX71" fmla="*/ 1411069 w 1831199"/>
              <a:gd name="connsiteY71" fmla="*/ 1373992 h 1936639"/>
              <a:gd name="connsiteX72" fmla="*/ 1336928 w 1831199"/>
              <a:gd name="connsiteY72" fmla="*/ 1349278 h 1936639"/>
              <a:gd name="connsiteX73" fmla="*/ 1299858 w 1831199"/>
              <a:gd name="connsiteY73" fmla="*/ 1336921 h 1936639"/>
              <a:gd name="connsiteX74" fmla="*/ 1262788 w 1831199"/>
              <a:gd name="connsiteY74" fmla="*/ 1312208 h 1936639"/>
              <a:gd name="connsiteX75" fmla="*/ 1250431 w 1831199"/>
              <a:gd name="connsiteY75" fmla="*/ 1349278 h 1936639"/>
              <a:gd name="connsiteX76" fmla="*/ 1262788 w 1831199"/>
              <a:gd name="connsiteY76" fmla="*/ 1386348 h 1936639"/>
              <a:gd name="connsiteX77" fmla="*/ 1349285 w 1831199"/>
              <a:gd name="connsiteY77" fmla="*/ 1546986 h 1936639"/>
              <a:gd name="connsiteX78" fmla="*/ 1361642 w 1831199"/>
              <a:gd name="connsiteY78" fmla="*/ 1584057 h 1936639"/>
              <a:gd name="connsiteX79" fmla="*/ 1373999 w 1831199"/>
              <a:gd name="connsiteY79" fmla="*/ 1633484 h 1936639"/>
              <a:gd name="connsiteX80" fmla="*/ 1398712 w 1831199"/>
              <a:gd name="connsiteY80" fmla="*/ 1917689 h 1936639"/>
              <a:gd name="connsiteX81" fmla="*/ 1361642 w 1831199"/>
              <a:gd name="connsiteY81" fmla="*/ 1744694 h 1936639"/>
              <a:gd name="connsiteX82" fmla="*/ 1349285 w 1831199"/>
              <a:gd name="connsiteY82" fmla="*/ 1707624 h 1936639"/>
              <a:gd name="connsiteX83" fmla="*/ 1275145 w 1831199"/>
              <a:gd name="connsiteY83" fmla="*/ 1658197 h 1936639"/>
              <a:gd name="connsiteX84" fmla="*/ 1238074 w 1831199"/>
              <a:gd name="connsiteY84" fmla="*/ 1633484 h 1936639"/>
              <a:gd name="connsiteX85" fmla="*/ 1213361 w 1831199"/>
              <a:gd name="connsiteY85" fmla="*/ 1596413 h 1936639"/>
              <a:gd name="connsiteX86" fmla="*/ 1188647 w 1831199"/>
              <a:gd name="connsiteY86" fmla="*/ 1509916 h 1936639"/>
              <a:gd name="connsiteX87" fmla="*/ 1139220 w 1831199"/>
              <a:gd name="connsiteY87" fmla="*/ 1435775 h 1936639"/>
              <a:gd name="connsiteX88" fmla="*/ 990939 w 1831199"/>
              <a:gd name="connsiteY88" fmla="*/ 1423419 h 1936639"/>
              <a:gd name="connsiteX89" fmla="*/ 929155 w 1831199"/>
              <a:gd name="connsiteY89" fmla="*/ 1435775 h 1936639"/>
              <a:gd name="connsiteX90" fmla="*/ 904442 w 1831199"/>
              <a:gd name="connsiteY90" fmla="*/ 1472846 h 1936639"/>
              <a:gd name="connsiteX91" fmla="*/ 867372 w 1831199"/>
              <a:gd name="connsiteY91" fmla="*/ 1485203 h 1936639"/>
              <a:gd name="connsiteX92" fmla="*/ 830301 w 1831199"/>
              <a:gd name="connsiteY92" fmla="*/ 1571700 h 1936639"/>
              <a:gd name="connsiteX93" fmla="*/ 780874 w 1831199"/>
              <a:gd name="connsiteY93" fmla="*/ 1682911 h 1936639"/>
              <a:gd name="connsiteX94" fmla="*/ 768517 w 1831199"/>
              <a:gd name="connsiteY94" fmla="*/ 1719981 h 1936639"/>
              <a:gd name="connsiteX95" fmla="*/ 756161 w 1831199"/>
              <a:gd name="connsiteY95" fmla="*/ 1781765 h 1936639"/>
              <a:gd name="connsiteX96" fmla="*/ 743804 w 1831199"/>
              <a:gd name="connsiteY96" fmla="*/ 1868262 h 1936639"/>
              <a:gd name="connsiteX97" fmla="*/ 731447 w 1831199"/>
              <a:gd name="connsiteY97" fmla="*/ 1905332 h 1936639"/>
              <a:gd name="connsiteX98" fmla="*/ 719090 w 1831199"/>
              <a:gd name="connsiteY98" fmla="*/ 1868262 h 1936639"/>
              <a:gd name="connsiteX99" fmla="*/ 694377 w 1831199"/>
              <a:gd name="connsiteY99" fmla="*/ 1831192 h 1936639"/>
              <a:gd name="connsiteX100" fmla="*/ 706734 w 1831199"/>
              <a:gd name="connsiteY100" fmla="*/ 1633484 h 1936639"/>
              <a:gd name="connsiteX101" fmla="*/ 731447 w 1831199"/>
              <a:gd name="connsiteY101" fmla="*/ 1596413 h 1936639"/>
              <a:gd name="connsiteX102" fmla="*/ 805588 w 1831199"/>
              <a:gd name="connsiteY102" fmla="*/ 1546986 h 1936639"/>
              <a:gd name="connsiteX103" fmla="*/ 842658 w 1831199"/>
              <a:gd name="connsiteY103" fmla="*/ 1472846 h 1936639"/>
              <a:gd name="connsiteX104" fmla="*/ 805588 w 1831199"/>
              <a:gd name="connsiteY104" fmla="*/ 1448132 h 1936639"/>
              <a:gd name="connsiteX105" fmla="*/ 743804 w 1831199"/>
              <a:gd name="connsiteY105" fmla="*/ 1398705 h 1936639"/>
              <a:gd name="connsiteX106" fmla="*/ 64182 w 1831199"/>
              <a:gd name="connsiteY106" fmla="*/ 1373992 h 1936639"/>
              <a:gd name="connsiteX107" fmla="*/ 2399 w 1831199"/>
              <a:gd name="connsiteY107" fmla="*/ 1324565 h 1936639"/>
              <a:gd name="connsiteX108" fmla="*/ 39469 w 1831199"/>
              <a:gd name="connsiteY108" fmla="*/ 1336921 h 1936639"/>
              <a:gd name="connsiteX109" fmla="*/ 286604 w 1831199"/>
              <a:gd name="connsiteY109" fmla="*/ 1324565 h 1936639"/>
              <a:gd name="connsiteX110" fmla="*/ 348388 w 1831199"/>
              <a:gd name="connsiteY110" fmla="*/ 1262781 h 1936639"/>
              <a:gd name="connsiteX111" fmla="*/ 385458 w 1831199"/>
              <a:gd name="connsiteY111" fmla="*/ 1238067 h 1936639"/>
              <a:gd name="connsiteX112" fmla="*/ 373101 w 1831199"/>
              <a:gd name="connsiteY112" fmla="*/ 1114500 h 1936639"/>
              <a:gd name="connsiteX113" fmla="*/ 298961 w 1831199"/>
              <a:gd name="connsiteY113" fmla="*/ 1065073 h 1936639"/>
              <a:gd name="connsiteX114" fmla="*/ 261890 w 1831199"/>
              <a:gd name="connsiteY114" fmla="*/ 1040359 h 1936639"/>
              <a:gd name="connsiteX115" fmla="*/ 200107 w 1831199"/>
              <a:gd name="connsiteY115" fmla="*/ 867365 h 1936639"/>
              <a:gd name="connsiteX116" fmla="*/ 237177 w 1831199"/>
              <a:gd name="connsiteY116" fmla="*/ 892078 h 1936639"/>
              <a:gd name="connsiteX117" fmla="*/ 261890 w 1831199"/>
              <a:gd name="connsiteY117" fmla="*/ 929148 h 1936639"/>
              <a:gd name="connsiteX118" fmla="*/ 298961 w 1831199"/>
              <a:gd name="connsiteY118" fmla="*/ 953862 h 1936639"/>
              <a:gd name="connsiteX119" fmla="*/ 385458 w 1831199"/>
              <a:gd name="connsiteY119" fmla="*/ 1065073 h 1936639"/>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56161 w 1831199"/>
              <a:gd name="connsiteY13" fmla="*/ 398109 h 1936940"/>
              <a:gd name="connsiteX14" fmla="*/ 731447 w 1831199"/>
              <a:gd name="connsiteY14" fmla="*/ 361039 h 1936940"/>
              <a:gd name="connsiteX15" fmla="*/ 657307 w 1831199"/>
              <a:gd name="connsiteY15" fmla="*/ 336325 h 1936940"/>
              <a:gd name="connsiteX16" fmla="*/ 620236 w 1831199"/>
              <a:gd name="connsiteY16" fmla="*/ 323968 h 1936940"/>
              <a:gd name="connsiteX17" fmla="*/ 570809 w 1831199"/>
              <a:gd name="connsiteY17" fmla="*/ 311612 h 1936940"/>
              <a:gd name="connsiteX18" fmla="*/ 397815 w 1831199"/>
              <a:gd name="connsiteY18" fmla="*/ 274541 h 1936940"/>
              <a:gd name="connsiteX19" fmla="*/ 298961 w 1831199"/>
              <a:gd name="connsiteY19" fmla="*/ 150974 h 1936940"/>
              <a:gd name="connsiteX20" fmla="*/ 274247 w 1831199"/>
              <a:gd name="connsiteY20" fmla="*/ 113904 h 1936940"/>
              <a:gd name="connsiteX21" fmla="*/ 348388 w 1831199"/>
              <a:gd name="connsiteY21" fmla="*/ 138617 h 1936940"/>
              <a:gd name="connsiteX22" fmla="*/ 422528 w 1831199"/>
              <a:gd name="connsiteY22" fmla="*/ 188044 h 1936940"/>
              <a:gd name="connsiteX23" fmla="*/ 459599 w 1831199"/>
              <a:gd name="connsiteY23" fmla="*/ 200401 h 1936940"/>
              <a:gd name="connsiteX24" fmla="*/ 533739 w 1831199"/>
              <a:gd name="connsiteY24" fmla="*/ 249828 h 1936940"/>
              <a:gd name="connsiteX25" fmla="*/ 570809 w 1831199"/>
              <a:gd name="connsiteY25" fmla="*/ 262185 h 1936940"/>
              <a:gd name="connsiteX26" fmla="*/ 607880 w 1831199"/>
              <a:gd name="connsiteY26" fmla="*/ 286898 h 1936940"/>
              <a:gd name="connsiteX27" fmla="*/ 793231 w 1831199"/>
              <a:gd name="connsiteY27" fmla="*/ 299255 h 1936940"/>
              <a:gd name="connsiteX28" fmla="*/ 867372 w 1831199"/>
              <a:gd name="connsiteY28" fmla="*/ 323968 h 1936940"/>
              <a:gd name="connsiteX29" fmla="*/ 904442 w 1831199"/>
              <a:gd name="connsiteY29" fmla="*/ 336325 h 1936940"/>
              <a:gd name="connsiteX30" fmla="*/ 941512 w 1831199"/>
              <a:gd name="connsiteY30" fmla="*/ 361039 h 1936940"/>
              <a:gd name="connsiteX31" fmla="*/ 1003296 w 1831199"/>
              <a:gd name="connsiteY31" fmla="*/ 422822 h 1936940"/>
              <a:gd name="connsiteX32" fmla="*/ 1040366 w 1831199"/>
              <a:gd name="connsiteY32" fmla="*/ 410466 h 1936940"/>
              <a:gd name="connsiteX33" fmla="*/ 1028009 w 1831199"/>
              <a:gd name="connsiteY33" fmla="*/ 323968 h 1936940"/>
              <a:gd name="connsiteX34" fmla="*/ 1003296 w 1831199"/>
              <a:gd name="connsiteY34" fmla="*/ 249828 h 1936940"/>
              <a:gd name="connsiteX35" fmla="*/ 978582 w 1831199"/>
              <a:gd name="connsiteY35" fmla="*/ 175687 h 1936940"/>
              <a:gd name="connsiteX36" fmla="*/ 966226 w 1831199"/>
              <a:gd name="connsiteY36" fmla="*/ 126260 h 1936940"/>
              <a:gd name="connsiteX37" fmla="*/ 941512 w 1831199"/>
              <a:gd name="connsiteY37" fmla="*/ 52120 h 1936940"/>
              <a:gd name="connsiteX38" fmla="*/ 929155 w 1831199"/>
              <a:gd name="connsiteY38" fmla="*/ 2693 h 1936940"/>
              <a:gd name="connsiteX39" fmla="*/ 1028009 w 1831199"/>
              <a:gd name="connsiteY39" fmla="*/ 138617 h 1936940"/>
              <a:gd name="connsiteX40" fmla="*/ 1089793 w 1831199"/>
              <a:gd name="connsiteY40" fmla="*/ 200401 h 1936940"/>
              <a:gd name="connsiteX41" fmla="*/ 1139220 w 1831199"/>
              <a:gd name="connsiteY41" fmla="*/ 311612 h 1936940"/>
              <a:gd name="connsiteX42" fmla="*/ 1213361 w 1831199"/>
              <a:gd name="connsiteY42" fmla="*/ 361039 h 1936940"/>
              <a:gd name="connsiteX43" fmla="*/ 1262788 w 1831199"/>
              <a:gd name="connsiteY43" fmla="*/ 348682 h 1936940"/>
              <a:gd name="connsiteX44" fmla="*/ 1275145 w 1831199"/>
              <a:gd name="connsiteY44" fmla="*/ 286898 h 1936940"/>
              <a:gd name="connsiteX45" fmla="*/ 1287501 w 1831199"/>
              <a:gd name="connsiteY45" fmla="*/ 237471 h 1936940"/>
              <a:gd name="connsiteX46" fmla="*/ 1398712 w 1831199"/>
              <a:gd name="connsiteY46" fmla="*/ 150974 h 1936940"/>
              <a:gd name="connsiteX47" fmla="*/ 1435782 w 1831199"/>
              <a:gd name="connsiteY47" fmla="*/ 126260 h 1936940"/>
              <a:gd name="connsiteX48" fmla="*/ 1472853 w 1831199"/>
              <a:gd name="connsiteY48" fmla="*/ 138617 h 1936940"/>
              <a:gd name="connsiteX49" fmla="*/ 1682917 w 1831199"/>
              <a:gd name="connsiteY49" fmla="*/ 422823 h 1936940"/>
              <a:gd name="connsiteX50" fmla="*/ 1534636 w 1831199"/>
              <a:gd name="connsiteY50" fmla="*/ 694671 h 1936940"/>
              <a:gd name="connsiteX51" fmla="*/ 1559350 w 1831199"/>
              <a:gd name="connsiteY51" fmla="*/ 731741 h 1936940"/>
              <a:gd name="connsiteX52" fmla="*/ 1608777 w 1831199"/>
              <a:gd name="connsiteY52" fmla="*/ 781168 h 1936940"/>
              <a:gd name="connsiteX53" fmla="*/ 1719988 w 1831199"/>
              <a:gd name="connsiteY53" fmla="*/ 830595 h 1936940"/>
              <a:gd name="connsiteX54" fmla="*/ 1757058 w 1831199"/>
              <a:gd name="connsiteY54" fmla="*/ 842952 h 1936940"/>
              <a:gd name="connsiteX55" fmla="*/ 1831199 w 1831199"/>
              <a:gd name="connsiteY55" fmla="*/ 880022 h 1936940"/>
              <a:gd name="connsiteX56" fmla="*/ 1818842 w 1831199"/>
              <a:gd name="connsiteY56" fmla="*/ 978876 h 1936940"/>
              <a:gd name="connsiteX57" fmla="*/ 1781772 w 1831199"/>
              <a:gd name="connsiteY57" fmla="*/ 991233 h 1936940"/>
              <a:gd name="connsiteX58" fmla="*/ 1460496 w 1831199"/>
              <a:gd name="connsiteY58" fmla="*/ 1003590 h 1936940"/>
              <a:gd name="connsiteX59" fmla="*/ 1386355 w 1831199"/>
              <a:gd name="connsiteY59" fmla="*/ 1102444 h 1936940"/>
              <a:gd name="connsiteX60" fmla="*/ 1398712 w 1831199"/>
              <a:gd name="connsiteY60" fmla="*/ 1250725 h 1936940"/>
              <a:gd name="connsiteX61" fmla="*/ 1497566 w 1831199"/>
              <a:gd name="connsiteY61" fmla="*/ 1361936 h 1936940"/>
              <a:gd name="connsiteX62" fmla="*/ 1559350 w 1831199"/>
              <a:gd name="connsiteY62" fmla="*/ 1448433 h 1936940"/>
              <a:gd name="connsiteX63" fmla="*/ 1584063 w 1831199"/>
              <a:gd name="connsiteY63" fmla="*/ 1485504 h 1936940"/>
              <a:gd name="connsiteX64" fmla="*/ 1621134 w 1831199"/>
              <a:gd name="connsiteY64" fmla="*/ 1510217 h 1936940"/>
              <a:gd name="connsiteX65" fmla="*/ 1670561 w 1831199"/>
              <a:gd name="connsiteY65" fmla="*/ 1584358 h 1936940"/>
              <a:gd name="connsiteX66" fmla="*/ 1621134 w 1831199"/>
              <a:gd name="connsiteY66" fmla="*/ 1510217 h 1936940"/>
              <a:gd name="connsiteX67" fmla="*/ 1596420 w 1831199"/>
              <a:gd name="connsiteY67" fmla="*/ 1473147 h 1936940"/>
              <a:gd name="connsiteX68" fmla="*/ 1522280 w 1831199"/>
              <a:gd name="connsiteY68" fmla="*/ 1436076 h 1936940"/>
              <a:gd name="connsiteX69" fmla="*/ 1485209 w 1831199"/>
              <a:gd name="connsiteY69" fmla="*/ 1399006 h 1936940"/>
              <a:gd name="connsiteX70" fmla="*/ 1411069 w 1831199"/>
              <a:gd name="connsiteY70" fmla="*/ 1374293 h 1936940"/>
              <a:gd name="connsiteX71" fmla="*/ 1336928 w 1831199"/>
              <a:gd name="connsiteY71" fmla="*/ 1349579 h 1936940"/>
              <a:gd name="connsiteX72" fmla="*/ 1299858 w 1831199"/>
              <a:gd name="connsiteY72" fmla="*/ 1337222 h 1936940"/>
              <a:gd name="connsiteX73" fmla="*/ 1262788 w 1831199"/>
              <a:gd name="connsiteY73" fmla="*/ 1312509 h 1936940"/>
              <a:gd name="connsiteX74" fmla="*/ 1250431 w 1831199"/>
              <a:gd name="connsiteY74" fmla="*/ 1349579 h 1936940"/>
              <a:gd name="connsiteX75" fmla="*/ 1262788 w 1831199"/>
              <a:gd name="connsiteY75" fmla="*/ 1386649 h 1936940"/>
              <a:gd name="connsiteX76" fmla="*/ 1349285 w 1831199"/>
              <a:gd name="connsiteY76" fmla="*/ 1547287 h 1936940"/>
              <a:gd name="connsiteX77" fmla="*/ 1361642 w 1831199"/>
              <a:gd name="connsiteY77" fmla="*/ 1584358 h 1936940"/>
              <a:gd name="connsiteX78" fmla="*/ 1373999 w 1831199"/>
              <a:gd name="connsiteY78" fmla="*/ 1633785 h 1936940"/>
              <a:gd name="connsiteX79" fmla="*/ 1398712 w 1831199"/>
              <a:gd name="connsiteY79" fmla="*/ 1917990 h 1936940"/>
              <a:gd name="connsiteX80" fmla="*/ 1361642 w 1831199"/>
              <a:gd name="connsiteY80" fmla="*/ 1744995 h 1936940"/>
              <a:gd name="connsiteX81" fmla="*/ 1349285 w 1831199"/>
              <a:gd name="connsiteY81" fmla="*/ 1707925 h 1936940"/>
              <a:gd name="connsiteX82" fmla="*/ 1275145 w 1831199"/>
              <a:gd name="connsiteY82" fmla="*/ 1658498 h 1936940"/>
              <a:gd name="connsiteX83" fmla="*/ 1238074 w 1831199"/>
              <a:gd name="connsiteY83" fmla="*/ 1633785 h 1936940"/>
              <a:gd name="connsiteX84" fmla="*/ 1213361 w 1831199"/>
              <a:gd name="connsiteY84" fmla="*/ 1596714 h 1936940"/>
              <a:gd name="connsiteX85" fmla="*/ 1188647 w 1831199"/>
              <a:gd name="connsiteY85" fmla="*/ 1510217 h 1936940"/>
              <a:gd name="connsiteX86" fmla="*/ 1139220 w 1831199"/>
              <a:gd name="connsiteY86" fmla="*/ 1436076 h 1936940"/>
              <a:gd name="connsiteX87" fmla="*/ 990939 w 1831199"/>
              <a:gd name="connsiteY87" fmla="*/ 1423720 h 1936940"/>
              <a:gd name="connsiteX88" fmla="*/ 929155 w 1831199"/>
              <a:gd name="connsiteY88" fmla="*/ 1436076 h 1936940"/>
              <a:gd name="connsiteX89" fmla="*/ 904442 w 1831199"/>
              <a:gd name="connsiteY89" fmla="*/ 1473147 h 1936940"/>
              <a:gd name="connsiteX90" fmla="*/ 867372 w 1831199"/>
              <a:gd name="connsiteY90" fmla="*/ 1485504 h 1936940"/>
              <a:gd name="connsiteX91" fmla="*/ 830301 w 1831199"/>
              <a:gd name="connsiteY91" fmla="*/ 1572001 h 1936940"/>
              <a:gd name="connsiteX92" fmla="*/ 780874 w 1831199"/>
              <a:gd name="connsiteY92" fmla="*/ 1683212 h 1936940"/>
              <a:gd name="connsiteX93" fmla="*/ 768517 w 1831199"/>
              <a:gd name="connsiteY93" fmla="*/ 1720282 h 1936940"/>
              <a:gd name="connsiteX94" fmla="*/ 756161 w 1831199"/>
              <a:gd name="connsiteY94" fmla="*/ 1782066 h 1936940"/>
              <a:gd name="connsiteX95" fmla="*/ 743804 w 1831199"/>
              <a:gd name="connsiteY95" fmla="*/ 1868563 h 1936940"/>
              <a:gd name="connsiteX96" fmla="*/ 731447 w 1831199"/>
              <a:gd name="connsiteY96" fmla="*/ 1905633 h 1936940"/>
              <a:gd name="connsiteX97" fmla="*/ 719090 w 1831199"/>
              <a:gd name="connsiteY97" fmla="*/ 1868563 h 1936940"/>
              <a:gd name="connsiteX98" fmla="*/ 694377 w 1831199"/>
              <a:gd name="connsiteY98" fmla="*/ 1831493 h 1936940"/>
              <a:gd name="connsiteX99" fmla="*/ 706734 w 1831199"/>
              <a:gd name="connsiteY99" fmla="*/ 1633785 h 1936940"/>
              <a:gd name="connsiteX100" fmla="*/ 731447 w 1831199"/>
              <a:gd name="connsiteY100" fmla="*/ 1596714 h 1936940"/>
              <a:gd name="connsiteX101" fmla="*/ 805588 w 1831199"/>
              <a:gd name="connsiteY101" fmla="*/ 1547287 h 1936940"/>
              <a:gd name="connsiteX102" fmla="*/ 842658 w 1831199"/>
              <a:gd name="connsiteY102" fmla="*/ 1473147 h 1936940"/>
              <a:gd name="connsiteX103" fmla="*/ 805588 w 1831199"/>
              <a:gd name="connsiteY103" fmla="*/ 1448433 h 1936940"/>
              <a:gd name="connsiteX104" fmla="*/ 743804 w 1831199"/>
              <a:gd name="connsiteY104" fmla="*/ 1399006 h 1936940"/>
              <a:gd name="connsiteX105" fmla="*/ 64182 w 1831199"/>
              <a:gd name="connsiteY105" fmla="*/ 1374293 h 1936940"/>
              <a:gd name="connsiteX106" fmla="*/ 2399 w 1831199"/>
              <a:gd name="connsiteY106" fmla="*/ 1324866 h 1936940"/>
              <a:gd name="connsiteX107" fmla="*/ 39469 w 1831199"/>
              <a:gd name="connsiteY107" fmla="*/ 1337222 h 1936940"/>
              <a:gd name="connsiteX108" fmla="*/ 286604 w 1831199"/>
              <a:gd name="connsiteY108" fmla="*/ 1324866 h 1936940"/>
              <a:gd name="connsiteX109" fmla="*/ 348388 w 1831199"/>
              <a:gd name="connsiteY109" fmla="*/ 1263082 h 1936940"/>
              <a:gd name="connsiteX110" fmla="*/ 385458 w 1831199"/>
              <a:gd name="connsiteY110" fmla="*/ 1238368 h 1936940"/>
              <a:gd name="connsiteX111" fmla="*/ 373101 w 1831199"/>
              <a:gd name="connsiteY111" fmla="*/ 1114801 h 1936940"/>
              <a:gd name="connsiteX112" fmla="*/ 298961 w 1831199"/>
              <a:gd name="connsiteY112" fmla="*/ 1065374 h 1936940"/>
              <a:gd name="connsiteX113" fmla="*/ 261890 w 1831199"/>
              <a:gd name="connsiteY113" fmla="*/ 1040660 h 1936940"/>
              <a:gd name="connsiteX114" fmla="*/ 200107 w 1831199"/>
              <a:gd name="connsiteY114" fmla="*/ 867666 h 1936940"/>
              <a:gd name="connsiteX115" fmla="*/ 237177 w 1831199"/>
              <a:gd name="connsiteY115" fmla="*/ 892379 h 1936940"/>
              <a:gd name="connsiteX116" fmla="*/ 261890 w 1831199"/>
              <a:gd name="connsiteY116" fmla="*/ 929449 h 1936940"/>
              <a:gd name="connsiteX117" fmla="*/ 298961 w 1831199"/>
              <a:gd name="connsiteY117" fmla="*/ 954163 h 1936940"/>
              <a:gd name="connsiteX118" fmla="*/ 385458 w 1831199"/>
              <a:gd name="connsiteY118"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56161 w 1831199"/>
              <a:gd name="connsiteY13" fmla="*/ 398109 h 1936940"/>
              <a:gd name="connsiteX14" fmla="*/ 731447 w 1831199"/>
              <a:gd name="connsiteY14" fmla="*/ 361039 h 1936940"/>
              <a:gd name="connsiteX15" fmla="*/ 657307 w 1831199"/>
              <a:gd name="connsiteY15" fmla="*/ 336325 h 1936940"/>
              <a:gd name="connsiteX16" fmla="*/ 620236 w 1831199"/>
              <a:gd name="connsiteY16" fmla="*/ 323968 h 1936940"/>
              <a:gd name="connsiteX17" fmla="*/ 570809 w 1831199"/>
              <a:gd name="connsiteY17" fmla="*/ 311612 h 1936940"/>
              <a:gd name="connsiteX18" fmla="*/ 397815 w 1831199"/>
              <a:gd name="connsiteY18" fmla="*/ 274541 h 1936940"/>
              <a:gd name="connsiteX19" fmla="*/ 298961 w 1831199"/>
              <a:gd name="connsiteY19" fmla="*/ 150974 h 1936940"/>
              <a:gd name="connsiteX20" fmla="*/ 274247 w 1831199"/>
              <a:gd name="connsiteY20" fmla="*/ 113904 h 1936940"/>
              <a:gd name="connsiteX21" fmla="*/ 348388 w 1831199"/>
              <a:gd name="connsiteY21" fmla="*/ 138617 h 1936940"/>
              <a:gd name="connsiteX22" fmla="*/ 422528 w 1831199"/>
              <a:gd name="connsiteY22" fmla="*/ 188044 h 1936940"/>
              <a:gd name="connsiteX23" fmla="*/ 459599 w 1831199"/>
              <a:gd name="connsiteY23" fmla="*/ 200401 h 1936940"/>
              <a:gd name="connsiteX24" fmla="*/ 533739 w 1831199"/>
              <a:gd name="connsiteY24" fmla="*/ 249828 h 1936940"/>
              <a:gd name="connsiteX25" fmla="*/ 570809 w 1831199"/>
              <a:gd name="connsiteY25" fmla="*/ 262185 h 1936940"/>
              <a:gd name="connsiteX26" fmla="*/ 607880 w 1831199"/>
              <a:gd name="connsiteY26" fmla="*/ 286898 h 1936940"/>
              <a:gd name="connsiteX27" fmla="*/ 793231 w 1831199"/>
              <a:gd name="connsiteY27" fmla="*/ 299255 h 1936940"/>
              <a:gd name="connsiteX28" fmla="*/ 867372 w 1831199"/>
              <a:gd name="connsiteY28" fmla="*/ 323968 h 1936940"/>
              <a:gd name="connsiteX29" fmla="*/ 941512 w 1831199"/>
              <a:gd name="connsiteY29" fmla="*/ 361039 h 1936940"/>
              <a:gd name="connsiteX30" fmla="*/ 1003296 w 1831199"/>
              <a:gd name="connsiteY30" fmla="*/ 422822 h 1936940"/>
              <a:gd name="connsiteX31" fmla="*/ 1040366 w 1831199"/>
              <a:gd name="connsiteY31" fmla="*/ 410466 h 1936940"/>
              <a:gd name="connsiteX32" fmla="*/ 1028009 w 1831199"/>
              <a:gd name="connsiteY32" fmla="*/ 323968 h 1936940"/>
              <a:gd name="connsiteX33" fmla="*/ 1003296 w 1831199"/>
              <a:gd name="connsiteY33" fmla="*/ 249828 h 1936940"/>
              <a:gd name="connsiteX34" fmla="*/ 978582 w 1831199"/>
              <a:gd name="connsiteY34" fmla="*/ 175687 h 1936940"/>
              <a:gd name="connsiteX35" fmla="*/ 966226 w 1831199"/>
              <a:gd name="connsiteY35" fmla="*/ 126260 h 1936940"/>
              <a:gd name="connsiteX36" fmla="*/ 941512 w 1831199"/>
              <a:gd name="connsiteY36" fmla="*/ 52120 h 1936940"/>
              <a:gd name="connsiteX37" fmla="*/ 929155 w 1831199"/>
              <a:gd name="connsiteY37" fmla="*/ 2693 h 1936940"/>
              <a:gd name="connsiteX38" fmla="*/ 1028009 w 1831199"/>
              <a:gd name="connsiteY38" fmla="*/ 138617 h 1936940"/>
              <a:gd name="connsiteX39" fmla="*/ 1089793 w 1831199"/>
              <a:gd name="connsiteY39" fmla="*/ 200401 h 1936940"/>
              <a:gd name="connsiteX40" fmla="*/ 1139220 w 1831199"/>
              <a:gd name="connsiteY40" fmla="*/ 311612 h 1936940"/>
              <a:gd name="connsiteX41" fmla="*/ 1213361 w 1831199"/>
              <a:gd name="connsiteY41" fmla="*/ 361039 h 1936940"/>
              <a:gd name="connsiteX42" fmla="*/ 1262788 w 1831199"/>
              <a:gd name="connsiteY42" fmla="*/ 348682 h 1936940"/>
              <a:gd name="connsiteX43" fmla="*/ 1275145 w 1831199"/>
              <a:gd name="connsiteY43" fmla="*/ 286898 h 1936940"/>
              <a:gd name="connsiteX44" fmla="*/ 1287501 w 1831199"/>
              <a:gd name="connsiteY44" fmla="*/ 237471 h 1936940"/>
              <a:gd name="connsiteX45" fmla="*/ 1398712 w 1831199"/>
              <a:gd name="connsiteY45" fmla="*/ 150974 h 1936940"/>
              <a:gd name="connsiteX46" fmla="*/ 1435782 w 1831199"/>
              <a:gd name="connsiteY46" fmla="*/ 126260 h 1936940"/>
              <a:gd name="connsiteX47" fmla="*/ 1472853 w 1831199"/>
              <a:gd name="connsiteY47" fmla="*/ 138617 h 1936940"/>
              <a:gd name="connsiteX48" fmla="*/ 1682917 w 1831199"/>
              <a:gd name="connsiteY48" fmla="*/ 422823 h 1936940"/>
              <a:gd name="connsiteX49" fmla="*/ 1534636 w 1831199"/>
              <a:gd name="connsiteY49" fmla="*/ 694671 h 1936940"/>
              <a:gd name="connsiteX50" fmla="*/ 1559350 w 1831199"/>
              <a:gd name="connsiteY50" fmla="*/ 731741 h 1936940"/>
              <a:gd name="connsiteX51" fmla="*/ 1608777 w 1831199"/>
              <a:gd name="connsiteY51" fmla="*/ 781168 h 1936940"/>
              <a:gd name="connsiteX52" fmla="*/ 1719988 w 1831199"/>
              <a:gd name="connsiteY52" fmla="*/ 830595 h 1936940"/>
              <a:gd name="connsiteX53" fmla="*/ 1757058 w 1831199"/>
              <a:gd name="connsiteY53" fmla="*/ 842952 h 1936940"/>
              <a:gd name="connsiteX54" fmla="*/ 1831199 w 1831199"/>
              <a:gd name="connsiteY54" fmla="*/ 880022 h 1936940"/>
              <a:gd name="connsiteX55" fmla="*/ 1818842 w 1831199"/>
              <a:gd name="connsiteY55" fmla="*/ 978876 h 1936940"/>
              <a:gd name="connsiteX56" fmla="*/ 1781772 w 1831199"/>
              <a:gd name="connsiteY56" fmla="*/ 991233 h 1936940"/>
              <a:gd name="connsiteX57" fmla="*/ 1460496 w 1831199"/>
              <a:gd name="connsiteY57" fmla="*/ 1003590 h 1936940"/>
              <a:gd name="connsiteX58" fmla="*/ 1386355 w 1831199"/>
              <a:gd name="connsiteY58" fmla="*/ 1102444 h 1936940"/>
              <a:gd name="connsiteX59" fmla="*/ 1398712 w 1831199"/>
              <a:gd name="connsiteY59" fmla="*/ 1250725 h 1936940"/>
              <a:gd name="connsiteX60" fmla="*/ 1497566 w 1831199"/>
              <a:gd name="connsiteY60" fmla="*/ 1361936 h 1936940"/>
              <a:gd name="connsiteX61" fmla="*/ 1559350 w 1831199"/>
              <a:gd name="connsiteY61" fmla="*/ 1448433 h 1936940"/>
              <a:gd name="connsiteX62" fmla="*/ 1584063 w 1831199"/>
              <a:gd name="connsiteY62" fmla="*/ 1485504 h 1936940"/>
              <a:gd name="connsiteX63" fmla="*/ 1621134 w 1831199"/>
              <a:gd name="connsiteY63" fmla="*/ 1510217 h 1936940"/>
              <a:gd name="connsiteX64" fmla="*/ 1670561 w 1831199"/>
              <a:gd name="connsiteY64" fmla="*/ 1584358 h 1936940"/>
              <a:gd name="connsiteX65" fmla="*/ 1621134 w 1831199"/>
              <a:gd name="connsiteY65" fmla="*/ 1510217 h 1936940"/>
              <a:gd name="connsiteX66" fmla="*/ 1596420 w 1831199"/>
              <a:gd name="connsiteY66" fmla="*/ 1473147 h 1936940"/>
              <a:gd name="connsiteX67" fmla="*/ 1522280 w 1831199"/>
              <a:gd name="connsiteY67" fmla="*/ 1436076 h 1936940"/>
              <a:gd name="connsiteX68" fmla="*/ 1485209 w 1831199"/>
              <a:gd name="connsiteY68" fmla="*/ 1399006 h 1936940"/>
              <a:gd name="connsiteX69" fmla="*/ 1411069 w 1831199"/>
              <a:gd name="connsiteY69" fmla="*/ 1374293 h 1936940"/>
              <a:gd name="connsiteX70" fmla="*/ 1336928 w 1831199"/>
              <a:gd name="connsiteY70" fmla="*/ 1349579 h 1936940"/>
              <a:gd name="connsiteX71" fmla="*/ 1299858 w 1831199"/>
              <a:gd name="connsiteY71" fmla="*/ 1337222 h 1936940"/>
              <a:gd name="connsiteX72" fmla="*/ 1262788 w 1831199"/>
              <a:gd name="connsiteY72" fmla="*/ 1312509 h 1936940"/>
              <a:gd name="connsiteX73" fmla="*/ 1250431 w 1831199"/>
              <a:gd name="connsiteY73" fmla="*/ 1349579 h 1936940"/>
              <a:gd name="connsiteX74" fmla="*/ 1262788 w 1831199"/>
              <a:gd name="connsiteY74" fmla="*/ 1386649 h 1936940"/>
              <a:gd name="connsiteX75" fmla="*/ 1349285 w 1831199"/>
              <a:gd name="connsiteY75" fmla="*/ 1547287 h 1936940"/>
              <a:gd name="connsiteX76" fmla="*/ 1361642 w 1831199"/>
              <a:gd name="connsiteY76" fmla="*/ 1584358 h 1936940"/>
              <a:gd name="connsiteX77" fmla="*/ 1373999 w 1831199"/>
              <a:gd name="connsiteY77" fmla="*/ 1633785 h 1936940"/>
              <a:gd name="connsiteX78" fmla="*/ 1398712 w 1831199"/>
              <a:gd name="connsiteY78" fmla="*/ 1917990 h 1936940"/>
              <a:gd name="connsiteX79" fmla="*/ 1361642 w 1831199"/>
              <a:gd name="connsiteY79" fmla="*/ 1744995 h 1936940"/>
              <a:gd name="connsiteX80" fmla="*/ 1349285 w 1831199"/>
              <a:gd name="connsiteY80" fmla="*/ 1707925 h 1936940"/>
              <a:gd name="connsiteX81" fmla="*/ 1275145 w 1831199"/>
              <a:gd name="connsiteY81" fmla="*/ 1658498 h 1936940"/>
              <a:gd name="connsiteX82" fmla="*/ 1238074 w 1831199"/>
              <a:gd name="connsiteY82" fmla="*/ 1633785 h 1936940"/>
              <a:gd name="connsiteX83" fmla="*/ 1213361 w 1831199"/>
              <a:gd name="connsiteY83" fmla="*/ 1596714 h 1936940"/>
              <a:gd name="connsiteX84" fmla="*/ 1188647 w 1831199"/>
              <a:gd name="connsiteY84" fmla="*/ 1510217 h 1936940"/>
              <a:gd name="connsiteX85" fmla="*/ 1139220 w 1831199"/>
              <a:gd name="connsiteY85" fmla="*/ 1436076 h 1936940"/>
              <a:gd name="connsiteX86" fmla="*/ 990939 w 1831199"/>
              <a:gd name="connsiteY86" fmla="*/ 1423720 h 1936940"/>
              <a:gd name="connsiteX87" fmla="*/ 929155 w 1831199"/>
              <a:gd name="connsiteY87" fmla="*/ 1436076 h 1936940"/>
              <a:gd name="connsiteX88" fmla="*/ 904442 w 1831199"/>
              <a:gd name="connsiteY88" fmla="*/ 1473147 h 1936940"/>
              <a:gd name="connsiteX89" fmla="*/ 867372 w 1831199"/>
              <a:gd name="connsiteY89" fmla="*/ 1485504 h 1936940"/>
              <a:gd name="connsiteX90" fmla="*/ 830301 w 1831199"/>
              <a:gd name="connsiteY90" fmla="*/ 1572001 h 1936940"/>
              <a:gd name="connsiteX91" fmla="*/ 780874 w 1831199"/>
              <a:gd name="connsiteY91" fmla="*/ 1683212 h 1936940"/>
              <a:gd name="connsiteX92" fmla="*/ 768517 w 1831199"/>
              <a:gd name="connsiteY92" fmla="*/ 1720282 h 1936940"/>
              <a:gd name="connsiteX93" fmla="*/ 756161 w 1831199"/>
              <a:gd name="connsiteY93" fmla="*/ 1782066 h 1936940"/>
              <a:gd name="connsiteX94" fmla="*/ 743804 w 1831199"/>
              <a:gd name="connsiteY94" fmla="*/ 1868563 h 1936940"/>
              <a:gd name="connsiteX95" fmla="*/ 731447 w 1831199"/>
              <a:gd name="connsiteY95" fmla="*/ 1905633 h 1936940"/>
              <a:gd name="connsiteX96" fmla="*/ 719090 w 1831199"/>
              <a:gd name="connsiteY96" fmla="*/ 1868563 h 1936940"/>
              <a:gd name="connsiteX97" fmla="*/ 694377 w 1831199"/>
              <a:gd name="connsiteY97" fmla="*/ 1831493 h 1936940"/>
              <a:gd name="connsiteX98" fmla="*/ 706734 w 1831199"/>
              <a:gd name="connsiteY98" fmla="*/ 1633785 h 1936940"/>
              <a:gd name="connsiteX99" fmla="*/ 731447 w 1831199"/>
              <a:gd name="connsiteY99" fmla="*/ 1596714 h 1936940"/>
              <a:gd name="connsiteX100" fmla="*/ 805588 w 1831199"/>
              <a:gd name="connsiteY100" fmla="*/ 1547287 h 1936940"/>
              <a:gd name="connsiteX101" fmla="*/ 842658 w 1831199"/>
              <a:gd name="connsiteY101" fmla="*/ 1473147 h 1936940"/>
              <a:gd name="connsiteX102" fmla="*/ 805588 w 1831199"/>
              <a:gd name="connsiteY102" fmla="*/ 1448433 h 1936940"/>
              <a:gd name="connsiteX103" fmla="*/ 743804 w 1831199"/>
              <a:gd name="connsiteY103" fmla="*/ 1399006 h 1936940"/>
              <a:gd name="connsiteX104" fmla="*/ 64182 w 1831199"/>
              <a:gd name="connsiteY104" fmla="*/ 1374293 h 1936940"/>
              <a:gd name="connsiteX105" fmla="*/ 2399 w 1831199"/>
              <a:gd name="connsiteY105" fmla="*/ 1324866 h 1936940"/>
              <a:gd name="connsiteX106" fmla="*/ 39469 w 1831199"/>
              <a:gd name="connsiteY106" fmla="*/ 1337222 h 1936940"/>
              <a:gd name="connsiteX107" fmla="*/ 286604 w 1831199"/>
              <a:gd name="connsiteY107" fmla="*/ 1324866 h 1936940"/>
              <a:gd name="connsiteX108" fmla="*/ 348388 w 1831199"/>
              <a:gd name="connsiteY108" fmla="*/ 1263082 h 1936940"/>
              <a:gd name="connsiteX109" fmla="*/ 385458 w 1831199"/>
              <a:gd name="connsiteY109" fmla="*/ 1238368 h 1936940"/>
              <a:gd name="connsiteX110" fmla="*/ 373101 w 1831199"/>
              <a:gd name="connsiteY110" fmla="*/ 1114801 h 1936940"/>
              <a:gd name="connsiteX111" fmla="*/ 298961 w 1831199"/>
              <a:gd name="connsiteY111" fmla="*/ 1065374 h 1936940"/>
              <a:gd name="connsiteX112" fmla="*/ 261890 w 1831199"/>
              <a:gd name="connsiteY112" fmla="*/ 1040660 h 1936940"/>
              <a:gd name="connsiteX113" fmla="*/ 200107 w 1831199"/>
              <a:gd name="connsiteY113" fmla="*/ 867666 h 1936940"/>
              <a:gd name="connsiteX114" fmla="*/ 237177 w 1831199"/>
              <a:gd name="connsiteY114" fmla="*/ 892379 h 1936940"/>
              <a:gd name="connsiteX115" fmla="*/ 261890 w 1831199"/>
              <a:gd name="connsiteY115" fmla="*/ 929449 h 1936940"/>
              <a:gd name="connsiteX116" fmla="*/ 298961 w 1831199"/>
              <a:gd name="connsiteY116" fmla="*/ 954163 h 1936940"/>
              <a:gd name="connsiteX117" fmla="*/ 385458 w 1831199"/>
              <a:gd name="connsiteY117"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56161 w 1831199"/>
              <a:gd name="connsiteY13" fmla="*/ 398109 h 1936940"/>
              <a:gd name="connsiteX14" fmla="*/ 731447 w 1831199"/>
              <a:gd name="connsiteY14" fmla="*/ 361039 h 1936940"/>
              <a:gd name="connsiteX15" fmla="*/ 657307 w 1831199"/>
              <a:gd name="connsiteY15" fmla="*/ 336325 h 1936940"/>
              <a:gd name="connsiteX16" fmla="*/ 620236 w 1831199"/>
              <a:gd name="connsiteY16" fmla="*/ 323968 h 1936940"/>
              <a:gd name="connsiteX17" fmla="*/ 570809 w 1831199"/>
              <a:gd name="connsiteY17" fmla="*/ 311612 h 1936940"/>
              <a:gd name="connsiteX18" fmla="*/ 397815 w 1831199"/>
              <a:gd name="connsiteY18" fmla="*/ 274541 h 1936940"/>
              <a:gd name="connsiteX19" fmla="*/ 298961 w 1831199"/>
              <a:gd name="connsiteY19" fmla="*/ 150974 h 1936940"/>
              <a:gd name="connsiteX20" fmla="*/ 274247 w 1831199"/>
              <a:gd name="connsiteY20" fmla="*/ 113904 h 1936940"/>
              <a:gd name="connsiteX21" fmla="*/ 348388 w 1831199"/>
              <a:gd name="connsiteY21" fmla="*/ 138617 h 1936940"/>
              <a:gd name="connsiteX22" fmla="*/ 422528 w 1831199"/>
              <a:gd name="connsiteY22" fmla="*/ 188044 h 1936940"/>
              <a:gd name="connsiteX23" fmla="*/ 459599 w 1831199"/>
              <a:gd name="connsiteY23" fmla="*/ 200401 h 1936940"/>
              <a:gd name="connsiteX24" fmla="*/ 533739 w 1831199"/>
              <a:gd name="connsiteY24" fmla="*/ 249828 h 1936940"/>
              <a:gd name="connsiteX25" fmla="*/ 570809 w 1831199"/>
              <a:gd name="connsiteY25" fmla="*/ 262185 h 1936940"/>
              <a:gd name="connsiteX26" fmla="*/ 793231 w 1831199"/>
              <a:gd name="connsiteY26" fmla="*/ 299255 h 1936940"/>
              <a:gd name="connsiteX27" fmla="*/ 867372 w 1831199"/>
              <a:gd name="connsiteY27" fmla="*/ 323968 h 1936940"/>
              <a:gd name="connsiteX28" fmla="*/ 941512 w 1831199"/>
              <a:gd name="connsiteY28" fmla="*/ 361039 h 1936940"/>
              <a:gd name="connsiteX29" fmla="*/ 1003296 w 1831199"/>
              <a:gd name="connsiteY29" fmla="*/ 422822 h 1936940"/>
              <a:gd name="connsiteX30" fmla="*/ 1040366 w 1831199"/>
              <a:gd name="connsiteY30" fmla="*/ 410466 h 1936940"/>
              <a:gd name="connsiteX31" fmla="*/ 1028009 w 1831199"/>
              <a:gd name="connsiteY31" fmla="*/ 323968 h 1936940"/>
              <a:gd name="connsiteX32" fmla="*/ 1003296 w 1831199"/>
              <a:gd name="connsiteY32" fmla="*/ 249828 h 1936940"/>
              <a:gd name="connsiteX33" fmla="*/ 978582 w 1831199"/>
              <a:gd name="connsiteY33" fmla="*/ 175687 h 1936940"/>
              <a:gd name="connsiteX34" fmla="*/ 966226 w 1831199"/>
              <a:gd name="connsiteY34" fmla="*/ 126260 h 1936940"/>
              <a:gd name="connsiteX35" fmla="*/ 941512 w 1831199"/>
              <a:gd name="connsiteY35" fmla="*/ 52120 h 1936940"/>
              <a:gd name="connsiteX36" fmla="*/ 929155 w 1831199"/>
              <a:gd name="connsiteY36" fmla="*/ 2693 h 1936940"/>
              <a:gd name="connsiteX37" fmla="*/ 1028009 w 1831199"/>
              <a:gd name="connsiteY37" fmla="*/ 138617 h 1936940"/>
              <a:gd name="connsiteX38" fmla="*/ 1089793 w 1831199"/>
              <a:gd name="connsiteY38" fmla="*/ 200401 h 1936940"/>
              <a:gd name="connsiteX39" fmla="*/ 1139220 w 1831199"/>
              <a:gd name="connsiteY39" fmla="*/ 311612 h 1936940"/>
              <a:gd name="connsiteX40" fmla="*/ 1213361 w 1831199"/>
              <a:gd name="connsiteY40" fmla="*/ 361039 h 1936940"/>
              <a:gd name="connsiteX41" fmla="*/ 1262788 w 1831199"/>
              <a:gd name="connsiteY41" fmla="*/ 348682 h 1936940"/>
              <a:gd name="connsiteX42" fmla="*/ 1275145 w 1831199"/>
              <a:gd name="connsiteY42" fmla="*/ 286898 h 1936940"/>
              <a:gd name="connsiteX43" fmla="*/ 1287501 w 1831199"/>
              <a:gd name="connsiteY43" fmla="*/ 237471 h 1936940"/>
              <a:gd name="connsiteX44" fmla="*/ 1398712 w 1831199"/>
              <a:gd name="connsiteY44" fmla="*/ 150974 h 1936940"/>
              <a:gd name="connsiteX45" fmla="*/ 1435782 w 1831199"/>
              <a:gd name="connsiteY45" fmla="*/ 126260 h 1936940"/>
              <a:gd name="connsiteX46" fmla="*/ 1472853 w 1831199"/>
              <a:gd name="connsiteY46" fmla="*/ 138617 h 1936940"/>
              <a:gd name="connsiteX47" fmla="*/ 1682917 w 1831199"/>
              <a:gd name="connsiteY47" fmla="*/ 422823 h 1936940"/>
              <a:gd name="connsiteX48" fmla="*/ 1534636 w 1831199"/>
              <a:gd name="connsiteY48" fmla="*/ 694671 h 1936940"/>
              <a:gd name="connsiteX49" fmla="*/ 1559350 w 1831199"/>
              <a:gd name="connsiteY49" fmla="*/ 731741 h 1936940"/>
              <a:gd name="connsiteX50" fmla="*/ 1608777 w 1831199"/>
              <a:gd name="connsiteY50" fmla="*/ 781168 h 1936940"/>
              <a:gd name="connsiteX51" fmla="*/ 1719988 w 1831199"/>
              <a:gd name="connsiteY51" fmla="*/ 830595 h 1936940"/>
              <a:gd name="connsiteX52" fmla="*/ 1757058 w 1831199"/>
              <a:gd name="connsiteY52" fmla="*/ 842952 h 1936940"/>
              <a:gd name="connsiteX53" fmla="*/ 1831199 w 1831199"/>
              <a:gd name="connsiteY53" fmla="*/ 880022 h 1936940"/>
              <a:gd name="connsiteX54" fmla="*/ 1818842 w 1831199"/>
              <a:gd name="connsiteY54" fmla="*/ 978876 h 1936940"/>
              <a:gd name="connsiteX55" fmla="*/ 1781772 w 1831199"/>
              <a:gd name="connsiteY55" fmla="*/ 991233 h 1936940"/>
              <a:gd name="connsiteX56" fmla="*/ 1460496 w 1831199"/>
              <a:gd name="connsiteY56" fmla="*/ 1003590 h 1936940"/>
              <a:gd name="connsiteX57" fmla="*/ 1386355 w 1831199"/>
              <a:gd name="connsiteY57" fmla="*/ 1102444 h 1936940"/>
              <a:gd name="connsiteX58" fmla="*/ 1398712 w 1831199"/>
              <a:gd name="connsiteY58" fmla="*/ 1250725 h 1936940"/>
              <a:gd name="connsiteX59" fmla="*/ 1497566 w 1831199"/>
              <a:gd name="connsiteY59" fmla="*/ 1361936 h 1936940"/>
              <a:gd name="connsiteX60" fmla="*/ 1559350 w 1831199"/>
              <a:gd name="connsiteY60" fmla="*/ 1448433 h 1936940"/>
              <a:gd name="connsiteX61" fmla="*/ 1584063 w 1831199"/>
              <a:gd name="connsiteY61" fmla="*/ 1485504 h 1936940"/>
              <a:gd name="connsiteX62" fmla="*/ 1621134 w 1831199"/>
              <a:gd name="connsiteY62" fmla="*/ 1510217 h 1936940"/>
              <a:gd name="connsiteX63" fmla="*/ 1670561 w 1831199"/>
              <a:gd name="connsiteY63" fmla="*/ 1584358 h 1936940"/>
              <a:gd name="connsiteX64" fmla="*/ 1621134 w 1831199"/>
              <a:gd name="connsiteY64" fmla="*/ 1510217 h 1936940"/>
              <a:gd name="connsiteX65" fmla="*/ 1596420 w 1831199"/>
              <a:gd name="connsiteY65" fmla="*/ 1473147 h 1936940"/>
              <a:gd name="connsiteX66" fmla="*/ 1522280 w 1831199"/>
              <a:gd name="connsiteY66" fmla="*/ 1436076 h 1936940"/>
              <a:gd name="connsiteX67" fmla="*/ 1485209 w 1831199"/>
              <a:gd name="connsiteY67" fmla="*/ 1399006 h 1936940"/>
              <a:gd name="connsiteX68" fmla="*/ 1411069 w 1831199"/>
              <a:gd name="connsiteY68" fmla="*/ 1374293 h 1936940"/>
              <a:gd name="connsiteX69" fmla="*/ 1336928 w 1831199"/>
              <a:gd name="connsiteY69" fmla="*/ 1349579 h 1936940"/>
              <a:gd name="connsiteX70" fmla="*/ 1299858 w 1831199"/>
              <a:gd name="connsiteY70" fmla="*/ 1337222 h 1936940"/>
              <a:gd name="connsiteX71" fmla="*/ 1262788 w 1831199"/>
              <a:gd name="connsiteY71" fmla="*/ 1312509 h 1936940"/>
              <a:gd name="connsiteX72" fmla="*/ 1250431 w 1831199"/>
              <a:gd name="connsiteY72" fmla="*/ 1349579 h 1936940"/>
              <a:gd name="connsiteX73" fmla="*/ 1262788 w 1831199"/>
              <a:gd name="connsiteY73" fmla="*/ 1386649 h 1936940"/>
              <a:gd name="connsiteX74" fmla="*/ 1349285 w 1831199"/>
              <a:gd name="connsiteY74" fmla="*/ 1547287 h 1936940"/>
              <a:gd name="connsiteX75" fmla="*/ 1361642 w 1831199"/>
              <a:gd name="connsiteY75" fmla="*/ 1584358 h 1936940"/>
              <a:gd name="connsiteX76" fmla="*/ 1373999 w 1831199"/>
              <a:gd name="connsiteY76" fmla="*/ 1633785 h 1936940"/>
              <a:gd name="connsiteX77" fmla="*/ 1398712 w 1831199"/>
              <a:gd name="connsiteY77" fmla="*/ 1917990 h 1936940"/>
              <a:gd name="connsiteX78" fmla="*/ 1361642 w 1831199"/>
              <a:gd name="connsiteY78" fmla="*/ 1744995 h 1936940"/>
              <a:gd name="connsiteX79" fmla="*/ 1349285 w 1831199"/>
              <a:gd name="connsiteY79" fmla="*/ 1707925 h 1936940"/>
              <a:gd name="connsiteX80" fmla="*/ 1275145 w 1831199"/>
              <a:gd name="connsiteY80" fmla="*/ 1658498 h 1936940"/>
              <a:gd name="connsiteX81" fmla="*/ 1238074 w 1831199"/>
              <a:gd name="connsiteY81" fmla="*/ 1633785 h 1936940"/>
              <a:gd name="connsiteX82" fmla="*/ 1213361 w 1831199"/>
              <a:gd name="connsiteY82" fmla="*/ 1596714 h 1936940"/>
              <a:gd name="connsiteX83" fmla="*/ 1188647 w 1831199"/>
              <a:gd name="connsiteY83" fmla="*/ 1510217 h 1936940"/>
              <a:gd name="connsiteX84" fmla="*/ 1139220 w 1831199"/>
              <a:gd name="connsiteY84" fmla="*/ 1436076 h 1936940"/>
              <a:gd name="connsiteX85" fmla="*/ 990939 w 1831199"/>
              <a:gd name="connsiteY85" fmla="*/ 1423720 h 1936940"/>
              <a:gd name="connsiteX86" fmla="*/ 929155 w 1831199"/>
              <a:gd name="connsiteY86" fmla="*/ 1436076 h 1936940"/>
              <a:gd name="connsiteX87" fmla="*/ 904442 w 1831199"/>
              <a:gd name="connsiteY87" fmla="*/ 1473147 h 1936940"/>
              <a:gd name="connsiteX88" fmla="*/ 867372 w 1831199"/>
              <a:gd name="connsiteY88" fmla="*/ 1485504 h 1936940"/>
              <a:gd name="connsiteX89" fmla="*/ 830301 w 1831199"/>
              <a:gd name="connsiteY89" fmla="*/ 1572001 h 1936940"/>
              <a:gd name="connsiteX90" fmla="*/ 780874 w 1831199"/>
              <a:gd name="connsiteY90" fmla="*/ 1683212 h 1936940"/>
              <a:gd name="connsiteX91" fmla="*/ 768517 w 1831199"/>
              <a:gd name="connsiteY91" fmla="*/ 1720282 h 1936940"/>
              <a:gd name="connsiteX92" fmla="*/ 756161 w 1831199"/>
              <a:gd name="connsiteY92" fmla="*/ 1782066 h 1936940"/>
              <a:gd name="connsiteX93" fmla="*/ 743804 w 1831199"/>
              <a:gd name="connsiteY93" fmla="*/ 1868563 h 1936940"/>
              <a:gd name="connsiteX94" fmla="*/ 731447 w 1831199"/>
              <a:gd name="connsiteY94" fmla="*/ 1905633 h 1936940"/>
              <a:gd name="connsiteX95" fmla="*/ 719090 w 1831199"/>
              <a:gd name="connsiteY95" fmla="*/ 1868563 h 1936940"/>
              <a:gd name="connsiteX96" fmla="*/ 694377 w 1831199"/>
              <a:gd name="connsiteY96" fmla="*/ 1831493 h 1936940"/>
              <a:gd name="connsiteX97" fmla="*/ 706734 w 1831199"/>
              <a:gd name="connsiteY97" fmla="*/ 1633785 h 1936940"/>
              <a:gd name="connsiteX98" fmla="*/ 731447 w 1831199"/>
              <a:gd name="connsiteY98" fmla="*/ 1596714 h 1936940"/>
              <a:gd name="connsiteX99" fmla="*/ 805588 w 1831199"/>
              <a:gd name="connsiteY99" fmla="*/ 1547287 h 1936940"/>
              <a:gd name="connsiteX100" fmla="*/ 842658 w 1831199"/>
              <a:gd name="connsiteY100" fmla="*/ 1473147 h 1936940"/>
              <a:gd name="connsiteX101" fmla="*/ 805588 w 1831199"/>
              <a:gd name="connsiteY101" fmla="*/ 1448433 h 1936940"/>
              <a:gd name="connsiteX102" fmla="*/ 743804 w 1831199"/>
              <a:gd name="connsiteY102" fmla="*/ 1399006 h 1936940"/>
              <a:gd name="connsiteX103" fmla="*/ 64182 w 1831199"/>
              <a:gd name="connsiteY103" fmla="*/ 1374293 h 1936940"/>
              <a:gd name="connsiteX104" fmla="*/ 2399 w 1831199"/>
              <a:gd name="connsiteY104" fmla="*/ 1324866 h 1936940"/>
              <a:gd name="connsiteX105" fmla="*/ 39469 w 1831199"/>
              <a:gd name="connsiteY105" fmla="*/ 1337222 h 1936940"/>
              <a:gd name="connsiteX106" fmla="*/ 286604 w 1831199"/>
              <a:gd name="connsiteY106" fmla="*/ 1324866 h 1936940"/>
              <a:gd name="connsiteX107" fmla="*/ 348388 w 1831199"/>
              <a:gd name="connsiteY107" fmla="*/ 1263082 h 1936940"/>
              <a:gd name="connsiteX108" fmla="*/ 385458 w 1831199"/>
              <a:gd name="connsiteY108" fmla="*/ 1238368 h 1936940"/>
              <a:gd name="connsiteX109" fmla="*/ 373101 w 1831199"/>
              <a:gd name="connsiteY109" fmla="*/ 1114801 h 1936940"/>
              <a:gd name="connsiteX110" fmla="*/ 298961 w 1831199"/>
              <a:gd name="connsiteY110" fmla="*/ 1065374 h 1936940"/>
              <a:gd name="connsiteX111" fmla="*/ 261890 w 1831199"/>
              <a:gd name="connsiteY111" fmla="*/ 1040660 h 1936940"/>
              <a:gd name="connsiteX112" fmla="*/ 200107 w 1831199"/>
              <a:gd name="connsiteY112" fmla="*/ 867666 h 1936940"/>
              <a:gd name="connsiteX113" fmla="*/ 237177 w 1831199"/>
              <a:gd name="connsiteY113" fmla="*/ 892379 h 1936940"/>
              <a:gd name="connsiteX114" fmla="*/ 261890 w 1831199"/>
              <a:gd name="connsiteY114" fmla="*/ 929449 h 1936940"/>
              <a:gd name="connsiteX115" fmla="*/ 298961 w 1831199"/>
              <a:gd name="connsiteY115" fmla="*/ 954163 h 1936940"/>
              <a:gd name="connsiteX116" fmla="*/ 385458 w 1831199"/>
              <a:gd name="connsiteY116"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904442 w 1831199"/>
              <a:gd name="connsiteY9" fmla="*/ 595817 h 1936940"/>
              <a:gd name="connsiteX10" fmla="*/ 892085 w 1831199"/>
              <a:gd name="connsiteY10" fmla="*/ 558747 h 1936940"/>
              <a:gd name="connsiteX11" fmla="*/ 867372 w 1831199"/>
              <a:gd name="connsiteY11" fmla="*/ 521676 h 1936940"/>
              <a:gd name="connsiteX12" fmla="*/ 855015 w 1831199"/>
              <a:gd name="connsiteY12" fmla="*/ 484606 h 1936940"/>
              <a:gd name="connsiteX13" fmla="*/ 731447 w 1831199"/>
              <a:gd name="connsiteY13" fmla="*/ 361039 h 1936940"/>
              <a:gd name="connsiteX14" fmla="*/ 657307 w 1831199"/>
              <a:gd name="connsiteY14" fmla="*/ 336325 h 1936940"/>
              <a:gd name="connsiteX15" fmla="*/ 620236 w 1831199"/>
              <a:gd name="connsiteY15" fmla="*/ 323968 h 1936940"/>
              <a:gd name="connsiteX16" fmla="*/ 570809 w 1831199"/>
              <a:gd name="connsiteY16" fmla="*/ 311612 h 1936940"/>
              <a:gd name="connsiteX17" fmla="*/ 397815 w 1831199"/>
              <a:gd name="connsiteY17" fmla="*/ 274541 h 1936940"/>
              <a:gd name="connsiteX18" fmla="*/ 298961 w 1831199"/>
              <a:gd name="connsiteY18" fmla="*/ 150974 h 1936940"/>
              <a:gd name="connsiteX19" fmla="*/ 274247 w 1831199"/>
              <a:gd name="connsiteY19" fmla="*/ 113904 h 1936940"/>
              <a:gd name="connsiteX20" fmla="*/ 348388 w 1831199"/>
              <a:gd name="connsiteY20" fmla="*/ 138617 h 1936940"/>
              <a:gd name="connsiteX21" fmla="*/ 422528 w 1831199"/>
              <a:gd name="connsiteY21" fmla="*/ 188044 h 1936940"/>
              <a:gd name="connsiteX22" fmla="*/ 459599 w 1831199"/>
              <a:gd name="connsiteY22" fmla="*/ 200401 h 1936940"/>
              <a:gd name="connsiteX23" fmla="*/ 533739 w 1831199"/>
              <a:gd name="connsiteY23" fmla="*/ 249828 h 1936940"/>
              <a:gd name="connsiteX24" fmla="*/ 570809 w 1831199"/>
              <a:gd name="connsiteY24" fmla="*/ 262185 h 1936940"/>
              <a:gd name="connsiteX25" fmla="*/ 793231 w 1831199"/>
              <a:gd name="connsiteY25" fmla="*/ 299255 h 1936940"/>
              <a:gd name="connsiteX26" fmla="*/ 867372 w 1831199"/>
              <a:gd name="connsiteY26" fmla="*/ 323968 h 1936940"/>
              <a:gd name="connsiteX27" fmla="*/ 941512 w 1831199"/>
              <a:gd name="connsiteY27" fmla="*/ 361039 h 1936940"/>
              <a:gd name="connsiteX28" fmla="*/ 1003296 w 1831199"/>
              <a:gd name="connsiteY28" fmla="*/ 422822 h 1936940"/>
              <a:gd name="connsiteX29" fmla="*/ 1040366 w 1831199"/>
              <a:gd name="connsiteY29" fmla="*/ 410466 h 1936940"/>
              <a:gd name="connsiteX30" fmla="*/ 1028009 w 1831199"/>
              <a:gd name="connsiteY30" fmla="*/ 323968 h 1936940"/>
              <a:gd name="connsiteX31" fmla="*/ 1003296 w 1831199"/>
              <a:gd name="connsiteY31" fmla="*/ 249828 h 1936940"/>
              <a:gd name="connsiteX32" fmla="*/ 978582 w 1831199"/>
              <a:gd name="connsiteY32" fmla="*/ 175687 h 1936940"/>
              <a:gd name="connsiteX33" fmla="*/ 966226 w 1831199"/>
              <a:gd name="connsiteY33" fmla="*/ 126260 h 1936940"/>
              <a:gd name="connsiteX34" fmla="*/ 941512 w 1831199"/>
              <a:gd name="connsiteY34" fmla="*/ 52120 h 1936940"/>
              <a:gd name="connsiteX35" fmla="*/ 929155 w 1831199"/>
              <a:gd name="connsiteY35" fmla="*/ 2693 h 1936940"/>
              <a:gd name="connsiteX36" fmla="*/ 1028009 w 1831199"/>
              <a:gd name="connsiteY36" fmla="*/ 138617 h 1936940"/>
              <a:gd name="connsiteX37" fmla="*/ 1089793 w 1831199"/>
              <a:gd name="connsiteY37" fmla="*/ 200401 h 1936940"/>
              <a:gd name="connsiteX38" fmla="*/ 1139220 w 1831199"/>
              <a:gd name="connsiteY38" fmla="*/ 311612 h 1936940"/>
              <a:gd name="connsiteX39" fmla="*/ 1213361 w 1831199"/>
              <a:gd name="connsiteY39" fmla="*/ 361039 h 1936940"/>
              <a:gd name="connsiteX40" fmla="*/ 1262788 w 1831199"/>
              <a:gd name="connsiteY40" fmla="*/ 348682 h 1936940"/>
              <a:gd name="connsiteX41" fmla="*/ 1275145 w 1831199"/>
              <a:gd name="connsiteY41" fmla="*/ 286898 h 1936940"/>
              <a:gd name="connsiteX42" fmla="*/ 1287501 w 1831199"/>
              <a:gd name="connsiteY42" fmla="*/ 237471 h 1936940"/>
              <a:gd name="connsiteX43" fmla="*/ 1398712 w 1831199"/>
              <a:gd name="connsiteY43" fmla="*/ 150974 h 1936940"/>
              <a:gd name="connsiteX44" fmla="*/ 1435782 w 1831199"/>
              <a:gd name="connsiteY44" fmla="*/ 126260 h 1936940"/>
              <a:gd name="connsiteX45" fmla="*/ 1472853 w 1831199"/>
              <a:gd name="connsiteY45" fmla="*/ 138617 h 1936940"/>
              <a:gd name="connsiteX46" fmla="*/ 1682917 w 1831199"/>
              <a:gd name="connsiteY46" fmla="*/ 422823 h 1936940"/>
              <a:gd name="connsiteX47" fmla="*/ 1534636 w 1831199"/>
              <a:gd name="connsiteY47" fmla="*/ 694671 h 1936940"/>
              <a:gd name="connsiteX48" fmla="*/ 1559350 w 1831199"/>
              <a:gd name="connsiteY48" fmla="*/ 731741 h 1936940"/>
              <a:gd name="connsiteX49" fmla="*/ 1608777 w 1831199"/>
              <a:gd name="connsiteY49" fmla="*/ 781168 h 1936940"/>
              <a:gd name="connsiteX50" fmla="*/ 1719988 w 1831199"/>
              <a:gd name="connsiteY50" fmla="*/ 830595 h 1936940"/>
              <a:gd name="connsiteX51" fmla="*/ 1757058 w 1831199"/>
              <a:gd name="connsiteY51" fmla="*/ 842952 h 1936940"/>
              <a:gd name="connsiteX52" fmla="*/ 1831199 w 1831199"/>
              <a:gd name="connsiteY52" fmla="*/ 880022 h 1936940"/>
              <a:gd name="connsiteX53" fmla="*/ 1818842 w 1831199"/>
              <a:gd name="connsiteY53" fmla="*/ 978876 h 1936940"/>
              <a:gd name="connsiteX54" fmla="*/ 1781772 w 1831199"/>
              <a:gd name="connsiteY54" fmla="*/ 991233 h 1936940"/>
              <a:gd name="connsiteX55" fmla="*/ 1460496 w 1831199"/>
              <a:gd name="connsiteY55" fmla="*/ 1003590 h 1936940"/>
              <a:gd name="connsiteX56" fmla="*/ 1386355 w 1831199"/>
              <a:gd name="connsiteY56" fmla="*/ 1102444 h 1936940"/>
              <a:gd name="connsiteX57" fmla="*/ 1398712 w 1831199"/>
              <a:gd name="connsiteY57" fmla="*/ 1250725 h 1936940"/>
              <a:gd name="connsiteX58" fmla="*/ 1497566 w 1831199"/>
              <a:gd name="connsiteY58" fmla="*/ 1361936 h 1936940"/>
              <a:gd name="connsiteX59" fmla="*/ 1559350 w 1831199"/>
              <a:gd name="connsiteY59" fmla="*/ 1448433 h 1936940"/>
              <a:gd name="connsiteX60" fmla="*/ 1584063 w 1831199"/>
              <a:gd name="connsiteY60" fmla="*/ 1485504 h 1936940"/>
              <a:gd name="connsiteX61" fmla="*/ 1621134 w 1831199"/>
              <a:gd name="connsiteY61" fmla="*/ 1510217 h 1936940"/>
              <a:gd name="connsiteX62" fmla="*/ 1670561 w 1831199"/>
              <a:gd name="connsiteY62" fmla="*/ 1584358 h 1936940"/>
              <a:gd name="connsiteX63" fmla="*/ 1621134 w 1831199"/>
              <a:gd name="connsiteY63" fmla="*/ 1510217 h 1936940"/>
              <a:gd name="connsiteX64" fmla="*/ 1596420 w 1831199"/>
              <a:gd name="connsiteY64" fmla="*/ 1473147 h 1936940"/>
              <a:gd name="connsiteX65" fmla="*/ 1522280 w 1831199"/>
              <a:gd name="connsiteY65" fmla="*/ 1436076 h 1936940"/>
              <a:gd name="connsiteX66" fmla="*/ 1485209 w 1831199"/>
              <a:gd name="connsiteY66" fmla="*/ 1399006 h 1936940"/>
              <a:gd name="connsiteX67" fmla="*/ 1411069 w 1831199"/>
              <a:gd name="connsiteY67" fmla="*/ 1374293 h 1936940"/>
              <a:gd name="connsiteX68" fmla="*/ 1336928 w 1831199"/>
              <a:gd name="connsiteY68" fmla="*/ 1349579 h 1936940"/>
              <a:gd name="connsiteX69" fmla="*/ 1299858 w 1831199"/>
              <a:gd name="connsiteY69" fmla="*/ 1337222 h 1936940"/>
              <a:gd name="connsiteX70" fmla="*/ 1262788 w 1831199"/>
              <a:gd name="connsiteY70" fmla="*/ 1312509 h 1936940"/>
              <a:gd name="connsiteX71" fmla="*/ 1250431 w 1831199"/>
              <a:gd name="connsiteY71" fmla="*/ 1349579 h 1936940"/>
              <a:gd name="connsiteX72" fmla="*/ 1262788 w 1831199"/>
              <a:gd name="connsiteY72" fmla="*/ 1386649 h 1936940"/>
              <a:gd name="connsiteX73" fmla="*/ 1349285 w 1831199"/>
              <a:gd name="connsiteY73" fmla="*/ 1547287 h 1936940"/>
              <a:gd name="connsiteX74" fmla="*/ 1361642 w 1831199"/>
              <a:gd name="connsiteY74" fmla="*/ 1584358 h 1936940"/>
              <a:gd name="connsiteX75" fmla="*/ 1373999 w 1831199"/>
              <a:gd name="connsiteY75" fmla="*/ 1633785 h 1936940"/>
              <a:gd name="connsiteX76" fmla="*/ 1398712 w 1831199"/>
              <a:gd name="connsiteY76" fmla="*/ 1917990 h 1936940"/>
              <a:gd name="connsiteX77" fmla="*/ 1361642 w 1831199"/>
              <a:gd name="connsiteY77" fmla="*/ 1744995 h 1936940"/>
              <a:gd name="connsiteX78" fmla="*/ 1349285 w 1831199"/>
              <a:gd name="connsiteY78" fmla="*/ 1707925 h 1936940"/>
              <a:gd name="connsiteX79" fmla="*/ 1275145 w 1831199"/>
              <a:gd name="connsiteY79" fmla="*/ 1658498 h 1936940"/>
              <a:gd name="connsiteX80" fmla="*/ 1238074 w 1831199"/>
              <a:gd name="connsiteY80" fmla="*/ 1633785 h 1936940"/>
              <a:gd name="connsiteX81" fmla="*/ 1213361 w 1831199"/>
              <a:gd name="connsiteY81" fmla="*/ 1596714 h 1936940"/>
              <a:gd name="connsiteX82" fmla="*/ 1188647 w 1831199"/>
              <a:gd name="connsiteY82" fmla="*/ 1510217 h 1936940"/>
              <a:gd name="connsiteX83" fmla="*/ 1139220 w 1831199"/>
              <a:gd name="connsiteY83" fmla="*/ 1436076 h 1936940"/>
              <a:gd name="connsiteX84" fmla="*/ 990939 w 1831199"/>
              <a:gd name="connsiteY84" fmla="*/ 1423720 h 1936940"/>
              <a:gd name="connsiteX85" fmla="*/ 929155 w 1831199"/>
              <a:gd name="connsiteY85" fmla="*/ 1436076 h 1936940"/>
              <a:gd name="connsiteX86" fmla="*/ 904442 w 1831199"/>
              <a:gd name="connsiteY86" fmla="*/ 1473147 h 1936940"/>
              <a:gd name="connsiteX87" fmla="*/ 867372 w 1831199"/>
              <a:gd name="connsiteY87" fmla="*/ 1485504 h 1936940"/>
              <a:gd name="connsiteX88" fmla="*/ 830301 w 1831199"/>
              <a:gd name="connsiteY88" fmla="*/ 1572001 h 1936940"/>
              <a:gd name="connsiteX89" fmla="*/ 780874 w 1831199"/>
              <a:gd name="connsiteY89" fmla="*/ 1683212 h 1936940"/>
              <a:gd name="connsiteX90" fmla="*/ 768517 w 1831199"/>
              <a:gd name="connsiteY90" fmla="*/ 1720282 h 1936940"/>
              <a:gd name="connsiteX91" fmla="*/ 756161 w 1831199"/>
              <a:gd name="connsiteY91" fmla="*/ 1782066 h 1936940"/>
              <a:gd name="connsiteX92" fmla="*/ 743804 w 1831199"/>
              <a:gd name="connsiteY92" fmla="*/ 1868563 h 1936940"/>
              <a:gd name="connsiteX93" fmla="*/ 731447 w 1831199"/>
              <a:gd name="connsiteY93" fmla="*/ 1905633 h 1936940"/>
              <a:gd name="connsiteX94" fmla="*/ 719090 w 1831199"/>
              <a:gd name="connsiteY94" fmla="*/ 1868563 h 1936940"/>
              <a:gd name="connsiteX95" fmla="*/ 694377 w 1831199"/>
              <a:gd name="connsiteY95" fmla="*/ 1831493 h 1936940"/>
              <a:gd name="connsiteX96" fmla="*/ 706734 w 1831199"/>
              <a:gd name="connsiteY96" fmla="*/ 1633785 h 1936940"/>
              <a:gd name="connsiteX97" fmla="*/ 731447 w 1831199"/>
              <a:gd name="connsiteY97" fmla="*/ 1596714 h 1936940"/>
              <a:gd name="connsiteX98" fmla="*/ 805588 w 1831199"/>
              <a:gd name="connsiteY98" fmla="*/ 1547287 h 1936940"/>
              <a:gd name="connsiteX99" fmla="*/ 842658 w 1831199"/>
              <a:gd name="connsiteY99" fmla="*/ 1473147 h 1936940"/>
              <a:gd name="connsiteX100" fmla="*/ 805588 w 1831199"/>
              <a:gd name="connsiteY100" fmla="*/ 1448433 h 1936940"/>
              <a:gd name="connsiteX101" fmla="*/ 743804 w 1831199"/>
              <a:gd name="connsiteY101" fmla="*/ 1399006 h 1936940"/>
              <a:gd name="connsiteX102" fmla="*/ 64182 w 1831199"/>
              <a:gd name="connsiteY102" fmla="*/ 1374293 h 1936940"/>
              <a:gd name="connsiteX103" fmla="*/ 2399 w 1831199"/>
              <a:gd name="connsiteY103" fmla="*/ 1324866 h 1936940"/>
              <a:gd name="connsiteX104" fmla="*/ 39469 w 1831199"/>
              <a:gd name="connsiteY104" fmla="*/ 1337222 h 1936940"/>
              <a:gd name="connsiteX105" fmla="*/ 286604 w 1831199"/>
              <a:gd name="connsiteY105" fmla="*/ 1324866 h 1936940"/>
              <a:gd name="connsiteX106" fmla="*/ 348388 w 1831199"/>
              <a:gd name="connsiteY106" fmla="*/ 1263082 h 1936940"/>
              <a:gd name="connsiteX107" fmla="*/ 385458 w 1831199"/>
              <a:gd name="connsiteY107" fmla="*/ 1238368 h 1936940"/>
              <a:gd name="connsiteX108" fmla="*/ 373101 w 1831199"/>
              <a:gd name="connsiteY108" fmla="*/ 1114801 h 1936940"/>
              <a:gd name="connsiteX109" fmla="*/ 298961 w 1831199"/>
              <a:gd name="connsiteY109" fmla="*/ 1065374 h 1936940"/>
              <a:gd name="connsiteX110" fmla="*/ 261890 w 1831199"/>
              <a:gd name="connsiteY110" fmla="*/ 1040660 h 1936940"/>
              <a:gd name="connsiteX111" fmla="*/ 200107 w 1831199"/>
              <a:gd name="connsiteY111" fmla="*/ 867666 h 1936940"/>
              <a:gd name="connsiteX112" fmla="*/ 237177 w 1831199"/>
              <a:gd name="connsiteY112" fmla="*/ 892379 h 1936940"/>
              <a:gd name="connsiteX113" fmla="*/ 261890 w 1831199"/>
              <a:gd name="connsiteY113" fmla="*/ 929449 h 1936940"/>
              <a:gd name="connsiteX114" fmla="*/ 298961 w 1831199"/>
              <a:gd name="connsiteY114" fmla="*/ 954163 h 1936940"/>
              <a:gd name="connsiteX115" fmla="*/ 385458 w 1831199"/>
              <a:gd name="connsiteY115"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892085 w 1831199"/>
              <a:gd name="connsiteY9" fmla="*/ 558747 h 1936940"/>
              <a:gd name="connsiteX10" fmla="*/ 867372 w 1831199"/>
              <a:gd name="connsiteY10" fmla="*/ 521676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385458 w 1831199"/>
              <a:gd name="connsiteY106" fmla="*/ 1238368 h 1936940"/>
              <a:gd name="connsiteX107" fmla="*/ 373101 w 1831199"/>
              <a:gd name="connsiteY107" fmla="*/ 1114801 h 1936940"/>
              <a:gd name="connsiteX108" fmla="*/ 298961 w 1831199"/>
              <a:gd name="connsiteY108" fmla="*/ 1065374 h 1936940"/>
              <a:gd name="connsiteX109" fmla="*/ 261890 w 1831199"/>
              <a:gd name="connsiteY109" fmla="*/ 1040660 h 1936940"/>
              <a:gd name="connsiteX110" fmla="*/ 200107 w 1831199"/>
              <a:gd name="connsiteY110" fmla="*/ 867666 h 1936940"/>
              <a:gd name="connsiteX111" fmla="*/ 237177 w 1831199"/>
              <a:gd name="connsiteY111" fmla="*/ 892379 h 1936940"/>
              <a:gd name="connsiteX112" fmla="*/ 261890 w 1831199"/>
              <a:gd name="connsiteY112" fmla="*/ 929449 h 1936940"/>
              <a:gd name="connsiteX113" fmla="*/ 298961 w 1831199"/>
              <a:gd name="connsiteY113" fmla="*/ 954163 h 1936940"/>
              <a:gd name="connsiteX114" fmla="*/ 385458 w 1831199"/>
              <a:gd name="connsiteY114"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892085 w 1831199"/>
              <a:gd name="connsiteY9" fmla="*/ 558747 h 1936940"/>
              <a:gd name="connsiteX10" fmla="*/ 855015 w 1831199"/>
              <a:gd name="connsiteY10" fmla="*/ 484606 h 1936940"/>
              <a:gd name="connsiteX11" fmla="*/ 731447 w 1831199"/>
              <a:gd name="connsiteY11" fmla="*/ 361039 h 1936940"/>
              <a:gd name="connsiteX12" fmla="*/ 657307 w 1831199"/>
              <a:gd name="connsiteY12" fmla="*/ 336325 h 1936940"/>
              <a:gd name="connsiteX13" fmla="*/ 620236 w 1831199"/>
              <a:gd name="connsiteY13" fmla="*/ 323968 h 1936940"/>
              <a:gd name="connsiteX14" fmla="*/ 570809 w 1831199"/>
              <a:gd name="connsiteY14" fmla="*/ 311612 h 1936940"/>
              <a:gd name="connsiteX15" fmla="*/ 397815 w 1831199"/>
              <a:gd name="connsiteY15" fmla="*/ 274541 h 1936940"/>
              <a:gd name="connsiteX16" fmla="*/ 298961 w 1831199"/>
              <a:gd name="connsiteY16" fmla="*/ 150974 h 1936940"/>
              <a:gd name="connsiteX17" fmla="*/ 274247 w 1831199"/>
              <a:gd name="connsiteY17" fmla="*/ 113904 h 1936940"/>
              <a:gd name="connsiteX18" fmla="*/ 348388 w 1831199"/>
              <a:gd name="connsiteY18" fmla="*/ 138617 h 1936940"/>
              <a:gd name="connsiteX19" fmla="*/ 422528 w 1831199"/>
              <a:gd name="connsiteY19" fmla="*/ 188044 h 1936940"/>
              <a:gd name="connsiteX20" fmla="*/ 459599 w 1831199"/>
              <a:gd name="connsiteY20" fmla="*/ 200401 h 1936940"/>
              <a:gd name="connsiteX21" fmla="*/ 533739 w 1831199"/>
              <a:gd name="connsiteY21" fmla="*/ 249828 h 1936940"/>
              <a:gd name="connsiteX22" fmla="*/ 570809 w 1831199"/>
              <a:gd name="connsiteY22" fmla="*/ 262185 h 1936940"/>
              <a:gd name="connsiteX23" fmla="*/ 793231 w 1831199"/>
              <a:gd name="connsiteY23" fmla="*/ 299255 h 1936940"/>
              <a:gd name="connsiteX24" fmla="*/ 867372 w 1831199"/>
              <a:gd name="connsiteY24" fmla="*/ 323968 h 1936940"/>
              <a:gd name="connsiteX25" fmla="*/ 941512 w 1831199"/>
              <a:gd name="connsiteY25" fmla="*/ 361039 h 1936940"/>
              <a:gd name="connsiteX26" fmla="*/ 1003296 w 1831199"/>
              <a:gd name="connsiteY26" fmla="*/ 422822 h 1936940"/>
              <a:gd name="connsiteX27" fmla="*/ 1040366 w 1831199"/>
              <a:gd name="connsiteY27" fmla="*/ 410466 h 1936940"/>
              <a:gd name="connsiteX28" fmla="*/ 1028009 w 1831199"/>
              <a:gd name="connsiteY28" fmla="*/ 323968 h 1936940"/>
              <a:gd name="connsiteX29" fmla="*/ 1003296 w 1831199"/>
              <a:gd name="connsiteY29" fmla="*/ 249828 h 1936940"/>
              <a:gd name="connsiteX30" fmla="*/ 978582 w 1831199"/>
              <a:gd name="connsiteY30" fmla="*/ 175687 h 1936940"/>
              <a:gd name="connsiteX31" fmla="*/ 966226 w 1831199"/>
              <a:gd name="connsiteY31" fmla="*/ 126260 h 1936940"/>
              <a:gd name="connsiteX32" fmla="*/ 941512 w 1831199"/>
              <a:gd name="connsiteY32" fmla="*/ 52120 h 1936940"/>
              <a:gd name="connsiteX33" fmla="*/ 929155 w 1831199"/>
              <a:gd name="connsiteY33" fmla="*/ 2693 h 1936940"/>
              <a:gd name="connsiteX34" fmla="*/ 1028009 w 1831199"/>
              <a:gd name="connsiteY34" fmla="*/ 138617 h 1936940"/>
              <a:gd name="connsiteX35" fmla="*/ 1089793 w 1831199"/>
              <a:gd name="connsiteY35" fmla="*/ 200401 h 1936940"/>
              <a:gd name="connsiteX36" fmla="*/ 1139220 w 1831199"/>
              <a:gd name="connsiteY36" fmla="*/ 311612 h 1936940"/>
              <a:gd name="connsiteX37" fmla="*/ 1213361 w 1831199"/>
              <a:gd name="connsiteY37" fmla="*/ 361039 h 1936940"/>
              <a:gd name="connsiteX38" fmla="*/ 1262788 w 1831199"/>
              <a:gd name="connsiteY38" fmla="*/ 348682 h 1936940"/>
              <a:gd name="connsiteX39" fmla="*/ 1275145 w 1831199"/>
              <a:gd name="connsiteY39" fmla="*/ 286898 h 1936940"/>
              <a:gd name="connsiteX40" fmla="*/ 1287501 w 1831199"/>
              <a:gd name="connsiteY40" fmla="*/ 237471 h 1936940"/>
              <a:gd name="connsiteX41" fmla="*/ 1398712 w 1831199"/>
              <a:gd name="connsiteY41" fmla="*/ 150974 h 1936940"/>
              <a:gd name="connsiteX42" fmla="*/ 1435782 w 1831199"/>
              <a:gd name="connsiteY42" fmla="*/ 126260 h 1936940"/>
              <a:gd name="connsiteX43" fmla="*/ 1472853 w 1831199"/>
              <a:gd name="connsiteY43" fmla="*/ 138617 h 1936940"/>
              <a:gd name="connsiteX44" fmla="*/ 1682917 w 1831199"/>
              <a:gd name="connsiteY44" fmla="*/ 422823 h 1936940"/>
              <a:gd name="connsiteX45" fmla="*/ 1534636 w 1831199"/>
              <a:gd name="connsiteY45" fmla="*/ 694671 h 1936940"/>
              <a:gd name="connsiteX46" fmla="*/ 1559350 w 1831199"/>
              <a:gd name="connsiteY46" fmla="*/ 731741 h 1936940"/>
              <a:gd name="connsiteX47" fmla="*/ 1608777 w 1831199"/>
              <a:gd name="connsiteY47" fmla="*/ 781168 h 1936940"/>
              <a:gd name="connsiteX48" fmla="*/ 1719988 w 1831199"/>
              <a:gd name="connsiteY48" fmla="*/ 830595 h 1936940"/>
              <a:gd name="connsiteX49" fmla="*/ 1757058 w 1831199"/>
              <a:gd name="connsiteY49" fmla="*/ 842952 h 1936940"/>
              <a:gd name="connsiteX50" fmla="*/ 1831199 w 1831199"/>
              <a:gd name="connsiteY50" fmla="*/ 880022 h 1936940"/>
              <a:gd name="connsiteX51" fmla="*/ 1818842 w 1831199"/>
              <a:gd name="connsiteY51" fmla="*/ 978876 h 1936940"/>
              <a:gd name="connsiteX52" fmla="*/ 1781772 w 1831199"/>
              <a:gd name="connsiteY52" fmla="*/ 991233 h 1936940"/>
              <a:gd name="connsiteX53" fmla="*/ 1460496 w 1831199"/>
              <a:gd name="connsiteY53" fmla="*/ 1003590 h 1936940"/>
              <a:gd name="connsiteX54" fmla="*/ 1386355 w 1831199"/>
              <a:gd name="connsiteY54" fmla="*/ 1102444 h 1936940"/>
              <a:gd name="connsiteX55" fmla="*/ 1398712 w 1831199"/>
              <a:gd name="connsiteY55" fmla="*/ 1250725 h 1936940"/>
              <a:gd name="connsiteX56" fmla="*/ 1497566 w 1831199"/>
              <a:gd name="connsiteY56" fmla="*/ 1361936 h 1936940"/>
              <a:gd name="connsiteX57" fmla="*/ 1559350 w 1831199"/>
              <a:gd name="connsiteY57" fmla="*/ 1448433 h 1936940"/>
              <a:gd name="connsiteX58" fmla="*/ 1584063 w 1831199"/>
              <a:gd name="connsiteY58" fmla="*/ 1485504 h 1936940"/>
              <a:gd name="connsiteX59" fmla="*/ 1621134 w 1831199"/>
              <a:gd name="connsiteY59" fmla="*/ 1510217 h 1936940"/>
              <a:gd name="connsiteX60" fmla="*/ 1670561 w 1831199"/>
              <a:gd name="connsiteY60" fmla="*/ 1584358 h 1936940"/>
              <a:gd name="connsiteX61" fmla="*/ 1621134 w 1831199"/>
              <a:gd name="connsiteY61" fmla="*/ 1510217 h 1936940"/>
              <a:gd name="connsiteX62" fmla="*/ 1596420 w 1831199"/>
              <a:gd name="connsiteY62" fmla="*/ 1473147 h 1936940"/>
              <a:gd name="connsiteX63" fmla="*/ 1522280 w 1831199"/>
              <a:gd name="connsiteY63" fmla="*/ 1436076 h 1936940"/>
              <a:gd name="connsiteX64" fmla="*/ 1485209 w 1831199"/>
              <a:gd name="connsiteY64" fmla="*/ 1399006 h 1936940"/>
              <a:gd name="connsiteX65" fmla="*/ 1411069 w 1831199"/>
              <a:gd name="connsiteY65" fmla="*/ 1374293 h 1936940"/>
              <a:gd name="connsiteX66" fmla="*/ 1336928 w 1831199"/>
              <a:gd name="connsiteY66" fmla="*/ 1349579 h 1936940"/>
              <a:gd name="connsiteX67" fmla="*/ 1299858 w 1831199"/>
              <a:gd name="connsiteY67" fmla="*/ 1337222 h 1936940"/>
              <a:gd name="connsiteX68" fmla="*/ 1262788 w 1831199"/>
              <a:gd name="connsiteY68" fmla="*/ 1312509 h 1936940"/>
              <a:gd name="connsiteX69" fmla="*/ 1250431 w 1831199"/>
              <a:gd name="connsiteY69" fmla="*/ 1349579 h 1936940"/>
              <a:gd name="connsiteX70" fmla="*/ 1262788 w 1831199"/>
              <a:gd name="connsiteY70" fmla="*/ 1386649 h 1936940"/>
              <a:gd name="connsiteX71" fmla="*/ 1349285 w 1831199"/>
              <a:gd name="connsiteY71" fmla="*/ 1547287 h 1936940"/>
              <a:gd name="connsiteX72" fmla="*/ 1361642 w 1831199"/>
              <a:gd name="connsiteY72" fmla="*/ 1584358 h 1936940"/>
              <a:gd name="connsiteX73" fmla="*/ 1373999 w 1831199"/>
              <a:gd name="connsiteY73" fmla="*/ 1633785 h 1936940"/>
              <a:gd name="connsiteX74" fmla="*/ 1398712 w 1831199"/>
              <a:gd name="connsiteY74" fmla="*/ 1917990 h 1936940"/>
              <a:gd name="connsiteX75" fmla="*/ 1361642 w 1831199"/>
              <a:gd name="connsiteY75" fmla="*/ 1744995 h 1936940"/>
              <a:gd name="connsiteX76" fmla="*/ 1349285 w 1831199"/>
              <a:gd name="connsiteY76" fmla="*/ 1707925 h 1936940"/>
              <a:gd name="connsiteX77" fmla="*/ 1275145 w 1831199"/>
              <a:gd name="connsiteY77" fmla="*/ 1658498 h 1936940"/>
              <a:gd name="connsiteX78" fmla="*/ 1238074 w 1831199"/>
              <a:gd name="connsiteY78" fmla="*/ 1633785 h 1936940"/>
              <a:gd name="connsiteX79" fmla="*/ 1213361 w 1831199"/>
              <a:gd name="connsiteY79" fmla="*/ 1596714 h 1936940"/>
              <a:gd name="connsiteX80" fmla="*/ 1188647 w 1831199"/>
              <a:gd name="connsiteY80" fmla="*/ 1510217 h 1936940"/>
              <a:gd name="connsiteX81" fmla="*/ 1139220 w 1831199"/>
              <a:gd name="connsiteY81" fmla="*/ 1436076 h 1936940"/>
              <a:gd name="connsiteX82" fmla="*/ 990939 w 1831199"/>
              <a:gd name="connsiteY82" fmla="*/ 1423720 h 1936940"/>
              <a:gd name="connsiteX83" fmla="*/ 929155 w 1831199"/>
              <a:gd name="connsiteY83" fmla="*/ 1436076 h 1936940"/>
              <a:gd name="connsiteX84" fmla="*/ 904442 w 1831199"/>
              <a:gd name="connsiteY84" fmla="*/ 1473147 h 1936940"/>
              <a:gd name="connsiteX85" fmla="*/ 867372 w 1831199"/>
              <a:gd name="connsiteY85" fmla="*/ 1485504 h 1936940"/>
              <a:gd name="connsiteX86" fmla="*/ 830301 w 1831199"/>
              <a:gd name="connsiteY86" fmla="*/ 1572001 h 1936940"/>
              <a:gd name="connsiteX87" fmla="*/ 780874 w 1831199"/>
              <a:gd name="connsiteY87" fmla="*/ 1683212 h 1936940"/>
              <a:gd name="connsiteX88" fmla="*/ 768517 w 1831199"/>
              <a:gd name="connsiteY88" fmla="*/ 1720282 h 1936940"/>
              <a:gd name="connsiteX89" fmla="*/ 756161 w 1831199"/>
              <a:gd name="connsiteY89" fmla="*/ 1782066 h 1936940"/>
              <a:gd name="connsiteX90" fmla="*/ 743804 w 1831199"/>
              <a:gd name="connsiteY90" fmla="*/ 1868563 h 1936940"/>
              <a:gd name="connsiteX91" fmla="*/ 731447 w 1831199"/>
              <a:gd name="connsiteY91" fmla="*/ 1905633 h 1936940"/>
              <a:gd name="connsiteX92" fmla="*/ 719090 w 1831199"/>
              <a:gd name="connsiteY92" fmla="*/ 1868563 h 1936940"/>
              <a:gd name="connsiteX93" fmla="*/ 694377 w 1831199"/>
              <a:gd name="connsiteY93" fmla="*/ 1831493 h 1936940"/>
              <a:gd name="connsiteX94" fmla="*/ 706734 w 1831199"/>
              <a:gd name="connsiteY94" fmla="*/ 1633785 h 1936940"/>
              <a:gd name="connsiteX95" fmla="*/ 731447 w 1831199"/>
              <a:gd name="connsiteY95" fmla="*/ 1596714 h 1936940"/>
              <a:gd name="connsiteX96" fmla="*/ 805588 w 1831199"/>
              <a:gd name="connsiteY96" fmla="*/ 1547287 h 1936940"/>
              <a:gd name="connsiteX97" fmla="*/ 842658 w 1831199"/>
              <a:gd name="connsiteY97" fmla="*/ 1473147 h 1936940"/>
              <a:gd name="connsiteX98" fmla="*/ 805588 w 1831199"/>
              <a:gd name="connsiteY98" fmla="*/ 1448433 h 1936940"/>
              <a:gd name="connsiteX99" fmla="*/ 743804 w 1831199"/>
              <a:gd name="connsiteY99" fmla="*/ 1399006 h 1936940"/>
              <a:gd name="connsiteX100" fmla="*/ 64182 w 1831199"/>
              <a:gd name="connsiteY100" fmla="*/ 1374293 h 1936940"/>
              <a:gd name="connsiteX101" fmla="*/ 2399 w 1831199"/>
              <a:gd name="connsiteY101" fmla="*/ 1324866 h 1936940"/>
              <a:gd name="connsiteX102" fmla="*/ 39469 w 1831199"/>
              <a:gd name="connsiteY102" fmla="*/ 1337222 h 1936940"/>
              <a:gd name="connsiteX103" fmla="*/ 286604 w 1831199"/>
              <a:gd name="connsiteY103" fmla="*/ 1324866 h 1936940"/>
              <a:gd name="connsiteX104" fmla="*/ 348388 w 1831199"/>
              <a:gd name="connsiteY104" fmla="*/ 1263082 h 1936940"/>
              <a:gd name="connsiteX105" fmla="*/ 385458 w 1831199"/>
              <a:gd name="connsiteY105" fmla="*/ 1238368 h 1936940"/>
              <a:gd name="connsiteX106" fmla="*/ 373101 w 1831199"/>
              <a:gd name="connsiteY106" fmla="*/ 1114801 h 1936940"/>
              <a:gd name="connsiteX107" fmla="*/ 298961 w 1831199"/>
              <a:gd name="connsiteY107" fmla="*/ 1065374 h 1936940"/>
              <a:gd name="connsiteX108" fmla="*/ 261890 w 1831199"/>
              <a:gd name="connsiteY108" fmla="*/ 1040660 h 1936940"/>
              <a:gd name="connsiteX109" fmla="*/ 200107 w 1831199"/>
              <a:gd name="connsiteY109" fmla="*/ 867666 h 1936940"/>
              <a:gd name="connsiteX110" fmla="*/ 237177 w 1831199"/>
              <a:gd name="connsiteY110" fmla="*/ 892379 h 1936940"/>
              <a:gd name="connsiteX111" fmla="*/ 261890 w 1831199"/>
              <a:gd name="connsiteY111" fmla="*/ 929449 h 1936940"/>
              <a:gd name="connsiteX112" fmla="*/ 298961 w 1831199"/>
              <a:gd name="connsiteY112" fmla="*/ 954163 h 1936940"/>
              <a:gd name="connsiteX113" fmla="*/ 385458 w 1831199"/>
              <a:gd name="connsiteY113"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929155 w 1831199"/>
              <a:gd name="connsiteY8" fmla="*/ 632887 h 1936940"/>
              <a:gd name="connsiteX9" fmla="*/ 855015 w 1831199"/>
              <a:gd name="connsiteY9" fmla="*/ 484606 h 1936940"/>
              <a:gd name="connsiteX10" fmla="*/ 731447 w 1831199"/>
              <a:gd name="connsiteY10" fmla="*/ 361039 h 1936940"/>
              <a:gd name="connsiteX11" fmla="*/ 657307 w 1831199"/>
              <a:gd name="connsiteY11" fmla="*/ 336325 h 1936940"/>
              <a:gd name="connsiteX12" fmla="*/ 620236 w 1831199"/>
              <a:gd name="connsiteY12" fmla="*/ 323968 h 1936940"/>
              <a:gd name="connsiteX13" fmla="*/ 570809 w 1831199"/>
              <a:gd name="connsiteY13" fmla="*/ 311612 h 1936940"/>
              <a:gd name="connsiteX14" fmla="*/ 397815 w 1831199"/>
              <a:gd name="connsiteY14" fmla="*/ 274541 h 1936940"/>
              <a:gd name="connsiteX15" fmla="*/ 298961 w 1831199"/>
              <a:gd name="connsiteY15" fmla="*/ 150974 h 1936940"/>
              <a:gd name="connsiteX16" fmla="*/ 274247 w 1831199"/>
              <a:gd name="connsiteY16" fmla="*/ 113904 h 1936940"/>
              <a:gd name="connsiteX17" fmla="*/ 348388 w 1831199"/>
              <a:gd name="connsiteY17" fmla="*/ 138617 h 1936940"/>
              <a:gd name="connsiteX18" fmla="*/ 422528 w 1831199"/>
              <a:gd name="connsiteY18" fmla="*/ 188044 h 1936940"/>
              <a:gd name="connsiteX19" fmla="*/ 459599 w 1831199"/>
              <a:gd name="connsiteY19" fmla="*/ 200401 h 1936940"/>
              <a:gd name="connsiteX20" fmla="*/ 533739 w 1831199"/>
              <a:gd name="connsiteY20" fmla="*/ 249828 h 1936940"/>
              <a:gd name="connsiteX21" fmla="*/ 570809 w 1831199"/>
              <a:gd name="connsiteY21" fmla="*/ 262185 h 1936940"/>
              <a:gd name="connsiteX22" fmla="*/ 793231 w 1831199"/>
              <a:gd name="connsiteY22" fmla="*/ 299255 h 1936940"/>
              <a:gd name="connsiteX23" fmla="*/ 867372 w 1831199"/>
              <a:gd name="connsiteY23" fmla="*/ 323968 h 1936940"/>
              <a:gd name="connsiteX24" fmla="*/ 941512 w 1831199"/>
              <a:gd name="connsiteY24" fmla="*/ 361039 h 1936940"/>
              <a:gd name="connsiteX25" fmla="*/ 1003296 w 1831199"/>
              <a:gd name="connsiteY25" fmla="*/ 422822 h 1936940"/>
              <a:gd name="connsiteX26" fmla="*/ 1040366 w 1831199"/>
              <a:gd name="connsiteY26" fmla="*/ 410466 h 1936940"/>
              <a:gd name="connsiteX27" fmla="*/ 1028009 w 1831199"/>
              <a:gd name="connsiteY27" fmla="*/ 323968 h 1936940"/>
              <a:gd name="connsiteX28" fmla="*/ 1003296 w 1831199"/>
              <a:gd name="connsiteY28" fmla="*/ 249828 h 1936940"/>
              <a:gd name="connsiteX29" fmla="*/ 978582 w 1831199"/>
              <a:gd name="connsiteY29" fmla="*/ 175687 h 1936940"/>
              <a:gd name="connsiteX30" fmla="*/ 966226 w 1831199"/>
              <a:gd name="connsiteY30" fmla="*/ 126260 h 1936940"/>
              <a:gd name="connsiteX31" fmla="*/ 941512 w 1831199"/>
              <a:gd name="connsiteY31" fmla="*/ 52120 h 1936940"/>
              <a:gd name="connsiteX32" fmla="*/ 929155 w 1831199"/>
              <a:gd name="connsiteY32" fmla="*/ 2693 h 1936940"/>
              <a:gd name="connsiteX33" fmla="*/ 1028009 w 1831199"/>
              <a:gd name="connsiteY33" fmla="*/ 138617 h 1936940"/>
              <a:gd name="connsiteX34" fmla="*/ 1089793 w 1831199"/>
              <a:gd name="connsiteY34" fmla="*/ 200401 h 1936940"/>
              <a:gd name="connsiteX35" fmla="*/ 1139220 w 1831199"/>
              <a:gd name="connsiteY35" fmla="*/ 311612 h 1936940"/>
              <a:gd name="connsiteX36" fmla="*/ 1213361 w 1831199"/>
              <a:gd name="connsiteY36" fmla="*/ 361039 h 1936940"/>
              <a:gd name="connsiteX37" fmla="*/ 1262788 w 1831199"/>
              <a:gd name="connsiteY37" fmla="*/ 348682 h 1936940"/>
              <a:gd name="connsiteX38" fmla="*/ 1275145 w 1831199"/>
              <a:gd name="connsiteY38" fmla="*/ 286898 h 1936940"/>
              <a:gd name="connsiteX39" fmla="*/ 1287501 w 1831199"/>
              <a:gd name="connsiteY39" fmla="*/ 237471 h 1936940"/>
              <a:gd name="connsiteX40" fmla="*/ 1398712 w 1831199"/>
              <a:gd name="connsiteY40" fmla="*/ 150974 h 1936940"/>
              <a:gd name="connsiteX41" fmla="*/ 1435782 w 1831199"/>
              <a:gd name="connsiteY41" fmla="*/ 126260 h 1936940"/>
              <a:gd name="connsiteX42" fmla="*/ 1472853 w 1831199"/>
              <a:gd name="connsiteY42" fmla="*/ 138617 h 1936940"/>
              <a:gd name="connsiteX43" fmla="*/ 1682917 w 1831199"/>
              <a:gd name="connsiteY43" fmla="*/ 422823 h 1936940"/>
              <a:gd name="connsiteX44" fmla="*/ 1534636 w 1831199"/>
              <a:gd name="connsiteY44" fmla="*/ 694671 h 1936940"/>
              <a:gd name="connsiteX45" fmla="*/ 1559350 w 1831199"/>
              <a:gd name="connsiteY45" fmla="*/ 731741 h 1936940"/>
              <a:gd name="connsiteX46" fmla="*/ 1608777 w 1831199"/>
              <a:gd name="connsiteY46" fmla="*/ 781168 h 1936940"/>
              <a:gd name="connsiteX47" fmla="*/ 1719988 w 1831199"/>
              <a:gd name="connsiteY47" fmla="*/ 830595 h 1936940"/>
              <a:gd name="connsiteX48" fmla="*/ 1757058 w 1831199"/>
              <a:gd name="connsiteY48" fmla="*/ 842952 h 1936940"/>
              <a:gd name="connsiteX49" fmla="*/ 1831199 w 1831199"/>
              <a:gd name="connsiteY49" fmla="*/ 880022 h 1936940"/>
              <a:gd name="connsiteX50" fmla="*/ 1818842 w 1831199"/>
              <a:gd name="connsiteY50" fmla="*/ 978876 h 1936940"/>
              <a:gd name="connsiteX51" fmla="*/ 1781772 w 1831199"/>
              <a:gd name="connsiteY51" fmla="*/ 991233 h 1936940"/>
              <a:gd name="connsiteX52" fmla="*/ 1460496 w 1831199"/>
              <a:gd name="connsiteY52" fmla="*/ 1003590 h 1936940"/>
              <a:gd name="connsiteX53" fmla="*/ 1386355 w 1831199"/>
              <a:gd name="connsiteY53" fmla="*/ 1102444 h 1936940"/>
              <a:gd name="connsiteX54" fmla="*/ 1398712 w 1831199"/>
              <a:gd name="connsiteY54" fmla="*/ 1250725 h 1936940"/>
              <a:gd name="connsiteX55" fmla="*/ 1497566 w 1831199"/>
              <a:gd name="connsiteY55" fmla="*/ 1361936 h 1936940"/>
              <a:gd name="connsiteX56" fmla="*/ 1559350 w 1831199"/>
              <a:gd name="connsiteY56" fmla="*/ 1448433 h 1936940"/>
              <a:gd name="connsiteX57" fmla="*/ 1584063 w 1831199"/>
              <a:gd name="connsiteY57" fmla="*/ 1485504 h 1936940"/>
              <a:gd name="connsiteX58" fmla="*/ 1621134 w 1831199"/>
              <a:gd name="connsiteY58" fmla="*/ 1510217 h 1936940"/>
              <a:gd name="connsiteX59" fmla="*/ 1670561 w 1831199"/>
              <a:gd name="connsiteY59" fmla="*/ 1584358 h 1936940"/>
              <a:gd name="connsiteX60" fmla="*/ 1621134 w 1831199"/>
              <a:gd name="connsiteY60" fmla="*/ 1510217 h 1936940"/>
              <a:gd name="connsiteX61" fmla="*/ 1596420 w 1831199"/>
              <a:gd name="connsiteY61" fmla="*/ 1473147 h 1936940"/>
              <a:gd name="connsiteX62" fmla="*/ 1522280 w 1831199"/>
              <a:gd name="connsiteY62" fmla="*/ 1436076 h 1936940"/>
              <a:gd name="connsiteX63" fmla="*/ 1485209 w 1831199"/>
              <a:gd name="connsiteY63" fmla="*/ 1399006 h 1936940"/>
              <a:gd name="connsiteX64" fmla="*/ 1411069 w 1831199"/>
              <a:gd name="connsiteY64" fmla="*/ 1374293 h 1936940"/>
              <a:gd name="connsiteX65" fmla="*/ 1336928 w 1831199"/>
              <a:gd name="connsiteY65" fmla="*/ 1349579 h 1936940"/>
              <a:gd name="connsiteX66" fmla="*/ 1299858 w 1831199"/>
              <a:gd name="connsiteY66" fmla="*/ 1337222 h 1936940"/>
              <a:gd name="connsiteX67" fmla="*/ 1262788 w 1831199"/>
              <a:gd name="connsiteY67" fmla="*/ 1312509 h 1936940"/>
              <a:gd name="connsiteX68" fmla="*/ 1250431 w 1831199"/>
              <a:gd name="connsiteY68" fmla="*/ 1349579 h 1936940"/>
              <a:gd name="connsiteX69" fmla="*/ 1262788 w 1831199"/>
              <a:gd name="connsiteY69" fmla="*/ 1386649 h 1936940"/>
              <a:gd name="connsiteX70" fmla="*/ 1349285 w 1831199"/>
              <a:gd name="connsiteY70" fmla="*/ 1547287 h 1936940"/>
              <a:gd name="connsiteX71" fmla="*/ 1361642 w 1831199"/>
              <a:gd name="connsiteY71" fmla="*/ 1584358 h 1936940"/>
              <a:gd name="connsiteX72" fmla="*/ 1373999 w 1831199"/>
              <a:gd name="connsiteY72" fmla="*/ 1633785 h 1936940"/>
              <a:gd name="connsiteX73" fmla="*/ 1398712 w 1831199"/>
              <a:gd name="connsiteY73" fmla="*/ 1917990 h 1936940"/>
              <a:gd name="connsiteX74" fmla="*/ 1361642 w 1831199"/>
              <a:gd name="connsiteY74" fmla="*/ 1744995 h 1936940"/>
              <a:gd name="connsiteX75" fmla="*/ 1349285 w 1831199"/>
              <a:gd name="connsiteY75" fmla="*/ 1707925 h 1936940"/>
              <a:gd name="connsiteX76" fmla="*/ 1275145 w 1831199"/>
              <a:gd name="connsiteY76" fmla="*/ 1658498 h 1936940"/>
              <a:gd name="connsiteX77" fmla="*/ 1238074 w 1831199"/>
              <a:gd name="connsiteY77" fmla="*/ 1633785 h 1936940"/>
              <a:gd name="connsiteX78" fmla="*/ 1213361 w 1831199"/>
              <a:gd name="connsiteY78" fmla="*/ 1596714 h 1936940"/>
              <a:gd name="connsiteX79" fmla="*/ 1188647 w 1831199"/>
              <a:gd name="connsiteY79" fmla="*/ 1510217 h 1936940"/>
              <a:gd name="connsiteX80" fmla="*/ 1139220 w 1831199"/>
              <a:gd name="connsiteY80" fmla="*/ 1436076 h 1936940"/>
              <a:gd name="connsiteX81" fmla="*/ 990939 w 1831199"/>
              <a:gd name="connsiteY81" fmla="*/ 1423720 h 1936940"/>
              <a:gd name="connsiteX82" fmla="*/ 929155 w 1831199"/>
              <a:gd name="connsiteY82" fmla="*/ 1436076 h 1936940"/>
              <a:gd name="connsiteX83" fmla="*/ 904442 w 1831199"/>
              <a:gd name="connsiteY83" fmla="*/ 1473147 h 1936940"/>
              <a:gd name="connsiteX84" fmla="*/ 867372 w 1831199"/>
              <a:gd name="connsiteY84" fmla="*/ 1485504 h 1936940"/>
              <a:gd name="connsiteX85" fmla="*/ 830301 w 1831199"/>
              <a:gd name="connsiteY85" fmla="*/ 1572001 h 1936940"/>
              <a:gd name="connsiteX86" fmla="*/ 780874 w 1831199"/>
              <a:gd name="connsiteY86" fmla="*/ 1683212 h 1936940"/>
              <a:gd name="connsiteX87" fmla="*/ 768517 w 1831199"/>
              <a:gd name="connsiteY87" fmla="*/ 1720282 h 1936940"/>
              <a:gd name="connsiteX88" fmla="*/ 756161 w 1831199"/>
              <a:gd name="connsiteY88" fmla="*/ 1782066 h 1936940"/>
              <a:gd name="connsiteX89" fmla="*/ 743804 w 1831199"/>
              <a:gd name="connsiteY89" fmla="*/ 1868563 h 1936940"/>
              <a:gd name="connsiteX90" fmla="*/ 731447 w 1831199"/>
              <a:gd name="connsiteY90" fmla="*/ 1905633 h 1936940"/>
              <a:gd name="connsiteX91" fmla="*/ 719090 w 1831199"/>
              <a:gd name="connsiteY91" fmla="*/ 1868563 h 1936940"/>
              <a:gd name="connsiteX92" fmla="*/ 694377 w 1831199"/>
              <a:gd name="connsiteY92" fmla="*/ 1831493 h 1936940"/>
              <a:gd name="connsiteX93" fmla="*/ 706734 w 1831199"/>
              <a:gd name="connsiteY93" fmla="*/ 1633785 h 1936940"/>
              <a:gd name="connsiteX94" fmla="*/ 731447 w 1831199"/>
              <a:gd name="connsiteY94" fmla="*/ 1596714 h 1936940"/>
              <a:gd name="connsiteX95" fmla="*/ 805588 w 1831199"/>
              <a:gd name="connsiteY95" fmla="*/ 1547287 h 1936940"/>
              <a:gd name="connsiteX96" fmla="*/ 842658 w 1831199"/>
              <a:gd name="connsiteY96" fmla="*/ 1473147 h 1936940"/>
              <a:gd name="connsiteX97" fmla="*/ 805588 w 1831199"/>
              <a:gd name="connsiteY97" fmla="*/ 1448433 h 1936940"/>
              <a:gd name="connsiteX98" fmla="*/ 743804 w 1831199"/>
              <a:gd name="connsiteY98" fmla="*/ 1399006 h 1936940"/>
              <a:gd name="connsiteX99" fmla="*/ 64182 w 1831199"/>
              <a:gd name="connsiteY99" fmla="*/ 1374293 h 1936940"/>
              <a:gd name="connsiteX100" fmla="*/ 2399 w 1831199"/>
              <a:gd name="connsiteY100" fmla="*/ 1324866 h 1936940"/>
              <a:gd name="connsiteX101" fmla="*/ 39469 w 1831199"/>
              <a:gd name="connsiteY101" fmla="*/ 1337222 h 1936940"/>
              <a:gd name="connsiteX102" fmla="*/ 286604 w 1831199"/>
              <a:gd name="connsiteY102" fmla="*/ 1324866 h 1936940"/>
              <a:gd name="connsiteX103" fmla="*/ 348388 w 1831199"/>
              <a:gd name="connsiteY103" fmla="*/ 1263082 h 1936940"/>
              <a:gd name="connsiteX104" fmla="*/ 385458 w 1831199"/>
              <a:gd name="connsiteY104" fmla="*/ 1238368 h 1936940"/>
              <a:gd name="connsiteX105" fmla="*/ 373101 w 1831199"/>
              <a:gd name="connsiteY105" fmla="*/ 1114801 h 1936940"/>
              <a:gd name="connsiteX106" fmla="*/ 298961 w 1831199"/>
              <a:gd name="connsiteY106" fmla="*/ 1065374 h 1936940"/>
              <a:gd name="connsiteX107" fmla="*/ 261890 w 1831199"/>
              <a:gd name="connsiteY107" fmla="*/ 1040660 h 1936940"/>
              <a:gd name="connsiteX108" fmla="*/ 200107 w 1831199"/>
              <a:gd name="connsiteY108" fmla="*/ 867666 h 1936940"/>
              <a:gd name="connsiteX109" fmla="*/ 237177 w 1831199"/>
              <a:gd name="connsiteY109" fmla="*/ 892379 h 1936940"/>
              <a:gd name="connsiteX110" fmla="*/ 261890 w 1831199"/>
              <a:gd name="connsiteY110" fmla="*/ 929449 h 1936940"/>
              <a:gd name="connsiteX111" fmla="*/ 298961 w 1831199"/>
              <a:gd name="connsiteY111" fmla="*/ 954163 h 1936940"/>
              <a:gd name="connsiteX112" fmla="*/ 385458 w 1831199"/>
              <a:gd name="connsiteY112"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855015 w 1831199"/>
              <a:gd name="connsiteY8" fmla="*/ 484606 h 1936940"/>
              <a:gd name="connsiteX9" fmla="*/ 731447 w 1831199"/>
              <a:gd name="connsiteY9" fmla="*/ 361039 h 1936940"/>
              <a:gd name="connsiteX10" fmla="*/ 657307 w 1831199"/>
              <a:gd name="connsiteY10" fmla="*/ 336325 h 1936940"/>
              <a:gd name="connsiteX11" fmla="*/ 620236 w 1831199"/>
              <a:gd name="connsiteY11" fmla="*/ 323968 h 1936940"/>
              <a:gd name="connsiteX12" fmla="*/ 570809 w 1831199"/>
              <a:gd name="connsiteY12" fmla="*/ 311612 h 1936940"/>
              <a:gd name="connsiteX13" fmla="*/ 397815 w 1831199"/>
              <a:gd name="connsiteY13" fmla="*/ 274541 h 1936940"/>
              <a:gd name="connsiteX14" fmla="*/ 298961 w 1831199"/>
              <a:gd name="connsiteY14" fmla="*/ 150974 h 1936940"/>
              <a:gd name="connsiteX15" fmla="*/ 274247 w 1831199"/>
              <a:gd name="connsiteY15" fmla="*/ 113904 h 1936940"/>
              <a:gd name="connsiteX16" fmla="*/ 348388 w 1831199"/>
              <a:gd name="connsiteY16" fmla="*/ 138617 h 1936940"/>
              <a:gd name="connsiteX17" fmla="*/ 422528 w 1831199"/>
              <a:gd name="connsiteY17" fmla="*/ 188044 h 1936940"/>
              <a:gd name="connsiteX18" fmla="*/ 459599 w 1831199"/>
              <a:gd name="connsiteY18" fmla="*/ 200401 h 1936940"/>
              <a:gd name="connsiteX19" fmla="*/ 533739 w 1831199"/>
              <a:gd name="connsiteY19" fmla="*/ 249828 h 1936940"/>
              <a:gd name="connsiteX20" fmla="*/ 570809 w 1831199"/>
              <a:gd name="connsiteY20" fmla="*/ 262185 h 1936940"/>
              <a:gd name="connsiteX21" fmla="*/ 793231 w 1831199"/>
              <a:gd name="connsiteY21" fmla="*/ 299255 h 1936940"/>
              <a:gd name="connsiteX22" fmla="*/ 867372 w 1831199"/>
              <a:gd name="connsiteY22" fmla="*/ 323968 h 1936940"/>
              <a:gd name="connsiteX23" fmla="*/ 941512 w 1831199"/>
              <a:gd name="connsiteY23" fmla="*/ 361039 h 1936940"/>
              <a:gd name="connsiteX24" fmla="*/ 1003296 w 1831199"/>
              <a:gd name="connsiteY24" fmla="*/ 422822 h 1936940"/>
              <a:gd name="connsiteX25" fmla="*/ 1040366 w 1831199"/>
              <a:gd name="connsiteY25" fmla="*/ 410466 h 1936940"/>
              <a:gd name="connsiteX26" fmla="*/ 1028009 w 1831199"/>
              <a:gd name="connsiteY26" fmla="*/ 323968 h 1936940"/>
              <a:gd name="connsiteX27" fmla="*/ 1003296 w 1831199"/>
              <a:gd name="connsiteY27" fmla="*/ 249828 h 1936940"/>
              <a:gd name="connsiteX28" fmla="*/ 978582 w 1831199"/>
              <a:gd name="connsiteY28" fmla="*/ 175687 h 1936940"/>
              <a:gd name="connsiteX29" fmla="*/ 966226 w 1831199"/>
              <a:gd name="connsiteY29" fmla="*/ 126260 h 1936940"/>
              <a:gd name="connsiteX30" fmla="*/ 941512 w 1831199"/>
              <a:gd name="connsiteY30" fmla="*/ 52120 h 1936940"/>
              <a:gd name="connsiteX31" fmla="*/ 929155 w 1831199"/>
              <a:gd name="connsiteY31" fmla="*/ 2693 h 1936940"/>
              <a:gd name="connsiteX32" fmla="*/ 1028009 w 1831199"/>
              <a:gd name="connsiteY32" fmla="*/ 138617 h 1936940"/>
              <a:gd name="connsiteX33" fmla="*/ 1089793 w 1831199"/>
              <a:gd name="connsiteY33" fmla="*/ 200401 h 1936940"/>
              <a:gd name="connsiteX34" fmla="*/ 1139220 w 1831199"/>
              <a:gd name="connsiteY34" fmla="*/ 311612 h 1936940"/>
              <a:gd name="connsiteX35" fmla="*/ 1213361 w 1831199"/>
              <a:gd name="connsiteY35" fmla="*/ 361039 h 1936940"/>
              <a:gd name="connsiteX36" fmla="*/ 1262788 w 1831199"/>
              <a:gd name="connsiteY36" fmla="*/ 348682 h 1936940"/>
              <a:gd name="connsiteX37" fmla="*/ 1275145 w 1831199"/>
              <a:gd name="connsiteY37" fmla="*/ 286898 h 1936940"/>
              <a:gd name="connsiteX38" fmla="*/ 1287501 w 1831199"/>
              <a:gd name="connsiteY38" fmla="*/ 237471 h 1936940"/>
              <a:gd name="connsiteX39" fmla="*/ 1398712 w 1831199"/>
              <a:gd name="connsiteY39" fmla="*/ 150974 h 1936940"/>
              <a:gd name="connsiteX40" fmla="*/ 1435782 w 1831199"/>
              <a:gd name="connsiteY40" fmla="*/ 126260 h 1936940"/>
              <a:gd name="connsiteX41" fmla="*/ 1472853 w 1831199"/>
              <a:gd name="connsiteY41" fmla="*/ 138617 h 1936940"/>
              <a:gd name="connsiteX42" fmla="*/ 1682917 w 1831199"/>
              <a:gd name="connsiteY42" fmla="*/ 422823 h 1936940"/>
              <a:gd name="connsiteX43" fmla="*/ 1534636 w 1831199"/>
              <a:gd name="connsiteY43" fmla="*/ 694671 h 1936940"/>
              <a:gd name="connsiteX44" fmla="*/ 1559350 w 1831199"/>
              <a:gd name="connsiteY44" fmla="*/ 731741 h 1936940"/>
              <a:gd name="connsiteX45" fmla="*/ 1608777 w 1831199"/>
              <a:gd name="connsiteY45" fmla="*/ 781168 h 1936940"/>
              <a:gd name="connsiteX46" fmla="*/ 1719988 w 1831199"/>
              <a:gd name="connsiteY46" fmla="*/ 830595 h 1936940"/>
              <a:gd name="connsiteX47" fmla="*/ 1757058 w 1831199"/>
              <a:gd name="connsiteY47" fmla="*/ 842952 h 1936940"/>
              <a:gd name="connsiteX48" fmla="*/ 1831199 w 1831199"/>
              <a:gd name="connsiteY48" fmla="*/ 880022 h 1936940"/>
              <a:gd name="connsiteX49" fmla="*/ 1818842 w 1831199"/>
              <a:gd name="connsiteY49" fmla="*/ 978876 h 1936940"/>
              <a:gd name="connsiteX50" fmla="*/ 1781772 w 1831199"/>
              <a:gd name="connsiteY50" fmla="*/ 991233 h 1936940"/>
              <a:gd name="connsiteX51" fmla="*/ 1460496 w 1831199"/>
              <a:gd name="connsiteY51" fmla="*/ 1003590 h 1936940"/>
              <a:gd name="connsiteX52" fmla="*/ 1386355 w 1831199"/>
              <a:gd name="connsiteY52" fmla="*/ 1102444 h 1936940"/>
              <a:gd name="connsiteX53" fmla="*/ 1398712 w 1831199"/>
              <a:gd name="connsiteY53" fmla="*/ 1250725 h 1936940"/>
              <a:gd name="connsiteX54" fmla="*/ 1497566 w 1831199"/>
              <a:gd name="connsiteY54" fmla="*/ 1361936 h 1936940"/>
              <a:gd name="connsiteX55" fmla="*/ 1559350 w 1831199"/>
              <a:gd name="connsiteY55" fmla="*/ 1448433 h 1936940"/>
              <a:gd name="connsiteX56" fmla="*/ 1584063 w 1831199"/>
              <a:gd name="connsiteY56" fmla="*/ 1485504 h 1936940"/>
              <a:gd name="connsiteX57" fmla="*/ 1621134 w 1831199"/>
              <a:gd name="connsiteY57" fmla="*/ 1510217 h 1936940"/>
              <a:gd name="connsiteX58" fmla="*/ 1670561 w 1831199"/>
              <a:gd name="connsiteY58" fmla="*/ 1584358 h 1936940"/>
              <a:gd name="connsiteX59" fmla="*/ 1621134 w 1831199"/>
              <a:gd name="connsiteY59" fmla="*/ 1510217 h 1936940"/>
              <a:gd name="connsiteX60" fmla="*/ 1596420 w 1831199"/>
              <a:gd name="connsiteY60" fmla="*/ 1473147 h 1936940"/>
              <a:gd name="connsiteX61" fmla="*/ 1522280 w 1831199"/>
              <a:gd name="connsiteY61" fmla="*/ 1436076 h 1936940"/>
              <a:gd name="connsiteX62" fmla="*/ 1485209 w 1831199"/>
              <a:gd name="connsiteY62" fmla="*/ 1399006 h 1936940"/>
              <a:gd name="connsiteX63" fmla="*/ 1411069 w 1831199"/>
              <a:gd name="connsiteY63" fmla="*/ 1374293 h 1936940"/>
              <a:gd name="connsiteX64" fmla="*/ 1336928 w 1831199"/>
              <a:gd name="connsiteY64" fmla="*/ 1349579 h 1936940"/>
              <a:gd name="connsiteX65" fmla="*/ 1299858 w 1831199"/>
              <a:gd name="connsiteY65" fmla="*/ 1337222 h 1936940"/>
              <a:gd name="connsiteX66" fmla="*/ 1262788 w 1831199"/>
              <a:gd name="connsiteY66" fmla="*/ 1312509 h 1936940"/>
              <a:gd name="connsiteX67" fmla="*/ 1250431 w 1831199"/>
              <a:gd name="connsiteY67" fmla="*/ 1349579 h 1936940"/>
              <a:gd name="connsiteX68" fmla="*/ 1262788 w 1831199"/>
              <a:gd name="connsiteY68" fmla="*/ 1386649 h 1936940"/>
              <a:gd name="connsiteX69" fmla="*/ 1349285 w 1831199"/>
              <a:gd name="connsiteY69" fmla="*/ 1547287 h 1936940"/>
              <a:gd name="connsiteX70" fmla="*/ 1361642 w 1831199"/>
              <a:gd name="connsiteY70" fmla="*/ 1584358 h 1936940"/>
              <a:gd name="connsiteX71" fmla="*/ 1373999 w 1831199"/>
              <a:gd name="connsiteY71" fmla="*/ 1633785 h 1936940"/>
              <a:gd name="connsiteX72" fmla="*/ 1398712 w 1831199"/>
              <a:gd name="connsiteY72" fmla="*/ 1917990 h 1936940"/>
              <a:gd name="connsiteX73" fmla="*/ 1361642 w 1831199"/>
              <a:gd name="connsiteY73" fmla="*/ 1744995 h 1936940"/>
              <a:gd name="connsiteX74" fmla="*/ 1349285 w 1831199"/>
              <a:gd name="connsiteY74" fmla="*/ 1707925 h 1936940"/>
              <a:gd name="connsiteX75" fmla="*/ 1275145 w 1831199"/>
              <a:gd name="connsiteY75" fmla="*/ 1658498 h 1936940"/>
              <a:gd name="connsiteX76" fmla="*/ 1238074 w 1831199"/>
              <a:gd name="connsiteY76" fmla="*/ 1633785 h 1936940"/>
              <a:gd name="connsiteX77" fmla="*/ 1213361 w 1831199"/>
              <a:gd name="connsiteY77" fmla="*/ 1596714 h 1936940"/>
              <a:gd name="connsiteX78" fmla="*/ 1188647 w 1831199"/>
              <a:gd name="connsiteY78" fmla="*/ 1510217 h 1936940"/>
              <a:gd name="connsiteX79" fmla="*/ 1139220 w 1831199"/>
              <a:gd name="connsiteY79" fmla="*/ 1436076 h 1936940"/>
              <a:gd name="connsiteX80" fmla="*/ 990939 w 1831199"/>
              <a:gd name="connsiteY80" fmla="*/ 1423720 h 1936940"/>
              <a:gd name="connsiteX81" fmla="*/ 929155 w 1831199"/>
              <a:gd name="connsiteY81" fmla="*/ 1436076 h 1936940"/>
              <a:gd name="connsiteX82" fmla="*/ 904442 w 1831199"/>
              <a:gd name="connsiteY82" fmla="*/ 1473147 h 1936940"/>
              <a:gd name="connsiteX83" fmla="*/ 867372 w 1831199"/>
              <a:gd name="connsiteY83" fmla="*/ 1485504 h 1936940"/>
              <a:gd name="connsiteX84" fmla="*/ 830301 w 1831199"/>
              <a:gd name="connsiteY84" fmla="*/ 1572001 h 1936940"/>
              <a:gd name="connsiteX85" fmla="*/ 780874 w 1831199"/>
              <a:gd name="connsiteY85" fmla="*/ 1683212 h 1936940"/>
              <a:gd name="connsiteX86" fmla="*/ 768517 w 1831199"/>
              <a:gd name="connsiteY86" fmla="*/ 1720282 h 1936940"/>
              <a:gd name="connsiteX87" fmla="*/ 756161 w 1831199"/>
              <a:gd name="connsiteY87" fmla="*/ 1782066 h 1936940"/>
              <a:gd name="connsiteX88" fmla="*/ 743804 w 1831199"/>
              <a:gd name="connsiteY88" fmla="*/ 1868563 h 1936940"/>
              <a:gd name="connsiteX89" fmla="*/ 731447 w 1831199"/>
              <a:gd name="connsiteY89" fmla="*/ 1905633 h 1936940"/>
              <a:gd name="connsiteX90" fmla="*/ 719090 w 1831199"/>
              <a:gd name="connsiteY90" fmla="*/ 1868563 h 1936940"/>
              <a:gd name="connsiteX91" fmla="*/ 694377 w 1831199"/>
              <a:gd name="connsiteY91" fmla="*/ 1831493 h 1936940"/>
              <a:gd name="connsiteX92" fmla="*/ 706734 w 1831199"/>
              <a:gd name="connsiteY92" fmla="*/ 1633785 h 1936940"/>
              <a:gd name="connsiteX93" fmla="*/ 731447 w 1831199"/>
              <a:gd name="connsiteY93" fmla="*/ 1596714 h 1936940"/>
              <a:gd name="connsiteX94" fmla="*/ 805588 w 1831199"/>
              <a:gd name="connsiteY94" fmla="*/ 1547287 h 1936940"/>
              <a:gd name="connsiteX95" fmla="*/ 842658 w 1831199"/>
              <a:gd name="connsiteY95" fmla="*/ 1473147 h 1936940"/>
              <a:gd name="connsiteX96" fmla="*/ 805588 w 1831199"/>
              <a:gd name="connsiteY96" fmla="*/ 1448433 h 1936940"/>
              <a:gd name="connsiteX97" fmla="*/ 743804 w 1831199"/>
              <a:gd name="connsiteY97" fmla="*/ 1399006 h 1936940"/>
              <a:gd name="connsiteX98" fmla="*/ 64182 w 1831199"/>
              <a:gd name="connsiteY98" fmla="*/ 1374293 h 1936940"/>
              <a:gd name="connsiteX99" fmla="*/ 2399 w 1831199"/>
              <a:gd name="connsiteY99" fmla="*/ 1324866 h 1936940"/>
              <a:gd name="connsiteX100" fmla="*/ 39469 w 1831199"/>
              <a:gd name="connsiteY100" fmla="*/ 1337222 h 1936940"/>
              <a:gd name="connsiteX101" fmla="*/ 286604 w 1831199"/>
              <a:gd name="connsiteY101" fmla="*/ 1324866 h 1936940"/>
              <a:gd name="connsiteX102" fmla="*/ 348388 w 1831199"/>
              <a:gd name="connsiteY102" fmla="*/ 1263082 h 1936940"/>
              <a:gd name="connsiteX103" fmla="*/ 385458 w 1831199"/>
              <a:gd name="connsiteY103" fmla="*/ 1238368 h 1936940"/>
              <a:gd name="connsiteX104" fmla="*/ 373101 w 1831199"/>
              <a:gd name="connsiteY104" fmla="*/ 1114801 h 1936940"/>
              <a:gd name="connsiteX105" fmla="*/ 298961 w 1831199"/>
              <a:gd name="connsiteY105" fmla="*/ 1065374 h 1936940"/>
              <a:gd name="connsiteX106" fmla="*/ 261890 w 1831199"/>
              <a:gd name="connsiteY106" fmla="*/ 1040660 h 1936940"/>
              <a:gd name="connsiteX107" fmla="*/ 200107 w 1831199"/>
              <a:gd name="connsiteY107" fmla="*/ 867666 h 1936940"/>
              <a:gd name="connsiteX108" fmla="*/ 237177 w 1831199"/>
              <a:gd name="connsiteY108" fmla="*/ 892379 h 1936940"/>
              <a:gd name="connsiteX109" fmla="*/ 261890 w 1831199"/>
              <a:gd name="connsiteY109" fmla="*/ 929449 h 1936940"/>
              <a:gd name="connsiteX110" fmla="*/ 298961 w 1831199"/>
              <a:gd name="connsiteY110" fmla="*/ 954163 h 1936940"/>
              <a:gd name="connsiteX111" fmla="*/ 385458 w 1831199"/>
              <a:gd name="connsiteY111" fmla="*/ 1065374 h 1936940"/>
              <a:gd name="connsiteX0" fmla="*/ 385458 w 1831199"/>
              <a:gd name="connsiteY0" fmla="*/ 1065374 h 1936940"/>
              <a:gd name="connsiteX1" fmla="*/ 447242 w 1831199"/>
              <a:gd name="connsiteY1" fmla="*/ 1114801 h 1936940"/>
              <a:gd name="connsiteX2" fmla="*/ 570809 w 1831199"/>
              <a:gd name="connsiteY2" fmla="*/ 1151871 h 1936940"/>
              <a:gd name="connsiteX3" fmla="*/ 892085 w 1831199"/>
              <a:gd name="connsiteY3" fmla="*/ 1139514 h 1936940"/>
              <a:gd name="connsiteX4" fmla="*/ 929155 w 1831199"/>
              <a:gd name="connsiteY4" fmla="*/ 1114801 h 1936940"/>
              <a:gd name="connsiteX5" fmla="*/ 941512 w 1831199"/>
              <a:gd name="connsiteY5" fmla="*/ 1077731 h 1936940"/>
              <a:gd name="connsiteX6" fmla="*/ 966226 w 1831199"/>
              <a:gd name="connsiteY6" fmla="*/ 1040660 h 1936940"/>
              <a:gd name="connsiteX7" fmla="*/ 966226 w 1831199"/>
              <a:gd name="connsiteY7" fmla="*/ 669958 h 1936940"/>
              <a:gd name="connsiteX8" fmla="*/ 855015 w 1831199"/>
              <a:gd name="connsiteY8" fmla="*/ 484606 h 1936940"/>
              <a:gd name="connsiteX9" fmla="*/ 731447 w 1831199"/>
              <a:gd name="connsiteY9" fmla="*/ 361039 h 1936940"/>
              <a:gd name="connsiteX10" fmla="*/ 657307 w 1831199"/>
              <a:gd name="connsiteY10" fmla="*/ 336325 h 1936940"/>
              <a:gd name="connsiteX11" fmla="*/ 620236 w 1831199"/>
              <a:gd name="connsiteY11" fmla="*/ 323968 h 1936940"/>
              <a:gd name="connsiteX12" fmla="*/ 570809 w 1831199"/>
              <a:gd name="connsiteY12" fmla="*/ 311612 h 1936940"/>
              <a:gd name="connsiteX13" fmla="*/ 397815 w 1831199"/>
              <a:gd name="connsiteY13" fmla="*/ 274541 h 1936940"/>
              <a:gd name="connsiteX14" fmla="*/ 298961 w 1831199"/>
              <a:gd name="connsiteY14" fmla="*/ 150974 h 1936940"/>
              <a:gd name="connsiteX15" fmla="*/ 274247 w 1831199"/>
              <a:gd name="connsiteY15" fmla="*/ 113904 h 1936940"/>
              <a:gd name="connsiteX16" fmla="*/ 348388 w 1831199"/>
              <a:gd name="connsiteY16" fmla="*/ 138617 h 1936940"/>
              <a:gd name="connsiteX17" fmla="*/ 422528 w 1831199"/>
              <a:gd name="connsiteY17" fmla="*/ 188044 h 1936940"/>
              <a:gd name="connsiteX18" fmla="*/ 459599 w 1831199"/>
              <a:gd name="connsiteY18" fmla="*/ 200401 h 1936940"/>
              <a:gd name="connsiteX19" fmla="*/ 533739 w 1831199"/>
              <a:gd name="connsiteY19" fmla="*/ 249828 h 1936940"/>
              <a:gd name="connsiteX20" fmla="*/ 570809 w 1831199"/>
              <a:gd name="connsiteY20" fmla="*/ 262185 h 1936940"/>
              <a:gd name="connsiteX21" fmla="*/ 793231 w 1831199"/>
              <a:gd name="connsiteY21" fmla="*/ 299255 h 1936940"/>
              <a:gd name="connsiteX22" fmla="*/ 867372 w 1831199"/>
              <a:gd name="connsiteY22" fmla="*/ 323968 h 1936940"/>
              <a:gd name="connsiteX23" fmla="*/ 941512 w 1831199"/>
              <a:gd name="connsiteY23" fmla="*/ 361039 h 1936940"/>
              <a:gd name="connsiteX24" fmla="*/ 1003296 w 1831199"/>
              <a:gd name="connsiteY24" fmla="*/ 422822 h 1936940"/>
              <a:gd name="connsiteX25" fmla="*/ 1040366 w 1831199"/>
              <a:gd name="connsiteY25" fmla="*/ 410466 h 1936940"/>
              <a:gd name="connsiteX26" fmla="*/ 1028009 w 1831199"/>
              <a:gd name="connsiteY26" fmla="*/ 323968 h 1936940"/>
              <a:gd name="connsiteX27" fmla="*/ 1003296 w 1831199"/>
              <a:gd name="connsiteY27" fmla="*/ 249828 h 1936940"/>
              <a:gd name="connsiteX28" fmla="*/ 978582 w 1831199"/>
              <a:gd name="connsiteY28" fmla="*/ 175687 h 1936940"/>
              <a:gd name="connsiteX29" fmla="*/ 966226 w 1831199"/>
              <a:gd name="connsiteY29" fmla="*/ 126260 h 1936940"/>
              <a:gd name="connsiteX30" fmla="*/ 941512 w 1831199"/>
              <a:gd name="connsiteY30" fmla="*/ 52120 h 1936940"/>
              <a:gd name="connsiteX31" fmla="*/ 929155 w 1831199"/>
              <a:gd name="connsiteY31" fmla="*/ 2693 h 1936940"/>
              <a:gd name="connsiteX32" fmla="*/ 1028009 w 1831199"/>
              <a:gd name="connsiteY32" fmla="*/ 138617 h 1936940"/>
              <a:gd name="connsiteX33" fmla="*/ 1089793 w 1831199"/>
              <a:gd name="connsiteY33" fmla="*/ 200401 h 1936940"/>
              <a:gd name="connsiteX34" fmla="*/ 1139220 w 1831199"/>
              <a:gd name="connsiteY34" fmla="*/ 311612 h 1936940"/>
              <a:gd name="connsiteX35" fmla="*/ 1213361 w 1831199"/>
              <a:gd name="connsiteY35" fmla="*/ 361039 h 1936940"/>
              <a:gd name="connsiteX36" fmla="*/ 1262788 w 1831199"/>
              <a:gd name="connsiteY36" fmla="*/ 348682 h 1936940"/>
              <a:gd name="connsiteX37" fmla="*/ 1275145 w 1831199"/>
              <a:gd name="connsiteY37" fmla="*/ 286898 h 1936940"/>
              <a:gd name="connsiteX38" fmla="*/ 1287501 w 1831199"/>
              <a:gd name="connsiteY38" fmla="*/ 237471 h 1936940"/>
              <a:gd name="connsiteX39" fmla="*/ 1398712 w 1831199"/>
              <a:gd name="connsiteY39" fmla="*/ 150974 h 1936940"/>
              <a:gd name="connsiteX40" fmla="*/ 1435782 w 1831199"/>
              <a:gd name="connsiteY40" fmla="*/ 126260 h 1936940"/>
              <a:gd name="connsiteX41" fmla="*/ 1472853 w 1831199"/>
              <a:gd name="connsiteY41" fmla="*/ 138617 h 1936940"/>
              <a:gd name="connsiteX42" fmla="*/ 1682917 w 1831199"/>
              <a:gd name="connsiteY42" fmla="*/ 422823 h 1936940"/>
              <a:gd name="connsiteX43" fmla="*/ 1534636 w 1831199"/>
              <a:gd name="connsiteY43" fmla="*/ 694671 h 1936940"/>
              <a:gd name="connsiteX44" fmla="*/ 1559350 w 1831199"/>
              <a:gd name="connsiteY44" fmla="*/ 731741 h 1936940"/>
              <a:gd name="connsiteX45" fmla="*/ 1608777 w 1831199"/>
              <a:gd name="connsiteY45" fmla="*/ 781168 h 1936940"/>
              <a:gd name="connsiteX46" fmla="*/ 1719988 w 1831199"/>
              <a:gd name="connsiteY46" fmla="*/ 830595 h 1936940"/>
              <a:gd name="connsiteX47" fmla="*/ 1757058 w 1831199"/>
              <a:gd name="connsiteY47" fmla="*/ 842952 h 1936940"/>
              <a:gd name="connsiteX48" fmla="*/ 1831199 w 1831199"/>
              <a:gd name="connsiteY48" fmla="*/ 880022 h 1936940"/>
              <a:gd name="connsiteX49" fmla="*/ 1818842 w 1831199"/>
              <a:gd name="connsiteY49" fmla="*/ 978876 h 1936940"/>
              <a:gd name="connsiteX50" fmla="*/ 1781772 w 1831199"/>
              <a:gd name="connsiteY50" fmla="*/ 991233 h 1936940"/>
              <a:gd name="connsiteX51" fmla="*/ 1460496 w 1831199"/>
              <a:gd name="connsiteY51" fmla="*/ 1003590 h 1936940"/>
              <a:gd name="connsiteX52" fmla="*/ 1386355 w 1831199"/>
              <a:gd name="connsiteY52" fmla="*/ 1102444 h 1936940"/>
              <a:gd name="connsiteX53" fmla="*/ 1398712 w 1831199"/>
              <a:gd name="connsiteY53" fmla="*/ 1250725 h 1936940"/>
              <a:gd name="connsiteX54" fmla="*/ 1497566 w 1831199"/>
              <a:gd name="connsiteY54" fmla="*/ 1361936 h 1936940"/>
              <a:gd name="connsiteX55" fmla="*/ 1559350 w 1831199"/>
              <a:gd name="connsiteY55" fmla="*/ 1448433 h 1936940"/>
              <a:gd name="connsiteX56" fmla="*/ 1584063 w 1831199"/>
              <a:gd name="connsiteY56" fmla="*/ 1485504 h 1936940"/>
              <a:gd name="connsiteX57" fmla="*/ 1621134 w 1831199"/>
              <a:gd name="connsiteY57" fmla="*/ 1510217 h 1936940"/>
              <a:gd name="connsiteX58" fmla="*/ 1670561 w 1831199"/>
              <a:gd name="connsiteY58" fmla="*/ 1584358 h 1936940"/>
              <a:gd name="connsiteX59" fmla="*/ 1621134 w 1831199"/>
              <a:gd name="connsiteY59" fmla="*/ 1510217 h 1936940"/>
              <a:gd name="connsiteX60" fmla="*/ 1596420 w 1831199"/>
              <a:gd name="connsiteY60" fmla="*/ 1473147 h 1936940"/>
              <a:gd name="connsiteX61" fmla="*/ 1522280 w 1831199"/>
              <a:gd name="connsiteY61" fmla="*/ 1436076 h 1936940"/>
              <a:gd name="connsiteX62" fmla="*/ 1485209 w 1831199"/>
              <a:gd name="connsiteY62" fmla="*/ 1399006 h 1936940"/>
              <a:gd name="connsiteX63" fmla="*/ 1411069 w 1831199"/>
              <a:gd name="connsiteY63" fmla="*/ 1374293 h 1936940"/>
              <a:gd name="connsiteX64" fmla="*/ 1336928 w 1831199"/>
              <a:gd name="connsiteY64" fmla="*/ 1349579 h 1936940"/>
              <a:gd name="connsiteX65" fmla="*/ 1299858 w 1831199"/>
              <a:gd name="connsiteY65" fmla="*/ 1337222 h 1936940"/>
              <a:gd name="connsiteX66" fmla="*/ 1262788 w 1831199"/>
              <a:gd name="connsiteY66" fmla="*/ 1312509 h 1936940"/>
              <a:gd name="connsiteX67" fmla="*/ 1250431 w 1831199"/>
              <a:gd name="connsiteY67" fmla="*/ 1349579 h 1936940"/>
              <a:gd name="connsiteX68" fmla="*/ 1262788 w 1831199"/>
              <a:gd name="connsiteY68" fmla="*/ 1386649 h 1936940"/>
              <a:gd name="connsiteX69" fmla="*/ 1349285 w 1831199"/>
              <a:gd name="connsiteY69" fmla="*/ 1547287 h 1936940"/>
              <a:gd name="connsiteX70" fmla="*/ 1361642 w 1831199"/>
              <a:gd name="connsiteY70" fmla="*/ 1584358 h 1936940"/>
              <a:gd name="connsiteX71" fmla="*/ 1373999 w 1831199"/>
              <a:gd name="connsiteY71" fmla="*/ 1633785 h 1936940"/>
              <a:gd name="connsiteX72" fmla="*/ 1398712 w 1831199"/>
              <a:gd name="connsiteY72" fmla="*/ 1917990 h 1936940"/>
              <a:gd name="connsiteX73" fmla="*/ 1361642 w 1831199"/>
              <a:gd name="connsiteY73" fmla="*/ 1744995 h 1936940"/>
              <a:gd name="connsiteX74" fmla="*/ 1349285 w 1831199"/>
              <a:gd name="connsiteY74" fmla="*/ 1707925 h 1936940"/>
              <a:gd name="connsiteX75" fmla="*/ 1275145 w 1831199"/>
              <a:gd name="connsiteY75" fmla="*/ 1658498 h 1936940"/>
              <a:gd name="connsiteX76" fmla="*/ 1238074 w 1831199"/>
              <a:gd name="connsiteY76" fmla="*/ 1633785 h 1936940"/>
              <a:gd name="connsiteX77" fmla="*/ 1213361 w 1831199"/>
              <a:gd name="connsiteY77" fmla="*/ 1596714 h 1936940"/>
              <a:gd name="connsiteX78" fmla="*/ 1188647 w 1831199"/>
              <a:gd name="connsiteY78" fmla="*/ 1510217 h 1936940"/>
              <a:gd name="connsiteX79" fmla="*/ 1139220 w 1831199"/>
              <a:gd name="connsiteY79" fmla="*/ 1436076 h 1936940"/>
              <a:gd name="connsiteX80" fmla="*/ 990939 w 1831199"/>
              <a:gd name="connsiteY80" fmla="*/ 1423720 h 1936940"/>
              <a:gd name="connsiteX81" fmla="*/ 929155 w 1831199"/>
              <a:gd name="connsiteY81" fmla="*/ 1436076 h 1936940"/>
              <a:gd name="connsiteX82" fmla="*/ 904442 w 1831199"/>
              <a:gd name="connsiteY82" fmla="*/ 1473147 h 1936940"/>
              <a:gd name="connsiteX83" fmla="*/ 867372 w 1831199"/>
              <a:gd name="connsiteY83" fmla="*/ 1485504 h 1936940"/>
              <a:gd name="connsiteX84" fmla="*/ 830301 w 1831199"/>
              <a:gd name="connsiteY84" fmla="*/ 1572001 h 1936940"/>
              <a:gd name="connsiteX85" fmla="*/ 780874 w 1831199"/>
              <a:gd name="connsiteY85" fmla="*/ 1683212 h 1936940"/>
              <a:gd name="connsiteX86" fmla="*/ 768517 w 1831199"/>
              <a:gd name="connsiteY86" fmla="*/ 1720282 h 1936940"/>
              <a:gd name="connsiteX87" fmla="*/ 756161 w 1831199"/>
              <a:gd name="connsiteY87" fmla="*/ 1782066 h 1936940"/>
              <a:gd name="connsiteX88" fmla="*/ 743804 w 1831199"/>
              <a:gd name="connsiteY88" fmla="*/ 1868563 h 1936940"/>
              <a:gd name="connsiteX89" fmla="*/ 731447 w 1831199"/>
              <a:gd name="connsiteY89" fmla="*/ 1905633 h 1936940"/>
              <a:gd name="connsiteX90" fmla="*/ 719090 w 1831199"/>
              <a:gd name="connsiteY90" fmla="*/ 1868563 h 1936940"/>
              <a:gd name="connsiteX91" fmla="*/ 694377 w 1831199"/>
              <a:gd name="connsiteY91" fmla="*/ 1831493 h 1936940"/>
              <a:gd name="connsiteX92" fmla="*/ 706734 w 1831199"/>
              <a:gd name="connsiteY92" fmla="*/ 1633785 h 1936940"/>
              <a:gd name="connsiteX93" fmla="*/ 731447 w 1831199"/>
              <a:gd name="connsiteY93" fmla="*/ 1596714 h 1936940"/>
              <a:gd name="connsiteX94" fmla="*/ 805588 w 1831199"/>
              <a:gd name="connsiteY94" fmla="*/ 1547287 h 1936940"/>
              <a:gd name="connsiteX95" fmla="*/ 842658 w 1831199"/>
              <a:gd name="connsiteY95" fmla="*/ 1473147 h 1936940"/>
              <a:gd name="connsiteX96" fmla="*/ 805588 w 1831199"/>
              <a:gd name="connsiteY96" fmla="*/ 1448433 h 1936940"/>
              <a:gd name="connsiteX97" fmla="*/ 743804 w 1831199"/>
              <a:gd name="connsiteY97" fmla="*/ 1399006 h 1936940"/>
              <a:gd name="connsiteX98" fmla="*/ 64182 w 1831199"/>
              <a:gd name="connsiteY98" fmla="*/ 1374293 h 1936940"/>
              <a:gd name="connsiteX99" fmla="*/ 2399 w 1831199"/>
              <a:gd name="connsiteY99" fmla="*/ 1324866 h 1936940"/>
              <a:gd name="connsiteX100" fmla="*/ 39469 w 1831199"/>
              <a:gd name="connsiteY100" fmla="*/ 1337222 h 1936940"/>
              <a:gd name="connsiteX101" fmla="*/ 286604 w 1831199"/>
              <a:gd name="connsiteY101" fmla="*/ 1324866 h 1936940"/>
              <a:gd name="connsiteX102" fmla="*/ 348388 w 1831199"/>
              <a:gd name="connsiteY102" fmla="*/ 1263082 h 1936940"/>
              <a:gd name="connsiteX103" fmla="*/ 385458 w 1831199"/>
              <a:gd name="connsiteY103" fmla="*/ 1238368 h 1936940"/>
              <a:gd name="connsiteX104" fmla="*/ 373101 w 1831199"/>
              <a:gd name="connsiteY104" fmla="*/ 1114801 h 1936940"/>
              <a:gd name="connsiteX105" fmla="*/ 298961 w 1831199"/>
              <a:gd name="connsiteY105" fmla="*/ 1065374 h 1936940"/>
              <a:gd name="connsiteX106" fmla="*/ 261890 w 1831199"/>
              <a:gd name="connsiteY106" fmla="*/ 1040660 h 1936940"/>
              <a:gd name="connsiteX107" fmla="*/ 200107 w 1831199"/>
              <a:gd name="connsiteY107" fmla="*/ 867666 h 1936940"/>
              <a:gd name="connsiteX108" fmla="*/ 237177 w 1831199"/>
              <a:gd name="connsiteY108" fmla="*/ 892379 h 1936940"/>
              <a:gd name="connsiteX109" fmla="*/ 261890 w 1831199"/>
              <a:gd name="connsiteY109" fmla="*/ 929449 h 1936940"/>
              <a:gd name="connsiteX110" fmla="*/ 385458 w 1831199"/>
              <a:gd name="connsiteY110" fmla="*/ 1065374 h 1936940"/>
              <a:gd name="connsiteX0" fmla="*/ 385458 w 1831199"/>
              <a:gd name="connsiteY0" fmla="*/ 1065374 h 1936940"/>
              <a:gd name="connsiteX1" fmla="*/ 570809 w 1831199"/>
              <a:gd name="connsiteY1" fmla="*/ 1151871 h 1936940"/>
              <a:gd name="connsiteX2" fmla="*/ 892085 w 1831199"/>
              <a:gd name="connsiteY2" fmla="*/ 1139514 h 1936940"/>
              <a:gd name="connsiteX3" fmla="*/ 929155 w 1831199"/>
              <a:gd name="connsiteY3" fmla="*/ 1114801 h 1936940"/>
              <a:gd name="connsiteX4" fmla="*/ 941512 w 1831199"/>
              <a:gd name="connsiteY4" fmla="*/ 1077731 h 1936940"/>
              <a:gd name="connsiteX5" fmla="*/ 966226 w 1831199"/>
              <a:gd name="connsiteY5" fmla="*/ 1040660 h 1936940"/>
              <a:gd name="connsiteX6" fmla="*/ 966226 w 1831199"/>
              <a:gd name="connsiteY6" fmla="*/ 669958 h 1936940"/>
              <a:gd name="connsiteX7" fmla="*/ 855015 w 1831199"/>
              <a:gd name="connsiteY7" fmla="*/ 484606 h 1936940"/>
              <a:gd name="connsiteX8" fmla="*/ 731447 w 1831199"/>
              <a:gd name="connsiteY8" fmla="*/ 361039 h 1936940"/>
              <a:gd name="connsiteX9" fmla="*/ 657307 w 1831199"/>
              <a:gd name="connsiteY9" fmla="*/ 336325 h 1936940"/>
              <a:gd name="connsiteX10" fmla="*/ 620236 w 1831199"/>
              <a:gd name="connsiteY10" fmla="*/ 323968 h 1936940"/>
              <a:gd name="connsiteX11" fmla="*/ 570809 w 1831199"/>
              <a:gd name="connsiteY11" fmla="*/ 311612 h 1936940"/>
              <a:gd name="connsiteX12" fmla="*/ 397815 w 1831199"/>
              <a:gd name="connsiteY12" fmla="*/ 274541 h 1936940"/>
              <a:gd name="connsiteX13" fmla="*/ 298961 w 1831199"/>
              <a:gd name="connsiteY13" fmla="*/ 150974 h 1936940"/>
              <a:gd name="connsiteX14" fmla="*/ 274247 w 1831199"/>
              <a:gd name="connsiteY14" fmla="*/ 113904 h 1936940"/>
              <a:gd name="connsiteX15" fmla="*/ 348388 w 1831199"/>
              <a:gd name="connsiteY15" fmla="*/ 138617 h 1936940"/>
              <a:gd name="connsiteX16" fmla="*/ 422528 w 1831199"/>
              <a:gd name="connsiteY16" fmla="*/ 188044 h 1936940"/>
              <a:gd name="connsiteX17" fmla="*/ 459599 w 1831199"/>
              <a:gd name="connsiteY17" fmla="*/ 200401 h 1936940"/>
              <a:gd name="connsiteX18" fmla="*/ 533739 w 1831199"/>
              <a:gd name="connsiteY18" fmla="*/ 249828 h 1936940"/>
              <a:gd name="connsiteX19" fmla="*/ 570809 w 1831199"/>
              <a:gd name="connsiteY19" fmla="*/ 262185 h 1936940"/>
              <a:gd name="connsiteX20" fmla="*/ 793231 w 1831199"/>
              <a:gd name="connsiteY20" fmla="*/ 299255 h 1936940"/>
              <a:gd name="connsiteX21" fmla="*/ 867372 w 1831199"/>
              <a:gd name="connsiteY21" fmla="*/ 323968 h 1936940"/>
              <a:gd name="connsiteX22" fmla="*/ 941512 w 1831199"/>
              <a:gd name="connsiteY22" fmla="*/ 361039 h 1936940"/>
              <a:gd name="connsiteX23" fmla="*/ 1003296 w 1831199"/>
              <a:gd name="connsiteY23" fmla="*/ 422822 h 1936940"/>
              <a:gd name="connsiteX24" fmla="*/ 1040366 w 1831199"/>
              <a:gd name="connsiteY24" fmla="*/ 410466 h 1936940"/>
              <a:gd name="connsiteX25" fmla="*/ 1028009 w 1831199"/>
              <a:gd name="connsiteY25" fmla="*/ 323968 h 1936940"/>
              <a:gd name="connsiteX26" fmla="*/ 1003296 w 1831199"/>
              <a:gd name="connsiteY26" fmla="*/ 249828 h 1936940"/>
              <a:gd name="connsiteX27" fmla="*/ 978582 w 1831199"/>
              <a:gd name="connsiteY27" fmla="*/ 175687 h 1936940"/>
              <a:gd name="connsiteX28" fmla="*/ 966226 w 1831199"/>
              <a:gd name="connsiteY28" fmla="*/ 126260 h 1936940"/>
              <a:gd name="connsiteX29" fmla="*/ 941512 w 1831199"/>
              <a:gd name="connsiteY29" fmla="*/ 52120 h 1936940"/>
              <a:gd name="connsiteX30" fmla="*/ 929155 w 1831199"/>
              <a:gd name="connsiteY30" fmla="*/ 2693 h 1936940"/>
              <a:gd name="connsiteX31" fmla="*/ 1028009 w 1831199"/>
              <a:gd name="connsiteY31" fmla="*/ 138617 h 1936940"/>
              <a:gd name="connsiteX32" fmla="*/ 1089793 w 1831199"/>
              <a:gd name="connsiteY32" fmla="*/ 200401 h 1936940"/>
              <a:gd name="connsiteX33" fmla="*/ 1139220 w 1831199"/>
              <a:gd name="connsiteY33" fmla="*/ 311612 h 1936940"/>
              <a:gd name="connsiteX34" fmla="*/ 1213361 w 1831199"/>
              <a:gd name="connsiteY34" fmla="*/ 361039 h 1936940"/>
              <a:gd name="connsiteX35" fmla="*/ 1262788 w 1831199"/>
              <a:gd name="connsiteY35" fmla="*/ 348682 h 1936940"/>
              <a:gd name="connsiteX36" fmla="*/ 1275145 w 1831199"/>
              <a:gd name="connsiteY36" fmla="*/ 286898 h 1936940"/>
              <a:gd name="connsiteX37" fmla="*/ 1287501 w 1831199"/>
              <a:gd name="connsiteY37" fmla="*/ 237471 h 1936940"/>
              <a:gd name="connsiteX38" fmla="*/ 1398712 w 1831199"/>
              <a:gd name="connsiteY38" fmla="*/ 150974 h 1936940"/>
              <a:gd name="connsiteX39" fmla="*/ 1435782 w 1831199"/>
              <a:gd name="connsiteY39" fmla="*/ 126260 h 1936940"/>
              <a:gd name="connsiteX40" fmla="*/ 1472853 w 1831199"/>
              <a:gd name="connsiteY40" fmla="*/ 138617 h 1936940"/>
              <a:gd name="connsiteX41" fmla="*/ 1682917 w 1831199"/>
              <a:gd name="connsiteY41" fmla="*/ 422823 h 1936940"/>
              <a:gd name="connsiteX42" fmla="*/ 1534636 w 1831199"/>
              <a:gd name="connsiteY42" fmla="*/ 694671 h 1936940"/>
              <a:gd name="connsiteX43" fmla="*/ 1559350 w 1831199"/>
              <a:gd name="connsiteY43" fmla="*/ 731741 h 1936940"/>
              <a:gd name="connsiteX44" fmla="*/ 1608777 w 1831199"/>
              <a:gd name="connsiteY44" fmla="*/ 781168 h 1936940"/>
              <a:gd name="connsiteX45" fmla="*/ 1719988 w 1831199"/>
              <a:gd name="connsiteY45" fmla="*/ 830595 h 1936940"/>
              <a:gd name="connsiteX46" fmla="*/ 1757058 w 1831199"/>
              <a:gd name="connsiteY46" fmla="*/ 842952 h 1936940"/>
              <a:gd name="connsiteX47" fmla="*/ 1831199 w 1831199"/>
              <a:gd name="connsiteY47" fmla="*/ 880022 h 1936940"/>
              <a:gd name="connsiteX48" fmla="*/ 1818842 w 1831199"/>
              <a:gd name="connsiteY48" fmla="*/ 978876 h 1936940"/>
              <a:gd name="connsiteX49" fmla="*/ 1781772 w 1831199"/>
              <a:gd name="connsiteY49" fmla="*/ 991233 h 1936940"/>
              <a:gd name="connsiteX50" fmla="*/ 1460496 w 1831199"/>
              <a:gd name="connsiteY50" fmla="*/ 1003590 h 1936940"/>
              <a:gd name="connsiteX51" fmla="*/ 1386355 w 1831199"/>
              <a:gd name="connsiteY51" fmla="*/ 1102444 h 1936940"/>
              <a:gd name="connsiteX52" fmla="*/ 1398712 w 1831199"/>
              <a:gd name="connsiteY52" fmla="*/ 1250725 h 1936940"/>
              <a:gd name="connsiteX53" fmla="*/ 1497566 w 1831199"/>
              <a:gd name="connsiteY53" fmla="*/ 1361936 h 1936940"/>
              <a:gd name="connsiteX54" fmla="*/ 1559350 w 1831199"/>
              <a:gd name="connsiteY54" fmla="*/ 1448433 h 1936940"/>
              <a:gd name="connsiteX55" fmla="*/ 1584063 w 1831199"/>
              <a:gd name="connsiteY55" fmla="*/ 1485504 h 1936940"/>
              <a:gd name="connsiteX56" fmla="*/ 1621134 w 1831199"/>
              <a:gd name="connsiteY56" fmla="*/ 1510217 h 1936940"/>
              <a:gd name="connsiteX57" fmla="*/ 1670561 w 1831199"/>
              <a:gd name="connsiteY57" fmla="*/ 1584358 h 1936940"/>
              <a:gd name="connsiteX58" fmla="*/ 1621134 w 1831199"/>
              <a:gd name="connsiteY58" fmla="*/ 1510217 h 1936940"/>
              <a:gd name="connsiteX59" fmla="*/ 1596420 w 1831199"/>
              <a:gd name="connsiteY59" fmla="*/ 1473147 h 1936940"/>
              <a:gd name="connsiteX60" fmla="*/ 1522280 w 1831199"/>
              <a:gd name="connsiteY60" fmla="*/ 1436076 h 1936940"/>
              <a:gd name="connsiteX61" fmla="*/ 1485209 w 1831199"/>
              <a:gd name="connsiteY61" fmla="*/ 1399006 h 1936940"/>
              <a:gd name="connsiteX62" fmla="*/ 1411069 w 1831199"/>
              <a:gd name="connsiteY62" fmla="*/ 1374293 h 1936940"/>
              <a:gd name="connsiteX63" fmla="*/ 1336928 w 1831199"/>
              <a:gd name="connsiteY63" fmla="*/ 1349579 h 1936940"/>
              <a:gd name="connsiteX64" fmla="*/ 1299858 w 1831199"/>
              <a:gd name="connsiteY64" fmla="*/ 1337222 h 1936940"/>
              <a:gd name="connsiteX65" fmla="*/ 1262788 w 1831199"/>
              <a:gd name="connsiteY65" fmla="*/ 1312509 h 1936940"/>
              <a:gd name="connsiteX66" fmla="*/ 1250431 w 1831199"/>
              <a:gd name="connsiteY66" fmla="*/ 1349579 h 1936940"/>
              <a:gd name="connsiteX67" fmla="*/ 1262788 w 1831199"/>
              <a:gd name="connsiteY67" fmla="*/ 1386649 h 1936940"/>
              <a:gd name="connsiteX68" fmla="*/ 1349285 w 1831199"/>
              <a:gd name="connsiteY68" fmla="*/ 1547287 h 1936940"/>
              <a:gd name="connsiteX69" fmla="*/ 1361642 w 1831199"/>
              <a:gd name="connsiteY69" fmla="*/ 1584358 h 1936940"/>
              <a:gd name="connsiteX70" fmla="*/ 1373999 w 1831199"/>
              <a:gd name="connsiteY70" fmla="*/ 1633785 h 1936940"/>
              <a:gd name="connsiteX71" fmla="*/ 1398712 w 1831199"/>
              <a:gd name="connsiteY71" fmla="*/ 1917990 h 1936940"/>
              <a:gd name="connsiteX72" fmla="*/ 1361642 w 1831199"/>
              <a:gd name="connsiteY72" fmla="*/ 1744995 h 1936940"/>
              <a:gd name="connsiteX73" fmla="*/ 1349285 w 1831199"/>
              <a:gd name="connsiteY73" fmla="*/ 1707925 h 1936940"/>
              <a:gd name="connsiteX74" fmla="*/ 1275145 w 1831199"/>
              <a:gd name="connsiteY74" fmla="*/ 1658498 h 1936940"/>
              <a:gd name="connsiteX75" fmla="*/ 1238074 w 1831199"/>
              <a:gd name="connsiteY75" fmla="*/ 1633785 h 1936940"/>
              <a:gd name="connsiteX76" fmla="*/ 1213361 w 1831199"/>
              <a:gd name="connsiteY76" fmla="*/ 1596714 h 1936940"/>
              <a:gd name="connsiteX77" fmla="*/ 1188647 w 1831199"/>
              <a:gd name="connsiteY77" fmla="*/ 1510217 h 1936940"/>
              <a:gd name="connsiteX78" fmla="*/ 1139220 w 1831199"/>
              <a:gd name="connsiteY78" fmla="*/ 1436076 h 1936940"/>
              <a:gd name="connsiteX79" fmla="*/ 990939 w 1831199"/>
              <a:gd name="connsiteY79" fmla="*/ 1423720 h 1936940"/>
              <a:gd name="connsiteX80" fmla="*/ 929155 w 1831199"/>
              <a:gd name="connsiteY80" fmla="*/ 1436076 h 1936940"/>
              <a:gd name="connsiteX81" fmla="*/ 904442 w 1831199"/>
              <a:gd name="connsiteY81" fmla="*/ 1473147 h 1936940"/>
              <a:gd name="connsiteX82" fmla="*/ 867372 w 1831199"/>
              <a:gd name="connsiteY82" fmla="*/ 1485504 h 1936940"/>
              <a:gd name="connsiteX83" fmla="*/ 830301 w 1831199"/>
              <a:gd name="connsiteY83" fmla="*/ 1572001 h 1936940"/>
              <a:gd name="connsiteX84" fmla="*/ 780874 w 1831199"/>
              <a:gd name="connsiteY84" fmla="*/ 1683212 h 1936940"/>
              <a:gd name="connsiteX85" fmla="*/ 768517 w 1831199"/>
              <a:gd name="connsiteY85" fmla="*/ 1720282 h 1936940"/>
              <a:gd name="connsiteX86" fmla="*/ 756161 w 1831199"/>
              <a:gd name="connsiteY86" fmla="*/ 1782066 h 1936940"/>
              <a:gd name="connsiteX87" fmla="*/ 743804 w 1831199"/>
              <a:gd name="connsiteY87" fmla="*/ 1868563 h 1936940"/>
              <a:gd name="connsiteX88" fmla="*/ 731447 w 1831199"/>
              <a:gd name="connsiteY88" fmla="*/ 1905633 h 1936940"/>
              <a:gd name="connsiteX89" fmla="*/ 719090 w 1831199"/>
              <a:gd name="connsiteY89" fmla="*/ 1868563 h 1936940"/>
              <a:gd name="connsiteX90" fmla="*/ 694377 w 1831199"/>
              <a:gd name="connsiteY90" fmla="*/ 1831493 h 1936940"/>
              <a:gd name="connsiteX91" fmla="*/ 706734 w 1831199"/>
              <a:gd name="connsiteY91" fmla="*/ 1633785 h 1936940"/>
              <a:gd name="connsiteX92" fmla="*/ 731447 w 1831199"/>
              <a:gd name="connsiteY92" fmla="*/ 1596714 h 1936940"/>
              <a:gd name="connsiteX93" fmla="*/ 805588 w 1831199"/>
              <a:gd name="connsiteY93" fmla="*/ 1547287 h 1936940"/>
              <a:gd name="connsiteX94" fmla="*/ 842658 w 1831199"/>
              <a:gd name="connsiteY94" fmla="*/ 1473147 h 1936940"/>
              <a:gd name="connsiteX95" fmla="*/ 805588 w 1831199"/>
              <a:gd name="connsiteY95" fmla="*/ 1448433 h 1936940"/>
              <a:gd name="connsiteX96" fmla="*/ 743804 w 1831199"/>
              <a:gd name="connsiteY96" fmla="*/ 1399006 h 1936940"/>
              <a:gd name="connsiteX97" fmla="*/ 64182 w 1831199"/>
              <a:gd name="connsiteY97" fmla="*/ 1374293 h 1936940"/>
              <a:gd name="connsiteX98" fmla="*/ 2399 w 1831199"/>
              <a:gd name="connsiteY98" fmla="*/ 1324866 h 1936940"/>
              <a:gd name="connsiteX99" fmla="*/ 39469 w 1831199"/>
              <a:gd name="connsiteY99" fmla="*/ 1337222 h 1936940"/>
              <a:gd name="connsiteX100" fmla="*/ 286604 w 1831199"/>
              <a:gd name="connsiteY100" fmla="*/ 1324866 h 1936940"/>
              <a:gd name="connsiteX101" fmla="*/ 348388 w 1831199"/>
              <a:gd name="connsiteY101" fmla="*/ 1263082 h 1936940"/>
              <a:gd name="connsiteX102" fmla="*/ 385458 w 1831199"/>
              <a:gd name="connsiteY102" fmla="*/ 1238368 h 1936940"/>
              <a:gd name="connsiteX103" fmla="*/ 373101 w 1831199"/>
              <a:gd name="connsiteY103" fmla="*/ 1114801 h 1936940"/>
              <a:gd name="connsiteX104" fmla="*/ 298961 w 1831199"/>
              <a:gd name="connsiteY104" fmla="*/ 1065374 h 1936940"/>
              <a:gd name="connsiteX105" fmla="*/ 261890 w 1831199"/>
              <a:gd name="connsiteY105" fmla="*/ 1040660 h 1936940"/>
              <a:gd name="connsiteX106" fmla="*/ 200107 w 1831199"/>
              <a:gd name="connsiteY106" fmla="*/ 867666 h 1936940"/>
              <a:gd name="connsiteX107" fmla="*/ 237177 w 1831199"/>
              <a:gd name="connsiteY107" fmla="*/ 892379 h 1936940"/>
              <a:gd name="connsiteX108" fmla="*/ 261890 w 1831199"/>
              <a:gd name="connsiteY108" fmla="*/ 929449 h 1936940"/>
              <a:gd name="connsiteX109" fmla="*/ 385458 w 1831199"/>
              <a:gd name="connsiteY109" fmla="*/ 1065374 h 1936940"/>
              <a:gd name="connsiteX0" fmla="*/ 385458 w 1831199"/>
              <a:gd name="connsiteY0" fmla="*/ 1065374 h 1936940"/>
              <a:gd name="connsiteX1" fmla="*/ 570809 w 1831199"/>
              <a:gd name="connsiteY1" fmla="*/ 1151871 h 1936940"/>
              <a:gd name="connsiteX2" fmla="*/ 892085 w 1831199"/>
              <a:gd name="connsiteY2" fmla="*/ 1139514 h 1936940"/>
              <a:gd name="connsiteX3" fmla="*/ 929155 w 1831199"/>
              <a:gd name="connsiteY3" fmla="*/ 1114801 h 1936940"/>
              <a:gd name="connsiteX4" fmla="*/ 941512 w 1831199"/>
              <a:gd name="connsiteY4" fmla="*/ 1077731 h 1936940"/>
              <a:gd name="connsiteX5" fmla="*/ 966226 w 1831199"/>
              <a:gd name="connsiteY5" fmla="*/ 1040660 h 1936940"/>
              <a:gd name="connsiteX6" fmla="*/ 966226 w 1831199"/>
              <a:gd name="connsiteY6" fmla="*/ 669958 h 1936940"/>
              <a:gd name="connsiteX7" fmla="*/ 855015 w 1831199"/>
              <a:gd name="connsiteY7" fmla="*/ 484606 h 1936940"/>
              <a:gd name="connsiteX8" fmla="*/ 731447 w 1831199"/>
              <a:gd name="connsiteY8" fmla="*/ 361039 h 1936940"/>
              <a:gd name="connsiteX9" fmla="*/ 657307 w 1831199"/>
              <a:gd name="connsiteY9" fmla="*/ 336325 h 1936940"/>
              <a:gd name="connsiteX10" fmla="*/ 620236 w 1831199"/>
              <a:gd name="connsiteY10" fmla="*/ 323968 h 1936940"/>
              <a:gd name="connsiteX11" fmla="*/ 570809 w 1831199"/>
              <a:gd name="connsiteY11" fmla="*/ 311612 h 1936940"/>
              <a:gd name="connsiteX12" fmla="*/ 397815 w 1831199"/>
              <a:gd name="connsiteY12" fmla="*/ 274541 h 1936940"/>
              <a:gd name="connsiteX13" fmla="*/ 298961 w 1831199"/>
              <a:gd name="connsiteY13" fmla="*/ 150974 h 1936940"/>
              <a:gd name="connsiteX14" fmla="*/ 274247 w 1831199"/>
              <a:gd name="connsiteY14" fmla="*/ 113904 h 1936940"/>
              <a:gd name="connsiteX15" fmla="*/ 348388 w 1831199"/>
              <a:gd name="connsiteY15" fmla="*/ 138617 h 1936940"/>
              <a:gd name="connsiteX16" fmla="*/ 422528 w 1831199"/>
              <a:gd name="connsiteY16" fmla="*/ 188044 h 1936940"/>
              <a:gd name="connsiteX17" fmla="*/ 459599 w 1831199"/>
              <a:gd name="connsiteY17" fmla="*/ 200401 h 1936940"/>
              <a:gd name="connsiteX18" fmla="*/ 533739 w 1831199"/>
              <a:gd name="connsiteY18" fmla="*/ 249828 h 1936940"/>
              <a:gd name="connsiteX19" fmla="*/ 570809 w 1831199"/>
              <a:gd name="connsiteY19" fmla="*/ 262185 h 1936940"/>
              <a:gd name="connsiteX20" fmla="*/ 793231 w 1831199"/>
              <a:gd name="connsiteY20" fmla="*/ 299255 h 1936940"/>
              <a:gd name="connsiteX21" fmla="*/ 867372 w 1831199"/>
              <a:gd name="connsiteY21" fmla="*/ 323968 h 1936940"/>
              <a:gd name="connsiteX22" fmla="*/ 941512 w 1831199"/>
              <a:gd name="connsiteY22" fmla="*/ 361039 h 1936940"/>
              <a:gd name="connsiteX23" fmla="*/ 1003296 w 1831199"/>
              <a:gd name="connsiteY23" fmla="*/ 422822 h 1936940"/>
              <a:gd name="connsiteX24" fmla="*/ 1040366 w 1831199"/>
              <a:gd name="connsiteY24" fmla="*/ 410466 h 1936940"/>
              <a:gd name="connsiteX25" fmla="*/ 1028009 w 1831199"/>
              <a:gd name="connsiteY25" fmla="*/ 323968 h 1936940"/>
              <a:gd name="connsiteX26" fmla="*/ 1003296 w 1831199"/>
              <a:gd name="connsiteY26" fmla="*/ 249828 h 1936940"/>
              <a:gd name="connsiteX27" fmla="*/ 978582 w 1831199"/>
              <a:gd name="connsiteY27" fmla="*/ 175687 h 1936940"/>
              <a:gd name="connsiteX28" fmla="*/ 966226 w 1831199"/>
              <a:gd name="connsiteY28" fmla="*/ 126260 h 1936940"/>
              <a:gd name="connsiteX29" fmla="*/ 941512 w 1831199"/>
              <a:gd name="connsiteY29" fmla="*/ 52120 h 1936940"/>
              <a:gd name="connsiteX30" fmla="*/ 929155 w 1831199"/>
              <a:gd name="connsiteY30" fmla="*/ 2693 h 1936940"/>
              <a:gd name="connsiteX31" fmla="*/ 1028009 w 1831199"/>
              <a:gd name="connsiteY31" fmla="*/ 138617 h 1936940"/>
              <a:gd name="connsiteX32" fmla="*/ 1089793 w 1831199"/>
              <a:gd name="connsiteY32" fmla="*/ 200401 h 1936940"/>
              <a:gd name="connsiteX33" fmla="*/ 1139220 w 1831199"/>
              <a:gd name="connsiteY33" fmla="*/ 311612 h 1936940"/>
              <a:gd name="connsiteX34" fmla="*/ 1213361 w 1831199"/>
              <a:gd name="connsiteY34" fmla="*/ 361039 h 1936940"/>
              <a:gd name="connsiteX35" fmla="*/ 1262788 w 1831199"/>
              <a:gd name="connsiteY35" fmla="*/ 348682 h 1936940"/>
              <a:gd name="connsiteX36" fmla="*/ 1275145 w 1831199"/>
              <a:gd name="connsiteY36" fmla="*/ 286898 h 1936940"/>
              <a:gd name="connsiteX37" fmla="*/ 1287501 w 1831199"/>
              <a:gd name="connsiteY37" fmla="*/ 237471 h 1936940"/>
              <a:gd name="connsiteX38" fmla="*/ 1398712 w 1831199"/>
              <a:gd name="connsiteY38" fmla="*/ 150974 h 1936940"/>
              <a:gd name="connsiteX39" fmla="*/ 1435782 w 1831199"/>
              <a:gd name="connsiteY39" fmla="*/ 126260 h 1936940"/>
              <a:gd name="connsiteX40" fmla="*/ 1472853 w 1831199"/>
              <a:gd name="connsiteY40" fmla="*/ 138617 h 1936940"/>
              <a:gd name="connsiteX41" fmla="*/ 1682917 w 1831199"/>
              <a:gd name="connsiteY41" fmla="*/ 422823 h 1936940"/>
              <a:gd name="connsiteX42" fmla="*/ 1534636 w 1831199"/>
              <a:gd name="connsiteY42" fmla="*/ 694671 h 1936940"/>
              <a:gd name="connsiteX43" fmla="*/ 1559350 w 1831199"/>
              <a:gd name="connsiteY43" fmla="*/ 731741 h 1936940"/>
              <a:gd name="connsiteX44" fmla="*/ 1608777 w 1831199"/>
              <a:gd name="connsiteY44" fmla="*/ 781168 h 1936940"/>
              <a:gd name="connsiteX45" fmla="*/ 1719988 w 1831199"/>
              <a:gd name="connsiteY45" fmla="*/ 830595 h 1936940"/>
              <a:gd name="connsiteX46" fmla="*/ 1757058 w 1831199"/>
              <a:gd name="connsiteY46" fmla="*/ 842952 h 1936940"/>
              <a:gd name="connsiteX47" fmla="*/ 1831199 w 1831199"/>
              <a:gd name="connsiteY47" fmla="*/ 880022 h 1936940"/>
              <a:gd name="connsiteX48" fmla="*/ 1818842 w 1831199"/>
              <a:gd name="connsiteY48" fmla="*/ 978876 h 1936940"/>
              <a:gd name="connsiteX49" fmla="*/ 1781772 w 1831199"/>
              <a:gd name="connsiteY49" fmla="*/ 991233 h 1936940"/>
              <a:gd name="connsiteX50" fmla="*/ 1460496 w 1831199"/>
              <a:gd name="connsiteY50" fmla="*/ 1003590 h 1936940"/>
              <a:gd name="connsiteX51" fmla="*/ 1386355 w 1831199"/>
              <a:gd name="connsiteY51" fmla="*/ 1102444 h 1936940"/>
              <a:gd name="connsiteX52" fmla="*/ 1398712 w 1831199"/>
              <a:gd name="connsiteY52" fmla="*/ 1250725 h 1936940"/>
              <a:gd name="connsiteX53" fmla="*/ 1497566 w 1831199"/>
              <a:gd name="connsiteY53" fmla="*/ 1361936 h 1936940"/>
              <a:gd name="connsiteX54" fmla="*/ 1559350 w 1831199"/>
              <a:gd name="connsiteY54" fmla="*/ 1448433 h 1936940"/>
              <a:gd name="connsiteX55" fmla="*/ 1584063 w 1831199"/>
              <a:gd name="connsiteY55" fmla="*/ 1485504 h 1936940"/>
              <a:gd name="connsiteX56" fmla="*/ 1621134 w 1831199"/>
              <a:gd name="connsiteY56" fmla="*/ 1510217 h 1936940"/>
              <a:gd name="connsiteX57" fmla="*/ 1670561 w 1831199"/>
              <a:gd name="connsiteY57" fmla="*/ 1584358 h 1936940"/>
              <a:gd name="connsiteX58" fmla="*/ 1621134 w 1831199"/>
              <a:gd name="connsiteY58" fmla="*/ 1510217 h 1936940"/>
              <a:gd name="connsiteX59" fmla="*/ 1596420 w 1831199"/>
              <a:gd name="connsiteY59" fmla="*/ 1473147 h 1936940"/>
              <a:gd name="connsiteX60" fmla="*/ 1522280 w 1831199"/>
              <a:gd name="connsiteY60" fmla="*/ 1436076 h 1936940"/>
              <a:gd name="connsiteX61" fmla="*/ 1485209 w 1831199"/>
              <a:gd name="connsiteY61" fmla="*/ 1399006 h 1936940"/>
              <a:gd name="connsiteX62" fmla="*/ 1411069 w 1831199"/>
              <a:gd name="connsiteY62" fmla="*/ 1374293 h 1936940"/>
              <a:gd name="connsiteX63" fmla="*/ 1336928 w 1831199"/>
              <a:gd name="connsiteY63" fmla="*/ 1349579 h 1936940"/>
              <a:gd name="connsiteX64" fmla="*/ 1299858 w 1831199"/>
              <a:gd name="connsiteY64" fmla="*/ 1337222 h 1936940"/>
              <a:gd name="connsiteX65" fmla="*/ 1262788 w 1831199"/>
              <a:gd name="connsiteY65" fmla="*/ 1312509 h 1936940"/>
              <a:gd name="connsiteX66" fmla="*/ 1250431 w 1831199"/>
              <a:gd name="connsiteY66" fmla="*/ 1349579 h 1936940"/>
              <a:gd name="connsiteX67" fmla="*/ 1262788 w 1831199"/>
              <a:gd name="connsiteY67" fmla="*/ 1386649 h 1936940"/>
              <a:gd name="connsiteX68" fmla="*/ 1349285 w 1831199"/>
              <a:gd name="connsiteY68" fmla="*/ 1547287 h 1936940"/>
              <a:gd name="connsiteX69" fmla="*/ 1361642 w 1831199"/>
              <a:gd name="connsiteY69" fmla="*/ 1584358 h 1936940"/>
              <a:gd name="connsiteX70" fmla="*/ 1373999 w 1831199"/>
              <a:gd name="connsiteY70" fmla="*/ 1633785 h 1936940"/>
              <a:gd name="connsiteX71" fmla="*/ 1398712 w 1831199"/>
              <a:gd name="connsiteY71" fmla="*/ 1917990 h 1936940"/>
              <a:gd name="connsiteX72" fmla="*/ 1361642 w 1831199"/>
              <a:gd name="connsiteY72" fmla="*/ 1744995 h 1936940"/>
              <a:gd name="connsiteX73" fmla="*/ 1349285 w 1831199"/>
              <a:gd name="connsiteY73" fmla="*/ 1707925 h 1936940"/>
              <a:gd name="connsiteX74" fmla="*/ 1275145 w 1831199"/>
              <a:gd name="connsiteY74" fmla="*/ 1658498 h 1936940"/>
              <a:gd name="connsiteX75" fmla="*/ 1238074 w 1831199"/>
              <a:gd name="connsiteY75" fmla="*/ 1633785 h 1936940"/>
              <a:gd name="connsiteX76" fmla="*/ 1213361 w 1831199"/>
              <a:gd name="connsiteY76" fmla="*/ 1596714 h 1936940"/>
              <a:gd name="connsiteX77" fmla="*/ 1188647 w 1831199"/>
              <a:gd name="connsiteY77" fmla="*/ 1510217 h 1936940"/>
              <a:gd name="connsiteX78" fmla="*/ 1139220 w 1831199"/>
              <a:gd name="connsiteY78" fmla="*/ 1436076 h 1936940"/>
              <a:gd name="connsiteX79" fmla="*/ 990939 w 1831199"/>
              <a:gd name="connsiteY79" fmla="*/ 1423720 h 1936940"/>
              <a:gd name="connsiteX80" fmla="*/ 929155 w 1831199"/>
              <a:gd name="connsiteY80" fmla="*/ 1436076 h 1936940"/>
              <a:gd name="connsiteX81" fmla="*/ 904442 w 1831199"/>
              <a:gd name="connsiteY81" fmla="*/ 1473147 h 1936940"/>
              <a:gd name="connsiteX82" fmla="*/ 867372 w 1831199"/>
              <a:gd name="connsiteY82" fmla="*/ 1485504 h 1936940"/>
              <a:gd name="connsiteX83" fmla="*/ 830301 w 1831199"/>
              <a:gd name="connsiteY83" fmla="*/ 1572001 h 1936940"/>
              <a:gd name="connsiteX84" fmla="*/ 780874 w 1831199"/>
              <a:gd name="connsiteY84" fmla="*/ 1683212 h 1936940"/>
              <a:gd name="connsiteX85" fmla="*/ 768517 w 1831199"/>
              <a:gd name="connsiteY85" fmla="*/ 1720282 h 1936940"/>
              <a:gd name="connsiteX86" fmla="*/ 756161 w 1831199"/>
              <a:gd name="connsiteY86" fmla="*/ 1782066 h 1936940"/>
              <a:gd name="connsiteX87" fmla="*/ 743804 w 1831199"/>
              <a:gd name="connsiteY87" fmla="*/ 1868563 h 1936940"/>
              <a:gd name="connsiteX88" fmla="*/ 731447 w 1831199"/>
              <a:gd name="connsiteY88" fmla="*/ 1905633 h 1936940"/>
              <a:gd name="connsiteX89" fmla="*/ 719090 w 1831199"/>
              <a:gd name="connsiteY89" fmla="*/ 1868563 h 1936940"/>
              <a:gd name="connsiteX90" fmla="*/ 694377 w 1831199"/>
              <a:gd name="connsiteY90" fmla="*/ 1831493 h 1936940"/>
              <a:gd name="connsiteX91" fmla="*/ 706734 w 1831199"/>
              <a:gd name="connsiteY91" fmla="*/ 1633785 h 1936940"/>
              <a:gd name="connsiteX92" fmla="*/ 731447 w 1831199"/>
              <a:gd name="connsiteY92" fmla="*/ 1596714 h 1936940"/>
              <a:gd name="connsiteX93" fmla="*/ 805588 w 1831199"/>
              <a:gd name="connsiteY93" fmla="*/ 1547287 h 1936940"/>
              <a:gd name="connsiteX94" fmla="*/ 842658 w 1831199"/>
              <a:gd name="connsiteY94" fmla="*/ 1473147 h 1936940"/>
              <a:gd name="connsiteX95" fmla="*/ 805588 w 1831199"/>
              <a:gd name="connsiteY95" fmla="*/ 1448433 h 1936940"/>
              <a:gd name="connsiteX96" fmla="*/ 743804 w 1831199"/>
              <a:gd name="connsiteY96" fmla="*/ 1399006 h 1936940"/>
              <a:gd name="connsiteX97" fmla="*/ 64182 w 1831199"/>
              <a:gd name="connsiteY97" fmla="*/ 1374293 h 1936940"/>
              <a:gd name="connsiteX98" fmla="*/ 2399 w 1831199"/>
              <a:gd name="connsiteY98" fmla="*/ 1324866 h 1936940"/>
              <a:gd name="connsiteX99" fmla="*/ 39469 w 1831199"/>
              <a:gd name="connsiteY99" fmla="*/ 1337222 h 1936940"/>
              <a:gd name="connsiteX100" fmla="*/ 286604 w 1831199"/>
              <a:gd name="connsiteY100" fmla="*/ 1324866 h 1936940"/>
              <a:gd name="connsiteX101" fmla="*/ 348388 w 1831199"/>
              <a:gd name="connsiteY101" fmla="*/ 1263082 h 1936940"/>
              <a:gd name="connsiteX102" fmla="*/ 385458 w 1831199"/>
              <a:gd name="connsiteY102" fmla="*/ 1238368 h 1936940"/>
              <a:gd name="connsiteX103" fmla="*/ 373101 w 1831199"/>
              <a:gd name="connsiteY103" fmla="*/ 1114801 h 1936940"/>
              <a:gd name="connsiteX104" fmla="*/ 298961 w 1831199"/>
              <a:gd name="connsiteY104" fmla="*/ 1065374 h 1936940"/>
              <a:gd name="connsiteX105" fmla="*/ 200107 w 1831199"/>
              <a:gd name="connsiteY105" fmla="*/ 867666 h 1936940"/>
              <a:gd name="connsiteX106" fmla="*/ 237177 w 1831199"/>
              <a:gd name="connsiteY106" fmla="*/ 892379 h 1936940"/>
              <a:gd name="connsiteX107" fmla="*/ 261890 w 1831199"/>
              <a:gd name="connsiteY107" fmla="*/ 929449 h 1936940"/>
              <a:gd name="connsiteX108" fmla="*/ 385458 w 1831199"/>
              <a:gd name="connsiteY108" fmla="*/ 1065374 h 1936940"/>
              <a:gd name="connsiteX0" fmla="*/ 373101 w 1831199"/>
              <a:gd name="connsiteY0" fmla="*/ 1114801 h 1936940"/>
              <a:gd name="connsiteX1" fmla="*/ 298961 w 1831199"/>
              <a:gd name="connsiteY1" fmla="*/ 1065374 h 1936940"/>
              <a:gd name="connsiteX2" fmla="*/ 200107 w 1831199"/>
              <a:gd name="connsiteY2" fmla="*/ 867666 h 1936940"/>
              <a:gd name="connsiteX3" fmla="*/ 237177 w 1831199"/>
              <a:gd name="connsiteY3" fmla="*/ 892379 h 1936940"/>
              <a:gd name="connsiteX4" fmla="*/ 261890 w 1831199"/>
              <a:gd name="connsiteY4" fmla="*/ 929449 h 1936940"/>
              <a:gd name="connsiteX5" fmla="*/ 385458 w 1831199"/>
              <a:gd name="connsiteY5" fmla="*/ 1065374 h 1936940"/>
              <a:gd name="connsiteX6" fmla="*/ 570809 w 1831199"/>
              <a:gd name="connsiteY6" fmla="*/ 1151871 h 1936940"/>
              <a:gd name="connsiteX7" fmla="*/ 892085 w 1831199"/>
              <a:gd name="connsiteY7" fmla="*/ 1139514 h 1936940"/>
              <a:gd name="connsiteX8" fmla="*/ 929155 w 1831199"/>
              <a:gd name="connsiteY8" fmla="*/ 1114801 h 1936940"/>
              <a:gd name="connsiteX9" fmla="*/ 941512 w 1831199"/>
              <a:gd name="connsiteY9" fmla="*/ 1077731 h 1936940"/>
              <a:gd name="connsiteX10" fmla="*/ 966226 w 1831199"/>
              <a:gd name="connsiteY10" fmla="*/ 1040660 h 1936940"/>
              <a:gd name="connsiteX11" fmla="*/ 966226 w 1831199"/>
              <a:gd name="connsiteY11" fmla="*/ 669958 h 1936940"/>
              <a:gd name="connsiteX12" fmla="*/ 855015 w 1831199"/>
              <a:gd name="connsiteY12" fmla="*/ 484606 h 1936940"/>
              <a:gd name="connsiteX13" fmla="*/ 731447 w 1831199"/>
              <a:gd name="connsiteY13" fmla="*/ 361039 h 1936940"/>
              <a:gd name="connsiteX14" fmla="*/ 657307 w 1831199"/>
              <a:gd name="connsiteY14" fmla="*/ 336325 h 1936940"/>
              <a:gd name="connsiteX15" fmla="*/ 620236 w 1831199"/>
              <a:gd name="connsiteY15" fmla="*/ 323968 h 1936940"/>
              <a:gd name="connsiteX16" fmla="*/ 570809 w 1831199"/>
              <a:gd name="connsiteY16" fmla="*/ 311612 h 1936940"/>
              <a:gd name="connsiteX17" fmla="*/ 397815 w 1831199"/>
              <a:gd name="connsiteY17" fmla="*/ 274541 h 1936940"/>
              <a:gd name="connsiteX18" fmla="*/ 298961 w 1831199"/>
              <a:gd name="connsiteY18" fmla="*/ 150974 h 1936940"/>
              <a:gd name="connsiteX19" fmla="*/ 274247 w 1831199"/>
              <a:gd name="connsiteY19" fmla="*/ 113904 h 1936940"/>
              <a:gd name="connsiteX20" fmla="*/ 348388 w 1831199"/>
              <a:gd name="connsiteY20" fmla="*/ 138617 h 1936940"/>
              <a:gd name="connsiteX21" fmla="*/ 422528 w 1831199"/>
              <a:gd name="connsiteY21" fmla="*/ 188044 h 1936940"/>
              <a:gd name="connsiteX22" fmla="*/ 459599 w 1831199"/>
              <a:gd name="connsiteY22" fmla="*/ 200401 h 1936940"/>
              <a:gd name="connsiteX23" fmla="*/ 533739 w 1831199"/>
              <a:gd name="connsiteY23" fmla="*/ 249828 h 1936940"/>
              <a:gd name="connsiteX24" fmla="*/ 570809 w 1831199"/>
              <a:gd name="connsiteY24" fmla="*/ 262185 h 1936940"/>
              <a:gd name="connsiteX25" fmla="*/ 793231 w 1831199"/>
              <a:gd name="connsiteY25" fmla="*/ 299255 h 1936940"/>
              <a:gd name="connsiteX26" fmla="*/ 867372 w 1831199"/>
              <a:gd name="connsiteY26" fmla="*/ 323968 h 1936940"/>
              <a:gd name="connsiteX27" fmla="*/ 941512 w 1831199"/>
              <a:gd name="connsiteY27" fmla="*/ 361039 h 1936940"/>
              <a:gd name="connsiteX28" fmla="*/ 1003296 w 1831199"/>
              <a:gd name="connsiteY28" fmla="*/ 422822 h 1936940"/>
              <a:gd name="connsiteX29" fmla="*/ 1040366 w 1831199"/>
              <a:gd name="connsiteY29" fmla="*/ 410466 h 1936940"/>
              <a:gd name="connsiteX30" fmla="*/ 1028009 w 1831199"/>
              <a:gd name="connsiteY30" fmla="*/ 323968 h 1936940"/>
              <a:gd name="connsiteX31" fmla="*/ 1003296 w 1831199"/>
              <a:gd name="connsiteY31" fmla="*/ 249828 h 1936940"/>
              <a:gd name="connsiteX32" fmla="*/ 978582 w 1831199"/>
              <a:gd name="connsiteY32" fmla="*/ 175687 h 1936940"/>
              <a:gd name="connsiteX33" fmla="*/ 966226 w 1831199"/>
              <a:gd name="connsiteY33" fmla="*/ 126260 h 1936940"/>
              <a:gd name="connsiteX34" fmla="*/ 941512 w 1831199"/>
              <a:gd name="connsiteY34" fmla="*/ 52120 h 1936940"/>
              <a:gd name="connsiteX35" fmla="*/ 929155 w 1831199"/>
              <a:gd name="connsiteY35" fmla="*/ 2693 h 1936940"/>
              <a:gd name="connsiteX36" fmla="*/ 1028009 w 1831199"/>
              <a:gd name="connsiteY36" fmla="*/ 138617 h 1936940"/>
              <a:gd name="connsiteX37" fmla="*/ 1089793 w 1831199"/>
              <a:gd name="connsiteY37" fmla="*/ 200401 h 1936940"/>
              <a:gd name="connsiteX38" fmla="*/ 1139220 w 1831199"/>
              <a:gd name="connsiteY38" fmla="*/ 311612 h 1936940"/>
              <a:gd name="connsiteX39" fmla="*/ 1213361 w 1831199"/>
              <a:gd name="connsiteY39" fmla="*/ 361039 h 1936940"/>
              <a:gd name="connsiteX40" fmla="*/ 1262788 w 1831199"/>
              <a:gd name="connsiteY40" fmla="*/ 348682 h 1936940"/>
              <a:gd name="connsiteX41" fmla="*/ 1275145 w 1831199"/>
              <a:gd name="connsiteY41" fmla="*/ 286898 h 1936940"/>
              <a:gd name="connsiteX42" fmla="*/ 1287501 w 1831199"/>
              <a:gd name="connsiteY42" fmla="*/ 237471 h 1936940"/>
              <a:gd name="connsiteX43" fmla="*/ 1398712 w 1831199"/>
              <a:gd name="connsiteY43" fmla="*/ 150974 h 1936940"/>
              <a:gd name="connsiteX44" fmla="*/ 1435782 w 1831199"/>
              <a:gd name="connsiteY44" fmla="*/ 126260 h 1936940"/>
              <a:gd name="connsiteX45" fmla="*/ 1472853 w 1831199"/>
              <a:gd name="connsiteY45" fmla="*/ 138617 h 1936940"/>
              <a:gd name="connsiteX46" fmla="*/ 1682917 w 1831199"/>
              <a:gd name="connsiteY46" fmla="*/ 422823 h 1936940"/>
              <a:gd name="connsiteX47" fmla="*/ 1534636 w 1831199"/>
              <a:gd name="connsiteY47" fmla="*/ 694671 h 1936940"/>
              <a:gd name="connsiteX48" fmla="*/ 1559350 w 1831199"/>
              <a:gd name="connsiteY48" fmla="*/ 731741 h 1936940"/>
              <a:gd name="connsiteX49" fmla="*/ 1608777 w 1831199"/>
              <a:gd name="connsiteY49" fmla="*/ 781168 h 1936940"/>
              <a:gd name="connsiteX50" fmla="*/ 1719988 w 1831199"/>
              <a:gd name="connsiteY50" fmla="*/ 830595 h 1936940"/>
              <a:gd name="connsiteX51" fmla="*/ 1757058 w 1831199"/>
              <a:gd name="connsiteY51" fmla="*/ 842952 h 1936940"/>
              <a:gd name="connsiteX52" fmla="*/ 1831199 w 1831199"/>
              <a:gd name="connsiteY52" fmla="*/ 880022 h 1936940"/>
              <a:gd name="connsiteX53" fmla="*/ 1818842 w 1831199"/>
              <a:gd name="connsiteY53" fmla="*/ 978876 h 1936940"/>
              <a:gd name="connsiteX54" fmla="*/ 1781772 w 1831199"/>
              <a:gd name="connsiteY54" fmla="*/ 991233 h 1936940"/>
              <a:gd name="connsiteX55" fmla="*/ 1460496 w 1831199"/>
              <a:gd name="connsiteY55" fmla="*/ 1003590 h 1936940"/>
              <a:gd name="connsiteX56" fmla="*/ 1386355 w 1831199"/>
              <a:gd name="connsiteY56" fmla="*/ 1102444 h 1936940"/>
              <a:gd name="connsiteX57" fmla="*/ 1398712 w 1831199"/>
              <a:gd name="connsiteY57" fmla="*/ 1250725 h 1936940"/>
              <a:gd name="connsiteX58" fmla="*/ 1497566 w 1831199"/>
              <a:gd name="connsiteY58" fmla="*/ 1361936 h 1936940"/>
              <a:gd name="connsiteX59" fmla="*/ 1559350 w 1831199"/>
              <a:gd name="connsiteY59" fmla="*/ 1448433 h 1936940"/>
              <a:gd name="connsiteX60" fmla="*/ 1584063 w 1831199"/>
              <a:gd name="connsiteY60" fmla="*/ 1485504 h 1936940"/>
              <a:gd name="connsiteX61" fmla="*/ 1621134 w 1831199"/>
              <a:gd name="connsiteY61" fmla="*/ 1510217 h 1936940"/>
              <a:gd name="connsiteX62" fmla="*/ 1670561 w 1831199"/>
              <a:gd name="connsiteY62" fmla="*/ 1584358 h 1936940"/>
              <a:gd name="connsiteX63" fmla="*/ 1621134 w 1831199"/>
              <a:gd name="connsiteY63" fmla="*/ 1510217 h 1936940"/>
              <a:gd name="connsiteX64" fmla="*/ 1596420 w 1831199"/>
              <a:gd name="connsiteY64" fmla="*/ 1473147 h 1936940"/>
              <a:gd name="connsiteX65" fmla="*/ 1522280 w 1831199"/>
              <a:gd name="connsiteY65" fmla="*/ 1436076 h 1936940"/>
              <a:gd name="connsiteX66" fmla="*/ 1485209 w 1831199"/>
              <a:gd name="connsiteY66" fmla="*/ 1399006 h 1936940"/>
              <a:gd name="connsiteX67" fmla="*/ 1411069 w 1831199"/>
              <a:gd name="connsiteY67" fmla="*/ 1374293 h 1936940"/>
              <a:gd name="connsiteX68" fmla="*/ 1336928 w 1831199"/>
              <a:gd name="connsiteY68" fmla="*/ 1349579 h 1936940"/>
              <a:gd name="connsiteX69" fmla="*/ 1299858 w 1831199"/>
              <a:gd name="connsiteY69" fmla="*/ 1337222 h 1936940"/>
              <a:gd name="connsiteX70" fmla="*/ 1262788 w 1831199"/>
              <a:gd name="connsiteY70" fmla="*/ 1312509 h 1936940"/>
              <a:gd name="connsiteX71" fmla="*/ 1250431 w 1831199"/>
              <a:gd name="connsiteY71" fmla="*/ 1349579 h 1936940"/>
              <a:gd name="connsiteX72" fmla="*/ 1262788 w 1831199"/>
              <a:gd name="connsiteY72" fmla="*/ 1386649 h 1936940"/>
              <a:gd name="connsiteX73" fmla="*/ 1349285 w 1831199"/>
              <a:gd name="connsiteY73" fmla="*/ 1547287 h 1936940"/>
              <a:gd name="connsiteX74" fmla="*/ 1361642 w 1831199"/>
              <a:gd name="connsiteY74" fmla="*/ 1584358 h 1936940"/>
              <a:gd name="connsiteX75" fmla="*/ 1373999 w 1831199"/>
              <a:gd name="connsiteY75" fmla="*/ 1633785 h 1936940"/>
              <a:gd name="connsiteX76" fmla="*/ 1398712 w 1831199"/>
              <a:gd name="connsiteY76" fmla="*/ 1917990 h 1936940"/>
              <a:gd name="connsiteX77" fmla="*/ 1361642 w 1831199"/>
              <a:gd name="connsiteY77" fmla="*/ 1744995 h 1936940"/>
              <a:gd name="connsiteX78" fmla="*/ 1349285 w 1831199"/>
              <a:gd name="connsiteY78" fmla="*/ 1707925 h 1936940"/>
              <a:gd name="connsiteX79" fmla="*/ 1275145 w 1831199"/>
              <a:gd name="connsiteY79" fmla="*/ 1658498 h 1936940"/>
              <a:gd name="connsiteX80" fmla="*/ 1238074 w 1831199"/>
              <a:gd name="connsiteY80" fmla="*/ 1633785 h 1936940"/>
              <a:gd name="connsiteX81" fmla="*/ 1213361 w 1831199"/>
              <a:gd name="connsiteY81" fmla="*/ 1596714 h 1936940"/>
              <a:gd name="connsiteX82" fmla="*/ 1188647 w 1831199"/>
              <a:gd name="connsiteY82" fmla="*/ 1510217 h 1936940"/>
              <a:gd name="connsiteX83" fmla="*/ 1139220 w 1831199"/>
              <a:gd name="connsiteY83" fmla="*/ 1436076 h 1936940"/>
              <a:gd name="connsiteX84" fmla="*/ 990939 w 1831199"/>
              <a:gd name="connsiteY84" fmla="*/ 1423720 h 1936940"/>
              <a:gd name="connsiteX85" fmla="*/ 929155 w 1831199"/>
              <a:gd name="connsiteY85" fmla="*/ 1436076 h 1936940"/>
              <a:gd name="connsiteX86" fmla="*/ 904442 w 1831199"/>
              <a:gd name="connsiteY86" fmla="*/ 1473147 h 1936940"/>
              <a:gd name="connsiteX87" fmla="*/ 867372 w 1831199"/>
              <a:gd name="connsiteY87" fmla="*/ 1485504 h 1936940"/>
              <a:gd name="connsiteX88" fmla="*/ 830301 w 1831199"/>
              <a:gd name="connsiteY88" fmla="*/ 1572001 h 1936940"/>
              <a:gd name="connsiteX89" fmla="*/ 780874 w 1831199"/>
              <a:gd name="connsiteY89" fmla="*/ 1683212 h 1936940"/>
              <a:gd name="connsiteX90" fmla="*/ 768517 w 1831199"/>
              <a:gd name="connsiteY90" fmla="*/ 1720282 h 1936940"/>
              <a:gd name="connsiteX91" fmla="*/ 756161 w 1831199"/>
              <a:gd name="connsiteY91" fmla="*/ 1782066 h 1936940"/>
              <a:gd name="connsiteX92" fmla="*/ 743804 w 1831199"/>
              <a:gd name="connsiteY92" fmla="*/ 1868563 h 1936940"/>
              <a:gd name="connsiteX93" fmla="*/ 731447 w 1831199"/>
              <a:gd name="connsiteY93" fmla="*/ 1905633 h 1936940"/>
              <a:gd name="connsiteX94" fmla="*/ 719090 w 1831199"/>
              <a:gd name="connsiteY94" fmla="*/ 1868563 h 1936940"/>
              <a:gd name="connsiteX95" fmla="*/ 694377 w 1831199"/>
              <a:gd name="connsiteY95" fmla="*/ 1831493 h 1936940"/>
              <a:gd name="connsiteX96" fmla="*/ 706734 w 1831199"/>
              <a:gd name="connsiteY96" fmla="*/ 1633785 h 1936940"/>
              <a:gd name="connsiteX97" fmla="*/ 731447 w 1831199"/>
              <a:gd name="connsiteY97" fmla="*/ 1596714 h 1936940"/>
              <a:gd name="connsiteX98" fmla="*/ 805588 w 1831199"/>
              <a:gd name="connsiteY98" fmla="*/ 1547287 h 1936940"/>
              <a:gd name="connsiteX99" fmla="*/ 842658 w 1831199"/>
              <a:gd name="connsiteY99" fmla="*/ 1473147 h 1936940"/>
              <a:gd name="connsiteX100" fmla="*/ 805588 w 1831199"/>
              <a:gd name="connsiteY100" fmla="*/ 1448433 h 1936940"/>
              <a:gd name="connsiteX101" fmla="*/ 743804 w 1831199"/>
              <a:gd name="connsiteY101" fmla="*/ 1399006 h 1936940"/>
              <a:gd name="connsiteX102" fmla="*/ 64182 w 1831199"/>
              <a:gd name="connsiteY102" fmla="*/ 1374293 h 1936940"/>
              <a:gd name="connsiteX103" fmla="*/ 2399 w 1831199"/>
              <a:gd name="connsiteY103" fmla="*/ 1324866 h 1936940"/>
              <a:gd name="connsiteX104" fmla="*/ 39469 w 1831199"/>
              <a:gd name="connsiteY104" fmla="*/ 1337222 h 1936940"/>
              <a:gd name="connsiteX105" fmla="*/ 286604 w 1831199"/>
              <a:gd name="connsiteY105" fmla="*/ 1324866 h 1936940"/>
              <a:gd name="connsiteX106" fmla="*/ 348388 w 1831199"/>
              <a:gd name="connsiteY106" fmla="*/ 1263082 h 1936940"/>
              <a:gd name="connsiteX107" fmla="*/ 476898 w 1831199"/>
              <a:gd name="connsiteY107" fmla="*/ 1329808 h 1936940"/>
              <a:gd name="connsiteX0" fmla="*/ 373101 w 1831199"/>
              <a:gd name="connsiteY0" fmla="*/ 1114801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476898 w 1831199"/>
              <a:gd name="connsiteY106" fmla="*/ 1329808 h 1936940"/>
              <a:gd name="connsiteX0" fmla="*/ 200106 w 1831199"/>
              <a:gd name="connsiteY0" fmla="*/ 1102445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476898 w 1831199"/>
              <a:gd name="connsiteY106" fmla="*/ 1329808 h 1936940"/>
              <a:gd name="connsiteX0" fmla="*/ 200106 w 1831199"/>
              <a:gd name="connsiteY0" fmla="*/ 1102445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316260 w 1831199"/>
              <a:gd name="connsiteY106" fmla="*/ 1193883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316260 w 1831199"/>
              <a:gd name="connsiteY106" fmla="*/ 1193883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217406 w 1831199"/>
              <a:gd name="connsiteY106" fmla="*/ 1181527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52092 w 1831199"/>
              <a:gd name="connsiteY106" fmla="*/ 1181527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52092 w 1831199"/>
              <a:gd name="connsiteY106" fmla="*/ 1181527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92913 w 1831199"/>
              <a:gd name="connsiteY106" fmla="*/ 1140705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0809 w 1831199"/>
              <a:gd name="connsiteY23" fmla="*/ 262185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11270 w 1831199"/>
              <a:gd name="connsiteY106" fmla="*/ 1116212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33739 w 1831199"/>
              <a:gd name="connsiteY22" fmla="*/ 249828 h 1936940"/>
              <a:gd name="connsiteX23" fmla="*/ 578973 w 1831199"/>
              <a:gd name="connsiteY23" fmla="*/ 196870 h 1936940"/>
              <a:gd name="connsiteX24" fmla="*/ 793231 w 1831199"/>
              <a:gd name="connsiteY24" fmla="*/ 299255 h 1936940"/>
              <a:gd name="connsiteX25" fmla="*/ 867372 w 1831199"/>
              <a:gd name="connsiteY25" fmla="*/ 323968 h 1936940"/>
              <a:gd name="connsiteX26" fmla="*/ 941512 w 1831199"/>
              <a:gd name="connsiteY26" fmla="*/ 361039 h 1936940"/>
              <a:gd name="connsiteX27" fmla="*/ 1003296 w 1831199"/>
              <a:gd name="connsiteY27" fmla="*/ 422822 h 1936940"/>
              <a:gd name="connsiteX28" fmla="*/ 1040366 w 1831199"/>
              <a:gd name="connsiteY28" fmla="*/ 410466 h 1936940"/>
              <a:gd name="connsiteX29" fmla="*/ 1028009 w 1831199"/>
              <a:gd name="connsiteY29" fmla="*/ 323968 h 1936940"/>
              <a:gd name="connsiteX30" fmla="*/ 1003296 w 1831199"/>
              <a:gd name="connsiteY30" fmla="*/ 249828 h 1936940"/>
              <a:gd name="connsiteX31" fmla="*/ 978582 w 1831199"/>
              <a:gd name="connsiteY31" fmla="*/ 175687 h 1936940"/>
              <a:gd name="connsiteX32" fmla="*/ 966226 w 1831199"/>
              <a:gd name="connsiteY32" fmla="*/ 126260 h 1936940"/>
              <a:gd name="connsiteX33" fmla="*/ 941512 w 1831199"/>
              <a:gd name="connsiteY33" fmla="*/ 52120 h 1936940"/>
              <a:gd name="connsiteX34" fmla="*/ 929155 w 1831199"/>
              <a:gd name="connsiteY34" fmla="*/ 2693 h 1936940"/>
              <a:gd name="connsiteX35" fmla="*/ 1028009 w 1831199"/>
              <a:gd name="connsiteY35" fmla="*/ 138617 h 1936940"/>
              <a:gd name="connsiteX36" fmla="*/ 1089793 w 1831199"/>
              <a:gd name="connsiteY36" fmla="*/ 200401 h 1936940"/>
              <a:gd name="connsiteX37" fmla="*/ 1139220 w 1831199"/>
              <a:gd name="connsiteY37" fmla="*/ 311612 h 1936940"/>
              <a:gd name="connsiteX38" fmla="*/ 1213361 w 1831199"/>
              <a:gd name="connsiteY38" fmla="*/ 361039 h 1936940"/>
              <a:gd name="connsiteX39" fmla="*/ 1262788 w 1831199"/>
              <a:gd name="connsiteY39" fmla="*/ 348682 h 1936940"/>
              <a:gd name="connsiteX40" fmla="*/ 1275145 w 1831199"/>
              <a:gd name="connsiteY40" fmla="*/ 286898 h 1936940"/>
              <a:gd name="connsiteX41" fmla="*/ 1287501 w 1831199"/>
              <a:gd name="connsiteY41" fmla="*/ 237471 h 1936940"/>
              <a:gd name="connsiteX42" fmla="*/ 1398712 w 1831199"/>
              <a:gd name="connsiteY42" fmla="*/ 150974 h 1936940"/>
              <a:gd name="connsiteX43" fmla="*/ 1435782 w 1831199"/>
              <a:gd name="connsiteY43" fmla="*/ 126260 h 1936940"/>
              <a:gd name="connsiteX44" fmla="*/ 1472853 w 1831199"/>
              <a:gd name="connsiteY44" fmla="*/ 138617 h 1936940"/>
              <a:gd name="connsiteX45" fmla="*/ 1682917 w 1831199"/>
              <a:gd name="connsiteY45" fmla="*/ 422823 h 1936940"/>
              <a:gd name="connsiteX46" fmla="*/ 1534636 w 1831199"/>
              <a:gd name="connsiteY46" fmla="*/ 694671 h 1936940"/>
              <a:gd name="connsiteX47" fmla="*/ 1559350 w 1831199"/>
              <a:gd name="connsiteY47" fmla="*/ 731741 h 1936940"/>
              <a:gd name="connsiteX48" fmla="*/ 1608777 w 1831199"/>
              <a:gd name="connsiteY48" fmla="*/ 781168 h 1936940"/>
              <a:gd name="connsiteX49" fmla="*/ 1719988 w 1831199"/>
              <a:gd name="connsiteY49" fmla="*/ 830595 h 1936940"/>
              <a:gd name="connsiteX50" fmla="*/ 1757058 w 1831199"/>
              <a:gd name="connsiteY50" fmla="*/ 842952 h 1936940"/>
              <a:gd name="connsiteX51" fmla="*/ 1831199 w 1831199"/>
              <a:gd name="connsiteY51" fmla="*/ 880022 h 1936940"/>
              <a:gd name="connsiteX52" fmla="*/ 1818842 w 1831199"/>
              <a:gd name="connsiteY52" fmla="*/ 978876 h 1936940"/>
              <a:gd name="connsiteX53" fmla="*/ 1781772 w 1831199"/>
              <a:gd name="connsiteY53" fmla="*/ 991233 h 1936940"/>
              <a:gd name="connsiteX54" fmla="*/ 1460496 w 1831199"/>
              <a:gd name="connsiteY54" fmla="*/ 1003590 h 1936940"/>
              <a:gd name="connsiteX55" fmla="*/ 1386355 w 1831199"/>
              <a:gd name="connsiteY55" fmla="*/ 1102444 h 1936940"/>
              <a:gd name="connsiteX56" fmla="*/ 1398712 w 1831199"/>
              <a:gd name="connsiteY56" fmla="*/ 1250725 h 1936940"/>
              <a:gd name="connsiteX57" fmla="*/ 1497566 w 1831199"/>
              <a:gd name="connsiteY57" fmla="*/ 1361936 h 1936940"/>
              <a:gd name="connsiteX58" fmla="*/ 1559350 w 1831199"/>
              <a:gd name="connsiteY58" fmla="*/ 1448433 h 1936940"/>
              <a:gd name="connsiteX59" fmla="*/ 1584063 w 1831199"/>
              <a:gd name="connsiteY59" fmla="*/ 1485504 h 1936940"/>
              <a:gd name="connsiteX60" fmla="*/ 1621134 w 1831199"/>
              <a:gd name="connsiteY60" fmla="*/ 1510217 h 1936940"/>
              <a:gd name="connsiteX61" fmla="*/ 1670561 w 1831199"/>
              <a:gd name="connsiteY61" fmla="*/ 1584358 h 1936940"/>
              <a:gd name="connsiteX62" fmla="*/ 1621134 w 1831199"/>
              <a:gd name="connsiteY62" fmla="*/ 1510217 h 1936940"/>
              <a:gd name="connsiteX63" fmla="*/ 1596420 w 1831199"/>
              <a:gd name="connsiteY63" fmla="*/ 1473147 h 1936940"/>
              <a:gd name="connsiteX64" fmla="*/ 1522280 w 1831199"/>
              <a:gd name="connsiteY64" fmla="*/ 1436076 h 1936940"/>
              <a:gd name="connsiteX65" fmla="*/ 1485209 w 1831199"/>
              <a:gd name="connsiteY65" fmla="*/ 1399006 h 1936940"/>
              <a:gd name="connsiteX66" fmla="*/ 1411069 w 1831199"/>
              <a:gd name="connsiteY66" fmla="*/ 1374293 h 1936940"/>
              <a:gd name="connsiteX67" fmla="*/ 1336928 w 1831199"/>
              <a:gd name="connsiteY67" fmla="*/ 1349579 h 1936940"/>
              <a:gd name="connsiteX68" fmla="*/ 1299858 w 1831199"/>
              <a:gd name="connsiteY68" fmla="*/ 1337222 h 1936940"/>
              <a:gd name="connsiteX69" fmla="*/ 1262788 w 1831199"/>
              <a:gd name="connsiteY69" fmla="*/ 1312509 h 1936940"/>
              <a:gd name="connsiteX70" fmla="*/ 1250431 w 1831199"/>
              <a:gd name="connsiteY70" fmla="*/ 1349579 h 1936940"/>
              <a:gd name="connsiteX71" fmla="*/ 1262788 w 1831199"/>
              <a:gd name="connsiteY71" fmla="*/ 1386649 h 1936940"/>
              <a:gd name="connsiteX72" fmla="*/ 1349285 w 1831199"/>
              <a:gd name="connsiteY72" fmla="*/ 1547287 h 1936940"/>
              <a:gd name="connsiteX73" fmla="*/ 1361642 w 1831199"/>
              <a:gd name="connsiteY73" fmla="*/ 1584358 h 1936940"/>
              <a:gd name="connsiteX74" fmla="*/ 1373999 w 1831199"/>
              <a:gd name="connsiteY74" fmla="*/ 1633785 h 1936940"/>
              <a:gd name="connsiteX75" fmla="*/ 1398712 w 1831199"/>
              <a:gd name="connsiteY75" fmla="*/ 1917990 h 1936940"/>
              <a:gd name="connsiteX76" fmla="*/ 1361642 w 1831199"/>
              <a:gd name="connsiteY76" fmla="*/ 1744995 h 1936940"/>
              <a:gd name="connsiteX77" fmla="*/ 1349285 w 1831199"/>
              <a:gd name="connsiteY77" fmla="*/ 1707925 h 1936940"/>
              <a:gd name="connsiteX78" fmla="*/ 1275145 w 1831199"/>
              <a:gd name="connsiteY78" fmla="*/ 1658498 h 1936940"/>
              <a:gd name="connsiteX79" fmla="*/ 1238074 w 1831199"/>
              <a:gd name="connsiteY79" fmla="*/ 1633785 h 1936940"/>
              <a:gd name="connsiteX80" fmla="*/ 1213361 w 1831199"/>
              <a:gd name="connsiteY80" fmla="*/ 1596714 h 1936940"/>
              <a:gd name="connsiteX81" fmla="*/ 1188647 w 1831199"/>
              <a:gd name="connsiteY81" fmla="*/ 1510217 h 1936940"/>
              <a:gd name="connsiteX82" fmla="*/ 1139220 w 1831199"/>
              <a:gd name="connsiteY82" fmla="*/ 1436076 h 1936940"/>
              <a:gd name="connsiteX83" fmla="*/ 990939 w 1831199"/>
              <a:gd name="connsiteY83" fmla="*/ 1423720 h 1936940"/>
              <a:gd name="connsiteX84" fmla="*/ 929155 w 1831199"/>
              <a:gd name="connsiteY84" fmla="*/ 1436076 h 1936940"/>
              <a:gd name="connsiteX85" fmla="*/ 904442 w 1831199"/>
              <a:gd name="connsiteY85" fmla="*/ 1473147 h 1936940"/>
              <a:gd name="connsiteX86" fmla="*/ 867372 w 1831199"/>
              <a:gd name="connsiteY86" fmla="*/ 1485504 h 1936940"/>
              <a:gd name="connsiteX87" fmla="*/ 830301 w 1831199"/>
              <a:gd name="connsiteY87" fmla="*/ 1572001 h 1936940"/>
              <a:gd name="connsiteX88" fmla="*/ 780874 w 1831199"/>
              <a:gd name="connsiteY88" fmla="*/ 1683212 h 1936940"/>
              <a:gd name="connsiteX89" fmla="*/ 768517 w 1831199"/>
              <a:gd name="connsiteY89" fmla="*/ 1720282 h 1936940"/>
              <a:gd name="connsiteX90" fmla="*/ 756161 w 1831199"/>
              <a:gd name="connsiteY90" fmla="*/ 1782066 h 1936940"/>
              <a:gd name="connsiteX91" fmla="*/ 743804 w 1831199"/>
              <a:gd name="connsiteY91" fmla="*/ 1868563 h 1936940"/>
              <a:gd name="connsiteX92" fmla="*/ 731447 w 1831199"/>
              <a:gd name="connsiteY92" fmla="*/ 1905633 h 1936940"/>
              <a:gd name="connsiteX93" fmla="*/ 719090 w 1831199"/>
              <a:gd name="connsiteY93" fmla="*/ 1868563 h 1936940"/>
              <a:gd name="connsiteX94" fmla="*/ 694377 w 1831199"/>
              <a:gd name="connsiteY94" fmla="*/ 1831493 h 1936940"/>
              <a:gd name="connsiteX95" fmla="*/ 706734 w 1831199"/>
              <a:gd name="connsiteY95" fmla="*/ 1633785 h 1936940"/>
              <a:gd name="connsiteX96" fmla="*/ 731447 w 1831199"/>
              <a:gd name="connsiteY96" fmla="*/ 1596714 h 1936940"/>
              <a:gd name="connsiteX97" fmla="*/ 805588 w 1831199"/>
              <a:gd name="connsiteY97" fmla="*/ 1547287 h 1936940"/>
              <a:gd name="connsiteX98" fmla="*/ 842658 w 1831199"/>
              <a:gd name="connsiteY98" fmla="*/ 1473147 h 1936940"/>
              <a:gd name="connsiteX99" fmla="*/ 805588 w 1831199"/>
              <a:gd name="connsiteY99" fmla="*/ 1448433 h 1936940"/>
              <a:gd name="connsiteX100" fmla="*/ 743804 w 1831199"/>
              <a:gd name="connsiteY100" fmla="*/ 1399006 h 1936940"/>
              <a:gd name="connsiteX101" fmla="*/ 64182 w 1831199"/>
              <a:gd name="connsiteY101" fmla="*/ 1374293 h 1936940"/>
              <a:gd name="connsiteX102" fmla="*/ 2399 w 1831199"/>
              <a:gd name="connsiteY102" fmla="*/ 1324866 h 1936940"/>
              <a:gd name="connsiteX103" fmla="*/ 39469 w 1831199"/>
              <a:gd name="connsiteY103" fmla="*/ 1337222 h 1936940"/>
              <a:gd name="connsiteX104" fmla="*/ 286604 w 1831199"/>
              <a:gd name="connsiteY104" fmla="*/ 1324866 h 1936940"/>
              <a:gd name="connsiteX105" fmla="*/ 348388 w 1831199"/>
              <a:gd name="connsiteY105" fmla="*/ 1263082 h 1936940"/>
              <a:gd name="connsiteX106" fmla="*/ 111270 w 1831199"/>
              <a:gd name="connsiteY106" fmla="*/ 1116212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459599 w 1831199"/>
              <a:gd name="connsiteY21" fmla="*/ 200401 h 1936940"/>
              <a:gd name="connsiteX22" fmla="*/ 578973 w 1831199"/>
              <a:gd name="connsiteY22" fmla="*/ 196870 h 1936940"/>
              <a:gd name="connsiteX23" fmla="*/ 793231 w 1831199"/>
              <a:gd name="connsiteY23" fmla="*/ 299255 h 1936940"/>
              <a:gd name="connsiteX24" fmla="*/ 867372 w 1831199"/>
              <a:gd name="connsiteY24" fmla="*/ 323968 h 1936940"/>
              <a:gd name="connsiteX25" fmla="*/ 941512 w 1831199"/>
              <a:gd name="connsiteY25" fmla="*/ 361039 h 1936940"/>
              <a:gd name="connsiteX26" fmla="*/ 1003296 w 1831199"/>
              <a:gd name="connsiteY26" fmla="*/ 422822 h 1936940"/>
              <a:gd name="connsiteX27" fmla="*/ 1040366 w 1831199"/>
              <a:gd name="connsiteY27" fmla="*/ 410466 h 1936940"/>
              <a:gd name="connsiteX28" fmla="*/ 1028009 w 1831199"/>
              <a:gd name="connsiteY28" fmla="*/ 323968 h 1936940"/>
              <a:gd name="connsiteX29" fmla="*/ 1003296 w 1831199"/>
              <a:gd name="connsiteY29" fmla="*/ 249828 h 1936940"/>
              <a:gd name="connsiteX30" fmla="*/ 978582 w 1831199"/>
              <a:gd name="connsiteY30" fmla="*/ 175687 h 1936940"/>
              <a:gd name="connsiteX31" fmla="*/ 966226 w 1831199"/>
              <a:gd name="connsiteY31" fmla="*/ 126260 h 1936940"/>
              <a:gd name="connsiteX32" fmla="*/ 941512 w 1831199"/>
              <a:gd name="connsiteY32" fmla="*/ 52120 h 1936940"/>
              <a:gd name="connsiteX33" fmla="*/ 929155 w 1831199"/>
              <a:gd name="connsiteY33" fmla="*/ 2693 h 1936940"/>
              <a:gd name="connsiteX34" fmla="*/ 1028009 w 1831199"/>
              <a:gd name="connsiteY34" fmla="*/ 138617 h 1936940"/>
              <a:gd name="connsiteX35" fmla="*/ 1089793 w 1831199"/>
              <a:gd name="connsiteY35" fmla="*/ 200401 h 1936940"/>
              <a:gd name="connsiteX36" fmla="*/ 1139220 w 1831199"/>
              <a:gd name="connsiteY36" fmla="*/ 311612 h 1936940"/>
              <a:gd name="connsiteX37" fmla="*/ 1213361 w 1831199"/>
              <a:gd name="connsiteY37" fmla="*/ 361039 h 1936940"/>
              <a:gd name="connsiteX38" fmla="*/ 1262788 w 1831199"/>
              <a:gd name="connsiteY38" fmla="*/ 348682 h 1936940"/>
              <a:gd name="connsiteX39" fmla="*/ 1275145 w 1831199"/>
              <a:gd name="connsiteY39" fmla="*/ 286898 h 1936940"/>
              <a:gd name="connsiteX40" fmla="*/ 1287501 w 1831199"/>
              <a:gd name="connsiteY40" fmla="*/ 237471 h 1936940"/>
              <a:gd name="connsiteX41" fmla="*/ 1398712 w 1831199"/>
              <a:gd name="connsiteY41" fmla="*/ 150974 h 1936940"/>
              <a:gd name="connsiteX42" fmla="*/ 1435782 w 1831199"/>
              <a:gd name="connsiteY42" fmla="*/ 126260 h 1936940"/>
              <a:gd name="connsiteX43" fmla="*/ 1472853 w 1831199"/>
              <a:gd name="connsiteY43" fmla="*/ 138617 h 1936940"/>
              <a:gd name="connsiteX44" fmla="*/ 1682917 w 1831199"/>
              <a:gd name="connsiteY44" fmla="*/ 422823 h 1936940"/>
              <a:gd name="connsiteX45" fmla="*/ 1534636 w 1831199"/>
              <a:gd name="connsiteY45" fmla="*/ 694671 h 1936940"/>
              <a:gd name="connsiteX46" fmla="*/ 1559350 w 1831199"/>
              <a:gd name="connsiteY46" fmla="*/ 731741 h 1936940"/>
              <a:gd name="connsiteX47" fmla="*/ 1608777 w 1831199"/>
              <a:gd name="connsiteY47" fmla="*/ 781168 h 1936940"/>
              <a:gd name="connsiteX48" fmla="*/ 1719988 w 1831199"/>
              <a:gd name="connsiteY48" fmla="*/ 830595 h 1936940"/>
              <a:gd name="connsiteX49" fmla="*/ 1757058 w 1831199"/>
              <a:gd name="connsiteY49" fmla="*/ 842952 h 1936940"/>
              <a:gd name="connsiteX50" fmla="*/ 1831199 w 1831199"/>
              <a:gd name="connsiteY50" fmla="*/ 880022 h 1936940"/>
              <a:gd name="connsiteX51" fmla="*/ 1818842 w 1831199"/>
              <a:gd name="connsiteY51" fmla="*/ 978876 h 1936940"/>
              <a:gd name="connsiteX52" fmla="*/ 1781772 w 1831199"/>
              <a:gd name="connsiteY52" fmla="*/ 991233 h 1936940"/>
              <a:gd name="connsiteX53" fmla="*/ 1460496 w 1831199"/>
              <a:gd name="connsiteY53" fmla="*/ 1003590 h 1936940"/>
              <a:gd name="connsiteX54" fmla="*/ 1386355 w 1831199"/>
              <a:gd name="connsiteY54" fmla="*/ 1102444 h 1936940"/>
              <a:gd name="connsiteX55" fmla="*/ 1398712 w 1831199"/>
              <a:gd name="connsiteY55" fmla="*/ 1250725 h 1936940"/>
              <a:gd name="connsiteX56" fmla="*/ 1497566 w 1831199"/>
              <a:gd name="connsiteY56" fmla="*/ 1361936 h 1936940"/>
              <a:gd name="connsiteX57" fmla="*/ 1559350 w 1831199"/>
              <a:gd name="connsiteY57" fmla="*/ 1448433 h 1936940"/>
              <a:gd name="connsiteX58" fmla="*/ 1584063 w 1831199"/>
              <a:gd name="connsiteY58" fmla="*/ 1485504 h 1936940"/>
              <a:gd name="connsiteX59" fmla="*/ 1621134 w 1831199"/>
              <a:gd name="connsiteY59" fmla="*/ 1510217 h 1936940"/>
              <a:gd name="connsiteX60" fmla="*/ 1670561 w 1831199"/>
              <a:gd name="connsiteY60" fmla="*/ 1584358 h 1936940"/>
              <a:gd name="connsiteX61" fmla="*/ 1621134 w 1831199"/>
              <a:gd name="connsiteY61" fmla="*/ 1510217 h 1936940"/>
              <a:gd name="connsiteX62" fmla="*/ 1596420 w 1831199"/>
              <a:gd name="connsiteY62" fmla="*/ 1473147 h 1936940"/>
              <a:gd name="connsiteX63" fmla="*/ 1522280 w 1831199"/>
              <a:gd name="connsiteY63" fmla="*/ 1436076 h 1936940"/>
              <a:gd name="connsiteX64" fmla="*/ 1485209 w 1831199"/>
              <a:gd name="connsiteY64" fmla="*/ 1399006 h 1936940"/>
              <a:gd name="connsiteX65" fmla="*/ 1411069 w 1831199"/>
              <a:gd name="connsiteY65" fmla="*/ 1374293 h 1936940"/>
              <a:gd name="connsiteX66" fmla="*/ 1336928 w 1831199"/>
              <a:gd name="connsiteY66" fmla="*/ 1349579 h 1936940"/>
              <a:gd name="connsiteX67" fmla="*/ 1299858 w 1831199"/>
              <a:gd name="connsiteY67" fmla="*/ 1337222 h 1936940"/>
              <a:gd name="connsiteX68" fmla="*/ 1262788 w 1831199"/>
              <a:gd name="connsiteY68" fmla="*/ 1312509 h 1936940"/>
              <a:gd name="connsiteX69" fmla="*/ 1250431 w 1831199"/>
              <a:gd name="connsiteY69" fmla="*/ 1349579 h 1936940"/>
              <a:gd name="connsiteX70" fmla="*/ 1262788 w 1831199"/>
              <a:gd name="connsiteY70" fmla="*/ 1386649 h 1936940"/>
              <a:gd name="connsiteX71" fmla="*/ 1349285 w 1831199"/>
              <a:gd name="connsiteY71" fmla="*/ 1547287 h 1936940"/>
              <a:gd name="connsiteX72" fmla="*/ 1361642 w 1831199"/>
              <a:gd name="connsiteY72" fmla="*/ 1584358 h 1936940"/>
              <a:gd name="connsiteX73" fmla="*/ 1373999 w 1831199"/>
              <a:gd name="connsiteY73" fmla="*/ 1633785 h 1936940"/>
              <a:gd name="connsiteX74" fmla="*/ 1398712 w 1831199"/>
              <a:gd name="connsiteY74" fmla="*/ 1917990 h 1936940"/>
              <a:gd name="connsiteX75" fmla="*/ 1361642 w 1831199"/>
              <a:gd name="connsiteY75" fmla="*/ 1744995 h 1936940"/>
              <a:gd name="connsiteX76" fmla="*/ 1349285 w 1831199"/>
              <a:gd name="connsiteY76" fmla="*/ 1707925 h 1936940"/>
              <a:gd name="connsiteX77" fmla="*/ 1275145 w 1831199"/>
              <a:gd name="connsiteY77" fmla="*/ 1658498 h 1936940"/>
              <a:gd name="connsiteX78" fmla="*/ 1238074 w 1831199"/>
              <a:gd name="connsiteY78" fmla="*/ 1633785 h 1936940"/>
              <a:gd name="connsiteX79" fmla="*/ 1213361 w 1831199"/>
              <a:gd name="connsiteY79" fmla="*/ 1596714 h 1936940"/>
              <a:gd name="connsiteX80" fmla="*/ 1188647 w 1831199"/>
              <a:gd name="connsiteY80" fmla="*/ 1510217 h 1936940"/>
              <a:gd name="connsiteX81" fmla="*/ 1139220 w 1831199"/>
              <a:gd name="connsiteY81" fmla="*/ 1436076 h 1936940"/>
              <a:gd name="connsiteX82" fmla="*/ 990939 w 1831199"/>
              <a:gd name="connsiteY82" fmla="*/ 1423720 h 1936940"/>
              <a:gd name="connsiteX83" fmla="*/ 929155 w 1831199"/>
              <a:gd name="connsiteY83" fmla="*/ 1436076 h 1936940"/>
              <a:gd name="connsiteX84" fmla="*/ 904442 w 1831199"/>
              <a:gd name="connsiteY84" fmla="*/ 1473147 h 1936940"/>
              <a:gd name="connsiteX85" fmla="*/ 867372 w 1831199"/>
              <a:gd name="connsiteY85" fmla="*/ 1485504 h 1936940"/>
              <a:gd name="connsiteX86" fmla="*/ 830301 w 1831199"/>
              <a:gd name="connsiteY86" fmla="*/ 1572001 h 1936940"/>
              <a:gd name="connsiteX87" fmla="*/ 780874 w 1831199"/>
              <a:gd name="connsiteY87" fmla="*/ 1683212 h 1936940"/>
              <a:gd name="connsiteX88" fmla="*/ 768517 w 1831199"/>
              <a:gd name="connsiteY88" fmla="*/ 1720282 h 1936940"/>
              <a:gd name="connsiteX89" fmla="*/ 756161 w 1831199"/>
              <a:gd name="connsiteY89" fmla="*/ 1782066 h 1936940"/>
              <a:gd name="connsiteX90" fmla="*/ 743804 w 1831199"/>
              <a:gd name="connsiteY90" fmla="*/ 1868563 h 1936940"/>
              <a:gd name="connsiteX91" fmla="*/ 731447 w 1831199"/>
              <a:gd name="connsiteY91" fmla="*/ 1905633 h 1936940"/>
              <a:gd name="connsiteX92" fmla="*/ 719090 w 1831199"/>
              <a:gd name="connsiteY92" fmla="*/ 1868563 h 1936940"/>
              <a:gd name="connsiteX93" fmla="*/ 694377 w 1831199"/>
              <a:gd name="connsiteY93" fmla="*/ 1831493 h 1936940"/>
              <a:gd name="connsiteX94" fmla="*/ 706734 w 1831199"/>
              <a:gd name="connsiteY94" fmla="*/ 1633785 h 1936940"/>
              <a:gd name="connsiteX95" fmla="*/ 731447 w 1831199"/>
              <a:gd name="connsiteY95" fmla="*/ 1596714 h 1936940"/>
              <a:gd name="connsiteX96" fmla="*/ 805588 w 1831199"/>
              <a:gd name="connsiteY96" fmla="*/ 1547287 h 1936940"/>
              <a:gd name="connsiteX97" fmla="*/ 842658 w 1831199"/>
              <a:gd name="connsiteY97" fmla="*/ 1473147 h 1936940"/>
              <a:gd name="connsiteX98" fmla="*/ 805588 w 1831199"/>
              <a:gd name="connsiteY98" fmla="*/ 1448433 h 1936940"/>
              <a:gd name="connsiteX99" fmla="*/ 743804 w 1831199"/>
              <a:gd name="connsiteY99" fmla="*/ 1399006 h 1936940"/>
              <a:gd name="connsiteX100" fmla="*/ 64182 w 1831199"/>
              <a:gd name="connsiteY100" fmla="*/ 1374293 h 1936940"/>
              <a:gd name="connsiteX101" fmla="*/ 2399 w 1831199"/>
              <a:gd name="connsiteY101" fmla="*/ 1324866 h 1936940"/>
              <a:gd name="connsiteX102" fmla="*/ 39469 w 1831199"/>
              <a:gd name="connsiteY102" fmla="*/ 1337222 h 1936940"/>
              <a:gd name="connsiteX103" fmla="*/ 286604 w 1831199"/>
              <a:gd name="connsiteY103" fmla="*/ 1324866 h 1936940"/>
              <a:gd name="connsiteX104" fmla="*/ 348388 w 1831199"/>
              <a:gd name="connsiteY104" fmla="*/ 1263082 h 1936940"/>
              <a:gd name="connsiteX105" fmla="*/ 111270 w 1831199"/>
              <a:gd name="connsiteY105" fmla="*/ 1116212 h 1936940"/>
              <a:gd name="connsiteX0" fmla="*/ 125966 w 1831199"/>
              <a:gd name="connsiteY0" fmla="*/ 1114802 h 1936940"/>
              <a:gd name="connsiteX1" fmla="*/ 200107 w 1831199"/>
              <a:gd name="connsiteY1" fmla="*/ 867666 h 1936940"/>
              <a:gd name="connsiteX2" fmla="*/ 237177 w 1831199"/>
              <a:gd name="connsiteY2" fmla="*/ 892379 h 1936940"/>
              <a:gd name="connsiteX3" fmla="*/ 261890 w 1831199"/>
              <a:gd name="connsiteY3" fmla="*/ 929449 h 1936940"/>
              <a:gd name="connsiteX4" fmla="*/ 385458 w 1831199"/>
              <a:gd name="connsiteY4" fmla="*/ 1065374 h 1936940"/>
              <a:gd name="connsiteX5" fmla="*/ 570809 w 1831199"/>
              <a:gd name="connsiteY5" fmla="*/ 1151871 h 1936940"/>
              <a:gd name="connsiteX6" fmla="*/ 892085 w 1831199"/>
              <a:gd name="connsiteY6" fmla="*/ 1139514 h 1936940"/>
              <a:gd name="connsiteX7" fmla="*/ 929155 w 1831199"/>
              <a:gd name="connsiteY7" fmla="*/ 1114801 h 1936940"/>
              <a:gd name="connsiteX8" fmla="*/ 941512 w 1831199"/>
              <a:gd name="connsiteY8" fmla="*/ 1077731 h 1936940"/>
              <a:gd name="connsiteX9" fmla="*/ 966226 w 1831199"/>
              <a:gd name="connsiteY9" fmla="*/ 1040660 h 1936940"/>
              <a:gd name="connsiteX10" fmla="*/ 966226 w 1831199"/>
              <a:gd name="connsiteY10" fmla="*/ 669958 h 1936940"/>
              <a:gd name="connsiteX11" fmla="*/ 855015 w 1831199"/>
              <a:gd name="connsiteY11" fmla="*/ 484606 h 1936940"/>
              <a:gd name="connsiteX12" fmla="*/ 731447 w 1831199"/>
              <a:gd name="connsiteY12" fmla="*/ 361039 h 1936940"/>
              <a:gd name="connsiteX13" fmla="*/ 657307 w 1831199"/>
              <a:gd name="connsiteY13" fmla="*/ 336325 h 1936940"/>
              <a:gd name="connsiteX14" fmla="*/ 620236 w 1831199"/>
              <a:gd name="connsiteY14" fmla="*/ 323968 h 1936940"/>
              <a:gd name="connsiteX15" fmla="*/ 570809 w 1831199"/>
              <a:gd name="connsiteY15" fmla="*/ 311612 h 1936940"/>
              <a:gd name="connsiteX16" fmla="*/ 397815 w 1831199"/>
              <a:gd name="connsiteY16" fmla="*/ 274541 h 1936940"/>
              <a:gd name="connsiteX17" fmla="*/ 298961 w 1831199"/>
              <a:gd name="connsiteY17" fmla="*/ 150974 h 1936940"/>
              <a:gd name="connsiteX18" fmla="*/ 274247 w 1831199"/>
              <a:gd name="connsiteY18" fmla="*/ 113904 h 1936940"/>
              <a:gd name="connsiteX19" fmla="*/ 348388 w 1831199"/>
              <a:gd name="connsiteY19" fmla="*/ 138617 h 1936940"/>
              <a:gd name="connsiteX20" fmla="*/ 422528 w 1831199"/>
              <a:gd name="connsiteY20" fmla="*/ 188044 h 1936940"/>
              <a:gd name="connsiteX21" fmla="*/ 578973 w 1831199"/>
              <a:gd name="connsiteY21" fmla="*/ 196870 h 1936940"/>
              <a:gd name="connsiteX22" fmla="*/ 793231 w 1831199"/>
              <a:gd name="connsiteY22" fmla="*/ 299255 h 1936940"/>
              <a:gd name="connsiteX23" fmla="*/ 867372 w 1831199"/>
              <a:gd name="connsiteY23" fmla="*/ 323968 h 1936940"/>
              <a:gd name="connsiteX24" fmla="*/ 941512 w 1831199"/>
              <a:gd name="connsiteY24" fmla="*/ 361039 h 1936940"/>
              <a:gd name="connsiteX25" fmla="*/ 1003296 w 1831199"/>
              <a:gd name="connsiteY25" fmla="*/ 422822 h 1936940"/>
              <a:gd name="connsiteX26" fmla="*/ 1040366 w 1831199"/>
              <a:gd name="connsiteY26" fmla="*/ 410466 h 1936940"/>
              <a:gd name="connsiteX27" fmla="*/ 1028009 w 1831199"/>
              <a:gd name="connsiteY27" fmla="*/ 323968 h 1936940"/>
              <a:gd name="connsiteX28" fmla="*/ 1003296 w 1831199"/>
              <a:gd name="connsiteY28" fmla="*/ 249828 h 1936940"/>
              <a:gd name="connsiteX29" fmla="*/ 978582 w 1831199"/>
              <a:gd name="connsiteY29" fmla="*/ 175687 h 1936940"/>
              <a:gd name="connsiteX30" fmla="*/ 966226 w 1831199"/>
              <a:gd name="connsiteY30" fmla="*/ 126260 h 1936940"/>
              <a:gd name="connsiteX31" fmla="*/ 941512 w 1831199"/>
              <a:gd name="connsiteY31" fmla="*/ 52120 h 1936940"/>
              <a:gd name="connsiteX32" fmla="*/ 929155 w 1831199"/>
              <a:gd name="connsiteY32" fmla="*/ 2693 h 1936940"/>
              <a:gd name="connsiteX33" fmla="*/ 1028009 w 1831199"/>
              <a:gd name="connsiteY33" fmla="*/ 138617 h 1936940"/>
              <a:gd name="connsiteX34" fmla="*/ 1089793 w 1831199"/>
              <a:gd name="connsiteY34" fmla="*/ 200401 h 1936940"/>
              <a:gd name="connsiteX35" fmla="*/ 1139220 w 1831199"/>
              <a:gd name="connsiteY35" fmla="*/ 311612 h 1936940"/>
              <a:gd name="connsiteX36" fmla="*/ 1213361 w 1831199"/>
              <a:gd name="connsiteY36" fmla="*/ 361039 h 1936940"/>
              <a:gd name="connsiteX37" fmla="*/ 1262788 w 1831199"/>
              <a:gd name="connsiteY37" fmla="*/ 348682 h 1936940"/>
              <a:gd name="connsiteX38" fmla="*/ 1275145 w 1831199"/>
              <a:gd name="connsiteY38" fmla="*/ 286898 h 1936940"/>
              <a:gd name="connsiteX39" fmla="*/ 1287501 w 1831199"/>
              <a:gd name="connsiteY39" fmla="*/ 237471 h 1936940"/>
              <a:gd name="connsiteX40" fmla="*/ 1398712 w 1831199"/>
              <a:gd name="connsiteY40" fmla="*/ 150974 h 1936940"/>
              <a:gd name="connsiteX41" fmla="*/ 1435782 w 1831199"/>
              <a:gd name="connsiteY41" fmla="*/ 126260 h 1936940"/>
              <a:gd name="connsiteX42" fmla="*/ 1472853 w 1831199"/>
              <a:gd name="connsiteY42" fmla="*/ 138617 h 1936940"/>
              <a:gd name="connsiteX43" fmla="*/ 1682917 w 1831199"/>
              <a:gd name="connsiteY43" fmla="*/ 422823 h 1936940"/>
              <a:gd name="connsiteX44" fmla="*/ 1534636 w 1831199"/>
              <a:gd name="connsiteY44" fmla="*/ 694671 h 1936940"/>
              <a:gd name="connsiteX45" fmla="*/ 1559350 w 1831199"/>
              <a:gd name="connsiteY45" fmla="*/ 731741 h 1936940"/>
              <a:gd name="connsiteX46" fmla="*/ 1608777 w 1831199"/>
              <a:gd name="connsiteY46" fmla="*/ 781168 h 1936940"/>
              <a:gd name="connsiteX47" fmla="*/ 1719988 w 1831199"/>
              <a:gd name="connsiteY47" fmla="*/ 830595 h 1936940"/>
              <a:gd name="connsiteX48" fmla="*/ 1757058 w 1831199"/>
              <a:gd name="connsiteY48" fmla="*/ 842952 h 1936940"/>
              <a:gd name="connsiteX49" fmla="*/ 1831199 w 1831199"/>
              <a:gd name="connsiteY49" fmla="*/ 880022 h 1936940"/>
              <a:gd name="connsiteX50" fmla="*/ 1818842 w 1831199"/>
              <a:gd name="connsiteY50" fmla="*/ 978876 h 1936940"/>
              <a:gd name="connsiteX51" fmla="*/ 1781772 w 1831199"/>
              <a:gd name="connsiteY51" fmla="*/ 991233 h 1936940"/>
              <a:gd name="connsiteX52" fmla="*/ 1460496 w 1831199"/>
              <a:gd name="connsiteY52" fmla="*/ 1003590 h 1936940"/>
              <a:gd name="connsiteX53" fmla="*/ 1386355 w 1831199"/>
              <a:gd name="connsiteY53" fmla="*/ 1102444 h 1936940"/>
              <a:gd name="connsiteX54" fmla="*/ 1398712 w 1831199"/>
              <a:gd name="connsiteY54" fmla="*/ 1250725 h 1936940"/>
              <a:gd name="connsiteX55" fmla="*/ 1497566 w 1831199"/>
              <a:gd name="connsiteY55" fmla="*/ 1361936 h 1936940"/>
              <a:gd name="connsiteX56" fmla="*/ 1559350 w 1831199"/>
              <a:gd name="connsiteY56" fmla="*/ 1448433 h 1936940"/>
              <a:gd name="connsiteX57" fmla="*/ 1584063 w 1831199"/>
              <a:gd name="connsiteY57" fmla="*/ 1485504 h 1936940"/>
              <a:gd name="connsiteX58" fmla="*/ 1621134 w 1831199"/>
              <a:gd name="connsiteY58" fmla="*/ 1510217 h 1936940"/>
              <a:gd name="connsiteX59" fmla="*/ 1670561 w 1831199"/>
              <a:gd name="connsiteY59" fmla="*/ 1584358 h 1936940"/>
              <a:gd name="connsiteX60" fmla="*/ 1621134 w 1831199"/>
              <a:gd name="connsiteY60" fmla="*/ 1510217 h 1936940"/>
              <a:gd name="connsiteX61" fmla="*/ 1596420 w 1831199"/>
              <a:gd name="connsiteY61" fmla="*/ 1473147 h 1936940"/>
              <a:gd name="connsiteX62" fmla="*/ 1522280 w 1831199"/>
              <a:gd name="connsiteY62" fmla="*/ 1436076 h 1936940"/>
              <a:gd name="connsiteX63" fmla="*/ 1485209 w 1831199"/>
              <a:gd name="connsiteY63" fmla="*/ 1399006 h 1936940"/>
              <a:gd name="connsiteX64" fmla="*/ 1411069 w 1831199"/>
              <a:gd name="connsiteY64" fmla="*/ 1374293 h 1936940"/>
              <a:gd name="connsiteX65" fmla="*/ 1336928 w 1831199"/>
              <a:gd name="connsiteY65" fmla="*/ 1349579 h 1936940"/>
              <a:gd name="connsiteX66" fmla="*/ 1299858 w 1831199"/>
              <a:gd name="connsiteY66" fmla="*/ 1337222 h 1936940"/>
              <a:gd name="connsiteX67" fmla="*/ 1262788 w 1831199"/>
              <a:gd name="connsiteY67" fmla="*/ 1312509 h 1936940"/>
              <a:gd name="connsiteX68" fmla="*/ 1250431 w 1831199"/>
              <a:gd name="connsiteY68" fmla="*/ 1349579 h 1936940"/>
              <a:gd name="connsiteX69" fmla="*/ 1262788 w 1831199"/>
              <a:gd name="connsiteY69" fmla="*/ 1386649 h 1936940"/>
              <a:gd name="connsiteX70" fmla="*/ 1349285 w 1831199"/>
              <a:gd name="connsiteY70" fmla="*/ 1547287 h 1936940"/>
              <a:gd name="connsiteX71" fmla="*/ 1361642 w 1831199"/>
              <a:gd name="connsiteY71" fmla="*/ 1584358 h 1936940"/>
              <a:gd name="connsiteX72" fmla="*/ 1373999 w 1831199"/>
              <a:gd name="connsiteY72" fmla="*/ 1633785 h 1936940"/>
              <a:gd name="connsiteX73" fmla="*/ 1398712 w 1831199"/>
              <a:gd name="connsiteY73" fmla="*/ 1917990 h 1936940"/>
              <a:gd name="connsiteX74" fmla="*/ 1361642 w 1831199"/>
              <a:gd name="connsiteY74" fmla="*/ 1744995 h 1936940"/>
              <a:gd name="connsiteX75" fmla="*/ 1349285 w 1831199"/>
              <a:gd name="connsiteY75" fmla="*/ 1707925 h 1936940"/>
              <a:gd name="connsiteX76" fmla="*/ 1275145 w 1831199"/>
              <a:gd name="connsiteY76" fmla="*/ 1658498 h 1936940"/>
              <a:gd name="connsiteX77" fmla="*/ 1238074 w 1831199"/>
              <a:gd name="connsiteY77" fmla="*/ 1633785 h 1936940"/>
              <a:gd name="connsiteX78" fmla="*/ 1213361 w 1831199"/>
              <a:gd name="connsiteY78" fmla="*/ 1596714 h 1936940"/>
              <a:gd name="connsiteX79" fmla="*/ 1188647 w 1831199"/>
              <a:gd name="connsiteY79" fmla="*/ 1510217 h 1936940"/>
              <a:gd name="connsiteX80" fmla="*/ 1139220 w 1831199"/>
              <a:gd name="connsiteY80" fmla="*/ 1436076 h 1936940"/>
              <a:gd name="connsiteX81" fmla="*/ 990939 w 1831199"/>
              <a:gd name="connsiteY81" fmla="*/ 1423720 h 1936940"/>
              <a:gd name="connsiteX82" fmla="*/ 929155 w 1831199"/>
              <a:gd name="connsiteY82" fmla="*/ 1436076 h 1936940"/>
              <a:gd name="connsiteX83" fmla="*/ 904442 w 1831199"/>
              <a:gd name="connsiteY83" fmla="*/ 1473147 h 1936940"/>
              <a:gd name="connsiteX84" fmla="*/ 867372 w 1831199"/>
              <a:gd name="connsiteY84" fmla="*/ 1485504 h 1936940"/>
              <a:gd name="connsiteX85" fmla="*/ 830301 w 1831199"/>
              <a:gd name="connsiteY85" fmla="*/ 1572001 h 1936940"/>
              <a:gd name="connsiteX86" fmla="*/ 780874 w 1831199"/>
              <a:gd name="connsiteY86" fmla="*/ 1683212 h 1936940"/>
              <a:gd name="connsiteX87" fmla="*/ 768517 w 1831199"/>
              <a:gd name="connsiteY87" fmla="*/ 1720282 h 1936940"/>
              <a:gd name="connsiteX88" fmla="*/ 756161 w 1831199"/>
              <a:gd name="connsiteY88" fmla="*/ 1782066 h 1936940"/>
              <a:gd name="connsiteX89" fmla="*/ 743804 w 1831199"/>
              <a:gd name="connsiteY89" fmla="*/ 1868563 h 1936940"/>
              <a:gd name="connsiteX90" fmla="*/ 731447 w 1831199"/>
              <a:gd name="connsiteY90" fmla="*/ 1905633 h 1936940"/>
              <a:gd name="connsiteX91" fmla="*/ 719090 w 1831199"/>
              <a:gd name="connsiteY91" fmla="*/ 1868563 h 1936940"/>
              <a:gd name="connsiteX92" fmla="*/ 694377 w 1831199"/>
              <a:gd name="connsiteY92" fmla="*/ 1831493 h 1936940"/>
              <a:gd name="connsiteX93" fmla="*/ 706734 w 1831199"/>
              <a:gd name="connsiteY93" fmla="*/ 1633785 h 1936940"/>
              <a:gd name="connsiteX94" fmla="*/ 731447 w 1831199"/>
              <a:gd name="connsiteY94" fmla="*/ 1596714 h 1936940"/>
              <a:gd name="connsiteX95" fmla="*/ 805588 w 1831199"/>
              <a:gd name="connsiteY95" fmla="*/ 1547287 h 1936940"/>
              <a:gd name="connsiteX96" fmla="*/ 842658 w 1831199"/>
              <a:gd name="connsiteY96" fmla="*/ 1473147 h 1936940"/>
              <a:gd name="connsiteX97" fmla="*/ 805588 w 1831199"/>
              <a:gd name="connsiteY97" fmla="*/ 1448433 h 1936940"/>
              <a:gd name="connsiteX98" fmla="*/ 743804 w 1831199"/>
              <a:gd name="connsiteY98" fmla="*/ 1399006 h 1936940"/>
              <a:gd name="connsiteX99" fmla="*/ 64182 w 1831199"/>
              <a:gd name="connsiteY99" fmla="*/ 1374293 h 1936940"/>
              <a:gd name="connsiteX100" fmla="*/ 2399 w 1831199"/>
              <a:gd name="connsiteY100" fmla="*/ 1324866 h 1936940"/>
              <a:gd name="connsiteX101" fmla="*/ 39469 w 1831199"/>
              <a:gd name="connsiteY101" fmla="*/ 1337222 h 1936940"/>
              <a:gd name="connsiteX102" fmla="*/ 286604 w 1831199"/>
              <a:gd name="connsiteY102" fmla="*/ 1324866 h 1936940"/>
              <a:gd name="connsiteX103" fmla="*/ 348388 w 1831199"/>
              <a:gd name="connsiteY103" fmla="*/ 1263082 h 1936940"/>
              <a:gd name="connsiteX104" fmla="*/ 111270 w 1831199"/>
              <a:gd name="connsiteY104" fmla="*/ 1116212 h 1936940"/>
              <a:gd name="connsiteX0" fmla="*/ 167959 w 1873192"/>
              <a:gd name="connsiteY0" fmla="*/ 1114802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0" fmla="*/ 127137 w 1873192"/>
              <a:gd name="connsiteY0" fmla="*/ 984173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0" fmla="*/ 127137 w 1873192"/>
              <a:gd name="connsiteY0" fmla="*/ 984173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105" fmla="*/ 127137 w 1873192"/>
              <a:gd name="connsiteY105" fmla="*/ 984173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1032932 w 1873192"/>
              <a:gd name="connsiteY81" fmla="*/ 1423720 h 1936940"/>
              <a:gd name="connsiteX82" fmla="*/ 971148 w 1873192"/>
              <a:gd name="connsiteY82" fmla="*/ 1436076 h 1936940"/>
              <a:gd name="connsiteX83" fmla="*/ 946435 w 1873192"/>
              <a:gd name="connsiteY83" fmla="*/ 1473147 h 1936940"/>
              <a:gd name="connsiteX84" fmla="*/ 909365 w 1873192"/>
              <a:gd name="connsiteY84" fmla="*/ 1485504 h 1936940"/>
              <a:gd name="connsiteX85" fmla="*/ 872294 w 1873192"/>
              <a:gd name="connsiteY85" fmla="*/ 1572001 h 1936940"/>
              <a:gd name="connsiteX86" fmla="*/ 822867 w 1873192"/>
              <a:gd name="connsiteY86" fmla="*/ 1683212 h 1936940"/>
              <a:gd name="connsiteX87" fmla="*/ 810510 w 1873192"/>
              <a:gd name="connsiteY87" fmla="*/ 1720282 h 1936940"/>
              <a:gd name="connsiteX88" fmla="*/ 798154 w 1873192"/>
              <a:gd name="connsiteY88" fmla="*/ 1782066 h 1936940"/>
              <a:gd name="connsiteX89" fmla="*/ 785797 w 1873192"/>
              <a:gd name="connsiteY89" fmla="*/ 1868563 h 1936940"/>
              <a:gd name="connsiteX90" fmla="*/ 773440 w 1873192"/>
              <a:gd name="connsiteY90" fmla="*/ 1905633 h 1936940"/>
              <a:gd name="connsiteX91" fmla="*/ 761083 w 1873192"/>
              <a:gd name="connsiteY91" fmla="*/ 1868563 h 1936940"/>
              <a:gd name="connsiteX92" fmla="*/ 736370 w 1873192"/>
              <a:gd name="connsiteY92" fmla="*/ 1831493 h 1936940"/>
              <a:gd name="connsiteX93" fmla="*/ 748727 w 1873192"/>
              <a:gd name="connsiteY93" fmla="*/ 1633785 h 1936940"/>
              <a:gd name="connsiteX94" fmla="*/ 773440 w 1873192"/>
              <a:gd name="connsiteY94" fmla="*/ 1596714 h 1936940"/>
              <a:gd name="connsiteX95" fmla="*/ 847581 w 1873192"/>
              <a:gd name="connsiteY95" fmla="*/ 1547287 h 1936940"/>
              <a:gd name="connsiteX96" fmla="*/ 884651 w 1873192"/>
              <a:gd name="connsiteY96" fmla="*/ 1473147 h 1936940"/>
              <a:gd name="connsiteX97" fmla="*/ 847581 w 1873192"/>
              <a:gd name="connsiteY97" fmla="*/ 1448433 h 1936940"/>
              <a:gd name="connsiteX98" fmla="*/ 785797 w 1873192"/>
              <a:gd name="connsiteY98" fmla="*/ 1399006 h 1936940"/>
              <a:gd name="connsiteX99" fmla="*/ 106175 w 1873192"/>
              <a:gd name="connsiteY99" fmla="*/ 1374293 h 1936940"/>
              <a:gd name="connsiteX100" fmla="*/ 44392 w 1873192"/>
              <a:gd name="connsiteY100" fmla="*/ 1324866 h 1936940"/>
              <a:gd name="connsiteX101" fmla="*/ 81462 w 1873192"/>
              <a:gd name="connsiteY101" fmla="*/ 1337222 h 1936940"/>
              <a:gd name="connsiteX102" fmla="*/ 328597 w 1873192"/>
              <a:gd name="connsiteY102" fmla="*/ 1324866 h 1936940"/>
              <a:gd name="connsiteX103" fmla="*/ 390381 w 1873192"/>
              <a:gd name="connsiteY103" fmla="*/ 1263082 h 1936940"/>
              <a:gd name="connsiteX104" fmla="*/ 30799 w 1873192"/>
              <a:gd name="connsiteY104" fmla="*/ 1034569 h 1936940"/>
              <a:gd name="connsiteX105" fmla="*/ 53658 w 1873192"/>
              <a:gd name="connsiteY105"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773440 w 1873192"/>
              <a:gd name="connsiteY93" fmla="*/ 1596714 h 1936940"/>
              <a:gd name="connsiteX94" fmla="*/ 847581 w 1873192"/>
              <a:gd name="connsiteY94" fmla="*/ 1547287 h 1936940"/>
              <a:gd name="connsiteX95" fmla="*/ 884651 w 1873192"/>
              <a:gd name="connsiteY95" fmla="*/ 1473147 h 1936940"/>
              <a:gd name="connsiteX96" fmla="*/ 847581 w 1873192"/>
              <a:gd name="connsiteY96" fmla="*/ 1448433 h 1936940"/>
              <a:gd name="connsiteX97" fmla="*/ 785797 w 1873192"/>
              <a:gd name="connsiteY97" fmla="*/ 1399006 h 1936940"/>
              <a:gd name="connsiteX98" fmla="*/ 106175 w 1873192"/>
              <a:gd name="connsiteY98" fmla="*/ 1374293 h 1936940"/>
              <a:gd name="connsiteX99" fmla="*/ 44392 w 1873192"/>
              <a:gd name="connsiteY99" fmla="*/ 1324866 h 1936940"/>
              <a:gd name="connsiteX100" fmla="*/ 81462 w 1873192"/>
              <a:gd name="connsiteY100" fmla="*/ 1337222 h 1936940"/>
              <a:gd name="connsiteX101" fmla="*/ 328597 w 1873192"/>
              <a:gd name="connsiteY101" fmla="*/ 1324866 h 1936940"/>
              <a:gd name="connsiteX102" fmla="*/ 390381 w 1873192"/>
              <a:gd name="connsiteY102" fmla="*/ 1263082 h 1936940"/>
              <a:gd name="connsiteX103" fmla="*/ 30799 w 1873192"/>
              <a:gd name="connsiteY103" fmla="*/ 1034569 h 1936940"/>
              <a:gd name="connsiteX104" fmla="*/ 53658 w 1873192"/>
              <a:gd name="connsiteY104"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847581 w 1873192"/>
              <a:gd name="connsiteY93" fmla="*/ 1547287 h 1936940"/>
              <a:gd name="connsiteX94" fmla="*/ 884651 w 1873192"/>
              <a:gd name="connsiteY94" fmla="*/ 1473147 h 1936940"/>
              <a:gd name="connsiteX95" fmla="*/ 847581 w 1873192"/>
              <a:gd name="connsiteY95" fmla="*/ 1448433 h 1936940"/>
              <a:gd name="connsiteX96" fmla="*/ 785797 w 1873192"/>
              <a:gd name="connsiteY96" fmla="*/ 1399006 h 1936940"/>
              <a:gd name="connsiteX97" fmla="*/ 106175 w 1873192"/>
              <a:gd name="connsiteY97" fmla="*/ 1374293 h 1936940"/>
              <a:gd name="connsiteX98" fmla="*/ 44392 w 1873192"/>
              <a:gd name="connsiteY98" fmla="*/ 1324866 h 1936940"/>
              <a:gd name="connsiteX99" fmla="*/ 81462 w 1873192"/>
              <a:gd name="connsiteY99" fmla="*/ 1337222 h 1936940"/>
              <a:gd name="connsiteX100" fmla="*/ 328597 w 1873192"/>
              <a:gd name="connsiteY100" fmla="*/ 1324866 h 1936940"/>
              <a:gd name="connsiteX101" fmla="*/ 390381 w 1873192"/>
              <a:gd name="connsiteY101" fmla="*/ 1263082 h 1936940"/>
              <a:gd name="connsiteX102" fmla="*/ 30799 w 1873192"/>
              <a:gd name="connsiteY102" fmla="*/ 1034569 h 1936940"/>
              <a:gd name="connsiteX103" fmla="*/ 53658 w 1873192"/>
              <a:gd name="connsiteY103"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884651 w 1873192"/>
              <a:gd name="connsiteY93" fmla="*/ 1473147 h 1936940"/>
              <a:gd name="connsiteX94" fmla="*/ 847581 w 1873192"/>
              <a:gd name="connsiteY94" fmla="*/ 1448433 h 1936940"/>
              <a:gd name="connsiteX95" fmla="*/ 785797 w 1873192"/>
              <a:gd name="connsiteY95" fmla="*/ 1399006 h 1936940"/>
              <a:gd name="connsiteX96" fmla="*/ 106175 w 1873192"/>
              <a:gd name="connsiteY96" fmla="*/ 1374293 h 1936940"/>
              <a:gd name="connsiteX97" fmla="*/ 44392 w 1873192"/>
              <a:gd name="connsiteY97" fmla="*/ 1324866 h 1936940"/>
              <a:gd name="connsiteX98" fmla="*/ 81462 w 1873192"/>
              <a:gd name="connsiteY98" fmla="*/ 1337222 h 1936940"/>
              <a:gd name="connsiteX99" fmla="*/ 328597 w 1873192"/>
              <a:gd name="connsiteY99" fmla="*/ 1324866 h 1936940"/>
              <a:gd name="connsiteX100" fmla="*/ 390381 w 1873192"/>
              <a:gd name="connsiteY100" fmla="*/ 1263082 h 1936940"/>
              <a:gd name="connsiteX101" fmla="*/ 30799 w 1873192"/>
              <a:gd name="connsiteY101" fmla="*/ 1034569 h 1936940"/>
              <a:gd name="connsiteX102" fmla="*/ 53658 w 1873192"/>
              <a:gd name="connsiteY102"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80067 w 1873192"/>
              <a:gd name="connsiteY77" fmla="*/ 1633785 h 1936940"/>
              <a:gd name="connsiteX78" fmla="*/ 1255354 w 1873192"/>
              <a:gd name="connsiteY78" fmla="*/ 1596714 h 1936940"/>
              <a:gd name="connsiteX79" fmla="*/ 1230640 w 1873192"/>
              <a:gd name="connsiteY79" fmla="*/ 1510217 h 1936940"/>
              <a:gd name="connsiteX80" fmla="*/ 1181213 w 1873192"/>
              <a:gd name="connsiteY80" fmla="*/ 1436076 h 1936940"/>
              <a:gd name="connsiteX81" fmla="*/ 971148 w 1873192"/>
              <a:gd name="connsiteY81" fmla="*/ 1436076 h 1936940"/>
              <a:gd name="connsiteX82" fmla="*/ 946435 w 1873192"/>
              <a:gd name="connsiteY82" fmla="*/ 1473147 h 1936940"/>
              <a:gd name="connsiteX83" fmla="*/ 909365 w 1873192"/>
              <a:gd name="connsiteY83" fmla="*/ 1485504 h 1936940"/>
              <a:gd name="connsiteX84" fmla="*/ 872294 w 1873192"/>
              <a:gd name="connsiteY84" fmla="*/ 1572001 h 1936940"/>
              <a:gd name="connsiteX85" fmla="*/ 822867 w 1873192"/>
              <a:gd name="connsiteY85" fmla="*/ 1683212 h 1936940"/>
              <a:gd name="connsiteX86" fmla="*/ 810510 w 1873192"/>
              <a:gd name="connsiteY86" fmla="*/ 1720282 h 1936940"/>
              <a:gd name="connsiteX87" fmla="*/ 798154 w 1873192"/>
              <a:gd name="connsiteY87" fmla="*/ 1782066 h 1936940"/>
              <a:gd name="connsiteX88" fmla="*/ 785797 w 1873192"/>
              <a:gd name="connsiteY88" fmla="*/ 1868563 h 1936940"/>
              <a:gd name="connsiteX89" fmla="*/ 773440 w 1873192"/>
              <a:gd name="connsiteY89" fmla="*/ 1905633 h 1936940"/>
              <a:gd name="connsiteX90" fmla="*/ 761083 w 1873192"/>
              <a:gd name="connsiteY90" fmla="*/ 1868563 h 1936940"/>
              <a:gd name="connsiteX91" fmla="*/ 736370 w 1873192"/>
              <a:gd name="connsiteY91" fmla="*/ 1831493 h 1936940"/>
              <a:gd name="connsiteX92" fmla="*/ 748727 w 1873192"/>
              <a:gd name="connsiteY92" fmla="*/ 1633785 h 1936940"/>
              <a:gd name="connsiteX93" fmla="*/ 847581 w 1873192"/>
              <a:gd name="connsiteY93" fmla="*/ 1448433 h 1936940"/>
              <a:gd name="connsiteX94" fmla="*/ 785797 w 1873192"/>
              <a:gd name="connsiteY94" fmla="*/ 1399006 h 1936940"/>
              <a:gd name="connsiteX95" fmla="*/ 106175 w 1873192"/>
              <a:gd name="connsiteY95" fmla="*/ 1374293 h 1936940"/>
              <a:gd name="connsiteX96" fmla="*/ 44392 w 1873192"/>
              <a:gd name="connsiteY96" fmla="*/ 1324866 h 1936940"/>
              <a:gd name="connsiteX97" fmla="*/ 81462 w 1873192"/>
              <a:gd name="connsiteY97" fmla="*/ 1337222 h 1936940"/>
              <a:gd name="connsiteX98" fmla="*/ 328597 w 1873192"/>
              <a:gd name="connsiteY98" fmla="*/ 1324866 h 1936940"/>
              <a:gd name="connsiteX99" fmla="*/ 390381 w 1873192"/>
              <a:gd name="connsiteY99" fmla="*/ 1263082 h 1936940"/>
              <a:gd name="connsiteX100" fmla="*/ 30799 w 1873192"/>
              <a:gd name="connsiteY100" fmla="*/ 1034569 h 1936940"/>
              <a:gd name="connsiteX101" fmla="*/ 53658 w 1873192"/>
              <a:gd name="connsiteY101" fmla="*/ 853544 h 1936940"/>
              <a:gd name="connsiteX0" fmla="*/ 53658 w 1873192"/>
              <a:gd name="connsiteY0" fmla="*/ 853544 h 1936940"/>
              <a:gd name="connsiteX1" fmla="*/ 242100 w 1873192"/>
              <a:gd name="connsiteY1" fmla="*/ 867666 h 1936940"/>
              <a:gd name="connsiteX2" fmla="*/ 279170 w 1873192"/>
              <a:gd name="connsiteY2" fmla="*/ 892379 h 1936940"/>
              <a:gd name="connsiteX3" fmla="*/ 303883 w 1873192"/>
              <a:gd name="connsiteY3" fmla="*/ 929449 h 1936940"/>
              <a:gd name="connsiteX4" fmla="*/ 427451 w 1873192"/>
              <a:gd name="connsiteY4" fmla="*/ 1065374 h 1936940"/>
              <a:gd name="connsiteX5" fmla="*/ 612802 w 1873192"/>
              <a:gd name="connsiteY5" fmla="*/ 1151871 h 1936940"/>
              <a:gd name="connsiteX6" fmla="*/ 934078 w 1873192"/>
              <a:gd name="connsiteY6" fmla="*/ 1139514 h 1936940"/>
              <a:gd name="connsiteX7" fmla="*/ 971148 w 1873192"/>
              <a:gd name="connsiteY7" fmla="*/ 1114801 h 1936940"/>
              <a:gd name="connsiteX8" fmla="*/ 983505 w 1873192"/>
              <a:gd name="connsiteY8" fmla="*/ 1077731 h 1936940"/>
              <a:gd name="connsiteX9" fmla="*/ 1008219 w 1873192"/>
              <a:gd name="connsiteY9" fmla="*/ 1040660 h 1936940"/>
              <a:gd name="connsiteX10" fmla="*/ 1008219 w 1873192"/>
              <a:gd name="connsiteY10" fmla="*/ 669958 h 1936940"/>
              <a:gd name="connsiteX11" fmla="*/ 897008 w 1873192"/>
              <a:gd name="connsiteY11" fmla="*/ 484606 h 1936940"/>
              <a:gd name="connsiteX12" fmla="*/ 773440 w 1873192"/>
              <a:gd name="connsiteY12" fmla="*/ 361039 h 1936940"/>
              <a:gd name="connsiteX13" fmla="*/ 699300 w 1873192"/>
              <a:gd name="connsiteY13" fmla="*/ 336325 h 1936940"/>
              <a:gd name="connsiteX14" fmla="*/ 662229 w 1873192"/>
              <a:gd name="connsiteY14" fmla="*/ 323968 h 1936940"/>
              <a:gd name="connsiteX15" fmla="*/ 612802 w 1873192"/>
              <a:gd name="connsiteY15" fmla="*/ 311612 h 1936940"/>
              <a:gd name="connsiteX16" fmla="*/ 439808 w 1873192"/>
              <a:gd name="connsiteY16" fmla="*/ 274541 h 1936940"/>
              <a:gd name="connsiteX17" fmla="*/ 340954 w 1873192"/>
              <a:gd name="connsiteY17" fmla="*/ 150974 h 1936940"/>
              <a:gd name="connsiteX18" fmla="*/ 316240 w 1873192"/>
              <a:gd name="connsiteY18" fmla="*/ 113904 h 1936940"/>
              <a:gd name="connsiteX19" fmla="*/ 390381 w 1873192"/>
              <a:gd name="connsiteY19" fmla="*/ 138617 h 1936940"/>
              <a:gd name="connsiteX20" fmla="*/ 464521 w 1873192"/>
              <a:gd name="connsiteY20" fmla="*/ 188044 h 1936940"/>
              <a:gd name="connsiteX21" fmla="*/ 620966 w 1873192"/>
              <a:gd name="connsiteY21" fmla="*/ 196870 h 1936940"/>
              <a:gd name="connsiteX22" fmla="*/ 835224 w 1873192"/>
              <a:gd name="connsiteY22" fmla="*/ 299255 h 1936940"/>
              <a:gd name="connsiteX23" fmla="*/ 909365 w 1873192"/>
              <a:gd name="connsiteY23" fmla="*/ 323968 h 1936940"/>
              <a:gd name="connsiteX24" fmla="*/ 983505 w 1873192"/>
              <a:gd name="connsiteY24" fmla="*/ 361039 h 1936940"/>
              <a:gd name="connsiteX25" fmla="*/ 1045289 w 1873192"/>
              <a:gd name="connsiteY25" fmla="*/ 422822 h 1936940"/>
              <a:gd name="connsiteX26" fmla="*/ 1082359 w 1873192"/>
              <a:gd name="connsiteY26" fmla="*/ 410466 h 1936940"/>
              <a:gd name="connsiteX27" fmla="*/ 1070002 w 1873192"/>
              <a:gd name="connsiteY27" fmla="*/ 323968 h 1936940"/>
              <a:gd name="connsiteX28" fmla="*/ 1045289 w 1873192"/>
              <a:gd name="connsiteY28" fmla="*/ 249828 h 1936940"/>
              <a:gd name="connsiteX29" fmla="*/ 1020575 w 1873192"/>
              <a:gd name="connsiteY29" fmla="*/ 175687 h 1936940"/>
              <a:gd name="connsiteX30" fmla="*/ 1008219 w 1873192"/>
              <a:gd name="connsiteY30" fmla="*/ 126260 h 1936940"/>
              <a:gd name="connsiteX31" fmla="*/ 983505 w 1873192"/>
              <a:gd name="connsiteY31" fmla="*/ 52120 h 1936940"/>
              <a:gd name="connsiteX32" fmla="*/ 971148 w 1873192"/>
              <a:gd name="connsiteY32" fmla="*/ 2693 h 1936940"/>
              <a:gd name="connsiteX33" fmla="*/ 1070002 w 1873192"/>
              <a:gd name="connsiteY33" fmla="*/ 138617 h 1936940"/>
              <a:gd name="connsiteX34" fmla="*/ 1131786 w 1873192"/>
              <a:gd name="connsiteY34" fmla="*/ 200401 h 1936940"/>
              <a:gd name="connsiteX35" fmla="*/ 1181213 w 1873192"/>
              <a:gd name="connsiteY35" fmla="*/ 311612 h 1936940"/>
              <a:gd name="connsiteX36" fmla="*/ 1255354 w 1873192"/>
              <a:gd name="connsiteY36" fmla="*/ 361039 h 1936940"/>
              <a:gd name="connsiteX37" fmla="*/ 1304781 w 1873192"/>
              <a:gd name="connsiteY37" fmla="*/ 348682 h 1936940"/>
              <a:gd name="connsiteX38" fmla="*/ 1317138 w 1873192"/>
              <a:gd name="connsiteY38" fmla="*/ 286898 h 1936940"/>
              <a:gd name="connsiteX39" fmla="*/ 1329494 w 1873192"/>
              <a:gd name="connsiteY39" fmla="*/ 237471 h 1936940"/>
              <a:gd name="connsiteX40" fmla="*/ 1440705 w 1873192"/>
              <a:gd name="connsiteY40" fmla="*/ 150974 h 1936940"/>
              <a:gd name="connsiteX41" fmla="*/ 1477775 w 1873192"/>
              <a:gd name="connsiteY41" fmla="*/ 126260 h 1936940"/>
              <a:gd name="connsiteX42" fmla="*/ 1514846 w 1873192"/>
              <a:gd name="connsiteY42" fmla="*/ 138617 h 1936940"/>
              <a:gd name="connsiteX43" fmla="*/ 1724910 w 1873192"/>
              <a:gd name="connsiteY43" fmla="*/ 422823 h 1936940"/>
              <a:gd name="connsiteX44" fmla="*/ 1576629 w 1873192"/>
              <a:gd name="connsiteY44" fmla="*/ 694671 h 1936940"/>
              <a:gd name="connsiteX45" fmla="*/ 1601343 w 1873192"/>
              <a:gd name="connsiteY45" fmla="*/ 731741 h 1936940"/>
              <a:gd name="connsiteX46" fmla="*/ 1650770 w 1873192"/>
              <a:gd name="connsiteY46" fmla="*/ 781168 h 1936940"/>
              <a:gd name="connsiteX47" fmla="*/ 1761981 w 1873192"/>
              <a:gd name="connsiteY47" fmla="*/ 830595 h 1936940"/>
              <a:gd name="connsiteX48" fmla="*/ 1799051 w 1873192"/>
              <a:gd name="connsiteY48" fmla="*/ 842952 h 1936940"/>
              <a:gd name="connsiteX49" fmla="*/ 1873192 w 1873192"/>
              <a:gd name="connsiteY49" fmla="*/ 880022 h 1936940"/>
              <a:gd name="connsiteX50" fmla="*/ 1860835 w 1873192"/>
              <a:gd name="connsiteY50" fmla="*/ 978876 h 1936940"/>
              <a:gd name="connsiteX51" fmla="*/ 1823765 w 1873192"/>
              <a:gd name="connsiteY51" fmla="*/ 991233 h 1936940"/>
              <a:gd name="connsiteX52" fmla="*/ 1502489 w 1873192"/>
              <a:gd name="connsiteY52" fmla="*/ 1003590 h 1936940"/>
              <a:gd name="connsiteX53" fmla="*/ 1428348 w 1873192"/>
              <a:gd name="connsiteY53" fmla="*/ 1102444 h 1936940"/>
              <a:gd name="connsiteX54" fmla="*/ 1440705 w 1873192"/>
              <a:gd name="connsiteY54" fmla="*/ 1250725 h 1936940"/>
              <a:gd name="connsiteX55" fmla="*/ 1539559 w 1873192"/>
              <a:gd name="connsiteY55" fmla="*/ 1361936 h 1936940"/>
              <a:gd name="connsiteX56" fmla="*/ 1601343 w 1873192"/>
              <a:gd name="connsiteY56" fmla="*/ 1448433 h 1936940"/>
              <a:gd name="connsiteX57" fmla="*/ 1626056 w 1873192"/>
              <a:gd name="connsiteY57" fmla="*/ 1485504 h 1936940"/>
              <a:gd name="connsiteX58" fmla="*/ 1663127 w 1873192"/>
              <a:gd name="connsiteY58" fmla="*/ 1510217 h 1936940"/>
              <a:gd name="connsiteX59" fmla="*/ 1712554 w 1873192"/>
              <a:gd name="connsiteY59" fmla="*/ 1584358 h 1936940"/>
              <a:gd name="connsiteX60" fmla="*/ 1663127 w 1873192"/>
              <a:gd name="connsiteY60" fmla="*/ 1510217 h 1936940"/>
              <a:gd name="connsiteX61" fmla="*/ 1638413 w 1873192"/>
              <a:gd name="connsiteY61" fmla="*/ 1473147 h 1936940"/>
              <a:gd name="connsiteX62" fmla="*/ 1564273 w 1873192"/>
              <a:gd name="connsiteY62" fmla="*/ 1436076 h 1936940"/>
              <a:gd name="connsiteX63" fmla="*/ 1527202 w 1873192"/>
              <a:gd name="connsiteY63" fmla="*/ 1399006 h 1936940"/>
              <a:gd name="connsiteX64" fmla="*/ 1453062 w 1873192"/>
              <a:gd name="connsiteY64" fmla="*/ 1374293 h 1936940"/>
              <a:gd name="connsiteX65" fmla="*/ 1378921 w 1873192"/>
              <a:gd name="connsiteY65" fmla="*/ 1349579 h 1936940"/>
              <a:gd name="connsiteX66" fmla="*/ 1341851 w 1873192"/>
              <a:gd name="connsiteY66" fmla="*/ 1337222 h 1936940"/>
              <a:gd name="connsiteX67" fmla="*/ 1304781 w 1873192"/>
              <a:gd name="connsiteY67" fmla="*/ 1312509 h 1936940"/>
              <a:gd name="connsiteX68" fmla="*/ 1292424 w 1873192"/>
              <a:gd name="connsiteY68" fmla="*/ 1349579 h 1936940"/>
              <a:gd name="connsiteX69" fmla="*/ 1304781 w 1873192"/>
              <a:gd name="connsiteY69" fmla="*/ 1386649 h 1936940"/>
              <a:gd name="connsiteX70" fmla="*/ 1391278 w 1873192"/>
              <a:gd name="connsiteY70" fmla="*/ 1547287 h 1936940"/>
              <a:gd name="connsiteX71" fmla="*/ 1403635 w 1873192"/>
              <a:gd name="connsiteY71" fmla="*/ 1584358 h 1936940"/>
              <a:gd name="connsiteX72" fmla="*/ 1415992 w 1873192"/>
              <a:gd name="connsiteY72" fmla="*/ 1633785 h 1936940"/>
              <a:gd name="connsiteX73" fmla="*/ 1440705 w 1873192"/>
              <a:gd name="connsiteY73" fmla="*/ 1917990 h 1936940"/>
              <a:gd name="connsiteX74" fmla="*/ 1403635 w 1873192"/>
              <a:gd name="connsiteY74" fmla="*/ 1744995 h 1936940"/>
              <a:gd name="connsiteX75" fmla="*/ 1391278 w 1873192"/>
              <a:gd name="connsiteY75" fmla="*/ 1707925 h 1936940"/>
              <a:gd name="connsiteX76" fmla="*/ 1317138 w 1873192"/>
              <a:gd name="connsiteY76" fmla="*/ 1658498 h 1936940"/>
              <a:gd name="connsiteX77" fmla="*/ 1255354 w 1873192"/>
              <a:gd name="connsiteY77" fmla="*/ 1596714 h 1936940"/>
              <a:gd name="connsiteX78" fmla="*/ 1230640 w 1873192"/>
              <a:gd name="connsiteY78" fmla="*/ 1510217 h 1936940"/>
              <a:gd name="connsiteX79" fmla="*/ 1181213 w 1873192"/>
              <a:gd name="connsiteY79" fmla="*/ 1436076 h 1936940"/>
              <a:gd name="connsiteX80" fmla="*/ 971148 w 1873192"/>
              <a:gd name="connsiteY80" fmla="*/ 1436076 h 1936940"/>
              <a:gd name="connsiteX81" fmla="*/ 946435 w 1873192"/>
              <a:gd name="connsiteY81" fmla="*/ 1473147 h 1936940"/>
              <a:gd name="connsiteX82" fmla="*/ 909365 w 1873192"/>
              <a:gd name="connsiteY82" fmla="*/ 1485504 h 1936940"/>
              <a:gd name="connsiteX83" fmla="*/ 872294 w 1873192"/>
              <a:gd name="connsiteY83" fmla="*/ 1572001 h 1936940"/>
              <a:gd name="connsiteX84" fmla="*/ 822867 w 1873192"/>
              <a:gd name="connsiteY84" fmla="*/ 1683212 h 1936940"/>
              <a:gd name="connsiteX85" fmla="*/ 810510 w 1873192"/>
              <a:gd name="connsiteY85" fmla="*/ 1720282 h 1936940"/>
              <a:gd name="connsiteX86" fmla="*/ 798154 w 1873192"/>
              <a:gd name="connsiteY86" fmla="*/ 1782066 h 1936940"/>
              <a:gd name="connsiteX87" fmla="*/ 785797 w 1873192"/>
              <a:gd name="connsiteY87" fmla="*/ 1868563 h 1936940"/>
              <a:gd name="connsiteX88" fmla="*/ 773440 w 1873192"/>
              <a:gd name="connsiteY88" fmla="*/ 1905633 h 1936940"/>
              <a:gd name="connsiteX89" fmla="*/ 761083 w 1873192"/>
              <a:gd name="connsiteY89" fmla="*/ 1868563 h 1936940"/>
              <a:gd name="connsiteX90" fmla="*/ 736370 w 1873192"/>
              <a:gd name="connsiteY90" fmla="*/ 1831493 h 1936940"/>
              <a:gd name="connsiteX91" fmla="*/ 748727 w 1873192"/>
              <a:gd name="connsiteY91" fmla="*/ 1633785 h 1936940"/>
              <a:gd name="connsiteX92" fmla="*/ 847581 w 1873192"/>
              <a:gd name="connsiteY92" fmla="*/ 1448433 h 1936940"/>
              <a:gd name="connsiteX93" fmla="*/ 785797 w 1873192"/>
              <a:gd name="connsiteY93" fmla="*/ 1399006 h 1936940"/>
              <a:gd name="connsiteX94" fmla="*/ 106175 w 1873192"/>
              <a:gd name="connsiteY94" fmla="*/ 1374293 h 1936940"/>
              <a:gd name="connsiteX95" fmla="*/ 44392 w 1873192"/>
              <a:gd name="connsiteY95" fmla="*/ 1324866 h 1936940"/>
              <a:gd name="connsiteX96" fmla="*/ 81462 w 1873192"/>
              <a:gd name="connsiteY96" fmla="*/ 1337222 h 1936940"/>
              <a:gd name="connsiteX97" fmla="*/ 328597 w 1873192"/>
              <a:gd name="connsiteY97" fmla="*/ 1324866 h 1936940"/>
              <a:gd name="connsiteX98" fmla="*/ 390381 w 1873192"/>
              <a:gd name="connsiteY98" fmla="*/ 1263082 h 1936940"/>
              <a:gd name="connsiteX99" fmla="*/ 30799 w 1873192"/>
              <a:gd name="connsiteY99" fmla="*/ 1034569 h 1936940"/>
              <a:gd name="connsiteX100" fmla="*/ 53658 w 1873192"/>
              <a:gd name="connsiteY100" fmla="*/ 853544 h 1936940"/>
              <a:gd name="connsiteX0" fmla="*/ 53658 w 1873192"/>
              <a:gd name="connsiteY0" fmla="*/ 853544 h 1917990"/>
              <a:gd name="connsiteX1" fmla="*/ 242100 w 1873192"/>
              <a:gd name="connsiteY1" fmla="*/ 867666 h 1917990"/>
              <a:gd name="connsiteX2" fmla="*/ 279170 w 1873192"/>
              <a:gd name="connsiteY2" fmla="*/ 892379 h 1917990"/>
              <a:gd name="connsiteX3" fmla="*/ 303883 w 1873192"/>
              <a:gd name="connsiteY3" fmla="*/ 929449 h 1917990"/>
              <a:gd name="connsiteX4" fmla="*/ 427451 w 1873192"/>
              <a:gd name="connsiteY4" fmla="*/ 1065374 h 1917990"/>
              <a:gd name="connsiteX5" fmla="*/ 612802 w 1873192"/>
              <a:gd name="connsiteY5" fmla="*/ 1151871 h 1917990"/>
              <a:gd name="connsiteX6" fmla="*/ 934078 w 1873192"/>
              <a:gd name="connsiteY6" fmla="*/ 1139514 h 1917990"/>
              <a:gd name="connsiteX7" fmla="*/ 971148 w 1873192"/>
              <a:gd name="connsiteY7" fmla="*/ 1114801 h 1917990"/>
              <a:gd name="connsiteX8" fmla="*/ 983505 w 1873192"/>
              <a:gd name="connsiteY8" fmla="*/ 1077731 h 1917990"/>
              <a:gd name="connsiteX9" fmla="*/ 1008219 w 1873192"/>
              <a:gd name="connsiteY9" fmla="*/ 1040660 h 1917990"/>
              <a:gd name="connsiteX10" fmla="*/ 1008219 w 1873192"/>
              <a:gd name="connsiteY10" fmla="*/ 669958 h 1917990"/>
              <a:gd name="connsiteX11" fmla="*/ 897008 w 1873192"/>
              <a:gd name="connsiteY11" fmla="*/ 484606 h 1917990"/>
              <a:gd name="connsiteX12" fmla="*/ 773440 w 1873192"/>
              <a:gd name="connsiteY12" fmla="*/ 361039 h 1917990"/>
              <a:gd name="connsiteX13" fmla="*/ 699300 w 1873192"/>
              <a:gd name="connsiteY13" fmla="*/ 336325 h 1917990"/>
              <a:gd name="connsiteX14" fmla="*/ 662229 w 1873192"/>
              <a:gd name="connsiteY14" fmla="*/ 323968 h 1917990"/>
              <a:gd name="connsiteX15" fmla="*/ 612802 w 1873192"/>
              <a:gd name="connsiteY15" fmla="*/ 311612 h 1917990"/>
              <a:gd name="connsiteX16" fmla="*/ 439808 w 1873192"/>
              <a:gd name="connsiteY16" fmla="*/ 274541 h 1917990"/>
              <a:gd name="connsiteX17" fmla="*/ 340954 w 1873192"/>
              <a:gd name="connsiteY17" fmla="*/ 150974 h 1917990"/>
              <a:gd name="connsiteX18" fmla="*/ 316240 w 1873192"/>
              <a:gd name="connsiteY18" fmla="*/ 113904 h 1917990"/>
              <a:gd name="connsiteX19" fmla="*/ 390381 w 1873192"/>
              <a:gd name="connsiteY19" fmla="*/ 138617 h 1917990"/>
              <a:gd name="connsiteX20" fmla="*/ 464521 w 1873192"/>
              <a:gd name="connsiteY20" fmla="*/ 188044 h 1917990"/>
              <a:gd name="connsiteX21" fmla="*/ 620966 w 1873192"/>
              <a:gd name="connsiteY21" fmla="*/ 196870 h 1917990"/>
              <a:gd name="connsiteX22" fmla="*/ 835224 w 1873192"/>
              <a:gd name="connsiteY22" fmla="*/ 299255 h 1917990"/>
              <a:gd name="connsiteX23" fmla="*/ 909365 w 1873192"/>
              <a:gd name="connsiteY23" fmla="*/ 323968 h 1917990"/>
              <a:gd name="connsiteX24" fmla="*/ 983505 w 1873192"/>
              <a:gd name="connsiteY24" fmla="*/ 361039 h 1917990"/>
              <a:gd name="connsiteX25" fmla="*/ 1045289 w 1873192"/>
              <a:gd name="connsiteY25" fmla="*/ 422822 h 1917990"/>
              <a:gd name="connsiteX26" fmla="*/ 1082359 w 1873192"/>
              <a:gd name="connsiteY26" fmla="*/ 410466 h 1917990"/>
              <a:gd name="connsiteX27" fmla="*/ 1070002 w 1873192"/>
              <a:gd name="connsiteY27" fmla="*/ 323968 h 1917990"/>
              <a:gd name="connsiteX28" fmla="*/ 1045289 w 1873192"/>
              <a:gd name="connsiteY28" fmla="*/ 249828 h 1917990"/>
              <a:gd name="connsiteX29" fmla="*/ 1020575 w 1873192"/>
              <a:gd name="connsiteY29" fmla="*/ 175687 h 1917990"/>
              <a:gd name="connsiteX30" fmla="*/ 1008219 w 1873192"/>
              <a:gd name="connsiteY30" fmla="*/ 126260 h 1917990"/>
              <a:gd name="connsiteX31" fmla="*/ 983505 w 1873192"/>
              <a:gd name="connsiteY31" fmla="*/ 52120 h 1917990"/>
              <a:gd name="connsiteX32" fmla="*/ 971148 w 1873192"/>
              <a:gd name="connsiteY32" fmla="*/ 2693 h 1917990"/>
              <a:gd name="connsiteX33" fmla="*/ 1070002 w 1873192"/>
              <a:gd name="connsiteY33" fmla="*/ 138617 h 1917990"/>
              <a:gd name="connsiteX34" fmla="*/ 1131786 w 1873192"/>
              <a:gd name="connsiteY34" fmla="*/ 200401 h 1917990"/>
              <a:gd name="connsiteX35" fmla="*/ 1181213 w 1873192"/>
              <a:gd name="connsiteY35" fmla="*/ 311612 h 1917990"/>
              <a:gd name="connsiteX36" fmla="*/ 1255354 w 1873192"/>
              <a:gd name="connsiteY36" fmla="*/ 361039 h 1917990"/>
              <a:gd name="connsiteX37" fmla="*/ 1304781 w 1873192"/>
              <a:gd name="connsiteY37" fmla="*/ 348682 h 1917990"/>
              <a:gd name="connsiteX38" fmla="*/ 1317138 w 1873192"/>
              <a:gd name="connsiteY38" fmla="*/ 286898 h 1917990"/>
              <a:gd name="connsiteX39" fmla="*/ 1329494 w 1873192"/>
              <a:gd name="connsiteY39" fmla="*/ 237471 h 1917990"/>
              <a:gd name="connsiteX40" fmla="*/ 1440705 w 1873192"/>
              <a:gd name="connsiteY40" fmla="*/ 150974 h 1917990"/>
              <a:gd name="connsiteX41" fmla="*/ 1477775 w 1873192"/>
              <a:gd name="connsiteY41" fmla="*/ 126260 h 1917990"/>
              <a:gd name="connsiteX42" fmla="*/ 1514846 w 1873192"/>
              <a:gd name="connsiteY42" fmla="*/ 138617 h 1917990"/>
              <a:gd name="connsiteX43" fmla="*/ 1724910 w 1873192"/>
              <a:gd name="connsiteY43" fmla="*/ 422823 h 1917990"/>
              <a:gd name="connsiteX44" fmla="*/ 1576629 w 1873192"/>
              <a:gd name="connsiteY44" fmla="*/ 694671 h 1917990"/>
              <a:gd name="connsiteX45" fmla="*/ 1601343 w 1873192"/>
              <a:gd name="connsiteY45" fmla="*/ 731741 h 1917990"/>
              <a:gd name="connsiteX46" fmla="*/ 1650770 w 1873192"/>
              <a:gd name="connsiteY46" fmla="*/ 781168 h 1917990"/>
              <a:gd name="connsiteX47" fmla="*/ 1761981 w 1873192"/>
              <a:gd name="connsiteY47" fmla="*/ 830595 h 1917990"/>
              <a:gd name="connsiteX48" fmla="*/ 1799051 w 1873192"/>
              <a:gd name="connsiteY48" fmla="*/ 842952 h 1917990"/>
              <a:gd name="connsiteX49" fmla="*/ 1873192 w 1873192"/>
              <a:gd name="connsiteY49" fmla="*/ 880022 h 1917990"/>
              <a:gd name="connsiteX50" fmla="*/ 1860835 w 1873192"/>
              <a:gd name="connsiteY50" fmla="*/ 978876 h 1917990"/>
              <a:gd name="connsiteX51" fmla="*/ 1823765 w 1873192"/>
              <a:gd name="connsiteY51" fmla="*/ 991233 h 1917990"/>
              <a:gd name="connsiteX52" fmla="*/ 1502489 w 1873192"/>
              <a:gd name="connsiteY52" fmla="*/ 1003590 h 1917990"/>
              <a:gd name="connsiteX53" fmla="*/ 1428348 w 1873192"/>
              <a:gd name="connsiteY53" fmla="*/ 1102444 h 1917990"/>
              <a:gd name="connsiteX54" fmla="*/ 1440705 w 1873192"/>
              <a:gd name="connsiteY54" fmla="*/ 1250725 h 1917990"/>
              <a:gd name="connsiteX55" fmla="*/ 1539559 w 1873192"/>
              <a:gd name="connsiteY55" fmla="*/ 1361936 h 1917990"/>
              <a:gd name="connsiteX56" fmla="*/ 1601343 w 1873192"/>
              <a:gd name="connsiteY56" fmla="*/ 1448433 h 1917990"/>
              <a:gd name="connsiteX57" fmla="*/ 1626056 w 1873192"/>
              <a:gd name="connsiteY57" fmla="*/ 1485504 h 1917990"/>
              <a:gd name="connsiteX58" fmla="*/ 1663127 w 1873192"/>
              <a:gd name="connsiteY58" fmla="*/ 1510217 h 1917990"/>
              <a:gd name="connsiteX59" fmla="*/ 1712554 w 1873192"/>
              <a:gd name="connsiteY59" fmla="*/ 1584358 h 1917990"/>
              <a:gd name="connsiteX60" fmla="*/ 1663127 w 1873192"/>
              <a:gd name="connsiteY60" fmla="*/ 1510217 h 1917990"/>
              <a:gd name="connsiteX61" fmla="*/ 1638413 w 1873192"/>
              <a:gd name="connsiteY61" fmla="*/ 1473147 h 1917990"/>
              <a:gd name="connsiteX62" fmla="*/ 1564273 w 1873192"/>
              <a:gd name="connsiteY62" fmla="*/ 1436076 h 1917990"/>
              <a:gd name="connsiteX63" fmla="*/ 1527202 w 1873192"/>
              <a:gd name="connsiteY63" fmla="*/ 1399006 h 1917990"/>
              <a:gd name="connsiteX64" fmla="*/ 1453062 w 1873192"/>
              <a:gd name="connsiteY64" fmla="*/ 1374293 h 1917990"/>
              <a:gd name="connsiteX65" fmla="*/ 1378921 w 1873192"/>
              <a:gd name="connsiteY65" fmla="*/ 1349579 h 1917990"/>
              <a:gd name="connsiteX66" fmla="*/ 1341851 w 1873192"/>
              <a:gd name="connsiteY66" fmla="*/ 1337222 h 1917990"/>
              <a:gd name="connsiteX67" fmla="*/ 1304781 w 1873192"/>
              <a:gd name="connsiteY67" fmla="*/ 1312509 h 1917990"/>
              <a:gd name="connsiteX68" fmla="*/ 1292424 w 1873192"/>
              <a:gd name="connsiteY68" fmla="*/ 1349579 h 1917990"/>
              <a:gd name="connsiteX69" fmla="*/ 1304781 w 1873192"/>
              <a:gd name="connsiteY69" fmla="*/ 1386649 h 1917990"/>
              <a:gd name="connsiteX70" fmla="*/ 1391278 w 1873192"/>
              <a:gd name="connsiteY70" fmla="*/ 1547287 h 1917990"/>
              <a:gd name="connsiteX71" fmla="*/ 1403635 w 1873192"/>
              <a:gd name="connsiteY71" fmla="*/ 1584358 h 1917990"/>
              <a:gd name="connsiteX72" fmla="*/ 1440705 w 1873192"/>
              <a:gd name="connsiteY72" fmla="*/ 1917990 h 1917990"/>
              <a:gd name="connsiteX73" fmla="*/ 1403635 w 1873192"/>
              <a:gd name="connsiteY73" fmla="*/ 1744995 h 1917990"/>
              <a:gd name="connsiteX74" fmla="*/ 1391278 w 1873192"/>
              <a:gd name="connsiteY74" fmla="*/ 1707925 h 1917990"/>
              <a:gd name="connsiteX75" fmla="*/ 1317138 w 1873192"/>
              <a:gd name="connsiteY75" fmla="*/ 1658498 h 1917990"/>
              <a:gd name="connsiteX76" fmla="*/ 1255354 w 1873192"/>
              <a:gd name="connsiteY76" fmla="*/ 1596714 h 1917990"/>
              <a:gd name="connsiteX77" fmla="*/ 1230640 w 1873192"/>
              <a:gd name="connsiteY77" fmla="*/ 1510217 h 1917990"/>
              <a:gd name="connsiteX78" fmla="*/ 1181213 w 1873192"/>
              <a:gd name="connsiteY78" fmla="*/ 1436076 h 1917990"/>
              <a:gd name="connsiteX79" fmla="*/ 971148 w 1873192"/>
              <a:gd name="connsiteY79" fmla="*/ 1436076 h 1917990"/>
              <a:gd name="connsiteX80" fmla="*/ 946435 w 1873192"/>
              <a:gd name="connsiteY80" fmla="*/ 1473147 h 1917990"/>
              <a:gd name="connsiteX81" fmla="*/ 909365 w 1873192"/>
              <a:gd name="connsiteY81" fmla="*/ 1485504 h 1917990"/>
              <a:gd name="connsiteX82" fmla="*/ 872294 w 1873192"/>
              <a:gd name="connsiteY82" fmla="*/ 1572001 h 1917990"/>
              <a:gd name="connsiteX83" fmla="*/ 822867 w 1873192"/>
              <a:gd name="connsiteY83" fmla="*/ 1683212 h 1917990"/>
              <a:gd name="connsiteX84" fmla="*/ 810510 w 1873192"/>
              <a:gd name="connsiteY84" fmla="*/ 1720282 h 1917990"/>
              <a:gd name="connsiteX85" fmla="*/ 798154 w 1873192"/>
              <a:gd name="connsiteY85" fmla="*/ 1782066 h 1917990"/>
              <a:gd name="connsiteX86" fmla="*/ 785797 w 1873192"/>
              <a:gd name="connsiteY86" fmla="*/ 1868563 h 1917990"/>
              <a:gd name="connsiteX87" fmla="*/ 773440 w 1873192"/>
              <a:gd name="connsiteY87" fmla="*/ 1905633 h 1917990"/>
              <a:gd name="connsiteX88" fmla="*/ 761083 w 1873192"/>
              <a:gd name="connsiteY88" fmla="*/ 1868563 h 1917990"/>
              <a:gd name="connsiteX89" fmla="*/ 736370 w 1873192"/>
              <a:gd name="connsiteY89" fmla="*/ 1831493 h 1917990"/>
              <a:gd name="connsiteX90" fmla="*/ 748727 w 1873192"/>
              <a:gd name="connsiteY90" fmla="*/ 1633785 h 1917990"/>
              <a:gd name="connsiteX91" fmla="*/ 847581 w 1873192"/>
              <a:gd name="connsiteY91" fmla="*/ 1448433 h 1917990"/>
              <a:gd name="connsiteX92" fmla="*/ 785797 w 1873192"/>
              <a:gd name="connsiteY92" fmla="*/ 1399006 h 1917990"/>
              <a:gd name="connsiteX93" fmla="*/ 106175 w 1873192"/>
              <a:gd name="connsiteY93" fmla="*/ 1374293 h 1917990"/>
              <a:gd name="connsiteX94" fmla="*/ 44392 w 1873192"/>
              <a:gd name="connsiteY94" fmla="*/ 1324866 h 1917990"/>
              <a:gd name="connsiteX95" fmla="*/ 81462 w 1873192"/>
              <a:gd name="connsiteY95" fmla="*/ 1337222 h 1917990"/>
              <a:gd name="connsiteX96" fmla="*/ 328597 w 1873192"/>
              <a:gd name="connsiteY96" fmla="*/ 1324866 h 1917990"/>
              <a:gd name="connsiteX97" fmla="*/ 390381 w 1873192"/>
              <a:gd name="connsiteY97" fmla="*/ 1263082 h 1917990"/>
              <a:gd name="connsiteX98" fmla="*/ 30799 w 1873192"/>
              <a:gd name="connsiteY98" fmla="*/ 1034569 h 1917990"/>
              <a:gd name="connsiteX99" fmla="*/ 53658 w 1873192"/>
              <a:gd name="connsiteY99" fmla="*/ 853544 h 1917990"/>
              <a:gd name="connsiteX0" fmla="*/ 53658 w 1873192"/>
              <a:gd name="connsiteY0" fmla="*/ 853544 h 1919565"/>
              <a:gd name="connsiteX1" fmla="*/ 242100 w 1873192"/>
              <a:gd name="connsiteY1" fmla="*/ 867666 h 1919565"/>
              <a:gd name="connsiteX2" fmla="*/ 279170 w 1873192"/>
              <a:gd name="connsiteY2" fmla="*/ 892379 h 1919565"/>
              <a:gd name="connsiteX3" fmla="*/ 303883 w 1873192"/>
              <a:gd name="connsiteY3" fmla="*/ 929449 h 1919565"/>
              <a:gd name="connsiteX4" fmla="*/ 427451 w 1873192"/>
              <a:gd name="connsiteY4" fmla="*/ 1065374 h 1919565"/>
              <a:gd name="connsiteX5" fmla="*/ 612802 w 1873192"/>
              <a:gd name="connsiteY5" fmla="*/ 1151871 h 1919565"/>
              <a:gd name="connsiteX6" fmla="*/ 934078 w 1873192"/>
              <a:gd name="connsiteY6" fmla="*/ 1139514 h 1919565"/>
              <a:gd name="connsiteX7" fmla="*/ 971148 w 1873192"/>
              <a:gd name="connsiteY7" fmla="*/ 1114801 h 1919565"/>
              <a:gd name="connsiteX8" fmla="*/ 983505 w 1873192"/>
              <a:gd name="connsiteY8" fmla="*/ 1077731 h 1919565"/>
              <a:gd name="connsiteX9" fmla="*/ 1008219 w 1873192"/>
              <a:gd name="connsiteY9" fmla="*/ 1040660 h 1919565"/>
              <a:gd name="connsiteX10" fmla="*/ 1008219 w 1873192"/>
              <a:gd name="connsiteY10" fmla="*/ 669958 h 1919565"/>
              <a:gd name="connsiteX11" fmla="*/ 897008 w 1873192"/>
              <a:gd name="connsiteY11" fmla="*/ 484606 h 1919565"/>
              <a:gd name="connsiteX12" fmla="*/ 773440 w 1873192"/>
              <a:gd name="connsiteY12" fmla="*/ 361039 h 1919565"/>
              <a:gd name="connsiteX13" fmla="*/ 699300 w 1873192"/>
              <a:gd name="connsiteY13" fmla="*/ 336325 h 1919565"/>
              <a:gd name="connsiteX14" fmla="*/ 662229 w 1873192"/>
              <a:gd name="connsiteY14" fmla="*/ 323968 h 1919565"/>
              <a:gd name="connsiteX15" fmla="*/ 612802 w 1873192"/>
              <a:gd name="connsiteY15" fmla="*/ 311612 h 1919565"/>
              <a:gd name="connsiteX16" fmla="*/ 439808 w 1873192"/>
              <a:gd name="connsiteY16" fmla="*/ 274541 h 1919565"/>
              <a:gd name="connsiteX17" fmla="*/ 340954 w 1873192"/>
              <a:gd name="connsiteY17" fmla="*/ 150974 h 1919565"/>
              <a:gd name="connsiteX18" fmla="*/ 316240 w 1873192"/>
              <a:gd name="connsiteY18" fmla="*/ 113904 h 1919565"/>
              <a:gd name="connsiteX19" fmla="*/ 390381 w 1873192"/>
              <a:gd name="connsiteY19" fmla="*/ 138617 h 1919565"/>
              <a:gd name="connsiteX20" fmla="*/ 464521 w 1873192"/>
              <a:gd name="connsiteY20" fmla="*/ 188044 h 1919565"/>
              <a:gd name="connsiteX21" fmla="*/ 620966 w 1873192"/>
              <a:gd name="connsiteY21" fmla="*/ 196870 h 1919565"/>
              <a:gd name="connsiteX22" fmla="*/ 835224 w 1873192"/>
              <a:gd name="connsiteY22" fmla="*/ 299255 h 1919565"/>
              <a:gd name="connsiteX23" fmla="*/ 909365 w 1873192"/>
              <a:gd name="connsiteY23" fmla="*/ 323968 h 1919565"/>
              <a:gd name="connsiteX24" fmla="*/ 983505 w 1873192"/>
              <a:gd name="connsiteY24" fmla="*/ 361039 h 1919565"/>
              <a:gd name="connsiteX25" fmla="*/ 1045289 w 1873192"/>
              <a:gd name="connsiteY25" fmla="*/ 422822 h 1919565"/>
              <a:gd name="connsiteX26" fmla="*/ 1082359 w 1873192"/>
              <a:gd name="connsiteY26" fmla="*/ 410466 h 1919565"/>
              <a:gd name="connsiteX27" fmla="*/ 1070002 w 1873192"/>
              <a:gd name="connsiteY27" fmla="*/ 323968 h 1919565"/>
              <a:gd name="connsiteX28" fmla="*/ 1045289 w 1873192"/>
              <a:gd name="connsiteY28" fmla="*/ 249828 h 1919565"/>
              <a:gd name="connsiteX29" fmla="*/ 1020575 w 1873192"/>
              <a:gd name="connsiteY29" fmla="*/ 175687 h 1919565"/>
              <a:gd name="connsiteX30" fmla="*/ 1008219 w 1873192"/>
              <a:gd name="connsiteY30" fmla="*/ 126260 h 1919565"/>
              <a:gd name="connsiteX31" fmla="*/ 983505 w 1873192"/>
              <a:gd name="connsiteY31" fmla="*/ 52120 h 1919565"/>
              <a:gd name="connsiteX32" fmla="*/ 971148 w 1873192"/>
              <a:gd name="connsiteY32" fmla="*/ 2693 h 1919565"/>
              <a:gd name="connsiteX33" fmla="*/ 1070002 w 1873192"/>
              <a:gd name="connsiteY33" fmla="*/ 138617 h 1919565"/>
              <a:gd name="connsiteX34" fmla="*/ 1131786 w 1873192"/>
              <a:gd name="connsiteY34" fmla="*/ 200401 h 1919565"/>
              <a:gd name="connsiteX35" fmla="*/ 1181213 w 1873192"/>
              <a:gd name="connsiteY35" fmla="*/ 311612 h 1919565"/>
              <a:gd name="connsiteX36" fmla="*/ 1255354 w 1873192"/>
              <a:gd name="connsiteY36" fmla="*/ 361039 h 1919565"/>
              <a:gd name="connsiteX37" fmla="*/ 1304781 w 1873192"/>
              <a:gd name="connsiteY37" fmla="*/ 348682 h 1919565"/>
              <a:gd name="connsiteX38" fmla="*/ 1317138 w 1873192"/>
              <a:gd name="connsiteY38" fmla="*/ 286898 h 1919565"/>
              <a:gd name="connsiteX39" fmla="*/ 1329494 w 1873192"/>
              <a:gd name="connsiteY39" fmla="*/ 237471 h 1919565"/>
              <a:gd name="connsiteX40" fmla="*/ 1440705 w 1873192"/>
              <a:gd name="connsiteY40" fmla="*/ 150974 h 1919565"/>
              <a:gd name="connsiteX41" fmla="*/ 1477775 w 1873192"/>
              <a:gd name="connsiteY41" fmla="*/ 126260 h 1919565"/>
              <a:gd name="connsiteX42" fmla="*/ 1514846 w 1873192"/>
              <a:gd name="connsiteY42" fmla="*/ 138617 h 1919565"/>
              <a:gd name="connsiteX43" fmla="*/ 1724910 w 1873192"/>
              <a:gd name="connsiteY43" fmla="*/ 422823 h 1919565"/>
              <a:gd name="connsiteX44" fmla="*/ 1576629 w 1873192"/>
              <a:gd name="connsiteY44" fmla="*/ 694671 h 1919565"/>
              <a:gd name="connsiteX45" fmla="*/ 1601343 w 1873192"/>
              <a:gd name="connsiteY45" fmla="*/ 731741 h 1919565"/>
              <a:gd name="connsiteX46" fmla="*/ 1650770 w 1873192"/>
              <a:gd name="connsiteY46" fmla="*/ 781168 h 1919565"/>
              <a:gd name="connsiteX47" fmla="*/ 1761981 w 1873192"/>
              <a:gd name="connsiteY47" fmla="*/ 830595 h 1919565"/>
              <a:gd name="connsiteX48" fmla="*/ 1799051 w 1873192"/>
              <a:gd name="connsiteY48" fmla="*/ 842952 h 1919565"/>
              <a:gd name="connsiteX49" fmla="*/ 1873192 w 1873192"/>
              <a:gd name="connsiteY49" fmla="*/ 880022 h 1919565"/>
              <a:gd name="connsiteX50" fmla="*/ 1860835 w 1873192"/>
              <a:gd name="connsiteY50" fmla="*/ 978876 h 1919565"/>
              <a:gd name="connsiteX51" fmla="*/ 1823765 w 1873192"/>
              <a:gd name="connsiteY51" fmla="*/ 991233 h 1919565"/>
              <a:gd name="connsiteX52" fmla="*/ 1502489 w 1873192"/>
              <a:gd name="connsiteY52" fmla="*/ 1003590 h 1919565"/>
              <a:gd name="connsiteX53" fmla="*/ 1428348 w 1873192"/>
              <a:gd name="connsiteY53" fmla="*/ 1102444 h 1919565"/>
              <a:gd name="connsiteX54" fmla="*/ 1440705 w 1873192"/>
              <a:gd name="connsiteY54" fmla="*/ 1250725 h 1919565"/>
              <a:gd name="connsiteX55" fmla="*/ 1539559 w 1873192"/>
              <a:gd name="connsiteY55" fmla="*/ 1361936 h 1919565"/>
              <a:gd name="connsiteX56" fmla="*/ 1601343 w 1873192"/>
              <a:gd name="connsiteY56" fmla="*/ 1448433 h 1919565"/>
              <a:gd name="connsiteX57" fmla="*/ 1626056 w 1873192"/>
              <a:gd name="connsiteY57" fmla="*/ 1485504 h 1919565"/>
              <a:gd name="connsiteX58" fmla="*/ 1663127 w 1873192"/>
              <a:gd name="connsiteY58" fmla="*/ 1510217 h 1919565"/>
              <a:gd name="connsiteX59" fmla="*/ 1712554 w 1873192"/>
              <a:gd name="connsiteY59" fmla="*/ 1584358 h 1919565"/>
              <a:gd name="connsiteX60" fmla="*/ 1663127 w 1873192"/>
              <a:gd name="connsiteY60" fmla="*/ 1510217 h 1919565"/>
              <a:gd name="connsiteX61" fmla="*/ 1638413 w 1873192"/>
              <a:gd name="connsiteY61" fmla="*/ 1473147 h 1919565"/>
              <a:gd name="connsiteX62" fmla="*/ 1564273 w 1873192"/>
              <a:gd name="connsiteY62" fmla="*/ 1436076 h 1919565"/>
              <a:gd name="connsiteX63" fmla="*/ 1527202 w 1873192"/>
              <a:gd name="connsiteY63" fmla="*/ 1399006 h 1919565"/>
              <a:gd name="connsiteX64" fmla="*/ 1453062 w 1873192"/>
              <a:gd name="connsiteY64" fmla="*/ 1374293 h 1919565"/>
              <a:gd name="connsiteX65" fmla="*/ 1378921 w 1873192"/>
              <a:gd name="connsiteY65" fmla="*/ 1349579 h 1919565"/>
              <a:gd name="connsiteX66" fmla="*/ 1341851 w 1873192"/>
              <a:gd name="connsiteY66" fmla="*/ 1337222 h 1919565"/>
              <a:gd name="connsiteX67" fmla="*/ 1304781 w 1873192"/>
              <a:gd name="connsiteY67" fmla="*/ 1312509 h 1919565"/>
              <a:gd name="connsiteX68" fmla="*/ 1292424 w 1873192"/>
              <a:gd name="connsiteY68" fmla="*/ 1349579 h 1919565"/>
              <a:gd name="connsiteX69" fmla="*/ 1304781 w 1873192"/>
              <a:gd name="connsiteY69" fmla="*/ 1386649 h 1919565"/>
              <a:gd name="connsiteX70" fmla="*/ 1391278 w 1873192"/>
              <a:gd name="connsiteY70" fmla="*/ 1547287 h 1919565"/>
              <a:gd name="connsiteX71" fmla="*/ 1403635 w 1873192"/>
              <a:gd name="connsiteY71" fmla="*/ 1584358 h 1919565"/>
              <a:gd name="connsiteX72" fmla="*/ 1440705 w 1873192"/>
              <a:gd name="connsiteY72" fmla="*/ 1917990 h 1919565"/>
              <a:gd name="connsiteX73" fmla="*/ 1391278 w 1873192"/>
              <a:gd name="connsiteY73" fmla="*/ 1707925 h 1919565"/>
              <a:gd name="connsiteX74" fmla="*/ 1317138 w 1873192"/>
              <a:gd name="connsiteY74" fmla="*/ 1658498 h 1919565"/>
              <a:gd name="connsiteX75" fmla="*/ 1255354 w 1873192"/>
              <a:gd name="connsiteY75" fmla="*/ 1596714 h 1919565"/>
              <a:gd name="connsiteX76" fmla="*/ 1230640 w 1873192"/>
              <a:gd name="connsiteY76" fmla="*/ 1510217 h 1919565"/>
              <a:gd name="connsiteX77" fmla="*/ 1181213 w 1873192"/>
              <a:gd name="connsiteY77" fmla="*/ 1436076 h 1919565"/>
              <a:gd name="connsiteX78" fmla="*/ 971148 w 1873192"/>
              <a:gd name="connsiteY78" fmla="*/ 1436076 h 1919565"/>
              <a:gd name="connsiteX79" fmla="*/ 946435 w 1873192"/>
              <a:gd name="connsiteY79" fmla="*/ 1473147 h 1919565"/>
              <a:gd name="connsiteX80" fmla="*/ 909365 w 1873192"/>
              <a:gd name="connsiteY80" fmla="*/ 1485504 h 1919565"/>
              <a:gd name="connsiteX81" fmla="*/ 872294 w 1873192"/>
              <a:gd name="connsiteY81" fmla="*/ 1572001 h 1919565"/>
              <a:gd name="connsiteX82" fmla="*/ 822867 w 1873192"/>
              <a:gd name="connsiteY82" fmla="*/ 1683212 h 1919565"/>
              <a:gd name="connsiteX83" fmla="*/ 810510 w 1873192"/>
              <a:gd name="connsiteY83" fmla="*/ 1720282 h 1919565"/>
              <a:gd name="connsiteX84" fmla="*/ 798154 w 1873192"/>
              <a:gd name="connsiteY84" fmla="*/ 1782066 h 1919565"/>
              <a:gd name="connsiteX85" fmla="*/ 785797 w 1873192"/>
              <a:gd name="connsiteY85" fmla="*/ 1868563 h 1919565"/>
              <a:gd name="connsiteX86" fmla="*/ 773440 w 1873192"/>
              <a:gd name="connsiteY86" fmla="*/ 1905633 h 1919565"/>
              <a:gd name="connsiteX87" fmla="*/ 761083 w 1873192"/>
              <a:gd name="connsiteY87" fmla="*/ 1868563 h 1919565"/>
              <a:gd name="connsiteX88" fmla="*/ 736370 w 1873192"/>
              <a:gd name="connsiteY88" fmla="*/ 1831493 h 1919565"/>
              <a:gd name="connsiteX89" fmla="*/ 748727 w 1873192"/>
              <a:gd name="connsiteY89" fmla="*/ 1633785 h 1919565"/>
              <a:gd name="connsiteX90" fmla="*/ 847581 w 1873192"/>
              <a:gd name="connsiteY90" fmla="*/ 1448433 h 1919565"/>
              <a:gd name="connsiteX91" fmla="*/ 785797 w 1873192"/>
              <a:gd name="connsiteY91" fmla="*/ 1399006 h 1919565"/>
              <a:gd name="connsiteX92" fmla="*/ 106175 w 1873192"/>
              <a:gd name="connsiteY92" fmla="*/ 1374293 h 1919565"/>
              <a:gd name="connsiteX93" fmla="*/ 44392 w 1873192"/>
              <a:gd name="connsiteY93" fmla="*/ 1324866 h 1919565"/>
              <a:gd name="connsiteX94" fmla="*/ 81462 w 1873192"/>
              <a:gd name="connsiteY94" fmla="*/ 1337222 h 1919565"/>
              <a:gd name="connsiteX95" fmla="*/ 328597 w 1873192"/>
              <a:gd name="connsiteY95" fmla="*/ 1324866 h 1919565"/>
              <a:gd name="connsiteX96" fmla="*/ 390381 w 1873192"/>
              <a:gd name="connsiteY96" fmla="*/ 1263082 h 1919565"/>
              <a:gd name="connsiteX97" fmla="*/ 30799 w 1873192"/>
              <a:gd name="connsiteY97" fmla="*/ 1034569 h 1919565"/>
              <a:gd name="connsiteX98" fmla="*/ 53658 w 1873192"/>
              <a:gd name="connsiteY98" fmla="*/ 853544 h 1919565"/>
              <a:gd name="connsiteX0" fmla="*/ 53658 w 1873192"/>
              <a:gd name="connsiteY0" fmla="*/ 853544 h 1921243"/>
              <a:gd name="connsiteX1" fmla="*/ 242100 w 1873192"/>
              <a:gd name="connsiteY1" fmla="*/ 867666 h 1921243"/>
              <a:gd name="connsiteX2" fmla="*/ 279170 w 1873192"/>
              <a:gd name="connsiteY2" fmla="*/ 892379 h 1921243"/>
              <a:gd name="connsiteX3" fmla="*/ 303883 w 1873192"/>
              <a:gd name="connsiteY3" fmla="*/ 929449 h 1921243"/>
              <a:gd name="connsiteX4" fmla="*/ 427451 w 1873192"/>
              <a:gd name="connsiteY4" fmla="*/ 1065374 h 1921243"/>
              <a:gd name="connsiteX5" fmla="*/ 612802 w 1873192"/>
              <a:gd name="connsiteY5" fmla="*/ 1151871 h 1921243"/>
              <a:gd name="connsiteX6" fmla="*/ 934078 w 1873192"/>
              <a:gd name="connsiteY6" fmla="*/ 1139514 h 1921243"/>
              <a:gd name="connsiteX7" fmla="*/ 971148 w 1873192"/>
              <a:gd name="connsiteY7" fmla="*/ 1114801 h 1921243"/>
              <a:gd name="connsiteX8" fmla="*/ 983505 w 1873192"/>
              <a:gd name="connsiteY8" fmla="*/ 1077731 h 1921243"/>
              <a:gd name="connsiteX9" fmla="*/ 1008219 w 1873192"/>
              <a:gd name="connsiteY9" fmla="*/ 1040660 h 1921243"/>
              <a:gd name="connsiteX10" fmla="*/ 1008219 w 1873192"/>
              <a:gd name="connsiteY10" fmla="*/ 669958 h 1921243"/>
              <a:gd name="connsiteX11" fmla="*/ 897008 w 1873192"/>
              <a:gd name="connsiteY11" fmla="*/ 484606 h 1921243"/>
              <a:gd name="connsiteX12" fmla="*/ 773440 w 1873192"/>
              <a:gd name="connsiteY12" fmla="*/ 361039 h 1921243"/>
              <a:gd name="connsiteX13" fmla="*/ 699300 w 1873192"/>
              <a:gd name="connsiteY13" fmla="*/ 336325 h 1921243"/>
              <a:gd name="connsiteX14" fmla="*/ 662229 w 1873192"/>
              <a:gd name="connsiteY14" fmla="*/ 323968 h 1921243"/>
              <a:gd name="connsiteX15" fmla="*/ 612802 w 1873192"/>
              <a:gd name="connsiteY15" fmla="*/ 311612 h 1921243"/>
              <a:gd name="connsiteX16" fmla="*/ 439808 w 1873192"/>
              <a:gd name="connsiteY16" fmla="*/ 274541 h 1921243"/>
              <a:gd name="connsiteX17" fmla="*/ 340954 w 1873192"/>
              <a:gd name="connsiteY17" fmla="*/ 150974 h 1921243"/>
              <a:gd name="connsiteX18" fmla="*/ 316240 w 1873192"/>
              <a:gd name="connsiteY18" fmla="*/ 113904 h 1921243"/>
              <a:gd name="connsiteX19" fmla="*/ 390381 w 1873192"/>
              <a:gd name="connsiteY19" fmla="*/ 138617 h 1921243"/>
              <a:gd name="connsiteX20" fmla="*/ 464521 w 1873192"/>
              <a:gd name="connsiteY20" fmla="*/ 188044 h 1921243"/>
              <a:gd name="connsiteX21" fmla="*/ 620966 w 1873192"/>
              <a:gd name="connsiteY21" fmla="*/ 196870 h 1921243"/>
              <a:gd name="connsiteX22" fmla="*/ 835224 w 1873192"/>
              <a:gd name="connsiteY22" fmla="*/ 299255 h 1921243"/>
              <a:gd name="connsiteX23" fmla="*/ 909365 w 1873192"/>
              <a:gd name="connsiteY23" fmla="*/ 323968 h 1921243"/>
              <a:gd name="connsiteX24" fmla="*/ 983505 w 1873192"/>
              <a:gd name="connsiteY24" fmla="*/ 361039 h 1921243"/>
              <a:gd name="connsiteX25" fmla="*/ 1045289 w 1873192"/>
              <a:gd name="connsiteY25" fmla="*/ 422822 h 1921243"/>
              <a:gd name="connsiteX26" fmla="*/ 1082359 w 1873192"/>
              <a:gd name="connsiteY26" fmla="*/ 410466 h 1921243"/>
              <a:gd name="connsiteX27" fmla="*/ 1070002 w 1873192"/>
              <a:gd name="connsiteY27" fmla="*/ 323968 h 1921243"/>
              <a:gd name="connsiteX28" fmla="*/ 1045289 w 1873192"/>
              <a:gd name="connsiteY28" fmla="*/ 249828 h 1921243"/>
              <a:gd name="connsiteX29" fmla="*/ 1020575 w 1873192"/>
              <a:gd name="connsiteY29" fmla="*/ 175687 h 1921243"/>
              <a:gd name="connsiteX30" fmla="*/ 1008219 w 1873192"/>
              <a:gd name="connsiteY30" fmla="*/ 126260 h 1921243"/>
              <a:gd name="connsiteX31" fmla="*/ 983505 w 1873192"/>
              <a:gd name="connsiteY31" fmla="*/ 52120 h 1921243"/>
              <a:gd name="connsiteX32" fmla="*/ 971148 w 1873192"/>
              <a:gd name="connsiteY32" fmla="*/ 2693 h 1921243"/>
              <a:gd name="connsiteX33" fmla="*/ 1070002 w 1873192"/>
              <a:gd name="connsiteY33" fmla="*/ 138617 h 1921243"/>
              <a:gd name="connsiteX34" fmla="*/ 1131786 w 1873192"/>
              <a:gd name="connsiteY34" fmla="*/ 200401 h 1921243"/>
              <a:gd name="connsiteX35" fmla="*/ 1181213 w 1873192"/>
              <a:gd name="connsiteY35" fmla="*/ 311612 h 1921243"/>
              <a:gd name="connsiteX36" fmla="*/ 1255354 w 1873192"/>
              <a:gd name="connsiteY36" fmla="*/ 361039 h 1921243"/>
              <a:gd name="connsiteX37" fmla="*/ 1304781 w 1873192"/>
              <a:gd name="connsiteY37" fmla="*/ 348682 h 1921243"/>
              <a:gd name="connsiteX38" fmla="*/ 1317138 w 1873192"/>
              <a:gd name="connsiteY38" fmla="*/ 286898 h 1921243"/>
              <a:gd name="connsiteX39" fmla="*/ 1329494 w 1873192"/>
              <a:gd name="connsiteY39" fmla="*/ 237471 h 1921243"/>
              <a:gd name="connsiteX40" fmla="*/ 1440705 w 1873192"/>
              <a:gd name="connsiteY40" fmla="*/ 150974 h 1921243"/>
              <a:gd name="connsiteX41" fmla="*/ 1477775 w 1873192"/>
              <a:gd name="connsiteY41" fmla="*/ 126260 h 1921243"/>
              <a:gd name="connsiteX42" fmla="*/ 1514846 w 1873192"/>
              <a:gd name="connsiteY42" fmla="*/ 138617 h 1921243"/>
              <a:gd name="connsiteX43" fmla="*/ 1724910 w 1873192"/>
              <a:gd name="connsiteY43" fmla="*/ 422823 h 1921243"/>
              <a:gd name="connsiteX44" fmla="*/ 1576629 w 1873192"/>
              <a:gd name="connsiteY44" fmla="*/ 694671 h 1921243"/>
              <a:gd name="connsiteX45" fmla="*/ 1601343 w 1873192"/>
              <a:gd name="connsiteY45" fmla="*/ 731741 h 1921243"/>
              <a:gd name="connsiteX46" fmla="*/ 1650770 w 1873192"/>
              <a:gd name="connsiteY46" fmla="*/ 781168 h 1921243"/>
              <a:gd name="connsiteX47" fmla="*/ 1761981 w 1873192"/>
              <a:gd name="connsiteY47" fmla="*/ 830595 h 1921243"/>
              <a:gd name="connsiteX48" fmla="*/ 1799051 w 1873192"/>
              <a:gd name="connsiteY48" fmla="*/ 842952 h 1921243"/>
              <a:gd name="connsiteX49" fmla="*/ 1873192 w 1873192"/>
              <a:gd name="connsiteY49" fmla="*/ 880022 h 1921243"/>
              <a:gd name="connsiteX50" fmla="*/ 1860835 w 1873192"/>
              <a:gd name="connsiteY50" fmla="*/ 978876 h 1921243"/>
              <a:gd name="connsiteX51" fmla="*/ 1823765 w 1873192"/>
              <a:gd name="connsiteY51" fmla="*/ 991233 h 1921243"/>
              <a:gd name="connsiteX52" fmla="*/ 1502489 w 1873192"/>
              <a:gd name="connsiteY52" fmla="*/ 1003590 h 1921243"/>
              <a:gd name="connsiteX53" fmla="*/ 1428348 w 1873192"/>
              <a:gd name="connsiteY53" fmla="*/ 1102444 h 1921243"/>
              <a:gd name="connsiteX54" fmla="*/ 1440705 w 1873192"/>
              <a:gd name="connsiteY54" fmla="*/ 1250725 h 1921243"/>
              <a:gd name="connsiteX55" fmla="*/ 1539559 w 1873192"/>
              <a:gd name="connsiteY55" fmla="*/ 1361936 h 1921243"/>
              <a:gd name="connsiteX56" fmla="*/ 1601343 w 1873192"/>
              <a:gd name="connsiteY56" fmla="*/ 1448433 h 1921243"/>
              <a:gd name="connsiteX57" fmla="*/ 1626056 w 1873192"/>
              <a:gd name="connsiteY57" fmla="*/ 1485504 h 1921243"/>
              <a:gd name="connsiteX58" fmla="*/ 1663127 w 1873192"/>
              <a:gd name="connsiteY58" fmla="*/ 1510217 h 1921243"/>
              <a:gd name="connsiteX59" fmla="*/ 1712554 w 1873192"/>
              <a:gd name="connsiteY59" fmla="*/ 1584358 h 1921243"/>
              <a:gd name="connsiteX60" fmla="*/ 1663127 w 1873192"/>
              <a:gd name="connsiteY60" fmla="*/ 1510217 h 1921243"/>
              <a:gd name="connsiteX61" fmla="*/ 1638413 w 1873192"/>
              <a:gd name="connsiteY61" fmla="*/ 1473147 h 1921243"/>
              <a:gd name="connsiteX62" fmla="*/ 1564273 w 1873192"/>
              <a:gd name="connsiteY62" fmla="*/ 1436076 h 1921243"/>
              <a:gd name="connsiteX63" fmla="*/ 1527202 w 1873192"/>
              <a:gd name="connsiteY63" fmla="*/ 1399006 h 1921243"/>
              <a:gd name="connsiteX64" fmla="*/ 1453062 w 1873192"/>
              <a:gd name="connsiteY64" fmla="*/ 1374293 h 1921243"/>
              <a:gd name="connsiteX65" fmla="*/ 1378921 w 1873192"/>
              <a:gd name="connsiteY65" fmla="*/ 1349579 h 1921243"/>
              <a:gd name="connsiteX66" fmla="*/ 1341851 w 1873192"/>
              <a:gd name="connsiteY66" fmla="*/ 1337222 h 1921243"/>
              <a:gd name="connsiteX67" fmla="*/ 1304781 w 1873192"/>
              <a:gd name="connsiteY67" fmla="*/ 1312509 h 1921243"/>
              <a:gd name="connsiteX68" fmla="*/ 1292424 w 1873192"/>
              <a:gd name="connsiteY68" fmla="*/ 1349579 h 1921243"/>
              <a:gd name="connsiteX69" fmla="*/ 1304781 w 1873192"/>
              <a:gd name="connsiteY69" fmla="*/ 1386649 h 1921243"/>
              <a:gd name="connsiteX70" fmla="*/ 1391278 w 1873192"/>
              <a:gd name="connsiteY70" fmla="*/ 1547287 h 1921243"/>
              <a:gd name="connsiteX71" fmla="*/ 1403635 w 1873192"/>
              <a:gd name="connsiteY71" fmla="*/ 1584358 h 1921243"/>
              <a:gd name="connsiteX72" fmla="*/ 1440705 w 1873192"/>
              <a:gd name="connsiteY72" fmla="*/ 1917990 h 1921243"/>
              <a:gd name="connsiteX73" fmla="*/ 1334128 w 1873192"/>
              <a:gd name="connsiteY73" fmla="*/ 1748746 h 1921243"/>
              <a:gd name="connsiteX74" fmla="*/ 1317138 w 1873192"/>
              <a:gd name="connsiteY74" fmla="*/ 1658498 h 1921243"/>
              <a:gd name="connsiteX75" fmla="*/ 1255354 w 1873192"/>
              <a:gd name="connsiteY75" fmla="*/ 1596714 h 1921243"/>
              <a:gd name="connsiteX76" fmla="*/ 1230640 w 1873192"/>
              <a:gd name="connsiteY76" fmla="*/ 1510217 h 1921243"/>
              <a:gd name="connsiteX77" fmla="*/ 1181213 w 1873192"/>
              <a:gd name="connsiteY77" fmla="*/ 1436076 h 1921243"/>
              <a:gd name="connsiteX78" fmla="*/ 971148 w 1873192"/>
              <a:gd name="connsiteY78" fmla="*/ 1436076 h 1921243"/>
              <a:gd name="connsiteX79" fmla="*/ 946435 w 1873192"/>
              <a:gd name="connsiteY79" fmla="*/ 1473147 h 1921243"/>
              <a:gd name="connsiteX80" fmla="*/ 909365 w 1873192"/>
              <a:gd name="connsiteY80" fmla="*/ 1485504 h 1921243"/>
              <a:gd name="connsiteX81" fmla="*/ 872294 w 1873192"/>
              <a:gd name="connsiteY81" fmla="*/ 1572001 h 1921243"/>
              <a:gd name="connsiteX82" fmla="*/ 822867 w 1873192"/>
              <a:gd name="connsiteY82" fmla="*/ 1683212 h 1921243"/>
              <a:gd name="connsiteX83" fmla="*/ 810510 w 1873192"/>
              <a:gd name="connsiteY83" fmla="*/ 1720282 h 1921243"/>
              <a:gd name="connsiteX84" fmla="*/ 798154 w 1873192"/>
              <a:gd name="connsiteY84" fmla="*/ 1782066 h 1921243"/>
              <a:gd name="connsiteX85" fmla="*/ 785797 w 1873192"/>
              <a:gd name="connsiteY85" fmla="*/ 1868563 h 1921243"/>
              <a:gd name="connsiteX86" fmla="*/ 773440 w 1873192"/>
              <a:gd name="connsiteY86" fmla="*/ 1905633 h 1921243"/>
              <a:gd name="connsiteX87" fmla="*/ 761083 w 1873192"/>
              <a:gd name="connsiteY87" fmla="*/ 1868563 h 1921243"/>
              <a:gd name="connsiteX88" fmla="*/ 736370 w 1873192"/>
              <a:gd name="connsiteY88" fmla="*/ 1831493 h 1921243"/>
              <a:gd name="connsiteX89" fmla="*/ 748727 w 1873192"/>
              <a:gd name="connsiteY89" fmla="*/ 1633785 h 1921243"/>
              <a:gd name="connsiteX90" fmla="*/ 847581 w 1873192"/>
              <a:gd name="connsiteY90" fmla="*/ 1448433 h 1921243"/>
              <a:gd name="connsiteX91" fmla="*/ 785797 w 1873192"/>
              <a:gd name="connsiteY91" fmla="*/ 1399006 h 1921243"/>
              <a:gd name="connsiteX92" fmla="*/ 106175 w 1873192"/>
              <a:gd name="connsiteY92" fmla="*/ 1374293 h 1921243"/>
              <a:gd name="connsiteX93" fmla="*/ 44392 w 1873192"/>
              <a:gd name="connsiteY93" fmla="*/ 1324866 h 1921243"/>
              <a:gd name="connsiteX94" fmla="*/ 81462 w 1873192"/>
              <a:gd name="connsiteY94" fmla="*/ 1337222 h 1921243"/>
              <a:gd name="connsiteX95" fmla="*/ 328597 w 1873192"/>
              <a:gd name="connsiteY95" fmla="*/ 1324866 h 1921243"/>
              <a:gd name="connsiteX96" fmla="*/ 390381 w 1873192"/>
              <a:gd name="connsiteY96" fmla="*/ 1263082 h 1921243"/>
              <a:gd name="connsiteX97" fmla="*/ 30799 w 1873192"/>
              <a:gd name="connsiteY97" fmla="*/ 1034569 h 1921243"/>
              <a:gd name="connsiteX98" fmla="*/ 53658 w 1873192"/>
              <a:gd name="connsiteY98" fmla="*/ 853544 h 1921243"/>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71148 w 1873192"/>
              <a:gd name="connsiteY7" fmla="*/ 1115459 h 1921901"/>
              <a:gd name="connsiteX8" fmla="*/ 983505 w 1873192"/>
              <a:gd name="connsiteY8" fmla="*/ 1078389 h 1921901"/>
              <a:gd name="connsiteX9" fmla="*/ 1008219 w 1873192"/>
              <a:gd name="connsiteY9" fmla="*/ 1041318 h 1921901"/>
              <a:gd name="connsiteX10" fmla="*/ 1008219 w 1873192"/>
              <a:gd name="connsiteY10" fmla="*/ 670616 h 1921901"/>
              <a:gd name="connsiteX11" fmla="*/ 897008 w 1873192"/>
              <a:gd name="connsiteY11" fmla="*/ 485264 h 1921901"/>
              <a:gd name="connsiteX12" fmla="*/ 773440 w 1873192"/>
              <a:gd name="connsiteY12" fmla="*/ 361697 h 1921901"/>
              <a:gd name="connsiteX13" fmla="*/ 699300 w 1873192"/>
              <a:gd name="connsiteY13" fmla="*/ 336983 h 1921901"/>
              <a:gd name="connsiteX14" fmla="*/ 662229 w 1873192"/>
              <a:gd name="connsiteY14" fmla="*/ 324626 h 1921901"/>
              <a:gd name="connsiteX15" fmla="*/ 612802 w 1873192"/>
              <a:gd name="connsiteY15" fmla="*/ 312270 h 1921901"/>
              <a:gd name="connsiteX16" fmla="*/ 439808 w 1873192"/>
              <a:gd name="connsiteY16" fmla="*/ 275199 h 1921901"/>
              <a:gd name="connsiteX17" fmla="*/ 340954 w 1873192"/>
              <a:gd name="connsiteY17" fmla="*/ 151632 h 1921901"/>
              <a:gd name="connsiteX18" fmla="*/ 316240 w 1873192"/>
              <a:gd name="connsiteY18" fmla="*/ 114562 h 1921901"/>
              <a:gd name="connsiteX19" fmla="*/ 390381 w 1873192"/>
              <a:gd name="connsiteY19" fmla="*/ 139275 h 1921901"/>
              <a:gd name="connsiteX20" fmla="*/ 464521 w 1873192"/>
              <a:gd name="connsiteY20" fmla="*/ 188702 h 1921901"/>
              <a:gd name="connsiteX21" fmla="*/ 620966 w 1873192"/>
              <a:gd name="connsiteY21" fmla="*/ 197528 h 1921901"/>
              <a:gd name="connsiteX22" fmla="*/ 835224 w 1873192"/>
              <a:gd name="connsiteY22" fmla="*/ 299913 h 1921901"/>
              <a:gd name="connsiteX23" fmla="*/ 909365 w 1873192"/>
              <a:gd name="connsiteY23" fmla="*/ 324626 h 1921901"/>
              <a:gd name="connsiteX24" fmla="*/ 983505 w 1873192"/>
              <a:gd name="connsiteY24" fmla="*/ 361697 h 1921901"/>
              <a:gd name="connsiteX25" fmla="*/ 1045289 w 1873192"/>
              <a:gd name="connsiteY25" fmla="*/ 423480 h 1921901"/>
              <a:gd name="connsiteX26" fmla="*/ 1082359 w 1873192"/>
              <a:gd name="connsiteY26" fmla="*/ 411124 h 1921901"/>
              <a:gd name="connsiteX27" fmla="*/ 1070002 w 1873192"/>
              <a:gd name="connsiteY27" fmla="*/ 324626 h 1921901"/>
              <a:gd name="connsiteX28" fmla="*/ 1045289 w 1873192"/>
              <a:gd name="connsiteY28" fmla="*/ 250486 h 1921901"/>
              <a:gd name="connsiteX29" fmla="*/ 1020575 w 1873192"/>
              <a:gd name="connsiteY29" fmla="*/ 176345 h 1921901"/>
              <a:gd name="connsiteX30" fmla="*/ 983505 w 1873192"/>
              <a:gd name="connsiteY30" fmla="*/ 52778 h 1921901"/>
              <a:gd name="connsiteX31" fmla="*/ 971148 w 1873192"/>
              <a:gd name="connsiteY31" fmla="*/ 3351 h 1921901"/>
              <a:gd name="connsiteX32" fmla="*/ 1070002 w 1873192"/>
              <a:gd name="connsiteY32" fmla="*/ 139275 h 1921901"/>
              <a:gd name="connsiteX33" fmla="*/ 1131786 w 1873192"/>
              <a:gd name="connsiteY33" fmla="*/ 201059 h 1921901"/>
              <a:gd name="connsiteX34" fmla="*/ 1181213 w 1873192"/>
              <a:gd name="connsiteY34" fmla="*/ 312270 h 1921901"/>
              <a:gd name="connsiteX35" fmla="*/ 1255354 w 1873192"/>
              <a:gd name="connsiteY35" fmla="*/ 361697 h 1921901"/>
              <a:gd name="connsiteX36" fmla="*/ 1304781 w 1873192"/>
              <a:gd name="connsiteY36" fmla="*/ 349340 h 1921901"/>
              <a:gd name="connsiteX37" fmla="*/ 1317138 w 1873192"/>
              <a:gd name="connsiteY37" fmla="*/ 287556 h 1921901"/>
              <a:gd name="connsiteX38" fmla="*/ 1329494 w 1873192"/>
              <a:gd name="connsiteY38" fmla="*/ 238129 h 1921901"/>
              <a:gd name="connsiteX39" fmla="*/ 1440705 w 1873192"/>
              <a:gd name="connsiteY39" fmla="*/ 151632 h 1921901"/>
              <a:gd name="connsiteX40" fmla="*/ 1477775 w 1873192"/>
              <a:gd name="connsiteY40" fmla="*/ 126918 h 1921901"/>
              <a:gd name="connsiteX41" fmla="*/ 1514846 w 1873192"/>
              <a:gd name="connsiteY41" fmla="*/ 139275 h 1921901"/>
              <a:gd name="connsiteX42" fmla="*/ 1724910 w 1873192"/>
              <a:gd name="connsiteY42" fmla="*/ 423481 h 1921901"/>
              <a:gd name="connsiteX43" fmla="*/ 1576629 w 1873192"/>
              <a:gd name="connsiteY43" fmla="*/ 695329 h 1921901"/>
              <a:gd name="connsiteX44" fmla="*/ 1601343 w 1873192"/>
              <a:gd name="connsiteY44" fmla="*/ 732399 h 1921901"/>
              <a:gd name="connsiteX45" fmla="*/ 1650770 w 1873192"/>
              <a:gd name="connsiteY45" fmla="*/ 781826 h 1921901"/>
              <a:gd name="connsiteX46" fmla="*/ 1761981 w 1873192"/>
              <a:gd name="connsiteY46" fmla="*/ 831253 h 1921901"/>
              <a:gd name="connsiteX47" fmla="*/ 1799051 w 1873192"/>
              <a:gd name="connsiteY47" fmla="*/ 843610 h 1921901"/>
              <a:gd name="connsiteX48" fmla="*/ 1873192 w 1873192"/>
              <a:gd name="connsiteY48" fmla="*/ 880680 h 1921901"/>
              <a:gd name="connsiteX49" fmla="*/ 1860835 w 1873192"/>
              <a:gd name="connsiteY49" fmla="*/ 979534 h 1921901"/>
              <a:gd name="connsiteX50" fmla="*/ 1823765 w 1873192"/>
              <a:gd name="connsiteY50" fmla="*/ 991891 h 1921901"/>
              <a:gd name="connsiteX51" fmla="*/ 1502489 w 1873192"/>
              <a:gd name="connsiteY51" fmla="*/ 1004248 h 1921901"/>
              <a:gd name="connsiteX52" fmla="*/ 1428348 w 1873192"/>
              <a:gd name="connsiteY52" fmla="*/ 1103102 h 1921901"/>
              <a:gd name="connsiteX53" fmla="*/ 1440705 w 1873192"/>
              <a:gd name="connsiteY53" fmla="*/ 1251383 h 1921901"/>
              <a:gd name="connsiteX54" fmla="*/ 1539559 w 1873192"/>
              <a:gd name="connsiteY54" fmla="*/ 1362594 h 1921901"/>
              <a:gd name="connsiteX55" fmla="*/ 1601343 w 1873192"/>
              <a:gd name="connsiteY55" fmla="*/ 1449091 h 1921901"/>
              <a:gd name="connsiteX56" fmla="*/ 1626056 w 1873192"/>
              <a:gd name="connsiteY56" fmla="*/ 1486162 h 1921901"/>
              <a:gd name="connsiteX57" fmla="*/ 1663127 w 1873192"/>
              <a:gd name="connsiteY57" fmla="*/ 1510875 h 1921901"/>
              <a:gd name="connsiteX58" fmla="*/ 1712554 w 1873192"/>
              <a:gd name="connsiteY58" fmla="*/ 1585016 h 1921901"/>
              <a:gd name="connsiteX59" fmla="*/ 1663127 w 1873192"/>
              <a:gd name="connsiteY59" fmla="*/ 1510875 h 1921901"/>
              <a:gd name="connsiteX60" fmla="*/ 1638413 w 1873192"/>
              <a:gd name="connsiteY60" fmla="*/ 1473805 h 1921901"/>
              <a:gd name="connsiteX61" fmla="*/ 1564273 w 1873192"/>
              <a:gd name="connsiteY61" fmla="*/ 1436734 h 1921901"/>
              <a:gd name="connsiteX62" fmla="*/ 1527202 w 1873192"/>
              <a:gd name="connsiteY62" fmla="*/ 1399664 h 1921901"/>
              <a:gd name="connsiteX63" fmla="*/ 1453062 w 1873192"/>
              <a:gd name="connsiteY63" fmla="*/ 1374951 h 1921901"/>
              <a:gd name="connsiteX64" fmla="*/ 1378921 w 1873192"/>
              <a:gd name="connsiteY64" fmla="*/ 1350237 h 1921901"/>
              <a:gd name="connsiteX65" fmla="*/ 1341851 w 1873192"/>
              <a:gd name="connsiteY65" fmla="*/ 1337880 h 1921901"/>
              <a:gd name="connsiteX66" fmla="*/ 1304781 w 1873192"/>
              <a:gd name="connsiteY66" fmla="*/ 1313167 h 1921901"/>
              <a:gd name="connsiteX67" fmla="*/ 1292424 w 1873192"/>
              <a:gd name="connsiteY67" fmla="*/ 1350237 h 1921901"/>
              <a:gd name="connsiteX68" fmla="*/ 1304781 w 1873192"/>
              <a:gd name="connsiteY68" fmla="*/ 1387307 h 1921901"/>
              <a:gd name="connsiteX69" fmla="*/ 1391278 w 1873192"/>
              <a:gd name="connsiteY69" fmla="*/ 1547945 h 1921901"/>
              <a:gd name="connsiteX70" fmla="*/ 1403635 w 1873192"/>
              <a:gd name="connsiteY70" fmla="*/ 1585016 h 1921901"/>
              <a:gd name="connsiteX71" fmla="*/ 1440705 w 1873192"/>
              <a:gd name="connsiteY71" fmla="*/ 1918648 h 1921901"/>
              <a:gd name="connsiteX72" fmla="*/ 1334128 w 1873192"/>
              <a:gd name="connsiteY72" fmla="*/ 1749404 h 1921901"/>
              <a:gd name="connsiteX73" fmla="*/ 1317138 w 1873192"/>
              <a:gd name="connsiteY73" fmla="*/ 1659156 h 1921901"/>
              <a:gd name="connsiteX74" fmla="*/ 1255354 w 1873192"/>
              <a:gd name="connsiteY74" fmla="*/ 1597372 h 1921901"/>
              <a:gd name="connsiteX75" fmla="*/ 1230640 w 1873192"/>
              <a:gd name="connsiteY75" fmla="*/ 1510875 h 1921901"/>
              <a:gd name="connsiteX76" fmla="*/ 1181213 w 1873192"/>
              <a:gd name="connsiteY76" fmla="*/ 1436734 h 1921901"/>
              <a:gd name="connsiteX77" fmla="*/ 971148 w 1873192"/>
              <a:gd name="connsiteY77" fmla="*/ 1436734 h 1921901"/>
              <a:gd name="connsiteX78" fmla="*/ 946435 w 1873192"/>
              <a:gd name="connsiteY78" fmla="*/ 1473805 h 1921901"/>
              <a:gd name="connsiteX79" fmla="*/ 909365 w 1873192"/>
              <a:gd name="connsiteY79" fmla="*/ 1486162 h 1921901"/>
              <a:gd name="connsiteX80" fmla="*/ 872294 w 1873192"/>
              <a:gd name="connsiteY80" fmla="*/ 1572659 h 1921901"/>
              <a:gd name="connsiteX81" fmla="*/ 822867 w 1873192"/>
              <a:gd name="connsiteY81" fmla="*/ 1683870 h 1921901"/>
              <a:gd name="connsiteX82" fmla="*/ 810510 w 1873192"/>
              <a:gd name="connsiteY82" fmla="*/ 1720940 h 1921901"/>
              <a:gd name="connsiteX83" fmla="*/ 798154 w 1873192"/>
              <a:gd name="connsiteY83" fmla="*/ 1782724 h 1921901"/>
              <a:gd name="connsiteX84" fmla="*/ 785797 w 1873192"/>
              <a:gd name="connsiteY84" fmla="*/ 1869221 h 1921901"/>
              <a:gd name="connsiteX85" fmla="*/ 773440 w 1873192"/>
              <a:gd name="connsiteY85" fmla="*/ 1906291 h 1921901"/>
              <a:gd name="connsiteX86" fmla="*/ 761083 w 1873192"/>
              <a:gd name="connsiteY86" fmla="*/ 1869221 h 1921901"/>
              <a:gd name="connsiteX87" fmla="*/ 736370 w 1873192"/>
              <a:gd name="connsiteY87" fmla="*/ 1832151 h 1921901"/>
              <a:gd name="connsiteX88" fmla="*/ 748727 w 1873192"/>
              <a:gd name="connsiteY88" fmla="*/ 1634443 h 1921901"/>
              <a:gd name="connsiteX89" fmla="*/ 847581 w 1873192"/>
              <a:gd name="connsiteY89" fmla="*/ 1449091 h 1921901"/>
              <a:gd name="connsiteX90" fmla="*/ 785797 w 1873192"/>
              <a:gd name="connsiteY90" fmla="*/ 1399664 h 1921901"/>
              <a:gd name="connsiteX91" fmla="*/ 106175 w 1873192"/>
              <a:gd name="connsiteY91" fmla="*/ 1374951 h 1921901"/>
              <a:gd name="connsiteX92" fmla="*/ 44392 w 1873192"/>
              <a:gd name="connsiteY92" fmla="*/ 1325524 h 1921901"/>
              <a:gd name="connsiteX93" fmla="*/ 81462 w 1873192"/>
              <a:gd name="connsiteY93" fmla="*/ 1337880 h 1921901"/>
              <a:gd name="connsiteX94" fmla="*/ 328597 w 1873192"/>
              <a:gd name="connsiteY94" fmla="*/ 1325524 h 1921901"/>
              <a:gd name="connsiteX95" fmla="*/ 390381 w 1873192"/>
              <a:gd name="connsiteY95" fmla="*/ 1263740 h 1921901"/>
              <a:gd name="connsiteX96" fmla="*/ 30799 w 1873192"/>
              <a:gd name="connsiteY96" fmla="*/ 1035227 h 1921901"/>
              <a:gd name="connsiteX97" fmla="*/ 53658 w 1873192"/>
              <a:gd name="connsiteY97"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71148 w 1873192"/>
              <a:gd name="connsiteY7" fmla="*/ 1115459 h 1921901"/>
              <a:gd name="connsiteX8" fmla="*/ 983505 w 1873192"/>
              <a:gd name="connsiteY8" fmla="*/ 1078389 h 1921901"/>
              <a:gd name="connsiteX9" fmla="*/ 1008219 w 1873192"/>
              <a:gd name="connsiteY9" fmla="*/ 1041318 h 1921901"/>
              <a:gd name="connsiteX10" fmla="*/ 1008219 w 1873192"/>
              <a:gd name="connsiteY10" fmla="*/ 670616 h 1921901"/>
              <a:gd name="connsiteX11" fmla="*/ 897008 w 1873192"/>
              <a:gd name="connsiteY11" fmla="*/ 485264 h 1921901"/>
              <a:gd name="connsiteX12" fmla="*/ 773440 w 1873192"/>
              <a:gd name="connsiteY12" fmla="*/ 361697 h 1921901"/>
              <a:gd name="connsiteX13" fmla="*/ 699300 w 1873192"/>
              <a:gd name="connsiteY13" fmla="*/ 336983 h 1921901"/>
              <a:gd name="connsiteX14" fmla="*/ 662229 w 1873192"/>
              <a:gd name="connsiteY14" fmla="*/ 324626 h 1921901"/>
              <a:gd name="connsiteX15" fmla="*/ 612802 w 1873192"/>
              <a:gd name="connsiteY15" fmla="*/ 312270 h 1921901"/>
              <a:gd name="connsiteX16" fmla="*/ 439808 w 1873192"/>
              <a:gd name="connsiteY16" fmla="*/ 275199 h 1921901"/>
              <a:gd name="connsiteX17" fmla="*/ 340954 w 1873192"/>
              <a:gd name="connsiteY17" fmla="*/ 151632 h 1921901"/>
              <a:gd name="connsiteX18" fmla="*/ 316240 w 1873192"/>
              <a:gd name="connsiteY18" fmla="*/ 114562 h 1921901"/>
              <a:gd name="connsiteX19" fmla="*/ 390381 w 1873192"/>
              <a:gd name="connsiteY19" fmla="*/ 139275 h 1921901"/>
              <a:gd name="connsiteX20" fmla="*/ 464521 w 1873192"/>
              <a:gd name="connsiteY20" fmla="*/ 188702 h 1921901"/>
              <a:gd name="connsiteX21" fmla="*/ 620966 w 1873192"/>
              <a:gd name="connsiteY21" fmla="*/ 197528 h 1921901"/>
              <a:gd name="connsiteX22" fmla="*/ 835224 w 1873192"/>
              <a:gd name="connsiteY22" fmla="*/ 299913 h 1921901"/>
              <a:gd name="connsiteX23" fmla="*/ 909365 w 1873192"/>
              <a:gd name="connsiteY23" fmla="*/ 324626 h 1921901"/>
              <a:gd name="connsiteX24" fmla="*/ 983505 w 1873192"/>
              <a:gd name="connsiteY24" fmla="*/ 361697 h 1921901"/>
              <a:gd name="connsiteX25" fmla="*/ 1045289 w 1873192"/>
              <a:gd name="connsiteY25" fmla="*/ 423480 h 1921901"/>
              <a:gd name="connsiteX26" fmla="*/ 1082359 w 1873192"/>
              <a:gd name="connsiteY26" fmla="*/ 411124 h 1921901"/>
              <a:gd name="connsiteX27" fmla="*/ 1070002 w 1873192"/>
              <a:gd name="connsiteY27" fmla="*/ 324626 h 1921901"/>
              <a:gd name="connsiteX28" fmla="*/ 1045289 w 1873192"/>
              <a:gd name="connsiteY28" fmla="*/ 250486 h 1921901"/>
              <a:gd name="connsiteX29" fmla="*/ 1020575 w 1873192"/>
              <a:gd name="connsiteY29" fmla="*/ 176345 h 1921901"/>
              <a:gd name="connsiteX30" fmla="*/ 983505 w 1873192"/>
              <a:gd name="connsiteY30" fmla="*/ 52778 h 1921901"/>
              <a:gd name="connsiteX31" fmla="*/ 971148 w 1873192"/>
              <a:gd name="connsiteY31" fmla="*/ 3351 h 1921901"/>
              <a:gd name="connsiteX32" fmla="*/ 1070002 w 1873192"/>
              <a:gd name="connsiteY32" fmla="*/ 139275 h 1921901"/>
              <a:gd name="connsiteX33" fmla="*/ 1131786 w 1873192"/>
              <a:gd name="connsiteY33" fmla="*/ 201059 h 1921901"/>
              <a:gd name="connsiteX34" fmla="*/ 1181213 w 1873192"/>
              <a:gd name="connsiteY34" fmla="*/ 312270 h 1921901"/>
              <a:gd name="connsiteX35" fmla="*/ 1304781 w 1873192"/>
              <a:gd name="connsiteY35" fmla="*/ 349340 h 1921901"/>
              <a:gd name="connsiteX36" fmla="*/ 1317138 w 1873192"/>
              <a:gd name="connsiteY36" fmla="*/ 287556 h 1921901"/>
              <a:gd name="connsiteX37" fmla="*/ 1329494 w 1873192"/>
              <a:gd name="connsiteY37" fmla="*/ 238129 h 1921901"/>
              <a:gd name="connsiteX38" fmla="*/ 1440705 w 1873192"/>
              <a:gd name="connsiteY38" fmla="*/ 151632 h 1921901"/>
              <a:gd name="connsiteX39" fmla="*/ 1477775 w 1873192"/>
              <a:gd name="connsiteY39" fmla="*/ 126918 h 1921901"/>
              <a:gd name="connsiteX40" fmla="*/ 1514846 w 1873192"/>
              <a:gd name="connsiteY40" fmla="*/ 139275 h 1921901"/>
              <a:gd name="connsiteX41" fmla="*/ 1724910 w 1873192"/>
              <a:gd name="connsiteY41" fmla="*/ 423481 h 1921901"/>
              <a:gd name="connsiteX42" fmla="*/ 1576629 w 1873192"/>
              <a:gd name="connsiteY42" fmla="*/ 695329 h 1921901"/>
              <a:gd name="connsiteX43" fmla="*/ 1601343 w 1873192"/>
              <a:gd name="connsiteY43" fmla="*/ 732399 h 1921901"/>
              <a:gd name="connsiteX44" fmla="*/ 1650770 w 1873192"/>
              <a:gd name="connsiteY44" fmla="*/ 781826 h 1921901"/>
              <a:gd name="connsiteX45" fmla="*/ 1761981 w 1873192"/>
              <a:gd name="connsiteY45" fmla="*/ 831253 h 1921901"/>
              <a:gd name="connsiteX46" fmla="*/ 1799051 w 1873192"/>
              <a:gd name="connsiteY46" fmla="*/ 843610 h 1921901"/>
              <a:gd name="connsiteX47" fmla="*/ 1873192 w 1873192"/>
              <a:gd name="connsiteY47" fmla="*/ 880680 h 1921901"/>
              <a:gd name="connsiteX48" fmla="*/ 1860835 w 1873192"/>
              <a:gd name="connsiteY48" fmla="*/ 979534 h 1921901"/>
              <a:gd name="connsiteX49" fmla="*/ 1823765 w 1873192"/>
              <a:gd name="connsiteY49" fmla="*/ 991891 h 1921901"/>
              <a:gd name="connsiteX50" fmla="*/ 1502489 w 1873192"/>
              <a:gd name="connsiteY50" fmla="*/ 1004248 h 1921901"/>
              <a:gd name="connsiteX51" fmla="*/ 1428348 w 1873192"/>
              <a:gd name="connsiteY51" fmla="*/ 1103102 h 1921901"/>
              <a:gd name="connsiteX52" fmla="*/ 1440705 w 1873192"/>
              <a:gd name="connsiteY52" fmla="*/ 1251383 h 1921901"/>
              <a:gd name="connsiteX53" fmla="*/ 1539559 w 1873192"/>
              <a:gd name="connsiteY53" fmla="*/ 1362594 h 1921901"/>
              <a:gd name="connsiteX54" fmla="*/ 1601343 w 1873192"/>
              <a:gd name="connsiteY54" fmla="*/ 1449091 h 1921901"/>
              <a:gd name="connsiteX55" fmla="*/ 1626056 w 1873192"/>
              <a:gd name="connsiteY55" fmla="*/ 1486162 h 1921901"/>
              <a:gd name="connsiteX56" fmla="*/ 1663127 w 1873192"/>
              <a:gd name="connsiteY56" fmla="*/ 1510875 h 1921901"/>
              <a:gd name="connsiteX57" fmla="*/ 1712554 w 1873192"/>
              <a:gd name="connsiteY57" fmla="*/ 1585016 h 1921901"/>
              <a:gd name="connsiteX58" fmla="*/ 1663127 w 1873192"/>
              <a:gd name="connsiteY58" fmla="*/ 1510875 h 1921901"/>
              <a:gd name="connsiteX59" fmla="*/ 1638413 w 1873192"/>
              <a:gd name="connsiteY59" fmla="*/ 1473805 h 1921901"/>
              <a:gd name="connsiteX60" fmla="*/ 1564273 w 1873192"/>
              <a:gd name="connsiteY60" fmla="*/ 1436734 h 1921901"/>
              <a:gd name="connsiteX61" fmla="*/ 1527202 w 1873192"/>
              <a:gd name="connsiteY61" fmla="*/ 1399664 h 1921901"/>
              <a:gd name="connsiteX62" fmla="*/ 1453062 w 1873192"/>
              <a:gd name="connsiteY62" fmla="*/ 1374951 h 1921901"/>
              <a:gd name="connsiteX63" fmla="*/ 1378921 w 1873192"/>
              <a:gd name="connsiteY63" fmla="*/ 1350237 h 1921901"/>
              <a:gd name="connsiteX64" fmla="*/ 1341851 w 1873192"/>
              <a:gd name="connsiteY64" fmla="*/ 1337880 h 1921901"/>
              <a:gd name="connsiteX65" fmla="*/ 1304781 w 1873192"/>
              <a:gd name="connsiteY65" fmla="*/ 1313167 h 1921901"/>
              <a:gd name="connsiteX66" fmla="*/ 1292424 w 1873192"/>
              <a:gd name="connsiteY66" fmla="*/ 1350237 h 1921901"/>
              <a:gd name="connsiteX67" fmla="*/ 1304781 w 1873192"/>
              <a:gd name="connsiteY67" fmla="*/ 1387307 h 1921901"/>
              <a:gd name="connsiteX68" fmla="*/ 1391278 w 1873192"/>
              <a:gd name="connsiteY68" fmla="*/ 1547945 h 1921901"/>
              <a:gd name="connsiteX69" fmla="*/ 1403635 w 1873192"/>
              <a:gd name="connsiteY69" fmla="*/ 1585016 h 1921901"/>
              <a:gd name="connsiteX70" fmla="*/ 1440705 w 1873192"/>
              <a:gd name="connsiteY70" fmla="*/ 1918648 h 1921901"/>
              <a:gd name="connsiteX71" fmla="*/ 1334128 w 1873192"/>
              <a:gd name="connsiteY71" fmla="*/ 1749404 h 1921901"/>
              <a:gd name="connsiteX72" fmla="*/ 1317138 w 1873192"/>
              <a:gd name="connsiteY72" fmla="*/ 1659156 h 1921901"/>
              <a:gd name="connsiteX73" fmla="*/ 1255354 w 1873192"/>
              <a:gd name="connsiteY73" fmla="*/ 1597372 h 1921901"/>
              <a:gd name="connsiteX74" fmla="*/ 1230640 w 1873192"/>
              <a:gd name="connsiteY74" fmla="*/ 1510875 h 1921901"/>
              <a:gd name="connsiteX75" fmla="*/ 1181213 w 1873192"/>
              <a:gd name="connsiteY75" fmla="*/ 1436734 h 1921901"/>
              <a:gd name="connsiteX76" fmla="*/ 971148 w 1873192"/>
              <a:gd name="connsiteY76" fmla="*/ 1436734 h 1921901"/>
              <a:gd name="connsiteX77" fmla="*/ 946435 w 1873192"/>
              <a:gd name="connsiteY77" fmla="*/ 1473805 h 1921901"/>
              <a:gd name="connsiteX78" fmla="*/ 909365 w 1873192"/>
              <a:gd name="connsiteY78" fmla="*/ 1486162 h 1921901"/>
              <a:gd name="connsiteX79" fmla="*/ 872294 w 1873192"/>
              <a:gd name="connsiteY79" fmla="*/ 1572659 h 1921901"/>
              <a:gd name="connsiteX80" fmla="*/ 822867 w 1873192"/>
              <a:gd name="connsiteY80" fmla="*/ 1683870 h 1921901"/>
              <a:gd name="connsiteX81" fmla="*/ 810510 w 1873192"/>
              <a:gd name="connsiteY81" fmla="*/ 1720940 h 1921901"/>
              <a:gd name="connsiteX82" fmla="*/ 798154 w 1873192"/>
              <a:gd name="connsiteY82" fmla="*/ 1782724 h 1921901"/>
              <a:gd name="connsiteX83" fmla="*/ 785797 w 1873192"/>
              <a:gd name="connsiteY83" fmla="*/ 1869221 h 1921901"/>
              <a:gd name="connsiteX84" fmla="*/ 773440 w 1873192"/>
              <a:gd name="connsiteY84" fmla="*/ 1906291 h 1921901"/>
              <a:gd name="connsiteX85" fmla="*/ 761083 w 1873192"/>
              <a:gd name="connsiteY85" fmla="*/ 1869221 h 1921901"/>
              <a:gd name="connsiteX86" fmla="*/ 736370 w 1873192"/>
              <a:gd name="connsiteY86" fmla="*/ 1832151 h 1921901"/>
              <a:gd name="connsiteX87" fmla="*/ 748727 w 1873192"/>
              <a:gd name="connsiteY87" fmla="*/ 1634443 h 1921901"/>
              <a:gd name="connsiteX88" fmla="*/ 847581 w 1873192"/>
              <a:gd name="connsiteY88" fmla="*/ 1449091 h 1921901"/>
              <a:gd name="connsiteX89" fmla="*/ 785797 w 1873192"/>
              <a:gd name="connsiteY89" fmla="*/ 1399664 h 1921901"/>
              <a:gd name="connsiteX90" fmla="*/ 106175 w 1873192"/>
              <a:gd name="connsiteY90" fmla="*/ 1374951 h 1921901"/>
              <a:gd name="connsiteX91" fmla="*/ 44392 w 1873192"/>
              <a:gd name="connsiteY91" fmla="*/ 1325524 h 1921901"/>
              <a:gd name="connsiteX92" fmla="*/ 81462 w 1873192"/>
              <a:gd name="connsiteY92" fmla="*/ 1337880 h 1921901"/>
              <a:gd name="connsiteX93" fmla="*/ 328597 w 1873192"/>
              <a:gd name="connsiteY93" fmla="*/ 1325524 h 1921901"/>
              <a:gd name="connsiteX94" fmla="*/ 390381 w 1873192"/>
              <a:gd name="connsiteY94" fmla="*/ 1263740 h 1921901"/>
              <a:gd name="connsiteX95" fmla="*/ 30799 w 1873192"/>
              <a:gd name="connsiteY95" fmla="*/ 1035227 h 1921901"/>
              <a:gd name="connsiteX96" fmla="*/ 53658 w 1873192"/>
              <a:gd name="connsiteY96"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650770 w 1873192"/>
              <a:gd name="connsiteY43" fmla="*/ 781826 h 1921901"/>
              <a:gd name="connsiteX44" fmla="*/ 1761981 w 1873192"/>
              <a:gd name="connsiteY44" fmla="*/ 831253 h 1921901"/>
              <a:gd name="connsiteX45" fmla="*/ 1799051 w 1873192"/>
              <a:gd name="connsiteY45" fmla="*/ 843610 h 1921901"/>
              <a:gd name="connsiteX46" fmla="*/ 1873192 w 1873192"/>
              <a:gd name="connsiteY46" fmla="*/ 880680 h 1921901"/>
              <a:gd name="connsiteX47" fmla="*/ 1860835 w 1873192"/>
              <a:gd name="connsiteY47" fmla="*/ 979534 h 1921901"/>
              <a:gd name="connsiteX48" fmla="*/ 1823765 w 1873192"/>
              <a:gd name="connsiteY48" fmla="*/ 991891 h 1921901"/>
              <a:gd name="connsiteX49" fmla="*/ 1502489 w 1873192"/>
              <a:gd name="connsiteY49" fmla="*/ 1004248 h 1921901"/>
              <a:gd name="connsiteX50" fmla="*/ 1428348 w 1873192"/>
              <a:gd name="connsiteY50" fmla="*/ 1103102 h 1921901"/>
              <a:gd name="connsiteX51" fmla="*/ 1440705 w 1873192"/>
              <a:gd name="connsiteY51" fmla="*/ 1251383 h 1921901"/>
              <a:gd name="connsiteX52" fmla="*/ 1539559 w 1873192"/>
              <a:gd name="connsiteY52" fmla="*/ 1362594 h 1921901"/>
              <a:gd name="connsiteX53" fmla="*/ 1601343 w 1873192"/>
              <a:gd name="connsiteY53" fmla="*/ 1449091 h 1921901"/>
              <a:gd name="connsiteX54" fmla="*/ 1626056 w 1873192"/>
              <a:gd name="connsiteY54" fmla="*/ 1486162 h 1921901"/>
              <a:gd name="connsiteX55" fmla="*/ 1663127 w 1873192"/>
              <a:gd name="connsiteY55" fmla="*/ 1510875 h 1921901"/>
              <a:gd name="connsiteX56" fmla="*/ 1712554 w 1873192"/>
              <a:gd name="connsiteY56" fmla="*/ 1585016 h 1921901"/>
              <a:gd name="connsiteX57" fmla="*/ 1663127 w 1873192"/>
              <a:gd name="connsiteY57" fmla="*/ 1510875 h 1921901"/>
              <a:gd name="connsiteX58" fmla="*/ 1638413 w 1873192"/>
              <a:gd name="connsiteY58" fmla="*/ 1473805 h 1921901"/>
              <a:gd name="connsiteX59" fmla="*/ 1564273 w 1873192"/>
              <a:gd name="connsiteY59" fmla="*/ 1436734 h 1921901"/>
              <a:gd name="connsiteX60" fmla="*/ 1527202 w 1873192"/>
              <a:gd name="connsiteY60" fmla="*/ 1399664 h 1921901"/>
              <a:gd name="connsiteX61" fmla="*/ 1453062 w 1873192"/>
              <a:gd name="connsiteY61" fmla="*/ 1374951 h 1921901"/>
              <a:gd name="connsiteX62" fmla="*/ 1378921 w 1873192"/>
              <a:gd name="connsiteY62" fmla="*/ 1350237 h 1921901"/>
              <a:gd name="connsiteX63" fmla="*/ 1341851 w 1873192"/>
              <a:gd name="connsiteY63" fmla="*/ 1337880 h 1921901"/>
              <a:gd name="connsiteX64" fmla="*/ 1304781 w 1873192"/>
              <a:gd name="connsiteY64" fmla="*/ 1313167 h 1921901"/>
              <a:gd name="connsiteX65" fmla="*/ 1292424 w 1873192"/>
              <a:gd name="connsiteY65" fmla="*/ 1350237 h 1921901"/>
              <a:gd name="connsiteX66" fmla="*/ 1304781 w 1873192"/>
              <a:gd name="connsiteY66" fmla="*/ 1387307 h 1921901"/>
              <a:gd name="connsiteX67" fmla="*/ 1391278 w 1873192"/>
              <a:gd name="connsiteY67" fmla="*/ 1547945 h 1921901"/>
              <a:gd name="connsiteX68" fmla="*/ 1403635 w 1873192"/>
              <a:gd name="connsiteY68" fmla="*/ 1585016 h 1921901"/>
              <a:gd name="connsiteX69" fmla="*/ 1440705 w 1873192"/>
              <a:gd name="connsiteY69" fmla="*/ 1918648 h 1921901"/>
              <a:gd name="connsiteX70" fmla="*/ 1334128 w 1873192"/>
              <a:gd name="connsiteY70" fmla="*/ 1749404 h 1921901"/>
              <a:gd name="connsiteX71" fmla="*/ 1317138 w 1873192"/>
              <a:gd name="connsiteY71" fmla="*/ 1659156 h 1921901"/>
              <a:gd name="connsiteX72" fmla="*/ 1255354 w 1873192"/>
              <a:gd name="connsiteY72" fmla="*/ 1597372 h 1921901"/>
              <a:gd name="connsiteX73" fmla="*/ 1230640 w 1873192"/>
              <a:gd name="connsiteY73" fmla="*/ 1510875 h 1921901"/>
              <a:gd name="connsiteX74" fmla="*/ 1181213 w 1873192"/>
              <a:gd name="connsiteY74" fmla="*/ 1436734 h 1921901"/>
              <a:gd name="connsiteX75" fmla="*/ 971148 w 1873192"/>
              <a:gd name="connsiteY75" fmla="*/ 1436734 h 1921901"/>
              <a:gd name="connsiteX76" fmla="*/ 946435 w 1873192"/>
              <a:gd name="connsiteY76" fmla="*/ 1473805 h 1921901"/>
              <a:gd name="connsiteX77" fmla="*/ 909365 w 1873192"/>
              <a:gd name="connsiteY77" fmla="*/ 1486162 h 1921901"/>
              <a:gd name="connsiteX78" fmla="*/ 872294 w 1873192"/>
              <a:gd name="connsiteY78" fmla="*/ 1572659 h 1921901"/>
              <a:gd name="connsiteX79" fmla="*/ 822867 w 1873192"/>
              <a:gd name="connsiteY79" fmla="*/ 1683870 h 1921901"/>
              <a:gd name="connsiteX80" fmla="*/ 810510 w 1873192"/>
              <a:gd name="connsiteY80" fmla="*/ 1720940 h 1921901"/>
              <a:gd name="connsiteX81" fmla="*/ 798154 w 1873192"/>
              <a:gd name="connsiteY81" fmla="*/ 1782724 h 1921901"/>
              <a:gd name="connsiteX82" fmla="*/ 785797 w 1873192"/>
              <a:gd name="connsiteY82" fmla="*/ 1869221 h 1921901"/>
              <a:gd name="connsiteX83" fmla="*/ 773440 w 1873192"/>
              <a:gd name="connsiteY83" fmla="*/ 1906291 h 1921901"/>
              <a:gd name="connsiteX84" fmla="*/ 761083 w 1873192"/>
              <a:gd name="connsiteY84" fmla="*/ 1869221 h 1921901"/>
              <a:gd name="connsiteX85" fmla="*/ 736370 w 1873192"/>
              <a:gd name="connsiteY85" fmla="*/ 1832151 h 1921901"/>
              <a:gd name="connsiteX86" fmla="*/ 748727 w 1873192"/>
              <a:gd name="connsiteY86" fmla="*/ 1634443 h 1921901"/>
              <a:gd name="connsiteX87" fmla="*/ 847581 w 1873192"/>
              <a:gd name="connsiteY87" fmla="*/ 1449091 h 1921901"/>
              <a:gd name="connsiteX88" fmla="*/ 785797 w 1873192"/>
              <a:gd name="connsiteY88" fmla="*/ 1399664 h 1921901"/>
              <a:gd name="connsiteX89" fmla="*/ 106175 w 1873192"/>
              <a:gd name="connsiteY89" fmla="*/ 1374951 h 1921901"/>
              <a:gd name="connsiteX90" fmla="*/ 44392 w 1873192"/>
              <a:gd name="connsiteY90" fmla="*/ 1325524 h 1921901"/>
              <a:gd name="connsiteX91" fmla="*/ 81462 w 1873192"/>
              <a:gd name="connsiteY91" fmla="*/ 1337880 h 1921901"/>
              <a:gd name="connsiteX92" fmla="*/ 328597 w 1873192"/>
              <a:gd name="connsiteY92" fmla="*/ 1325524 h 1921901"/>
              <a:gd name="connsiteX93" fmla="*/ 390381 w 1873192"/>
              <a:gd name="connsiteY93" fmla="*/ 1263740 h 1921901"/>
              <a:gd name="connsiteX94" fmla="*/ 30799 w 1873192"/>
              <a:gd name="connsiteY94" fmla="*/ 1035227 h 1921901"/>
              <a:gd name="connsiteX95" fmla="*/ 53658 w 1873192"/>
              <a:gd name="connsiteY95"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761981 w 1873192"/>
              <a:gd name="connsiteY43" fmla="*/ 831253 h 1921901"/>
              <a:gd name="connsiteX44" fmla="*/ 1799051 w 1873192"/>
              <a:gd name="connsiteY44" fmla="*/ 843610 h 1921901"/>
              <a:gd name="connsiteX45" fmla="*/ 1873192 w 1873192"/>
              <a:gd name="connsiteY45" fmla="*/ 880680 h 1921901"/>
              <a:gd name="connsiteX46" fmla="*/ 1860835 w 1873192"/>
              <a:gd name="connsiteY46" fmla="*/ 979534 h 1921901"/>
              <a:gd name="connsiteX47" fmla="*/ 1823765 w 1873192"/>
              <a:gd name="connsiteY47" fmla="*/ 991891 h 1921901"/>
              <a:gd name="connsiteX48" fmla="*/ 1502489 w 1873192"/>
              <a:gd name="connsiteY48" fmla="*/ 1004248 h 1921901"/>
              <a:gd name="connsiteX49" fmla="*/ 1428348 w 1873192"/>
              <a:gd name="connsiteY49" fmla="*/ 1103102 h 1921901"/>
              <a:gd name="connsiteX50" fmla="*/ 1440705 w 1873192"/>
              <a:gd name="connsiteY50" fmla="*/ 1251383 h 1921901"/>
              <a:gd name="connsiteX51" fmla="*/ 1539559 w 1873192"/>
              <a:gd name="connsiteY51" fmla="*/ 1362594 h 1921901"/>
              <a:gd name="connsiteX52" fmla="*/ 1601343 w 1873192"/>
              <a:gd name="connsiteY52" fmla="*/ 1449091 h 1921901"/>
              <a:gd name="connsiteX53" fmla="*/ 1626056 w 1873192"/>
              <a:gd name="connsiteY53" fmla="*/ 1486162 h 1921901"/>
              <a:gd name="connsiteX54" fmla="*/ 1663127 w 1873192"/>
              <a:gd name="connsiteY54" fmla="*/ 1510875 h 1921901"/>
              <a:gd name="connsiteX55" fmla="*/ 1712554 w 1873192"/>
              <a:gd name="connsiteY55" fmla="*/ 1585016 h 1921901"/>
              <a:gd name="connsiteX56" fmla="*/ 1663127 w 1873192"/>
              <a:gd name="connsiteY56" fmla="*/ 1510875 h 1921901"/>
              <a:gd name="connsiteX57" fmla="*/ 1638413 w 1873192"/>
              <a:gd name="connsiteY57" fmla="*/ 1473805 h 1921901"/>
              <a:gd name="connsiteX58" fmla="*/ 1564273 w 1873192"/>
              <a:gd name="connsiteY58" fmla="*/ 1436734 h 1921901"/>
              <a:gd name="connsiteX59" fmla="*/ 1527202 w 1873192"/>
              <a:gd name="connsiteY59" fmla="*/ 1399664 h 1921901"/>
              <a:gd name="connsiteX60" fmla="*/ 1453062 w 1873192"/>
              <a:gd name="connsiteY60" fmla="*/ 1374951 h 1921901"/>
              <a:gd name="connsiteX61" fmla="*/ 1378921 w 1873192"/>
              <a:gd name="connsiteY61" fmla="*/ 1350237 h 1921901"/>
              <a:gd name="connsiteX62" fmla="*/ 1341851 w 1873192"/>
              <a:gd name="connsiteY62" fmla="*/ 1337880 h 1921901"/>
              <a:gd name="connsiteX63" fmla="*/ 1304781 w 1873192"/>
              <a:gd name="connsiteY63" fmla="*/ 1313167 h 1921901"/>
              <a:gd name="connsiteX64" fmla="*/ 1292424 w 1873192"/>
              <a:gd name="connsiteY64" fmla="*/ 1350237 h 1921901"/>
              <a:gd name="connsiteX65" fmla="*/ 1304781 w 1873192"/>
              <a:gd name="connsiteY65" fmla="*/ 1387307 h 1921901"/>
              <a:gd name="connsiteX66" fmla="*/ 1391278 w 1873192"/>
              <a:gd name="connsiteY66" fmla="*/ 1547945 h 1921901"/>
              <a:gd name="connsiteX67" fmla="*/ 1403635 w 1873192"/>
              <a:gd name="connsiteY67" fmla="*/ 1585016 h 1921901"/>
              <a:gd name="connsiteX68" fmla="*/ 1440705 w 1873192"/>
              <a:gd name="connsiteY68" fmla="*/ 1918648 h 1921901"/>
              <a:gd name="connsiteX69" fmla="*/ 1334128 w 1873192"/>
              <a:gd name="connsiteY69" fmla="*/ 1749404 h 1921901"/>
              <a:gd name="connsiteX70" fmla="*/ 1317138 w 1873192"/>
              <a:gd name="connsiteY70" fmla="*/ 1659156 h 1921901"/>
              <a:gd name="connsiteX71" fmla="*/ 1255354 w 1873192"/>
              <a:gd name="connsiteY71" fmla="*/ 1597372 h 1921901"/>
              <a:gd name="connsiteX72" fmla="*/ 1230640 w 1873192"/>
              <a:gd name="connsiteY72" fmla="*/ 1510875 h 1921901"/>
              <a:gd name="connsiteX73" fmla="*/ 1181213 w 1873192"/>
              <a:gd name="connsiteY73" fmla="*/ 1436734 h 1921901"/>
              <a:gd name="connsiteX74" fmla="*/ 971148 w 1873192"/>
              <a:gd name="connsiteY74" fmla="*/ 1436734 h 1921901"/>
              <a:gd name="connsiteX75" fmla="*/ 946435 w 1873192"/>
              <a:gd name="connsiteY75" fmla="*/ 1473805 h 1921901"/>
              <a:gd name="connsiteX76" fmla="*/ 909365 w 1873192"/>
              <a:gd name="connsiteY76" fmla="*/ 1486162 h 1921901"/>
              <a:gd name="connsiteX77" fmla="*/ 872294 w 1873192"/>
              <a:gd name="connsiteY77" fmla="*/ 1572659 h 1921901"/>
              <a:gd name="connsiteX78" fmla="*/ 822867 w 1873192"/>
              <a:gd name="connsiteY78" fmla="*/ 1683870 h 1921901"/>
              <a:gd name="connsiteX79" fmla="*/ 810510 w 1873192"/>
              <a:gd name="connsiteY79" fmla="*/ 1720940 h 1921901"/>
              <a:gd name="connsiteX80" fmla="*/ 798154 w 1873192"/>
              <a:gd name="connsiteY80" fmla="*/ 1782724 h 1921901"/>
              <a:gd name="connsiteX81" fmla="*/ 785797 w 1873192"/>
              <a:gd name="connsiteY81" fmla="*/ 1869221 h 1921901"/>
              <a:gd name="connsiteX82" fmla="*/ 773440 w 1873192"/>
              <a:gd name="connsiteY82" fmla="*/ 1906291 h 1921901"/>
              <a:gd name="connsiteX83" fmla="*/ 761083 w 1873192"/>
              <a:gd name="connsiteY83" fmla="*/ 1869221 h 1921901"/>
              <a:gd name="connsiteX84" fmla="*/ 736370 w 1873192"/>
              <a:gd name="connsiteY84" fmla="*/ 1832151 h 1921901"/>
              <a:gd name="connsiteX85" fmla="*/ 748727 w 1873192"/>
              <a:gd name="connsiteY85" fmla="*/ 1634443 h 1921901"/>
              <a:gd name="connsiteX86" fmla="*/ 847581 w 1873192"/>
              <a:gd name="connsiteY86" fmla="*/ 1449091 h 1921901"/>
              <a:gd name="connsiteX87" fmla="*/ 785797 w 1873192"/>
              <a:gd name="connsiteY87" fmla="*/ 1399664 h 1921901"/>
              <a:gd name="connsiteX88" fmla="*/ 106175 w 1873192"/>
              <a:gd name="connsiteY88" fmla="*/ 1374951 h 1921901"/>
              <a:gd name="connsiteX89" fmla="*/ 44392 w 1873192"/>
              <a:gd name="connsiteY89" fmla="*/ 1325524 h 1921901"/>
              <a:gd name="connsiteX90" fmla="*/ 81462 w 1873192"/>
              <a:gd name="connsiteY90" fmla="*/ 1337880 h 1921901"/>
              <a:gd name="connsiteX91" fmla="*/ 328597 w 1873192"/>
              <a:gd name="connsiteY91" fmla="*/ 1325524 h 1921901"/>
              <a:gd name="connsiteX92" fmla="*/ 390381 w 1873192"/>
              <a:gd name="connsiteY92" fmla="*/ 1263740 h 1921901"/>
              <a:gd name="connsiteX93" fmla="*/ 30799 w 1873192"/>
              <a:gd name="connsiteY93" fmla="*/ 1035227 h 1921901"/>
              <a:gd name="connsiteX94" fmla="*/ 53658 w 1873192"/>
              <a:gd name="connsiteY94"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761981 w 1873192"/>
              <a:gd name="connsiteY43" fmla="*/ 831253 h 1921901"/>
              <a:gd name="connsiteX44" fmla="*/ 1799051 w 1873192"/>
              <a:gd name="connsiteY44" fmla="*/ 843610 h 1921901"/>
              <a:gd name="connsiteX45" fmla="*/ 1873192 w 1873192"/>
              <a:gd name="connsiteY45" fmla="*/ 880680 h 1921901"/>
              <a:gd name="connsiteX46" fmla="*/ 1860835 w 1873192"/>
              <a:gd name="connsiteY46" fmla="*/ 979534 h 1921901"/>
              <a:gd name="connsiteX47" fmla="*/ 1823765 w 1873192"/>
              <a:gd name="connsiteY47" fmla="*/ 991891 h 1921901"/>
              <a:gd name="connsiteX48" fmla="*/ 1502489 w 1873192"/>
              <a:gd name="connsiteY48" fmla="*/ 1004248 h 1921901"/>
              <a:gd name="connsiteX49" fmla="*/ 1428348 w 1873192"/>
              <a:gd name="connsiteY49" fmla="*/ 1103102 h 1921901"/>
              <a:gd name="connsiteX50" fmla="*/ 1440705 w 1873192"/>
              <a:gd name="connsiteY50" fmla="*/ 1251383 h 1921901"/>
              <a:gd name="connsiteX51" fmla="*/ 1539559 w 1873192"/>
              <a:gd name="connsiteY51" fmla="*/ 1362594 h 1921901"/>
              <a:gd name="connsiteX52" fmla="*/ 1601343 w 1873192"/>
              <a:gd name="connsiteY52" fmla="*/ 1449091 h 1921901"/>
              <a:gd name="connsiteX53" fmla="*/ 1626056 w 1873192"/>
              <a:gd name="connsiteY53" fmla="*/ 1486162 h 1921901"/>
              <a:gd name="connsiteX54" fmla="*/ 1663127 w 1873192"/>
              <a:gd name="connsiteY54" fmla="*/ 1510875 h 1921901"/>
              <a:gd name="connsiteX55" fmla="*/ 1712554 w 1873192"/>
              <a:gd name="connsiteY55" fmla="*/ 1585016 h 1921901"/>
              <a:gd name="connsiteX56" fmla="*/ 1663127 w 1873192"/>
              <a:gd name="connsiteY56" fmla="*/ 1510875 h 1921901"/>
              <a:gd name="connsiteX57" fmla="*/ 1638413 w 1873192"/>
              <a:gd name="connsiteY57" fmla="*/ 1473805 h 1921901"/>
              <a:gd name="connsiteX58" fmla="*/ 1564273 w 1873192"/>
              <a:gd name="connsiteY58" fmla="*/ 1436734 h 1921901"/>
              <a:gd name="connsiteX59" fmla="*/ 1527202 w 1873192"/>
              <a:gd name="connsiteY59" fmla="*/ 1399664 h 1921901"/>
              <a:gd name="connsiteX60" fmla="*/ 1453062 w 1873192"/>
              <a:gd name="connsiteY60" fmla="*/ 1374951 h 1921901"/>
              <a:gd name="connsiteX61" fmla="*/ 1378921 w 1873192"/>
              <a:gd name="connsiteY61" fmla="*/ 1350237 h 1921901"/>
              <a:gd name="connsiteX62" fmla="*/ 1341851 w 1873192"/>
              <a:gd name="connsiteY62" fmla="*/ 1337880 h 1921901"/>
              <a:gd name="connsiteX63" fmla="*/ 1304781 w 1873192"/>
              <a:gd name="connsiteY63" fmla="*/ 1313167 h 1921901"/>
              <a:gd name="connsiteX64" fmla="*/ 1292424 w 1873192"/>
              <a:gd name="connsiteY64" fmla="*/ 1350237 h 1921901"/>
              <a:gd name="connsiteX65" fmla="*/ 1304781 w 1873192"/>
              <a:gd name="connsiteY65" fmla="*/ 1387307 h 1921901"/>
              <a:gd name="connsiteX66" fmla="*/ 1391278 w 1873192"/>
              <a:gd name="connsiteY66" fmla="*/ 1547945 h 1921901"/>
              <a:gd name="connsiteX67" fmla="*/ 1403635 w 1873192"/>
              <a:gd name="connsiteY67" fmla="*/ 1585016 h 1921901"/>
              <a:gd name="connsiteX68" fmla="*/ 1440705 w 1873192"/>
              <a:gd name="connsiteY68" fmla="*/ 1918648 h 1921901"/>
              <a:gd name="connsiteX69" fmla="*/ 1334128 w 1873192"/>
              <a:gd name="connsiteY69" fmla="*/ 1749404 h 1921901"/>
              <a:gd name="connsiteX70" fmla="*/ 1317138 w 1873192"/>
              <a:gd name="connsiteY70" fmla="*/ 1659156 h 1921901"/>
              <a:gd name="connsiteX71" fmla="*/ 1255354 w 1873192"/>
              <a:gd name="connsiteY71" fmla="*/ 1597372 h 1921901"/>
              <a:gd name="connsiteX72" fmla="*/ 1230640 w 1873192"/>
              <a:gd name="connsiteY72" fmla="*/ 1510875 h 1921901"/>
              <a:gd name="connsiteX73" fmla="*/ 1181213 w 1873192"/>
              <a:gd name="connsiteY73" fmla="*/ 1436734 h 1921901"/>
              <a:gd name="connsiteX74" fmla="*/ 971148 w 1873192"/>
              <a:gd name="connsiteY74" fmla="*/ 1436734 h 1921901"/>
              <a:gd name="connsiteX75" fmla="*/ 946435 w 1873192"/>
              <a:gd name="connsiteY75" fmla="*/ 1473805 h 1921901"/>
              <a:gd name="connsiteX76" fmla="*/ 909365 w 1873192"/>
              <a:gd name="connsiteY76" fmla="*/ 1486162 h 1921901"/>
              <a:gd name="connsiteX77" fmla="*/ 872294 w 1873192"/>
              <a:gd name="connsiteY77" fmla="*/ 1572659 h 1921901"/>
              <a:gd name="connsiteX78" fmla="*/ 822867 w 1873192"/>
              <a:gd name="connsiteY78" fmla="*/ 1683870 h 1921901"/>
              <a:gd name="connsiteX79" fmla="*/ 810510 w 1873192"/>
              <a:gd name="connsiteY79" fmla="*/ 1720940 h 1921901"/>
              <a:gd name="connsiteX80" fmla="*/ 798154 w 1873192"/>
              <a:gd name="connsiteY80" fmla="*/ 1782724 h 1921901"/>
              <a:gd name="connsiteX81" fmla="*/ 785797 w 1873192"/>
              <a:gd name="connsiteY81" fmla="*/ 1869221 h 1921901"/>
              <a:gd name="connsiteX82" fmla="*/ 773440 w 1873192"/>
              <a:gd name="connsiteY82" fmla="*/ 1906291 h 1921901"/>
              <a:gd name="connsiteX83" fmla="*/ 761083 w 1873192"/>
              <a:gd name="connsiteY83" fmla="*/ 1869221 h 1921901"/>
              <a:gd name="connsiteX84" fmla="*/ 736370 w 1873192"/>
              <a:gd name="connsiteY84" fmla="*/ 1832151 h 1921901"/>
              <a:gd name="connsiteX85" fmla="*/ 748727 w 1873192"/>
              <a:gd name="connsiteY85" fmla="*/ 1634443 h 1921901"/>
              <a:gd name="connsiteX86" fmla="*/ 847581 w 1873192"/>
              <a:gd name="connsiteY86" fmla="*/ 1449091 h 1921901"/>
              <a:gd name="connsiteX87" fmla="*/ 785797 w 1873192"/>
              <a:gd name="connsiteY87" fmla="*/ 1399664 h 1921901"/>
              <a:gd name="connsiteX88" fmla="*/ 106175 w 1873192"/>
              <a:gd name="connsiteY88" fmla="*/ 1374951 h 1921901"/>
              <a:gd name="connsiteX89" fmla="*/ 44392 w 1873192"/>
              <a:gd name="connsiteY89" fmla="*/ 1325524 h 1921901"/>
              <a:gd name="connsiteX90" fmla="*/ 81462 w 1873192"/>
              <a:gd name="connsiteY90" fmla="*/ 1337880 h 1921901"/>
              <a:gd name="connsiteX91" fmla="*/ 328597 w 1873192"/>
              <a:gd name="connsiteY91" fmla="*/ 1325524 h 1921901"/>
              <a:gd name="connsiteX92" fmla="*/ 390381 w 1873192"/>
              <a:gd name="connsiteY92" fmla="*/ 1263740 h 1921901"/>
              <a:gd name="connsiteX93" fmla="*/ 30799 w 1873192"/>
              <a:gd name="connsiteY93" fmla="*/ 1035227 h 1921901"/>
              <a:gd name="connsiteX94" fmla="*/ 53658 w 1873192"/>
              <a:gd name="connsiteY94" fmla="*/ 854202 h 1921901"/>
              <a:gd name="connsiteX0" fmla="*/ 53658 w 1873192"/>
              <a:gd name="connsiteY0" fmla="*/ 854202 h 1921901"/>
              <a:gd name="connsiteX1" fmla="*/ 242100 w 1873192"/>
              <a:gd name="connsiteY1" fmla="*/ 868324 h 1921901"/>
              <a:gd name="connsiteX2" fmla="*/ 279170 w 1873192"/>
              <a:gd name="connsiteY2" fmla="*/ 893037 h 1921901"/>
              <a:gd name="connsiteX3" fmla="*/ 303883 w 1873192"/>
              <a:gd name="connsiteY3" fmla="*/ 930107 h 1921901"/>
              <a:gd name="connsiteX4" fmla="*/ 427451 w 1873192"/>
              <a:gd name="connsiteY4" fmla="*/ 1066032 h 1921901"/>
              <a:gd name="connsiteX5" fmla="*/ 612802 w 1873192"/>
              <a:gd name="connsiteY5" fmla="*/ 1152529 h 1921901"/>
              <a:gd name="connsiteX6" fmla="*/ 934078 w 1873192"/>
              <a:gd name="connsiteY6" fmla="*/ 1140172 h 1921901"/>
              <a:gd name="connsiteX7" fmla="*/ 983505 w 1873192"/>
              <a:gd name="connsiteY7" fmla="*/ 1078389 h 1921901"/>
              <a:gd name="connsiteX8" fmla="*/ 1008219 w 1873192"/>
              <a:gd name="connsiteY8" fmla="*/ 1041318 h 1921901"/>
              <a:gd name="connsiteX9" fmla="*/ 1008219 w 1873192"/>
              <a:gd name="connsiteY9" fmla="*/ 670616 h 1921901"/>
              <a:gd name="connsiteX10" fmla="*/ 897008 w 1873192"/>
              <a:gd name="connsiteY10" fmla="*/ 485264 h 1921901"/>
              <a:gd name="connsiteX11" fmla="*/ 773440 w 1873192"/>
              <a:gd name="connsiteY11" fmla="*/ 361697 h 1921901"/>
              <a:gd name="connsiteX12" fmla="*/ 699300 w 1873192"/>
              <a:gd name="connsiteY12" fmla="*/ 336983 h 1921901"/>
              <a:gd name="connsiteX13" fmla="*/ 662229 w 1873192"/>
              <a:gd name="connsiteY13" fmla="*/ 324626 h 1921901"/>
              <a:gd name="connsiteX14" fmla="*/ 612802 w 1873192"/>
              <a:gd name="connsiteY14" fmla="*/ 312270 h 1921901"/>
              <a:gd name="connsiteX15" fmla="*/ 439808 w 1873192"/>
              <a:gd name="connsiteY15" fmla="*/ 275199 h 1921901"/>
              <a:gd name="connsiteX16" fmla="*/ 340954 w 1873192"/>
              <a:gd name="connsiteY16" fmla="*/ 151632 h 1921901"/>
              <a:gd name="connsiteX17" fmla="*/ 316240 w 1873192"/>
              <a:gd name="connsiteY17" fmla="*/ 114562 h 1921901"/>
              <a:gd name="connsiteX18" fmla="*/ 390381 w 1873192"/>
              <a:gd name="connsiteY18" fmla="*/ 139275 h 1921901"/>
              <a:gd name="connsiteX19" fmla="*/ 464521 w 1873192"/>
              <a:gd name="connsiteY19" fmla="*/ 188702 h 1921901"/>
              <a:gd name="connsiteX20" fmla="*/ 620966 w 1873192"/>
              <a:gd name="connsiteY20" fmla="*/ 197528 h 1921901"/>
              <a:gd name="connsiteX21" fmla="*/ 835224 w 1873192"/>
              <a:gd name="connsiteY21" fmla="*/ 299913 h 1921901"/>
              <a:gd name="connsiteX22" fmla="*/ 909365 w 1873192"/>
              <a:gd name="connsiteY22" fmla="*/ 324626 h 1921901"/>
              <a:gd name="connsiteX23" fmla="*/ 983505 w 1873192"/>
              <a:gd name="connsiteY23" fmla="*/ 361697 h 1921901"/>
              <a:gd name="connsiteX24" fmla="*/ 1045289 w 1873192"/>
              <a:gd name="connsiteY24" fmla="*/ 423480 h 1921901"/>
              <a:gd name="connsiteX25" fmla="*/ 1082359 w 1873192"/>
              <a:gd name="connsiteY25" fmla="*/ 411124 h 1921901"/>
              <a:gd name="connsiteX26" fmla="*/ 1070002 w 1873192"/>
              <a:gd name="connsiteY26" fmla="*/ 324626 h 1921901"/>
              <a:gd name="connsiteX27" fmla="*/ 1045289 w 1873192"/>
              <a:gd name="connsiteY27" fmla="*/ 250486 h 1921901"/>
              <a:gd name="connsiteX28" fmla="*/ 1020575 w 1873192"/>
              <a:gd name="connsiteY28" fmla="*/ 176345 h 1921901"/>
              <a:gd name="connsiteX29" fmla="*/ 983505 w 1873192"/>
              <a:gd name="connsiteY29" fmla="*/ 52778 h 1921901"/>
              <a:gd name="connsiteX30" fmla="*/ 971148 w 1873192"/>
              <a:gd name="connsiteY30" fmla="*/ 3351 h 1921901"/>
              <a:gd name="connsiteX31" fmla="*/ 1070002 w 1873192"/>
              <a:gd name="connsiteY31" fmla="*/ 139275 h 1921901"/>
              <a:gd name="connsiteX32" fmla="*/ 1131786 w 1873192"/>
              <a:gd name="connsiteY32" fmla="*/ 201059 h 1921901"/>
              <a:gd name="connsiteX33" fmla="*/ 1181213 w 1873192"/>
              <a:gd name="connsiteY33" fmla="*/ 312270 h 1921901"/>
              <a:gd name="connsiteX34" fmla="*/ 1304781 w 1873192"/>
              <a:gd name="connsiteY34" fmla="*/ 349340 h 1921901"/>
              <a:gd name="connsiteX35" fmla="*/ 1317138 w 1873192"/>
              <a:gd name="connsiteY35" fmla="*/ 287556 h 1921901"/>
              <a:gd name="connsiteX36" fmla="*/ 1329494 w 1873192"/>
              <a:gd name="connsiteY36" fmla="*/ 238129 h 1921901"/>
              <a:gd name="connsiteX37" fmla="*/ 1440705 w 1873192"/>
              <a:gd name="connsiteY37" fmla="*/ 151632 h 1921901"/>
              <a:gd name="connsiteX38" fmla="*/ 1477775 w 1873192"/>
              <a:gd name="connsiteY38" fmla="*/ 126918 h 1921901"/>
              <a:gd name="connsiteX39" fmla="*/ 1514846 w 1873192"/>
              <a:gd name="connsiteY39" fmla="*/ 139275 h 1921901"/>
              <a:gd name="connsiteX40" fmla="*/ 1724910 w 1873192"/>
              <a:gd name="connsiteY40" fmla="*/ 423481 h 1921901"/>
              <a:gd name="connsiteX41" fmla="*/ 1576629 w 1873192"/>
              <a:gd name="connsiteY41" fmla="*/ 695329 h 1921901"/>
              <a:gd name="connsiteX42" fmla="*/ 1601343 w 1873192"/>
              <a:gd name="connsiteY42" fmla="*/ 732399 h 1921901"/>
              <a:gd name="connsiteX43" fmla="*/ 1761981 w 1873192"/>
              <a:gd name="connsiteY43" fmla="*/ 831253 h 1921901"/>
              <a:gd name="connsiteX44" fmla="*/ 1873192 w 1873192"/>
              <a:gd name="connsiteY44" fmla="*/ 880680 h 1921901"/>
              <a:gd name="connsiteX45" fmla="*/ 1860835 w 1873192"/>
              <a:gd name="connsiteY45" fmla="*/ 979534 h 1921901"/>
              <a:gd name="connsiteX46" fmla="*/ 1823765 w 1873192"/>
              <a:gd name="connsiteY46" fmla="*/ 991891 h 1921901"/>
              <a:gd name="connsiteX47" fmla="*/ 1502489 w 1873192"/>
              <a:gd name="connsiteY47" fmla="*/ 1004248 h 1921901"/>
              <a:gd name="connsiteX48" fmla="*/ 1428348 w 1873192"/>
              <a:gd name="connsiteY48" fmla="*/ 1103102 h 1921901"/>
              <a:gd name="connsiteX49" fmla="*/ 1440705 w 1873192"/>
              <a:gd name="connsiteY49" fmla="*/ 1251383 h 1921901"/>
              <a:gd name="connsiteX50" fmla="*/ 1539559 w 1873192"/>
              <a:gd name="connsiteY50" fmla="*/ 1362594 h 1921901"/>
              <a:gd name="connsiteX51" fmla="*/ 1601343 w 1873192"/>
              <a:gd name="connsiteY51" fmla="*/ 1449091 h 1921901"/>
              <a:gd name="connsiteX52" fmla="*/ 1626056 w 1873192"/>
              <a:gd name="connsiteY52" fmla="*/ 1486162 h 1921901"/>
              <a:gd name="connsiteX53" fmla="*/ 1663127 w 1873192"/>
              <a:gd name="connsiteY53" fmla="*/ 1510875 h 1921901"/>
              <a:gd name="connsiteX54" fmla="*/ 1712554 w 1873192"/>
              <a:gd name="connsiteY54" fmla="*/ 1585016 h 1921901"/>
              <a:gd name="connsiteX55" fmla="*/ 1663127 w 1873192"/>
              <a:gd name="connsiteY55" fmla="*/ 1510875 h 1921901"/>
              <a:gd name="connsiteX56" fmla="*/ 1638413 w 1873192"/>
              <a:gd name="connsiteY56" fmla="*/ 1473805 h 1921901"/>
              <a:gd name="connsiteX57" fmla="*/ 1564273 w 1873192"/>
              <a:gd name="connsiteY57" fmla="*/ 1436734 h 1921901"/>
              <a:gd name="connsiteX58" fmla="*/ 1527202 w 1873192"/>
              <a:gd name="connsiteY58" fmla="*/ 1399664 h 1921901"/>
              <a:gd name="connsiteX59" fmla="*/ 1453062 w 1873192"/>
              <a:gd name="connsiteY59" fmla="*/ 1374951 h 1921901"/>
              <a:gd name="connsiteX60" fmla="*/ 1378921 w 1873192"/>
              <a:gd name="connsiteY60" fmla="*/ 1350237 h 1921901"/>
              <a:gd name="connsiteX61" fmla="*/ 1341851 w 1873192"/>
              <a:gd name="connsiteY61" fmla="*/ 1337880 h 1921901"/>
              <a:gd name="connsiteX62" fmla="*/ 1304781 w 1873192"/>
              <a:gd name="connsiteY62" fmla="*/ 1313167 h 1921901"/>
              <a:gd name="connsiteX63" fmla="*/ 1292424 w 1873192"/>
              <a:gd name="connsiteY63" fmla="*/ 1350237 h 1921901"/>
              <a:gd name="connsiteX64" fmla="*/ 1304781 w 1873192"/>
              <a:gd name="connsiteY64" fmla="*/ 1387307 h 1921901"/>
              <a:gd name="connsiteX65" fmla="*/ 1391278 w 1873192"/>
              <a:gd name="connsiteY65" fmla="*/ 1547945 h 1921901"/>
              <a:gd name="connsiteX66" fmla="*/ 1403635 w 1873192"/>
              <a:gd name="connsiteY66" fmla="*/ 1585016 h 1921901"/>
              <a:gd name="connsiteX67" fmla="*/ 1440705 w 1873192"/>
              <a:gd name="connsiteY67" fmla="*/ 1918648 h 1921901"/>
              <a:gd name="connsiteX68" fmla="*/ 1334128 w 1873192"/>
              <a:gd name="connsiteY68" fmla="*/ 1749404 h 1921901"/>
              <a:gd name="connsiteX69" fmla="*/ 1317138 w 1873192"/>
              <a:gd name="connsiteY69" fmla="*/ 1659156 h 1921901"/>
              <a:gd name="connsiteX70" fmla="*/ 1255354 w 1873192"/>
              <a:gd name="connsiteY70" fmla="*/ 1597372 h 1921901"/>
              <a:gd name="connsiteX71" fmla="*/ 1230640 w 1873192"/>
              <a:gd name="connsiteY71" fmla="*/ 1510875 h 1921901"/>
              <a:gd name="connsiteX72" fmla="*/ 1181213 w 1873192"/>
              <a:gd name="connsiteY72" fmla="*/ 1436734 h 1921901"/>
              <a:gd name="connsiteX73" fmla="*/ 971148 w 1873192"/>
              <a:gd name="connsiteY73" fmla="*/ 1436734 h 1921901"/>
              <a:gd name="connsiteX74" fmla="*/ 946435 w 1873192"/>
              <a:gd name="connsiteY74" fmla="*/ 1473805 h 1921901"/>
              <a:gd name="connsiteX75" fmla="*/ 909365 w 1873192"/>
              <a:gd name="connsiteY75" fmla="*/ 1486162 h 1921901"/>
              <a:gd name="connsiteX76" fmla="*/ 872294 w 1873192"/>
              <a:gd name="connsiteY76" fmla="*/ 1572659 h 1921901"/>
              <a:gd name="connsiteX77" fmla="*/ 822867 w 1873192"/>
              <a:gd name="connsiteY77" fmla="*/ 1683870 h 1921901"/>
              <a:gd name="connsiteX78" fmla="*/ 810510 w 1873192"/>
              <a:gd name="connsiteY78" fmla="*/ 1720940 h 1921901"/>
              <a:gd name="connsiteX79" fmla="*/ 798154 w 1873192"/>
              <a:gd name="connsiteY79" fmla="*/ 1782724 h 1921901"/>
              <a:gd name="connsiteX80" fmla="*/ 785797 w 1873192"/>
              <a:gd name="connsiteY80" fmla="*/ 1869221 h 1921901"/>
              <a:gd name="connsiteX81" fmla="*/ 773440 w 1873192"/>
              <a:gd name="connsiteY81" fmla="*/ 1906291 h 1921901"/>
              <a:gd name="connsiteX82" fmla="*/ 761083 w 1873192"/>
              <a:gd name="connsiteY82" fmla="*/ 1869221 h 1921901"/>
              <a:gd name="connsiteX83" fmla="*/ 736370 w 1873192"/>
              <a:gd name="connsiteY83" fmla="*/ 1832151 h 1921901"/>
              <a:gd name="connsiteX84" fmla="*/ 748727 w 1873192"/>
              <a:gd name="connsiteY84" fmla="*/ 1634443 h 1921901"/>
              <a:gd name="connsiteX85" fmla="*/ 847581 w 1873192"/>
              <a:gd name="connsiteY85" fmla="*/ 1449091 h 1921901"/>
              <a:gd name="connsiteX86" fmla="*/ 785797 w 1873192"/>
              <a:gd name="connsiteY86" fmla="*/ 1399664 h 1921901"/>
              <a:gd name="connsiteX87" fmla="*/ 106175 w 1873192"/>
              <a:gd name="connsiteY87" fmla="*/ 1374951 h 1921901"/>
              <a:gd name="connsiteX88" fmla="*/ 44392 w 1873192"/>
              <a:gd name="connsiteY88" fmla="*/ 1325524 h 1921901"/>
              <a:gd name="connsiteX89" fmla="*/ 81462 w 1873192"/>
              <a:gd name="connsiteY89" fmla="*/ 1337880 h 1921901"/>
              <a:gd name="connsiteX90" fmla="*/ 328597 w 1873192"/>
              <a:gd name="connsiteY90" fmla="*/ 1325524 h 1921901"/>
              <a:gd name="connsiteX91" fmla="*/ 390381 w 1873192"/>
              <a:gd name="connsiteY91" fmla="*/ 1263740 h 1921901"/>
              <a:gd name="connsiteX92" fmla="*/ 30799 w 1873192"/>
              <a:gd name="connsiteY92" fmla="*/ 1035227 h 1921901"/>
              <a:gd name="connsiteX93" fmla="*/ 53658 w 1873192"/>
              <a:gd name="connsiteY93" fmla="*/ 854202 h 1921901"/>
              <a:gd name="connsiteX0" fmla="*/ 53658 w 1890812"/>
              <a:gd name="connsiteY0" fmla="*/ 854202 h 1921901"/>
              <a:gd name="connsiteX1" fmla="*/ 242100 w 1890812"/>
              <a:gd name="connsiteY1" fmla="*/ 868324 h 1921901"/>
              <a:gd name="connsiteX2" fmla="*/ 279170 w 1890812"/>
              <a:gd name="connsiteY2" fmla="*/ 893037 h 1921901"/>
              <a:gd name="connsiteX3" fmla="*/ 303883 w 1890812"/>
              <a:gd name="connsiteY3" fmla="*/ 930107 h 1921901"/>
              <a:gd name="connsiteX4" fmla="*/ 427451 w 1890812"/>
              <a:gd name="connsiteY4" fmla="*/ 1066032 h 1921901"/>
              <a:gd name="connsiteX5" fmla="*/ 612802 w 1890812"/>
              <a:gd name="connsiteY5" fmla="*/ 1152529 h 1921901"/>
              <a:gd name="connsiteX6" fmla="*/ 934078 w 1890812"/>
              <a:gd name="connsiteY6" fmla="*/ 1140172 h 1921901"/>
              <a:gd name="connsiteX7" fmla="*/ 983505 w 1890812"/>
              <a:gd name="connsiteY7" fmla="*/ 1078389 h 1921901"/>
              <a:gd name="connsiteX8" fmla="*/ 1008219 w 1890812"/>
              <a:gd name="connsiteY8" fmla="*/ 1041318 h 1921901"/>
              <a:gd name="connsiteX9" fmla="*/ 1008219 w 1890812"/>
              <a:gd name="connsiteY9" fmla="*/ 670616 h 1921901"/>
              <a:gd name="connsiteX10" fmla="*/ 897008 w 1890812"/>
              <a:gd name="connsiteY10" fmla="*/ 485264 h 1921901"/>
              <a:gd name="connsiteX11" fmla="*/ 773440 w 1890812"/>
              <a:gd name="connsiteY11" fmla="*/ 361697 h 1921901"/>
              <a:gd name="connsiteX12" fmla="*/ 699300 w 1890812"/>
              <a:gd name="connsiteY12" fmla="*/ 336983 h 1921901"/>
              <a:gd name="connsiteX13" fmla="*/ 662229 w 1890812"/>
              <a:gd name="connsiteY13" fmla="*/ 324626 h 1921901"/>
              <a:gd name="connsiteX14" fmla="*/ 612802 w 1890812"/>
              <a:gd name="connsiteY14" fmla="*/ 312270 h 1921901"/>
              <a:gd name="connsiteX15" fmla="*/ 439808 w 1890812"/>
              <a:gd name="connsiteY15" fmla="*/ 275199 h 1921901"/>
              <a:gd name="connsiteX16" fmla="*/ 340954 w 1890812"/>
              <a:gd name="connsiteY16" fmla="*/ 151632 h 1921901"/>
              <a:gd name="connsiteX17" fmla="*/ 316240 w 1890812"/>
              <a:gd name="connsiteY17" fmla="*/ 114562 h 1921901"/>
              <a:gd name="connsiteX18" fmla="*/ 390381 w 1890812"/>
              <a:gd name="connsiteY18" fmla="*/ 139275 h 1921901"/>
              <a:gd name="connsiteX19" fmla="*/ 464521 w 1890812"/>
              <a:gd name="connsiteY19" fmla="*/ 188702 h 1921901"/>
              <a:gd name="connsiteX20" fmla="*/ 620966 w 1890812"/>
              <a:gd name="connsiteY20" fmla="*/ 197528 h 1921901"/>
              <a:gd name="connsiteX21" fmla="*/ 835224 w 1890812"/>
              <a:gd name="connsiteY21" fmla="*/ 299913 h 1921901"/>
              <a:gd name="connsiteX22" fmla="*/ 909365 w 1890812"/>
              <a:gd name="connsiteY22" fmla="*/ 324626 h 1921901"/>
              <a:gd name="connsiteX23" fmla="*/ 983505 w 1890812"/>
              <a:gd name="connsiteY23" fmla="*/ 361697 h 1921901"/>
              <a:gd name="connsiteX24" fmla="*/ 1045289 w 1890812"/>
              <a:gd name="connsiteY24" fmla="*/ 423480 h 1921901"/>
              <a:gd name="connsiteX25" fmla="*/ 1082359 w 1890812"/>
              <a:gd name="connsiteY25" fmla="*/ 411124 h 1921901"/>
              <a:gd name="connsiteX26" fmla="*/ 1070002 w 1890812"/>
              <a:gd name="connsiteY26" fmla="*/ 324626 h 1921901"/>
              <a:gd name="connsiteX27" fmla="*/ 1045289 w 1890812"/>
              <a:gd name="connsiteY27" fmla="*/ 250486 h 1921901"/>
              <a:gd name="connsiteX28" fmla="*/ 1020575 w 1890812"/>
              <a:gd name="connsiteY28" fmla="*/ 176345 h 1921901"/>
              <a:gd name="connsiteX29" fmla="*/ 983505 w 1890812"/>
              <a:gd name="connsiteY29" fmla="*/ 52778 h 1921901"/>
              <a:gd name="connsiteX30" fmla="*/ 971148 w 1890812"/>
              <a:gd name="connsiteY30" fmla="*/ 3351 h 1921901"/>
              <a:gd name="connsiteX31" fmla="*/ 1070002 w 1890812"/>
              <a:gd name="connsiteY31" fmla="*/ 139275 h 1921901"/>
              <a:gd name="connsiteX32" fmla="*/ 1131786 w 1890812"/>
              <a:gd name="connsiteY32" fmla="*/ 201059 h 1921901"/>
              <a:gd name="connsiteX33" fmla="*/ 1181213 w 1890812"/>
              <a:gd name="connsiteY33" fmla="*/ 312270 h 1921901"/>
              <a:gd name="connsiteX34" fmla="*/ 1304781 w 1890812"/>
              <a:gd name="connsiteY34" fmla="*/ 349340 h 1921901"/>
              <a:gd name="connsiteX35" fmla="*/ 1317138 w 1890812"/>
              <a:gd name="connsiteY35" fmla="*/ 287556 h 1921901"/>
              <a:gd name="connsiteX36" fmla="*/ 1329494 w 1890812"/>
              <a:gd name="connsiteY36" fmla="*/ 238129 h 1921901"/>
              <a:gd name="connsiteX37" fmla="*/ 1440705 w 1890812"/>
              <a:gd name="connsiteY37" fmla="*/ 151632 h 1921901"/>
              <a:gd name="connsiteX38" fmla="*/ 1477775 w 1890812"/>
              <a:gd name="connsiteY38" fmla="*/ 126918 h 1921901"/>
              <a:gd name="connsiteX39" fmla="*/ 1514846 w 1890812"/>
              <a:gd name="connsiteY39" fmla="*/ 139275 h 1921901"/>
              <a:gd name="connsiteX40" fmla="*/ 1724910 w 1890812"/>
              <a:gd name="connsiteY40" fmla="*/ 423481 h 1921901"/>
              <a:gd name="connsiteX41" fmla="*/ 1576629 w 1890812"/>
              <a:gd name="connsiteY41" fmla="*/ 695329 h 1921901"/>
              <a:gd name="connsiteX42" fmla="*/ 1601343 w 1890812"/>
              <a:gd name="connsiteY42" fmla="*/ 732399 h 1921901"/>
              <a:gd name="connsiteX43" fmla="*/ 1761981 w 1890812"/>
              <a:gd name="connsiteY43" fmla="*/ 831253 h 1921901"/>
              <a:gd name="connsiteX44" fmla="*/ 1873192 w 1890812"/>
              <a:gd name="connsiteY44" fmla="*/ 880680 h 1921901"/>
              <a:gd name="connsiteX45" fmla="*/ 1860835 w 1890812"/>
              <a:gd name="connsiteY45" fmla="*/ 979534 h 1921901"/>
              <a:gd name="connsiteX46" fmla="*/ 1502489 w 1890812"/>
              <a:gd name="connsiteY46" fmla="*/ 1004248 h 1921901"/>
              <a:gd name="connsiteX47" fmla="*/ 1428348 w 1890812"/>
              <a:gd name="connsiteY47" fmla="*/ 1103102 h 1921901"/>
              <a:gd name="connsiteX48" fmla="*/ 1440705 w 1890812"/>
              <a:gd name="connsiteY48" fmla="*/ 1251383 h 1921901"/>
              <a:gd name="connsiteX49" fmla="*/ 1539559 w 1890812"/>
              <a:gd name="connsiteY49" fmla="*/ 1362594 h 1921901"/>
              <a:gd name="connsiteX50" fmla="*/ 1601343 w 1890812"/>
              <a:gd name="connsiteY50" fmla="*/ 1449091 h 1921901"/>
              <a:gd name="connsiteX51" fmla="*/ 1626056 w 1890812"/>
              <a:gd name="connsiteY51" fmla="*/ 1486162 h 1921901"/>
              <a:gd name="connsiteX52" fmla="*/ 1663127 w 1890812"/>
              <a:gd name="connsiteY52" fmla="*/ 1510875 h 1921901"/>
              <a:gd name="connsiteX53" fmla="*/ 1712554 w 1890812"/>
              <a:gd name="connsiteY53" fmla="*/ 1585016 h 1921901"/>
              <a:gd name="connsiteX54" fmla="*/ 1663127 w 1890812"/>
              <a:gd name="connsiteY54" fmla="*/ 1510875 h 1921901"/>
              <a:gd name="connsiteX55" fmla="*/ 1638413 w 1890812"/>
              <a:gd name="connsiteY55" fmla="*/ 1473805 h 1921901"/>
              <a:gd name="connsiteX56" fmla="*/ 1564273 w 1890812"/>
              <a:gd name="connsiteY56" fmla="*/ 1436734 h 1921901"/>
              <a:gd name="connsiteX57" fmla="*/ 1527202 w 1890812"/>
              <a:gd name="connsiteY57" fmla="*/ 1399664 h 1921901"/>
              <a:gd name="connsiteX58" fmla="*/ 1453062 w 1890812"/>
              <a:gd name="connsiteY58" fmla="*/ 1374951 h 1921901"/>
              <a:gd name="connsiteX59" fmla="*/ 1378921 w 1890812"/>
              <a:gd name="connsiteY59" fmla="*/ 1350237 h 1921901"/>
              <a:gd name="connsiteX60" fmla="*/ 1341851 w 1890812"/>
              <a:gd name="connsiteY60" fmla="*/ 1337880 h 1921901"/>
              <a:gd name="connsiteX61" fmla="*/ 1304781 w 1890812"/>
              <a:gd name="connsiteY61" fmla="*/ 1313167 h 1921901"/>
              <a:gd name="connsiteX62" fmla="*/ 1292424 w 1890812"/>
              <a:gd name="connsiteY62" fmla="*/ 1350237 h 1921901"/>
              <a:gd name="connsiteX63" fmla="*/ 1304781 w 1890812"/>
              <a:gd name="connsiteY63" fmla="*/ 1387307 h 1921901"/>
              <a:gd name="connsiteX64" fmla="*/ 1391278 w 1890812"/>
              <a:gd name="connsiteY64" fmla="*/ 1547945 h 1921901"/>
              <a:gd name="connsiteX65" fmla="*/ 1403635 w 1890812"/>
              <a:gd name="connsiteY65" fmla="*/ 1585016 h 1921901"/>
              <a:gd name="connsiteX66" fmla="*/ 1440705 w 1890812"/>
              <a:gd name="connsiteY66" fmla="*/ 1918648 h 1921901"/>
              <a:gd name="connsiteX67" fmla="*/ 1334128 w 1890812"/>
              <a:gd name="connsiteY67" fmla="*/ 1749404 h 1921901"/>
              <a:gd name="connsiteX68" fmla="*/ 1317138 w 1890812"/>
              <a:gd name="connsiteY68" fmla="*/ 1659156 h 1921901"/>
              <a:gd name="connsiteX69" fmla="*/ 1255354 w 1890812"/>
              <a:gd name="connsiteY69" fmla="*/ 1597372 h 1921901"/>
              <a:gd name="connsiteX70" fmla="*/ 1230640 w 1890812"/>
              <a:gd name="connsiteY70" fmla="*/ 1510875 h 1921901"/>
              <a:gd name="connsiteX71" fmla="*/ 1181213 w 1890812"/>
              <a:gd name="connsiteY71" fmla="*/ 1436734 h 1921901"/>
              <a:gd name="connsiteX72" fmla="*/ 971148 w 1890812"/>
              <a:gd name="connsiteY72" fmla="*/ 1436734 h 1921901"/>
              <a:gd name="connsiteX73" fmla="*/ 946435 w 1890812"/>
              <a:gd name="connsiteY73" fmla="*/ 1473805 h 1921901"/>
              <a:gd name="connsiteX74" fmla="*/ 909365 w 1890812"/>
              <a:gd name="connsiteY74" fmla="*/ 1486162 h 1921901"/>
              <a:gd name="connsiteX75" fmla="*/ 872294 w 1890812"/>
              <a:gd name="connsiteY75" fmla="*/ 1572659 h 1921901"/>
              <a:gd name="connsiteX76" fmla="*/ 822867 w 1890812"/>
              <a:gd name="connsiteY76" fmla="*/ 1683870 h 1921901"/>
              <a:gd name="connsiteX77" fmla="*/ 810510 w 1890812"/>
              <a:gd name="connsiteY77" fmla="*/ 1720940 h 1921901"/>
              <a:gd name="connsiteX78" fmla="*/ 798154 w 1890812"/>
              <a:gd name="connsiteY78" fmla="*/ 1782724 h 1921901"/>
              <a:gd name="connsiteX79" fmla="*/ 785797 w 1890812"/>
              <a:gd name="connsiteY79" fmla="*/ 1869221 h 1921901"/>
              <a:gd name="connsiteX80" fmla="*/ 773440 w 1890812"/>
              <a:gd name="connsiteY80" fmla="*/ 1906291 h 1921901"/>
              <a:gd name="connsiteX81" fmla="*/ 761083 w 1890812"/>
              <a:gd name="connsiteY81" fmla="*/ 1869221 h 1921901"/>
              <a:gd name="connsiteX82" fmla="*/ 736370 w 1890812"/>
              <a:gd name="connsiteY82" fmla="*/ 1832151 h 1921901"/>
              <a:gd name="connsiteX83" fmla="*/ 748727 w 1890812"/>
              <a:gd name="connsiteY83" fmla="*/ 1634443 h 1921901"/>
              <a:gd name="connsiteX84" fmla="*/ 847581 w 1890812"/>
              <a:gd name="connsiteY84" fmla="*/ 1449091 h 1921901"/>
              <a:gd name="connsiteX85" fmla="*/ 785797 w 1890812"/>
              <a:gd name="connsiteY85" fmla="*/ 1399664 h 1921901"/>
              <a:gd name="connsiteX86" fmla="*/ 106175 w 1890812"/>
              <a:gd name="connsiteY86" fmla="*/ 1374951 h 1921901"/>
              <a:gd name="connsiteX87" fmla="*/ 44392 w 1890812"/>
              <a:gd name="connsiteY87" fmla="*/ 1325524 h 1921901"/>
              <a:gd name="connsiteX88" fmla="*/ 81462 w 1890812"/>
              <a:gd name="connsiteY88" fmla="*/ 1337880 h 1921901"/>
              <a:gd name="connsiteX89" fmla="*/ 328597 w 1890812"/>
              <a:gd name="connsiteY89" fmla="*/ 1325524 h 1921901"/>
              <a:gd name="connsiteX90" fmla="*/ 390381 w 1890812"/>
              <a:gd name="connsiteY90" fmla="*/ 1263740 h 1921901"/>
              <a:gd name="connsiteX91" fmla="*/ 30799 w 1890812"/>
              <a:gd name="connsiteY91" fmla="*/ 1035227 h 1921901"/>
              <a:gd name="connsiteX92" fmla="*/ 53658 w 1890812"/>
              <a:gd name="connsiteY92"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983505 w 2019623"/>
              <a:gd name="connsiteY7" fmla="*/ 1078389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62229 w 2019623"/>
              <a:gd name="connsiteY13" fmla="*/ 324626 h 1921901"/>
              <a:gd name="connsiteX14" fmla="*/ 612802 w 2019623"/>
              <a:gd name="connsiteY14" fmla="*/ 312270 h 1921901"/>
              <a:gd name="connsiteX15" fmla="*/ 439808 w 2019623"/>
              <a:gd name="connsiteY15" fmla="*/ 275199 h 1921901"/>
              <a:gd name="connsiteX16" fmla="*/ 340954 w 2019623"/>
              <a:gd name="connsiteY16" fmla="*/ 151632 h 1921901"/>
              <a:gd name="connsiteX17" fmla="*/ 316240 w 2019623"/>
              <a:gd name="connsiteY17" fmla="*/ 114562 h 1921901"/>
              <a:gd name="connsiteX18" fmla="*/ 390381 w 2019623"/>
              <a:gd name="connsiteY18" fmla="*/ 139275 h 1921901"/>
              <a:gd name="connsiteX19" fmla="*/ 464521 w 2019623"/>
              <a:gd name="connsiteY19" fmla="*/ 188702 h 1921901"/>
              <a:gd name="connsiteX20" fmla="*/ 620966 w 2019623"/>
              <a:gd name="connsiteY20" fmla="*/ 197528 h 1921901"/>
              <a:gd name="connsiteX21" fmla="*/ 835224 w 2019623"/>
              <a:gd name="connsiteY21" fmla="*/ 299913 h 1921901"/>
              <a:gd name="connsiteX22" fmla="*/ 909365 w 2019623"/>
              <a:gd name="connsiteY22" fmla="*/ 324626 h 1921901"/>
              <a:gd name="connsiteX23" fmla="*/ 983505 w 2019623"/>
              <a:gd name="connsiteY23" fmla="*/ 361697 h 1921901"/>
              <a:gd name="connsiteX24" fmla="*/ 1045289 w 2019623"/>
              <a:gd name="connsiteY24" fmla="*/ 423480 h 1921901"/>
              <a:gd name="connsiteX25" fmla="*/ 1082359 w 2019623"/>
              <a:gd name="connsiteY25" fmla="*/ 411124 h 1921901"/>
              <a:gd name="connsiteX26" fmla="*/ 1070002 w 2019623"/>
              <a:gd name="connsiteY26" fmla="*/ 324626 h 1921901"/>
              <a:gd name="connsiteX27" fmla="*/ 1045289 w 2019623"/>
              <a:gd name="connsiteY27" fmla="*/ 250486 h 1921901"/>
              <a:gd name="connsiteX28" fmla="*/ 1020575 w 2019623"/>
              <a:gd name="connsiteY28" fmla="*/ 176345 h 1921901"/>
              <a:gd name="connsiteX29" fmla="*/ 983505 w 2019623"/>
              <a:gd name="connsiteY29" fmla="*/ 52778 h 1921901"/>
              <a:gd name="connsiteX30" fmla="*/ 971148 w 2019623"/>
              <a:gd name="connsiteY30" fmla="*/ 3351 h 1921901"/>
              <a:gd name="connsiteX31" fmla="*/ 1070002 w 2019623"/>
              <a:gd name="connsiteY31" fmla="*/ 139275 h 1921901"/>
              <a:gd name="connsiteX32" fmla="*/ 1131786 w 2019623"/>
              <a:gd name="connsiteY32" fmla="*/ 201059 h 1921901"/>
              <a:gd name="connsiteX33" fmla="*/ 1181213 w 2019623"/>
              <a:gd name="connsiteY33" fmla="*/ 312270 h 1921901"/>
              <a:gd name="connsiteX34" fmla="*/ 1304781 w 2019623"/>
              <a:gd name="connsiteY34" fmla="*/ 349340 h 1921901"/>
              <a:gd name="connsiteX35" fmla="*/ 1317138 w 2019623"/>
              <a:gd name="connsiteY35" fmla="*/ 287556 h 1921901"/>
              <a:gd name="connsiteX36" fmla="*/ 1329494 w 2019623"/>
              <a:gd name="connsiteY36" fmla="*/ 238129 h 1921901"/>
              <a:gd name="connsiteX37" fmla="*/ 1440705 w 2019623"/>
              <a:gd name="connsiteY37" fmla="*/ 151632 h 1921901"/>
              <a:gd name="connsiteX38" fmla="*/ 1477775 w 2019623"/>
              <a:gd name="connsiteY38" fmla="*/ 126918 h 1921901"/>
              <a:gd name="connsiteX39" fmla="*/ 1514846 w 2019623"/>
              <a:gd name="connsiteY39" fmla="*/ 139275 h 1921901"/>
              <a:gd name="connsiteX40" fmla="*/ 1724910 w 2019623"/>
              <a:gd name="connsiteY40" fmla="*/ 423481 h 1921901"/>
              <a:gd name="connsiteX41" fmla="*/ 1576629 w 2019623"/>
              <a:gd name="connsiteY41" fmla="*/ 695329 h 1921901"/>
              <a:gd name="connsiteX42" fmla="*/ 1601343 w 2019623"/>
              <a:gd name="connsiteY42" fmla="*/ 732399 h 1921901"/>
              <a:gd name="connsiteX43" fmla="*/ 1761981 w 2019623"/>
              <a:gd name="connsiteY43" fmla="*/ 831253 h 1921901"/>
              <a:gd name="connsiteX44" fmla="*/ 1873192 w 2019623"/>
              <a:gd name="connsiteY44" fmla="*/ 880680 h 1921901"/>
              <a:gd name="connsiteX45" fmla="*/ 2007792 w 2019623"/>
              <a:gd name="connsiteY45" fmla="*/ 1110163 h 1921901"/>
              <a:gd name="connsiteX46" fmla="*/ 1502489 w 2019623"/>
              <a:gd name="connsiteY46" fmla="*/ 1004248 h 1921901"/>
              <a:gd name="connsiteX47" fmla="*/ 1428348 w 2019623"/>
              <a:gd name="connsiteY47" fmla="*/ 1103102 h 1921901"/>
              <a:gd name="connsiteX48" fmla="*/ 1440705 w 2019623"/>
              <a:gd name="connsiteY48" fmla="*/ 1251383 h 1921901"/>
              <a:gd name="connsiteX49" fmla="*/ 1539559 w 2019623"/>
              <a:gd name="connsiteY49" fmla="*/ 1362594 h 1921901"/>
              <a:gd name="connsiteX50" fmla="*/ 1601343 w 2019623"/>
              <a:gd name="connsiteY50" fmla="*/ 1449091 h 1921901"/>
              <a:gd name="connsiteX51" fmla="*/ 1626056 w 2019623"/>
              <a:gd name="connsiteY51" fmla="*/ 1486162 h 1921901"/>
              <a:gd name="connsiteX52" fmla="*/ 1663127 w 2019623"/>
              <a:gd name="connsiteY52" fmla="*/ 1510875 h 1921901"/>
              <a:gd name="connsiteX53" fmla="*/ 1712554 w 2019623"/>
              <a:gd name="connsiteY53" fmla="*/ 1585016 h 1921901"/>
              <a:gd name="connsiteX54" fmla="*/ 1663127 w 2019623"/>
              <a:gd name="connsiteY54" fmla="*/ 1510875 h 1921901"/>
              <a:gd name="connsiteX55" fmla="*/ 1638413 w 2019623"/>
              <a:gd name="connsiteY55" fmla="*/ 1473805 h 1921901"/>
              <a:gd name="connsiteX56" fmla="*/ 1564273 w 2019623"/>
              <a:gd name="connsiteY56" fmla="*/ 1436734 h 1921901"/>
              <a:gd name="connsiteX57" fmla="*/ 1527202 w 2019623"/>
              <a:gd name="connsiteY57" fmla="*/ 1399664 h 1921901"/>
              <a:gd name="connsiteX58" fmla="*/ 1453062 w 2019623"/>
              <a:gd name="connsiteY58" fmla="*/ 1374951 h 1921901"/>
              <a:gd name="connsiteX59" fmla="*/ 1378921 w 2019623"/>
              <a:gd name="connsiteY59" fmla="*/ 1350237 h 1921901"/>
              <a:gd name="connsiteX60" fmla="*/ 1341851 w 2019623"/>
              <a:gd name="connsiteY60" fmla="*/ 1337880 h 1921901"/>
              <a:gd name="connsiteX61" fmla="*/ 1304781 w 2019623"/>
              <a:gd name="connsiteY61" fmla="*/ 1313167 h 1921901"/>
              <a:gd name="connsiteX62" fmla="*/ 1292424 w 2019623"/>
              <a:gd name="connsiteY62" fmla="*/ 1350237 h 1921901"/>
              <a:gd name="connsiteX63" fmla="*/ 1304781 w 2019623"/>
              <a:gd name="connsiteY63" fmla="*/ 1387307 h 1921901"/>
              <a:gd name="connsiteX64" fmla="*/ 1391278 w 2019623"/>
              <a:gd name="connsiteY64" fmla="*/ 1547945 h 1921901"/>
              <a:gd name="connsiteX65" fmla="*/ 1403635 w 2019623"/>
              <a:gd name="connsiteY65" fmla="*/ 1585016 h 1921901"/>
              <a:gd name="connsiteX66" fmla="*/ 1440705 w 2019623"/>
              <a:gd name="connsiteY66" fmla="*/ 1918648 h 1921901"/>
              <a:gd name="connsiteX67" fmla="*/ 1334128 w 2019623"/>
              <a:gd name="connsiteY67" fmla="*/ 1749404 h 1921901"/>
              <a:gd name="connsiteX68" fmla="*/ 1317138 w 2019623"/>
              <a:gd name="connsiteY68" fmla="*/ 1659156 h 1921901"/>
              <a:gd name="connsiteX69" fmla="*/ 1255354 w 2019623"/>
              <a:gd name="connsiteY69" fmla="*/ 1597372 h 1921901"/>
              <a:gd name="connsiteX70" fmla="*/ 1230640 w 2019623"/>
              <a:gd name="connsiteY70" fmla="*/ 1510875 h 1921901"/>
              <a:gd name="connsiteX71" fmla="*/ 1181213 w 2019623"/>
              <a:gd name="connsiteY71" fmla="*/ 1436734 h 1921901"/>
              <a:gd name="connsiteX72" fmla="*/ 971148 w 2019623"/>
              <a:gd name="connsiteY72" fmla="*/ 1436734 h 1921901"/>
              <a:gd name="connsiteX73" fmla="*/ 946435 w 2019623"/>
              <a:gd name="connsiteY73" fmla="*/ 1473805 h 1921901"/>
              <a:gd name="connsiteX74" fmla="*/ 909365 w 2019623"/>
              <a:gd name="connsiteY74" fmla="*/ 1486162 h 1921901"/>
              <a:gd name="connsiteX75" fmla="*/ 872294 w 2019623"/>
              <a:gd name="connsiteY75" fmla="*/ 1572659 h 1921901"/>
              <a:gd name="connsiteX76" fmla="*/ 822867 w 2019623"/>
              <a:gd name="connsiteY76" fmla="*/ 1683870 h 1921901"/>
              <a:gd name="connsiteX77" fmla="*/ 810510 w 2019623"/>
              <a:gd name="connsiteY77" fmla="*/ 1720940 h 1921901"/>
              <a:gd name="connsiteX78" fmla="*/ 798154 w 2019623"/>
              <a:gd name="connsiteY78" fmla="*/ 1782724 h 1921901"/>
              <a:gd name="connsiteX79" fmla="*/ 785797 w 2019623"/>
              <a:gd name="connsiteY79" fmla="*/ 1869221 h 1921901"/>
              <a:gd name="connsiteX80" fmla="*/ 773440 w 2019623"/>
              <a:gd name="connsiteY80" fmla="*/ 1906291 h 1921901"/>
              <a:gd name="connsiteX81" fmla="*/ 761083 w 2019623"/>
              <a:gd name="connsiteY81" fmla="*/ 1869221 h 1921901"/>
              <a:gd name="connsiteX82" fmla="*/ 736370 w 2019623"/>
              <a:gd name="connsiteY82" fmla="*/ 1832151 h 1921901"/>
              <a:gd name="connsiteX83" fmla="*/ 748727 w 2019623"/>
              <a:gd name="connsiteY83" fmla="*/ 1634443 h 1921901"/>
              <a:gd name="connsiteX84" fmla="*/ 847581 w 2019623"/>
              <a:gd name="connsiteY84" fmla="*/ 1449091 h 1921901"/>
              <a:gd name="connsiteX85" fmla="*/ 785797 w 2019623"/>
              <a:gd name="connsiteY85" fmla="*/ 1399664 h 1921901"/>
              <a:gd name="connsiteX86" fmla="*/ 106175 w 2019623"/>
              <a:gd name="connsiteY86" fmla="*/ 1374951 h 1921901"/>
              <a:gd name="connsiteX87" fmla="*/ 44392 w 2019623"/>
              <a:gd name="connsiteY87" fmla="*/ 1325524 h 1921901"/>
              <a:gd name="connsiteX88" fmla="*/ 81462 w 2019623"/>
              <a:gd name="connsiteY88" fmla="*/ 1337880 h 1921901"/>
              <a:gd name="connsiteX89" fmla="*/ 328597 w 2019623"/>
              <a:gd name="connsiteY89" fmla="*/ 1325524 h 1921901"/>
              <a:gd name="connsiteX90" fmla="*/ 390381 w 2019623"/>
              <a:gd name="connsiteY90" fmla="*/ 1263740 h 1921901"/>
              <a:gd name="connsiteX91" fmla="*/ 30799 w 2019623"/>
              <a:gd name="connsiteY91" fmla="*/ 1035227 h 1921901"/>
              <a:gd name="connsiteX92" fmla="*/ 53658 w 2019623"/>
              <a:gd name="connsiteY92"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722248 w 2019623"/>
              <a:gd name="connsiteY7" fmla="*/ 817132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62229 w 2019623"/>
              <a:gd name="connsiteY13" fmla="*/ 324626 h 1921901"/>
              <a:gd name="connsiteX14" fmla="*/ 612802 w 2019623"/>
              <a:gd name="connsiteY14" fmla="*/ 312270 h 1921901"/>
              <a:gd name="connsiteX15" fmla="*/ 439808 w 2019623"/>
              <a:gd name="connsiteY15" fmla="*/ 275199 h 1921901"/>
              <a:gd name="connsiteX16" fmla="*/ 340954 w 2019623"/>
              <a:gd name="connsiteY16" fmla="*/ 151632 h 1921901"/>
              <a:gd name="connsiteX17" fmla="*/ 316240 w 2019623"/>
              <a:gd name="connsiteY17" fmla="*/ 114562 h 1921901"/>
              <a:gd name="connsiteX18" fmla="*/ 390381 w 2019623"/>
              <a:gd name="connsiteY18" fmla="*/ 139275 h 1921901"/>
              <a:gd name="connsiteX19" fmla="*/ 464521 w 2019623"/>
              <a:gd name="connsiteY19" fmla="*/ 188702 h 1921901"/>
              <a:gd name="connsiteX20" fmla="*/ 620966 w 2019623"/>
              <a:gd name="connsiteY20" fmla="*/ 197528 h 1921901"/>
              <a:gd name="connsiteX21" fmla="*/ 835224 w 2019623"/>
              <a:gd name="connsiteY21" fmla="*/ 299913 h 1921901"/>
              <a:gd name="connsiteX22" fmla="*/ 909365 w 2019623"/>
              <a:gd name="connsiteY22" fmla="*/ 324626 h 1921901"/>
              <a:gd name="connsiteX23" fmla="*/ 983505 w 2019623"/>
              <a:gd name="connsiteY23" fmla="*/ 361697 h 1921901"/>
              <a:gd name="connsiteX24" fmla="*/ 1045289 w 2019623"/>
              <a:gd name="connsiteY24" fmla="*/ 423480 h 1921901"/>
              <a:gd name="connsiteX25" fmla="*/ 1082359 w 2019623"/>
              <a:gd name="connsiteY25" fmla="*/ 411124 h 1921901"/>
              <a:gd name="connsiteX26" fmla="*/ 1070002 w 2019623"/>
              <a:gd name="connsiteY26" fmla="*/ 324626 h 1921901"/>
              <a:gd name="connsiteX27" fmla="*/ 1045289 w 2019623"/>
              <a:gd name="connsiteY27" fmla="*/ 250486 h 1921901"/>
              <a:gd name="connsiteX28" fmla="*/ 1020575 w 2019623"/>
              <a:gd name="connsiteY28" fmla="*/ 176345 h 1921901"/>
              <a:gd name="connsiteX29" fmla="*/ 983505 w 2019623"/>
              <a:gd name="connsiteY29" fmla="*/ 52778 h 1921901"/>
              <a:gd name="connsiteX30" fmla="*/ 971148 w 2019623"/>
              <a:gd name="connsiteY30" fmla="*/ 3351 h 1921901"/>
              <a:gd name="connsiteX31" fmla="*/ 1070002 w 2019623"/>
              <a:gd name="connsiteY31" fmla="*/ 139275 h 1921901"/>
              <a:gd name="connsiteX32" fmla="*/ 1131786 w 2019623"/>
              <a:gd name="connsiteY32" fmla="*/ 201059 h 1921901"/>
              <a:gd name="connsiteX33" fmla="*/ 1181213 w 2019623"/>
              <a:gd name="connsiteY33" fmla="*/ 312270 h 1921901"/>
              <a:gd name="connsiteX34" fmla="*/ 1304781 w 2019623"/>
              <a:gd name="connsiteY34" fmla="*/ 349340 h 1921901"/>
              <a:gd name="connsiteX35" fmla="*/ 1317138 w 2019623"/>
              <a:gd name="connsiteY35" fmla="*/ 287556 h 1921901"/>
              <a:gd name="connsiteX36" fmla="*/ 1329494 w 2019623"/>
              <a:gd name="connsiteY36" fmla="*/ 238129 h 1921901"/>
              <a:gd name="connsiteX37" fmla="*/ 1440705 w 2019623"/>
              <a:gd name="connsiteY37" fmla="*/ 151632 h 1921901"/>
              <a:gd name="connsiteX38" fmla="*/ 1477775 w 2019623"/>
              <a:gd name="connsiteY38" fmla="*/ 126918 h 1921901"/>
              <a:gd name="connsiteX39" fmla="*/ 1514846 w 2019623"/>
              <a:gd name="connsiteY39" fmla="*/ 139275 h 1921901"/>
              <a:gd name="connsiteX40" fmla="*/ 1724910 w 2019623"/>
              <a:gd name="connsiteY40" fmla="*/ 423481 h 1921901"/>
              <a:gd name="connsiteX41" fmla="*/ 1576629 w 2019623"/>
              <a:gd name="connsiteY41" fmla="*/ 695329 h 1921901"/>
              <a:gd name="connsiteX42" fmla="*/ 1601343 w 2019623"/>
              <a:gd name="connsiteY42" fmla="*/ 732399 h 1921901"/>
              <a:gd name="connsiteX43" fmla="*/ 1761981 w 2019623"/>
              <a:gd name="connsiteY43" fmla="*/ 831253 h 1921901"/>
              <a:gd name="connsiteX44" fmla="*/ 1873192 w 2019623"/>
              <a:gd name="connsiteY44" fmla="*/ 880680 h 1921901"/>
              <a:gd name="connsiteX45" fmla="*/ 2007792 w 2019623"/>
              <a:gd name="connsiteY45" fmla="*/ 1110163 h 1921901"/>
              <a:gd name="connsiteX46" fmla="*/ 1502489 w 2019623"/>
              <a:gd name="connsiteY46" fmla="*/ 1004248 h 1921901"/>
              <a:gd name="connsiteX47" fmla="*/ 1428348 w 2019623"/>
              <a:gd name="connsiteY47" fmla="*/ 1103102 h 1921901"/>
              <a:gd name="connsiteX48" fmla="*/ 1440705 w 2019623"/>
              <a:gd name="connsiteY48" fmla="*/ 1251383 h 1921901"/>
              <a:gd name="connsiteX49" fmla="*/ 1539559 w 2019623"/>
              <a:gd name="connsiteY49" fmla="*/ 1362594 h 1921901"/>
              <a:gd name="connsiteX50" fmla="*/ 1601343 w 2019623"/>
              <a:gd name="connsiteY50" fmla="*/ 1449091 h 1921901"/>
              <a:gd name="connsiteX51" fmla="*/ 1626056 w 2019623"/>
              <a:gd name="connsiteY51" fmla="*/ 1486162 h 1921901"/>
              <a:gd name="connsiteX52" fmla="*/ 1663127 w 2019623"/>
              <a:gd name="connsiteY52" fmla="*/ 1510875 h 1921901"/>
              <a:gd name="connsiteX53" fmla="*/ 1712554 w 2019623"/>
              <a:gd name="connsiteY53" fmla="*/ 1585016 h 1921901"/>
              <a:gd name="connsiteX54" fmla="*/ 1663127 w 2019623"/>
              <a:gd name="connsiteY54" fmla="*/ 1510875 h 1921901"/>
              <a:gd name="connsiteX55" fmla="*/ 1638413 w 2019623"/>
              <a:gd name="connsiteY55" fmla="*/ 1473805 h 1921901"/>
              <a:gd name="connsiteX56" fmla="*/ 1564273 w 2019623"/>
              <a:gd name="connsiteY56" fmla="*/ 1436734 h 1921901"/>
              <a:gd name="connsiteX57" fmla="*/ 1527202 w 2019623"/>
              <a:gd name="connsiteY57" fmla="*/ 1399664 h 1921901"/>
              <a:gd name="connsiteX58" fmla="*/ 1453062 w 2019623"/>
              <a:gd name="connsiteY58" fmla="*/ 1374951 h 1921901"/>
              <a:gd name="connsiteX59" fmla="*/ 1378921 w 2019623"/>
              <a:gd name="connsiteY59" fmla="*/ 1350237 h 1921901"/>
              <a:gd name="connsiteX60" fmla="*/ 1341851 w 2019623"/>
              <a:gd name="connsiteY60" fmla="*/ 1337880 h 1921901"/>
              <a:gd name="connsiteX61" fmla="*/ 1304781 w 2019623"/>
              <a:gd name="connsiteY61" fmla="*/ 1313167 h 1921901"/>
              <a:gd name="connsiteX62" fmla="*/ 1292424 w 2019623"/>
              <a:gd name="connsiteY62" fmla="*/ 1350237 h 1921901"/>
              <a:gd name="connsiteX63" fmla="*/ 1304781 w 2019623"/>
              <a:gd name="connsiteY63" fmla="*/ 1387307 h 1921901"/>
              <a:gd name="connsiteX64" fmla="*/ 1391278 w 2019623"/>
              <a:gd name="connsiteY64" fmla="*/ 1547945 h 1921901"/>
              <a:gd name="connsiteX65" fmla="*/ 1403635 w 2019623"/>
              <a:gd name="connsiteY65" fmla="*/ 1585016 h 1921901"/>
              <a:gd name="connsiteX66" fmla="*/ 1440705 w 2019623"/>
              <a:gd name="connsiteY66" fmla="*/ 1918648 h 1921901"/>
              <a:gd name="connsiteX67" fmla="*/ 1334128 w 2019623"/>
              <a:gd name="connsiteY67" fmla="*/ 1749404 h 1921901"/>
              <a:gd name="connsiteX68" fmla="*/ 1317138 w 2019623"/>
              <a:gd name="connsiteY68" fmla="*/ 1659156 h 1921901"/>
              <a:gd name="connsiteX69" fmla="*/ 1255354 w 2019623"/>
              <a:gd name="connsiteY69" fmla="*/ 1597372 h 1921901"/>
              <a:gd name="connsiteX70" fmla="*/ 1230640 w 2019623"/>
              <a:gd name="connsiteY70" fmla="*/ 1510875 h 1921901"/>
              <a:gd name="connsiteX71" fmla="*/ 1181213 w 2019623"/>
              <a:gd name="connsiteY71" fmla="*/ 1436734 h 1921901"/>
              <a:gd name="connsiteX72" fmla="*/ 971148 w 2019623"/>
              <a:gd name="connsiteY72" fmla="*/ 1436734 h 1921901"/>
              <a:gd name="connsiteX73" fmla="*/ 946435 w 2019623"/>
              <a:gd name="connsiteY73" fmla="*/ 1473805 h 1921901"/>
              <a:gd name="connsiteX74" fmla="*/ 909365 w 2019623"/>
              <a:gd name="connsiteY74" fmla="*/ 1486162 h 1921901"/>
              <a:gd name="connsiteX75" fmla="*/ 872294 w 2019623"/>
              <a:gd name="connsiteY75" fmla="*/ 1572659 h 1921901"/>
              <a:gd name="connsiteX76" fmla="*/ 822867 w 2019623"/>
              <a:gd name="connsiteY76" fmla="*/ 1683870 h 1921901"/>
              <a:gd name="connsiteX77" fmla="*/ 810510 w 2019623"/>
              <a:gd name="connsiteY77" fmla="*/ 1720940 h 1921901"/>
              <a:gd name="connsiteX78" fmla="*/ 798154 w 2019623"/>
              <a:gd name="connsiteY78" fmla="*/ 1782724 h 1921901"/>
              <a:gd name="connsiteX79" fmla="*/ 785797 w 2019623"/>
              <a:gd name="connsiteY79" fmla="*/ 1869221 h 1921901"/>
              <a:gd name="connsiteX80" fmla="*/ 773440 w 2019623"/>
              <a:gd name="connsiteY80" fmla="*/ 1906291 h 1921901"/>
              <a:gd name="connsiteX81" fmla="*/ 761083 w 2019623"/>
              <a:gd name="connsiteY81" fmla="*/ 1869221 h 1921901"/>
              <a:gd name="connsiteX82" fmla="*/ 736370 w 2019623"/>
              <a:gd name="connsiteY82" fmla="*/ 1832151 h 1921901"/>
              <a:gd name="connsiteX83" fmla="*/ 748727 w 2019623"/>
              <a:gd name="connsiteY83" fmla="*/ 1634443 h 1921901"/>
              <a:gd name="connsiteX84" fmla="*/ 847581 w 2019623"/>
              <a:gd name="connsiteY84" fmla="*/ 1449091 h 1921901"/>
              <a:gd name="connsiteX85" fmla="*/ 785797 w 2019623"/>
              <a:gd name="connsiteY85" fmla="*/ 1399664 h 1921901"/>
              <a:gd name="connsiteX86" fmla="*/ 106175 w 2019623"/>
              <a:gd name="connsiteY86" fmla="*/ 1374951 h 1921901"/>
              <a:gd name="connsiteX87" fmla="*/ 44392 w 2019623"/>
              <a:gd name="connsiteY87" fmla="*/ 1325524 h 1921901"/>
              <a:gd name="connsiteX88" fmla="*/ 81462 w 2019623"/>
              <a:gd name="connsiteY88" fmla="*/ 1337880 h 1921901"/>
              <a:gd name="connsiteX89" fmla="*/ 328597 w 2019623"/>
              <a:gd name="connsiteY89" fmla="*/ 1325524 h 1921901"/>
              <a:gd name="connsiteX90" fmla="*/ 390381 w 2019623"/>
              <a:gd name="connsiteY90" fmla="*/ 1263740 h 1921901"/>
              <a:gd name="connsiteX91" fmla="*/ 30799 w 2019623"/>
              <a:gd name="connsiteY91" fmla="*/ 1035227 h 1921901"/>
              <a:gd name="connsiteX92" fmla="*/ 53658 w 2019623"/>
              <a:gd name="connsiteY92"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722248 w 2019623"/>
              <a:gd name="connsiteY7" fmla="*/ 817132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62229 w 2019623"/>
              <a:gd name="connsiteY13" fmla="*/ 324626 h 1921901"/>
              <a:gd name="connsiteX14" fmla="*/ 612802 w 2019623"/>
              <a:gd name="connsiteY14" fmla="*/ 312270 h 1921901"/>
              <a:gd name="connsiteX15" fmla="*/ 439808 w 2019623"/>
              <a:gd name="connsiteY15" fmla="*/ 275199 h 1921901"/>
              <a:gd name="connsiteX16" fmla="*/ 316240 w 2019623"/>
              <a:gd name="connsiteY16" fmla="*/ 114562 h 1921901"/>
              <a:gd name="connsiteX17" fmla="*/ 390381 w 2019623"/>
              <a:gd name="connsiteY17" fmla="*/ 139275 h 1921901"/>
              <a:gd name="connsiteX18" fmla="*/ 464521 w 2019623"/>
              <a:gd name="connsiteY18" fmla="*/ 188702 h 1921901"/>
              <a:gd name="connsiteX19" fmla="*/ 620966 w 2019623"/>
              <a:gd name="connsiteY19" fmla="*/ 197528 h 1921901"/>
              <a:gd name="connsiteX20" fmla="*/ 835224 w 2019623"/>
              <a:gd name="connsiteY20" fmla="*/ 299913 h 1921901"/>
              <a:gd name="connsiteX21" fmla="*/ 909365 w 2019623"/>
              <a:gd name="connsiteY21" fmla="*/ 324626 h 1921901"/>
              <a:gd name="connsiteX22" fmla="*/ 983505 w 2019623"/>
              <a:gd name="connsiteY22" fmla="*/ 361697 h 1921901"/>
              <a:gd name="connsiteX23" fmla="*/ 1045289 w 2019623"/>
              <a:gd name="connsiteY23" fmla="*/ 423480 h 1921901"/>
              <a:gd name="connsiteX24" fmla="*/ 1082359 w 2019623"/>
              <a:gd name="connsiteY24" fmla="*/ 411124 h 1921901"/>
              <a:gd name="connsiteX25" fmla="*/ 1070002 w 2019623"/>
              <a:gd name="connsiteY25" fmla="*/ 324626 h 1921901"/>
              <a:gd name="connsiteX26" fmla="*/ 1045289 w 2019623"/>
              <a:gd name="connsiteY26" fmla="*/ 250486 h 1921901"/>
              <a:gd name="connsiteX27" fmla="*/ 1020575 w 2019623"/>
              <a:gd name="connsiteY27" fmla="*/ 176345 h 1921901"/>
              <a:gd name="connsiteX28" fmla="*/ 983505 w 2019623"/>
              <a:gd name="connsiteY28" fmla="*/ 52778 h 1921901"/>
              <a:gd name="connsiteX29" fmla="*/ 971148 w 2019623"/>
              <a:gd name="connsiteY29" fmla="*/ 3351 h 1921901"/>
              <a:gd name="connsiteX30" fmla="*/ 1070002 w 2019623"/>
              <a:gd name="connsiteY30" fmla="*/ 139275 h 1921901"/>
              <a:gd name="connsiteX31" fmla="*/ 1131786 w 2019623"/>
              <a:gd name="connsiteY31" fmla="*/ 201059 h 1921901"/>
              <a:gd name="connsiteX32" fmla="*/ 1181213 w 2019623"/>
              <a:gd name="connsiteY32" fmla="*/ 312270 h 1921901"/>
              <a:gd name="connsiteX33" fmla="*/ 1304781 w 2019623"/>
              <a:gd name="connsiteY33" fmla="*/ 349340 h 1921901"/>
              <a:gd name="connsiteX34" fmla="*/ 1317138 w 2019623"/>
              <a:gd name="connsiteY34" fmla="*/ 287556 h 1921901"/>
              <a:gd name="connsiteX35" fmla="*/ 1329494 w 2019623"/>
              <a:gd name="connsiteY35" fmla="*/ 238129 h 1921901"/>
              <a:gd name="connsiteX36" fmla="*/ 1440705 w 2019623"/>
              <a:gd name="connsiteY36" fmla="*/ 151632 h 1921901"/>
              <a:gd name="connsiteX37" fmla="*/ 1477775 w 2019623"/>
              <a:gd name="connsiteY37" fmla="*/ 126918 h 1921901"/>
              <a:gd name="connsiteX38" fmla="*/ 1514846 w 2019623"/>
              <a:gd name="connsiteY38" fmla="*/ 139275 h 1921901"/>
              <a:gd name="connsiteX39" fmla="*/ 1724910 w 2019623"/>
              <a:gd name="connsiteY39" fmla="*/ 423481 h 1921901"/>
              <a:gd name="connsiteX40" fmla="*/ 1576629 w 2019623"/>
              <a:gd name="connsiteY40" fmla="*/ 695329 h 1921901"/>
              <a:gd name="connsiteX41" fmla="*/ 1601343 w 2019623"/>
              <a:gd name="connsiteY41" fmla="*/ 732399 h 1921901"/>
              <a:gd name="connsiteX42" fmla="*/ 1761981 w 2019623"/>
              <a:gd name="connsiteY42" fmla="*/ 831253 h 1921901"/>
              <a:gd name="connsiteX43" fmla="*/ 1873192 w 2019623"/>
              <a:gd name="connsiteY43" fmla="*/ 880680 h 1921901"/>
              <a:gd name="connsiteX44" fmla="*/ 2007792 w 2019623"/>
              <a:gd name="connsiteY44" fmla="*/ 1110163 h 1921901"/>
              <a:gd name="connsiteX45" fmla="*/ 1502489 w 2019623"/>
              <a:gd name="connsiteY45" fmla="*/ 1004248 h 1921901"/>
              <a:gd name="connsiteX46" fmla="*/ 1428348 w 2019623"/>
              <a:gd name="connsiteY46" fmla="*/ 1103102 h 1921901"/>
              <a:gd name="connsiteX47" fmla="*/ 1440705 w 2019623"/>
              <a:gd name="connsiteY47" fmla="*/ 1251383 h 1921901"/>
              <a:gd name="connsiteX48" fmla="*/ 1539559 w 2019623"/>
              <a:gd name="connsiteY48" fmla="*/ 1362594 h 1921901"/>
              <a:gd name="connsiteX49" fmla="*/ 1601343 w 2019623"/>
              <a:gd name="connsiteY49" fmla="*/ 1449091 h 1921901"/>
              <a:gd name="connsiteX50" fmla="*/ 1626056 w 2019623"/>
              <a:gd name="connsiteY50" fmla="*/ 1486162 h 1921901"/>
              <a:gd name="connsiteX51" fmla="*/ 1663127 w 2019623"/>
              <a:gd name="connsiteY51" fmla="*/ 1510875 h 1921901"/>
              <a:gd name="connsiteX52" fmla="*/ 1712554 w 2019623"/>
              <a:gd name="connsiteY52" fmla="*/ 1585016 h 1921901"/>
              <a:gd name="connsiteX53" fmla="*/ 1663127 w 2019623"/>
              <a:gd name="connsiteY53" fmla="*/ 1510875 h 1921901"/>
              <a:gd name="connsiteX54" fmla="*/ 1638413 w 2019623"/>
              <a:gd name="connsiteY54" fmla="*/ 1473805 h 1921901"/>
              <a:gd name="connsiteX55" fmla="*/ 1564273 w 2019623"/>
              <a:gd name="connsiteY55" fmla="*/ 1436734 h 1921901"/>
              <a:gd name="connsiteX56" fmla="*/ 1527202 w 2019623"/>
              <a:gd name="connsiteY56" fmla="*/ 1399664 h 1921901"/>
              <a:gd name="connsiteX57" fmla="*/ 1453062 w 2019623"/>
              <a:gd name="connsiteY57" fmla="*/ 1374951 h 1921901"/>
              <a:gd name="connsiteX58" fmla="*/ 1378921 w 2019623"/>
              <a:gd name="connsiteY58" fmla="*/ 1350237 h 1921901"/>
              <a:gd name="connsiteX59" fmla="*/ 1341851 w 2019623"/>
              <a:gd name="connsiteY59" fmla="*/ 1337880 h 1921901"/>
              <a:gd name="connsiteX60" fmla="*/ 1304781 w 2019623"/>
              <a:gd name="connsiteY60" fmla="*/ 1313167 h 1921901"/>
              <a:gd name="connsiteX61" fmla="*/ 1292424 w 2019623"/>
              <a:gd name="connsiteY61" fmla="*/ 1350237 h 1921901"/>
              <a:gd name="connsiteX62" fmla="*/ 1304781 w 2019623"/>
              <a:gd name="connsiteY62" fmla="*/ 1387307 h 1921901"/>
              <a:gd name="connsiteX63" fmla="*/ 1391278 w 2019623"/>
              <a:gd name="connsiteY63" fmla="*/ 1547945 h 1921901"/>
              <a:gd name="connsiteX64" fmla="*/ 1403635 w 2019623"/>
              <a:gd name="connsiteY64" fmla="*/ 1585016 h 1921901"/>
              <a:gd name="connsiteX65" fmla="*/ 1440705 w 2019623"/>
              <a:gd name="connsiteY65" fmla="*/ 1918648 h 1921901"/>
              <a:gd name="connsiteX66" fmla="*/ 1334128 w 2019623"/>
              <a:gd name="connsiteY66" fmla="*/ 1749404 h 1921901"/>
              <a:gd name="connsiteX67" fmla="*/ 1317138 w 2019623"/>
              <a:gd name="connsiteY67" fmla="*/ 1659156 h 1921901"/>
              <a:gd name="connsiteX68" fmla="*/ 1255354 w 2019623"/>
              <a:gd name="connsiteY68" fmla="*/ 1597372 h 1921901"/>
              <a:gd name="connsiteX69" fmla="*/ 1230640 w 2019623"/>
              <a:gd name="connsiteY69" fmla="*/ 1510875 h 1921901"/>
              <a:gd name="connsiteX70" fmla="*/ 1181213 w 2019623"/>
              <a:gd name="connsiteY70" fmla="*/ 1436734 h 1921901"/>
              <a:gd name="connsiteX71" fmla="*/ 971148 w 2019623"/>
              <a:gd name="connsiteY71" fmla="*/ 1436734 h 1921901"/>
              <a:gd name="connsiteX72" fmla="*/ 946435 w 2019623"/>
              <a:gd name="connsiteY72" fmla="*/ 1473805 h 1921901"/>
              <a:gd name="connsiteX73" fmla="*/ 909365 w 2019623"/>
              <a:gd name="connsiteY73" fmla="*/ 1486162 h 1921901"/>
              <a:gd name="connsiteX74" fmla="*/ 872294 w 2019623"/>
              <a:gd name="connsiteY74" fmla="*/ 1572659 h 1921901"/>
              <a:gd name="connsiteX75" fmla="*/ 822867 w 2019623"/>
              <a:gd name="connsiteY75" fmla="*/ 1683870 h 1921901"/>
              <a:gd name="connsiteX76" fmla="*/ 810510 w 2019623"/>
              <a:gd name="connsiteY76" fmla="*/ 1720940 h 1921901"/>
              <a:gd name="connsiteX77" fmla="*/ 798154 w 2019623"/>
              <a:gd name="connsiteY77" fmla="*/ 1782724 h 1921901"/>
              <a:gd name="connsiteX78" fmla="*/ 785797 w 2019623"/>
              <a:gd name="connsiteY78" fmla="*/ 1869221 h 1921901"/>
              <a:gd name="connsiteX79" fmla="*/ 773440 w 2019623"/>
              <a:gd name="connsiteY79" fmla="*/ 1906291 h 1921901"/>
              <a:gd name="connsiteX80" fmla="*/ 761083 w 2019623"/>
              <a:gd name="connsiteY80" fmla="*/ 1869221 h 1921901"/>
              <a:gd name="connsiteX81" fmla="*/ 736370 w 2019623"/>
              <a:gd name="connsiteY81" fmla="*/ 1832151 h 1921901"/>
              <a:gd name="connsiteX82" fmla="*/ 748727 w 2019623"/>
              <a:gd name="connsiteY82" fmla="*/ 1634443 h 1921901"/>
              <a:gd name="connsiteX83" fmla="*/ 847581 w 2019623"/>
              <a:gd name="connsiteY83" fmla="*/ 1449091 h 1921901"/>
              <a:gd name="connsiteX84" fmla="*/ 785797 w 2019623"/>
              <a:gd name="connsiteY84" fmla="*/ 1399664 h 1921901"/>
              <a:gd name="connsiteX85" fmla="*/ 106175 w 2019623"/>
              <a:gd name="connsiteY85" fmla="*/ 1374951 h 1921901"/>
              <a:gd name="connsiteX86" fmla="*/ 44392 w 2019623"/>
              <a:gd name="connsiteY86" fmla="*/ 1325524 h 1921901"/>
              <a:gd name="connsiteX87" fmla="*/ 81462 w 2019623"/>
              <a:gd name="connsiteY87" fmla="*/ 1337880 h 1921901"/>
              <a:gd name="connsiteX88" fmla="*/ 328597 w 2019623"/>
              <a:gd name="connsiteY88" fmla="*/ 1325524 h 1921901"/>
              <a:gd name="connsiteX89" fmla="*/ 390381 w 2019623"/>
              <a:gd name="connsiteY89" fmla="*/ 1263740 h 1921901"/>
              <a:gd name="connsiteX90" fmla="*/ 30799 w 2019623"/>
              <a:gd name="connsiteY90" fmla="*/ 1035227 h 1921901"/>
              <a:gd name="connsiteX91" fmla="*/ 53658 w 2019623"/>
              <a:gd name="connsiteY91" fmla="*/ 854202 h 1921901"/>
              <a:gd name="connsiteX0" fmla="*/ 53658 w 2019623"/>
              <a:gd name="connsiteY0" fmla="*/ 854202 h 1921901"/>
              <a:gd name="connsiteX1" fmla="*/ 242100 w 2019623"/>
              <a:gd name="connsiteY1" fmla="*/ 868324 h 1921901"/>
              <a:gd name="connsiteX2" fmla="*/ 279170 w 2019623"/>
              <a:gd name="connsiteY2" fmla="*/ 893037 h 1921901"/>
              <a:gd name="connsiteX3" fmla="*/ 303883 w 2019623"/>
              <a:gd name="connsiteY3" fmla="*/ 930107 h 1921901"/>
              <a:gd name="connsiteX4" fmla="*/ 427451 w 2019623"/>
              <a:gd name="connsiteY4" fmla="*/ 1066032 h 1921901"/>
              <a:gd name="connsiteX5" fmla="*/ 612802 w 2019623"/>
              <a:gd name="connsiteY5" fmla="*/ 1152529 h 1921901"/>
              <a:gd name="connsiteX6" fmla="*/ 934078 w 2019623"/>
              <a:gd name="connsiteY6" fmla="*/ 1140172 h 1921901"/>
              <a:gd name="connsiteX7" fmla="*/ 722248 w 2019623"/>
              <a:gd name="connsiteY7" fmla="*/ 817132 h 1921901"/>
              <a:gd name="connsiteX8" fmla="*/ 1008219 w 2019623"/>
              <a:gd name="connsiteY8" fmla="*/ 1041318 h 1921901"/>
              <a:gd name="connsiteX9" fmla="*/ 1008219 w 2019623"/>
              <a:gd name="connsiteY9" fmla="*/ 670616 h 1921901"/>
              <a:gd name="connsiteX10" fmla="*/ 897008 w 2019623"/>
              <a:gd name="connsiteY10" fmla="*/ 485264 h 1921901"/>
              <a:gd name="connsiteX11" fmla="*/ 773440 w 2019623"/>
              <a:gd name="connsiteY11" fmla="*/ 361697 h 1921901"/>
              <a:gd name="connsiteX12" fmla="*/ 699300 w 2019623"/>
              <a:gd name="connsiteY12" fmla="*/ 336983 h 1921901"/>
              <a:gd name="connsiteX13" fmla="*/ 612802 w 2019623"/>
              <a:gd name="connsiteY13" fmla="*/ 312270 h 1921901"/>
              <a:gd name="connsiteX14" fmla="*/ 439808 w 2019623"/>
              <a:gd name="connsiteY14" fmla="*/ 275199 h 1921901"/>
              <a:gd name="connsiteX15" fmla="*/ 316240 w 2019623"/>
              <a:gd name="connsiteY15" fmla="*/ 114562 h 1921901"/>
              <a:gd name="connsiteX16" fmla="*/ 390381 w 2019623"/>
              <a:gd name="connsiteY16" fmla="*/ 139275 h 1921901"/>
              <a:gd name="connsiteX17" fmla="*/ 464521 w 2019623"/>
              <a:gd name="connsiteY17" fmla="*/ 188702 h 1921901"/>
              <a:gd name="connsiteX18" fmla="*/ 620966 w 2019623"/>
              <a:gd name="connsiteY18" fmla="*/ 197528 h 1921901"/>
              <a:gd name="connsiteX19" fmla="*/ 835224 w 2019623"/>
              <a:gd name="connsiteY19" fmla="*/ 299913 h 1921901"/>
              <a:gd name="connsiteX20" fmla="*/ 909365 w 2019623"/>
              <a:gd name="connsiteY20" fmla="*/ 324626 h 1921901"/>
              <a:gd name="connsiteX21" fmla="*/ 983505 w 2019623"/>
              <a:gd name="connsiteY21" fmla="*/ 361697 h 1921901"/>
              <a:gd name="connsiteX22" fmla="*/ 1045289 w 2019623"/>
              <a:gd name="connsiteY22" fmla="*/ 423480 h 1921901"/>
              <a:gd name="connsiteX23" fmla="*/ 1082359 w 2019623"/>
              <a:gd name="connsiteY23" fmla="*/ 411124 h 1921901"/>
              <a:gd name="connsiteX24" fmla="*/ 1070002 w 2019623"/>
              <a:gd name="connsiteY24" fmla="*/ 324626 h 1921901"/>
              <a:gd name="connsiteX25" fmla="*/ 1045289 w 2019623"/>
              <a:gd name="connsiteY25" fmla="*/ 250486 h 1921901"/>
              <a:gd name="connsiteX26" fmla="*/ 1020575 w 2019623"/>
              <a:gd name="connsiteY26" fmla="*/ 176345 h 1921901"/>
              <a:gd name="connsiteX27" fmla="*/ 983505 w 2019623"/>
              <a:gd name="connsiteY27" fmla="*/ 52778 h 1921901"/>
              <a:gd name="connsiteX28" fmla="*/ 971148 w 2019623"/>
              <a:gd name="connsiteY28" fmla="*/ 3351 h 1921901"/>
              <a:gd name="connsiteX29" fmla="*/ 1070002 w 2019623"/>
              <a:gd name="connsiteY29" fmla="*/ 139275 h 1921901"/>
              <a:gd name="connsiteX30" fmla="*/ 1131786 w 2019623"/>
              <a:gd name="connsiteY30" fmla="*/ 201059 h 1921901"/>
              <a:gd name="connsiteX31" fmla="*/ 1181213 w 2019623"/>
              <a:gd name="connsiteY31" fmla="*/ 312270 h 1921901"/>
              <a:gd name="connsiteX32" fmla="*/ 1304781 w 2019623"/>
              <a:gd name="connsiteY32" fmla="*/ 349340 h 1921901"/>
              <a:gd name="connsiteX33" fmla="*/ 1317138 w 2019623"/>
              <a:gd name="connsiteY33" fmla="*/ 287556 h 1921901"/>
              <a:gd name="connsiteX34" fmla="*/ 1329494 w 2019623"/>
              <a:gd name="connsiteY34" fmla="*/ 238129 h 1921901"/>
              <a:gd name="connsiteX35" fmla="*/ 1440705 w 2019623"/>
              <a:gd name="connsiteY35" fmla="*/ 151632 h 1921901"/>
              <a:gd name="connsiteX36" fmla="*/ 1477775 w 2019623"/>
              <a:gd name="connsiteY36" fmla="*/ 126918 h 1921901"/>
              <a:gd name="connsiteX37" fmla="*/ 1514846 w 2019623"/>
              <a:gd name="connsiteY37" fmla="*/ 139275 h 1921901"/>
              <a:gd name="connsiteX38" fmla="*/ 1724910 w 2019623"/>
              <a:gd name="connsiteY38" fmla="*/ 423481 h 1921901"/>
              <a:gd name="connsiteX39" fmla="*/ 1576629 w 2019623"/>
              <a:gd name="connsiteY39" fmla="*/ 695329 h 1921901"/>
              <a:gd name="connsiteX40" fmla="*/ 1601343 w 2019623"/>
              <a:gd name="connsiteY40" fmla="*/ 732399 h 1921901"/>
              <a:gd name="connsiteX41" fmla="*/ 1761981 w 2019623"/>
              <a:gd name="connsiteY41" fmla="*/ 831253 h 1921901"/>
              <a:gd name="connsiteX42" fmla="*/ 1873192 w 2019623"/>
              <a:gd name="connsiteY42" fmla="*/ 880680 h 1921901"/>
              <a:gd name="connsiteX43" fmla="*/ 2007792 w 2019623"/>
              <a:gd name="connsiteY43" fmla="*/ 1110163 h 1921901"/>
              <a:gd name="connsiteX44" fmla="*/ 1502489 w 2019623"/>
              <a:gd name="connsiteY44" fmla="*/ 1004248 h 1921901"/>
              <a:gd name="connsiteX45" fmla="*/ 1428348 w 2019623"/>
              <a:gd name="connsiteY45" fmla="*/ 1103102 h 1921901"/>
              <a:gd name="connsiteX46" fmla="*/ 1440705 w 2019623"/>
              <a:gd name="connsiteY46" fmla="*/ 1251383 h 1921901"/>
              <a:gd name="connsiteX47" fmla="*/ 1539559 w 2019623"/>
              <a:gd name="connsiteY47" fmla="*/ 1362594 h 1921901"/>
              <a:gd name="connsiteX48" fmla="*/ 1601343 w 2019623"/>
              <a:gd name="connsiteY48" fmla="*/ 1449091 h 1921901"/>
              <a:gd name="connsiteX49" fmla="*/ 1626056 w 2019623"/>
              <a:gd name="connsiteY49" fmla="*/ 1486162 h 1921901"/>
              <a:gd name="connsiteX50" fmla="*/ 1663127 w 2019623"/>
              <a:gd name="connsiteY50" fmla="*/ 1510875 h 1921901"/>
              <a:gd name="connsiteX51" fmla="*/ 1712554 w 2019623"/>
              <a:gd name="connsiteY51" fmla="*/ 1585016 h 1921901"/>
              <a:gd name="connsiteX52" fmla="*/ 1663127 w 2019623"/>
              <a:gd name="connsiteY52" fmla="*/ 1510875 h 1921901"/>
              <a:gd name="connsiteX53" fmla="*/ 1638413 w 2019623"/>
              <a:gd name="connsiteY53" fmla="*/ 1473805 h 1921901"/>
              <a:gd name="connsiteX54" fmla="*/ 1564273 w 2019623"/>
              <a:gd name="connsiteY54" fmla="*/ 1436734 h 1921901"/>
              <a:gd name="connsiteX55" fmla="*/ 1527202 w 2019623"/>
              <a:gd name="connsiteY55" fmla="*/ 1399664 h 1921901"/>
              <a:gd name="connsiteX56" fmla="*/ 1453062 w 2019623"/>
              <a:gd name="connsiteY56" fmla="*/ 1374951 h 1921901"/>
              <a:gd name="connsiteX57" fmla="*/ 1378921 w 2019623"/>
              <a:gd name="connsiteY57" fmla="*/ 1350237 h 1921901"/>
              <a:gd name="connsiteX58" fmla="*/ 1341851 w 2019623"/>
              <a:gd name="connsiteY58" fmla="*/ 1337880 h 1921901"/>
              <a:gd name="connsiteX59" fmla="*/ 1304781 w 2019623"/>
              <a:gd name="connsiteY59" fmla="*/ 1313167 h 1921901"/>
              <a:gd name="connsiteX60" fmla="*/ 1292424 w 2019623"/>
              <a:gd name="connsiteY60" fmla="*/ 1350237 h 1921901"/>
              <a:gd name="connsiteX61" fmla="*/ 1304781 w 2019623"/>
              <a:gd name="connsiteY61" fmla="*/ 1387307 h 1921901"/>
              <a:gd name="connsiteX62" fmla="*/ 1391278 w 2019623"/>
              <a:gd name="connsiteY62" fmla="*/ 1547945 h 1921901"/>
              <a:gd name="connsiteX63" fmla="*/ 1403635 w 2019623"/>
              <a:gd name="connsiteY63" fmla="*/ 1585016 h 1921901"/>
              <a:gd name="connsiteX64" fmla="*/ 1440705 w 2019623"/>
              <a:gd name="connsiteY64" fmla="*/ 1918648 h 1921901"/>
              <a:gd name="connsiteX65" fmla="*/ 1334128 w 2019623"/>
              <a:gd name="connsiteY65" fmla="*/ 1749404 h 1921901"/>
              <a:gd name="connsiteX66" fmla="*/ 1317138 w 2019623"/>
              <a:gd name="connsiteY66" fmla="*/ 1659156 h 1921901"/>
              <a:gd name="connsiteX67" fmla="*/ 1255354 w 2019623"/>
              <a:gd name="connsiteY67" fmla="*/ 1597372 h 1921901"/>
              <a:gd name="connsiteX68" fmla="*/ 1230640 w 2019623"/>
              <a:gd name="connsiteY68" fmla="*/ 1510875 h 1921901"/>
              <a:gd name="connsiteX69" fmla="*/ 1181213 w 2019623"/>
              <a:gd name="connsiteY69" fmla="*/ 1436734 h 1921901"/>
              <a:gd name="connsiteX70" fmla="*/ 971148 w 2019623"/>
              <a:gd name="connsiteY70" fmla="*/ 1436734 h 1921901"/>
              <a:gd name="connsiteX71" fmla="*/ 946435 w 2019623"/>
              <a:gd name="connsiteY71" fmla="*/ 1473805 h 1921901"/>
              <a:gd name="connsiteX72" fmla="*/ 909365 w 2019623"/>
              <a:gd name="connsiteY72" fmla="*/ 1486162 h 1921901"/>
              <a:gd name="connsiteX73" fmla="*/ 872294 w 2019623"/>
              <a:gd name="connsiteY73" fmla="*/ 1572659 h 1921901"/>
              <a:gd name="connsiteX74" fmla="*/ 822867 w 2019623"/>
              <a:gd name="connsiteY74" fmla="*/ 1683870 h 1921901"/>
              <a:gd name="connsiteX75" fmla="*/ 810510 w 2019623"/>
              <a:gd name="connsiteY75" fmla="*/ 1720940 h 1921901"/>
              <a:gd name="connsiteX76" fmla="*/ 798154 w 2019623"/>
              <a:gd name="connsiteY76" fmla="*/ 1782724 h 1921901"/>
              <a:gd name="connsiteX77" fmla="*/ 785797 w 2019623"/>
              <a:gd name="connsiteY77" fmla="*/ 1869221 h 1921901"/>
              <a:gd name="connsiteX78" fmla="*/ 773440 w 2019623"/>
              <a:gd name="connsiteY78" fmla="*/ 1906291 h 1921901"/>
              <a:gd name="connsiteX79" fmla="*/ 761083 w 2019623"/>
              <a:gd name="connsiteY79" fmla="*/ 1869221 h 1921901"/>
              <a:gd name="connsiteX80" fmla="*/ 736370 w 2019623"/>
              <a:gd name="connsiteY80" fmla="*/ 1832151 h 1921901"/>
              <a:gd name="connsiteX81" fmla="*/ 748727 w 2019623"/>
              <a:gd name="connsiteY81" fmla="*/ 1634443 h 1921901"/>
              <a:gd name="connsiteX82" fmla="*/ 847581 w 2019623"/>
              <a:gd name="connsiteY82" fmla="*/ 1449091 h 1921901"/>
              <a:gd name="connsiteX83" fmla="*/ 785797 w 2019623"/>
              <a:gd name="connsiteY83" fmla="*/ 1399664 h 1921901"/>
              <a:gd name="connsiteX84" fmla="*/ 106175 w 2019623"/>
              <a:gd name="connsiteY84" fmla="*/ 1374951 h 1921901"/>
              <a:gd name="connsiteX85" fmla="*/ 44392 w 2019623"/>
              <a:gd name="connsiteY85" fmla="*/ 1325524 h 1921901"/>
              <a:gd name="connsiteX86" fmla="*/ 81462 w 2019623"/>
              <a:gd name="connsiteY86" fmla="*/ 1337880 h 1921901"/>
              <a:gd name="connsiteX87" fmla="*/ 328597 w 2019623"/>
              <a:gd name="connsiteY87" fmla="*/ 1325524 h 1921901"/>
              <a:gd name="connsiteX88" fmla="*/ 390381 w 2019623"/>
              <a:gd name="connsiteY88" fmla="*/ 1263740 h 1921901"/>
              <a:gd name="connsiteX89" fmla="*/ 30799 w 2019623"/>
              <a:gd name="connsiteY89" fmla="*/ 1035227 h 1921901"/>
              <a:gd name="connsiteX90" fmla="*/ 53658 w 2019623"/>
              <a:gd name="connsiteY90" fmla="*/ 854202 h 1921901"/>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17138 w 2019623"/>
              <a:gd name="connsiteY32" fmla="*/ 284458 h 1918803"/>
              <a:gd name="connsiteX33" fmla="*/ 1329494 w 2019623"/>
              <a:gd name="connsiteY33" fmla="*/ 235031 h 1918803"/>
              <a:gd name="connsiteX34" fmla="*/ 1440705 w 2019623"/>
              <a:gd name="connsiteY34" fmla="*/ 148534 h 1918803"/>
              <a:gd name="connsiteX35" fmla="*/ 1477775 w 2019623"/>
              <a:gd name="connsiteY35" fmla="*/ 123820 h 1918803"/>
              <a:gd name="connsiteX36" fmla="*/ 1514846 w 2019623"/>
              <a:gd name="connsiteY36" fmla="*/ 136177 h 1918803"/>
              <a:gd name="connsiteX37" fmla="*/ 1724910 w 2019623"/>
              <a:gd name="connsiteY37" fmla="*/ 420383 h 1918803"/>
              <a:gd name="connsiteX38" fmla="*/ 1576629 w 2019623"/>
              <a:gd name="connsiteY38" fmla="*/ 692231 h 1918803"/>
              <a:gd name="connsiteX39" fmla="*/ 1601343 w 2019623"/>
              <a:gd name="connsiteY39" fmla="*/ 729301 h 1918803"/>
              <a:gd name="connsiteX40" fmla="*/ 1761981 w 2019623"/>
              <a:gd name="connsiteY40" fmla="*/ 828155 h 1918803"/>
              <a:gd name="connsiteX41" fmla="*/ 1873192 w 2019623"/>
              <a:gd name="connsiteY41" fmla="*/ 877582 h 1918803"/>
              <a:gd name="connsiteX42" fmla="*/ 2007792 w 2019623"/>
              <a:gd name="connsiteY42" fmla="*/ 1107065 h 1918803"/>
              <a:gd name="connsiteX43" fmla="*/ 1502489 w 2019623"/>
              <a:gd name="connsiteY43" fmla="*/ 1001150 h 1918803"/>
              <a:gd name="connsiteX44" fmla="*/ 1428348 w 2019623"/>
              <a:gd name="connsiteY44" fmla="*/ 1100004 h 1918803"/>
              <a:gd name="connsiteX45" fmla="*/ 1440705 w 2019623"/>
              <a:gd name="connsiteY45" fmla="*/ 1248285 h 1918803"/>
              <a:gd name="connsiteX46" fmla="*/ 1539559 w 2019623"/>
              <a:gd name="connsiteY46" fmla="*/ 1359496 h 1918803"/>
              <a:gd name="connsiteX47" fmla="*/ 1601343 w 2019623"/>
              <a:gd name="connsiteY47" fmla="*/ 1445993 h 1918803"/>
              <a:gd name="connsiteX48" fmla="*/ 1626056 w 2019623"/>
              <a:gd name="connsiteY48" fmla="*/ 1483064 h 1918803"/>
              <a:gd name="connsiteX49" fmla="*/ 1663127 w 2019623"/>
              <a:gd name="connsiteY49" fmla="*/ 1507777 h 1918803"/>
              <a:gd name="connsiteX50" fmla="*/ 1712554 w 2019623"/>
              <a:gd name="connsiteY50" fmla="*/ 1581918 h 1918803"/>
              <a:gd name="connsiteX51" fmla="*/ 1663127 w 2019623"/>
              <a:gd name="connsiteY51" fmla="*/ 1507777 h 1918803"/>
              <a:gd name="connsiteX52" fmla="*/ 1638413 w 2019623"/>
              <a:gd name="connsiteY52" fmla="*/ 1470707 h 1918803"/>
              <a:gd name="connsiteX53" fmla="*/ 1564273 w 2019623"/>
              <a:gd name="connsiteY53" fmla="*/ 1433636 h 1918803"/>
              <a:gd name="connsiteX54" fmla="*/ 1527202 w 2019623"/>
              <a:gd name="connsiteY54" fmla="*/ 1396566 h 1918803"/>
              <a:gd name="connsiteX55" fmla="*/ 1453062 w 2019623"/>
              <a:gd name="connsiteY55" fmla="*/ 1371853 h 1918803"/>
              <a:gd name="connsiteX56" fmla="*/ 1378921 w 2019623"/>
              <a:gd name="connsiteY56" fmla="*/ 1347139 h 1918803"/>
              <a:gd name="connsiteX57" fmla="*/ 1341851 w 2019623"/>
              <a:gd name="connsiteY57" fmla="*/ 1334782 h 1918803"/>
              <a:gd name="connsiteX58" fmla="*/ 1304781 w 2019623"/>
              <a:gd name="connsiteY58" fmla="*/ 1310069 h 1918803"/>
              <a:gd name="connsiteX59" fmla="*/ 1292424 w 2019623"/>
              <a:gd name="connsiteY59" fmla="*/ 1347139 h 1918803"/>
              <a:gd name="connsiteX60" fmla="*/ 1304781 w 2019623"/>
              <a:gd name="connsiteY60" fmla="*/ 1384209 h 1918803"/>
              <a:gd name="connsiteX61" fmla="*/ 1391278 w 2019623"/>
              <a:gd name="connsiteY61" fmla="*/ 1544847 h 1918803"/>
              <a:gd name="connsiteX62" fmla="*/ 1403635 w 2019623"/>
              <a:gd name="connsiteY62" fmla="*/ 1581918 h 1918803"/>
              <a:gd name="connsiteX63" fmla="*/ 1440705 w 2019623"/>
              <a:gd name="connsiteY63" fmla="*/ 1915550 h 1918803"/>
              <a:gd name="connsiteX64" fmla="*/ 1334128 w 2019623"/>
              <a:gd name="connsiteY64" fmla="*/ 1746306 h 1918803"/>
              <a:gd name="connsiteX65" fmla="*/ 1317138 w 2019623"/>
              <a:gd name="connsiteY65" fmla="*/ 1656058 h 1918803"/>
              <a:gd name="connsiteX66" fmla="*/ 1255354 w 2019623"/>
              <a:gd name="connsiteY66" fmla="*/ 1594274 h 1918803"/>
              <a:gd name="connsiteX67" fmla="*/ 1230640 w 2019623"/>
              <a:gd name="connsiteY67" fmla="*/ 1507777 h 1918803"/>
              <a:gd name="connsiteX68" fmla="*/ 1181213 w 2019623"/>
              <a:gd name="connsiteY68" fmla="*/ 1433636 h 1918803"/>
              <a:gd name="connsiteX69" fmla="*/ 971148 w 2019623"/>
              <a:gd name="connsiteY69" fmla="*/ 1433636 h 1918803"/>
              <a:gd name="connsiteX70" fmla="*/ 946435 w 2019623"/>
              <a:gd name="connsiteY70" fmla="*/ 1470707 h 1918803"/>
              <a:gd name="connsiteX71" fmla="*/ 909365 w 2019623"/>
              <a:gd name="connsiteY71" fmla="*/ 1483064 h 1918803"/>
              <a:gd name="connsiteX72" fmla="*/ 872294 w 2019623"/>
              <a:gd name="connsiteY72" fmla="*/ 1569561 h 1918803"/>
              <a:gd name="connsiteX73" fmla="*/ 822867 w 2019623"/>
              <a:gd name="connsiteY73" fmla="*/ 1680772 h 1918803"/>
              <a:gd name="connsiteX74" fmla="*/ 810510 w 2019623"/>
              <a:gd name="connsiteY74" fmla="*/ 1717842 h 1918803"/>
              <a:gd name="connsiteX75" fmla="*/ 798154 w 2019623"/>
              <a:gd name="connsiteY75" fmla="*/ 1779626 h 1918803"/>
              <a:gd name="connsiteX76" fmla="*/ 785797 w 2019623"/>
              <a:gd name="connsiteY76" fmla="*/ 1866123 h 1918803"/>
              <a:gd name="connsiteX77" fmla="*/ 773440 w 2019623"/>
              <a:gd name="connsiteY77" fmla="*/ 1903193 h 1918803"/>
              <a:gd name="connsiteX78" fmla="*/ 761083 w 2019623"/>
              <a:gd name="connsiteY78" fmla="*/ 1866123 h 1918803"/>
              <a:gd name="connsiteX79" fmla="*/ 736370 w 2019623"/>
              <a:gd name="connsiteY79" fmla="*/ 1829053 h 1918803"/>
              <a:gd name="connsiteX80" fmla="*/ 748727 w 2019623"/>
              <a:gd name="connsiteY80" fmla="*/ 1631345 h 1918803"/>
              <a:gd name="connsiteX81" fmla="*/ 847581 w 2019623"/>
              <a:gd name="connsiteY81" fmla="*/ 1445993 h 1918803"/>
              <a:gd name="connsiteX82" fmla="*/ 785797 w 2019623"/>
              <a:gd name="connsiteY82" fmla="*/ 1396566 h 1918803"/>
              <a:gd name="connsiteX83" fmla="*/ 106175 w 2019623"/>
              <a:gd name="connsiteY83" fmla="*/ 1371853 h 1918803"/>
              <a:gd name="connsiteX84" fmla="*/ 44392 w 2019623"/>
              <a:gd name="connsiteY84" fmla="*/ 1322426 h 1918803"/>
              <a:gd name="connsiteX85" fmla="*/ 81462 w 2019623"/>
              <a:gd name="connsiteY85" fmla="*/ 1334782 h 1918803"/>
              <a:gd name="connsiteX86" fmla="*/ 328597 w 2019623"/>
              <a:gd name="connsiteY86" fmla="*/ 1322426 h 1918803"/>
              <a:gd name="connsiteX87" fmla="*/ 390381 w 2019623"/>
              <a:gd name="connsiteY87" fmla="*/ 1260642 h 1918803"/>
              <a:gd name="connsiteX88" fmla="*/ 30799 w 2019623"/>
              <a:gd name="connsiteY88" fmla="*/ 1032129 h 1918803"/>
              <a:gd name="connsiteX89" fmla="*/ 53658 w 2019623"/>
              <a:gd name="connsiteY89"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638413 w 2019623"/>
              <a:gd name="connsiteY51" fmla="*/ 1470707 h 1918803"/>
              <a:gd name="connsiteX52" fmla="*/ 1564273 w 2019623"/>
              <a:gd name="connsiteY52" fmla="*/ 1433636 h 1918803"/>
              <a:gd name="connsiteX53" fmla="*/ 1527202 w 2019623"/>
              <a:gd name="connsiteY53" fmla="*/ 1396566 h 1918803"/>
              <a:gd name="connsiteX54" fmla="*/ 1453062 w 2019623"/>
              <a:gd name="connsiteY54" fmla="*/ 1371853 h 1918803"/>
              <a:gd name="connsiteX55" fmla="*/ 1378921 w 2019623"/>
              <a:gd name="connsiteY55" fmla="*/ 1347139 h 1918803"/>
              <a:gd name="connsiteX56" fmla="*/ 1341851 w 2019623"/>
              <a:gd name="connsiteY56" fmla="*/ 1334782 h 1918803"/>
              <a:gd name="connsiteX57" fmla="*/ 1304781 w 2019623"/>
              <a:gd name="connsiteY57" fmla="*/ 1310069 h 1918803"/>
              <a:gd name="connsiteX58" fmla="*/ 1292424 w 2019623"/>
              <a:gd name="connsiteY58" fmla="*/ 1347139 h 1918803"/>
              <a:gd name="connsiteX59" fmla="*/ 1304781 w 2019623"/>
              <a:gd name="connsiteY59" fmla="*/ 1384209 h 1918803"/>
              <a:gd name="connsiteX60" fmla="*/ 1391278 w 2019623"/>
              <a:gd name="connsiteY60" fmla="*/ 1544847 h 1918803"/>
              <a:gd name="connsiteX61" fmla="*/ 1403635 w 2019623"/>
              <a:gd name="connsiteY61" fmla="*/ 1581918 h 1918803"/>
              <a:gd name="connsiteX62" fmla="*/ 1440705 w 2019623"/>
              <a:gd name="connsiteY62" fmla="*/ 1915550 h 1918803"/>
              <a:gd name="connsiteX63" fmla="*/ 1334128 w 2019623"/>
              <a:gd name="connsiteY63" fmla="*/ 1746306 h 1918803"/>
              <a:gd name="connsiteX64" fmla="*/ 1317138 w 2019623"/>
              <a:gd name="connsiteY64" fmla="*/ 1656058 h 1918803"/>
              <a:gd name="connsiteX65" fmla="*/ 1255354 w 2019623"/>
              <a:gd name="connsiteY65" fmla="*/ 1594274 h 1918803"/>
              <a:gd name="connsiteX66" fmla="*/ 1230640 w 2019623"/>
              <a:gd name="connsiteY66" fmla="*/ 1507777 h 1918803"/>
              <a:gd name="connsiteX67" fmla="*/ 1181213 w 2019623"/>
              <a:gd name="connsiteY67" fmla="*/ 1433636 h 1918803"/>
              <a:gd name="connsiteX68" fmla="*/ 971148 w 2019623"/>
              <a:gd name="connsiteY68" fmla="*/ 1433636 h 1918803"/>
              <a:gd name="connsiteX69" fmla="*/ 946435 w 2019623"/>
              <a:gd name="connsiteY69" fmla="*/ 1470707 h 1918803"/>
              <a:gd name="connsiteX70" fmla="*/ 909365 w 2019623"/>
              <a:gd name="connsiteY70" fmla="*/ 1483064 h 1918803"/>
              <a:gd name="connsiteX71" fmla="*/ 872294 w 2019623"/>
              <a:gd name="connsiteY71" fmla="*/ 1569561 h 1918803"/>
              <a:gd name="connsiteX72" fmla="*/ 822867 w 2019623"/>
              <a:gd name="connsiteY72" fmla="*/ 1680772 h 1918803"/>
              <a:gd name="connsiteX73" fmla="*/ 810510 w 2019623"/>
              <a:gd name="connsiteY73" fmla="*/ 1717842 h 1918803"/>
              <a:gd name="connsiteX74" fmla="*/ 798154 w 2019623"/>
              <a:gd name="connsiteY74" fmla="*/ 1779626 h 1918803"/>
              <a:gd name="connsiteX75" fmla="*/ 785797 w 2019623"/>
              <a:gd name="connsiteY75" fmla="*/ 1866123 h 1918803"/>
              <a:gd name="connsiteX76" fmla="*/ 773440 w 2019623"/>
              <a:gd name="connsiteY76" fmla="*/ 1903193 h 1918803"/>
              <a:gd name="connsiteX77" fmla="*/ 761083 w 2019623"/>
              <a:gd name="connsiteY77" fmla="*/ 1866123 h 1918803"/>
              <a:gd name="connsiteX78" fmla="*/ 736370 w 2019623"/>
              <a:gd name="connsiteY78" fmla="*/ 1829053 h 1918803"/>
              <a:gd name="connsiteX79" fmla="*/ 748727 w 2019623"/>
              <a:gd name="connsiteY79" fmla="*/ 1631345 h 1918803"/>
              <a:gd name="connsiteX80" fmla="*/ 847581 w 2019623"/>
              <a:gd name="connsiteY80" fmla="*/ 1445993 h 1918803"/>
              <a:gd name="connsiteX81" fmla="*/ 785797 w 2019623"/>
              <a:gd name="connsiteY81" fmla="*/ 1396566 h 1918803"/>
              <a:gd name="connsiteX82" fmla="*/ 106175 w 2019623"/>
              <a:gd name="connsiteY82" fmla="*/ 1371853 h 1918803"/>
              <a:gd name="connsiteX83" fmla="*/ 44392 w 2019623"/>
              <a:gd name="connsiteY83" fmla="*/ 1322426 h 1918803"/>
              <a:gd name="connsiteX84" fmla="*/ 81462 w 2019623"/>
              <a:gd name="connsiteY84" fmla="*/ 1334782 h 1918803"/>
              <a:gd name="connsiteX85" fmla="*/ 328597 w 2019623"/>
              <a:gd name="connsiteY85" fmla="*/ 1322426 h 1918803"/>
              <a:gd name="connsiteX86" fmla="*/ 390381 w 2019623"/>
              <a:gd name="connsiteY86" fmla="*/ 1260642 h 1918803"/>
              <a:gd name="connsiteX87" fmla="*/ 30799 w 2019623"/>
              <a:gd name="connsiteY87" fmla="*/ 1032129 h 1918803"/>
              <a:gd name="connsiteX88" fmla="*/ 53658 w 2019623"/>
              <a:gd name="connsiteY88"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638413 w 2019623"/>
              <a:gd name="connsiteY51" fmla="*/ 1470707 h 1918803"/>
              <a:gd name="connsiteX52" fmla="*/ 1564273 w 2019623"/>
              <a:gd name="connsiteY52" fmla="*/ 1433636 h 1918803"/>
              <a:gd name="connsiteX53" fmla="*/ 1527202 w 2019623"/>
              <a:gd name="connsiteY53" fmla="*/ 1396566 h 1918803"/>
              <a:gd name="connsiteX54" fmla="*/ 1453062 w 2019623"/>
              <a:gd name="connsiteY54" fmla="*/ 1371853 h 1918803"/>
              <a:gd name="connsiteX55" fmla="*/ 1341851 w 2019623"/>
              <a:gd name="connsiteY55" fmla="*/ 1334782 h 1918803"/>
              <a:gd name="connsiteX56" fmla="*/ 1304781 w 2019623"/>
              <a:gd name="connsiteY56" fmla="*/ 1310069 h 1918803"/>
              <a:gd name="connsiteX57" fmla="*/ 1292424 w 2019623"/>
              <a:gd name="connsiteY57" fmla="*/ 1347139 h 1918803"/>
              <a:gd name="connsiteX58" fmla="*/ 1304781 w 2019623"/>
              <a:gd name="connsiteY58" fmla="*/ 1384209 h 1918803"/>
              <a:gd name="connsiteX59" fmla="*/ 1391278 w 2019623"/>
              <a:gd name="connsiteY59" fmla="*/ 1544847 h 1918803"/>
              <a:gd name="connsiteX60" fmla="*/ 1403635 w 2019623"/>
              <a:gd name="connsiteY60" fmla="*/ 1581918 h 1918803"/>
              <a:gd name="connsiteX61" fmla="*/ 1440705 w 2019623"/>
              <a:gd name="connsiteY61" fmla="*/ 1915550 h 1918803"/>
              <a:gd name="connsiteX62" fmla="*/ 1334128 w 2019623"/>
              <a:gd name="connsiteY62" fmla="*/ 1746306 h 1918803"/>
              <a:gd name="connsiteX63" fmla="*/ 1317138 w 2019623"/>
              <a:gd name="connsiteY63" fmla="*/ 1656058 h 1918803"/>
              <a:gd name="connsiteX64" fmla="*/ 1255354 w 2019623"/>
              <a:gd name="connsiteY64" fmla="*/ 1594274 h 1918803"/>
              <a:gd name="connsiteX65" fmla="*/ 1230640 w 2019623"/>
              <a:gd name="connsiteY65" fmla="*/ 1507777 h 1918803"/>
              <a:gd name="connsiteX66" fmla="*/ 1181213 w 2019623"/>
              <a:gd name="connsiteY66" fmla="*/ 1433636 h 1918803"/>
              <a:gd name="connsiteX67" fmla="*/ 971148 w 2019623"/>
              <a:gd name="connsiteY67" fmla="*/ 1433636 h 1918803"/>
              <a:gd name="connsiteX68" fmla="*/ 946435 w 2019623"/>
              <a:gd name="connsiteY68" fmla="*/ 1470707 h 1918803"/>
              <a:gd name="connsiteX69" fmla="*/ 909365 w 2019623"/>
              <a:gd name="connsiteY69" fmla="*/ 1483064 h 1918803"/>
              <a:gd name="connsiteX70" fmla="*/ 872294 w 2019623"/>
              <a:gd name="connsiteY70" fmla="*/ 1569561 h 1918803"/>
              <a:gd name="connsiteX71" fmla="*/ 822867 w 2019623"/>
              <a:gd name="connsiteY71" fmla="*/ 1680772 h 1918803"/>
              <a:gd name="connsiteX72" fmla="*/ 810510 w 2019623"/>
              <a:gd name="connsiteY72" fmla="*/ 1717842 h 1918803"/>
              <a:gd name="connsiteX73" fmla="*/ 798154 w 2019623"/>
              <a:gd name="connsiteY73" fmla="*/ 1779626 h 1918803"/>
              <a:gd name="connsiteX74" fmla="*/ 785797 w 2019623"/>
              <a:gd name="connsiteY74" fmla="*/ 1866123 h 1918803"/>
              <a:gd name="connsiteX75" fmla="*/ 773440 w 2019623"/>
              <a:gd name="connsiteY75" fmla="*/ 1903193 h 1918803"/>
              <a:gd name="connsiteX76" fmla="*/ 761083 w 2019623"/>
              <a:gd name="connsiteY76" fmla="*/ 1866123 h 1918803"/>
              <a:gd name="connsiteX77" fmla="*/ 736370 w 2019623"/>
              <a:gd name="connsiteY77" fmla="*/ 1829053 h 1918803"/>
              <a:gd name="connsiteX78" fmla="*/ 748727 w 2019623"/>
              <a:gd name="connsiteY78" fmla="*/ 1631345 h 1918803"/>
              <a:gd name="connsiteX79" fmla="*/ 847581 w 2019623"/>
              <a:gd name="connsiteY79" fmla="*/ 1445993 h 1918803"/>
              <a:gd name="connsiteX80" fmla="*/ 785797 w 2019623"/>
              <a:gd name="connsiteY80" fmla="*/ 1396566 h 1918803"/>
              <a:gd name="connsiteX81" fmla="*/ 106175 w 2019623"/>
              <a:gd name="connsiteY81" fmla="*/ 1371853 h 1918803"/>
              <a:gd name="connsiteX82" fmla="*/ 44392 w 2019623"/>
              <a:gd name="connsiteY82" fmla="*/ 1322426 h 1918803"/>
              <a:gd name="connsiteX83" fmla="*/ 81462 w 2019623"/>
              <a:gd name="connsiteY83" fmla="*/ 1334782 h 1918803"/>
              <a:gd name="connsiteX84" fmla="*/ 328597 w 2019623"/>
              <a:gd name="connsiteY84" fmla="*/ 1322426 h 1918803"/>
              <a:gd name="connsiteX85" fmla="*/ 390381 w 2019623"/>
              <a:gd name="connsiteY85" fmla="*/ 1260642 h 1918803"/>
              <a:gd name="connsiteX86" fmla="*/ 30799 w 2019623"/>
              <a:gd name="connsiteY86" fmla="*/ 1032129 h 1918803"/>
              <a:gd name="connsiteX87" fmla="*/ 53658 w 2019623"/>
              <a:gd name="connsiteY87"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564273 w 2019623"/>
              <a:gd name="connsiteY51" fmla="*/ 1433636 h 1918803"/>
              <a:gd name="connsiteX52" fmla="*/ 1527202 w 2019623"/>
              <a:gd name="connsiteY52" fmla="*/ 1396566 h 1918803"/>
              <a:gd name="connsiteX53" fmla="*/ 1453062 w 2019623"/>
              <a:gd name="connsiteY53" fmla="*/ 1371853 h 1918803"/>
              <a:gd name="connsiteX54" fmla="*/ 1341851 w 2019623"/>
              <a:gd name="connsiteY54" fmla="*/ 1334782 h 1918803"/>
              <a:gd name="connsiteX55" fmla="*/ 1304781 w 2019623"/>
              <a:gd name="connsiteY55" fmla="*/ 1310069 h 1918803"/>
              <a:gd name="connsiteX56" fmla="*/ 1292424 w 2019623"/>
              <a:gd name="connsiteY56" fmla="*/ 1347139 h 1918803"/>
              <a:gd name="connsiteX57" fmla="*/ 1304781 w 2019623"/>
              <a:gd name="connsiteY57" fmla="*/ 1384209 h 1918803"/>
              <a:gd name="connsiteX58" fmla="*/ 1391278 w 2019623"/>
              <a:gd name="connsiteY58" fmla="*/ 1544847 h 1918803"/>
              <a:gd name="connsiteX59" fmla="*/ 1403635 w 2019623"/>
              <a:gd name="connsiteY59" fmla="*/ 1581918 h 1918803"/>
              <a:gd name="connsiteX60" fmla="*/ 1440705 w 2019623"/>
              <a:gd name="connsiteY60" fmla="*/ 1915550 h 1918803"/>
              <a:gd name="connsiteX61" fmla="*/ 1334128 w 2019623"/>
              <a:gd name="connsiteY61" fmla="*/ 1746306 h 1918803"/>
              <a:gd name="connsiteX62" fmla="*/ 1317138 w 2019623"/>
              <a:gd name="connsiteY62" fmla="*/ 1656058 h 1918803"/>
              <a:gd name="connsiteX63" fmla="*/ 1255354 w 2019623"/>
              <a:gd name="connsiteY63" fmla="*/ 1594274 h 1918803"/>
              <a:gd name="connsiteX64" fmla="*/ 1230640 w 2019623"/>
              <a:gd name="connsiteY64" fmla="*/ 1507777 h 1918803"/>
              <a:gd name="connsiteX65" fmla="*/ 1181213 w 2019623"/>
              <a:gd name="connsiteY65" fmla="*/ 1433636 h 1918803"/>
              <a:gd name="connsiteX66" fmla="*/ 971148 w 2019623"/>
              <a:gd name="connsiteY66" fmla="*/ 1433636 h 1918803"/>
              <a:gd name="connsiteX67" fmla="*/ 946435 w 2019623"/>
              <a:gd name="connsiteY67" fmla="*/ 1470707 h 1918803"/>
              <a:gd name="connsiteX68" fmla="*/ 909365 w 2019623"/>
              <a:gd name="connsiteY68" fmla="*/ 1483064 h 1918803"/>
              <a:gd name="connsiteX69" fmla="*/ 872294 w 2019623"/>
              <a:gd name="connsiteY69" fmla="*/ 1569561 h 1918803"/>
              <a:gd name="connsiteX70" fmla="*/ 822867 w 2019623"/>
              <a:gd name="connsiteY70" fmla="*/ 1680772 h 1918803"/>
              <a:gd name="connsiteX71" fmla="*/ 810510 w 2019623"/>
              <a:gd name="connsiteY71" fmla="*/ 1717842 h 1918803"/>
              <a:gd name="connsiteX72" fmla="*/ 798154 w 2019623"/>
              <a:gd name="connsiteY72" fmla="*/ 1779626 h 1918803"/>
              <a:gd name="connsiteX73" fmla="*/ 785797 w 2019623"/>
              <a:gd name="connsiteY73" fmla="*/ 1866123 h 1918803"/>
              <a:gd name="connsiteX74" fmla="*/ 773440 w 2019623"/>
              <a:gd name="connsiteY74" fmla="*/ 1903193 h 1918803"/>
              <a:gd name="connsiteX75" fmla="*/ 761083 w 2019623"/>
              <a:gd name="connsiteY75" fmla="*/ 1866123 h 1918803"/>
              <a:gd name="connsiteX76" fmla="*/ 736370 w 2019623"/>
              <a:gd name="connsiteY76" fmla="*/ 1829053 h 1918803"/>
              <a:gd name="connsiteX77" fmla="*/ 748727 w 2019623"/>
              <a:gd name="connsiteY77" fmla="*/ 1631345 h 1918803"/>
              <a:gd name="connsiteX78" fmla="*/ 847581 w 2019623"/>
              <a:gd name="connsiteY78" fmla="*/ 1445993 h 1918803"/>
              <a:gd name="connsiteX79" fmla="*/ 785797 w 2019623"/>
              <a:gd name="connsiteY79" fmla="*/ 1396566 h 1918803"/>
              <a:gd name="connsiteX80" fmla="*/ 106175 w 2019623"/>
              <a:gd name="connsiteY80" fmla="*/ 1371853 h 1918803"/>
              <a:gd name="connsiteX81" fmla="*/ 44392 w 2019623"/>
              <a:gd name="connsiteY81" fmla="*/ 1322426 h 1918803"/>
              <a:gd name="connsiteX82" fmla="*/ 81462 w 2019623"/>
              <a:gd name="connsiteY82" fmla="*/ 1334782 h 1918803"/>
              <a:gd name="connsiteX83" fmla="*/ 328597 w 2019623"/>
              <a:gd name="connsiteY83" fmla="*/ 1322426 h 1918803"/>
              <a:gd name="connsiteX84" fmla="*/ 390381 w 2019623"/>
              <a:gd name="connsiteY84" fmla="*/ 1260642 h 1918803"/>
              <a:gd name="connsiteX85" fmla="*/ 30799 w 2019623"/>
              <a:gd name="connsiteY85" fmla="*/ 1032129 h 1918803"/>
              <a:gd name="connsiteX86" fmla="*/ 53658 w 2019623"/>
              <a:gd name="connsiteY86"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26056 w 2019623"/>
              <a:gd name="connsiteY47" fmla="*/ 1483064 h 1918803"/>
              <a:gd name="connsiteX48" fmla="*/ 1663127 w 2019623"/>
              <a:gd name="connsiteY48" fmla="*/ 1507777 h 1918803"/>
              <a:gd name="connsiteX49" fmla="*/ 1712554 w 2019623"/>
              <a:gd name="connsiteY49" fmla="*/ 1581918 h 1918803"/>
              <a:gd name="connsiteX50" fmla="*/ 1663127 w 2019623"/>
              <a:gd name="connsiteY50" fmla="*/ 1507777 h 1918803"/>
              <a:gd name="connsiteX51" fmla="*/ 1564273 w 2019623"/>
              <a:gd name="connsiteY51" fmla="*/ 1433636 h 1918803"/>
              <a:gd name="connsiteX52" fmla="*/ 1453062 w 2019623"/>
              <a:gd name="connsiteY52" fmla="*/ 1371853 h 1918803"/>
              <a:gd name="connsiteX53" fmla="*/ 1341851 w 2019623"/>
              <a:gd name="connsiteY53" fmla="*/ 1334782 h 1918803"/>
              <a:gd name="connsiteX54" fmla="*/ 1304781 w 2019623"/>
              <a:gd name="connsiteY54" fmla="*/ 1310069 h 1918803"/>
              <a:gd name="connsiteX55" fmla="*/ 1292424 w 2019623"/>
              <a:gd name="connsiteY55" fmla="*/ 1347139 h 1918803"/>
              <a:gd name="connsiteX56" fmla="*/ 1304781 w 2019623"/>
              <a:gd name="connsiteY56" fmla="*/ 1384209 h 1918803"/>
              <a:gd name="connsiteX57" fmla="*/ 1391278 w 2019623"/>
              <a:gd name="connsiteY57" fmla="*/ 1544847 h 1918803"/>
              <a:gd name="connsiteX58" fmla="*/ 1403635 w 2019623"/>
              <a:gd name="connsiteY58" fmla="*/ 1581918 h 1918803"/>
              <a:gd name="connsiteX59" fmla="*/ 1440705 w 2019623"/>
              <a:gd name="connsiteY59" fmla="*/ 1915550 h 1918803"/>
              <a:gd name="connsiteX60" fmla="*/ 1334128 w 2019623"/>
              <a:gd name="connsiteY60" fmla="*/ 1746306 h 1918803"/>
              <a:gd name="connsiteX61" fmla="*/ 1317138 w 2019623"/>
              <a:gd name="connsiteY61" fmla="*/ 1656058 h 1918803"/>
              <a:gd name="connsiteX62" fmla="*/ 1255354 w 2019623"/>
              <a:gd name="connsiteY62" fmla="*/ 1594274 h 1918803"/>
              <a:gd name="connsiteX63" fmla="*/ 1230640 w 2019623"/>
              <a:gd name="connsiteY63" fmla="*/ 1507777 h 1918803"/>
              <a:gd name="connsiteX64" fmla="*/ 1181213 w 2019623"/>
              <a:gd name="connsiteY64" fmla="*/ 1433636 h 1918803"/>
              <a:gd name="connsiteX65" fmla="*/ 971148 w 2019623"/>
              <a:gd name="connsiteY65" fmla="*/ 1433636 h 1918803"/>
              <a:gd name="connsiteX66" fmla="*/ 946435 w 2019623"/>
              <a:gd name="connsiteY66" fmla="*/ 1470707 h 1918803"/>
              <a:gd name="connsiteX67" fmla="*/ 909365 w 2019623"/>
              <a:gd name="connsiteY67" fmla="*/ 1483064 h 1918803"/>
              <a:gd name="connsiteX68" fmla="*/ 872294 w 2019623"/>
              <a:gd name="connsiteY68" fmla="*/ 1569561 h 1918803"/>
              <a:gd name="connsiteX69" fmla="*/ 822867 w 2019623"/>
              <a:gd name="connsiteY69" fmla="*/ 1680772 h 1918803"/>
              <a:gd name="connsiteX70" fmla="*/ 810510 w 2019623"/>
              <a:gd name="connsiteY70" fmla="*/ 1717842 h 1918803"/>
              <a:gd name="connsiteX71" fmla="*/ 798154 w 2019623"/>
              <a:gd name="connsiteY71" fmla="*/ 1779626 h 1918803"/>
              <a:gd name="connsiteX72" fmla="*/ 785797 w 2019623"/>
              <a:gd name="connsiteY72" fmla="*/ 1866123 h 1918803"/>
              <a:gd name="connsiteX73" fmla="*/ 773440 w 2019623"/>
              <a:gd name="connsiteY73" fmla="*/ 1903193 h 1918803"/>
              <a:gd name="connsiteX74" fmla="*/ 761083 w 2019623"/>
              <a:gd name="connsiteY74" fmla="*/ 1866123 h 1918803"/>
              <a:gd name="connsiteX75" fmla="*/ 736370 w 2019623"/>
              <a:gd name="connsiteY75" fmla="*/ 1829053 h 1918803"/>
              <a:gd name="connsiteX76" fmla="*/ 748727 w 2019623"/>
              <a:gd name="connsiteY76" fmla="*/ 1631345 h 1918803"/>
              <a:gd name="connsiteX77" fmla="*/ 847581 w 2019623"/>
              <a:gd name="connsiteY77" fmla="*/ 1445993 h 1918803"/>
              <a:gd name="connsiteX78" fmla="*/ 785797 w 2019623"/>
              <a:gd name="connsiteY78" fmla="*/ 1396566 h 1918803"/>
              <a:gd name="connsiteX79" fmla="*/ 106175 w 2019623"/>
              <a:gd name="connsiteY79" fmla="*/ 1371853 h 1918803"/>
              <a:gd name="connsiteX80" fmla="*/ 44392 w 2019623"/>
              <a:gd name="connsiteY80" fmla="*/ 1322426 h 1918803"/>
              <a:gd name="connsiteX81" fmla="*/ 81462 w 2019623"/>
              <a:gd name="connsiteY81" fmla="*/ 1334782 h 1918803"/>
              <a:gd name="connsiteX82" fmla="*/ 328597 w 2019623"/>
              <a:gd name="connsiteY82" fmla="*/ 1322426 h 1918803"/>
              <a:gd name="connsiteX83" fmla="*/ 390381 w 2019623"/>
              <a:gd name="connsiteY83" fmla="*/ 1260642 h 1918803"/>
              <a:gd name="connsiteX84" fmla="*/ 30799 w 2019623"/>
              <a:gd name="connsiteY84" fmla="*/ 1032129 h 1918803"/>
              <a:gd name="connsiteX85" fmla="*/ 53658 w 2019623"/>
              <a:gd name="connsiteY85"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01343 w 2019623"/>
              <a:gd name="connsiteY46" fmla="*/ 1445993 h 1918803"/>
              <a:gd name="connsiteX47" fmla="*/ 1663127 w 2019623"/>
              <a:gd name="connsiteY47" fmla="*/ 1507777 h 1918803"/>
              <a:gd name="connsiteX48" fmla="*/ 1712554 w 2019623"/>
              <a:gd name="connsiteY48" fmla="*/ 1581918 h 1918803"/>
              <a:gd name="connsiteX49" fmla="*/ 1663127 w 2019623"/>
              <a:gd name="connsiteY49" fmla="*/ 1507777 h 1918803"/>
              <a:gd name="connsiteX50" fmla="*/ 1564273 w 2019623"/>
              <a:gd name="connsiteY50" fmla="*/ 1433636 h 1918803"/>
              <a:gd name="connsiteX51" fmla="*/ 1453062 w 2019623"/>
              <a:gd name="connsiteY51" fmla="*/ 1371853 h 1918803"/>
              <a:gd name="connsiteX52" fmla="*/ 1341851 w 2019623"/>
              <a:gd name="connsiteY52" fmla="*/ 1334782 h 1918803"/>
              <a:gd name="connsiteX53" fmla="*/ 1304781 w 2019623"/>
              <a:gd name="connsiteY53" fmla="*/ 1310069 h 1918803"/>
              <a:gd name="connsiteX54" fmla="*/ 1292424 w 2019623"/>
              <a:gd name="connsiteY54" fmla="*/ 1347139 h 1918803"/>
              <a:gd name="connsiteX55" fmla="*/ 1304781 w 2019623"/>
              <a:gd name="connsiteY55" fmla="*/ 1384209 h 1918803"/>
              <a:gd name="connsiteX56" fmla="*/ 1391278 w 2019623"/>
              <a:gd name="connsiteY56" fmla="*/ 1544847 h 1918803"/>
              <a:gd name="connsiteX57" fmla="*/ 1403635 w 2019623"/>
              <a:gd name="connsiteY57" fmla="*/ 1581918 h 1918803"/>
              <a:gd name="connsiteX58" fmla="*/ 1440705 w 2019623"/>
              <a:gd name="connsiteY58" fmla="*/ 1915550 h 1918803"/>
              <a:gd name="connsiteX59" fmla="*/ 1334128 w 2019623"/>
              <a:gd name="connsiteY59" fmla="*/ 1746306 h 1918803"/>
              <a:gd name="connsiteX60" fmla="*/ 1317138 w 2019623"/>
              <a:gd name="connsiteY60" fmla="*/ 1656058 h 1918803"/>
              <a:gd name="connsiteX61" fmla="*/ 1255354 w 2019623"/>
              <a:gd name="connsiteY61" fmla="*/ 1594274 h 1918803"/>
              <a:gd name="connsiteX62" fmla="*/ 1230640 w 2019623"/>
              <a:gd name="connsiteY62" fmla="*/ 1507777 h 1918803"/>
              <a:gd name="connsiteX63" fmla="*/ 1181213 w 2019623"/>
              <a:gd name="connsiteY63" fmla="*/ 1433636 h 1918803"/>
              <a:gd name="connsiteX64" fmla="*/ 971148 w 2019623"/>
              <a:gd name="connsiteY64" fmla="*/ 1433636 h 1918803"/>
              <a:gd name="connsiteX65" fmla="*/ 946435 w 2019623"/>
              <a:gd name="connsiteY65" fmla="*/ 1470707 h 1918803"/>
              <a:gd name="connsiteX66" fmla="*/ 909365 w 2019623"/>
              <a:gd name="connsiteY66" fmla="*/ 1483064 h 1918803"/>
              <a:gd name="connsiteX67" fmla="*/ 872294 w 2019623"/>
              <a:gd name="connsiteY67" fmla="*/ 1569561 h 1918803"/>
              <a:gd name="connsiteX68" fmla="*/ 822867 w 2019623"/>
              <a:gd name="connsiteY68" fmla="*/ 1680772 h 1918803"/>
              <a:gd name="connsiteX69" fmla="*/ 810510 w 2019623"/>
              <a:gd name="connsiteY69" fmla="*/ 1717842 h 1918803"/>
              <a:gd name="connsiteX70" fmla="*/ 798154 w 2019623"/>
              <a:gd name="connsiteY70" fmla="*/ 1779626 h 1918803"/>
              <a:gd name="connsiteX71" fmla="*/ 785797 w 2019623"/>
              <a:gd name="connsiteY71" fmla="*/ 1866123 h 1918803"/>
              <a:gd name="connsiteX72" fmla="*/ 773440 w 2019623"/>
              <a:gd name="connsiteY72" fmla="*/ 1903193 h 1918803"/>
              <a:gd name="connsiteX73" fmla="*/ 761083 w 2019623"/>
              <a:gd name="connsiteY73" fmla="*/ 1866123 h 1918803"/>
              <a:gd name="connsiteX74" fmla="*/ 736370 w 2019623"/>
              <a:gd name="connsiteY74" fmla="*/ 1829053 h 1918803"/>
              <a:gd name="connsiteX75" fmla="*/ 748727 w 2019623"/>
              <a:gd name="connsiteY75" fmla="*/ 1631345 h 1918803"/>
              <a:gd name="connsiteX76" fmla="*/ 847581 w 2019623"/>
              <a:gd name="connsiteY76" fmla="*/ 1445993 h 1918803"/>
              <a:gd name="connsiteX77" fmla="*/ 785797 w 2019623"/>
              <a:gd name="connsiteY77" fmla="*/ 1396566 h 1918803"/>
              <a:gd name="connsiteX78" fmla="*/ 106175 w 2019623"/>
              <a:gd name="connsiteY78" fmla="*/ 1371853 h 1918803"/>
              <a:gd name="connsiteX79" fmla="*/ 44392 w 2019623"/>
              <a:gd name="connsiteY79" fmla="*/ 1322426 h 1918803"/>
              <a:gd name="connsiteX80" fmla="*/ 81462 w 2019623"/>
              <a:gd name="connsiteY80" fmla="*/ 1334782 h 1918803"/>
              <a:gd name="connsiteX81" fmla="*/ 328597 w 2019623"/>
              <a:gd name="connsiteY81" fmla="*/ 1322426 h 1918803"/>
              <a:gd name="connsiteX82" fmla="*/ 390381 w 2019623"/>
              <a:gd name="connsiteY82" fmla="*/ 1260642 h 1918803"/>
              <a:gd name="connsiteX83" fmla="*/ 30799 w 2019623"/>
              <a:gd name="connsiteY83" fmla="*/ 1032129 h 1918803"/>
              <a:gd name="connsiteX84" fmla="*/ 53658 w 2019623"/>
              <a:gd name="connsiteY84"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663127 w 2019623"/>
              <a:gd name="connsiteY48" fmla="*/ 1507777 h 1918803"/>
              <a:gd name="connsiteX49" fmla="*/ 1564273 w 2019623"/>
              <a:gd name="connsiteY49" fmla="*/ 1433636 h 1918803"/>
              <a:gd name="connsiteX50" fmla="*/ 1453062 w 2019623"/>
              <a:gd name="connsiteY50" fmla="*/ 1371853 h 1918803"/>
              <a:gd name="connsiteX51" fmla="*/ 1341851 w 2019623"/>
              <a:gd name="connsiteY51" fmla="*/ 1334782 h 1918803"/>
              <a:gd name="connsiteX52" fmla="*/ 1304781 w 2019623"/>
              <a:gd name="connsiteY52" fmla="*/ 1310069 h 1918803"/>
              <a:gd name="connsiteX53" fmla="*/ 1292424 w 2019623"/>
              <a:gd name="connsiteY53" fmla="*/ 1347139 h 1918803"/>
              <a:gd name="connsiteX54" fmla="*/ 1304781 w 2019623"/>
              <a:gd name="connsiteY54" fmla="*/ 1384209 h 1918803"/>
              <a:gd name="connsiteX55" fmla="*/ 1391278 w 2019623"/>
              <a:gd name="connsiteY55" fmla="*/ 1544847 h 1918803"/>
              <a:gd name="connsiteX56" fmla="*/ 1403635 w 2019623"/>
              <a:gd name="connsiteY56" fmla="*/ 1581918 h 1918803"/>
              <a:gd name="connsiteX57" fmla="*/ 1440705 w 2019623"/>
              <a:gd name="connsiteY57" fmla="*/ 1915550 h 1918803"/>
              <a:gd name="connsiteX58" fmla="*/ 1334128 w 2019623"/>
              <a:gd name="connsiteY58" fmla="*/ 1746306 h 1918803"/>
              <a:gd name="connsiteX59" fmla="*/ 1317138 w 2019623"/>
              <a:gd name="connsiteY59" fmla="*/ 1656058 h 1918803"/>
              <a:gd name="connsiteX60" fmla="*/ 1255354 w 2019623"/>
              <a:gd name="connsiteY60" fmla="*/ 1594274 h 1918803"/>
              <a:gd name="connsiteX61" fmla="*/ 1230640 w 2019623"/>
              <a:gd name="connsiteY61" fmla="*/ 1507777 h 1918803"/>
              <a:gd name="connsiteX62" fmla="*/ 1181213 w 2019623"/>
              <a:gd name="connsiteY62" fmla="*/ 1433636 h 1918803"/>
              <a:gd name="connsiteX63" fmla="*/ 971148 w 2019623"/>
              <a:gd name="connsiteY63" fmla="*/ 1433636 h 1918803"/>
              <a:gd name="connsiteX64" fmla="*/ 946435 w 2019623"/>
              <a:gd name="connsiteY64" fmla="*/ 1470707 h 1918803"/>
              <a:gd name="connsiteX65" fmla="*/ 909365 w 2019623"/>
              <a:gd name="connsiteY65" fmla="*/ 1483064 h 1918803"/>
              <a:gd name="connsiteX66" fmla="*/ 872294 w 2019623"/>
              <a:gd name="connsiteY66" fmla="*/ 1569561 h 1918803"/>
              <a:gd name="connsiteX67" fmla="*/ 822867 w 2019623"/>
              <a:gd name="connsiteY67" fmla="*/ 1680772 h 1918803"/>
              <a:gd name="connsiteX68" fmla="*/ 810510 w 2019623"/>
              <a:gd name="connsiteY68" fmla="*/ 1717842 h 1918803"/>
              <a:gd name="connsiteX69" fmla="*/ 798154 w 2019623"/>
              <a:gd name="connsiteY69" fmla="*/ 1779626 h 1918803"/>
              <a:gd name="connsiteX70" fmla="*/ 785797 w 2019623"/>
              <a:gd name="connsiteY70" fmla="*/ 1866123 h 1918803"/>
              <a:gd name="connsiteX71" fmla="*/ 773440 w 2019623"/>
              <a:gd name="connsiteY71" fmla="*/ 1903193 h 1918803"/>
              <a:gd name="connsiteX72" fmla="*/ 761083 w 2019623"/>
              <a:gd name="connsiteY72" fmla="*/ 1866123 h 1918803"/>
              <a:gd name="connsiteX73" fmla="*/ 736370 w 2019623"/>
              <a:gd name="connsiteY73" fmla="*/ 1829053 h 1918803"/>
              <a:gd name="connsiteX74" fmla="*/ 748727 w 2019623"/>
              <a:gd name="connsiteY74" fmla="*/ 1631345 h 1918803"/>
              <a:gd name="connsiteX75" fmla="*/ 847581 w 2019623"/>
              <a:gd name="connsiteY75" fmla="*/ 1445993 h 1918803"/>
              <a:gd name="connsiteX76" fmla="*/ 785797 w 2019623"/>
              <a:gd name="connsiteY76" fmla="*/ 1396566 h 1918803"/>
              <a:gd name="connsiteX77" fmla="*/ 106175 w 2019623"/>
              <a:gd name="connsiteY77" fmla="*/ 1371853 h 1918803"/>
              <a:gd name="connsiteX78" fmla="*/ 44392 w 2019623"/>
              <a:gd name="connsiteY78" fmla="*/ 1322426 h 1918803"/>
              <a:gd name="connsiteX79" fmla="*/ 81462 w 2019623"/>
              <a:gd name="connsiteY79" fmla="*/ 1334782 h 1918803"/>
              <a:gd name="connsiteX80" fmla="*/ 328597 w 2019623"/>
              <a:gd name="connsiteY80" fmla="*/ 1322426 h 1918803"/>
              <a:gd name="connsiteX81" fmla="*/ 390381 w 2019623"/>
              <a:gd name="connsiteY81" fmla="*/ 1260642 h 1918803"/>
              <a:gd name="connsiteX82" fmla="*/ 30799 w 2019623"/>
              <a:gd name="connsiteY82" fmla="*/ 1032129 h 1918803"/>
              <a:gd name="connsiteX83" fmla="*/ 53658 w 2019623"/>
              <a:gd name="connsiteY83"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663127 w 2019623"/>
              <a:gd name="connsiteY48" fmla="*/ 1507777 h 1918803"/>
              <a:gd name="connsiteX49" fmla="*/ 1564273 w 2019623"/>
              <a:gd name="connsiteY49" fmla="*/ 1498950 h 1918803"/>
              <a:gd name="connsiteX50" fmla="*/ 1453062 w 2019623"/>
              <a:gd name="connsiteY50" fmla="*/ 1371853 h 1918803"/>
              <a:gd name="connsiteX51" fmla="*/ 1341851 w 2019623"/>
              <a:gd name="connsiteY51" fmla="*/ 1334782 h 1918803"/>
              <a:gd name="connsiteX52" fmla="*/ 1304781 w 2019623"/>
              <a:gd name="connsiteY52" fmla="*/ 1310069 h 1918803"/>
              <a:gd name="connsiteX53" fmla="*/ 1292424 w 2019623"/>
              <a:gd name="connsiteY53" fmla="*/ 1347139 h 1918803"/>
              <a:gd name="connsiteX54" fmla="*/ 1304781 w 2019623"/>
              <a:gd name="connsiteY54" fmla="*/ 1384209 h 1918803"/>
              <a:gd name="connsiteX55" fmla="*/ 1391278 w 2019623"/>
              <a:gd name="connsiteY55" fmla="*/ 1544847 h 1918803"/>
              <a:gd name="connsiteX56" fmla="*/ 1403635 w 2019623"/>
              <a:gd name="connsiteY56" fmla="*/ 1581918 h 1918803"/>
              <a:gd name="connsiteX57" fmla="*/ 1440705 w 2019623"/>
              <a:gd name="connsiteY57" fmla="*/ 1915550 h 1918803"/>
              <a:gd name="connsiteX58" fmla="*/ 1334128 w 2019623"/>
              <a:gd name="connsiteY58" fmla="*/ 1746306 h 1918803"/>
              <a:gd name="connsiteX59" fmla="*/ 1317138 w 2019623"/>
              <a:gd name="connsiteY59" fmla="*/ 1656058 h 1918803"/>
              <a:gd name="connsiteX60" fmla="*/ 1255354 w 2019623"/>
              <a:gd name="connsiteY60" fmla="*/ 1594274 h 1918803"/>
              <a:gd name="connsiteX61" fmla="*/ 1230640 w 2019623"/>
              <a:gd name="connsiteY61" fmla="*/ 1507777 h 1918803"/>
              <a:gd name="connsiteX62" fmla="*/ 1181213 w 2019623"/>
              <a:gd name="connsiteY62" fmla="*/ 1433636 h 1918803"/>
              <a:gd name="connsiteX63" fmla="*/ 971148 w 2019623"/>
              <a:gd name="connsiteY63" fmla="*/ 1433636 h 1918803"/>
              <a:gd name="connsiteX64" fmla="*/ 946435 w 2019623"/>
              <a:gd name="connsiteY64" fmla="*/ 1470707 h 1918803"/>
              <a:gd name="connsiteX65" fmla="*/ 909365 w 2019623"/>
              <a:gd name="connsiteY65" fmla="*/ 1483064 h 1918803"/>
              <a:gd name="connsiteX66" fmla="*/ 872294 w 2019623"/>
              <a:gd name="connsiteY66" fmla="*/ 1569561 h 1918803"/>
              <a:gd name="connsiteX67" fmla="*/ 822867 w 2019623"/>
              <a:gd name="connsiteY67" fmla="*/ 1680772 h 1918803"/>
              <a:gd name="connsiteX68" fmla="*/ 810510 w 2019623"/>
              <a:gd name="connsiteY68" fmla="*/ 1717842 h 1918803"/>
              <a:gd name="connsiteX69" fmla="*/ 798154 w 2019623"/>
              <a:gd name="connsiteY69" fmla="*/ 1779626 h 1918803"/>
              <a:gd name="connsiteX70" fmla="*/ 785797 w 2019623"/>
              <a:gd name="connsiteY70" fmla="*/ 1866123 h 1918803"/>
              <a:gd name="connsiteX71" fmla="*/ 773440 w 2019623"/>
              <a:gd name="connsiteY71" fmla="*/ 1903193 h 1918803"/>
              <a:gd name="connsiteX72" fmla="*/ 761083 w 2019623"/>
              <a:gd name="connsiteY72" fmla="*/ 1866123 h 1918803"/>
              <a:gd name="connsiteX73" fmla="*/ 736370 w 2019623"/>
              <a:gd name="connsiteY73" fmla="*/ 1829053 h 1918803"/>
              <a:gd name="connsiteX74" fmla="*/ 748727 w 2019623"/>
              <a:gd name="connsiteY74" fmla="*/ 1631345 h 1918803"/>
              <a:gd name="connsiteX75" fmla="*/ 847581 w 2019623"/>
              <a:gd name="connsiteY75" fmla="*/ 1445993 h 1918803"/>
              <a:gd name="connsiteX76" fmla="*/ 785797 w 2019623"/>
              <a:gd name="connsiteY76" fmla="*/ 1396566 h 1918803"/>
              <a:gd name="connsiteX77" fmla="*/ 106175 w 2019623"/>
              <a:gd name="connsiteY77" fmla="*/ 1371853 h 1918803"/>
              <a:gd name="connsiteX78" fmla="*/ 44392 w 2019623"/>
              <a:gd name="connsiteY78" fmla="*/ 1322426 h 1918803"/>
              <a:gd name="connsiteX79" fmla="*/ 81462 w 2019623"/>
              <a:gd name="connsiteY79" fmla="*/ 1334782 h 1918803"/>
              <a:gd name="connsiteX80" fmla="*/ 328597 w 2019623"/>
              <a:gd name="connsiteY80" fmla="*/ 1322426 h 1918803"/>
              <a:gd name="connsiteX81" fmla="*/ 390381 w 2019623"/>
              <a:gd name="connsiteY81" fmla="*/ 1260642 h 1918803"/>
              <a:gd name="connsiteX82" fmla="*/ 30799 w 2019623"/>
              <a:gd name="connsiteY82" fmla="*/ 1032129 h 1918803"/>
              <a:gd name="connsiteX83" fmla="*/ 53658 w 2019623"/>
              <a:gd name="connsiteY83"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810510 w 2019623"/>
              <a:gd name="connsiteY67" fmla="*/ 1717842 h 1918803"/>
              <a:gd name="connsiteX68" fmla="*/ 798154 w 2019623"/>
              <a:gd name="connsiteY68" fmla="*/ 1779626 h 1918803"/>
              <a:gd name="connsiteX69" fmla="*/ 785797 w 2019623"/>
              <a:gd name="connsiteY69" fmla="*/ 1866123 h 1918803"/>
              <a:gd name="connsiteX70" fmla="*/ 773440 w 2019623"/>
              <a:gd name="connsiteY70" fmla="*/ 1903193 h 1918803"/>
              <a:gd name="connsiteX71" fmla="*/ 761083 w 2019623"/>
              <a:gd name="connsiteY71" fmla="*/ 1866123 h 1918803"/>
              <a:gd name="connsiteX72" fmla="*/ 736370 w 2019623"/>
              <a:gd name="connsiteY72" fmla="*/ 1829053 h 1918803"/>
              <a:gd name="connsiteX73" fmla="*/ 748727 w 2019623"/>
              <a:gd name="connsiteY73" fmla="*/ 1631345 h 1918803"/>
              <a:gd name="connsiteX74" fmla="*/ 847581 w 2019623"/>
              <a:gd name="connsiteY74" fmla="*/ 1445993 h 1918803"/>
              <a:gd name="connsiteX75" fmla="*/ 785797 w 2019623"/>
              <a:gd name="connsiteY75" fmla="*/ 1396566 h 1918803"/>
              <a:gd name="connsiteX76" fmla="*/ 106175 w 2019623"/>
              <a:gd name="connsiteY76" fmla="*/ 1371853 h 1918803"/>
              <a:gd name="connsiteX77" fmla="*/ 44392 w 2019623"/>
              <a:gd name="connsiteY77" fmla="*/ 1322426 h 1918803"/>
              <a:gd name="connsiteX78" fmla="*/ 81462 w 2019623"/>
              <a:gd name="connsiteY78" fmla="*/ 1334782 h 1918803"/>
              <a:gd name="connsiteX79" fmla="*/ 328597 w 2019623"/>
              <a:gd name="connsiteY79" fmla="*/ 1322426 h 1918803"/>
              <a:gd name="connsiteX80" fmla="*/ 390381 w 2019623"/>
              <a:gd name="connsiteY80" fmla="*/ 1260642 h 1918803"/>
              <a:gd name="connsiteX81" fmla="*/ 30799 w 2019623"/>
              <a:gd name="connsiteY81" fmla="*/ 1032129 h 1918803"/>
              <a:gd name="connsiteX82" fmla="*/ 53658 w 2019623"/>
              <a:gd name="connsiteY82"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810510 w 2019623"/>
              <a:gd name="connsiteY67" fmla="*/ 1717842 h 1918803"/>
              <a:gd name="connsiteX68" fmla="*/ 785797 w 2019623"/>
              <a:gd name="connsiteY68" fmla="*/ 1866123 h 1918803"/>
              <a:gd name="connsiteX69" fmla="*/ 773440 w 2019623"/>
              <a:gd name="connsiteY69" fmla="*/ 1903193 h 1918803"/>
              <a:gd name="connsiteX70" fmla="*/ 761083 w 2019623"/>
              <a:gd name="connsiteY70" fmla="*/ 1866123 h 1918803"/>
              <a:gd name="connsiteX71" fmla="*/ 736370 w 2019623"/>
              <a:gd name="connsiteY71" fmla="*/ 1829053 h 1918803"/>
              <a:gd name="connsiteX72" fmla="*/ 748727 w 2019623"/>
              <a:gd name="connsiteY72" fmla="*/ 1631345 h 1918803"/>
              <a:gd name="connsiteX73" fmla="*/ 847581 w 2019623"/>
              <a:gd name="connsiteY73" fmla="*/ 1445993 h 1918803"/>
              <a:gd name="connsiteX74" fmla="*/ 785797 w 2019623"/>
              <a:gd name="connsiteY74" fmla="*/ 1396566 h 1918803"/>
              <a:gd name="connsiteX75" fmla="*/ 106175 w 2019623"/>
              <a:gd name="connsiteY75" fmla="*/ 1371853 h 1918803"/>
              <a:gd name="connsiteX76" fmla="*/ 44392 w 2019623"/>
              <a:gd name="connsiteY76" fmla="*/ 1322426 h 1918803"/>
              <a:gd name="connsiteX77" fmla="*/ 81462 w 2019623"/>
              <a:gd name="connsiteY77" fmla="*/ 1334782 h 1918803"/>
              <a:gd name="connsiteX78" fmla="*/ 328597 w 2019623"/>
              <a:gd name="connsiteY78" fmla="*/ 1322426 h 1918803"/>
              <a:gd name="connsiteX79" fmla="*/ 390381 w 2019623"/>
              <a:gd name="connsiteY79" fmla="*/ 1260642 h 1918803"/>
              <a:gd name="connsiteX80" fmla="*/ 30799 w 2019623"/>
              <a:gd name="connsiteY80" fmla="*/ 1032129 h 1918803"/>
              <a:gd name="connsiteX81" fmla="*/ 53658 w 2019623"/>
              <a:gd name="connsiteY81"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722248 w 2019623"/>
              <a:gd name="connsiteY7" fmla="*/ 814034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134419 w 2019623"/>
              <a:gd name="connsiteY7" fmla="*/ 389491 h 1918803"/>
              <a:gd name="connsiteX8" fmla="*/ 1008219 w 2019623"/>
              <a:gd name="connsiteY8" fmla="*/ 1038220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934078 w 2019623"/>
              <a:gd name="connsiteY6" fmla="*/ 1137074 h 1918803"/>
              <a:gd name="connsiteX7" fmla="*/ 134419 w 2019623"/>
              <a:gd name="connsiteY7" fmla="*/ 389491 h 1918803"/>
              <a:gd name="connsiteX8" fmla="*/ 861262 w 2019623"/>
              <a:gd name="connsiteY8" fmla="*/ 776963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53658 w 2019623"/>
              <a:gd name="connsiteY0" fmla="*/ 851104 h 1918803"/>
              <a:gd name="connsiteX1" fmla="*/ 242100 w 2019623"/>
              <a:gd name="connsiteY1" fmla="*/ 865226 h 1918803"/>
              <a:gd name="connsiteX2" fmla="*/ 279170 w 2019623"/>
              <a:gd name="connsiteY2" fmla="*/ 889939 h 1918803"/>
              <a:gd name="connsiteX3" fmla="*/ 303883 w 2019623"/>
              <a:gd name="connsiteY3" fmla="*/ 927009 h 1918803"/>
              <a:gd name="connsiteX4" fmla="*/ 427451 w 2019623"/>
              <a:gd name="connsiteY4" fmla="*/ 1062934 h 1918803"/>
              <a:gd name="connsiteX5" fmla="*/ 612802 w 2019623"/>
              <a:gd name="connsiteY5" fmla="*/ 1149431 h 1918803"/>
              <a:gd name="connsiteX6" fmla="*/ 803450 w 2019623"/>
              <a:gd name="connsiteY6" fmla="*/ 892145 h 1918803"/>
              <a:gd name="connsiteX7" fmla="*/ 134419 w 2019623"/>
              <a:gd name="connsiteY7" fmla="*/ 389491 h 1918803"/>
              <a:gd name="connsiteX8" fmla="*/ 861262 w 2019623"/>
              <a:gd name="connsiteY8" fmla="*/ 776963 h 1918803"/>
              <a:gd name="connsiteX9" fmla="*/ 1008219 w 2019623"/>
              <a:gd name="connsiteY9" fmla="*/ 667518 h 1918803"/>
              <a:gd name="connsiteX10" fmla="*/ 897008 w 2019623"/>
              <a:gd name="connsiteY10" fmla="*/ 482166 h 1918803"/>
              <a:gd name="connsiteX11" fmla="*/ 773440 w 2019623"/>
              <a:gd name="connsiteY11" fmla="*/ 358599 h 1918803"/>
              <a:gd name="connsiteX12" fmla="*/ 699300 w 2019623"/>
              <a:gd name="connsiteY12" fmla="*/ 333885 h 1918803"/>
              <a:gd name="connsiteX13" fmla="*/ 612802 w 2019623"/>
              <a:gd name="connsiteY13" fmla="*/ 309172 h 1918803"/>
              <a:gd name="connsiteX14" fmla="*/ 439808 w 2019623"/>
              <a:gd name="connsiteY14" fmla="*/ 272101 h 1918803"/>
              <a:gd name="connsiteX15" fmla="*/ 316240 w 2019623"/>
              <a:gd name="connsiteY15" fmla="*/ 111464 h 1918803"/>
              <a:gd name="connsiteX16" fmla="*/ 390381 w 2019623"/>
              <a:gd name="connsiteY16" fmla="*/ 136177 h 1918803"/>
              <a:gd name="connsiteX17" fmla="*/ 464521 w 2019623"/>
              <a:gd name="connsiteY17" fmla="*/ 185604 h 1918803"/>
              <a:gd name="connsiteX18" fmla="*/ 620966 w 2019623"/>
              <a:gd name="connsiteY18" fmla="*/ 194430 h 1918803"/>
              <a:gd name="connsiteX19" fmla="*/ 835224 w 2019623"/>
              <a:gd name="connsiteY19" fmla="*/ 296815 h 1918803"/>
              <a:gd name="connsiteX20" fmla="*/ 909365 w 2019623"/>
              <a:gd name="connsiteY20" fmla="*/ 321528 h 1918803"/>
              <a:gd name="connsiteX21" fmla="*/ 983505 w 2019623"/>
              <a:gd name="connsiteY21" fmla="*/ 358599 h 1918803"/>
              <a:gd name="connsiteX22" fmla="*/ 1045289 w 2019623"/>
              <a:gd name="connsiteY22" fmla="*/ 420382 h 1918803"/>
              <a:gd name="connsiteX23" fmla="*/ 1082359 w 2019623"/>
              <a:gd name="connsiteY23" fmla="*/ 408026 h 1918803"/>
              <a:gd name="connsiteX24" fmla="*/ 1070002 w 2019623"/>
              <a:gd name="connsiteY24" fmla="*/ 321528 h 1918803"/>
              <a:gd name="connsiteX25" fmla="*/ 1045289 w 2019623"/>
              <a:gd name="connsiteY25" fmla="*/ 247388 h 1918803"/>
              <a:gd name="connsiteX26" fmla="*/ 1020575 w 2019623"/>
              <a:gd name="connsiteY26" fmla="*/ 173247 h 1918803"/>
              <a:gd name="connsiteX27" fmla="*/ 971148 w 2019623"/>
              <a:gd name="connsiteY27" fmla="*/ 253 h 1918803"/>
              <a:gd name="connsiteX28" fmla="*/ 1070002 w 2019623"/>
              <a:gd name="connsiteY28" fmla="*/ 136177 h 1918803"/>
              <a:gd name="connsiteX29" fmla="*/ 1131786 w 2019623"/>
              <a:gd name="connsiteY29" fmla="*/ 197961 h 1918803"/>
              <a:gd name="connsiteX30" fmla="*/ 1181213 w 2019623"/>
              <a:gd name="connsiteY30" fmla="*/ 309172 h 1918803"/>
              <a:gd name="connsiteX31" fmla="*/ 1304781 w 2019623"/>
              <a:gd name="connsiteY31" fmla="*/ 346242 h 1918803"/>
              <a:gd name="connsiteX32" fmla="*/ 1329494 w 2019623"/>
              <a:gd name="connsiteY32" fmla="*/ 235031 h 1918803"/>
              <a:gd name="connsiteX33" fmla="*/ 1440705 w 2019623"/>
              <a:gd name="connsiteY33" fmla="*/ 148534 h 1918803"/>
              <a:gd name="connsiteX34" fmla="*/ 1477775 w 2019623"/>
              <a:gd name="connsiteY34" fmla="*/ 123820 h 1918803"/>
              <a:gd name="connsiteX35" fmla="*/ 1514846 w 2019623"/>
              <a:gd name="connsiteY35" fmla="*/ 136177 h 1918803"/>
              <a:gd name="connsiteX36" fmla="*/ 1724910 w 2019623"/>
              <a:gd name="connsiteY36" fmla="*/ 420383 h 1918803"/>
              <a:gd name="connsiteX37" fmla="*/ 1576629 w 2019623"/>
              <a:gd name="connsiteY37" fmla="*/ 692231 h 1918803"/>
              <a:gd name="connsiteX38" fmla="*/ 1601343 w 2019623"/>
              <a:gd name="connsiteY38" fmla="*/ 729301 h 1918803"/>
              <a:gd name="connsiteX39" fmla="*/ 1761981 w 2019623"/>
              <a:gd name="connsiteY39" fmla="*/ 828155 h 1918803"/>
              <a:gd name="connsiteX40" fmla="*/ 1873192 w 2019623"/>
              <a:gd name="connsiteY40" fmla="*/ 877582 h 1918803"/>
              <a:gd name="connsiteX41" fmla="*/ 2007792 w 2019623"/>
              <a:gd name="connsiteY41" fmla="*/ 1107065 h 1918803"/>
              <a:gd name="connsiteX42" fmla="*/ 1502489 w 2019623"/>
              <a:gd name="connsiteY42" fmla="*/ 1001150 h 1918803"/>
              <a:gd name="connsiteX43" fmla="*/ 1428348 w 2019623"/>
              <a:gd name="connsiteY43" fmla="*/ 1100004 h 1918803"/>
              <a:gd name="connsiteX44" fmla="*/ 1440705 w 2019623"/>
              <a:gd name="connsiteY44" fmla="*/ 1248285 h 1918803"/>
              <a:gd name="connsiteX45" fmla="*/ 1539559 w 2019623"/>
              <a:gd name="connsiteY45" fmla="*/ 1359496 h 1918803"/>
              <a:gd name="connsiteX46" fmla="*/ 1663127 w 2019623"/>
              <a:gd name="connsiteY46" fmla="*/ 1507777 h 1918803"/>
              <a:gd name="connsiteX47" fmla="*/ 1712554 w 2019623"/>
              <a:gd name="connsiteY47" fmla="*/ 1581918 h 1918803"/>
              <a:gd name="connsiteX48" fmla="*/ 1564273 w 2019623"/>
              <a:gd name="connsiteY48" fmla="*/ 1498950 h 1918803"/>
              <a:gd name="connsiteX49" fmla="*/ 1453062 w 2019623"/>
              <a:gd name="connsiteY49" fmla="*/ 1371853 h 1918803"/>
              <a:gd name="connsiteX50" fmla="*/ 1341851 w 2019623"/>
              <a:gd name="connsiteY50" fmla="*/ 1334782 h 1918803"/>
              <a:gd name="connsiteX51" fmla="*/ 1304781 w 2019623"/>
              <a:gd name="connsiteY51" fmla="*/ 1310069 h 1918803"/>
              <a:gd name="connsiteX52" fmla="*/ 1292424 w 2019623"/>
              <a:gd name="connsiteY52" fmla="*/ 1347139 h 1918803"/>
              <a:gd name="connsiteX53" fmla="*/ 1304781 w 2019623"/>
              <a:gd name="connsiteY53" fmla="*/ 1384209 h 1918803"/>
              <a:gd name="connsiteX54" fmla="*/ 1391278 w 2019623"/>
              <a:gd name="connsiteY54" fmla="*/ 1544847 h 1918803"/>
              <a:gd name="connsiteX55" fmla="*/ 1403635 w 2019623"/>
              <a:gd name="connsiteY55" fmla="*/ 1581918 h 1918803"/>
              <a:gd name="connsiteX56" fmla="*/ 1440705 w 2019623"/>
              <a:gd name="connsiteY56" fmla="*/ 1915550 h 1918803"/>
              <a:gd name="connsiteX57" fmla="*/ 1334128 w 2019623"/>
              <a:gd name="connsiteY57" fmla="*/ 1746306 h 1918803"/>
              <a:gd name="connsiteX58" fmla="*/ 1317138 w 2019623"/>
              <a:gd name="connsiteY58" fmla="*/ 1656058 h 1918803"/>
              <a:gd name="connsiteX59" fmla="*/ 1255354 w 2019623"/>
              <a:gd name="connsiteY59" fmla="*/ 1594274 h 1918803"/>
              <a:gd name="connsiteX60" fmla="*/ 1230640 w 2019623"/>
              <a:gd name="connsiteY60" fmla="*/ 1507777 h 1918803"/>
              <a:gd name="connsiteX61" fmla="*/ 1181213 w 2019623"/>
              <a:gd name="connsiteY61" fmla="*/ 1433636 h 1918803"/>
              <a:gd name="connsiteX62" fmla="*/ 971148 w 2019623"/>
              <a:gd name="connsiteY62" fmla="*/ 1433636 h 1918803"/>
              <a:gd name="connsiteX63" fmla="*/ 946435 w 2019623"/>
              <a:gd name="connsiteY63" fmla="*/ 1470707 h 1918803"/>
              <a:gd name="connsiteX64" fmla="*/ 909365 w 2019623"/>
              <a:gd name="connsiteY64" fmla="*/ 1483064 h 1918803"/>
              <a:gd name="connsiteX65" fmla="*/ 872294 w 2019623"/>
              <a:gd name="connsiteY65" fmla="*/ 1569561 h 1918803"/>
              <a:gd name="connsiteX66" fmla="*/ 822867 w 2019623"/>
              <a:gd name="connsiteY66" fmla="*/ 1680772 h 1918803"/>
              <a:gd name="connsiteX67" fmla="*/ 785797 w 2019623"/>
              <a:gd name="connsiteY67" fmla="*/ 1866123 h 1918803"/>
              <a:gd name="connsiteX68" fmla="*/ 773440 w 2019623"/>
              <a:gd name="connsiteY68" fmla="*/ 1903193 h 1918803"/>
              <a:gd name="connsiteX69" fmla="*/ 761083 w 2019623"/>
              <a:gd name="connsiteY69" fmla="*/ 1866123 h 1918803"/>
              <a:gd name="connsiteX70" fmla="*/ 736370 w 2019623"/>
              <a:gd name="connsiteY70" fmla="*/ 1829053 h 1918803"/>
              <a:gd name="connsiteX71" fmla="*/ 748727 w 2019623"/>
              <a:gd name="connsiteY71" fmla="*/ 1631345 h 1918803"/>
              <a:gd name="connsiteX72" fmla="*/ 847581 w 2019623"/>
              <a:gd name="connsiteY72" fmla="*/ 1445993 h 1918803"/>
              <a:gd name="connsiteX73" fmla="*/ 785797 w 2019623"/>
              <a:gd name="connsiteY73" fmla="*/ 1396566 h 1918803"/>
              <a:gd name="connsiteX74" fmla="*/ 106175 w 2019623"/>
              <a:gd name="connsiteY74" fmla="*/ 1371853 h 1918803"/>
              <a:gd name="connsiteX75" fmla="*/ 44392 w 2019623"/>
              <a:gd name="connsiteY75" fmla="*/ 1322426 h 1918803"/>
              <a:gd name="connsiteX76" fmla="*/ 81462 w 2019623"/>
              <a:gd name="connsiteY76" fmla="*/ 1334782 h 1918803"/>
              <a:gd name="connsiteX77" fmla="*/ 328597 w 2019623"/>
              <a:gd name="connsiteY77" fmla="*/ 1322426 h 1918803"/>
              <a:gd name="connsiteX78" fmla="*/ 390381 w 2019623"/>
              <a:gd name="connsiteY78" fmla="*/ 1260642 h 1918803"/>
              <a:gd name="connsiteX79" fmla="*/ 30799 w 2019623"/>
              <a:gd name="connsiteY79" fmla="*/ 1032129 h 1918803"/>
              <a:gd name="connsiteX80" fmla="*/ 53658 w 2019623"/>
              <a:gd name="connsiteY80" fmla="*/ 851104 h 1918803"/>
              <a:gd name="connsiteX0" fmla="*/ 11666 w 1977631"/>
              <a:gd name="connsiteY0" fmla="*/ 851104 h 1918803"/>
              <a:gd name="connsiteX1" fmla="*/ 200108 w 1977631"/>
              <a:gd name="connsiteY1" fmla="*/ 865226 h 1918803"/>
              <a:gd name="connsiteX2" fmla="*/ 237178 w 1977631"/>
              <a:gd name="connsiteY2" fmla="*/ 889939 h 1918803"/>
              <a:gd name="connsiteX3" fmla="*/ 261891 w 1977631"/>
              <a:gd name="connsiteY3" fmla="*/ 927009 h 1918803"/>
              <a:gd name="connsiteX4" fmla="*/ 385459 w 1977631"/>
              <a:gd name="connsiteY4" fmla="*/ 1062934 h 1918803"/>
              <a:gd name="connsiteX5" fmla="*/ 570810 w 1977631"/>
              <a:gd name="connsiteY5" fmla="*/ 1149431 h 1918803"/>
              <a:gd name="connsiteX6" fmla="*/ 761458 w 1977631"/>
              <a:gd name="connsiteY6" fmla="*/ 892145 h 1918803"/>
              <a:gd name="connsiteX7" fmla="*/ 92427 w 1977631"/>
              <a:gd name="connsiteY7" fmla="*/ 389491 h 1918803"/>
              <a:gd name="connsiteX8" fmla="*/ 819270 w 1977631"/>
              <a:gd name="connsiteY8" fmla="*/ 776963 h 1918803"/>
              <a:gd name="connsiteX9" fmla="*/ 966227 w 1977631"/>
              <a:gd name="connsiteY9" fmla="*/ 667518 h 1918803"/>
              <a:gd name="connsiteX10" fmla="*/ 855016 w 1977631"/>
              <a:gd name="connsiteY10" fmla="*/ 482166 h 1918803"/>
              <a:gd name="connsiteX11" fmla="*/ 731448 w 1977631"/>
              <a:gd name="connsiteY11" fmla="*/ 358599 h 1918803"/>
              <a:gd name="connsiteX12" fmla="*/ 657308 w 1977631"/>
              <a:gd name="connsiteY12" fmla="*/ 333885 h 1918803"/>
              <a:gd name="connsiteX13" fmla="*/ 570810 w 1977631"/>
              <a:gd name="connsiteY13" fmla="*/ 309172 h 1918803"/>
              <a:gd name="connsiteX14" fmla="*/ 397816 w 1977631"/>
              <a:gd name="connsiteY14" fmla="*/ 272101 h 1918803"/>
              <a:gd name="connsiteX15" fmla="*/ 274248 w 1977631"/>
              <a:gd name="connsiteY15" fmla="*/ 111464 h 1918803"/>
              <a:gd name="connsiteX16" fmla="*/ 348389 w 1977631"/>
              <a:gd name="connsiteY16" fmla="*/ 136177 h 1918803"/>
              <a:gd name="connsiteX17" fmla="*/ 422529 w 1977631"/>
              <a:gd name="connsiteY17" fmla="*/ 185604 h 1918803"/>
              <a:gd name="connsiteX18" fmla="*/ 578974 w 1977631"/>
              <a:gd name="connsiteY18" fmla="*/ 194430 h 1918803"/>
              <a:gd name="connsiteX19" fmla="*/ 793232 w 1977631"/>
              <a:gd name="connsiteY19" fmla="*/ 296815 h 1918803"/>
              <a:gd name="connsiteX20" fmla="*/ 867373 w 1977631"/>
              <a:gd name="connsiteY20" fmla="*/ 321528 h 1918803"/>
              <a:gd name="connsiteX21" fmla="*/ 941513 w 1977631"/>
              <a:gd name="connsiteY21" fmla="*/ 358599 h 1918803"/>
              <a:gd name="connsiteX22" fmla="*/ 1003297 w 1977631"/>
              <a:gd name="connsiteY22" fmla="*/ 420382 h 1918803"/>
              <a:gd name="connsiteX23" fmla="*/ 1040367 w 1977631"/>
              <a:gd name="connsiteY23" fmla="*/ 408026 h 1918803"/>
              <a:gd name="connsiteX24" fmla="*/ 1028010 w 1977631"/>
              <a:gd name="connsiteY24" fmla="*/ 321528 h 1918803"/>
              <a:gd name="connsiteX25" fmla="*/ 1003297 w 1977631"/>
              <a:gd name="connsiteY25" fmla="*/ 247388 h 1918803"/>
              <a:gd name="connsiteX26" fmla="*/ 978583 w 1977631"/>
              <a:gd name="connsiteY26" fmla="*/ 173247 h 1918803"/>
              <a:gd name="connsiteX27" fmla="*/ 929156 w 1977631"/>
              <a:gd name="connsiteY27" fmla="*/ 253 h 1918803"/>
              <a:gd name="connsiteX28" fmla="*/ 1028010 w 1977631"/>
              <a:gd name="connsiteY28" fmla="*/ 136177 h 1918803"/>
              <a:gd name="connsiteX29" fmla="*/ 1089794 w 1977631"/>
              <a:gd name="connsiteY29" fmla="*/ 197961 h 1918803"/>
              <a:gd name="connsiteX30" fmla="*/ 1139221 w 1977631"/>
              <a:gd name="connsiteY30" fmla="*/ 309172 h 1918803"/>
              <a:gd name="connsiteX31" fmla="*/ 1262789 w 1977631"/>
              <a:gd name="connsiteY31" fmla="*/ 346242 h 1918803"/>
              <a:gd name="connsiteX32" fmla="*/ 1287502 w 1977631"/>
              <a:gd name="connsiteY32" fmla="*/ 235031 h 1918803"/>
              <a:gd name="connsiteX33" fmla="*/ 1398713 w 1977631"/>
              <a:gd name="connsiteY33" fmla="*/ 148534 h 1918803"/>
              <a:gd name="connsiteX34" fmla="*/ 1435783 w 1977631"/>
              <a:gd name="connsiteY34" fmla="*/ 123820 h 1918803"/>
              <a:gd name="connsiteX35" fmla="*/ 1472854 w 1977631"/>
              <a:gd name="connsiteY35" fmla="*/ 136177 h 1918803"/>
              <a:gd name="connsiteX36" fmla="*/ 1682918 w 1977631"/>
              <a:gd name="connsiteY36" fmla="*/ 420383 h 1918803"/>
              <a:gd name="connsiteX37" fmla="*/ 1534637 w 1977631"/>
              <a:gd name="connsiteY37" fmla="*/ 692231 h 1918803"/>
              <a:gd name="connsiteX38" fmla="*/ 1559351 w 1977631"/>
              <a:gd name="connsiteY38" fmla="*/ 729301 h 1918803"/>
              <a:gd name="connsiteX39" fmla="*/ 1719989 w 1977631"/>
              <a:gd name="connsiteY39" fmla="*/ 828155 h 1918803"/>
              <a:gd name="connsiteX40" fmla="*/ 1831200 w 1977631"/>
              <a:gd name="connsiteY40" fmla="*/ 877582 h 1918803"/>
              <a:gd name="connsiteX41" fmla="*/ 1965800 w 1977631"/>
              <a:gd name="connsiteY41" fmla="*/ 1107065 h 1918803"/>
              <a:gd name="connsiteX42" fmla="*/ 1460497 w 1977631"/>
              <a:gd name="connsiteY42" fmla="*/ 1001150 h 1918803"/>
              <a:gd name="connsiteX43" fmla="*/ 1386356 w 1977631"/>
              <a:gd name="connsiteY43" fmla="*/ 1100004 h 1918803"/>
              <a:gd name="connsiteX44" fmla="*/ 1398713 w 1977631"/>
              <a:gd name="connsiteY44" fmla="*/ 1248285 h 1918803"/>
              <a:gd name="connsiteX45" fmla="*/ 1497567 w 1977631"/>
              <a:gd name="connsiteY45" fmla="*/ 1359496 h 1918803"/>
              <a:gd name="connsiteX46" fmla="*/ 1621135 w 1977631"/>
              <a:gd name="connsiteY46" fmla="*/ 1507777 h 1918803"/>
              <a:gd name="connsiteX47" fmla="*/ 1670562 w 1977631"/>
              <a:gd name="connsiteY47" fmla="*/ 1581918 h 1918803"/>
              <a:gd name="connsiteX48" fmla="*/ 1522281 w 1977631"/>
              <a:gd name="connsiteY48" fmla="*/ 1498950 h 1918803"/>
              <a:gd name="connsiteX49" fmla="*/ 1411070 w 1977631"/>
              <a:gd name="connsiteY49" fmla="*/ 1371853 h 1918803"/>
              <a:gd name="connsiteX50" fmla="*/ 1299859 w 1977631"/>
              <a:gd name="connsiteY50" fmla="*/ 1334782 h 1918803"/>
              <a:gd name="connsiteX51" fmla="*/ 1262789 w 1977631"/>
              <a:gd name="connsiteY51" fmla="*/ 1310069 h 1918803"/>
              <a:gd name="connsiteX52" fmla="*/ 1250432 w 1977631"/>
              <a:gd name="connsiteY52" fmla="*/ 1347139 h 1918803"/>
              <a:gd name="connsiteX53" fmla="*/ 1262789 w 1977631"/>
              <a:gd name="connsiteY53" fmla="*/ 1384209 h 1918803"/>
              <a:gd name="connsiteX54" fmla="*/ 1349286 w 1977631"/>
              <a:gd name="connsiteY54" fmla="*/ 1544847 h 1918803"/>
              <a:gd name="connsiteX55" fmla="*/ 1361643 w 1977631"/>
              <a:gd name="connsiteY55" fmla="*/ 1581918 h 1918803"/>
              <a:gd name="connsiteX56" fmla="*/ 1398713 w 1977631"/>
              <a:gd name="connsiteY56" fmla="*/ 1915550 h 1918803"/>
              <a:gd name="connsiteX57" fmla="*/ 1292136 w 1977631"/>
              <a:gd name="connsiteY57" fmla="*/ 1746306 h 1918803"/>
              <a:gd name="connsiteX58" fmla="*/ 1275146 w 1977631"/>
              <a:gd name="connsiteY58" fmla="*/ 1656058 h 1918803"/>
              <a:gd name="connsiteX59" fmla="*/ 1213362 w 1977631"/>
              <a:gd name="connsiteY59" fmla="*/ 1594274 h 1918803"/>
              <a:gd name="connsiteX60" fmla="*/ 1188648 w 1977631"/>
              <a:gd name="connsiteY60" fmla="*/ 1507777 h 1918803"/>
              <a:gd name="connsiteX61" fmla="*/ 1139221 w 1977631"/>
              <a:gd name="connsiteY61" fmla="*/ 1433636 h 1918803"/>
              <a:gd name="connsiteX62" fmla="*/ 929156 w 1977631"/>
              <a:gd name="connsiteY62" fmla="*/ 1433636 h 1918803"/>
              <a:gd name="connsiteX63" fmla="*/ 904443 w 1977631"/>
              <a:gd name="connsiteY63" fmla="*/ 1470707 h 1918803"/>
              <a:gd name="connsiteX64" fmla="*/ 867373 w 1977631"/>
              <a:gd name="connsiteY64" fmla="*/ 1483064 h 1918803"/>
              <a:gd name="connsiteX65" fmla="*/ 830302 w 1977631"/>
              <a:gd name="connsiteY65" fmla="*/ 1569561 h 1918803"/>
              <a:gd name="connsiteX66" fmla="*/ 780875 w 1977631"/>
              <a:gd name="connsiteY66" fmla="*/ 1680772 h 1918803"/>
              <a:gd name="connsiteX67" fmla="*/ 743805 w 1977631"/>
              <a:gd name="connsiteY67" fmla="*/ 1866123 h 1918803"/>
              <a:gd name="connsiteX68" fmla="*/ 731448 w 1977631"/>
              <a:gd name="connsiteY68" fmla="*/ 1903193 h 1918803"/>
              <a:gd name="connsiteX69" fmla="*/ 719091 w 1977631"/>
              <a:gd name="connsiteY69" fmla="*/ 1866123 h 1918803"/>
              <a:gd name="connsiteX70" fmla="*/ 694378 w 1977631"/>
              <a:gd name="connsiteY70" fmla="*/ 1829053 h 1918803"/>
              <a:gd name="connsiteX71" fmla="*/ 706735 w 1977631"/>
              <a:gd name="connsiteY71" fmla="*/ 1631345 h 1918803"/>
              <a:gd name="connsiteX72" fmla="*/ 805589 w 1977631"/>
              <a:gd name="connsiteY72" fmla="*/ 1445993 h 1918803"/>
              <a:gd name="connsiteX73" fmla="*/ 743805 w 1977631"/>
              <a:gd name="connsiteY73" fmla="*/ 1396566 h 1918803"/>
              <a:gd name="connsiteX74" fmla="*/ 64183 w 1977631"/>
              <a:gd name="connsiteY74" fmla="*/ 1371853 h 1918803"/>
              <a:gd name="connsiteX75" fmla="*/ 2400 w 1977631"/>
              <a:gd name="connsiteY75" fmla="*/ 1322426 h 1918803"/>
              <a:gd name="connsiteX76" fmla="*/ 39470 w 1977631"/>
              <a:gd name="connsiteY76" fmla="*/ 1334782 h 1918803"/>
              <a:gd name="connsiteX77" fmla="*/ 286605 w 1977631"/>
              <a:gd name="connsiteY77" fmla="*/ 1322426 h 1918803"/>
              <a:gd name="connsiteX78" fmla="*/ 348389 w 1977631"/>
              <a:gd name="connsiteY78" fmla="*/ 1260642 h 1918803"/>
              <a:gd name="connsiteX79" fmla="*/ 397022 w 1977631"/>
              <a:gd name="connsiteY79" fmla="*/ 1187251 h 1918803"/>
              <a:gd name="connsiteX80" fmla="*/ 11666 w 1977631"/>
              <a:gd name="connsiteY80" fmla="*/ 851104 h 1918803"/>
              <a:gd name="connsiteX0" fmla="*/ 55893 w 2021858"/>
              <a:gd name="connsiteY0" fmla="*/ 851104 h 1918803"/>
              <a:gd name="connsiteX1" fmla="*/ 244335 w 2021858"/>
              <a:gd name="connsiteY1" fmla="*/ 865226 h 1918803"/>
              <a:gd name="connsiteX2" fmla="*/ 281405 w 2021858"/>
              <a:gd name="connsiteY2" fmla="*/ 889939 h 1918803"/>
              <a:gd name="connsiteX3" fmla="*/ 306118 w 2021858"/>
              <a:gd name="connsiteY3" fmla="*/ 927009 h 1918803"/>
              <a:gd name="connsiteX4" fmla="*/ 429686 w 2021858"/>
              <a:gd name="connsiteY4" fmla="*/ 1062934 h 1918803"/>
              <a:gd name="connsiteX5" fmla="*/ 615037 w 2021858"/>
              <a:gd name="connsiteY5" fmla="*/ 1149431 h 1918803"/>
              <a:gd name="connsiteX6" fmla="*/ 805685 w 2021858"/>
              <a:gd name="connsiteY6" fmla="*/ 892145 h 1918803"/>
              <a:gd name="connsiteX7" fmla="*/ 136654 w 2021858"/>
              <a:gd name="connsiteY7" fmla="*/ 389491 h 1918803"/>
              <a:gd name="connsiteX8" fmla="*/ 863497 w 2021858"/>
              <a:gd name="connsiteY8" fmla="*/ 776963 h 1918803"/>
              <a:gd name="connsiteX9" fmla="*/ 1010454 w 2021858"/>
              <a:gd name="connsiteY9" fmla="*/ 667518 h 1918803"/>
              <a:gd name="connsiteX10" fmla="*/ 899243 w 2021858"/>
              <a:gd name="connsiteY10" fmla="*/ 482166 h 1918803"/>
              <a:gd name="connsiteX11" fmla="*/ 775675 w 2021858"/>
              <a:gd name="connsiteY11" fmla="*/ 358599 h 1918803"/>
              <a:gd name="connsiteX12" fmla="*/ 701535 w 2021858"/>
              <a:gd name="connsiteY12" fmla="*/ 333885 h 1918803"/>
              <a:gd name="connsiteX13" fmla="*/ 615037 w 2021858"/>
              <a:gd name="connsiteY13" fmla="*/ 309172 h 1918803"/>
              <a:gd name="connsiteX14" fmla="*/ 442043 w 2021858"/>
              <a:gd name="connsiteY14" fmla="*/ 272101 h 1918803"/>
              <a:gd name="connsiteX15" fmla="*/ 318475 w 2021858"/>
              <a:gd name="connsiteY15" fmla="*/ 111464 h 1918803"/>
              <a:gd name="connsiteX16" fmla="*/ 392616 w 2021858"/>
              <a:gd name="connsiteY16" fmla="*/ 136177 h 1918803"/>
              <a:gd name="connsiteX17" fmla="*/ 466756 w 2021858"/>
              <a:gd name="connsiteY17" fmla="*/ 185604 h 1918803"/>
              <a:gd name="connsiteX18" fmla="*/ 623201 w 2021858"/>
              <a:gd name="connsiteY18" fmla="*/ 194430 h 1918803"/>
              <a:gd name="connsiteX19" fmla="*/ 837459 w 2021858"/>
              <a:gd name="connsiteY19" fmla="*/ 296815 h 1918803"/>
              <a:gd name="connsiteX20" fmla="*/ 911600 w 2021858"/>
              <a:gd name="connsiteY20" fmla="*/ 321528 h 1918803"/>
              <a:gd name="connsiteX21" fmla="*/ 985740 w 2021858"/>
              <a:gd name="connsiteY21" fmla="*/ 358599 h 1918803"/>
              <a:gd name="connsiteX22" fmla="*/ 1047524 w 2021858"/>
              <a:gd name="connsiteY22" fmla="*/ 420382 h 1918803"/>
              <a:gd name="connsiteX23" fmla="*/ 1084594 w 2021858"/>
              <a:gd name="connsiteY23" fmla="*/ 408026 h 1918803"/>
              <a:gd name="connsiteX24" fmla="*/ 1072237 w 2021858"/>
              <a:gd name="connsiteY24" fmla="*/ 321528 h 1918803"/>
              <a:gd name="connsiteX25" fmla="*/ 1047524 w 2021858"/>
              <a:gd name="connsiteY25" fmla="*/ 247388 h 1918803"/>
              <a:gd name="connsiteX26" fmla="*/ 1022810 w 2021858"/>
              <a:gd name="connsiteY26" fmla="*/ 173247 h 1918803"/>
              <a:gd name="connsiteX27" fmla="*/ 973383 w 2021858"/>
              <a:gd name="connsiteY27" fmla="*/ 253 h 1918803"/>
              <a:gd name="connsiteX28" fmla="*/ 1072237 w 2021858"/>
              <a:gd name="connsiteY28" fmla="*/ 136177 h 1918803"/>
              <a:gd name="connsiteX29" fmla="*/ 1134021 w 2021858"/>
              <a:gd name="connsiteY29" fmla="*/ 197961 h 1918803"/>
              <a:gd name="connsiteX30" fmla="*/ 1183448 w 2021858"/>
              <a:gd name="connsiteY30" fmla="*/ 309172 h 1918803"/>
              <a:gd name="connsiteX31" fmla="*/ 1307016 w 2021858"/>
              <a:gd name="connsiteY31" fmla="*/ 346242 h 1918803"/>
              <a:gd name="connsiteX32" fmla="*/ 1331729 w 2021858"/>
              <a:gd name="connsiteY32" fmla="*/ 235031 h 1918803"/>
              <a:gd name="connsiteX33" fmla="*/ 1442940 w 2021858"/>
              <a:gd name="connsiteY33" fmla="*/ 148534 h 1918803"/>
              <a:gd name="connsiteX34" fmla="*/ 1480010 w 2021858"/>
              <a:gd name="connsiteY34" fmla="*/ 123820 h 1918803"/>
              <a:gd name="connsiteX35" fmla="*/ 1517081 w 2021858"/>
              <a:gd name="connsiteY35" fmla="*/ 136177 h 1918803"/>
              <a:gd name="connsiteX36" fmla="*/ 1727145 w 2021858"/>
              <a:gd name="connsiteY36" fmla="*/ 420383 h 1918803"/>
              <a:gd name="connsiteX37" fmla="*/ 1578864 w 2021858"/>
              <a:gd name="connsiteY37" fmla="*/ 692231 h 1918803"/>
              <a:gd name="connsiteX38" fmla="*/ 1603578 w 2021858"/>
              <a:gd name="connsiteY38" fmla="*/ 729301 h 1918803"/>
              <a:gd name="connsiteX39" fmla="*/ 1764216 w 2021858"/>
              <a:gd name="connsiteY39" fmla="*/ 828155 h 1918803"/>
              <a:gd name="connsiteX40" fmla="*/ 1875427 w 2021858"/>
              <a:gd name="connsiteY40" fmla="*/ 877582 h 1918803"/>
              <a:gd name="connsiteX41" fmla="*/ 2010027 w 2021858"/>
              <a:gd name="connsiteY41" fmla="*/ 1107065 h 1918803"/>
              <a:gd name="connsiteX42" fmla="*/ 1504724 w 2021858"/>
              <a:gd name="connsiteY42" fmla="*/ 1001150 h 1918803"/>
              <a:gd name="connsiteX43" fmla="*/ 1430583 w 2021858"/>
              <a:gd name="connsiteY43" fmla="*/ 1100004 h 1918803"/>
              <a:gd name="connsiteX44" fmla="*/ 1442940 w 2021858"/>
              <a:gd name="connsiteY44" fmla="*/ 1248285 h 1918803"/>
              <a:gd name="connsiteX45" fmla="*/ 1541794 w 2021858"/>
              <a:gd name="connsiteY45" fmla="*/ 1359496 h 1918803"/>
              <a:gd name="connsiteX46" fmla="*/ 1665362 w 2021858"/>
              <a:gd name="connsiteY46" fmla="*/ 1507777 h 1918803"/>
              <a:gd name="connsiteX47" fmla="*/ 1714789 w 2021858"/>
              <a:gd name="connsiteY47" fmla="*/ 1581918 h 1918803"/>
              <a:gd name="connsiteX48" fmla="*/ 1566508 w 2021858"/>
              <a:gd name="connsiteY48" fmla="*/ 1498950 h 1918803"/>
              <a:gd name="connsiteX49" fmla="*/ 1455297 w 2021858"/>
              <a:gd name="connsiteY49" fmla="*/ 1371853 h 1918803"/>
              <a:gd name="connsiteX50" fmla="*/ 1344086 w 2021858"/>
              <a:gd name="connsiteY50" fmla="*/ 1334782 h 1918803"/>
              <a:gd name="connsiteX51" fmla="*/ 1307016 w 2021858"/>
              <a:gd name="connsiteY51" fmla="*/ 1310069 h 1918803"/>
              <a:gd name="connsiteX52" fmla="*/ 1294659 w 2021858"/>
              <a:gd name="connsiteY52" fmla="*/ 1347139 h 1918803"/>
              <a:gd name="connsiteX53" fmla="*/ 1307016 w 2021858"/>
              <a:gd name="connsiteY53" fmla="*/ 1384209 h 1918803"/>
              <a:gd name="connsiteX54" fmla="*/ 1393513 w 2021858"/>
              <a:gd name="connsiteY54" fmla="*/ 1544847 h 1918803"/>
              <a:gd name="connsiteX55" fmla="*/ 1405870 w 2021858"/>
              <a:gd name="connsiteY55" fmla="*/ 1581918 h 1918803"/>
              <a:gd name="connsiteX56" fmla="*/ 1442940 w 2021858"/>
              <a:gd name="connsiteY56" fmla="*/ 1915550 h 1918803"/>
              <a:gd name="connsiteX57" fmla="*/ 1336363 w 2021858"/>
              <a:gd name="connsiteY57" fmla="*/ 1746306 h 1918803"/>
              <a:gd name="connsiteX58" fmla="*/ 1319373 w 2021858"/>
              <a:gd name="connsiteY58" fmla="*/ 1656058 h 1918803"/>
              <a:gd name="connsiteX59" fmla="*/ 1257589 w 2021858"/>
              <a:gd name="connsiteY59" fmla="*/ 1594274 h 1918803"/>
              <a:gd name="connsiteX60" fmla="*/ 1232875 w 2021858"/>
              <a:gd name="connsiteY60" fmla="*/ 1507777 h 1918803"/>
              <a:gd name="connsiteX61" fmla="*/ 1183448 w 2021858"/>
              <a:gd name="connsiteY61" fmla="*/ 1433636 h 1918803"/>
              <a:gd name="connsiteX62" fmla="*/ 973383 w 2021858"/>
              <a:gd name="connsiteY62" fmla="*/ 1433636 h 1918803"/>
              <a:gd name="connsiteX63" fmla="*/ 948670 w 2021858"/>
              <a:gd name="connsiteY63" fmla="*/ 1470707 h 1918803"/>
              <a:gd name="connsiteX64" fmla="*/ 911600 w 2021858"/>
              <a:gd name="connsiteY64" fmla="*/ 1483064 h 1918803"/>
              <a:gd name="connsiteX65" fmla="*/ 874529 w 2021858"/>
              <a:gd name="connsiteY65" fmla="*/ 1569561 h 1918803"/>
              <a:gd name="connsiteX66" fmla="*/ 825102 w 2021858"/>
              <a:gd name="connsiteY66" fmla="*/ 1680772 h 1918803"/>
              <a:gd name="connsiteX67" fmla="*/ 788032 w 2021858"/>
              <a:gd name="connsiteY67" fmla="*/ 1866123 h 1918803"/>
              <a:gd name="connsiteX68" fmla="*/ 775675 w 2021858"/>
              <a:gd name="connsiteY68" fmla="*/ 1903193 h 1918803"/>
              <a:gd name="connsiteX69" fmla="*/ 763318 w 2021858"/>
              <a:gd name="connsiteY69" fmla="*/ 1866123 h 1918803"/>
              <a:gd name="connsiteX70" fmla="*/ 738605 w 2021858"/>
              <a:gd name="connsiteY70" fmla="*/ 1829053 h 1918803"/>
              <a:gd name="connsiteX71" fmla="*/ 750962 w 2021858"/>
              <a:gd name="connsiteY71" fmla="*/ 1631345 h 1918803"/>
              <a:gd name="connsiteX72" fmla="*/ 849816 w 2021858"/>
              <a:gd name="connsiteY72" fmla="*/ 1445993 h 1918803"/>
              <a:gd name="connsiteX73" fmla="*/ 788032 w 2021858"/>
              <a:gd name="connsiteY73" fmla="*/ 1396566 h 1918803"/>
              <a:gd name="connsiteX74" fmla="*/ 108410 w 2021858"/>
              <a:gd name="connsiteY74" fmla="*/ 1371853 h 1918803"/>
              <a:gd name="connsiteX75" fmla="*/ 46627 w 2021858"/>
              <a:gd name="connsiteY75" fmla="*/ 1322426 h 1918803"/>
              <a:gd name="connsiteX76" fmla="*/ 83697 w 2021858"/>
              <a:gd name="connsiteY76" fmla="*/ 1334782 h 1918803"/>
              <a:gd name="connsiteX77" fmla="*/ 330832 w 2021858"/>
              <a:gd name="connsiteY77" fmla="*/ 1322426 h 1918803"/>
              <a:gd name="connsiteX78" fmla="*/ 731 w 2021858"/>
              <a:gd name="connsiteY78" fmla="*/ 1081028 h 1918803"/>
              <a:gd name="connsiteX79" fmla="*/ 441249 w 2021858"/>
              <a:gd name="connsiteY79" fmla="*/ 1187251 h 1918803"/>
              <a:gd name="connsiteX80" fmla="*/ 55893 w 2021858"/>
              <a:gd name="connsiteY80" fmla="*/ 851104 h 1918803"/>
              <a:gd name="connsiteX0" fmla="*/ 55893 w 2021858"/>
              <a:gd name="connsiteY0" fmla="*/ 851104 h 1918803"/>
              <a:gd name="connsiteX1" fmla="*/ 244335 w 2021858"/>
              <a:gd name="connsiteY1" fmla="*/ 865226 h 1918803"/>
              <a:gd name="connsiteX2" fmla="*/ 306118 w 2021858"/>
              <a:gd name="connsiteY2" fmla="*/ 927009 h 1918803"/>
              <a:gd name="connsiteX3" fmla="*/ 429686 w 2021858"/>
              <a:gd name="connsiteY3" fmla="*/ 1062934 h 1918803"/>
              <a:gd name="connsiteX4" fmla="*/ 615037 w 2021858"/>
              <a:gd name="connsiteY4" fmla="*/ 1149431 h 1918803"/>
              <a:gd name="connsiteX5" fmla="*/ 805685 w 2021858"/>
              <a:gd name="connsiteY5" fmla="*/ 892145 h 1918803"/>
              <a:gd name="connsiteX6" fmla="*/ 136654 w 2021858"/>
              <a:gd name="connsiteY6" fmla="*/ 389491 h 1918803"/>
              <a:gd name="connsiteX7" fmla="*/ 863497 w 2021858"/>
              <a:gd name="connsiteY7" fmla="*/ 776963 h 1918803"/>
              <a:gd name="connsiteX8" fmla="*/ 1010454 w 2021858"/>
              <a:gd name="connsiteY8" fmla="*/ 667518 h 1918803"/>
              <a:gd name="connsiteX9" fmla="*/ 899243 w 2021858"/>
              <a:gd name="connsiteY9" fmla="*/ 482166 h 1918803"/>
              <a:gd name="connsiteX10" fmla="*/ 775675 w 2021858"/>
              <a:gd name="connsiteY10" fmla="*/ 358599 h 1918803"/>
              <a:gd name="connsiteX11" fmla="*/ 701535 w 2021858"/>
              <a:gd name="connsiteY11" fmla="*/ 333885 h 1918803"/>
              <a:gd name="connsiteX12" fmla="*/ 615037 w 2021858"/>
              <a:gd name="connsiteY12" fmla="*/ 309172 h 1918803"/>
              <a:gd name="connsiteX13" fmla="*/ 442043 w 2021858"/>
              <a:gd name="connsiteY13" fmla="*/ 272101 h 1918803"/>
              <a:gd name="connsiteX14" fmla="*/ 318475 w 2021858"/>
              <a:gd name="connsiteY14" fmla="*/ 111464 h 1918803"/>
              <a:gd name="connsiteX15" fmla="*/ 392616 w 2021858"/>
              <a:gd name="connsiteY15" fmla="*/ 136177 h 1918803"/>
              <a:gd name="connsiteX16" fmla="*/ 466756 w 2021858"/>
              <a:gd name="connsiteY16" fmla="*/ 185604 h 1918803"/>
              <a:gd name="connsiteX17" fmla="*/ 623201 w 2021858"/>
              <a:gd name="connsiteY17" fmla="*/ 194430 h 1918803"/>
              <a:gd name="connsiteX18" fmla="*/ 837459 w 2021858"/>
              <a:gd name="connsiteY18" fmla="*/ 296815 h 1918803"/>
              <a:gd name="connsiteX19" fmla="*/ 911600 w 2021858"/>
              <a:gd name="connsiteY19" fmla="*/ 321528 h 1918803"/>
              <a:gd name="connsiteX20" fmla="*/ 985740 w 2021858"/>
              <a:gd name="connsiteY20" fmla="*/ 358599 h 1918803"/>
              <a:gd name="connsiteX21" fmla="*/ 1047524 w 2021858"/>
              <a:gd name="connsiteY21" fmla="*/ 420382 h 1918803"/>
              <a:gd name="connsiteX22" fmla="*/ 1084594 w 2021858"/>
              <a:gd name="connsiteY22" fmla="*/ 408026 h 1918803"/>
              <a:gd name="connsiteX23" fmla="*/ 1072237 w 2021858"/>
              <a:gd name="connsiteY23" fmla="*/ 321528 h 1918803"/>
              <a:gd name="connsiteX24" fmla="*/ 1047524 w 2021858"/>
              <a:gd name="connsiteY24" fmla="*/ 247388 h 1918803"/>
              <a:gd name="connsiteX25" fmla="*/ 1022810 w 2021858"/>
              <a:gd name="connsiteY25" fmla="*/ 173247 h 1918803"/>
              <a:gd name="connsiteX26" fmla="*/ 973383 w 2021858"/>
              <a:gd name="connsiteY26" fmla="*/ 253 h 1918803"/>
              <a:gd name="connsiteX27" fmla="*/ 1072237 w 2021858"/>
              <a:gd name="connsiteY27" fmla="*/ 136177 h 1918803"/>
              <a:gd name="connsiteX28" fmla="*/ 1134021 w 2021858"/>
              <a:gd name="connsiteY28" fmla="*/ 197961 h 1918803"/>
              <a:gd name="connsiteX29" fmla="*/ 1183448 w 2021858"/>
              <a:gd name="connsiteY29" fmla="*/ 309172 h 1918803"/>
              <a:gd name="connsiteX30" fmla="*/ 1307016 w 2021858"/>
              <a:gd name="connsiteY30" fmla="*/ 346242 h 1918803"/>
              <a:gd name="connsiteX31" fmla="*/ 1331729 w 2021858"/>
              <a:gd name="connsiteY31" fmla="*/ 235031 h 1918803"/>
              <a:gd name="connsiteX32" fmla="*/ 1442940 w 2021858"/>
              <a:gd name="connsiteY32" fmla="*/ 148534 h 1918803"/>
              <a:gd name="connsiteX33" fmla="*/ 1480010 w 2021858"/>
              <a:gd name="connsiteY33" fmla="*/ 123820 h 1918803"/>
              <a:gd name="connsiteX34" fmla="*/ 1517081 w 2021858"/>
              <a:gd name="connsiteY34" fmla="*/ 136177 h 1918803"/>
              <a:gd name="connsiteX35" fmla="*/ 1727145 w 2021858"/>
              <a:gd name="connsiteY35" fmla="*/ 420383 h 1918803"/>
              <a:gd name="connsiteX36" fmla="*/ 1578864 w 2021858"/>
              <a:gd name="connsiteY36" fmla="*/ 692231 h 1918803"/>
              <a:gd name="connsiteX37" fmla="*/ 1603578 w 2021858"/>
              <a:gd name="connsiteY37" fmla="*/ 729301 h 1918803"/>
              <a:gd name="connsiteX38" fmla="*/ 1764216 w 2021858"/>
              <a:gd name="connsiteY38" fmla="*/ 828155 h 1918803"/>
              <a:gd name="connsiteX39" fmla="*/ 1875427 w 2021858"/>
              <a:gd name="connsiteY39" fmla="*/ 877582 h 1918803"/>
              <a:gd name="connsiteX40" fmla="*/ 2010027 w 2021858"/>
              <a:gd name="connsiteY40" fmla="*/ 1107065 h 1918803"/>
              <a:gd name="connsiteX41" fmla="*/ 1504724 w 2021858"/>
              <a:gd name="connsiteY41" fmla="*/ 1001150 h 1918803"/>
              <a:gd name="connsiteX42" fmla="*/ 1430583 w 2021858"/>
              <a:gd name="connsiteY42" fmla="*/ 1100004 h 1918803"/>
              <a:gd name="connsiteX43" fmla="*/ 1442940 w 2021858"/>
              <a:gd name="connsiteY43" fmla="*/ 1248285 h 1918803"/>
              <a:gd name="connsiteX44" fmla="*/ 1541794 w 2021858"/>
              <a:gd name="connsiteY44" fmla="*/ 1359496 h 1918803"/>
              <a:gd name="connsiteX45" fmla="*/ 1665362 w 2021858"/>
              <a:gd name="connsiteY45" fmla="*/ 1507777 h 1918803"/>
              <a:gd name="connsiteX46" fmla="*/ 1714789 w 2021858"/>
              <a:gd name="connsiteY46" fmla="*/ 1581918 h 1918803"/>
              <a:gd name="connsiteX47" fmla="*/ 1566508 w 2021858"/>
              <a:gd name="connsiteY47" fmla="*/ 1498950 h 1918803"/>
              <a:gd name="connsiteX48" fmla="*/ 1455297 w 2021858"/>
              <a:gd name="connsiteY48" fmla="*/ 1371853 h 1918803"/>
              <a:gd name="connsiteX49" fmla="*/ 1344086 w 2021858"/>
              <a:gd name="connsiteY49" fmla="*/ 1334782 h 1918803"/>
              <a:gd name="connsiteX50" fmla="*/ 1307016 w 2021858"/>
              <a:gd name="connsiteY50" fmla="*/ 1310069 h 1918803"/>
              <a:gd name="connsiteX51" fmla="*/ 1294659 w 2021858"/>
              <a:gd name="connsiteY51" fmla="*/ 1347139 h 1918803"/>
              <a:gd name="connsiteX52" fmla="*/ 1307016 w 2021858"/>
              <a:gd name="connsiteY52" fmla="*/ 1384209 h 1918803"/>
              <a:gd name="connsiteX53" fmla="*/ 1393513 w 2021858"/>
              <a:gd name="connsiteY53" fmla="*/ 1544847 h 1918803"/>
              <a:gd name="connsiteX54" fmla="*/ 1405870 w 2021858"/>
              <a:gd name="connsiteY54" fmla="*/ 1581918 h 1918803"/>
              <a:gd name="connsiteX55" fmla="*/ 1442940 w 2021858"/>
              <a:gd name="connsiteY55" fmla="*/ 1915550 h 1918803"/>
              <a:gd name="connsiteX56" fmla="*/ 1336363 w 2021858"/>
              <a:gd name="connsiteY56" fmla="*/ 1746306 h 1918803"/>
              <a:gd name="connsiteX57" fmla="*/ 1319373 w 2021858"/>
              <a:gd name="connsiteY57" fmla="*/ 1656058 h 1918803"/>
              <a:gd name="connsiteX58" fmla="*/ 1257589 w 2021858"/>
              <a:gd name="connsiteY58" fmla="*/ 1594274 h 1918803"/>
              <a:gd name="connsiteX59" fmla="*/ 1232875 w 2021858"/>
              <a:gd name="connsiteY59" fmla="*/ 1507777 h 1918803"/>
              <a:gd name="connsiteX60" fmla="*/ 1183448 w 2021858"/>
              <a:gd name="connsiteY60" fmla="*/ 1433636 h 1918803"/>
              <a:gd name="connsiteX61" fmla="*/ 973383 w 2021858"/>
              <a:gd name="connsiteY61" fmla="*/ 1433636 h 1918803"/>
              <a:gd name="connsiteX62" fmla="*/ 948670 w 2021858"/>
              <a:gd name="connsiteY62" fmla="*/ 1470707 h 1918803"/>
              <a:gd name="connsiteX63" fmla="*/ 911600 w 2021858"/>
              <a:gd name="connsiteY63" fmla="*/ 1483064 h 1918803"/>
              <a:gd name="connsiteX64" fmla="*/ 874529 w 2021858"/>
              <a:gd name="connsiteY64" fmla="*/ 1569561 h 1918803"/>
              <a:gd name="connsiteX65" fmla="*/ 825102 w 2021858"/>
              <a:gd name="connsiteY65" fmla="*/ 1680772 h 1918803"/>
              <a:gd name="connsiteX66" fmla="*/ 788032 w 2021858"/>
              <a:gd name="connsiteY66" fmla="*/ 1866123 h 1918803"/>
              <a:gd name="connsiteX67" fmla="*/ 775675 w 2021858"/>
              <a:gd name="connsiteY67" fmla="*/ 1903193 h 1918803"/>
              <a:gd name="connsiteX68" fmla="*/ 763318 w 2021858"/>
              <a:gd name="connsiteY68" fmla="*/ 1866123 h 1918803"/>
              <a:gd name="connsiteX69" fmla="*/ 738605 w 2021858"/>
              <a:gd name="connsiteY69" fmla="*/ 1829053 h 1918803"/>
              <a:gd name="connsiteX70" fmla="*/ 750962 w 2021858"/>
              <a:gd name="connsiteY70" fmla="*/ 1631345 h 1918803"/>
              <a:gd name="connsiteX71" fmla="*/ 849816 w 2021858"/>
              <a:gd name="connsiteY71" fmla="*/ 1445993 h 1918803"/>
              <a:gd name="connsiteX72" fmla="*/ 788032 w 2021858"/>
              <a:gd name="connsiteY72" fmla="*/ 1396566 h 1918803"/>
              <a:gd name="connsiteX73" fmla="*/ 108410 w 2021858"/>
              <a:gd name="connsiteY73" fmla="*/ 1371853 h 1918803"/>
              <a:gd name="connsiteX74" fmla="*/ 46627 w 2021858"/>
              <a:gd name="connsiteY74" fmla="*/ 1322426 h 1918803"/>
              <a:gd name="connsiteX75" fmla="*/ 83697 w 2021858"/>
              <a:gd name="connsiteY75" fmla="*/ 1334782 h 1918803"/>
              <a:gd name="connsiteX76" fmla="*/ 330832 w 2021858"/>
              <a:gd name="connsiteY76" fmla="*/ 1322426 h 1918803"/>
              <a:gd name="connsiteX77" fmla="*/ 731 w 2021858"/>
              <a:gd name="connsiteY77" fmla="*/ 1081028 h 1918803"/>
              <a:gd name="connsiteX78" fmla="*/ 441249 w 2021858"/>
              <a:gd name="connsiteY78" fmla="*/ 1187251 h 1918803"/>
              <a:gd name="connsiteX79" fmla="*/ 55893 w 2021858"/>
              <a:gd name="connsiteY79" fmla="*/ 851104 h 1918803"/>
              <a:gd name="connsiteX0" fmla="*/ 55893 w 2021858"/>
              <a:gd name="connsiteY0" fmla="*/ 851104 h 1918803"/>
              <a:gd name="connsiteX1" fmla="*/ 244335 w 2021858"/>
              <a:gd name="connsiteY1" fmla="*/ 865226 h 1918803"/>
              <a:gd name="connsiteX2" fmla="*/ 429686 w 2021858"/>
              <a:gd name="connsiteY2" fmla="*/ 1062934 h 1918803"/>
              <a:gd name="connsiteX3" fmla="*/ 615037 w 2021858"/>
              <a:gd name="connsiteY3" fmla="*/ 1149431 h 1918803"/>
              <a:gd name="connsiteX4" fmla="*/ 805685 w 2021858"/>
              <a:gd name="connsiteY4" fmla="*/ 892145 h 1918803"/>
              <a:gd name="connsiteX5" fmla="*/ 136654 w 2021858"/>
              <a:gd name="connsiteY5" fmla="*/ 389491 h 1918803"/>
              <a:gd name="connsiteX6" fmla="*/ 863497 w 2021858"/>
              <a:gd name="connsiteY6" fmla="*/ 776963 h 1918803"/>
              <a:gd name="connsiteX7" fmla="*/ 1010454 w 2021858"/>
              <a:gd name="connsiteY7" fmla="*/ 667518 h 1918803"/>
              <a:gd name="connsiteX8" fmla="*/ 899243 w 2021858"/>
              <a:gd name="connsiteY8" fmla="*/ 482166 h 1918803"/>
              <a:gd name="connsiteX9" fmla="*/ 775675 w 2021858"/>
              <a:gd name="connsiteY9" fmla="*/ 358599 h 1918803"/>
              <a:gd name="connsiteX10" fmla="*/ 701535 w 2021858"/>
              <a:gd name="connsiteY10" fmla="*/ 333885 h 1918803"/>
              <a:gd name="connsiteX11" fmla="*/ 615037 w 2021858"/>
              <a:gd name="connsiteY11" fmla="*/ 309172 h 1918803"/>
              <a:gd name="connsiteX12" fmla="*/ 442043 w 2021858"/>
              <a:gd name="connsiteY12" fmla="*/ 272101 h 1918803"/>
              <a:gd name="connsiteX13" fmla="*/ 318475 w 2021858"/>
              <a:gd name="connsiteY13" fmla="*/ 111464 h 1918803"/>
              <a:gd name="connsiteX14" fmla="*/ 392616 w 2021858"/>
              <a:gd name="connsiteY14" fmla="*/ 136177 h 1918803"/>
              <a:gd name="connsiteX15" fmla="*/ 466756 w 2021858"/>
              <a:gd name="connsiteY15" fmla="*/ 185604 h 1918803"/>
              <a:gd name="connsiteX16" fmla="*/ 623201 w 2021858"/>
              <a:gd name="connsiteY16" fmla="*/ 194430 h 1918803"/>
              <a:gd name="connsiteX17" fmla="*/ 837459 w 2021858"/>
              <a:gd name="connsiteY17" fmla="*/ 296815 h 1918803"/>
              <a:gd name="connsiteX18" fmla="*/ 911600 w 2021858"/>
              <a:gd name="connsiteY18" fmla="*/ 321528 h 1918803"/>
              <a:gd name="connsiteX19" fmla="*/ 985740 w 2021858"/>
              <a:gd name="connsiteY19" fmla="*/ 358599 h 1918803"/>
              <a:gd name="connsiteX20" fmla="*/ 1047524 w 2021858"/>
              <a:gd name="connsiteY20" fmla="*/ 420382 h 1918803"/>
              <a:gd name="connsiteX21" fmla="*/ 1084594 w 2021858"/>
              <a:gd name="connsiteY21" fmla="*/ 408026 h 1918803"/>
              <a:gd name="connsiteX22" fmla="*/ 1072237 w 2021858"/>
              <a:gd name="connsiteY22" fmla="*/ 321528 h 1918803"/>
              <a:gd name="connsiteX23" fmla="*/ 1047524 w 2021858"/>
              <a:gd name="connsiteY23" fmla="*/ 247388 h 1918803"/>
              <a:gd name="connsiteX24" fmla="*/ 1022810 w 2021858"/>
              <a:gd name="connsiteY24" fmla="*/ 173247 h 1918803"/>
              <a:gd name="connsiteX25" fmla="*/ 973383 w 2021858"/>
              <a:gd name="connsiteY25" fmla="*/ 253 h 1918803"/>
              <a:gd name="connsiteX26" fmla="*/ 1072237 w 2021858"/>
              <a:gd name="connsiteY26" fmla="*/ 136177 h 1918803"/>
              <a:gd name="connsiteX27" fmla="*/ 1134021 w 2021858"/>
              <a:gd name="connsiteY27" fmla="*/ 197961 h 1918803"/>
              <a:gd name="connsiteX28" fmla="*/ 1183448 w 2021858"/>
              <a:gd name="connsiteY28" fmla="*/ 309172 h 1918803"/>
              <a:gd name="connsiteX29" fmla="*/ 1307016 w 2021858"/>
              <a:gd name="connsiteY29" fmla="*/ 346242 h 1918803"/>
              <a:gd name="connsiteX30" fmla="*/ 1331729 w 2021858"/>
              <a:gd name="connsiteY30" fmla="*/ 235031 h 1918803"/>
              <a:gd name="connsiteX31" fmla="*/ 1442940 w 2021858"/>
              <a:gd name="connsiteY31" fmla="*/ 148534 h 1918803"/>
              <a:gd name="connsiteX32" fmla="*/ 1480010 w 2021858"/>
              <a:gd name="connsiteY32" fmla="*/ 123820 h 1918803"/>
              <a:gd name="connsiteX33" fmla="*/ 1517081 w 2021858"/>
              <a:gd name="connsiteY33" fmla="*/ 136177 h 1918803"/>
              <a:gd name="connsiteX34" fmla="*/ 1727145 w 2021858"/>
              <a:gd name="connsiteY34" fmla="*/ 420383 h 1918803"/>
              <a:gd name="connsiteX35" fmla="*/ 1578864 w 2021858"/>
              <a:gd name="connsiteY35" fmla="*/ 692231 h 1918803"/>
              <a:gd name="connsiteX36" fmla="*/ 1603578 w 2021858"/>
              <a:gd name="connsiteY36" fmla="*/ 729301 h 1918803"/>
              <a:gd name="connsiteX37" fmla="*/ 1764216 w 2021858"/>
              <a:gd name="connsiteY37" fmla="*/ 828155 h 1918803"/>
              <a:gd name="connsiteX38" fmla="*/ 1875427 w 2021858"/>
              <a:gd name="connsiteY38" fmla="*/ 877582 h 1918803"/>
              <a:gd name="connsiteX39" fmla="*/ 2010027 w 2021858"/>
              <a:gd name="connsiteY39" fmla="*/ 1107065 h 1918803"/>
              <a:gd name="connsiteX40" fmla="*/ 1504724 w 2021858"/>
              <a:gd name="connsiteY40" fmla="*/ 1001150 h 1918803"/>
              <a:gd name="connsiteX41" fmla="*/ 1430583 w 2021858"/>
              <a:gd name="connsiteY41" fmla="*/ 1100004 h 1918803"/>
              <a:gd name="connsiteX42" fmla="*/ 1442940 w 2021858"/>
              <a:gd name="connsiteY42" fmla="*/ 1248285 h 1918803"/>
              <a:gd name="connsiteX43" fmla="*/ 1541794 w 2021858"/>
              <a:gd name="connsiteY43" fmla="*/ 1359496 h 1918803"/>
              <a:gd name="connsiteX44" fmla="*/ 1665362 w 2021858"/>
              <a:gd name="connsiteY44" fmla="*/ 1507777 h 1918803"/>
              <a:gd name="connsiteX45" fmla="*/ 1714789 w 2021858"/>
              <a:gd name="connsiteY45" fmla="*/ 1581918 h 1918803"/>
              <a:gd name="connsiteX46" fmla="*/ 1566508 w 2021858"/>
              <a:gd name="connsiteY46" fmla="*/ 1498950 h 1918803"/>
              <a:gd name="connsiteX47" fmla="*/ 1455297 w 2021858"/>
              <a:gd name="connsiteY47" fmla="*/ 1371853 h 1918803"/>
              <a:gd name="connsiteX48" fmla="*/ 1344086 w 2021858"/>
              <a:gd name="connsiteY48" fmla="*/ 1334782 h 1918803"/>
              <a:gd name="connsiteX49" fmla="*/ 1307016 w 2021858"/>
              <a:gd name="connsiteY49" fmla="*/ 1310069 h 1918803"/>
              <a:gd name="connsiteX50" fmla="*/ 1294659 w 2021858"/>
              <a:gd name="connsiteY50" fmla="*/ 1347139 h 1918803"/>
              <a:gd name="connsiteX51" fmla="*/ 1307016 w 2021858"/>
              <a:gd name="connsiteY51" fmla="*/ 1384209 h 1918803"/>
              <a:gd name="connsiteX52" fmla="*/ 1393513 w 2021858"/>
              <a:gd name="connsiteY52" fmla="*/ 1544847 h 1918803"/>
              <a:gd name="connsiteX53" fmla="*/ 1405870 w 2021858"/>
              <a:gd name="connsiteY53" fmla="*/ 1581918 h 1918803"/>
              <a:gd name="connsiteX54" fmla="*/ 1442940 w 2021858"/>
              <a:gd name="connsiteY54" fmla="*/ 1915550 h 1918803"/>
              <a:gd name="connsiteX55" fmla="*/ 1336363 w 2021858"/>
              <a:gd name="connsiteY55" fmla="*/ 1746306 h 1918803"/>
              <a:gd name="connsiteX56" fmla="*/ 1319373 w 2021858"/>
              <a:gd name="connsiteY56" fmla="*/ 1656058 h 1918803"/>
              <a:gd name="connsiteX57" fmla="*/ 1257589 w 2021858"/>
              <a:gd name="connsiteY57" fmla="*/ 1594274 h 1918803"/>
              <a:gd name="connsiteX58" fmla="*/ 1232875 w 2021858"/>
              <a:gd name="connsiteY58" fmla="*/ 1507777 h 1918803"/>
              <a:gd name="connsiteX59" fmla="*/ 1183448 w 2021858"/>
              <a:gd name="connsiteY59" fmla="*/ 1433636 h 1918803"/>
              <a:gd name="connsiteX60" fmla="*/ 973383 w 2021858"/>
              <a:gd name="connsiteY60" fmla="*/ 1433636 h 1918803"/>
              <a:gd name="connsiteX61" fmla="*/ 948670 w 2021858"/>
              <a:gd name="connsiteY61" fmla="*/ 1470707 h 1918803"/>
              <a:gd name="connsiteX62" fmla="*/ 911600 w 2021858"/>
              <a:gd name="connsiteY62" fmla="*/ 1483064 h 1918803"/>
              <a:gd name="connsiteX63" fmla="*/ 874529 w 2021858"/>
              <a:gd name="connsiteY63" fmla="*/ 1569561 h 1918803"/>
              <a:gd name="connsiteX64" fmla="*/ 825102 w 2021858"/>
              <a:gd name="connsiteY64" fmla="*/ 1680772 h 1918803"/>
              <a:gd name="connsiteX65" fmla="*/ 788032 w 2021858"/>
              <a:gd name="connsiteY65" fmla="*/ 1866123 h 1918803"/>
              <a:gd name="connsiteX66" fmla="*/ 775675 w 2021858"/>
              <a:gd name="connsiteY66" fmla="*/ 1903193 h 1918803"/>
              <a:gd name="connsiteX67" fmla="*/ 763318 w 2021858"/>
              <a:gd name="connsiteY67" fmla="*/ 1866123 h 1918803"/>
              <a:gd name="connsiteX68" fmla="*/ 738605 w 2021858"/>
              <a:gd name="connsiteY68" fmla="*/ 1829053 h 1918803"/>
              <a:gd name="connsiteX69" fmla="*/ 750962 w 2021858"/>
              <a:gd name="connsiteY69" fmla="*/ 1631345 h 1918803"/>
              <a:gd name="connsiteX70" fmla="*/ 849816 w 2021858"/>
              <a:gd name="connsiteY70" fmla="*/ 1445993 h 1918803"/>
              <a:gd name="connsiteX71" fmla="*/ 788032 w 2021858"/>
              <a:gd name="connsiteY71" fmla="*/ 1396566 h 1918803"/>
              <a:gd name="connsiteX72" fmla="*/ 108410 w 2021858"/>
              <a:gd name="connsiteY72" fmla="*/ 1371853 h 1918803"/>
              <a:gd name="connsiteX73" fmla="*/ 46627 w 2021858"/>
              <a:gd name="connsiteY73" fmla="*/ 1322426 h 1918803"/>
              <a:gd name="connsiteX74" fmla="*/ 83697 w 2021858"/>
              <a:gd name="connsiteY74" fmla="*/ 1334782 h 1918803"/>
              <a:gd name="connsiteX75" fmla="*/ 330832 w 2021858"/>
              <a:gd name="connsiteY75" fmla="*/ 1322426 h 1918803"/>
              <a:gd name="connsiteX76" fmla="*/ 731 w 2021858"/>
              <a:gd name="connsiteY76" fmla="*/ 1081028 h 1918803"/>
              <a:gd name="connsiteX77" fmla="*/ 441249 w 2021858"/>
              <a:gd name="connsiteY77" fmla="*/ 1187251 h 1918803"/>
              <a:gd name="connsiteX78" fmla="*/ 55893 w 2021858"/>
              <a:gd name="connsiteY78" fmla="*/ 851104 h 1918803"/>
              <a:gd name="connsiteX0" fmla="*/ 55893 w 2021858"/>
              <a:gd name="connsiteY0" fmla="*/ 851104 h 1918803"/>
              <a:gd name="connsiteX1" fmla="*/ 285157 w 2021858"/>
              <a:gd name="connsiteY1" fmla="*/ 946869 h 1918803"/>
              <a:gd name="connsiteX2" fmla="*/ 429686 w 2021858"/>
              <a:gd name="connsiteY2" fmla="*/ 1062934 h 1918803"/>
              <a:gd name="connsiteX3" fmla="*/ 615037 w 2021858"/>
              <a:gd name="connsiteY3" fmla="*/ 1149431 h 1918803"/>
              <a:gd name="connsiteX4" fmla="*/ 805685 w 2021858"/>
              <a:gd name="connsiteY4" fmla="*/ 892145 h 1918803"/>
              <a:gd name="connsiteX5" fmla="*/ 136654 w 2021858"/>
              <a:gd name="connsiteY5" fmla="*/ 389491 h 1918803"/>
              <a:gd name="connsiteX6" fmla="*/ 863497 w 2021858"/>
              <a:gd name="connsiteY6" fmla="*/ 776963 h 1918803"/>
              <a:gd name="connsiteX7" fmla="*/ 1010454 w 2021858"/>
              <a:gd name="connsiteY7" fmla="*/ 667518 h 1918803"/>
              <a:gd name="connsiteX8" fmla="*/ 899243 w 2021858"/>
              <a:gd name="connsiteY8" fmla="*/ 482166 h 1918803"/>
              <a:gd name="connsiteX9" fmla="*/ 775675 w 2021858"/>
              <a:gd name="connsiteY9" fmla="*/ 358599 h 1918803"/>
              <a:gd name="connsiteX10" fmla="*/ 701535 w 2021858"/>
              <a:gd name="connsiteY10" fmla="*/ 333885 h 1918803"/>
              <a:gd name="connsiteX11" fmla="*/ 615037 w 2021858"/>
              <a:gd name="connsiteY11" fmla="*/ 309172 h 1918803"/>
              <a:gd name="connsiteX12" fmla="*/ 442043 w 2021858"/>
              <a:gd name="connsiteY12" fmla="*/ 272101 h 1918803"/>
              <a:gd name="connsiteX13" fmla="*/ 318475 w 2021858"/>
              <a:gd name="connsiteY13" fmla="*/ 111464 h 1918803"/>
              <a:gd name="connsiteX14" fmla="*/ 392616 w 2021858"/>
              <a:gd name="connsiteY14" fmla="*/ 136177 h 1918803"/>
              <a:gd name="connsiteX15" fmla="*/ 466756 w 2021858"/>
              <a:gd name="connsiteY15" fmla="*/ 185604 h 1918803"/>
              <a:gd name="connsiteX16" fmla="*/ 623201 w 2021858"/>
              <a:gd name="connsiteY16" fmla="*/ 194430 h 1918803"/>
              <a:gd name="connsiteX17" fmla="*/ 837459 w 2021858"/>
              <a:gd name="connsiteY17" fmla="*/ 296815 h 1918803"/>
              <a:gd name="connsiteX18" fmla="*/ 911600 w 2021858"/>
              <a:gd name="connsiteY18" fmla="*/ 321528 h 1918803"/>
              <a:gd name="connsiteX19" fmla="*/ 985740 w 2021858"/>
              <a:gd name="connsiteY19" fmla="*/ 358599 h 1918803"/>
              <a:gd name="connsiteX20" fmla="*/ 1047524 w 2021858"/>
              <a:gd name="connsiteY20" fmla="*/ 420382 h 1918803"/>
              <a:gd name="connsiteX21" fmla="*/ 1084594 w 2021858"/>
              <a:gd name="connsiteY21" fmla="*/ 408026 h 1918803"/>
              <a:gd name="connsiteX22" fmla="*/ 1072237 w 2021858"/>
              <a:gd name="connsiteY22" fmla="*/ 321528 h 1918803"/>
              <a:gd name="connsiteX23" fmla="*/ 1047524 w 2021858"/>
              <a:gd name="connsiteY23" fmla="*/ 247388 h 1918803"/>
              <a:gd name="connsiteX24" fmla="*/ 1022810 w 2021858"/>
              <a:gd name="connsiteY24" fmla="*/ 173247 h 1918803"/>
              <a:gd name="connsiteX25" fmla="*/ 973383 w 2021858"/>
              <a:gd name="connsiteY25" fmla="*/ 253 h 1918803"/>
              <a:gd name="connsiteX26" fmla="*/ 1072237 w 2021858"/>
              <a:gd name="connsiteY26" fmla="*/ 136177 h 1918803"/>
              <a:gd name="connsiteX27" fmla="*/ 1134021 w 2021858"/>
              <a:gd name="connsiteY27" fmla="*/ 197961 h 1918803"/>
              <a:gd name="connsiteX28" fmla="*/ 1183448 w 2021858"/>
              <a:gd name="connsiteY28" fmla="*/ 309172 h 1918803"/>
              <a:gd name="connsiteX29" fmla="*/ 1307016 w 2021858"/>
              <a:gd name="connsiteY29" fmla="*/ 346242 h 1918803"/>
              <a:gd name="connsiteX30" fmla="*/ 1331729 w 2021858"/>
              <a:gd name="connsiteY30" fmla="*/ 235031 h 1918803"/>
              <a:gd name="connsiteX31" fmla="*/ 1442940 w 2021858"/>
              <a:gd name="connsiteY31" fmla="*/ 148534 h 1918803"/>
              <a:gd name="connsiteX32" fmla="*/ 1480010 w 2021858"/>
              <a:gd name="connsiteY32" fmla="*/ 123820 h 1918803"/>
              <a:gd name="connsiteX33" fmla="*/ 1517081 w 2021858"/>
              <a:gd name="connsiteY33" fmla="*/ 136177 h 1918803"/>
              <a:gd name="connsiteX34" fmla="*/ 1727145 w 2021858"/>
              <a:gd name="connsiteY34" fmla="*/ 420383 h 1918803"/>
              <a:gd name="connsiteX35" fmla="*/ 1578864 w 2021858"/>
              <a:gd name="connsiteY35" fmla="*/ 692231 h 1918803"/>
              <a:gd name="connsiteX36" fmla="*/ 1603578 w 2021858"/>
              <a:gd name="connsiteY36" fmla="*/ 729301 h 1918803"/>
              <a:gd name="connsiteX37" fmla="*/ 1764216 w 2021858"/>
              <a:gd name="connsiteY37" fmla="*/ 828155 h 1918803"/>
              <a:gd name="connsiteX38" fmla="*/ 1875427 w 2021858"/>
              <a:gd name="connsiteY38" fmla="*/ 877582 h 1918803"/>
              <a:gd name="connsiteX39" fmla="*/ 2010027 w 2021858"/>
              <a:gd name="connsiteY39" fmla="*/ 1107065 h 1918803"/>
              <a:gd name="connsiteX40" fmla="*/ 1504724 w 2021858"/>
              <a:gd name="connsiteY40" fmla="*/ 1001150 h 1918803"/>
              <a:gd name="connsiteX41" fmla="*/ 1430583 w 2021858"/>
              <a:gd name="connsiteY41" fmla="*/ 1100004 h 1918803"/>
              <a:gd name="connsiteX42" fmla="*/ 1442940 w 2021858"/>
              <a:gd name="connsiteY42" fmla="*/ 1248285 h 1918803"/>
              <a:gd name="connsiteX43" fmla="*/ 1541794 w 2021858"/>
              <a:gd name="connsiteY43" fmla="*/ 1359496 h 1918803"/>
              <a:gd name="connsiteX44" fmla="*/ 1665362 w 2021858"/>
              <a:gd name="connsiteY44" fmla="*/ 1507777 h 1918803"/>
              <a:gd name="connsiteX45" fmla="*/ 1714789 w 2021858"/>
              <a:gd name="connsiteY45" fmla="*/ 1581918 h 1918803"/>
              <a:gd name="connsiteX46" fmla="*/ 1566508 w 2021858"/>
              <a:gd name="connsiteY46" fmla="*/ 1498950 h 1918803"/>
              <a:gd name="connsiteX47" fmla="*/ 1455297 w 2021858"/>
              <a:gd name="connsiteY47" fmla="*/ 1371853 h 1918803"/>
              <a:gd name="connsiteX48" fmla="*/ 1344086 w 2021858"/>
              <a:gd name="connsiteY48" fmla="*/ 1334782 h 1918803"/>
              <a:gd name="connsiteX49" fmla="*/ 1307016 w 2021858"/>
              <a:gd name="connsiteY49" fmla="*/ 1310069 h 1918803"/>
              <a:gd name="connsiteX50" fmla="*/ 1294659 w 2021858"/>
              <a:gd name="connsiteY50" fmla="*/ 1347139 h 1918803"/>
              <a:gd name="connsiteX51" fmla="*/ 1307016 w 2021858"/>
              <a:gd name="connsiteY51" fmla="*/ 1384209 h 1918803"/>
              <a:gd name="connsiteX52" fmla="*/ 1393513 w 2021858"/>
              <a:gd name="connsiteY52" fmla="*/ 1544847 h 1918803"/>
              <a:gd name="connsiteX53" fmla="*/ 1405870 w 2021858"/>
              <a:gd name="connsiteY53" fmla="*/ 1581918 h 1918803"/>
              <a:gd name="connsiteX54" fmla="*/ 1442940 w 2021858"/>
              <a:gd name="connsiteY54" fmla="*/ 1915550 h 1918803"/>
              <a:gd name="connsiteX55" fmla="*/ 1336363 w 2021858"/>
              <a:gd name="connsiteY55" fmla="*/ 1746306 h 1918803"/>
              <a:gd name="connsiteX56" fmla="*/ 1319373 w 2021858"/>
              <a:gd name="connsiteY56" fmla="*/ 1656058 h 1918803"/>
              <a:gd name="connsiteX57" fmla="*/ 1257589 w 2021858"/>
              <a:gd name="connsiteY57" fmla="*/ 1594274 h 1918803"/>
              <a:gd name="connsiteX58" fmla="*/ 1232875 w 2021858"/>
              <a:gd name="connsiteY58" fmla="*/ 1507777 h 1918803"/>
              <a:gd name="connsiteX59" fmla="*/ 1183448 w 2021858"/>
              <a:gd name="connsiteY59" fmla="*/ 1433636 h 1918803"/>
              <a:gd name="connsiteX60" fmla="*/ 973383 w 2021858"/>
              <a:gd name="connsiteY60" fmla="*/ 1433636 h 1918803"/>
              <a:gd name="connsiteX61" fmla="*/ 948670 w 2021858"/>
              <a:gd name="connsiteY61" fmla="*/ 1470707 h 1918803"/>
              <a:gd name="connsiteX62" fmla="*/ 911600 w 2021858"/>
              <a:gd name="connsiteY62" fmla="*/ 1483064 h 1918803"/>
              <a:gd name="connsiteX63" fmla="*/ 874529 w 2021858"/>
              <a:gd name="connsiteY63" fmla="*/ 1569561 h 1918803"/>
              <a:gd name="connsiteX64" fmla="*/ 825102 w 2021858"/>
              <a:gd name="connsiteY64" fmla="*/ 1680772 h 1918803"/>
              <a:gd name="connsiteX65" fmla="*/ 788032 w 2021858"/>
              <a:gd name="connsiteY65" fmla="*/ 1866123 h 1918803"/>
              <a:gd name="connsiteX66" fmla="*/ 775675 w 2021858"/>
              <a:gd name="connsiteY66" fmla="*/ 1903193 h 1918803"/>
              <a:gd name="connsiteX67" fmla="*/ 763318 w 2021858"/>
              <a:gd name="connsiteY67" fmla="*/ 1866123 h 1918803"/>
              <a:gd name="connsiteX68" fmla="*/ 738605 w 2021858"/>
              <a:gd name="connsiteY68" fmla="*/ 1829053 h 1918803"/>
              <a:gd name="connsiteX69" fmla="*/ 750962 w 2021858"/>
              <a:gd name="connsiteY69" fmla="*/ 1631345 h 1918803"/>
              <a:gd name="connsiteX70" fmla="*/ 849816 w 2021858"/>
              <a:gd name="connsiteY70" fmla="*/ 1445993 h 1918803"/>
              <a:gd name="connsiteX71" fmla="*/ 788032 w 2021858"/>
              <a:gd name="connsiteY71" fmla="*/ 1396566 h 1918803"/>
              <a:gd name="connsiteX72" fmla="*/ 108410 w 2021858"/>
              <a:gd name="connsiteY72" fmla="*/ 1371853 h 1918803"/>
              <a:gd name="connsiteX73" fmla="*/ 46627 w 2021858"/>
              <a:gd name="connsiteY73" fmla="*/ 1322426 h 1918803"/>
              <a:gd name="connsiteX74" fmla="*/ 83697 w 2021858"/>
              <a:gd name="connsiteY74" fmla="*/ 1334782 h 1918803"/>
              <a:gd name="connsiteX75" fmla="*/ 330832 w 2021858"/>
              <a:gd name="connsiteY75" fmla="*/ 1322426 h 1918803"/>
              <a:gd name="connsiteX76" fmla="*/ 731 w 2021858"/>
              <a:gd name="connsiteY76" fmla="*/ 1081028 h 1918803"/>
              <a:gd name="connsiteX77" fmla="*/ 441249 w 2021858"/>
              <a:gd name="connsiteY77" fmla="*/ 1187251 h 1918803"/>
              <a:gd name="connsiteX78" fmla="*/ 55893 w 2021858"/>
              <a:gd name="connsiteY78" fmla="*/ 851104 h 1918803"/>
              <a:gd name="connsiteX0" fmla="*/ 55882 w 2021847"/>
              <a:gd name="connsiteY0" fmla="*/ 851104 h 1918803"/>
              <a:gd name="connsiteX1" fmla="*/ 285146 w 2021847"/>
              <a:gd name="connsiteY1" fmla="*/ 946869 h 1918803"/>
              <a:gd name="connsiteX2" fmla="*/ 429675 w 2021847"/>
              <a:gd name="connsiteY2" fmla="*/ 1062934 h 1918803"/>
              <a:gd name="connsiteX3" fmla="*/ 615026 w 2021847"/>
              <a:gd name="connsiteY3" fmla="*/ 1149431 h 1918803"/>
              <a:gd name="connsiteX4" fmla="*/ 805674 w 2021847"/>
              <a:gd name="connsiteY4" fmla="*/ 892145 h 1918803"/>
              <a:gd name="connsiteX5" fmla="*/ 136643 w 2021847"/>
              <a:gd name="connsiteY5" fmla="*/ 389491 h 1918803"/>
              <a:gd name="connsiteX6" fmla="*/ 863486 w 2021847"/>
              <a:gd name="connsiteY6" fmla="*/ 776963 h 1918803"/>
              <a:gd name="connsiteX7" fmla="*/ 1010443 w 2021847"/>
              <a:gd name="connsiteY7" fmla="*/ 667518 h 1918803"/>
              <a:gd name="connsiteX8" fmla="*/ 899232 w 2021847"/>
              <a:gd name="connsiteY8" fmla="*/ 482166 h 1918803"/>
              <a:gd name="connsiteX9" fmla="*/ 775664 w 2021847"/>
              <a:gd name="connsiteY9" fmla="*/ 358599 h 1918803"/>
              <a:gd name="connsiteX10" fmla="*/ 701524 w 2021847"/>
              <a:gd name="connsiteY10" fmla="*/ 333885 h 1918803"/>
              <a:gd name="connsiteX11" fmla="*/ 615026 w 2021847"/>
              <a:gd name="connsiteY11" fmla="*/ 309172 h 1918803"/>
              <a:gd name="connsiteX12" fmla="*/ 442032 w 2021847"/>
              <a:gd name="connsiteY12" fmla="*/ 272101 h 1918803"/>
              <a:gd name="connsiteX13" fmla="*/ 318464 w 2021847"/>
              <a:gd name="connsiteY13" fmla="*/ 111464 h 1918803"/>
              <a:gd name="connsiteX14" fmla="*/ 392605 w 2021847"/>
              <a:gd name="connsiteY14" fmla="*/ 136177 h 1918803"/>
              <a:gd name="connsiteX15" fmla="*/ 466745 w 2021847"/>
              <a:gd name="connsiteY15" fmla="*/ 185604 h 1918803"/>
              <a:gd name="connsiteX16" fmla="*/ 623190 w 2021847"/>
              <a:gd name="connsiteY16" fmla="*/ 194430 h 1918803"/>
              <a:gd name="connsiteX17" fmla="*/ 837448 w 2021847"/>
              <a:gd name="connsiteY17" fmla="*/ 296815 h 1918803"/>
              <a:gd name="connsiteX18" fmla="*/ 911589 w 2021847"/>
              <a:gd name="connsiteY18" fmla="*/ 321528 h 1918803"/>
              <a:gd name="connsiteX19" fmla="*/ 985729 w 2021847"/>
              <a:gd name="connsiteY19" fmla="*/ 358599 h 1918803"/>
              <a:gd name="connsiteX20" fmla="*/ 1047513 w 2021847"/>
              <a:gd name="connsiteY20" fmla="*/ 420382 h 1918803"/>
              <a:gd name="connsiteX21" fmla="*/ 1084583 w 2021847"/>
              <a:gd name="connsiteY21" fmla="*/ 408026 h 1918803"/>
              <a:gd name="connsiteX22" fmla="*/ 1072226 w 2021847"/>
              <a:gd name="connsiteY22" fmla="*/ 321528 h 1918803"/>
              <a:gd name="connsiteX23" fmla="*/ 1047513 w 2021847"/>
              <a:gd name="connsiteY23" fmla="*/ 247388 h 1918803"/>
              <a:gd name="connsiteX24" fmla="*/ 1022799 w 2021847"/>
              <a:gd name="connsiteY24" fmla="*/ 173247 h 1918803"/>
              <a:gd name="connsiteX25" fmla="*/ 973372 w 2021847"/>
              <a:gd name="connsiteY25" fmla="*/ 253 h 1918803"/>
              <a:gd name="connsiteX26" fmla="*/ 1072226 w 2021847"/>
              <a:gd name="connsiteY26" fmla="*/ 136177 h 1918803"/>
              <a:gd name="connsiteX27" fmla="*/ 1134010 w 2021847"/>
              <a:gd name="connsiteY27" fmla="*/ 197961 h 1918803"/>
              <a:gd name="connsiteX28" fmla="*/ 1183437 w 2021847"/>
              <a:gd name="connsiteY28" fmla="*/ 309172 h 1918803"/>
              <a:gd name="connsiteX29" fmla="*/ 1307005 w 2021847"/>
              <a:gd name="connsiteY29" fmla="*/ 346242 h 1918803"/>
              <a:gd name="connsiteX30" fmla="*/ 1331718 w 2021847"/>
              <a:gd name="connsiteY30" fmla="*/ 235031 h 1918803"/>
              <a:gd name="connsiteX31" fmla="*/ 1442929 w 2021847"/>
              <a:gd name="connsiteY31" fmla="*/ 148534 h 1918803"/>
              <a:gd name="connsiteX32" fmla="*/ 1479999 w 2021847"/>
              <a:gd name="connsiteY32" fmla="*/ 123820 h 1918803"/>
              <a:gd name="connsiteX33" fmla="*/ 1517070 w 2021847"/>
              <a:gd name="connsiteY33" fmla="*/ 136177 h 1918803"/>
              <a:gd name="connsiteX34" fmla="*/ 1727134 w 2021847"/>
              <a:gd name="connsiteY34" fmla="*/ 420383 h 1918803"/>
              <a:gd name="connsiteX35" fmla="*/ 1578853 w 2021847"/>
              <a:gd name="connsiteY35" fmla="*/ 692231 h 1918803"/>
              <a:gd name="connsiteX36" fmla="*/ 1603567 w 2021847"/>
              <a:gd name="connsiteY36" fmla="*/ 729301 h 1918803"/>
              <a:gd name="connsiteX37" fmla="*/ 1764205 w 2021847"/>
              <a:gd name="connsiteY37" fmla="*/ 828155 h 1918803"/>
              <a:gd name="connsiteX38" fmla="*/ 1875416 w 2021847"/>
              <a:gd name="connsiteY38" fmla="*/ 877582 h 1918803"/>
              <a:gd name="connsiteX39" fmla="*/ 2010016 w 2021847"/>
              <a:gd name="connsiteY39" fmla="*/ 1107065 h 1918803"/>
              <a:gd name="connsiteX40" fmla="*/ 1504713 w 2021847"/>
              <a:gd name="connsiteY40" fmla="*/ 1001150 h 1918803"/>
              <a:gd name="connsiteX41" fmla="*/ 1430572 w 2021847"/>
              <a:gd name="connsiteY41" fmla="*/ 1100004 h 1918803"/>
              <a:gd name="connsiteX42" fmla="*/ 1442929 w 2021847"/>
              <a:gd name="connsiteY42" fmla="*/ 1248285 h 1918803"/>
              <a:gd name="connsiteX43" fmla="*/ 1541783 w 2021847"/>
              <a:gd name="connsiteY43" fmla="*/ 1359496 h 1918803"/>
              <a:gd name="connsiteX44" fmla="*/ 1665351 w 2021847"/>
              <a:gd name="connsiteY44" fmla="*/ 1507777 h 1918803"/>
              <a:gd name="connsiteX45" fmla="*/ 1714778 w 2021847"/>
              <a:gd name="connsiteY45" fmla="*/ 1581918 h 1918803"/>
              <a:gd name="connsiteX46" fmla="*/ 1566497 w 2021847"/>
              <a:gd name="connsiteY46" fmla="*/ 1498950 h 1918803"/>
              <a:gd name="connsiteX47" fmla="*/ 1455286 w 2021847"/>
              <a:gd name="connsiteY47" fmla="*/ 1371853 h 1918803"/>
              <a:gd name="connsiteX48" fmla="*/ 1344075 w 2021847"/>
              <a:gd name="connsiteY48" fmla="*/ 1334782 h 1918803"/>
              <a:gd name="connsiteX49" fmla="*/ 1307005 w 2021847"/>
              <a:gd name="connsiteY49" fmla="*/ 1310069 h 1918803"/>
              <a:gd name="connsiteX50" fmla="*/ 1294648 w 2021847"/>
              <a:gd name="connsiteY50" fmla="*/ 1347139 h 1918803"/>
              <a:gd name="connsiteX51" fmla="*/ 1307005 w 2021847"/>
              <a:gd name="connsiteY51" fmla="*/ 1384209 h 1918803"/>
              <a:gd name="connsiteX52" fmla="*/ 1393502 w 2021847"/>
              <a:gd name="connsiteY52" fmla="*/ 1544847 h 1918803"/>
              <a:gd name="connsiteX53" fmla="*/ 1405859 w 2021847"/>
              <a:gd name="connsiteY53" fmla="*/ 1581918 h 1918803"/>
              <a:gd name="connsiteX54" fmla="*/ 1442929 w 2021847"/>
              <a:gd name="connsiteY54" fmla="*/ 1915550 h 1918803"/>
              <a:gd name="connsiteX55" fmla="*/ 1336352 w 2021847"/>
              <a:gd name="connsiteY55" fmla="*/ 1746306 h 1918803"/>
              <a:gd name="connsiteX56" fmla="*/ 1319362 w 2021847"/>
              <a:gd name="connsiteY56" fmla="*/ 1656058 h 1918803"/>
              <a:gd name="connsiteX57" fmla="*/ 1257578 w 2021847"/>
              <a:gd name="connsiteY57" fmla="*/ 1594274 h 1918803"/>
              <a:gd name="connsiteX58" fmla="*/ 1232864 w 2021847"/>
              <a:gd name="connsiteY58" fmla="*/ 1507777 h 1918803"/>
              <a:gd name="connsiteX59" fmla="*/ 1183437 w 2021847"/>
              <a:gd name="connsiteY59" fmla="*/ 1433636 h 1918803"/>
              <a:gd name="connsiteX60" fmla="*/ 973372 w 2021847"/>
              <a:gd name="connsiteY60" fmla="*/ 1433636 h 1918803"/>
              <a:gd name="connsiteX61" fmla="*/ 948659 w 2021847"/>
              <a:gd name="connsiteY61" fmla="*/ 1470707 h 1918803"/>
              <a:gd name="connsiteX62" fmla="*/ 911589 w 2021847"/>
              <a:gd name="connsiteY62" fmla="*/ 1483064 h 1918803"/>
              <a:gd name="connsiteX63" fmla="*/ 874518 w 2021847"/>
              <a:gd name="connsiteY63" fmla="*/ 1569561 h 1918803"/>
              <a:gd name="connsiteX64" fmla="*/ 825091 w 2021847"/>
              <a:gd name="connsiteY64" fmla="*/ 1680772 h 1918803"/>
              <a:gd name="connsiteX65" fmla="*/ 788021 w 2021847"/>
              <a:gd name="connsiteY65" fmla="*/ 1866123 h 1918803"/>
              <a:gd name="connsiteX66" fmla="*/ 775664 w 2021847"/>
              <a:gd name="connsiteY66" fmla="*/ 1903193 h 1918803"/>
              <a:gd name="connsiteX67" fmla="*/ 763307 w 2021847"/>
              <a:gd name="connsiteY67" fmla="*/ 1866123 h 1918803"/>
              <a:gd name="connsiteX68" fmla="*/ 738594 w 2021847"/>
              <a:gd name="connsiteY68" fmla="*/ 1829053 h 1918803"/>
              <a:gd name="connsiteX69" fmla="*/ 750951 w 2021847"/>
              <a:gd name="connsiteY69" fmla="*/ 1631345 h 1918803"/>
              <a:gd name="connsiteX70" fmla="*/ 849805 w 2021847"/>
              <a:gd name="connsiteY70" fmla="*/ 1445993 h 1918803"/>
              <a:gd name="connsiteX71" fmla="*/ 788021 w 2021847"/>
              <a:gd name="connsiteY71" fmla="*/ 1396566 h 1918803"/>
              <a:gd name="connsiteX72" fmla="*/ 108399 w 2021847"/>
              <a:gd name="connsiteY72" fmla="*/ 1371853 h 1918803"/>
              <a:gd name="connsiteX73" fmla="*/ 46616 w 2021847"/>
              <a:gd name="connsiteY73" fmla="*/ 1322426 h 1918803"/>
              <a:gd name="connsiteX74" fmla="*/ 330821 w 2021847"/>
              <a:gd name="connsiteY74" fmla="*/ 1322426 h 1918803"/>
              <a:gd name="connsiteX75" fmla="*/ 720 w 2021847"/>
              <a:gd name="connsiteY75" fmla="*/ 1081028 h 1918803"/>
              <a:gd name="connsiteX76" fmla="*/ 441238 w 2021847"/>
              <a:gd name="connsiteY76" fmla="*/ 1187251 h 1918803"/>
              <a:gd name="connsiteX77" fmla="*/ 55882 w 2021847"/>
              <a:gd name="connsiteY77" fmla="*/ 851104 h 1918803"/>
              <a:gd name="connsiteX0" fmla="*/ 55882 w 2021847"/>
              <a:gd name="connsiteY0" fmla="*/ 851104 h 1918803"/>
              <a:gd name="connsiteX1" fmla="*/ 285146 w 2021847"/>
              <a:gd name="connsiteY1" fmla="*/ 946869 h 1918803"/>
              <a:gd name="connsiteX2" fmla="*/ 429675 w 2021847"/>
              <a:gd name="connsiteY2" fmla="*/ 1062934 h 1918803"/>
              <a:gd name="connsiteX3" fmla="*/ 615026 w 2021847"/>
              <a:gd name="connsiteY3" fmla="*/ 1149431 h 1918803"/>
              <a:gd name="connsiteX4" fmla="*/ 805674 w 2021847"/>
              <a:gd name="connsiteY4" fmla="*/ 892145 h 1918803"/>
              <a:gd name="connsiteX5" fmla="*/ 136643 w 2021847"/>
              <a:gd name="connsiteY5" fmla="*/ 389491 h 1918803"/>
              <a:gd name="connsiteX6" fmla="*/ 863486 w 2021847"/>
              <a:gd name="connsiteY6" fmla="*/ 776963 h 1918803"/>
              <a:gd name="connsiteX7" fmla="*/ 1010443 w 2021847"/>
              <a:gd name="connsiteY7" fmla="*/ 667518 h 1918803"/>
              <a:gd name="connsiteX8" fmla="*/ 899232 w 2021847"/>
              <a:gd name="connsiteY8" fmla="*/ 482166 h 1918803"/>
              <a:gd name="connsiteX9" fmla="*/ 775664 w 2021847"/>
              <a:gd name="connsiteY9" fmla="*/ 358599 h 1918803"/>
              <a:gd name="connsiteX10" fmla="*/ 701524 w 2021847"/>
              <a:gd name="connsiteY10" fmla="*/ 333885 h 1918803"/>
              <a:gd name="connsiteX11" fmla="*/ 615026 w 2021847"/>
              <a:gd name="connsiteY11" fmla="*/ 309172 h 1918803"/>
              <a:gd name="connsiteX12" fmla="*/ 442032 w 2021847"/>
              <a:gd name="connsiteY12" fmla="*/ 272101 h 1918803"/>
              <a:gd name="connsiteX13" fmla="*/ 318464 w 2021847"/>
              <a:gd name="connsiteY13" fmla="*/ 111464 h 1918803"/>
              <a:gd name="connsiteX14" fmla="*/ 392605 w 2021847"/>
              <a:gd name="connsiteY14" fmla="*/ 136177 h 1918803"/>
              <a:gd name="connsiteX15" fmla="*/ 466745 w 2021847"/>
              <a:gd name="connsiteY15" fmla="*/ 185604 h 1918803"/>
              <a:gd name="connsiteX16" fmla="*/ 623190 w 2021847"/>
              <a:gd name="connsiteY16" fmla="*/ 194430 h 1918803"/>
              <a:gd name="connsiteX17" fmla="*/ 837448 w 2021847"/>
              <a:gd name="connsiteY17" fmla="*/ 296815 h 1918803"/>
              <a:gd name="connsiteX18" fmla="*/ 911589 w 2021847"/>
              <a:gd name="connsiteY18" fmla="*/ 321528 h 1918803"/>
              <a:gd name="connsiteX19" fmla="*/ 985729 w 2021847"/>
              <a:gd name="connsiteY19" fmla="*/ 358599 h 1918803"/>
              <a:gd name="connsiteX20" fmla="*/ 1047513 w 2021847"/>
              <a:gd name="connsiteY20" fmla="*/ 420382 h 1918803"/>
              <a:gd name="connsiteX21" fmla="*/ 1084583 w 2021847"/>
              <a:gd name="connsiteY21" fmla="*/ 408026 h 1918803"/>
              <a:gd name="connsiteX22" fmla="*/ 1072226 w 2021847"/>
              <a:gd name="connsiteY22" fmla="*/ 321528 h 1918803"/>
              <a:gd name="connsiteX23" fmla="*/ 1047513 w 2021847"/>
              <a:gd name="connsiteY23" fmla="*/ 247388 h 1918803"/>
              <a:gd name="connsiteX24" fmla="*/ 1022799 w 2021847"/>
              <a:gd name="connsiteY24" fmla="*/ 173247 h 1918803"/>
              <a:gd name="connsiteX25" fmla="*/ 973372 w 2021847"/>
              <a:gd name="connsiteY25" fmla="*/ 253 h 1918803"/>
              <a:gd name="connsiteX26" fmla="*/ 1072226 w 2021847"/>
              <a:gd name="connsiteY26" fmla="*/ 136177 h 1918803"/>
              <a:gd name="connsiteX27" fmla="*/ 1134010 w 2021847"/>
              <a:gd name="connsiteY27" fmla="*/ 197961 h 1918803"/>
              <a:gd name="connsiteX28" fmla="*/ 1183437 w 2021847"/>
              <a:gd name="connsiteY28" fmla="*/ 309172 h 1918803"/>
              <a:gd name="connsiteX29" fmla="*/ 1307005 w 2021847"/>
              <a:gd name="connsiteY29" fmla="*/ 346242 h 1918803"/>
              <a:gd name="connsiteX30" fmla="*/ 1331718 w 2021847"/>
              <a:gd name="connsiteY30" fmla="*/ 235031 h 1918803"/>
              <a:gd name="connsiteX31" fmla="*/ 1442929 w 2021847"/>
              <a:gd name="connsiteY31" fmla="*/ 148534 h 1918803"/>
              <a:gd name="connsiteX32" fmla="*/ 1479999 w 2021847"/>
              <a:gd name="connsiteY32" fmla="*/ 123820 h 1918803"/>
              <a:gd name="connsiteX33" fmla="*/ 1517070 w 2021847"/>
              <a:gd name="connsiteY33" fmla="*/ 136177 h 1918803"/>
              <a:gd name="connsiteX34" fmla="*/ 1727134 w 2021847"/>
              <a:gd name="connsiteY34" fmla="*/ 420383 h 1918803"/>
              <a:gd name="connsiteX35" fmla="*/ 1578853 w 2021847"/>
              <a:gd name="connsiteY35" fmla="*/ 692231 h 1918803"/>
              <a:gd name="connsiteX36" fmla="*/ 1603567 w 2021847"/>
              <a:gd name="connsiteY36" fmla="*/ 729301 h 1918803"/>
              <a:gd name="connsiteX37" fmla="*/ 1764205 w 2021847"/>
              <a:gd name="connsiteY37" fmla="*/ 828155 h 1918803"/>
              <a:gd name="connsiteX38" fmla="*/ 1875416 w 2021847"/>
              <a:gd name="connsiteY38" fmla="*/ 877582 h 1918803"/>
              <a:gd name="connsiteX39" fmla="*/ 2010016 w 2021847"/>
              <a:gd name="connsiteY39" fmla="*/ 1107065 h 1918803"/>
              <a:gd name="connsiteX40" fmla="*/ 1504713 w 2021847"/>
              <a:gd name="connsiteY40" fmla="*/ 1001150 h 1918803"/>
              <a:gd name="connsiteX41" fmla="*/ 1430572 w 2021847"/>
              <a:gd name="connsiteY41" fmla="*/ 1100004 h 1918803"/>
              <a:gd name="connsiteX42" fmla="*/ 1442929 w 2021847"/>
              <a:gd name="connsiteY42" fmla="*/ 1248285 h 1918803"/>
              <a:gd name="connsiteX43" fmla="*/ 1541783 w 2021847"/>
              <a:gd name="connsiteY43" fmla="*/ 1359496 h 1918803"/>
              <a:gd name="connsiteX44" fmla="*/ 1665351 w 2021847"/>
              <a:gd name="connsiteY44" fmla="*/ 1507777 h 1918803"/>
              <a:gd name="connsiteX45" fmla="*/ 1714778 w 2021847"/>
              <a:gd name="connsiteY45" fmla="*/ 1581918 h 1918803"/>
              <a:gd name="connsiteX46" fmla="*/ 1566497 w 2021847"/>
              <a:gd name="connsiteY46" fmla="*/ 1498950 h 1918803"/>
              <a:gd name="connsiteX47" fmla="*/ 1455286 w 2021847"/>
              <a:gd name="connsiteY47" fmla="*/ 1371853 h 1918803"/>
              <a:gd name="connsiteX48" fmla="*/ 1344075 w 2021847"/>
              <a:gd name="connsiteY48" fmla="*/ 1334782 h 1918803"/>
              <a:gd name="connsiteX49" fmla="*/ 1307005 w 2021847"/>
              <a:gd name="connsiteY49" fmla="*/ 1310069 h 1918803"/>
              <a:gd name="connsiteX50" fmla="*/ 1294648 w 2021847"/>
              <a:gd name="connsiteY50" fmla="*/ 1347139 h 1918803"/>
              <a:gd name="connsiteX51" fmla="*/ 1307005 w 2021847"/>
              <a:gd name="connsiteY51" fmla="*/ 1384209 h 1918803"/>
              <a:gd name="connsiteX52" fmla="*/ 1393502 w 2021847"/>
              <a:gd name="connsiteY52" fmla="*/ 1544847 h 1918803"/>
              <a:gd name="connsiteX53" fmla="*/ 1405859 w 2021847"/>
              <a:gd name="connsiteY53" fmla="*/ 1581918 h 1918803"/>
              <a:gd name="connsiteX54" fmla="*/ 1442929 w 2021847"/>
              <a:gd name="connsiteY54" fmla="*/ 1915550 h 1918803"/>
              <a:gd name="connsiteX55" fmla="*/ 1336352 w 2021847"/>
              <a:gd name="connsiteY55" fmla="*/ 1746306 h 1918803"/>
              <a:gd name="connsiteX56" fmla="*/ 1319362 w 2021847"/>
              <a:gd name="connsiteY56" fmla="*/ 1656058 h 1918803"/>
              <a:gd name="connsiteX57" fmla="*/ 1257578 w 2021847"/>
              <a:gd name="connsiteY57" fmla="*/ 1594274 h 1918803"/>
              <a:gd name="connsiteX58" fmla="*/ 1232864 w 2021847"/>
              <a:gd name="connsiteY58" fmla="*/ 1507777 h 1918803"/>
              <a:gd name="connsiteX59" fmla="*/ 1183437 w 2021847"/>
              <a:gd name="connsiteY59" fmla="*/ 1433636 h 1918803"/>
              <a:gd name="connsiteX60" fmla="*/ 973372 w 2021847"/>
              <a:gd name="connsiteY60" fmla="*/ 1433636 h 1918803"/>
              <a:gd name="connsiteX61" fmla="*/ 948659 w 2021847"/>
              <a:gd name="connsiteY61" fmla="*/ 1470707 h 1918803"/>
              <a:gd name="connsiteX62" fmla="*/ 911589 w 2021847"/>
              <a:gd name="connsiteY62" fmla="*/ 1483064 h 1918803"/>
              <a:gd name="connsiteX63" fmla="*/ 874518 w 2021847"/>
              <a:gd name="connsiteY63" fmla="*/ 1569561 h 1918803"/>
              <a:gd name="connsiteX64" fmla="*/ 825091 w 2021847"/>
              <a:gd name="connsiteY64" fmla="*/ 1680772 h 1918803"/>
              <a:gd name="connsiteX65" fmla="*/ 788021 w 2021847"/>
              <a:gd name="connsiteY65" fmla="*/ 1866123 h 1918803"/>
              <a:gd name="connsiteX66" fmla="*/ 775664 w 2021847"/>
              <a:gd name="connsiteY66" fmla="*/ 1903193 h 1918803"/>
              <a:gd name="connsiteX67" fmla="*/ 763307 w 2021847"/>
              <a:gd name="connsiteY67" fmla="*/ 1866123 h 1918803"/>
              <a:gd name="connsiteX68" fmla="*/ 738594 w 2021847"/>
              <a:gd name="connsiteY68" fmla="*/ 1829053 h 1918803"/>
              <a:gd name="connsiteX69" fmla="*/ 750951 w 2021847"/>
              <a:gd name="connsiteY69" fmla="*/ 1631345 h 1918803"/>
              <a:gd name="connsiteX70" fmla="*/ 849805 w 2021847"/>
              <a:gd name="connsiteY70" fmla="*/ 1445993 h 1918803"/>
              <a:gd name="connsiteX71" fmla="*/ 788021 w 2021847"/>
              <a:gd name="connsiteY71" fmla="*/ 1396566 h 1918803"/>
              <a:gd name="connsiteX72" fmla="*/ 312506 w 2021847"/>
              <a:gd name="connsiteY72" fmla="*/ 1437168 h 1918803"/>
              <a:gd name="connsiteX73" fmla="*/ 46616 w 2021847"/>
              <a:gd name="connsiteY73" fmla="*/ 1322426 h 1918803"/>
              <a:gd name="connsiteX74" fmla="*/ 330821 w 2021847"/>
              <a:gd name="connsiteY74" fmla="*/ 1322426 h 1918803"/>
              <a:gd name="connsiteX75" fmla="*/ 720 w 2021847"/>
              <a:gd name="connsiteY75" fmla="*/ 1081028 h 1918803"/>
              <a:gd name="connsiteX76" fmla="*/ 441238 w 2021847"/>
              <a:gd name="connsiteY76" fmla="*/ 1187251 h 1918803"/>
              <a:gd name="connsiteX77" fmla="*/ 55882 w 2021847"/>
              <a:gd name="connsiteY77" fmla="*/ 851104 h 1918803"/>
              <a:gd name="connsiteX0" fmla="*/ 55882 w 2021847"/>
              <a:gd name="connsiteY0" fmla="*/ 851104 h 1918803"/>
              <a:gd name="connsiteX1" fmla="*/ 285146 w 2021847"/>
              <a:gd name="connsiteY1" fmla="*/ 946869 h 1918803"/>
              <a:gd name="connsiteX2" fmla="*/ 429675 w 2021847"/>
              <a:gd name="connsiteY2" fmla="*/ 1062934 h 1918803"/>
              <a:gd name="connsiteX3" fmla="*/ 615026 w 2021847"/>
              <a:gd name="connsiteY3" fmla="*/ 1149431 h 1918803"/>
              <a:gd name="connsiteX4" fmla="*/ 805674 w 2021847"/>
              <a:gd name="connsiteY4" fmla="*/ 892145 h 1918803"/>
              <a:gd name="connsiteX5" fmla="*/ 136643 w 2021847"/>
              <a:gd name="connsiteY5" fmla="*/ 389491 h 1918803"/>
              <a:gd name="connsiteX6" fmla="*/ 863486 w 2021847"/>
              <a:gd name="connsiteY6" fmla="*/ 776963 h 1918803"/>
              <a:gd name="connsiteX7" fmla="*/ 1010443 w 2021847"/>
              <a:gd name="connsiteY7" fmla="*/ 667518 h 1918803"/>
              <a:gd name="connsiteX8" fmla="*/ 899232 w 2021847"/>
              <a:gd name="connsiteY8" fmla="*/ 482166 h 1918803"/>
              <a:gd name="connsiteX9" fmla="*/ 775664 w 2021847"/>
              <a:gd name="connsiteY9" fmla="*/ 358599 h 1918803"/>
              <a:gd name="connsiteX10" fmla="*/ 701524 w 2021847"/>
              <a:gd name="connsiteY10" fmla="*/ 333885 h 1918803"/>
              <a:gd name="connsiteX11" fmla="*/ 615026 w 2021847"/>
              <a:gd name="connsiteY11" fmla="*/ 309172 h 1918803"/>
              <a:gd name="connsiteX12" fmla="*/ 442032 w 2021847"/>
              <a:gd name="connsiteY12" fmla="*/ 272101 h 1918803"/>
              <a:gd name="connsiteX13" fmla="*/ 318464 w 2021847"/>
              <a:gd name="connsiteY13" fmla="*/ 111464 h 1918803"/>
              <a:gd name="connsiteX14" fmla="*/ 392605 w 2021847"/>
              <a:gd name="connsiteY14" fmla="*/ 136177 h 1918803"/>
              <a:gd name="connsiteX15" fmla="*/ 466745 w 2021847"/>
              <a:gd name="connsiteY15" fmla="*/ 185604 h 1918803"/>
              <a:gd name="connsiteX16" fmla="*/ 476233 w 2021847"/>
              <a:gd name="connsiteY16" fmla="*/ 14815 h 1918803"/>
              <a:gd name="connsiteX17" fmla="*/ 837448 w 2021847"/>
              <a:gd name="connsiteY17" fmla="*/ 296815 h 1918803"/>
              <a:gd name="connsiteX18" fmla="*/ 911589 w 2021847"/>
              <a:gd name="connsiteY18" fmla="*/ 321528 h 1918803"/>
              <a:gd name="connsiteX19" fmla="*/ 985729 w 2021847"/>
              <a:gd name="connsiteY19" fmla="*/ 358599 h 1918803"/>
              <a:gd name="connsiteX20" fmla="*/ 1047513 w 2021847"/>
              <a:gd name="connsiteY20" fmla="*/ 420382 h 1918803"/>
              <a:gd name="connsiteX21" fmla="*/ 1084583 w 2021847"/>
              <a:gd name="connsiteY21" fmla="*/ 408026 h 1918803"/>
              <a:gd name="connsiteX22" fmla="*/ 1072226 w 2021847"/>
              <a:gd name="connsiteY22" fmla="*/ 321528 h 1918803"/>
              <a:gd name="connsiteX23" fmla="*/ 1047513 w 2021847"/>
              <a:gd name="connsiteY23" fmla="*/ 247388 h 1918803"/>
              <a:gd name="connsiteX24" fmla="*/ 1022799 w 2021847"/>
              <a:gd name="connsiteY24" fmla="*/ 173247 h 1918803"/>
              <a:gd name="connsiteX25" fmla="*/ 973372 w 2021847"/>
              <a:gd name="connsiteY25" fmla="*/ 253 h 1918803"/>
              <a:gd name="connsiteX26" fmla="*/ 1072226 w 2021847"/>
              <a:gd name="connsiteY26" fmla="*/ 136177 h 1918803"/>
              <a:gd name="connsiteX27" fmla="*/ 1134010 w 2021847"/>
              <a:gd name="connsiteY27" fmla="*/ 197961 h 1918803"/>
              <a:gd name="connsiteX28" fmla="*/ 1183437 w 2021847"/>
              <a:gd name="connsiteY28" fmla="*/ 309172 h 1918803"/>
              <a:gd name="connsiteX29" fmla="*/ 1307005 w 2021847"/>
              <a:gd name="connsiteY29" fmla="*/ 346242 h 1918803"/>
              <a:gd name="connsiteX30" fmla="*/ 1331718 w 2021847"/>
              <a:gd name="connsiteY30" fmla="*/ 235031 h 1918803"/>
              <a:gd name="connsiteX31" fmla="*/ 1442929 w 2021847"/>
              <a:gd name="connsiteY31" fmla="*/ 148534 h 1918803"/>
              <a:gd name="connsiteX32" fmla="*/ 1479999 w 2021847"/>
              <a:gd name="connsiteY32" fmla="*/ 123820 h 1918803"/>
              <a:gd name="connsiteX33" fmla="*/ 1517070 w 2021847"/>
              <a:gd name="connsiteY33" fmla="*/ 136177 h 1918803"/>
              <a:gd name="connsiteX34" fmla="*/ 1727134 w 2021847"/>
              <a:gd name="connsiteY34" fmla="*/ 420383 h 1918803"/>
              <a:gd name="connsiteX35" fmla="*/ 1578853 w 2021847"/>
              <a:gd name="connsiteY35" fmla="*/ 692231 h 1918803"/>
              <a:gd name="connsiteX36" fmla="*/ 1603567 w 2021847"/>
              <a:gd name="connsiteY36" fmla="*/ 729301 h 1918803"/>
              <a:gd name="connsiteX37" fmla="*/ 1764205 w 2021847"/>
              <a:gd name="connsiteY37" fmla="*/ 828155 h 1918803"/>
              <a:gd name="connsiteX38" fmla="*/ 1875416 w 2021847"/>
              <a:gd name="connsiteY38" fmla="*/ 877582 h 1918803"/>
              <a:gd name="connsiteX39" fmla="*/ 2010016 w 2021847"/>
              <a:gd name="connsiteY39" fmla="*/ 1107065 h 1918803"/>
              <a:gd name="connsiteX40" fmla="*/ 1504713 w 2021847"/>
              <a:gd name="connsiteY40" fmla="*/ 1001150 h 1918803"/>
              <a:gd name="connsiteX41" fmla="*/ 1430572 w 2021847"/>
              <a:gd name="connsiteY41" fmla="*/ 1100004 h 1918803"/>
              <a:gd name="connsiteX42" fmla="*/ 1442929 w 2021847"/>
              <a:gd name="connsiteY42" fmla="*/ 1248285 h 1918803"/>
              <a:gd name="connsiteX43" fmla="*/ 1541783 w 2021847"/>
              <a:gd name="connsiteY43" fmla="*/ 1359496 h 1918803"/>
              <a:gd name="connsiteX44" fmla="*/ 1665351 w 2021847"/>
              <a:gd name="connsiteY44" fmla="*/ 1507777 h 1918803"/>
              <a:gd name="connsiteX45" fmla="*/ 1714778 w 2021847"/>
              <a:gd name="connsiteY45" fmla="*/ 1581918 h 1918803"/>
              <a:gd name="connsiteX46" fmla="*/ 1566497 w 2021847"/>
              <a:gd name="connsiteY46" fmla="*/ 1498950 h 1918803"/>
              <a:gd name="connsiteX47" fmla="*/ 1455286 w 2021847"/>
              <a:gd name="connsiteY47" fmla="*/ 1371853 h 1918803"/>
              <a:gd name="connsiteX48" fmla="*/ 1344075 w 2021847"/>
              <a:gd name="connsiteY48" fmla="*/ 1334782 h 1918803"/>
              <a:gd name="connsiteX49" fmla="*/ 1307005 w 2021847"/>
              <a:gd name="connsiteY49" fmla="*/ 1310069 h 1918803"/>
              <a:gd name="connsiteX50" fmla="*/ 1294648 w 2021847"/>
              <a:gd name="connsiteY50" fmla="*/ 1347139 h 1918803"/>
              <a:gd name="connsiteX51" fmla="*/ 1307005 w 2021847"/>
              <a:gd name="connsiteY51" fmla="*/ 1384209 h 1918803"/>
              <a:gd name="connsiteX52" fmla="*/ 1393502 w 2021847"/>
              <a:gd name="connsiteY52" fmla="*/ 1544847 h 1918803"/>
              <a:gd name="connsiteX53" fmla="*/ 1405859 w 2021847"/>
              <a:gd name="connsiteY53" fmla="*/ 1581918 h 1918803"/>
              <a:gd name="connsiteX54" fmla="*/ 1442929 w 2021847"/>
              <a:gd name="connsiteY54" fmla="*/ 1915550 h 1918803"/>
              <a:gd name="connsiteX55" fmla="*/ 1336352 w 2021847"/>
              <a:gd name="connsiteY55" fmla="*/ 1746306 h 1918803"/>
              <a:gd name="connsiteX56" fmla="*/ 1319362 w 2021847"/>
              <a:gd name="connsiteY56" fmla="*/ 1656058 h 1918803"/>
              <a:gd name="connsiteX57" fmla="*/ 1257578 w 2021847"/>
              <a:gd name="connsiteY57" fmla="*/ 1594274 h 1918803"/>
              <a:gd name="connsiteX58" fmla="*/ 1232864 w 2021847"/>
              <a:gd name="connsiteY58" fmla="*/ 1507777 h 1918803"/>
              <a:gd name="connsiteX59" fmla="*/ 1183437 w 2021847"/>
              <a:gd name="connsiteY59" fmla="*/ 1433636 h 1918803"/>
              <a:gd name="connsiteX60" fmla="*/ 973372 w 2021847"/>
              <a:gd name="connsiteY60" fmla="*/ 1433636 h 1918803"/>
              <a:gd name="connsiteX61" fmla="*/ 948659 w 2021847"/>
              <a:gd name="connsiteY61" fmla="*/ 1470707 h 1918803"/>
              <a:gd name="connsiteX62" fmla="*/ 911589 w 2021847"/>
              <a:gd name="connsiteY62" fmla="*/ 1483064 h 1918803"/>
              <a:gd name="connsiteX63" fmla="*/ 874518 w 2021847"/>
              <a:gd name="connsiteY63" fmla="*/ 1569561 h 1918803"/>
              <a:gd name="connsiteX64" fmla="*/ 825091 w 2021847"/>
              <a:gd name="connsiteY64" fmla="*/ 1680772 h 1918803"/>
              <a:gd name="connsiteX65" fmla="*/ 788021 w 2021847"/>
              <a:gd name="connsiteY65" fmla="*/ 1866123 h 1918803"/>
              <a:gd name="connsiteX66" fmla="*/ 775664 w 2021847"/>
              <a:gd name="connsiteY66" fmla="*/ 1903193 h 1918803"/>
              <a:gd name="connsiteX67" fmla="*/ 763307 w 2021847"/>
              <a:gd name="connsiteY67" fmla="*/ 1866123 h 1918803"/>
              <a:gd name="connsiteX68" fmla="*/ 738594 w 2021847"/>
              <a:gd name="connsiteY68" fmla="*/ 1829053 h 1918803"/>
              <a:gd name="connsiteX69" fmla="*/ 750951 w 2021847"/>
              <a:gd name="connsiteY69" fmla="*/ 1631345 h 1918803"/>
              <a:gd name="connsiteX70" fmla="*/ 849805 w 2021847"/>
              <a:gd name="connsiteY70" fmla="*/ 1445993 h 1918803"/>
              <a:gd name="connsiteX71" fmla="*/ 788021 w 2021847"/>
              <a:gd name="connsiteY71" fmla="*/ 1396566 h 1918803"/>
              <a:gd name="connsiteX72" fmla="*/ 312506 w 2021847"/>
              <a:gd name="connsiteY72" fmla="*/ 1437168 h 1918803"/>
              <a:gd name="connsiteX73" fmla="*/ 46616 w 2021847"/>
              <a:gd name="connsiteY73" fmla="*/ 1322426 h 1918803"/>
              <a:gd name="connsiteX74" fmla="*/ 330821 w 2021847"/>
              <a:gd name="connsiteY74" fmla="*/ 1322426 h 1918803"/>
              <a:gd name="connsiteX75" fmla="*/ 720 w 2021847"/>
              <a:gd name="connsiteY75" fmla="*/ 1081028 h 1918803"/>
              <a:gd name="connsiteX76" fmla="*/ 441238 w 2021847"/>
              <a:gd name="connsiteY76" fmla="*/ 1187251 h 1918803"/>
              <a:gd name="connsiteX77" fmla="*/ 55882 w 2021847"/>
              <a:gd name="connsiteY77" fmla="*/ 851104 h 1918803"/>
              <a:gd name="connsiteX0" fmla="*/ 55882 w 2021847"/>
              <a:gd name="connsiteY0" fmla="*/ 872706 h 1940405"/>
              <a:gd name="connsiteX1" fmla="*/ 285146 w 2021847"/>
              <a:gd name="connsiteY1" fmla="*/ 968471 h 1940405"/>
              <a:gd name="connsiteX2" fmla="*/ 429675 w 2021847"/>
              <a:gd name="connsiteY2" fmla="*/ 1084536 h 1940405"/>
              <a:gd name="connsiteX3" fmla="*/ 615026 w 2021847"/>
              <a:gd name="connsiteY3" fmla="*/ 1171033 h 1940405"/>
              <a:gd name="connsiteX4" fmla="*/ 805674 w 2021847"/>
              <a:gd name="connsiteY4" fmla="*/ 913747 h 1940405"/>
              <a:gd name="connsiteX5" fmla="*/ 136643 w 2021847"/>
              <a:gd name="connsiteY5" fmla="*/ 411093 h 1940405"/>
              <a:gd name="connsiteX6" fmla="*/ 863486 w 2021847"/>
              <a:gd name="connsiteY6" fmla="*/ 798565 h 1940405"/>
              <a:gd name="connsiteX7" fmla="*/ 1010443 w 2021847"/>
              <a:gd name="connsiteY7" fmla="*/ 689120 h 1940405"/>
              <a:gd name="connsiteX8" fmla="*/ 899232 w 2021847"/>
              <a:gd name="connsiteY8" fmla="*/ 503768 h 1940405"/>
              <a:gd name="connsiteX9" fmla="*/ 775664 w 2021847"/>
              <a:gd name="connsiteY9" fmla="*/ 380201 h 1940405"/>
              <a:gd name="connsiteX10" fmla="*/ 701524 w 2021847"/>
              <a:gd name="connsiteY10" fmla="*/ 355487 h 1940405"/>
              <a:gd name="connsiteX11" fmla="*/ 615026 w 2021847"/>
              <a:gd name="connsiteY11" fmla="*/ 330774 h 1940405"/>
              <a:gd name="connsiteX12" fmla="*/ 442032 w 2021847"/>
              <a:gd name="connsiteY12" fmla="*/ 293703 h 1940405"/>
              <a:gd name="connsiteX13" fmla="*/ 318464 w 2021847"/>
              <a:gd name="connsiteY13" fmla="*/ 133066 h 1940405"/>
              <a:gd name="connsiteX14" fmla="*/ 392605 w 2021847"/>
              <a:gd name="connsiteY14" fmla="*/ 157779 h 1940405"/>
              <a:gd name="connsiteX15" fmla="*/ 466745 w 2021847"/>
              <a:gd name="connsiteY15" fmla="*/ 207206 h 1940405"/>
              <a:gd name="connsiteX16" fmla="*/ 476233 w 2021847"/>
              <a:gd name="connsiteY16" fmla="*/ 36417 h 1940405"/>
              <a:gd name="connsiteX17" fmla="*/ 837448 w 2021847"/>
              <a:gd name="connsiteY17" fmla="*/ 318417 h 1940405"/>
              <a:gd name="connsiteX18" fmla="*/ 609511 w 2021847"/>
              <a:gd name="connsiteY18" fmla="*/ 230 h 1940405"/>
              <a:gd name="connsiteX19" fmla="*/ 985729 w 2021847"/>
              <a:gd name="connsiteY19" fmla="*/ 380201 h 1940405"/>
              <a:gd name="connsiteX20" fmla="*/ 1047513 w 2021847"/>
              <a:gd name="connsiteY20" fmla="*/ 441984 h 1940405"/>
              <a:gd name="connsiteX21" fmla="*/ 1084583 w 2021847"/>
              <a:gd name="connsiteY21" fmla="*/ 429628 h 1940405"/>
              <a:gd name="connsiteX22" fmla="*/ 1072226 w 2021847"/>
              <a:gd name="connsiteY22" fmla="*/ 343130 h 1940405"/>
              <a:gd name="connsiteX23" fmla="*/ 1047513 w 2021847"/>
              <a:gd name="connsiteY23" fmla="*/ 268990 h 1940405"/>
              <a:gd name="connsiteX24" fmla="*/ 1022799 w 2021847"/>
              <a:gd name="connsiteY24" fmla="*/ 194849 h 1940405"/>
              <a:gd name="connsiteX25" fmla="*/ 973372 w 2021847"/>
              <a:gd name="connsiteY25" fmla="*/ 21855 h 1940405"/>
              <a:gd name="connsiteX26" fmla="*/ 1072226 w 2021847"/>
              <a:gd name="connsiteY26" fmla="*/ 157779 h 1940405"/>
              <a:gd name="connsiteX27" fmla="*/ 1134010 w 2021847"/>
              <a:gd name="connsiteY27" fmla="*/ 219563 h 1940405"/>
              <a:gd name="connsiteX28" fmla="*/ 1183437 w 2021847"/>
              <a:gd name="connsiteY28" fmla="*/ 330774 h 1940405"/>
              <a:gd name="connsiteX29" fmla="*/ 1307005 w 2021847"/>
              <a:gd name="connsiteY29" fmla="*/ 367844 h 1940405"/>
              <a:gd name="connsiteX30" fmla="*/ 1331718 w 2021847"/>
              <a:gd name="connsiteY30" fmla="*/ 256633 h 1940405"/>
              <a:gd name="connsiteX31" fmla="*/ 1442929 w 2021847"/>
              <a:gd name="connsiteY31" fmla="*/ 170136 h 1940405"/>
              <a:gd name="connsiteX32" fmla="*/ 1479999 w 2021847"/>
              <a:gd name="connsiteY32" fmla="*/ 145422 h 1940405"/>
              <a:gd name="connsiteX33" fmla="*/ 1517070 w 2021847"/>
              <a:gd name="connsiteY33" fmla="*/ 157779 h 1940405"/>
              <a:gd name="connsiteX34" fmla="*/ 1727134 w 2021847"/>
              <a:gd name="connsiteY34" fmla="*/ 441985 h 1940405"/>
              <a:gd name="connsiteX35" fmla="*/ 1578853 w 2021847"/>
              <a:gd name="connsiteY35" fmla="*/ 713833 h 1940405"/>
              <a:gd name="connsiteX36" fmla="*/ 1603567 w 2021847"/>
              <a:gd name="connsiteY36" fmla="*/ 750903 h 1940405"/>
              <a:gd name="connsiteX37" fmla="*/ 1764205 w 2021847"/>
              <a:gd name="connsiteY37" fmla="*/ 849757 h 1940405"/>
              <a:gd name="connsiteX38" fmla="*/ 1875416 w 2021847"/>
              <a:gd name="connsiteY38" fmla="*/ 899184 h 1940405"/>
              <a:gd name="connsiteX39" fmla="*/ 2010016 w 2021847"/>
              <a:gd name="connsiteY39" fmla="*/ 1128667 h 1940405"/>
              <a:gd name="connsiteX40" fmla="*/ 1504713 w 2021847"/>
              <a:gd name="connsiteY40" fmla="*/ 1022752 h 1940405"/>
              <a:gd name="connsiteX41" fmla="*/ 1430572 w 2021847"/>
              <a:gd name="connsiteY41" fmla="*/ 1121606 h 1940405"/>
              <a:gd name="connsiteX42" fmla="*/ 1442929 w 2021847"/>
              <a:gd name="connsiteY42" fmla="*/ 1269887 h 1940405"/>
              <a:gd name="connsiteX43" fmla="*/ 1541783 w 2021847"/>
              <a:gd name="connsiteY43" fmla="*/ 1381098 h 1940405"/>
              <a:gd name="connsiteX44" fmla="*/ 1665351 w 2021847"/>
              <a:gd name="connsiteY44" fmla="*/ 1529379 h 1940405"/>
              <a:gd name="connsiteX45" fmla="*/ 1714778 w 2021847"/>
              <a:gd name="connsiteY45" fmla="*/ 1603520 h 1940405"/>
              <a:gd name="connsiteX46" fmla="*/ 1566497 w 2021847"/>
              <a:gd name="connsiteY46" fmla="*/ 1520552 h 1940405"/>
              <a:gd name="connsiteX47" fmla="*/ 1455286 w 2021847"/>
              <a:gd name="connsiteY47" fmla="*/ 1393455 h 1940405"/>
              <a:gd name="connsiteX48" fmla="*/ 1344075 w 2021847"/>
              <a:gd name="connsiteY48" fmla="*/ 1356384 h 1940405"/>
              <a:gd name="connsiteX49" fmla="*/ 1307005 w 2021847"/>
              <a:gd name="connsiteY49" fmla="*/ 1331671 h 1940405"/>
              <a:gd name="connsiteX50" fmla="*/ 1294648 w 2021847"/>
              <a:gd name="connsiteY50" fmla="*/ 1368741 h 1940405"/>
              <a:gd name="connsiteX51" fmla="*/ 1307005 w 2021847"/>
              <a:gd name="connsiteY51" fmla="*/ 1405811 h 1940405"/>
              <a:gd name="connsiteX52" fmla="*/ 1393502 w 2021847"/>
              <a:gd name="connsiteY52" fmla="*/ 1566449 h 1940405"/>
              <a:gd name="connsiteX53" fmla="*/ 1405859 w 2021847"/>
              <a:gd name="connsiteY53" fmla="*/ 1603520 h 1940405"/>
              <a:gd name="connsiteX54" fmla="*/ 1442929 w 2021847"/>
              <a:gd name="connsiteY54" fmla="*/ 1937152 h 1940405"/>
              <a:gd name="connsiteX55" fmla="*/ 1336352 w 2021847"/>
              <a:gd name="connsiteY55" fmla="*/ 1767908 h 1940405"/>
              <a:gd name="connsiteX56" fmla="*/ 1319362 w 2021847"/>
              <a:gd name="connsiteY56" fmla="*/ 1677660 h 1940405"/>
              <a:gd name="connsiteX57" fmla="*/ 1257578 w 2021847"/>
              <a:gd name="connsiteY57" fmla="*/ 1615876 h 1940405"/>
              <a:gd name="connsiteX58" fmla="*/ 1232864 w 2021847"/>
              <a:gd name="connsiteY58" fmla="*/ 1529379 h 1940405"/>
              <a:gd name="connsiteX59" fmla="*/ 1183437 w 2021847"/>
              <a:gd name="connsiteY59" fmla="*/ 1455238 h 1940405"/>
              <a:gd name="connsiteX60" fmla="*/ 973372 w 2021847"/>
              <a:gd name="connsiteY60" fmla="*/ 1455238 h 1940405"/>
              <a:gd name="connsiteX61" fmla="*/ 948659 w 2021847"/>
              <a:gd name="connsiteY61" fmla="*/ 1492309 h 1940405"/>
              <a:gd name="connsiteX62" fmla="*/ 911589 w 2021847"/>
              <a:gd name="connsiteY62" fmla="*/ 1504666 h 1940405"/>
              <a:gd name="connsiteX63" fmla="*/ 874518 w 2021847"/>
              <a:gd name="connsiteY63" fmla="*/ 1591163 h 1940405"/>
              <a:gd name="connsiteX64" fmla="*/ 825091 w 2021847"/>
              <a:gd name="connsiteY64" fmla="*/ 1702374 h 1940405"/>
              <a:gd name="connsiteX65" fmla="*/ 788021 w 2021847"/>
              <a:gd name="connsiteY65" fmla="*/ 1887725 h 1940405"/>
              <a:gd name="connsiteX66" fmla="*/ 775664 w 2021847"/>
              <a:gd name="connsiteY66" fmla="*/ 1924795 h 1940405"/>
              <a:gd name="connsiteX67" fmla="*/ 763307 w 2021847"/>
              <a:gd name="connsiteY67" fmla="*/ 1887725 h 1940405"/>
              <a:gd name="connsiteX68" fmla="*/ 738594 w 2021847"/>
              <a:gd name="connsiteY68" fmla="*/ 1850655 h 1940405"/>
              <a:gd name="connsiteX69" fmla="*/ 750951 w 2021847"/>
              <a:gd name="connsiteY69" fmla="*/ 1652947 h 1940405"/>
              <a:gd name="connsiteX70" fmla="*/ 849805 w 2021847"/>
              <a:gd name="connsiteY70" fmla="*/ 1467595 h 1940405"/>
              <a:gd name="connsiteX71" fmla="*/ 788021 w 2021847"/>
              <a:gd name="connsiteY71" fmla="*/ 1418168 h 1940405"/>
              <a:gd name="connsiteX72" fmla="*/ 312506 w 2021847"/>
              <a:gd name="connsiteY72" fmla="*/ 1458770 h 1940405"/>
              <a:gd name="connsiteX73" fmla="*/ 46616 w 2021847"/>
              <a:gd name="connsiteY73" fmla="*/ 1344028 h 1940405"/>
              <a:gd name="connsiteX74" fmla="*/ 330821 w 2021847"/>
              <a:gd name="connsiteY74" fmla="*/ 1344028 h 1940405"/>
              <a:gd name="connsiteX75" fmla="*/ 720 w 2021847"/>
              <a:gd name="connsiteY75" fmla="*/ 1102630 h 1940405"/>
              <a:gd name="connsiteX76" fmla="*/ 441238 w 2021847"/>
              <a:gd name="connsiteY76" fmla="*/ 1208853 h 1940405"/>
              <a:gd name="connsiteX77" fmla="*/ 55882 w 2021847"/>
              <a:gd name="connsiteY77" fmla="*/ 872706 h 1940405"/>
              <a:gd name="connsiteX0" fmla="*/ 55882 w 2021847"/>
              <a:gd name="connsiteY0" fmla="*/ 872706 h 1940405"/>
              <a:gd name="connsiteX1" fmla="*/ 285146 w 2021847"/>
              <a:gd name="connsiteY1" fmla="*/ 968471 h 1940405"/>
              <a:gd name="connsiteX2" fmla="*/ 429675 w 2021847"/>
              <a:gd name="connsiteY2" fmla="*/ 1084536 h 1940405"/>
              <a:gd name="connsiteX3" fmla="*/ 615026 w 2021847"/>
              <a:gd name="connsiteY3" fmla="*/ 1171033 h 1940405"/>
              <a:gd name="connsiteX4" fmla="*/ 805674 w 2021847"/>
              <a:gd name="connsiteY4" fmla="*/ 913747 h 1940405"/>
              <a:gd name="connsiteX5" fmla="*/ 136643 w 2021847"/>
              <a:gd name="connsiteY5" fmla="*/ 411093 h 1940405"/>
              <a:gd name="connsiteX6" fmla="*/ 863486 w 2021847"/>
              <a:gd name="connsiteY6" fmla="*/ 798565 h 1940405"/>
              <a:gd name="connsiteX7" fmla="*/ 1010443 w 2021847"/>
              <a:gd name="connsiteY7" fmla="*/ 689120 h 1940405"/>
              <a:gd name="connsiteX8" fmla="*/ 899232 w 2021847"/>
              <a:gd name="connsiteY8" fmla="*/ 503768 h 1940405"/>
              <a:gd name="connsiteX9" fmla="*/ 775664 w 2021847"/>
              <a:gd name="connsiteY9" fmla="*/ 380201 h 1940405"/>
              <a:gd name="connsiteX10" fmla="*/ 701524 w 2021847"/>
              <a:gd name="connsiteY10" fmla="*/ 355487 h 1940405"/>
              <a:gd name="connsiteX11" fmla="*/ 615026 w 2021847"/>
              <a:gd name="connsiteY11" fmla="*/ 330774 h 1940405"/>
              <a:gd name="connsiteX12" fmla="*/ 442032 w 2021847"/>
              <a:gd name="connsiteY12" fmla="*/ 293703 h 1940405"/>
              <a:gd name="connsiteX13" fmla="*/ 318464 w 2021847"/>
              <a:gd name="connsiteY13" fmla="*/ 133066 h 1940405"/>
              <a:gd name="connsiteX14" fmla="*/ 466745 w 2021847"/>
              <a:gd name="connsiteY14" fmla="*/ 207206 h 1940405"/>
              <a:gd name="connsiteX15" fmla="*/ 476233 w 2021847"/>
              <a:gd name="connsiteY15" fmla="*/ 36417 h 1940405"/>
              <a:gd name="connsiteX16" fmla="*/ 837448 w 2021847"/>
              <a:gd name="connsiteY16" fmla="*/ 318417 h 1940405"/>
              <a:gd name="connsiteX17" fmla="*/ 609511 w 2021847"/>
              <a:gd name="connsiteY17" fmla="*/ 230 h 1940405"/>
              <a:gd name="connsiteX18" fmla="*/ 985729 w 2021847"/>
              <a:gd name="connsiteY18" fmla="*/ 380201 h 1940405"/>
              <a:gd name="connsiteX19" fmla="*/ 1047513 w 2021847"/>
              <a:gd name="connsiteY19" fmla="*/ 441984 h 1940405"/>
              <a:gd name="connsiteX20" fmla="*/ 1084583 w 2021847"/>
              <a:gd name="connsiteY20" fmla="*/ 429628 h 1940405"/>
              <a:gd name="connsiteX21" fmla="*/ 1072226 w 2021847"/>
              <a:gd name="connsiteY21" fmla="*/ 343130 h 1940405"/>
              <a:gd name="connsiteX22" fmla="*/ 1047513 w 2021847"/>
              <a:gd name="connsiteY22" fmla="*/ 268990 h 1940405"/>
              <a:gd name="connsiteX23" fmla="*/ 1022799 w 2021847"/>
              <a:gd name="connsiteY23" fmla="*/ 194849 h 1940405"/>
              <a:gd name="connsiteX24" fmla="*/ 973372 w 2021847"/>
              <a:gd name="connsiteY24" fmla="*/ 21855 h 1940405"/>
              <a:gd name="connsiteX25" fmla="*/ 1072226 w 2021847"/>
              <a:gd name="connsiteY25" fmla="*/ 157779 h 1940405"/>
              <a:gd name="connsiteX26" fmla="*/ 1134010 w 2021847"/>
              <a:gd name="connsiteY26" fmla="*/ 219563 h 1940405"/>
              <a:gd name="connsiteX27" fmla="*/ 1183437 w 2021847"/>
              <a:gd name="connsiteY27" fmla="*/ 330774 h 1940405"/>
              <a:gd name="connsiteX28" fmla="*/ 1307005 w 2021847"/>
              <a:gd name="connsiteY28" fmla="*/ 367844 h 1940405"/>
              <a:gd name="connsiteX29" fmla="*/ 1331718 w 2021847"/>
              <a:gd name="connsiteY29" fmla="*/ 256633 h 1940405"/>
              <a:gd name="connsiteX30" fmla="*/ 1442929 w 2021847"/>
              <a:gd name="connsiteY30" fmla="*/ 170136 h 1940405"/>
              <a:gd name="connsiteX31" fmla="*/ 1479999 w 2021847"/>
              <a:gd name="connsiteY31" fmla="*/ 145422 h 1940405"/>
              <a:gd name="connsiteX32" fmla="*/ 1517070 w 2021847"/>
              <a:gd name="connsiteY32" fmla="*/ 157779 h 1940405"/>
              <a:gd name="connsiteX33" fmla="*/ 1727134 w 2021847"/>
              <a:gd name="connsiteY33" fmla="*/ 441985 h 1940405"/>
              <a:gd name="connsiteX34" fmla="*/ 1578853 w 2021847"/>
              <a:gd name="connsiteY34" fmla="*/ 713833 h 1940405"/>
              <a:gd name="connsiteX35" fmla="*/ 1603567 w 2021847"/>
              <a:gd name="connsiteY35" fmla="*/ 750903 h 1940405"/>
              <a:gd name="connsiteX36" fmla="*/ 1764205 w 2021847"/>
              <a:gd name="connsiteY36" fmla="*/ 849757 h 1940405"/>
              <a:gd name="connsiteX37" fmla="*/ 1875416 w 2021847"/>
              <a:gd name="connsiteY37" fmla="*/ 899184 h 1940405"/>
              <a:gd name="connsiteX38" fmla="*/ 2010016 w 2021847"/>
              <a:gd name="connsiteY38" fmla="*/ 1128667 h 1940405"/>
              <a:gd name="connsiteX39" fmla="*/ 1504713 w 2021847"/>
              <a:gd name="connsiteY39" fmla="*/ 1022752 h 1940405"/>
              <a:gd name="connsiteX40" fmla="*/ 1430572 w 2021847"/>
              <a:gd name="connsiteY40" fmla="*/ 1121606 h 1940405"/>
              <a:gd name="connsiteX41" fmla="*/ 1442929 w 2021847"/>
              <a:gd name="connsiteY41" fmla="*/ 1269887 h 1940405"/>
              <a:gd name="connsiteX42" fmla="*/ 1541783 w 2021847"/>
              <a:gd name="connsiteY42" fmla="*/ 1381098 h 1940405"/>
              <a:gd name="connsiteX43" fmla="*/ 1665351 w 2021847"/>
              <a:gd name="connsiteY43" fmla="*/ 1529379 h 1940405"/>
              <a:gd name="connsiteX44" fmla="*/ 1714778 w 2021847"/>
              <a:gd name="connsiteY44" fmla="*/ 1603520 h 1940405"/>
              <a:gd name="connsiteX45" fmla="*/ 1566497 w 2021847"/>
              <a:gd name="connsiteY45" fmla="*/ 1520552 h 1940405"/>
              <a:gd name="connsiteX46" fmla="*/ 1455286 w 2021847"/>
              <a:gd name="connsiteY46" fmla="*/ 1393455 h 1940405"/>
              <a:gd name="connsiteX47" fmla="*/ 1344075 w 2021847"/>
              <a:gd name="connsiteY47" fmla="*/ 1356384 h 1940405"/>
              <a:gd name="connsiteX48" fmla="*/ 1307005 w 2021847"/>
              <a:gd name="connsiteY48" fmla="*/ 1331671 h 1940405"/>
              <a:gd name="connsiteX49" fmla="*/ 1294648 w 2021847"/>
              <a:gd name="connsiteY49" fmla="*/ 1368741 h 1940405"/>
              <a:gd name="connsiteX50" fmla="*/ 1307005 w 2021847"/>
              <a:gd name="connsiteY50" fmla="*/ 1405811 h 1940405"/>
              <a:gd name="connsiteX51" fmla="*/ 1393502 w 2021847"/>
              <a:gd name="connsiteY51" fmla="*/ 1566449 h 1940405"/>
              <a:gd name="connsiteX52" fmla="*/ 1405859 w 2021847"/>
              <a:gd name="connsiteY52" fmla="*/ 1603520 h 1940405"/>
              <a:gd name="connsiteX53" fmla="*/ 1442929 w 2021847"/>
              <a:gd name="connsiteY53" fmla="*/ 1937152 h 1940405"/>
              <a:gd name="connsiteX54" fmla="*/ 1336352 w 2021847"/>
              <a:gd name="connsiteY54" fmla="*/ 1767908 h 1940405"/>
              <a:gd name="connsiteX55" fmla="*/ 1319362 w 2021847"/>
              <a:gd name="connsiteY55" fmla="*/ 1677660 h 1940405"/>
              <a:gd name="connsiteX56" fmla="*/ 1257578 w 2021847"/>
              <a:gd name="connsiteY56" fmla="*/ 1615876 h 1940405"/>
              <a:gd name="connsiteX57" fmla="*/ 1232864 w 2021847"/>
              <a:gd name="connsiteY57" fmla="*/ 1529379 h 1940405"/>
              <a:gd name="connsiteX58" fmla="*/ 1183437 w 2021847"/>
              <a:gd name="connsiteY58" fmla="*/ 1455238 h 1940405"/>
              <a:gd name="connsiteX59" fmla="*/ 973372 w 2021847"/>
              <a:gd name="connsiteY59" fmla="*/ 1455238 h 1940405"/>
              <a:gd name="connsiteX60" fmla="*/ 948659 w 2021847"/>
              <a:gd name="connsiteY60" fmla="*/ 1492309 h 1940405"/>
              <a:gd name="connsiteX61" fmla="*/ 911589 w 2021847"/>
              <a:gd name="connsiteY61" fmla="*/ 1504666 h 1940405"/>
              <a:gd name="connsiteX62" fmla="*/ 874518 w 2021847"/>
              <a:gd name="connsiteY62" fmla="*/ 1591163 h 1940405"/>
              <a:gd name="connsiteX63" fmla="*/ 825091 w 2021847"/>
              <a:gd name="connsiteY63" fmla="*/ 1702374 h 1940405"/>
              <a:gd name="connsiteX64" fmla="*/ 788021 w 2021847"/>
              <a:gd name="connsiteY64" fmla="*/ 1887725 h 1940405"/>
              <a:gd name="connsiteX65" fmla="*/ 775664 w 2021847"/>
              <a:gd name="connsiteY65" fmla="*/ 1924795 h 1940405"/>
              <a:gd name="connsiteX66" fmla="*/ 763307 w 2021847"/>
              <a:gd name="connsiteY66" fmla="*/ 1887725 h 1940405"/>
              <a:gd name="connsiteX67" fmla="*/ 738594 w 2021847"/>
              <a:gd name="connsiteY67" fmla="*/ 1850655 h 1940405"/>
              <a:gd name="connsiteX68" fmla="*/ 750951 w 2021847"/>
              <a:gd name="connsiteY68" fmla="*/ 1652947 h 1940405"/>
              <a:gd name="connsiteX69" fmla="*/ 849805 w 2021847"/>
              <a:gd name="connsiteY69" fmla="*/ 1467595 h 1940405"/>
              <a:gd name="connsiteX70" fmla="*/ 788021 w 2021847"/>
              <a:gd name="connsiteY70" fmla="*/ 1418168 h 1940405"/>
              <a:gd name="connsiteX71" fmla="*/ 312506 w 2021847"/>
              <a:gd name="connsiteY71" fmla="*/ 1458770 h 1940405"/>
              <a:gd name="connsiteX72" fmla="*/ 46616 w 2021847"/>
              <a:gd name="connsiteY72" fmla="*/ 1344028 h 1940405"/>
              <a:gd name="connsiteX73" fmla="*/ 330821 w 2021847"/>
              <a:gd name="connsiteY73" fmla="*/ 1344028 h 1940405"/>
              <a:gd name="connsiteX74" fmla="*/ 720 w 2021847"/>
              <a:gd name="connsiteY74" fmla="*/ 1102630 h 1940405"/>
              <a:gd name="connsiteX75" fmla="*/ 441238 w 2021847"/>
              <a:gd name="connsiteY75" fmla="*/ 1208853 h 1940405"/>
              <a:gd name="connsiteX76" fmla="*/ 55882 w 2021847"/>
              <a:gd name="connsiteY76" fmla="*/ 872706 h 1940405"/>
              <a:gd name="connsiteX0" fmla="*/ 55882 w 2021847"/>
              <a:gd name="connsiteY0" fmla="*/ 872706 h 1940405"/>
              <a:gd name="connsiteX1" fmla="*/ 285146 w 2021847"/>
              <a:gd name="connsiteY1" fmla="*/ 968471 h 1940405"/>
              <a:gd name="connsiteX2" fmla="*/ 429675 w 2021847"/>
              <a:gd name="connsiteY2" fmla="*/ 1084536 h 1940405"/>
              <a:gd name="connsiteX3" fmla="*/ 615026 w 2021847"/>
              <a:gd name="connsiteY3" fmla="*/ 1171033 h 1940405"/>
              <a:gd name="connsiteX4" fmla="*/ 805674 w 2021847"/>
              <a:gd name="connsiteY4" fmla="*/ 913747 h 1940405"/>
              <a:gd name="connsiteX5" fmla="*/ 136643 w 2021847"/>
              <a:gd name="connsiteY5" fmla="*/ 411093 h 1940405"/>
              <a:gd name="connsiteX6" fmla="*/ 863486 w 2021847"/>
              <a:gd name="connsiteY6" fmla="*/ 798565 h 1940405"/>
              <a:gd name="connsiteX7" fmla="*/ 1010443 w 2021847"/>
              <a:gd name="connsiteY7" fmla="*/ 689120 h 1940405"/>
              <a:gd name="connsiteX8" fmla="*/ 899232 w 2021847"/>
              <a:gd name="connsiteY8" fmla="*/ 503768 h 1940405"/>
              <a:gd name="connsiteX9" fmla="*/ 775664 w 2021847"/>
              <a:gd name="connsiteY9" fmla="*/ 380201 h 1940405"/>
              <a:gd name="connsiteX10" fmla="*/ 701524 w 2021847"/>
              <a:gd name="connsiteY10" fmla="*/ 355487 h 1940405"/>
              <a:gd name="connsiteX11" fmla="*/ 615026 w 2021847"/>
              <a:gd name="connsiteY11" fmla="*/ 330774 h 1940405"/>
              <a:gd name="connsiteX12" fmla="*/ 442032 w 2021847"/>
              <a:gd name="connsiteY12" fmla="*/ 293703 h 1940405"/>
              <a:gd name="connsiteX13" fmla="*/ 318464 w 2021847"/>
              <a:gd name="connsiteY13" fmla="*/ 133066 h 1940405"/>
              <a:gd name="connsiteX14" fmla="*/ 466745 w 2021847"/>
              <a:gd name="connsiteY14" fmla="*/ 207206 h 1940405"/>
              <a:gd name="connsiteX15" fmla="*/ 476233 w 2021847"/>
              <a:gd name="connsiteY15" fmla="*/ 36417 h 1940405"/>
              <a:gd name="connsiteX16" fmla="*/ 837448 w 2021847"/>
              <a:gd name="connsiteY16" fmla="*/ 318417 h 1940405"/>
              <a:gd name="connsiteX17" fmla="*/ 609511 w 2021847"/>
              <a:gd name="connsiteY17" fmla="*/ 230 h 1940405"/>
              <a:gd name="connsiteX18" fmla="*/ 985729 w 2021847"/>
              <a:gd name="connsiteY18" fmla="*/ 380201 h 1940405"/>
              <a:gd name="connsiteX19" fmla="*/ 1047513 w 2021847"/>
              <a:gd name="connsiteY19" fmla="*/ 441984 h 1940405"/>
              <a:gd name="connsiteX20" fmla="*/ 1072226 w 2021847"/>
              <a:gd name="connsiteY20" fmla="*/ 343130 h 1940405"/>
              <a:gd name="connsiteX21" fmla="*/ 1047513 w 2021847"/>
              <a:gd name="connsiteY21" fmla="*/ 268990 h 1940405"/>
              <a:gd name="connsiteX22" fmla="*/ 1022799 w 2021847"/>
              <a:gd name="connsiteY22" fmla="*/ 194849 h 1940405"/>
              <a:gd name="connsiteX23" fmla="*/ 973372 w 2021847"/>
              <a:gd name="connsiteY23" fmla="*/ 21855 h 1940405"/>
              <a:gd name="connsiteX24" fmla="*/ 1072226 w 2021847"/>
              <a:gd name="connsiteY24" fmla="*/ 157779 h 1940405"/>
              <a:gd name="connsiteX25" fmla="*/ 1134010 w 2021847"/>
              <a:gd name="connsiteY25" fmla="*/ 219563 h 1940405"/>
              <a:gd name="connsiteX26" fmla="*/ 1183437 w 2021847"/>
              <a:gd name="connsiteY26" fmla="*/ 330774 h 1940405"/>
              <a:gd name="connsiteX27" fmla="*/ 1307005 w 2021847"/>
              <a:gd name="connsiteY27" fmla="*/ 367844 h 1940405"/>
              <a:gd name="connsiteX28" fmla="*/ 1331718 w 2021847"/>
              <a:gd name="connsiteY28" fmla="*/ 256633 h 1940405"/>
              <a:gd name="connsiteX29" fmla="*/ 1442929 w 2021847"/>
              <a:gd name="connsiteY29" fmla="*/ 170136 h 1940405"/>
              <a:gd name="connsiteX30" fmla="*/ 1479999 w 2021847"/>
              <a:gd name="connsiteY30" fmla="*/ 145422 h 1940405"/>
              <a:gd name="connsiteX31" fmla="*/ 1517070 w 2021847"/>
              <a:gd name="connsiteY31" fmla="*/ 157779 h 1940405"/>
              <a:gd name="connsiteX32" fmla="*/ 1727134 w 2021847"/>
              <a:gd name="connsiteY32" fmla="*/ 441985 h 1940405"/>
              <a:gd name="connsiteX33" fmla="*/ 1578853 w 2021847"/>
              <a:gd name="connsiteY33" fmla="*/ 713833 h 1940405"/>
              <a:gd name="connsiteX34" fmla="*/ 1603567 w 2021847"/>
              <a:gd name="connsiteY34" fmla="*/ 750903 h 1940405"/>
              <a:gd name="connsiteX35" fmla="*/ 1764205 w 2021847"/>
              <a:gd name="connsiteY35" fmla="*/ 849757 h 1940405"/>
              <a:gd name="connsiteX36" fmla="*/ 1875416 w 2021847"/>
              <a:gd name="connsiteY36" fmla="*/ 899184 h 1940405"/>
              <a:gd name="connsiteX37" fmla="*/ 2010016 w 2021847"/>
              <a:gd name="connsiteY37" fmla="*/ 1128667 h 1940405"/>
              <a:gd name="connsiteX38" fmla="*/ 1504713 w 2021847"/>
              <a:gd name="connsiteY38" fmla="*/ 1022752 h 1940405"/>
              <a:gd name="connsiteX39" fmla="*/ 1430572 w 2021847"/>
              <a:gd name="connsiteY39" fmla="*/ 1121606 h 1940405"/>
              <a:gd name="connsiteX40" fmla="*/ 1442929 w 2021847"/>
              <a:gd name="connsiteY40" fmla="*/ 1269887 h 1940405"/>
              <a:gd name="connsiteX41" fmla="*/ 1541783 w 2021847"/>
              <a:gd name="connsiteY41" fmla="*/ 1381098 h 1940405"/>
              <a:gd name="connsiteX42" fmla="*/ 1665351 w 2021847"/>
              <a:gd name="connsiteY42" fmla="*/ 1529379 h 1940405"/>
              <a:gd name="connsiteX43" fmla="*/ 1714778 w 2021847"/>
              <a:gd name="connsiteY43" fmla="*/ 1603520 h 1940405"/>
              <a:gd name="connsiteX44" fmla="*/ 1566497 w 2021847"/>
              <a:gd name="connsiteY44" fmla="*/ 1520552 h 1940405"/>
              <a:gd name="connsiteX45" fmla="*/ 1455286 w 2021847"/>
              <a:gd name="connsiteY45" fmla="*/ 1393455 h 1940405"/>
              <a:gd name="connsiteX46" fmla="*/ 1344075 w 2021847"/>
              <a:gd name="connsiteY46" fmla="*/ 1356384 h 1940405"/>
              <a:gd name="connsiteX47" fmla="*/ 1307005 w 2021847"/>
              <a:gd name="connsiteY47" fmla="*/ 1331671 h 1940405"/>
              <a:gd name="connsiteX48" fmla="*/ 1294648 w 2021847"/>
              <a:gd name="connsiteY48" fmla="*/ 1368741 h 1940405"/>
              <a:gd name="connsiteX49" fmla="*/ 1307005 w 2021847"/>
              <a:gd name="connsiteY49" fmla="*/ 1405811 h 1940405"/>
              <a:gd name="connsiteX50" fmla="*/ 1393502 w 2021847"/>
              <a:gd name="connsiteY50" fmla="*/ 1566449 h 1940405"/>
              <a:gd name="connsiteX51" fmla="*/ 1405859 w 2021847"/>
              <a:gd name="connsiteY51" fmla="*/ 1603520 h 1940405"/>
              <a:gd name="connsiteX52" fmla="*/ 1442929 w 2021847"/>
              <a:gd name="connsiteY52" fmla="*/ 1937152 h 1940405"/>
              <a:gd name="connsiteX53" fmla="*/ 1336352 w 2021847"/>
              <a:gd name="connsiteY53" fmla="*/ 1767908 h 1940405"/>
              <a:gd name="connsiteX54" fmla="*/ 1319362 w 2021847"/>
              <a:gd name="connsiteY54" fmla="*/ 1677660 h 1940405"/>
              <a:gd name="connsiteX55" fmla="*/ 1257578 w 2021847"/>
              <a:gd name="connsiteY55" fmla="*/ 1615876 h 1940405"/>
              <a:gd name="connsiteX56" fmla="*/ 1232864 w 2021847"/>
              <a:gd name="connsiteY56" fmla="*/ 1529379 h 1940405"/>
              <a:gd name="connsiteX57" fmla="*/ 1183437 w 2021847"/>
              <a:gd name="connsiteY57" fmla="*/ 1455238 h 1940405"/>
              <a:gd name="connsiteX58" fmla="*/ 973372 w 2021847"/>
              <a:gd name="connsiteY58" fmla="*/ 1455238 h 1940405"/>
              <a:gd name="connsiteX59" fmla="*/ 948659 w 2021847"/>
              <a:gd name="connsiteY59" fmla="*/ 1492309 h 1940405"/>
              <a:gd name="connsiteX60" fmla="*/ 911589 w 2021847"/>
              <a:gd name="connsiteY60" fmla="*/ 1504666 h 1940405"/>
              <a:gd name="connsiteX61" fmla="*/ 874518 w 2021847"/>
              <a:gd name="connsiteY61" fmla="*/ 1591163 h 1940405"/>
              <a:gd name="connsiteX62" fmla="*/ 825091 w 2021847"/>
              <a:gd name="connsiteY62" fmla="*/ 1702374 h 1940405"/>
              <a:gd name="connsiteX63" fmla="*/ 788021 w 2021847"/>
              <a:gd name="connsiteY63" fmla="*/ 1887725 h 1940405"/>
              <a:gd name="connsiteX64" fmla="*/ 775664 w 2021847"/>
              <a:gd name="connsiteY64" fmla="*/ 1924795 h 1940405"/>
              <a:gd name="connsiteX65" fmla="*/ 763307 w 2021847"/>
              <a:gd name="connsiteY65" fmla="*/ 1887725 h 1940405"/>
              <a:gd name="connsiteX66" fmla="*/ 738594 w 2021847"/>
              <a:gd name="connsiteY66" fmla="*/ 1850655 h 1940405"/>
              <a:gd name="connsiteX67" fmla="*/ 750951 w 2021847"/>
              <a:gd name="connsiteY67" fmla="*/ 1652947 h 1940405"/>
              <a:gd name="connsiteX68" fmla="*/ 849805 w 2021847"/>
              <a:gd name="connsiteY68" fmla="*/ 1467595 h 1940405"/>
              <a:gd name="connsiteX69" fmla="*/ 788021 w 2021847"/>
              <a:gd name="connsiteY69" fmla="*/ 1418168 h 1940405"/>
              <a:gd name="connsiteX70" fmla="*/ 312506 w 2021847"/>
              <a:gd name="connsiteY70" fmla="*/ 1458770 h 1940405"/>
              <a:gd name="connsiteX71" fmla="*/ 46616 w 2021847"/>
              <a:gd name="connsiteY71" fmla="*/ 1344028 h 1940405"/>
              <a:gd name="connsiteX72" fmla="*/ 330821 w 2021847"/>
              <a:gd name="connsiteY72" fmla="*/ 1344028 h 1940405"/>
              <a:gd name="connsiteX73" fmla="*/ 720 w 2021847"/>
              <a:gd name="connsiteY73" fmla="*/ 1102630 h 1940405"/>
              <a:gd name="connsiteX74" fmla="*/ 441238 w 2021847"/>
              <a:gd name="connsiteY74" fmla="*/ 1208853 h 1940405"/>
              <a:gd name="connsiteX75" fmla="*/ 55882 w 2021847"/>
              <a:gd name="connsiteY75" fmla="*/ 872706 h 1940405"/>
              <a:gd name="connsiteX0" fmla="*/ 55882 w 2021847"/>
              <a:gd name="connsiteY0" fmla="*/ 878358 h 1946057"/>
              <a:gd name="connsiteX1" fmla="*/ 285146 w 2021847"/>
              <a:gd name="connsiteY1" fmla="*/ 974123 h 1946057"/>
              <a:gd name="connsiteX2" fmla="*/ 429675 w 2021847"/>
              <a:gd name="connsiteY2" fmla="*/ 1090188 h 1946057"/>
              <a:gd name="connsiteX3" fmla="*/ 615026 w 2021847"/>
              <a:gd name="connsiteY3" fmla="*/ 1176685 h 1946057"/>
              <a:gd name="connsiteX4" fmla="*/ 805674 w 2021847"/>
              <a:gd name="connsiteY4" fmla="*/ 919399 h 1946057"/>
              <a:gd name="connsiteX5" fmla="*/ 136643 w 2021847"/>
              <a:gd name="connsiteY5" fmla="*/ 416745 h 1946057"/>
              <a:gd name="connsiteX6" fmla="*/ 863486 w 2021847"/>
              <a:gd name="connsiteY6" fmla="*/ 804217 h 1946057"/>
              <a:gd name="connsiteX7" fmla="*/ 1010443 w 2021847"/>
              <a:gd name="connsiteY7" fmla="*/ 694772 h 1946057"/>
              <a:gd name="connsiteX8" fmla="*/ 899232 w 2021847"/>
              <a:gd name="connsiteY8" fmla="*/ 509420 h 1946057"/>
              <a:gd name="connsiteX9" fmla="*/ 775664 w 2021847"/>
              <a:gd name="connsiteY9" fmla="*/ 385853 h 1946057"/>
              <a:gd name="connsiteX10" fmla="*/ 701524 w 2021847"/>
              <a:gd name="connsiteY10" fmla="*/ 361139 h 1946057"/>
              <a:gd name="connsiteX11" fmla="*/ 615026 w 2021847"/>
              <a:gd name="connsiteY11" fmla="*/ 336426 h 1946057"/>
              <a:gd name="connsiteX12" fmla="*/ 442032 w 2021847"/>
              <a:gd name="connsiteY12" fmla="*/ 299355 h 1946057"/>
              <a:gd name="connsiteX13" fmla="*/ 318464 w 2021847"/>
              <a:gd name="connsiteY13" fmla="*/ 138718 h 1946057"/>
              <a:gd name="connsiteX14" fmla="*/ 466745 w 2021847"/>
              <a:gd name="connsiteY14" fmla="*/ 212858 h 1946057"/>
              <a:gd name="connsiteX15" fmla="*/ 476233 w 2021847"/>
              <a:gd name="connsiteY15" fmla="*/ 42069 h 1946057"/>
              <a:gd name="connsiteX16" fmla="*/ 837448 w 2021847"/>
              <a:gd name="connsiteY16" fmla="*/ 324069 h 1946057"/>
              <a:gd name="connsiteX17" fmla="*/ 609511 w 2021847"/>
              <a:gd name="connsiteY17" fmla="*/ 5882 h 1946057"/>
              <a:gd name="connsiteX18" fmla="*/ 789786 w 2021847"/>
              <a:gd name="connsiteY18" fmla="*/ 116432 h 1946057"/>
              <a:gd name="connsiteX19" fmla="*/ 1047513 w 2021847"/>
              <a:gd name="connsiteY19" fmla="*/ 447636 h 1946057"/>
              <a:gd name="connsiteX20" fmla="*/ 1072226 w 2021847"/>
              <a:gd name="connsiteY20" fmla="*/ 348782 h 1946057"/>
              <a:gd name="connsiteX21" fmla="*/ 1047513 w 2021847"/>
              <a:gd name="connsiteY21" fmla="*/ 274642 h 1946057"/>
              <a:gd name="connsiteX22" fmla="*/ 1022799 w 2021847"/>
              <a:gd name="connsiteY22" fmla="*/ 200501 h 1946057"/>
              <a:gd name="connsiteX23" fmla="*/ 973372 w 2021847"/>
              <a:gd name="connsiteY23" fmla="*/ 27507 h 1946057"/>
              <a:gd name="connsiteX24" fmla="*/ 1072226 w 2021847"/>
              <a:gd name="connsiteY24" fmla="*/ 163431 h 1946057"/>
              <a:gd name="connsiteX25" fmla="*/ 1134010 w 2021847"/>
              <a:gd name="connsiteY25" fmla="*/ 225215 h 1946057"/>
              <a:gd name="connsiteX26" fmla="*/ 1183437 w 2021847"/>
              <a:gd name="connsiteY26" fmla="*/ 336426 h 1946057"/>
              <a:gd name="connsiteX27" fmla="*/ 1307005 w 2021847"/>
              <a:gd name="connsiteY27" fmla="*/ 373496 h 1946057"/>
              <a:gd name="connsiteX28" fmla="*/ 1331718 w 2021847"/>
              <a:gd name="connsiteY28" fmla="*/ 262285 h 1946057"/>
              <a:gd name="connsiteX29" fmla="*/ 1442929 w 2021847"/>
              <a:gd name="connsiteY29" fmla="*/ 175788 h 1946057"/>
              <a:gd name="connsiteX30" fmla="*/ 1479999 w 2021847"/>
              <a:gd name="connsiteY30" fmla="*/ 151074 h 1946057"/>
              <a:gd name="connsiteX31" fmla="*/ 1517070 w 2021847"/>
              <a:gd name="connsiteY31" fmla="*/ 163431 h 1946057"/>
              <a:gd name="connsiteX32" fmla="*/ 1727134 w 2021847"/>
              <a:gd name="connsiteY32" fmla="*/ 447637 h 1946057"/>
              <a:gd name="connsiteX33" fmla="*/ 1578853 w 2021847"/>
              <a:gd name="connsiteY33" fmla="*/ 719485 h 1946057"/>
              <a:gd name="connsiteX34" fmla="*/ 1603567 w 2021847"/>
              <a:gd name="connsiteY34" fmla="*/ 756555 h 1946057"/>
              <a:gd name="connsiteX35" fmla="*/ 1764205 w 2021847"/>
              <a:gd name="connsiteY35" fmla="*/ 855409 h 1946057"/>
              <a:gd name="connsiteX36" fmla="*/ 1875416 w 2021847"/>
              <a:gd name="connsiteY36" fmla="*/ 904836 h 1946057"/>
              <a:gd name="connsiteX37" fmla="*/ 2010016 w 2021847"/>
              <a:gd name="connsiteY37" fmla="*/ 1134319 h 1946057"/>
              <a:gd name="connsiteX38" fmla="*/ 1504713 w 2021847"/>
              <a:gd name="connsiteY38" fmla="*/ 1028404 h 1946057"/>
              <a:gd name="connsiteX39" fmla="*/ 1430572 w 2021847"/>
              <a:gd name="connsiteY39" fmla="*/ 1127258 h 1946057"/>
              <a:gd name="connsiteX40" fmla="*/ 1442929 w 2021847"/>
              <a:gd name="connsiteY40" fmla="*/ 1275539 h 1946057"/>
              <a:gd name="connsiteX41" fmla="*/ 1541783 w 2021847"/>
              <a:gd name="connsiteY41" fmla="*/ 1386750 h 1946057"/>
              <a:gd name="connsiteX42" fmla="*/ 1665351 w 2021847"/>
              <a:gd name="connsiteY42" fmla="*/ 1535031 h 1946057"/>
              <a:gd name="connsiteX43" fmla="*/ 1714778 w 2021847"/>
              <a:gd name="connsiteY43" fmla="*/ 1609172 h 1946057"/>
              <a:gd name="connsiteX44" fmla="*/ 1566497 w 2021847"/>
              <a:gd name="connsiteY44" fmla="*/ 1526204 h 1946057"/>
              <a:gd name="connsiteX45" fmla="*/ 1455286 w 2021847"/>
              <a:gd name="connsiteY45" fmla="*/ 1399107 h 1946057"/>
              <a:gd name="connsiteX46" fmla="*/ 1344075 w 2021847"/>
              <a:gd name="connsiteY46" fmla="*/ 1362036 h 1946057"/>
              <a:gd name="connsiteX47" fmla="*/ 1307005 w 2021847"/>
              <a:gd name="connsiteY47" fmla="*/ 1337323 h 1946057"/>
              <a:gd name="connsiteX48" fmla="*/ 1294648 w 2021847"/>
              <a:gd name="connsiteY48" fmla="*/ 1374393 h 1946057"/>
              <a:gd name="connsiteX49" fmla="*/ 1307005 w 2021847"/>
              <a:gd name="connsiteY49" fmla="*/ 1411463 h 1946057"/>
              <a:gd name="connsiteX50" fmla="*/ 1393502 w 2021847"/>
              <a:gd name="connsiteY50" fmla="*/ 1572101 h 1946057"/>
              <a:gd name="connsiteX51" fmla="*/ 1405859 w 2021847"/>
              <a:gd name="connsiteY51" fmla="*/ 1609172 h 1946057"/>
              <a:gd name="connsiteX52" fmla="*/ 1442929 w 2021847"/>
              <a:gd name="connsiteY52" fmla="*/ 1942804 h 1946057"/>
              <a:gd name="connsiteX53" fmla="*/ 1336352 w 2021847"/>
              <a:gd name="connsiteY53" fmla="*/ 1773560 h 1946057"/>
              <a:gd name="connsiteX54" fmla="*/ 1319362 w 2021847"/>
              <a:gd name="connsiteY54" fmla="*/ 1683312 h 1946057"/>
              <a:gd name="connsiteX55" fmla="*/ 1257578 w 2021847"/>
              <a:gd name="connsiteY55" fmla="*/ 1621528 h 1946057"/>
              <a:gd name="connsiteX56" fmla="*/ 1232864 w 2021847"/>
              <a:gd name="connsiteY56" fmla="*/ 1535031 h 1946057"/>
              <a:gd name="connsiteX57" fmla="*/ 1183437 w 2021847"/>
              <a:gd name="connsiteY57" fmla="*/ 1460890 h 1946057"/>
              <a:gd name="connsiteX58" fmla="*/ 973372 w 2021847"/>
              <a:gd name="connsiteY58" fmla="*/ 1460890 h 1946057"/>
              <a:gd name="connsiteX59" fmla="*/ 948659 w 2021847"/>
              <a:gd name="connsiteY59" fmla="*/ 1497961 h 1946057"/>
              <a:gd name="connsiteX60" fmla="*/ 911589 w 2021847"/>
              <a:gd name="connsiteY60" fmla="*/ 1510318 h 1946057"/>
              <a:gd name="connsiteX61" fmla="*/ 874518 w 2021847"/>
              <a:gd name="connsiteY61" fmla="*/ 1596815 h 1946057"/>
              <a:gd name="connsiteX62" fmla="*/ 825091 w 2021847"/>
              <a:gd name="connsiteY62" fmla="*/ 1708026 h 1946057"/>
              <a:gd name="connsiteX63" fmla="*/ 788021 w 2021847"/>
              <a:gd name="connsiteY63" fmla="*/ 1893377 h 1946057"/>
              <a:gd name="connsiteX64" fmla="*/ 775664 w 2021847"/>
              <a:gd name="connsiteY64" fmla="*/ 1930447 h 1946057"/>
              <a:gd name="connsiteX65" fmla="*/ 763307 w 2021847"/>
              <a:gd name="connsiteY65" fmla="*/ 1893377 h 1946057"/>
              <a:gd name="connsiteX66" fmla="*/ 738594 w 2021847"/>
              <a:gd name="connsiteY66" fmla="*/ 1856307 h 1946057"/>
              <a:gd name="connsiteX67" fmla="*/ 750951 w 2021847"/>
              <a:gd name="connsiteY67" fmla="*/ 1658599 h 1946057"/>
              <a:gd name="connsiteX68" fmla="*/ 849805 w 2021847"/>
              <a:gd name="connsiteY68" fmla="*/ 1473247 h 1946057"/>
              <a:gd name="connsiteX69" fmla="*/ 788021 w 2021847"/>
              <a:gd name="connsiteY69" fmla="*/ 1423820 h 1946057"/>
              <a:gd name="connsiteX70" fmla="*/ 312506 w 2021847"/>
              <a:gd name="connsiteY70" fmla="*/ 1464422 h 1946057"/>
              <a:gd name="connsiteX71" fmla="*/ 46616 w 2021847"/>
              <a:gd name="connsiteY71" fmla="*/ 1349680 h 1946057"/>
              <a:gd name="connsiteX72" fmla="*/ 330821 w 2021847"/>
              <a:gd name="connsiteY72" fmla="*/ 1349680 h 1946057"/>
              <a:gd name="connsiteX73" fmla="*/ 720 w 2021847"/>
              <a:gd name="connsiteY73" fmla="*/ 1108282 h 1946057"/>
              <a:gd name="connsiteX74" fmla="*/ 441238 w 2021847"/>
              <a:gd name="connsiteY74" fmla="*/ 1214505 h 1946057"/>
              <a:gd name="connsiteX75" fmla="*/ 55882 w 2021847"/>
              <a:gd name="connsiteY75" fmla="*/ 878358 h 1946057"/>
              <a:gd name="connsiteX0" fmla="*/ 55882 w 2021847"/>
              <a:gd name="connsiteY0" fmla="*/ 878358 h 1946057"/>
              <a:gd name="connsiteX1" fmla="*/ 285146 w 2021847"/>
              <a:gd name="connsiteY1" fmla="*/ 974123 h 1946057"/>
              <a:gd name="connsiteX2" fmla="*/ 429675 w 2021847"/>
              <a:gd name="connsiteY2" fmla="*/ 1090188 h 1946057"/>
              <a:gd name="connsiteX3" fmla="*/ 615026 w 2021847"/>
              <a:gd name="connsiteY3" fmla="*/ 1176685 h 1946057"/>
              <a:gd name="connsiteX4" fmla="*/ 805674 w 2021847"/>
              <a:gd name="connsiteY4" fmla="*/ 919399 h 1946057"/>
              <a:gd name="connsiteX5" fmla="*/ 136643 w 2021847"/>
              <a:gd name="connsiteY5" fmla="*/ 416745 h 1946057"/>
              <a:gd name="connsiteX6" fmla="*/ 863486 w 2021847"/>
              <a:gd name="connsiteY6" fmla="*/ 804217 h 1946057"/>
              <a:gd name="connsiteX7" fmla="*/ 1010443 w 2021847"/>
              <a:gd name="connsiteY7" fmla="*/ 694772 h 1946057"/>
              <a:gd name="connsiteX8" fmla="*/ 899232 w 2021847"/>
              <a:gd name="connsiteY8" fmla="*/ 509420 h 1946057"/>
              <a:gd name="connsiteX9" fmla="*/ 775664 w 2021847"/>
              <a:gd name="connsiteY9" fmla="*/ 385853 h 1946057"/>
              <a:gd name="connsiteX10" fmla="*/ 701524 w 2021847"/>
              <a:gd name="connsiteY10" fmla="*/ 361139 h 1946057"/>
              <a:gd name="connsiteX11" fmla="*/ 615026 w 2021847"/>
              <a:gd name="connsiteY11" fmla="*/ 336426 h 1946057"/>
              <a:gd name="connsiteX12" fmla="*/ 442032 w 2021847"/>
              <a:gd name="connsiteY12" fmla="*/ 299355 h 1946057"/>
              <a:gd name="connsiteX13" fmla="*/ 318464 w 2021847"/>
              <a:gd name="connsiteY13" fmla="*/ 138718 h 1946057"/>
              <a:gd name="connsiteX14" fmla="*/ 466745 w 2021847"/>
              <a:gd name="connsiteY14" fmla="*/ 212858 h 1946057"/>
              <a:gd name="connsiteX15" fmla="*/ 476233 w 2021847"/>
              <a:gd name="connsiteY15" fmla="*/ 42069 h 1946057"/>
              <a:gd name="connsiteX16" fmla="*/ 837448 w 2021847"/>
              <a:gd name="connsiteY16" fmla="*/ 324069 h 1946057"/>
              <a:gd name="connsiteX17" fmla="*/ 609511 w 2021847"/>
              <a:gd name="connsiteY17" fmla="*/ 5882 h 1946057"/>
              <a:gd name="connsiteX18" fmla="*/ 789786 w 2021847"/>
              <a:gd name="connsiteY18" fmla="*/ 116432 h 1946057"/>
              <a:gd name="connsiteX19" fmla="*/ 949542 w 2021847"/>
              <a:gd name="connsiteY19" fmla="*/ 357829 h 1946057"/>
              <a:gd name="connsiteX20" fmla="*/ 1072226 w 2021847"/>
              <a:gd name="connsiteY20" fmla="*/ 348782 h 1946057"/>
              <a:gd name="connsiteX21" fmla="*/ 1047513 w 2021847"/>
              <a:gd name="connsiteY21" fmla="*/ 274642 h 1946057"/>
              <a:gd name="connsiteX22" fmla="*/ 1022799 w 2021847"/>
              <a:gd name="connsiteY22" fmla="*/ 200501 h 1946057"/>
              <a:gd name="connsiteX23" fmla="*/ 973372 w 2021847"/>
              <a:gd name="connsiteY23" fmla="*/ 27507 h 1946057"/>
              <a:gd name="connsiteX24" fmla="*/ 1072226 w 2021847"/>
              <a:gd name="connsiteY24" fmla="*/ 163431 h 1946057"/>
              <a:gd name="connsiteX25" fmla="*/ 1134010 w 2021847"/>
              <a:gd name="connsiteY25" fmla="*/ 225215 h 1946057"/>
              <a:gd name="connsiteX26" fmla="*/ 1183437 w 2021847"/>
              <a:gd name="connsiteY26" fmla="*/ 336426 h 1946057"/>
              <a:gd name="connsiteX27" fmla="*/ 1307005 w 2021847"/>
              <a:gd name="connsiteY27" fmla="*/ 373496 h 1946057"/>
              <a:gd name="connsiteX28" fmla="*/ 1331718 w 2021847"/>
              <a:gd name="connsiteY28" fmla="*/ 262285 h 1946057"/>
              <a:gd name="connsiteX29" fmla="*/ 1442929 w 2021847"/>
              <a:gd name="connsiteY29" fmla="*/ 175788 h 1946057"/>
              <a:gd name="connsiteX30" fmla="*/ 1479999 w 2021847"/>
              <a:gd name="connsiteY30" fmla="*/ 151074 h 1946057"/>
              <a:gd name="connsiteX31" fmla="*/ 1517070 w 2021847"/>
              <a:gd name="connsiteY31" fmla="*/ 163431 h 1946057"/>
              <a:gd name="connsiteX32" fmla="*/ 1727134 w 2021847"/>
              <a:gd name="connsiteY32" fmla="*/ 447637 h 1946057"/>
              <a:gd name="connsiteX33" fmla="*/ 1578853 w 2021847"/>
              <a:gd name="connsiteY33" fmla="*/ 719485 h 1946057"/>
              <a:gd name="connsiteX34" fmla="*/ 1603567 w 2021847"/>
              <a:gd name="connsiteY34" fmla="*/ 756555 h 1946057"/>
              <a:gd name="connsiteX35" fmla="*/ 1764205 w 2021847"/>
              <a:gd name="connsiteY35" fmla="*/ 855409 h 1946057"/>
              <a:gd name="connsiteX36" fmla="*/ 1875416 w 2021847"/>
              <a:gd name="connsiteY36" fmla="*/ 904836 h 1946057"/>
              <a:gd name="connsiteX37" fmla="*/ 2010016 w 2021847"/>
              <a:gd name="connsiteY37" fmla="*/ 1134319 h 1946057"/>
              <a:gd name="connsiteX38" fmla="*/ 1504713 w 2021847"/>
              <a:gd name="connsiteY38" fmla="*/ 1028404 h 1946057"/>
              <a:gd name="connsiteX39" fmla="*/ 1430572 w 2021847"/>
              <a:gd name="connsiteY39" fmla="*/ 1127258 h 1946057"/>
              <a:gd name="connsiteX40" fmla="*/ 1442929 w 2021847"/>
              <a:gd name="connsiteY40" fmla="*/ 1275539 h 1946057"/>
              <a:gd name="connsiteX41" fmla="*/ 1541783 w 2021847"/>
              <a:gd name="connsiteY41" fmla="*/ 1386750 h 1946057"/>
              <a:gd name="connsiteX42" fmla="*/ 1665351 w 2021847"/>
              <a:gd name="connsiteY42" fmla="*/ 1535031 h 1946057"/>
              <a:gd name="connsiteX43" fmla="*/ 1714778 w 2021847"/>
              <a:gd name="connsiteY43" fmla="*/ 1609172 h 1946057"/>
              <a:gd name="connsiteX44" fmla="*/ 1566497 w 2021847"/>
              <a:gd name="connsiteY44" fmla="*/ 1526204 h 1946057"/>
              <a:gd name="connsiteX45" fmla="*/ 1455286 w 2021847"/>
              <a:gd name="connsiteY45" fmla="*/ 1399107 h 1946057"/>
              <a:gd name="connsiteX46" fmla="*/ 1344075 w 2021847"/>
              <a:gd name="connsiteY46" fmla="*/ 1362036 h 1946057"/>
              <a:gd name="connsiteX47" fmla="*/ 1307005 w 2021847"/>
              <a:gd name="connsiteY47" fmla="*/ 1337323 h 1946057"/>
              <a:gd name="connsiteX48" fmla="*/ 1294648 w 2021847"/>
              <a:gd name="connsiteY48" fmla="*/ 1374393 h 1946057"/>
              <a:gd name="connsiteX49" fmla="*/ 1307005 w 2021847"/>
              <a:gd name="connsiteY49" fmla="*/ 1411463 h 1946057"/>
              <a:gd name="connsiteX50" fmla="*/ 1393502 w 2021847"/>
              <a:gd name="connsiteY50" fmla="*/ 1572101 h 1946057"/>
              <a:gd name="connsiteX51" fmla="*/ 1405859 w 2021847"/>
              <a:gd name="connsiteY51" fmla="*/ 1609172 h 1946057"/>
              <a:gd name="connsiteX52" fmla="*/ 1442929 w 2021847"/>
              <a:gd name="connsiteY52" fmla="*/ 1942804 h 1946057"/>
              <a:gd name="connsiteX53" fmla="*/ 1336352 w 2021847"/>
              <a:gd name="connsiteY53" fmla="*/ 1773560 h 1946057"/>
              <a:gd name="connsiteX54" fmla="*/ 1319362 w 2021847"/>
              <a:gd name="connsiteY54" fmla="*/ 1683312 h 1946057"/>
              <a:gd name="connsiteX55" fmla="*/ 1257578 w 2021847"/>
              <a:gd name="connsiteY55" fmla="*/ 1621528 h 1946057"/>
              <a:gd name="connsiteX56" fmla="*/ 1232864 w 2021847"/>
              <a:gd name="connsiteY56" fmla="*/ 1535031 h 1946057"/>
              <a:gd name="connsiteX57" fmla="*/ 1183437 w 2021847"/>
              <a:gd name="connsiteY57" fmla="*/ 1460890 h 1946057"/>
              <a:gd name="connsiteX58" fmla="*/ 973372 w 2021847"/>
              <a:gd name="connsiteY58" fmla="*/ 1460890 h 1946057"/>
              <a:gd name="connsiteX59" fmla="*/ 948659 w 2021847"/>
              <a:gd name="connsiteY59" fmla="*/ 1497961 h 1946057"/>
              <a:gd name="connsiteX60" fmla="*/ 911589 w 2021847"/>
              <a:gd name="connsiteY60" fmla="*/ 1510318 h 1946057"/>
              <a:gd name="connsiteX61" fmla="*/ 874518 w 2021847"/>
              <a:gd name="connsiteY61" fmla="*/ 1596815 h 1946057"/>
              <a:gd name="connsiteX62" fmla="*/ 825091 w 2021847"/>
              <a:gd name="connsiteY62" fmla="*/ 1708026 h 1946057"/>
              <a:gd name="connsiteX63" fmla="*/ 788021 w 2021847"/>
              <a:gd name="connsiteY63" fmla="*/ 1893377 h 1946057"/>
              <a:gd name="connsiteX64" fmla="*/ 775664 w 2021847"/>
              <a:gd name="connsiteY64" fmla="*/ 1930447 h 1946057"/>
              <a:gd name="connsiteX65" fmla="*/ 763307 w 2021847"/>
              <a:gd name="connsiteY65" fmla="*/ 1893377 h 1946057"/>
              <a:gd name="connsiteX66" fmla="*/ 738594 w 2021847"/>
              <a:gd name="connsiteY66" fmla="*/ 1856307 h 1946057"/>
              <a:gd name="connsiteX67" fmla="*/ 750951 w 2021847"/>
              <a:gd name="connsiteY67" fmla="*/ 1658599 h 1946057"/>
              <a:gd name="connsiteX68" fmla="*/ 849805 w 2021847"/>
              <a:gd name="connsiteY68" fmla="*/ 1473247 h 1946057"/>
              <a:gd name="connsiteX69" fmla="*/ 788021 w 2021847"/>
              <a:gd name="connsiteY69" fmla="*/ 1423820 h 1946057"/>
              <a:gd name="connsiteX70" fmla="*/ 312506 w 2021847"/>
              <a:gd name="connsiteY70" fmla="*/ 1464422 h 1946057"/>
              <a:gd name="connsiteX71" fmla="*/ 46616 w 2021847"/>
              <a:gd name="connsiteY71" fmla="*/ 1349680 h 1946057"/>
              <a:gd name="connsiteX72" fmla="*/ 330821 w 2021847"/>
              <a:gd name="connsiteY72" fmla="*/ 1349680 h 1946057"/>
              <a:gd name="connsiteX73" fmla="*/ 720 w 2021847"/>
              <a:gd name="connsiteY73" fmla="*/ 1108282 h 1946057"/>
              <a:gd name="connsiteX74" fmla="*/ 441238 w 2021847"/>
              <a:gd name="connsiteY74" fmla="*/ 1214505 h 1946057"/>
              <a:gd name="connsiteX75" fmla="*/ 55882 w 2021847"/>
              <a:gd name="connsiteY75" fmla="*/ 878358 h 1946057"/>
              <a:gd name="connsiteX0" fmla="*/ 55882 w 2021847"/>
              <a:gd name="connsiteY0" fmla="*/ 878358 h 1946057"/>
              <a:gd name="connsiteX1" fmla="*/ 285146 w 2021847"/>
              <a:gd name="connsiteY1" fmla="*/ 974123 h 1946057"/>
              <a:gd name="connsiteX2" fmla="*/ 429675 w 2021847"/>
              <a:gd name="connsiteY2" fmla="*/ 1090188 h 1946057"/>
              <a:gd name="connsiteX3" fmla="*/ 615026 w 2021847"/>
              <a:gd name="connsiteY3" fmla="*/ 1176685 h 1946057"/>
              <a:gd name="connsiteX4" fmla="*/ 805674 w 2021847"/>
              <a:gd name="connsiteY4" fmla="*/ 919399 h 1946057"/>
              <a:gd name="connsiteX5" fmla="*/ 136643 w 2021847"/>
              <a:gd name="connsiteY5" fmla="*/ 416745 h 1946057"/>
              <a:gd name="connsiteX6" fmla="*/ 863486 w 2021847"/>
              <a:gd name="connsiteY6" fmla="*/ 804217 h 1946057"/>
              <a:gd name="connsiteX7" fmla="*/ 1010443 w 2021847"/>
              <a:gd name="connsiteY7" fmla="*/ 694772 h 1946057"/>
              <a:gd name="connsiteX8" fmla="*/ 899232 w 2021847"/>
              <a:gd name="connsiteY8" fmla="*/ 509420 h 1946057"/>
              <a:gd name="connsiteX9" fmla="*/ 775664 w 2021847"/>
              <a:gd name="connsiteY9" fmla="*/ 385853 h 1946057"/>
              <a:gd name="connsiteX10" fmla="*/ 701524 w 2021847"/>
              <a:gd name="connsiteY10" fmla="*/ 361139 h 1946057"/>
              <a:gd name="connsiteX11" fmla="*/ 615026 w 2021847"/>
              <a:gd name="connsiteY11" fmla="*/ 336426 h 1946057"/>
              <a:gd name="connsiteX12" fmla="*/ 442032 w 2021847"/>
              <a:gd name="connsiteY12" fmla="*/ 299355 h 1946057"/>
              <a:gd name="connsiteX13" fmla="*/ 318464 w 2021847"/>
              <a:gd name="connsiteY13" fmla="*/ 138718 h 1946057"/>
              <a:gd name="connsiteX14" fmla="*/ 466745 w 2021847"/>
              <a:gd name="connsiteY14" fmla="*/ 212858 h 1946057"/>
              <a:gd name="connsiteX15" fmla="*/ 476233 w 2021847"/>
              <a:gd name="connsiteY15" fmla="*/ 42069 h 1946057"/>
              <a:gd name="connsiteX16" fmla="*/ 837448 w 2021847"/>
              <a:gd name="connsiteY16" fmla="*/ 324069 h 1946057"/>
              <a:gd name="connsiteX17" fmla="*/ 609511 w 2021847"/>
              <a:gd name="connsiteY17" fmla="*/ 5882 h 1946057"/>
              <a:gd name="connsiteX18" fmla="*/ 789786 w 2021847"/>
              <a:gd name="connsiteY18" fmla="*/ 116432 h 1946057"/>
              <a:gd name="connsiteX19" fmla="*/ 949542 w 2021847"/>
              <a:gd name="connsiteY19" fmla="*/ 357829 h 1946057"/>
              <a:gd name="connsiteX20" fmla="*/ 1047513 w 2021847"/>
              <a:gd name="connsiteY20" fmla="*/ 274642 h 1946057"/>
              <a:gd name="connsiteX21" fmla="*/ 1022799 w 2021847"/>
              <a:gd name="connsiteY21" fmla="*/ 200501 h 1946057"/>
              <a:gd name="connsiteX22" fmla="*/ 973372 w 2021847"/>
              <a:gd name="connsiteY22" fmla="*/ 27507 h 1946057"/>
              <a:gd name="connsiteX23" fmla="*/ 1072226 w 2021847"/>
              <a:gd name="connsiteY23" fmla="*/ 163431 h 1946057"/>
              <a:gd name="connsiteX24" fmla="*/ 1134010 w 2021847"/>
              <a:gd name="connsiteY24" fmla="*/ 225215 h 1946057"/>
              <a:gd name="connsiteX25" fmla="*/ 1183437 w 2021847"/>
              <a:gd name="connsiteY25" fmla="*/ 336426 h 1946057"/>
              <a:gd name="connsiteX26" fmla="*/ 1307005 w 2021847"/>
              <a:gd name="connsiteY26" fmla="*/ 373496 h 1946057"/>
              <a:gd name="connsiteX27" fmla="*/ 1331718 w 2021847"/>
              <a:gd name="connsiteY27" fmla="*/ 262285 h 1946057"/>
              <a:gd name="connsiteX28" fmla="*/ 1442929 w 2021847"/>
              <a:gd name="connsiteY28" fmla="*/ 175788 h 1946057"/>
              <a:gd name="connsiteX29" fmla="*/ 1479999 w 2021847"/>
              <a:gd name="connsiteY29" fmla="*/ 151074 h 1946057"/>
              <a:gd name="connsiteX30" fmla="*/ 1517070 w 2021847"/>
              <a:gd name="connsiteY30" fmla="*/ 163431 h 1946057"/>
              <a:gd name="connsiteX31" fmla="*/ 1727134 w 2021847"/>
              <a:gd name="connsiteY31" fmla="*/ 447637 h 1946057"/>
              <a:gd name="connsiteX32" fmla="*/ 1578853 w 2021847"/>
              <a:gd name="connsiteY32" fmla="*/ 719485 h 1946057"/>
              <a:gd name="connsiteX33" fmla="*/ 1603567 w 2021847"/>
              <a:gd name="connsiteY33" fmla="*/ 756555 h 1946057"/>
              <a:gd name="connsiteX34" fmla="*/ 1764205 w 2021847"/>
              <a:gd name="connsiteY34" fmla="*/ 855409 h 1946057"/>
              <a:gd name="connsiteX35" fmla="*/ 1875416 w 2021847"/>
              <a:gd name="connsiteY35" fmla="*/ 904836 h 1946057"/>
              <a:gd name="connsiteX36" fmla="*/ 2010016 w 2021847"/>
              <a:gd name="connsiteY36" fmla="*/ 1134319 h 1946057"/>
              <a:gd name="connsiteX37" fmla="*/ 1504713 w 2021847"/>
              <a:gd name="connsiteY37" fmla="*/ 1028404 h 1946057"/>
              <a:gd name="connsiteX38" fmla="*/ 1430572 w 2021847"/>
              <a:gd name="connsiteY38" fmla="*/ 1127258 h 1946057"/>
              <a:gd name="connsiteX39" fmla="*/ 1442929 w 2021847"/>
              <a:gd name="connsiteY39" fmla="*/ 1275539 h 1946057"/>
              <a:gd name="connsiteX40" fmla="*/ 1541783 w 2021847"/>
              <a:gd name="connsiteY40" fmla="*/ 1386750 h 1946057"/>
              <a:gd name="connsiteX41" fmla="*/ 1665351 w 2021847"/>
              <a:gd name="connsiteY41" fmla="*/ 1535031 h 1946057"/>
              <a:gd name="connsiteX42" fmla="*/ 1714778 w 2021847"/>
              <a:gd name="connsiteY42" fmla="*/ 1609172 h 1946057"/>
              <a:gd name="connsiteX43" fmla="*/ 1566497 w 2021847"/>
              <a:gd name="connsiteY43" fmla="*/ 1526204 h 1946057"/>
              <a:gd name="connsiteX44" fmla="*/ 1455286 w 2021847"/>
              <a:gd name="connsiteY44" fmla="*/ 1399107 h 1946057"/>
              <a:gd name="connsiteX45" fmla="*/ 1344075 w 2021847"/>
              <a:gd name="connsiteY45" fmla="*/ 1362036 h 1946057"/>
              <a:gd name="connsiteX46" fmla="*/ 1307005 w 2021847"/>
              <a:gd name="connsiteY46" fmla="*/ 1337323 h 1946057"/>
              <a:gd name="connsiteX47" fmla="*/ 1294648 w 2021847"/>
              <a:gd name="connsiteY47" fmla="*/ 1374393 h 1946057"/>
              <a:gd name="connsiteX48" fmla="*/ 1307005 w 2021847"/>
              <a:gd name="connsiteY48" fmla="*/ 1411463 h 1946057"/>
              <a:gd name="connsiteX49" fmla="*/ 1393502 w 2021847"/>
              <a:gd name="connsiteY49" fmla="*/ 1572101 h 1946057"/>
              <a:gd name="connsiteX50" fmla="*/ 1405859 w 2021847"/>
              <a:gd name="connsiteY50" fmla="*/ 1609172 h 1946057"/>
              <a:gd name="connsiteX51" fmla="*/ 1442929 w 2021847"/>
              <a:gd name="connsiteY51" fmla="*/ 1942804 h 1946057"/>
              <a:gd name="connsiteX52" fmla="*/ 1336352 w 2021847"/>
              <a:gd name="connsiteY52" fmla="*/ 1773560 h 1946057"/>
              <a:gd name="connsiteX53" fmla="*/ 1319362 w 2021847"/>
              <a:gd name="connsiteY53" fmla="*/ 1683312 h 1946057"/>
              <a:gd name="connsiteX54" fmla="*/ 1257578 w 2021847"/>
              <a:gd name="connsiteY54" fmla="*/ 1621528 h 1946057"/>
              <a:gd name="connsiteX55" fmla="*/ 1232864 w 2021847"/>
              <a:gd name="connsiteY55" fmla="*/ 1535031 h 1946057"/>
              <a:gd name="connsiteX56" fmla="*/ 1183437 w 2021847"/>
              <a:gd name="connsiteY56" fmla="*/ 1460890 h 1946057"/>
              <a:gd name="connsiteX57" fmla="*/ 973372 w 2021847"/>
              <a:gd name="connsiteY57" fmla="*/ 1460890 h 1946057"/>
              <a:gd name="connsiteX58" fmla="*/ 948659 w 2021847"/>
              <a:gd name="connsiteY58" fmla="*/ 1497961 h 1946057"/>
              <a:gd name="connsiteX59" fmla="*/ 911589 w 2021847"/>
              <a:gd name="connsiteY59" fmla="*/ 1510318 h 1946057"/>
              <a:gd name="connsiteX60" fmla="*/ 874518 w 2021847"/>
              <a:gd name="connsiteY60" fmla="*/ 1596815 h 1946057"/>
              <a:gd name="connsiteX61" fmla="*/ 825091 w 2021847"/>
              <a:gd name="connsiteY61" fmla="*/ 1708026 h 1946057"/>
              <a:gd name="connsiteX62" fmla="*/ 788021 w 2021847"/>
              <a:gd name="connsiteY62" fmla="*/ 1893377 h 1946057"/>
              <a:gd name="connsiteX63" fmla="*/ 775664 w 2021847"/>
              <a:gd name="connsiteY63" fmla="*/ 1930447 h 1946057"/>
              <a:gd name="connsiteX64" fmla="*/ 763307 w 2021847"/>
              <a:gd name="connsiteY64" fmla="*/ 1893377 h 1946057"/>
              <a:gd name="connsiteX65" fmla="*/ 738594 w 2021847"/>
              <a:gd name="connsiteY65" fmla="*/ 1856307 h 1946057"/>
              <a:gd name="connsiteX66" fmla="*/ 750951 w 2021847"/>
              <a:gd name="connsiteY66" fmla="*/ 1658599 h 1946057"/>
              <a:gd name="connsiteX67" fmla="*/ 849805 w 2021847"/>
              <a:gd name="connsiteY67" fmla="*/ 1473247 h 1946057"/>
              <a:gd name="connsiteX68" fmla="*/ 788021 w 2021847"/>
              <a:gd name="connsiteY68" fmla="*/ 1423820 h 1946057"/>
              <a:gd name="connsiteX69" fmla="*/ 312506 w 2021847"/>
              <a:gd name="connsiteY69" fmla="*/ 1464422 h 1946057"/>
              <a:gd name="connsiteX70" fmla="*/ 46616 w 2021847"/>
              <a:gd name="connsiteY70" fmla="*/ 1349680 h 1946057"/>
              <a:gd name="connsiteX71" fmla="*/ 330821 w 2021847"/>
              <a:gd name="connsiteY71" fmla="*/ 1349680 h 1946057"/>
              <a:gd name="connsiteX72" fmla="*/ 720 w 2021847"/>
              <a:gd name="connsiteY72" fmla="*/ 1108282 h 1946057"/>
              <a:gd name="connsiteX73" fmla="*/ 441238 w 2021847"/>
              <a:gd name="connsiteY73" fmla="*/ 1214505 h 1946057"/>
              <a:gd name="connsiteX74" fmla="*/ 55882 w 2021847"/>
              <a:gd name="connsiteY74" fmla="*/ 878358 h 1946057"/>
              <a:gd name="connsiteX0" fmla="*/ 55882 w 2021847"/>
              <a:gd name="connsiteY0" fmla="*/ 908178 h 1975877"/>
              <a:gd name="connsiteX1" fmla="*/ 285146 w 2021847"/>
              <a:gd name="connsiteY1" fmla="*/ 1003943 h 1975877"/>
              <a:gd name="connsiteX2" fmla="*/ 429675 w 2021847"/>
              <a:gd name="connsiteY2" fmla="*/ 1120008 h 1975877"/>
              <a:gd name="connsiteX3" fmla="*/ 615026 w 2021847"/>
              <a:gd name="connsiteY3" fmla="*/ 1206505 h 1975877"/>
              <a:gd name="connsiteX4" fmla="*/ 805674 w 2021847"/>
              <a:gd name="connsiteY4" fmla="*/ 949219 h 1975877"/>
              <a:gd name="connsiteX5" fmla="*/ 136643 w 2021847"/>
              <a:gd name="connsiteY5" fmla="*/ 446565 h 1975877"/>
              <a:gd name="connsiteX6" fmla="*/ 863486 w 2021847"/>
              <a:gd name="connsiteY6" fmla="*/ 834037 h 1975877"/>
              <a:gd name="connsiteX7" fmla="*/ 1010443 w 2021847"/>
              <a:gd name="connsiteY7" fmla="*/ 724592 h 1975877"/>
              <a:gd name="connsiteX8" fmla="*/ 899232 w 2021847"/>
              <a:gd name="connsiteY8" fmla="*/ 539240 h 1975877"/>
              <a:gd name="connsiteX9" fmla="*/ 775664 w 2021847"/>
              <a:gd name="connsiteY9" fmla="*/ 415673 h 1975877"/>
              <a:gd name="connsiteX10" fmla="*/ 701524 w 2021847"/>
              <a:gd name="connsiteY10" fmla="*/ 390959 h 1975877"/>
              <a:gd name="connsiteX11" fmla="*/ 615026 w 2021847"/>
              <a:gd name="connsiteY11" fmla="*/ 366246 h 1975877"/>
              <a:gd name="connsiteX12" fmla="*/ 442032 w 2021847"/>
              <a:gd name="connsiteY12" fmla="*/ 329175 h 1975877"/>
              <a:gd name="connsiteX13" fmla="*/ 318464 w 2021847"/>
              <a:gd name="connsiteY13" fmla="*/ 168538 h 1975877"/>
              <a:gd name="connsiteX14" fmla="*/ 466745 w 2021847"/>
              <a:gd name="connsiteY14" fmla="*/ 242678 h 1975877"/>
              <a:gd name="connsiteX15" fmla="*/ 476233 w 2021847"/>
              <a:gd name="connsiteY15" fmla="*/ 71889 h 1975877"/>
              <a:gd name="connsiteX16" fmla="*/ 837448 w 2021847"/>
              <a:gd name="connsiteY16" fmla="*/ 353889 h 1975877"/>
              <a:gd name="connsiteX17" fmla="*/ 609511 w 2021847"/>
              <a:gd name="connsiteY17" fmla="*/ 35702 h 1975877"/>
              <a:gd name="connsiteX18" fmla="*/ 789786 w 2021847"/>
              <a:gd name="connsiteY18" fmla="*/ 146252 h 1975877"/>
              <a:gd name="connsiteX19" fmla="*/ 949542 w 2021847"/>
              <a:gd name="connsiteY19" fmla="*/ 387649 h 1975877"/>
              <a:gd name="connsiteX20" fmla="*/ 1047513 w 2021847"/>
              <a:gd name="connsiteY20" fmla="*/ 304462 h 1975877"/>
              <a:gd name="connsiteX21" fmla="*/ 1022799 w 2021847"/>
              <a:gd name="connsiteY21" fmla="*/ 230321 h 1975877"/>
              <a:gd name="connsiteX22" fmla="*/ 908058 w 2021847"/>
              <a:gd name="connsiteY22" fmla="*/ 177 h 1975877"/>
              <a:gd name="connsiteX23" fmla="*/ 1072226 w 2021847"/>
              <a:gd name="connsiteY23" fmla="*/ 193251 h 1975877"/>
              <a:gd name="connsiteX24" fmla="*/ 1134010 w 2021847"/>
              <a:gd name="connsiteY24" fmla="*/ 255035 h 1975877"/>
              <a:gd name="connsiteX25" fmla="*/ 1183437 w 2021847"/>
              <a:gd name="connsiteY25" fmla="*/ 366246 h 1975877"/>
              <a:gd name="connsiteX26" fmla="*/ 1307005 w 2021847"/>
              <a:gd name="connsiteY26" fmla="*/ 403316 h 1975877"/>
              <a:gd name="connsiteX27" fmla="*/ 1331718 w 2021847"/>
              <a:gd name="connsiteY27" fmla="*/ 292105 h 1975877"/>
              <a:gd name="connsiteX28" fmla="*/ 1442929 w 2021847"/>
              <a:gd name="connsiteY28" fmla="*/ 205608 h 1975877"/>
              <a:gd name="connsiteX29" fmla="*/ 1479999 w 2021847"/>
              <a:gd name="connsiteY29" fmla="*/ 180894 h 1975877"/>
              <a:gd name="connsiteX30" fmla="*/ 1517070 w 2021847"/>
              <a:gd name="connsiteY30" fmla="*/ 193251 h 1975877"/>
              <a:gd name="connsiteX31" fmla="*/ 1727134 w 2021847"/>
              <a:gd name="connsiteY31" fmla="*/ 477457 h 1975877"/>
              <a:gd name="connsiteX32" fmla="*/ 1578853 w 2021847"/>
              <a:gd name="connsiteY32" fmla="*/ 749305 h 1975877"/>
              <a:gd name="connsiteX33" fmla="*/ 1603567 w 2021847"/>
              <a:gd name="connsiteY33" fmla="*/ 786375 h 1975877"/>
              <a:gd name="connsiteX34" fmla="*/ 1764205 w 2021847"/>
              <a:gd name="connsiteY34" fmla="*/ 885229 h 1975877"/>
              <a:gd name="connsiteX35" fmla="*/ 1875416 w 2021847"/>
              <a:gd name="connsiteY35" fmla="*/ 934656 h 1975877"/>
              <a:gd name="connsiteX36" fmla="*/ 2010016 w 2021847"/>
              <a:gd name="connsiteY36" fmla="*/ 1164139 h 1975877"/>
              <a:gd name="connsiteX37" fmla="*/ 1504713 w 2021847"/>
              <a:gd name="connsiteY37" fmla="*/ 1058224 h 1975877"/>
              <a:gd name="connsiteX38" fmla="*/ 1430572 w 2021847"/>
              <a:gd name="connsiteY38" fmla="*/ 1157078 h 1975877"/>
              <a:gd name="connsiteX39" fmla="*/ 1442929 w 2021847"/>
              <a:gd name="connsiteY39" fmla="*/ 1305359 h 1975877"/>
              <a:gd name="connsiteX40" fmla="*/ 1541783 w 2021847"/>
              <a:gd name="connsiteY40" fmla="*/ 1416570 h 1975877"/>
              <a:gd name="connsiteX41" fmla="*/ 1665351 w 2021847"/>
              <a:gd name="connsiteY41" fmla="*/ 1564851 h 1975877"/>
              <a:gd name="connsiteX42" fmla="*/ 1714778 w 2021847"/>
              <a:gd name="connsiteY42" fmla="*/ 1638992 h 1975877"/>
              <a:gd name="connsiteX43" fmla="*/ 1566497 w 2021847"/>
              <a:gd name="connsiteY43" fmla="*/ 1556024 h 1975877"/>
              <a:gd name="connsiteX44" fmla="*/ 1455286 w 2021847"/>
              <a:gd name="connsiteY44" fmla="*/ 1428927 h 1975877"/>
              <a:gd name="connsiteX45" fmla="*/ 1344075 w 2021847"/>
              <a:gd name="connsiteY45" fmla="*/ 1391856 h 1975877"/>
              <a:gd name="connsiteX46" fmla="*/ 1307005 w 2021847"/>
              <a:gd name="connsiteY46" fmla="*/ 1367143 h 1975877"/>
              <a:gd name="connsiteX47" fmla="*/ 1294648 w 2021847"/>
              <a:gd name="connsiteY47" fmla="*/ 1404213 h 1975877"/>
              <a:gd name="connsiteX48" fmla="*/ 1307005 w 2021847"/>
              <a:gd name="connsiteY48" fmla="*/ 1441283 h 1975877"/>
              <a:gd name="connsiteX49" fmla="*/ 1393502 w 2021847"/>
              <a:gd name="connsiteY49" fmla="*/ 1601921 h 1975877"/>
              <a:gd name="connsiteX50" fmla="*/ 1405859 w 2021847"/>
              <a:gd name="connsiteY50" fmla="*/ 1638992 h 1975877"/>
              <a:gd name="connsiteX51" fmla="*/ 1442929 w 2021847"/>
              <a:gd name="connsiteY51" fmla="*/ 1972624 h 1975877"/>
              <a:gd name="connsiteX52" fmla="*/ 1336352 w 2021847"/>
              <a:gd name="connsiteY52" fmla="*/ 1803380 h 1975877"/>
              <a:gd name="connsiteX53" fmla="*/ 1319362 w 2021847"/>
              <a:gd name="connsiteY53" fmla="*/ 1713132 h 1975877"/>
              <a:gd name="connsiteX54" fmla="*/ 1257578 w 2021847"/>
              <a:gd name="connsiteY54" fmla="*/ 1651348 h 1975877"/>
              <a:gd name="connsiteX55" fmla="*/ 1232864 w 2021847"/>
              <a:gd name="connsiteY55" fmla="*/ 1564851 h 1975877"/>
              <a:gd name="connsiteX56" fmla="*/ 1183437 w 2021847"/>
              <a:gd name="connsiteY56" fmla="*/ 1490710 h 1975877"/>
              <a:gd name="connsiteX57" fmla="*/ 973372 w 2021847"/>
              <a:gd name="connsiteY57" fmla="*/ 1490710 h 1975877"/>
              <a:gd name="connsiteX58" fmla="*/ 948659 w 2021847"/>
              <a:gd name="connsiteY58" fmla="*/ 1527781 h 1975877"/>
              <a:gd name="connsiteX59" fmla="*/ 911589 w 2021847"/>
              <a:gd name="connsiteY59" fmla="*/ 1540138 h 1975877"/>
              <a:gd name="connsiteX60" fmla="*/ 874518 w 2021847"/>
              <a:gd name="connsiteY60" fmla="*/ 1626635 h 1975877"/>
              <a:gd name="connsiteX61" fmla="*/ 825091 w 2021847"/>
              <a:gd name="connsiteY61" fmla="*/ 1737846 h 1975877"/>
              <a:gd name="connsiteX62" fmla="*/ 788021 w 2021847"/>
              <a:gd name="connsiteY62" fmla="*/ 1923197 h 1975877"/>
              <a:gd name="connsiteX63" fmla="*/ 775664 w 2021847"/>
              <a:gd name="connsiteY63" fmla="*/ 1960267 h 1975877"/>
              <a:gd name="connsiteX64" fmla="*/ 763307 w 2021847"/>
              <a:gd name="connsiteY64" fmla="*/ 1923197 h 1975877"/>
              <a:gd name="connsiteX65" fmla="*/ 738594 w 2021847"/>
              <a:gd name="connsiteY65" fmla="*/ 1886127 h 1975877"/>
              <a:gd name="connsiteX66" fmla="*/ 750951 w 2021847"/>
              <a:gd name="connsiteY66" fmla="*/ 1688419 h 1975877"/>
              <a:gd name="connsiteX67" fmla="*/ 849805 w 2021847"/>
              <a:gd name="connsiteY67" fmla="*/ 1503067 h 1975877"/>
              <a:gd name="connsiteX68" fmla="*/ 788021 w 2021847"/>
              <a:gd name="connsiteY68" fmla="*/ 1453640 h 1975877"/>
              <a:gd name="connsiteX69" fmla="*/ 312506 w 2021847"/>
              <a:gd name="connsiteY69" fmla="*/ 1494242 h 1975877"/>
              <a:gd name="connsiteX70" fmla="*/ 46616 w 2021847"/>
              <a:gd name="connsiteY70" fmla="*/ 1379500 h 1975877"/>
              <a:gd name="connsiteX71" fmla="*/ 330821 w 2021847"/>
              <a:gd name="connsiteY71" fmla="*/ 1379500 h 1975877"/>
              <a:gd name="connsiteX72" fmla="*/ 720 w 2021847"/>
              <a:gd name="connsiteY72" fmla="*/ 1138102 h 1975877"/>
              <a:gd name="connsiteX73" fmla="*/ 441238 w 2021847"/>
              <a:gd name="connsiteY73" fmla="*/ 1244325 h 1975877"/>
              <a:gd name="connsiteX74" fmla="*/ 55882 w 2021847"/>
              <a:gd name="connsiteY74" fmla="*/ 908178 h 1975877"/>
              <a:gd name="connsiteX0" fmla="*/ 55882 w 2021847"/>
              <a:gd name="connsiteY0" fmla="*/ 908137 h 1975836"/>
              <a:gd name="connsiteX1" fmla="*/ 285146 w 2021847"/>
              <a:gd name="connsiteY1" fmla="*/ 1003902 h 1975836"/>
              <a:gd name="connsiteX2" fmla="*/ 429675 w 2021847"/>
              <a:gd name="connsiteY2" fmla="*/ 1119967 h 1975836"/>
              <a:gd name="connsiteX3" fmla="*/ 615026 w 2021847"/>
              <a:gd name="connsiteY3" fmla="*/ 1206464 h 1975836"/>
              <a:gd name="connsiteX4" fmla="*/ 805674 w 2021847"/>
              <a:gd name="connsiteY4" fmla="*/ 949178 h 1975836"/>
              <a:gd name="connsiteX5" fmla="*/ 136643 w 2021847"/>
              <a:gd name="connsiteY5" fmla="*/ 446524 h 1975836"/>
              <a:gd name="connsiteX6" fmla="*/ 863486 w 2021847"/>
              <a:gd name="connsiteY6" fmla="*/ 833996 h 1975836"/>
              <a:gd name="connsiteX7" fmla="*/ 1010443 w 2021847"/>
              <a:gd name="connsiteY7" fmla="*/ 724551 h 1975836"/>
              <a:gd name="connsiteX8" fmla="*/ 899232 w 2021847"/>
              <a:gd name="connsiteY8" fmla="*/ 539199 h 1975836"/>
              <a:gd name="connsiteX9" fmla="*/ 775664 w 2021847"/>
              <a:gd name="connsiteY9" fmla="*/ 415632 h 1975836"/>
              <a:gd name="connsiteX10" fmla="*/ 701524 w 2021847"/>
              <a:gd name="connsiteY10" fmla="*/ 390918 h 1975836"/>
              <a:gd name="connsiteX11" fmla="*/ 615026 w 2021847"/>
              <a:gd name="connsiteY11" fmla="*/ 366205 h 1975836"/>
              <a:gd name="connsiteX12" fmla="*/ 442032 w 2021847"/>
              <a:gd name="connsiteY12" fmla="*/ 329134 h 1975836"/>
              <a:gd name="connsiteX13" fmla="*/ 318464 w 2021847"/>
              <a:gd name="connsiteY13" fmla="*/ 168497 h 1975836"/>
              <a:gd name="connsiteX14" fmla="*/ 466745 w 2021847"/>
              <a:gd name="connsiteY14" fmla="*/ 242637 h 1975836"/>
              <a:gd name="connsiteX15" fmla="*/ 476233 w 2021847"/>
              <a:gd name="connsiteY15" fmla="*/ 71848 h 1975836"/>
              <a:gd name="connsiteX16" fmla="*/ 837448 w 2021847"/>
              <a:gd name="connsiteY16" fmla="*/ 353848 h 1975836"/>
              <a:gd name="connsiteX17" fmla="*/ 609511 w 2021847"/>
              <a:gd name="connsiteY17" fmla="*/ 35661 h 1975836"/>
              <a:gd name="connsiteX18" fmla="*/ 789786 w 2021847"/>
              <a:gd name="connsiteY18" fmla="*/ 146211 h 1975836"/>
              <a:gd name="connsiteX19" fmla="*/ 949542 w 2021847"/>
              <a:gd name="connsiteY19" fmla="*/ 387608 h 1975836"/>
              <a:gd name="connsiteX20" fmla="*/ 1047513 w 2021847"/>
              <a:gd name="connsiteY20" fmla="*/ 304421 h 1975836"/>
              <a:gd name="connsiteX21" fmla="*/ 941156 w 2021847"/>
              <a:gd name="connsiteY21" fmla="*/ 164966 h 1975836"/>
              <a:gd name="connsiteX22" fmla="*/ 908058 w 2021847"/>
              <a:gd name="connsiteY22" fmla="*/ 136 h 1975836"/>
              <a:gd name="connsiteX23" fmla="*/ 1072226 w 2021847"/>
              <a:gd name="connsiteY23" fmla="*/ 193210 h 1975836"/>
              <a:gd name="connsiteX24" fmla="*/ 1134010 w 2021847"/>
              <a:gd name="connsiteY24" fmla="*/ 254994 h 1975836"/>
              <a:gd name="connsiteX25" fmla="*/ 1183437 w 2021847"/>
              <a:gd name="connsiteY25" fmla="*/ 366205 h 1975836"/>
              <a:gd name="connsiteX26" fmla="*/ 1307005 w 2021847"/>
              <a:gd name="connsiteY26" fmla="*/ 403275 h 1975836"/>
              <a:gd name="connsiteX27" fmla="*/ 1331718 w 2021847"/>
              <a:gd name="connsiteY27" fmla="*/ 292064 h 1975836"/>
              <a:gd name="connsiteX28" fmla="*/ 1442929 w 2021847"/>
              <a:gd name="connsiteY28" fmla="*/ 205567 h 1975836"/>
              <a:gd name="connsiteX29" fmla="*/ 1479999 w 2021847"/>
              <a:gd name="connsiteY29" fmla="*/ 180853 h 1975836"/>
              <a:gd name="connsiteX30" fmla="*/ 1517070 w 2021847"/>
              <a:gd name="connsiteY30" fmla="*/ 193210 h 1975836"/>
              <a:gd name="connsiteX31" fmla="*/ 1727134 w 2021847"/>
              <a:gd name="connsiteY31" fmla="*/ 477416 h 1975836"/>
              <a:gd name="connsiteX32" fmla="*/ 1578853 w 2021847"/>
              <a:gd name="connsiteY32" fmla="*/ 749264 h 1975836"/>
              <a:gd name="connsiteX33" fmla="*/ 1603567 w 2021847"/>
              <a:gd name="connsiteY33" fmla="*/ 786334 h 1975836"/>
              <a:gd name="connsiteX34" fmla="*/ 1764205 w 2021847"/>
              <a:gd name="connsiteY34" fmla="*/ 885188 h 1975836"/>
              <a:gd name="connsiteX35" fmla="*/ 1875416 w 2021847"/>
              <a:gd name="connsiteY35" fmla="*/ 934615 h 1975836"/>
              <a:gd name="connsiteX36" fmla="*/ 2010016 w 2021847"/>
              <a:gd name="connsiteY36" fmla="*/ 1164098 h 1975836"/>
              <a:gd name="connsiteX37" fmla="*/ 1504713 w 2021847"/>
              <a:gd name="connsiteY37" fmla="*/ 1058183 h 1975836"/>
              <a:gd name="connsiteX38" fmla="*/ 1430572 w 2021847"/>
              <a:gd name="connsiteY38" fmla="*/ 1157037 h 1975836"/>
              <a:gd name="connsiteX39" fmla="*/ 1442929 w 2021847"/>
              <a:gd name="connsiteY39" fmla="*/ 1305318 h 1975836"/>
              <a:gd name="connsiteX40" fmla="*/ 1541783 w 2021847"/>
              <a:gd name="connsiteY40" fmla="*/ 1416529 h 1975836"/>
              <a:gd name="connsiteX41" fmla="*/ 1665351 w 2021847"/>
              <a:gd name="connsiteY41" fmla="*/ 1564810 h 1975836"/>
              <a:gd name="connsiteX42" fmla="*/ 1714778 w 2021847"/>
              <a:gd name="connsiteY42" fmla="*/ 1638951 h 1975836"/>
              <a:gd name="connsiteX43" fmla="*/ 1566497 w 2021847"/>
              <a:gd name="connsiteY43" fmla="*/ 1555983 h 1975836"/>
              <a:gd name="connsiteX44" fmla="*/ 1455286 w 2021847"/>
              <a:gd name="connsiteY44" fmla="*/ 1428886 h 1975836"/>
              <a:gd name="connsiteX45" fmla="*/ 1344075 w 2021847"/>
              <a:gd name="connsiteY45" fmla="*/ 1391815 h 1975836"/>
              <a:gd name="connsiteX46" fmla="*/ 1307005 w 2021847"/>
              <a:gd name="connsiteY46" fmla="*/ 1367102 h 1975836"/>
              <a:gd name="connsiteX47" fmla="*/ 1294648 w 2021847"/>
              <a:gd name="connsiteY47" fmla="*/ 1404172 h 1975836"/>
              <a:gd name="connsiteX48" fmla="*/ 1307005 w 2021847"/>
              <a:gd name="connsiteY48" fmla="*/ 1441242 h 1975836"/>
              <a:gd name="connsiteX49" fmla="*/ 1393502 w 2021847"/>
              <a:gd name="connsiteY49" fmla="*/ 1601880 h 1975836"/>
              <a:gd name="connsiteX50" fmla="*/ 1405859 w 2021847"/>
              <a:gd name="connsiteY50" fmla="*/ 1638951 h 1975836"/>
              <a:gd name="connsiteX51" fmla="*/ 1442929 w 2021847"/>
              <a:gd name="connsiteY51" fmla="*/ 1972583 h 1975836"/>
              <a:gd name="connsiteX52" fmla="*/ 1336352 w 2021847"/>
              <a:gd name="connsiteY52" fmla="*/ 1803339 h 1975836"/>
              <a:gd name="connsiteX53" fmla="*/ 1319362 w 2021847"/>
              <a:gd name="connsiteY53" fmla="*/ 1713091 h 1975836"/>
              <a:gd name="connsiteX54" fmla="*/ 1257578 w 2021847"/>
              <a:gd name="connsiteY54" fmla="*/ 1651307 h 1975836"/>
              <a:gd name="connsiteX55" fmla="*/ 1232864 w 2021847"/>
              <a:gd name="connsiteY55" fmla="*/ 1564810 h 1975836"/>
              <a:gd name="connsiteX56" fmla="*/ 1183437 w 2021847"/>
              <a:gd name="connsiteY56" fmla="*/ 1490669 h 1975836"/>
              <a:gd name="connsiteX57" fmla="*/ 973372 w 2021847"/>
              <a:gd name="connsiteY57" fmla="*/ 1490669 h 1975836"/>
              <a:gd name="connsiteX58" fmla="*/ 948659 w 2021847"/>
              <a:gd name="connsiteY58" fmla="*/ 1527740 h 1975836"/>
              <a:gd name="connsiteX59" fmla="*/ 911589 w 2021847"/>
              <a:gd name="connsiteY59" fmla="*/ 1540097 h 1975836"/>
              <a:gd name="connsiteX60" fmla="*/ 874518 w 2021847"/>
              <a:gd name="connsiteY60" fmla="*/ 1626594 h 1975836"/>
              <a:gd name="connsiteX61" fmla="*/ 825091 w 2021847"/>
              <a:gd name="connsiteY61" fmla="*/ 1737805 h 1975836"/>
              <a:gd name="connsiteX62" fmla="*/ 788021 w 2021847"/>
              <a:gd name="connsiteY62" fmla="*/ 1923156 h 1975836"/>
              <a:gd name="connsiteX63" fmla="*/ 775664 w 2021847"/>
              <a:gd name="connsiteY63" fmla="*/ 1960226 h 1975836"/>
              <a:gd name="connsiteX64" fmla="*/ 763307 w 2021847"/>
              <a:gd name="connsiteY64" fmla="*/ 1923156 h 1975836"/>
              <a:gd name="connsiteX65" fmla="*/ 738594 w 2021847"/>
              <a:gd name="connsiteY65" fmla="*/ 1886086 h 1975836"/>
              <a:gd name="connsiteX66" fmla="*/ 750951 w 2021847"/>
              <a:gd name="connsiteY66" fmla="*/ 1688378 h 1975836"/>
              <a:gd name="connsiteX67" fmla="*/ 849805 w 2021847"/>
              <a:gd name="connsiteY67" fmla="*/ 1503026 h 1975836"/>
              <a:gd name="connsiteX68" fmla="*/ 788021 w 2021847"/>
              <a:gd name="connsiteY68" fmla="*/ 1453599 h 1975836"/>
              <a:gd name="connsiteX69" fmla="*/ 312506 w 2021847"/>
              <a:gd name="connsiteY69" fmla="*/ 1494201 h 1975836"/>
              <a:gd name="connsiteX70" fmla="*/ 46616 w 2021847"/>
              <a:gd name="connsiteY70" fmla="*/ 1379459 h 1975836"/>
              <a:gd name="connsiteX71" fmla="*/ 330821 w 2021847"/>
              <a:gd name="connsiteY71" fmla="*/ 1379459 h 1975836"/>
              <a:gd name="connsiteX72" fmla="*/ 720 w 2021847"/>
              <a:gd name="connsiteY72" fmla="*/ 1138061 h 1975836"/>
              <a:gd name="connsiteX73" fmla="*/ 441238 w 2021847"/>
              <a:gd name="connsiteY73" fmla="*/ 1244284 h 1975836"/>
              <a:gd name="connsiteX74" fmla="*/ 55882 w 2021847"/>
              <a:gd name="connsiteY74" fmla="*/ 908137 h 1975836"/>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1718 w 2021847"/>
              <a:gd name="connsiteY27" fmla="*/ 292063 h 1975835"/>
              <a:gd name="connsiteX28" fmla="*/ 1442929 w 2021847"/>
              <a:gd name="connsiteY28" fmla="*/ 205566 h 1975835"/>
              <a:gd name="connsiteX29" fmla="*/ 1479999 w 2021847"/>
              <a:gd name="connsiteY29" fmla="*/ 180852 h 1975835"/>
              <a:gd name="connsiteX30" fmla="*/ 1517070 w 2021847"/>
              <a:gd name="connsiteY30" fmla="*/ 1932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442929 w 2021847"/>
              <a:gd name="connsiteY28" fmla="*/ 205566 h 1975835"/>
              <a:gd name="connsiteX29" fmla="*/ 1479999 w 2021847"/>
              <a:gd name="connsiteY29" fmla="*/ 180852 h 1975835"/>
              <a:gd name="connsiteX30" fmla="*/ 1517070 w 2021847"/>
              <a:gd name="connsiteY30" fmla="*/ 1932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442929 w 2021847"/>
              <a:gd name="connsiteY28" fmla="*/ 205566 h 1975835"/>
              <a:gd name="connsiteX29" fmla="*/ 1398356 w 2021847"/>
              <a:gd name="connsiteY29" fmla="*/ 393124 h 1975835"/>
              <a:gd name="connsiteX30" fmla="*/ 1517070 w 2021847"/>
              <a:gd name="connsiteY30" fmla="*/ 1932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442929 w 2021847"/>
              <a:gd name="connsiteY28" fmla="*/ 205566 h 1975835"/>
              <a:gd name="connsiteX29" fmla="*/ 1398356 w 2021847"/>
              <a:gd name="connsiteY29" fmla="*/ 393124 h 1975835"/>
              <a:gd name="connsiteX30" fmla="*/ 1541563 w 2021847"/>
              <a:gd name="connsiteY30" fmla="*/ 789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34010 w 2021847"/>
              <a:gd name="connsiteY24" fmla="*/ 254993 h 1975835"/>
              <a:gd name="connsiteX25" fmla="*/ 1183437 w 2021847"/>
              <a:gd name="connsiteY25" fmla="*/ 366204 h 1975835"/>
              <a:gd name="connsiteX26" fmla="*/ 1307005 w 2021847"/>
              <a:gd name="connsiteY26" fmla="*/ 403274 h 1975835"/>
              <a:gd name="connsiteX27" fmla="*/ 1339882 w 2021847"/>
              <a:gd name="connsiteY27" fmla="*/ 14478 h 1975835"/>
              <a:gd name="connsiteX28" fmla="*/ 1385779 w 2021847"/>
              <a:gd name="connsiteY28" fmla="*/ 197402 h 1975835"/>
              <a:gd name="connsiteX29" fmla="*/ 1398356 w 2021847"/>
              <a:gd name="connsiteY29" fmla="*/ 393124 h 1975835"/>
              <a:gd name="connsiteX30" fmla="*/ 1541563 w 2021847"/>
              <a:gd name="connsiteY30" fmla="*/ 78909 h 1975835"/>
              <a:gd name="connsiteX31" fmla="*/ 1727134 w 2021847"/>
              <a:gd name="connsiteY31" fmla="*/ 477415 h 1975835"/>
              <a:gd name="connsiteX32" fmla="*/ 1578853 w 2021847"/>
              <a:gd name="connsiteY32" fmla="*/ 749263 h 1975835"/>
              <a:gd name="connsiteX33" fmla="*/ 1603567 w 2021847"/>
              <a:gd name="connsiteY33" fmla="*/ 786333 h 1975835"/>
              <a:gd name="connsiteX34" fmla="*/ 1764205 w 2021847"/>
              <a:gd name="connsiteY34" fmla="*/ 885187 h 1975835"/>
              <a:gd name="connsiteX35" fmla="*/ 1875416 w 2021847"/>
              <a:gd name="connsiteY35" fmla="*/ 934614 h 1975835"/>
              <a:gd name="connsiteX36" fmla="*/ 2010016 w 2021847"/>
              <a:gd name="connsiteY36" fmla="*/ 1164097 h 1975835"/>
              <a:gd name="connsiteX37" fmla="*/ 1504713 w 2021847"/>
              <a:gd name="connsiteY37" fmla="*/ 1058182 h 1975835"/>
              <a:gd name="connsiteX38" fmla="*/ 1430572 w 2021847"/>
              <a:gd name="connsiteY38" fmla="*/ 1157036 h 1975835"/>
              <a:gd name="connsiteX39" fmla="*/ 1442929 w 2021847"/>
              <a:gd name="connsiteY39" fmla="*/ 1305317 h 1975835"/>
              <a:gd name="connsiteX40" fmla="*/ 1541783 w 2021847"/>
              <a:gd name="connsiteY40" fmla="*/ 1416528 h 1975835"/>
              <a:gd name="connsiteX41" fmla="*/ 1665351 w 2021847"/>
              <a:gd name="connsiteY41" fmla="*/ 1564809 h 1975835"/>
              <a:gd name="connsiteX42" fmla="*/ 1714778 w 2021847"/>
              <a:gd name="connsiteY42" fmla="*/ 1638950 h 1975835"/>
              <a:gd name="connsiteX43" fmla="*/ 1566497 w 2021847"/>
              <a:gd name="connsiteY43" fmla="*/ 1555982 h 1975835"/>
              <a:gd name="connsiteX44" fmla="*/ 1455286 w 2021847"/>
              <a:gd name="connsiteY44" fmla="*/ 1428885 h 1975835"/>
              <a:gd name="connsiteX45" fmla="*/ 1344075 w 2021847"/>
              <a:gd name="connsiteY45" fmla="*/ 1391814 h 1975835"/>
              <a:gd name="connsiteX46" fmla="*/ 1307005 w 2021847"/>
              <a:gd name="connsiteY46" fmla="*/ 1367101 h 1975835"/>
              <a:gd name="connsiteX47" fmla="*/ 1294648 w 2021847"/>
              <a:gd name="connsiteY47" fmla="*/ 1404171 h 1975835"/>
              <a:gd name="connsiteX48" fmla="*/ 1307005 w 2021847"/>
              <a:gd name="connsiteY48" fmla="*/ 1441241 h 1975835"/>
              <a:gd name="connsiteX49" fmla="*/ 1393502 w 2021847"/>
              <a:gd name="connsiteY49" fmla="*/ 1601879 h 1975835"/>
              <a:gd name="connsiteX50" fmla="*/ 1405859 w 2021847"/>
              <a:gd name="connsiteY50" fmla="*/ 1638950 h 1975835"/>
              <a:gd name="connsiteX51" fmla="*/ 1442929 w 2021847"/>
              <a:gd name="connsiteY51" fmla="*/ 1972582 h 1975835"/>
              <a:gd name="connsiteX52" fmla="*/ 1336352 w 2021847"/>
              <a:gd name="connsiteY52" fmla="*/ 1803338 h 1975835"/>
              <a:gd name="connsiteX53" fmla="*/ 1319362 w 2021847"/>
              <a:gd name="connsiteY53" fmla="*/ 1713090 h 1975835"/>
              <a:gd name="connsiteX54" fmla="*/ 1257578 w 2021847"/>
              <a:gd name="connsiteY54" fmla="*/ 1651306 h 1975835"/>
              <a:gd name="connsiteX55" fmla="*/ 1232864 w 2021847"/>
              <a:gd name="connsiteY55" fmla="*/ 1564809 h 1975835"/>
              <a:gd name="connsiteX56" fmla="*/ 1183437 w 2021847"/>
              <a:gd name="connsiteY56" fmla="*/ 1490668 h 1975835"/>
              <a:gd name="connsiteX57" fmla="*/ 973372 w 2021847"/>
              <a:gd name="connsiteY57" fmla="*/ 1490668 h 1975835"/>
              <a:gd name="connsiteX58" fmla="*/ 948659 w 2021847"/>
              <a:gd name="connsiteY58" fmla="*/ 1527739 h 1975835"/>
              <a:gd name="connsiteX59" fmla="*/ 911589 w 2021847"/>
              <a:gd name="connsiteY59" fmla="*/ 1540096 h 1975835"/>
              <a:gd name="connsiteX60" fmla="*/ 874518 w 2021847"/>
              <a:gd name="connsiteY60" fmla="*/ 1626593 h 1975835"/>
              <a:gd name="connsiteX61" fmla="*/ 825091 w 2021847"/>
              <a:gd name="connsiteY61" fmla="*/ 1737804 h 1975835"/>
              <a:gd name="connsiteX62" fmla="*/ 788021 w 2021847"/>
              <a:gd name="connsiteY62" fmla="*/ 1923155 h 1975835"/>
              <a:gd name="connsiteX63" fmla="*/ 775664 w 2021847"/>
              <a:gd name="connsiteY63" fmla="*/ 1960225 h 1975835"/>
              <a:gd name="connsiteX64" fmla="*/ 763307 w 2021847"/>
              <a:gd name="connsiteY64" fmla="*/ 1923155 h 1975835"/>
              <a:gd name="connsiteX65" fmla="*/ 738594 w 2021847"/>
              <a:gd name="connsiteY65" fmla="*/ 1886085 h 1975835"/>
              <a:gd name="connsiteX66" fmla="*/ 750951 w 2021847"/>
              <a:gd name="connsiteY66" fmla="*/ 1688377 h 1975835"/>
              <a:gd name="connsiteX67" fmla="*/ 849805 w 2021847"/>
              <a:gd name="connsiteY67" fmla="*/ 1503025 h 1975835"/>
              <a:gd name="connsiteX68" fmla="*/ 788021 w 2021847"/>
              <a:gd name="connsiteY68" fmla="*/ 1453598 h 1975835"/>
              <a:gd name="connsiteX69" fmla="*/ 312506 w 2021847"/>
              <a:gd name="connsiteY69" fmla="*/ 1494200 h 1975835"/>
              <a:gd name="connsiteX70" fmla="*/ 46616 w 2021847"/>
              <a:gd name="connsiteY70" fmla="*/ 1379458 h 1975835"/>
              <a:gd name="connsiteX71" fmla="*/ 330821 w 2021847"/>
              <a:gd name="connsiteY71" fmla="*/ 1379458 h 1975835"/>
              <a:gd name="connsiteX72" fmla="*/ 720 w 2021847"/>
              <a:gd name="connsiteY72" fmla="*/ 1138060 h 1975835"/>
              <a:gd name="connsiteX73" fmla="*/ 441238 w 2021847"/>
              <a:gd name="connsiteY73" fmla="*/ 1244283 h 1975835"/>
              <a:gd name="connsiteX74" fmla="*/ 55882 w 2021847"/>
              <a:gd name="connsiteY74"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72226 w 2021847"/>
              <a:gd name="connsiteY23" fmla="*/ 193209 h 1975835"/>
              <a:gd name="connsiteX24" fmla="*/ 1183437 w 2021847"/>
              <a:gd name="connsiteY24" fmla="*/ 366204 h 1975835"/>
              <a:gd name="connsiteX25" fmla="*/ 1307005 w 2021847"/>
              <a:gd name="connsiteY25" fmla="*/ 403274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183437 w 2021847"/>
              <a:gd name="connsiteY24" fmla="*/ 366204 h 1975835"/>
              <a:gd name="connsiteX25" fmla="*/ 1307005 w 2021847"/>
              <a:gd name="connsiteY25" fmla="*/ 403274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183437 w 2021847"/>
              <a:gd name="connsiteY24" fmla="*/ 366204 h 1975835"/>
              <a:gd name="connsiteX25" fmla="*/ 1266184 w 2021847"/>
              <a:gd name="connsiteY25" fmla="*/ 305302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85779 w 2021847"/>
              <a:gd name="connsiteY27" fmla="*/ 197402 h 1975835"/>
              <a:gd name="connsiteX28" fmla="*/ 1398356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85779 w 2021847"/>
              <a:gd name="connsiteY27" fmla="*/ 197402 h 1975835"/>
              <a:gd name="connsiteX28" fmla="*/ 1308549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727134 w 2021847"/>
              <a:gd name="connsiteY30" fmla="*/ 477415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78853 w 2021847"/>
              <a:gd name="connsiteY31" fmla="*/ 749263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480882 w 2021847"/>
              <a:gd name="connsiteY31" fmla="*/ 602306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480882 w 2021847"/>
              <a:gd name="connsiteY31" fmla="*/ 602306 h 1975835"/>
              <a:gd name="connsiteX32" fmla="*/ 1603567 w 2021847"/>
              <a:gd name="connsiteY32" fmla="*/ 786333 h 1975835"/>
              <a:gd name="connsiteX33" fmla="*/ 1764205 w 2021847"/>
              <a:gd name="connsiteY33" fmla="*/ 885187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603567 w 2021847"/>
              <a:gd name="connsiteY31" fmla="*/ 786333 h 1975835"/>
              <a:gd name="connsiteX32" fmla="*/ 1764205 w 2021847"/>
              <a:gd name="connsiteY32" fmla="*/ 885187 h 1975835"/>
              <a:gd name="connsiteX33" fmla="*/ 1875416 w 2021847"/>
              <a:gd name="connsiteY33" fmla="*/ 934614 h 1975835"/>
              <a:gd name="connsiteX34" fmla="*/ 2010016 w 2021847"/>
              <a:gd name="connsiteY34" fmla="*/ 1164097 h 1975835"/>
              <a:gd name="connsiteX35" fmla="*/ 1504713 w 2021847"/>
              <a:gd name="connsiteY35" fmla="*/ 1058182 h 1975835"/>
              <a:gd name="connsiteX36" fmla="*/ 1430572 w 2021847"/>
              <a:gd name="connsiteY36" fmla="*/ 1157036 h 1975835"/>
              <a:gd name="connsiteX37" fmla="*/ 1442929 w 2021847"/>
              <a:gd name="connsiteY37" fmla="*/ 1305317 h 1975835"/>
              <a:gd name="connsiteX38" fmla="*/ 1541783 w 2021847"/>
              <a:gd name="connsiteY38" fmla="*/ 1416528 h 1975835"/>
              <a:gd name="connsiteX39" fmla="*/ 1665351 w 2021847"/>
              <a:gd name="connsiteY39" fmla="*/ 1564809 h 1975835"/>
              <a:gd name="connsiteX40" fmla="*/ 1714778 w 2021847"/>
              <a:gd name="connsiteY40" fmla="*/ 1638950 h 1975835"/>
              <a:gd name="connsiteX41" fmla="*/ 1566497 w 2021847"/>
              <a:gd name="connsiteY41" fmla="*/ 1555982 h 1975835"/>
              <a:gd name="connsiteX42" fmla="*/ 1455286 w 2021847"/>
              <a:gd name="connsiteY42" fmla="*/ 1428885 h 1975835"/>
              <a:gd name="connsiteX43" fmla="*/ 1344075 w 2021847"/>
              <a:gd name="connsiteY43" fmla="*/ 1391814 h 1975835"/>
              <a:gd name="connsiteX44" fmla="*/ 1307005 w 2021847"/>
              <a:gd name="connsiteY44" fmla="*/ 1367101 h 1975835"/>
              <a:gd name="connsiteX45" fmla="*/ 1294648 w 2021847"/>
              <a:gd name="connsiteY45" fmla="*/ 1404171 h 1975835"/>
              <a:gd name="connsiteX46" fmla="*/ 1307005 w 2021847"/>
              <a:gd name="connsiteY46" fmla="*/ 1441241 h 1975835"/>
              <a:gd name="connsiteX47" fmla="*/ 1393502 w 2021847"/>
              <a:gd name="connsiteY47" fmla="*/ 1601879 h 1975835"/>
              <a:gd name="connsiteX48" fmla="*/ 1405859 w 2021847"/>
              <a:gd name="connsiteY48" fmla="*/ 1638950 h 1975835"/>
              <a:gd name="connsiteX49" fmla="*/ 1442929 w 2021847"/>
              <a:gd name="connsiteY49" fmla="*/ 1972582 h 1975835"/>
              <a:gd name="connsiteX50" fmla="*/ 1336352 w 2021847"/>
              <a:gd name="connsiteY50" fmla="*/ 1803338 h 1975835"/>
              <a:gd name="connsiteX51" fmla="*/ 1319362 w 2021847"/>
              <a:gd name="connsiteY51" fmla="*/ 1713090 h 1975835"/>
              <a:gd name="connsiteX52" fmla="*/ 1257578 w 2021847"/>
              <a:gd name="connsiteY52" fmla="*/ 1651306 h 1975835"/>
              <a:gd name="connsiteX53" fmla="*/ 1232864 w 2021847"/>
              <a:gd name="connsiteY53" fmla="*/ 1564809 h 1975835"/>
              <a:gd name="connsiteX54" fmla="*/ 1183437 w 2021847"/>
              <a:gd name="connsiteY54" fmla="*/ 1490668 h 1975835"/>
              <a:gd name="connsiteX55" fmla="*/ 973372 w 2021847"/>
              <a:gd name="connsiteY55" fmla="*/ 1490668 h 1975835"/>
              <a:gd name="connsiteX56" fmla="*/ 948659 w 2021847"/>
              <a:gd name="connsiteY56" fmla="*/ 1527739 h 1975835"/>
              <a:gd name="connsiteX57" fmla="*/ 911589 w 2021847"/>
              <a:gd name="connsiteY57" fmla="*/ 1540096 h 1975835"/>
              <a:gd name="connsiteX58" fmla="*/ 874518 w 2021847"/>
              <a:gd name="connsiteY58" fmla="*/ 1626593 h 1975835"/>
              <a:gd name="connsiteX59" fmla="*/ 825091 w 2021847"/>
              <a:gd name="connsiteY59" fmla="*/ 1737804 h 1975835"/>
              <a:gd name="connsiteX60" fmla="*/ 788021 w 2021847"/>
              <a:gd name="connsiteY60" fmla="*/ 1923155 h 1975835"/>
              <a:gd name="connsiteX61" fmla="*/ 775664 w 2021847"/>
              <a:gd name="connsiteY61" fmla="*/ 1960225 h 1975835"/>
              <a:gd name="connsiteX62" fmla="*/ 763307 w 2021847"/>
              <a:gd name="connsiteY62" fmla="*/ 1923155 h 1975835"/>
              <a:gd name="connsiteX63" fmla="*/ 738594 w 2021847"/>
              <a:gd name="connsiteY63" fmla="*/ 1886085 h 1975835"/>
              <a:gd name="connsiteX64" fmla="*/ 750951 w 2021847"/>
              <a:gd name="connsiteY64" fmla="*/ 1688377 h 1975835"/>
              <a:gd name="connsiteX65" fmla="*/ 849805 w 2021847"/>
              <a:gd name="connsiteY65" fmla="*/ 1503025 h 1975835"/>
              <a:gd name="connsiteX66" fmla="*/ 788021 w 2021847"/>
              <a:gd name="connsiteY66" fmla="*/ 1453598 h 1975835"/>
              <a:gd name="connsiteX67" fmla="*/ 312506 w 2021847"/>
              <a:gd name="connsiteY67" fmla="*/ 1494200 h 1975835"/>
              <a:gd name="connsiteX68" fmla="*/ 46616 w 2021847"/>
              <a:gd name="connsiteY68" fmla="*/ 1379458 h 1975835"/>
              <a:gd name="connsiteX69" fmla="*/ 330821 w 2021847"/>
              <a:gd name="connsiteY69" fmla="*/ 1379458 h 1975835"/>
              <a:gd name="connsiteX70" fmla="*/ 720 w 2021847"/>
              <a:gd name="connsiteY70" fmla="*/ 1138060 h 1975835"/>
              <a:gd name="connsiteX71" fmla="*/ 441238 w 2021847"/>
              <a:gd name="connsiteY71" fmla="*/ 1244283 h 1975835"/>
              <a:gd name="connsiteX72" fmla="*/ 55882 w 2021847"/>
              <a:gd name="connsiteY72"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30089 w 2021847"/>
              <a:gd name="connsiteY31" fmla="*/ 672033 h 1975835"/>
              <a:gd name="connsiteX32" fmla="*/ 1764205 w 2021847"/>
              <a:gd name="connsiteY32" fmla="*/ 885187 h 1975835"/>
              <a:gd name="connsiteX33" fmla="*/ 1875416 w 2021847"/>
              <a:gd name="connsiteY33" fmla="*/ 934614 h 1975835"/>
              <a:gd name="connsiteX34" fmla="*/ 2010016 w 2021847"/>
              <a:gd name="connsiteY34" fmla="*/ 1164097 h 1975835"/>
              <a:gd name="connsiteX35" fmla="*/ 1504713 w 2021847"/>
              <a:gd name="connsiteY35" fmla="*/ 1058182 h 1975835"/>
              <a:gd name="connsiteX36" fmla="*/ 1430572 w 2021847"/>
              <a:gd name="connsiteY36" fmla="*/ 1157036 h 1975835"/>
              <a:gd name="connsiteX37" fmla="*/ 1442929 w 2021847"/>
              <a:gd name="connsiteY37" fmla="*/ 1305317 h 1975835"/>
              <a:gd name="connsiteX38" fmla="*/ 1541783 w 2021847"/>
              <a:gd name="connsiteY38" fmla="*/ 1416528 h 1975835"/>
              <a:gd name="connsiteX39" fmla="*/ 1665351 w 2021847"/>
              <a:gd name="connsiteY39" fmla="*/ 1564809 h 1975835"/>
              <a:gd name="connsiteX40" fmla="*/ 1714778 w 2021847"/>
              <a:gd name="connsiteY40" fmla="*/ 1638950 h 1975835"/>
              <a:gd name="connsiteX41" fmla="*/ 1566497 w 2021847"/>
              <a:gd name="connsiteY41" fmla="*/ 1555982 h 1975835"/>
              <a:gd name="connsiteX42" fmla="*/ 1455286 w 2021847"/>
              <a:gd name="connsiteY42" fmla="*/ 1428885 h 1975835"/>
              <a:gd name="connsiteX43" fmla="*/ 1344075 w 2021847"/>
              <a:gd name="connsiteY43" fmla="*/ 1391814 h 1975835"/>
              <a:gd name="connsiteX44" fmla="*/ 1307005 w 2021847"/>
              <a:gd name="connsiteY44" fmla="*/ 1367101 h 1975835"/>
              <a:gd name="connsiteX45" fmla="*/ 1294648 w 2021847"/>
              <a:gd name="connsiteY45" fmla="*/ 1404171 h 1975835"/>
              <a:gd name="connsiteX46" fmla="*/ 1307005 w 2021847"/>
              <a:gd name="connsiteY46" fmla="*/ 1441241 h 1975835"/>
              <a:gd name="connsiteX47" fmla="*/ 1393502 w 2021847"/>
              <a:gd name="connsiteY47" fmla="*/ 1601879 h 1975835"/>
              <a:gd name="connsiteX48" fmla="*/ 1405859 w 2021847"/>
              <a:gd name="connsiteY48" fmla="*/ 1638950 h 1975835"/>
              <a:gd name="connsiteX49" fmla="*/ 1442929 w 2021847"/>
              <a:gd name="connsiteY49" fmla="*/ 1972582 h 1975835"/>
              <a:gd name="connsiteX50" fmla="*/ 1336352 w 2021847"/>
              <a:gd name="connsiteY50" fmla="*/ 1803338 h 1975835"/>
              <a:gd name="connsiteX51" fmla="*/ 1319362 w 2021847"/>
              <a:gd name="connsiteY51" fmla="*/ 1713090 h 1975835"/>
              <a:gd name="connsiteX52" fmla="*/ 1257578 w 2021847"/>
              <a:gd name="connsiteY52" fmla="*/ 1651306 h 1975835"/>
              <a:gd name="connsiteX53" fmla="*/ 1232864 w 2021847"/>
              <a:gd name="connsiteY53" fmla="*/ 1564809 h 1975835"/>
              <a:gd name="connsiteX54" fmla="*/ 1183437 w 2021847"/>
              <a:gd name="connsiteY54" fmla="*/ 1490668 h 1975835"/>
              <a:gd name="connsiteX55" fmla="*/ 973372 w 2021847"/>
              <a:gd name="connsiteY55" fmla="*/ 1490668 h 1975835"/>
              <a:gd name="connsiteX56" fmla="*/ 948659 w 2021847"/>
              <a:gd name="connsiteY56" fmla="*/ 1527739 h 1975835"/>
              <a:gd name="connsiteX57" fmla="*/ 911589 w 2021847"/>
              <a:gd name="connsiteY57" fmla="*/ 1540096 h 1975835"/>
              <a:gd name="connsiteX58" fmla="*/ 874518 w 2021847"/>
              <a:gd name="connsiteY58" fmla="*/ 1626593 h 1975835"/>
              <a:gd name="connsiteX59" fmla="*/ 825091 w 2021847"/>
              <a:gd name="connsiteY59" fmla="*/ 1737804 h 1975835"/>
              <a:gd name="connsiteX60" fmla="*/ 788021 w 2021847"/>
              <a:gd name="connsiteY60" fmla="*/ 1923155 h 1975835"/>
              <a:gd name="connsiteX61" fmla="*/ 775664 w 2021847"/>
              <a:gd name="connsiteY61" fmla="*/ 1960225 h 1975835"/>
              <a:gd name="connsiteX62" fmla="*/ 763307 w 2021847"/>
              <a:gd name="connsiteY62" fmla="*/ 1923155 h 1975835"/>
              <a:gd name="connsiteX63" fmla="*/ 738594 w 2021847"/>
              <a:gd name="connsiteY63" fmla="*/ 1886085 h 1975835"/>
              <a:gd name="connsiteX64" fmla="*/ 750951 w 2021847"/>
              <a:gd name="connsiteY64" fmla="*/ 1688377 h 1975835"/>
              <a:gd name="connsiteX65" fmla="*/ 849805 w 2021847"/>
              <a:gd name="connsiteY65" fmla="*/ 1503025 h 1975835"/>
              <a:gd name="connsiteX66" fmla="*/ 788021 w 2021847"/>
              <a:gd name="connsiteY66" fmla="*/ 1453598 h 1975835"/>
              <a:gd name="connsiteX67" fmla="*/ 312506 w 2021847"/>
              <a:gd name="connsiteY67" fmla="*/ 1494200 h 1975835"/>
              <a:gd name="connsiteX68" fmla="*/ 46616 w 2021847"/>
              <a:gd name="connsiteY68" fmla="*/ 1379458 h 1975835"/>
              <a:gd name="connsiteX69" fmla="*/ 330821 w 2021847"/>
              <a:gd name="connsiteY69" fmla="*/ 1379458 h 1975835"/>
              <a:gd name="connsiteX70" fmla="*/ 720 w 2021847"/>
              <a:gd name="connsiteY70" fmla="*/ 1138060 h 1975835"/>
              <a:gd name="connsiteX71" fmla="*/ 441238 w 2021847"/>
              <a:gd name="connsiteY71" fmla="*/ 1244283 h 1975835"/>
              <a:gd name="connsiteX72" fmla="*/ 55882 w 2021847"/>
              <a:gd name="connsiteY72"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30089 w 2021847"/>
              <a:gd name="connsiteY31" fmla="*/ 672033 h 1975835"/>
              <a:gd name="connsiteX32" fmla="*/ 1625412 w 2021847"/>
              <a:gd name="connsiteY32" fmla="*/ 877022 h 1975835"/>
              <a:gd name="connsiteX33" fmla="*/ 1875416 w 2021847"/>
              <a:gd name="connsiteY33" fmla="*/ 934614 h 1975835"/>
              <a:gd name="connsiteX34" fmla="*/ 2010016 w 2021847"/>
              <a:gd name="connsiteY34" fmla="*/ 1164097 h 1975835"/>
              <a:gd name="connsiteX35" fmla="*/ 1504713 w 2021847"/>
              <a:gd name="connsiteY35" fmla="*/ 1058182 h 1975835"/>
              <a:gd name="connsiteX36" fmla="*/ 1430572 w 2021847"/>
              <a:gd name="connsiteY36" fmla="*/ 1157036 h 1975835"/>
              <a:gd name="connsiteX37" fmla="*/ 1442929 w 2021847"/>
              <a:gd name="connsiteY37" fmla="*/ 1305317 h 1975835"/>
              <a:gd name="connsiteX38" fmla="*/ 1541783 w 2021847"/>
              <a:gd name="connsiteY38" fmla="*/ 1416528 h 1975835"/>
              <a:gd name="connsiteX39" fmla="*/ 1665351 w 2021847"/>
              <a:gd name="connsiteY39" fmla="*/ 1564809 h 1975835"/>
              <a:gd name="connsiteX40" fmla="*/ 1714778 w 2021847"/>
              <a:gd name="connsiteY40" fmla="*/ 1638950 h 1975835"/>
              <a:gd name="connsiteX41" fmla="*/ 1566497 w 2021847"/>
              <a:gd name="connsiteY41" fmla="*/ 1555982 h 1975835"/>
              <a:gd name="connsiteX42" fmla="*/ 1455286 w 2021847"/>
              <a:gd name="connsiteY42" fmla="*/ 1428885 h 1975835"/>
              <a:gd name="connsiteX43" fmla="*/ 1344075 w 2021847"/>
              <a:gd name="connsiteY43" fmla="*/ 1391814 h 1975835"/>
              <a:gd name="connsiteX44" fmla="*/ 1307005 w 2021847"/>
              <a:gd name="connsiteY44" fmla="*/ 1367101 h 1975835"/>
              <a:gd name="connsiteX45" fmla="*/ 1294648 w 2021847"/>
              <a:gd name="connsiteY45" fmla="*/ 1404171 h 1975835"/>
              <a:gd name="connsiteX46" fmla="*/ 1307005 w 2021847"/>
              <a:gd name="connsiteY46" fmla="*/ 1441241 h 1975835"/>
              <a:gd name="connsiteX47" fmla="*/ 1393502 w 2021847"/>
              <a:gd name="connsiteY47" fmla="*/ 1601879 h 1975835"/>
              <a:gd name="connsiteX48" fmla="*/ 1405859 w 2021847"/>
              <a:gd name="connsiteY48" fmla="*/ 1638950 h 1975835"/>
              <a:gd name="connsiteX49" fmla="*/ 1442929 w 2021847"/>
              <a:gd name="connsiteY49" fmla="*/ 1972582 h 1975835"/>
              <a:gd name="connsiteX50" fmla="*/ 1336352 w 2021847"/>
              <a:gd name="connsiteY50" fmla="*/ 1803338 h 1975835"/>
              <a:gd name="connsiteX51" fmla="*/ 1319362 w 2021847"/>
              <a:gd name="connsiteY51" fmla="*/ 1713090 h 1975835"/>
              <a:gd name="connsiteX52" fmla="*/ 1257578 w 2021847"/>
              <a:gd name="connsiteY52" fmla="*/ 1651306 h 1975835"/>
              <a:gd name="connsiteX53" fmla="*/ 1232864 w 2021847"/>
              <a:gd name="connsiteY53" fmla="*/ 1564809 h 1975835"/>
              <a:gd name="connsiteX54" fmla="*/ 1183437 w 2021847"/>
              <a:gd name="connsiteY54" fmla="*/ 1490668 h 1975835"/>
              <a:gd name="connsiteX55" fmla="*/ 973372 w 2021847"/>
              <a:gd name="connsiteY55" fmla="*/ 1490668 h 1975835"/>
              <a:gd name="connsiteX56" fmla="*/ 948659 w 2021847"/>
              <a:gd name="connsiteY56" fmla="*/ 1527739 h 1975835"/>
              <a:gd name="connsiteX57" fmla="*/ 911589 w 2021847"/>
              <a:gd name="connsiteY57" fmla="*/ 1540096 h 1975835"/>
              <a:gd name="connsiteX58" fmla="*/ 874518 w 2021847"/>
              <a:gd name="connsiteY58" fmla="*/ 1626593 h 1975835"/>
              <a:gd name="connsiteX59" fmla="*/ 825091 w 2021847"/>
              <a:gd name="connsiteY59" fmla="*/ 1737804 h 1975835"/>
              <a:gd name="connsiteX60" fmla="*/ 788021 w 2021847"/>
              <a:gd name="connsiteY60" fmla="*/ 1923155 h 1975835"/>
              <a:gd name="connsiteX61" fmla="*/ 775664 w 2021847"/>
              <a:gd name="connsiteY61" fmla="*/ 1960225 h 1975835"/>
              <a:gd name="connsiteX62" fmla="*/ 763307 w 2021847"/>
              <a:gd name="connsiteY62" fmla="*/ 1923155 h 1975835"/>
              <a:gd name="connsiteX63" fmla="*/ 738594 w 2021847"/>
              <a:gd name="connsiteY63" fmla="*/ 1886085 h 1975835"/>
              <a:gd name="connsiteX64" fmla="*/ 750951 w 2021847"/>
              <a:gd name="connsiteY64" fmla="*/ 1688377 h 1975835"/>
              <a:gd name="connsiteX65" fmla="*/ 849805 w 2021847"/>
              <a:gd name="connsiteY65" fmla="*/ 1503025 h 1975835"/>
              <a:gd name="connsiteX66" fmla="*/ 788021 w 2021847"/>
              <a:gd name="connsiteY66" fmla="*/ 1453598 h 1975835"/>
              <a:gd name="connsiteX67" fmla="*/ 312506 w 2021847"/>
              <a:gd name="connsiteY67" fmla="*/ 1494200 h 1975835"/>
              <a:gd name="connsiteX68" fmla="*/ 46616 w 2021847"/>
              <a:gd name="connsiteY68" fmla="*/ 1379458 h 1975835"/>
              <a:gd name="connsiteX69" fmla="*/ 330821 w 2021847"/>
              <a:gd name="connsiteY69" fmla="*/ 1379458 h 1975835"/>
              <a:gd name="connsiteX70" fmla="*/ 720 w 2021847"/>
              <a:gd name="connsiteY70" fmla="*/ 1138060 h 1975835"/>
              <a:gd name="connsiteX71" fmla="*/ 441238 w 2021847"/>
              <a:gd name="connsiteY71" fmla="*/ 1244283 h 1975835"/>
              <a:gd name="connsiteX72" fmla="*/ 55882 w 2021847"/>
              <a:gd name="connsiteY72"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530089 w 2021847"/>
              <a:gd name="connsiteY31" fmla="*/ 672033 h 1975835"/>
              <a:gd name="connsiteX32" fmla="*/ 1441605 w 2021847"/>
              <a:gd name="connsiteY32" fmla="*/ 739774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41605 w 2021847"/>
              <a:gd name="connsiteY32" fmla="*/ 739774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1010443 w 2021847"/>
              <a:gd name="connsiteY7" fmla="*/ 72455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41605 w 2021847"/>
              <a:gd name="connsiteY32" fmla="*/ 862238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977786 w 2021847"/>
              <a:gd name="connsiteY7" fmla="*/ 66740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41605 w 2021847"/>
              <a:gd name="connsiteY32" fmla="*/ 862238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1847"/>
              <a:gd name="connsiteY0" fmla="*/ 908136 h 1975835"/>
              <a:gd name="connsiteX1" fmla="*/ 285146 w 2021847"/>
              <a:gd name="connsiteY1" fmla="*/ 1003901 h 1975835"/>
              <a:gd name="connsiteX2" fmla="*/ 429675 w 2021847"/>
              <a:gd name="connsiteY2" fmla="*/ 1119966 h 1975835"/>
              <a:gd name="connsiteX3" fmla="*/ 615026 w 2021847"/>
              <a:gd name="connsiteY3" fmla="*/ 1206463 h 1975835"/>
              <a:gd name="connsiteX4" fmla="*/ 805674 w 2021847"/>
              <a:gd name="connsiteY4" fmla="*/ 949177 h 1975835"/>
              <a:gd name="connsiteX5" fmla="*/ 136643 w 2021847"/>
              <a:gd name="connsiteY5" fmla="*/ 446523 h 1975835"/>
              <a:gd name="connsiteX6" fmla="*/ 863486 w 2021847"/>
              <a:gd name="connsiteY6" fmla="*/ 833995 h 1975835"/>
              <a:gd name="connsiteX7" fmla="*/ 977786 w 2021847"/>
              <a:gd name="connsiteY7" fmla="*/ 667400 h 1975835"/>
              <a:gd name="connsiteX8" fmla="*/ 899232 w 2021847"/>
              <a:gd name="connsiteY8" fmla="*/ 539198 h 1975835"/>
              <a:gd name="connsiteX9" fmla="*/ 775664 w 2021847"/>
              <a:gd name="connsiteY9" fmla="*/ 415631 h 1975835"/>
              <a:gd name="connsiteX10" fmla="*/ 701524 w 2021847"/>
              <a:gd name="connsiteY10" fmla="*/ 390917 h 1975835"/>
              <a:gd name="connsiteX11" fmla="*/ 615026 w 2021847"/>
              <a:gd name="connsiteY11" fmla="*/ 366204 h 1975835"/>
              <a:gd name="connsiteX12" fmla="*/ 442032 w 2021847"/>
              <a:gd name="connsiteY12" fmla="*/ 329133 h 1975835"/>
              <a:gd name="connsiteX13" fmla="*/ 318464 w 2021847"/>
              <a:gd name="connsiteY13" fmla="*/ 168496 h 1975835"/>
              <a:gd name="connsiteX14" fmla="*/ 466745 w 2021847"/>
              <a:gd name="connsiteY14" fmla="*/ 242636 h 1975835"/>
              <a:gd name="connsiteX15" fmla="*/ 476233 w 2021847"/>
              <a:gd name="connsiteY15" fmla="*/ 71847 h 1975835"/>
              <a:gd name="connsiteX16" fmla="*/ 837448 w 2021847"/>
              <a:gd name="connsiteY16" fmla="*/ 353847 h 1975835"/>
              <a:gd name="connsiteX17" fmla="*/ 609511 w 2021847"/>
              <a:gd name="connsiteY17" fmla="*/ 35660 h 1975835"/>
              <a:gd name="connsiteX18" fmla="*/ 789786 w 2021847"/>
              <a:gd name="connsiteY18" fmla="*/ 146210 h 1975835"/>
              <a:gd name="connsiteX19" fmla="*/ 949542 w 2021847"/>
              <a:gd name="connsiteY19" fmla="*/ 387607 h 1975835"/>
              <a:gd name="connsiteX20" fmla="*/ 974035 w 2021847"/>
              <a:gd name="connsiteY20" fmla="*/ 296256 h 1975835"/>
              <a:gd name="connsiteX21" fmla="*/ 941156 w 2021847"/>
              <a:gd name="connsiteY21" fmla="*/ 164965 h 1975835"/>
              <a:gd name="connsiteX22" fmla="*/ 908058 w 2021847"/>
              <a:gd name="connsiteY22" fmla="*/ 135 h 1975835"/>
              <a:gd name="connsiteX23" fmla="*/ 1047733 w 2021847"/>
              <a:gd name="connsiteY23" fmla="*/ 193209 h 1975835"/>
              <a:gd name="connsiteX24" fmla="*/ 1085466 w 2021847"/>
              <a:gd name="connsiteY24" fmla="*/ 504997 h 1975835"/>
              <a:gd name="connsiteX25" fmla="*/ 1266184 w 2021847"/>
              <a:gd name="connsiteY25" fmla="*/ 305302 h 1975835"/>
              <a:gd name="connsiteX26" fmla="*/ 1339882 w 2021847"/>
              <a:gd name="connsiteY26" fmla="*/ 14478 h 1975835"/>
              <a:gd name="connsiteX27" fmla="*/ 1361286 w 2021847"/>
              <a:gd name="connsiteY27" fmla="*/ 197402 h 1975835"/>
              <a:gd name="connsiteX28" fmla="*/ 1308549 w 2021847"/>
              <a:gd name="connsiteY28" fmla="*/ 393124 h 1975835"/>
              <a:gd name="connsiteX29" fmla="*/ 1541563 w 2021847"/>
              <a:gd name="connsiteY29" fmla="*/ 78909 h 1975835"/>
              <a:gd name="connsiteX30" fmla="*/ 1425055 w 2021847"/>
              <a:gd name="connsiteY30" fmla="*/ 403937 h 1975835"/>
              <a:gd name="connsiteX31" fmla="*/ 1268832 w 2021847"/>
              <a:gd name="connsiteY31" fmla="*/ 631212 h 1975835"/>
              <a:gd name="connsiteX32" fmla="*/ 1490591 w 2021847"/>
              <a:gd name="connsiteY32" fmla="*/ 821417 h 1975835"/>
              <a:gd name="connsiteX33" fmla="*/ 1625412 w 2021847"/>
              <a:gd name="connsiteY33" fmla="*/ 877022 h 1975835"/>
              <a:gd name="connsiteX34" fmla="*/ 1875416 w 2021847"/>
              <a:gd name="connsiteY34" fmla="*/ 934614 h 1975835"/>
              <a:gd name="connsiteX35" fmla="*/ 2010016 w 2021847"/>
              <a:gd name="connsiteY35" fmla="*/ 1164097 h 1975835"/>
              <a:gd name="connsiteX36" fmla="*/ 1504713 w 2021847"/>
              <a:gd name="connsiteY36" fmla="*/ 1058182 h 1975835"/>
              <a:gd name="connsiteX37" fmla="*/ 1430572 w 2021847"/>
              <a:gd name="connsiteY37" fmla="*/ 1157036 h 1975835"/>
              <a:gd name="connsiteX38" fmla="*/ 1442929 w 2021847"/>
              <a:gd name="connsiteY38" fmla="*/ 1305317 h 1975835"/>
              <a:gd name="connsiteX39" fmla="*/ 1541783 w 2021847"/>
              <a:gd name="connsiteY39" fmla="*/ 1416528 h 1975835"/>
              <a:gd name="connsiteX40" fmla="*/ 1665351 w 2021847"/>
              <a:gd name="connsiteY40" fmla="*/ 1564809 h 1975835"/>
              <a:gd name="connsiteX41" fmla="*/ 1714778 w 2021847"/>
              <a:gd name="connsiteY41" fmla="*/ 1638950 h 1975835"/>
              <a:gd name="connsiteX42" fmla="*/ 1566497 w 2021847"/>
              <a:gd name="connsiteY42" fmla="*/ 1555982 h 1975835"/>
              <a:gd name="connsiteX43" fmla="*/ 1455286 w 2021847"/>
              <a:gd name="connsiteY43" fmla="*/ 1428885 h 1975835"/>
              <a:gd name="connsiteX44" fmla="*/ 1344075 w 2021847"/>
              <a:gd name="connsiteY44" fmla="*/ 1391814 h 1975835"/>
              <a:gd name="connsiteX45" fmla="*/ 1307005 w 2021847"/>
              <a:gd name="connsiteY45" fmla="*/ 1367101 h 1975835"/>
              <a:gd name="connsiteX46" fmla="*/ 1294648 w 2021847"/>
              <a:gd name="connsiteY46" fmla="*/ 1404171 h 1975835"/>
              <a:gd name="connsiteX47" fmla="*/ 1307005 w 2021847"/>
              <a:gd name="connsiteY47" fmla="*/ 1441241 h 1975835"/>
              <a:gd name="connsiteX48" fmla="*/ 1393502 w 2021847"/>
              <a:gd name="connsiteY48" fmla="*/ 1601879 h 1975835"/>
              <a:gd name="connsiteX49" fmla="*/ 1405859 w 2021847"/>
              <a:gd name="connsiteY49" fmla="*/ 1638950 h 1975835"/>
              <a:gd name="connsiteX50" fmla="*/ 1442929 w 2021847"/>
              <a:gd name="connsiteY50" fmla="*/ 1972582 h 1975835"/>
              <a:gd name="connsiteX51" fmla="*/ 1336352 w 2021847"/>
              <a:gd name="connsiteY51" fmla="*/ 1803338 h 1975835"/>
              <a:gd name="connsiteX52" fmla="*/ 1319362 w 2021847"/>
              <a:gd name="connsiteY52" fmla="*/ 1713090 h 1975835"/>
              <a:gd name="connsiteX53" fmla="*/ 1257578 w 2021847"/>
              <a:gd name="connsiteY53" fmla="*/ 1651306 h 1975835"/>
              <a:gd name="connsiteX54" fmla="*/ 1232864 w 2021847"/>
              <a:gd name="connsiteY54" fmla="*/ 1564809 h 1975835"/>
              <a:gd name="connsiteX55" fmla="*/ 1183437 w 2021847"/>
              <a:gd name="connsiteY55" fmla="*/ 1490668 h 1975835"/>
              <a:gd name="connsiteX56" fmla="*/ 973372 w 2021847"/>
              <a:gd name="connsiteY56" fmla="*/ 1490668 h 1975835"/>
              <a:gd name="connsiteX57" fmla="*/ 948659 w 2021847"/>
              <a:gd name="connsiteY57" fmla="*/ 1527739 h 1975835"/>
              <a:gd name="connsiteX58" fmla="*/ 911589 w 2021847"/>
              <a:gd name="connsiteY58" fmla="*/ 1540096 h 1975835"/>
              <a:gd name="connsiteX59" fmla="*/ 874518 w 2021847"/>
              <a:gd name="connsiteY59" fmla="*/ 1626593 h 1975835"/>
              <a:gd name="connsiteX60" fmla="*/ 825091 w 2021847"/>
              <a:gd name="connsiteY60" fmla="*/ 1737804 h 1975835"/>
              <a:gd name="connsiteX61" fmla="*/ 788021 w 2021847"/>
              <a:gd name="connsiteY61" fmla="*/ 1923155 h 1975835"/>
              <a:gd name="connsiteX62" fmla="*/ 775664 w 2021847"/>
              <a:gd name="connsiteY62" fmla="*/ 1960225 h 1975835"/>
              <a:gd name="connsiteX63" fmla="*/ 763307 w 2021847"/>
              <a:gd name="connsiteY63" fmla="*/ 1923155 h 1975835"/>
              <a:gd name="connsiteX64" fmla="*/ 738594 w 2021847"/>
              <a:gd name="connsiteY64" fmla="*/ 1886085 h 1975835"/>
              <a:gd name="connsiteX65" fmla="*/ 750951 w 2021847"/>
              <a:gd name="connsiteY65" fmla="*/ 1688377 h 1975835"/>
              <a:gd name="connsiteX66" fmla="*/ 849805 w 2021847"/>
              <a:gd name="connsiteY66" fmla="*/ 1503025 h 1975835"/>
              <a:gd name="connsiteX67" fmla="*/ 788021 w 2021847"/>
              <a:gd name="connsiteY67" fmla="*/ 1453598 h 1975835"/>
              <a:gd name="connsiteX68" fmla="*/ 312506 w 2021847"/>
              <a:gd name="connsiteY68" fmla="*/ 1494200 h 1975835"/>
              <a:gd name="connsiteX69" fmla="*/ 46616 w 2021847"/>
              <a:gd name="connsiteY69" fmla="*/ 1379458 h 1975835"/>
              <a:gd name="connsiteX70" fmla="*/ 330821 w 2021847"/>
              <a:gd name="connsiteY70" fmla="*/ 1379458 h 1975835"/>
              <a:gd name="connsiteX71" fmla="*/ 720 w 2021847"/>
              <a:gd name="connsiteY71" fmla="*/ 1138060 h 1975835"/>
              <a:gd name="connsiteX72" fmla="*/ 441238 w 2021847"/>
              <a:gd name="connsiteY72" fmla="*/ 1244283 h 1975835"/>
              <a:gd name="connsiteX73" fmla="*/ 55882 w 2021847"/>
              <a:gd name="connsiteY73" fmla="*/ 908136 h 1975835"/>
              <a:gd name="connsiteX0" fmla="*/ 55882 w 2020636"/>
              <a:gd name="connsiteY0" fmla="*/ 908136 h 1975835"/>
              <a:gd name="connsiteX1" fmla="*/ 285146 w 2020636"/>
              <a:gd name="connsiteY1" fmla="*/ 1003901 h 1975835"/>
              <a:gd name="connsiteX2" fmla="*/ 429675 w 2020636"/>
              <a:gd name="connsiteY2" fmla="*/ 1119966 h 1975835"/>
              <a:gd name="connsiteX3" fmla="*/ 615026 w 2020636"/>
              <a:gd name="connsiteY3" fmla="*/ 1206463 h 1975835"/>
              <a:gd name="connsiteX4" fmla="*/ 805674 w 2020636"/>
              <a:gd name="connsiteY4" fmla="*/ 949177 h 1975835"/>
              <a:gd name="connsiteX5" fmla="*/ 136643 w 2020636"/>
              <a:gd name="connsiteY5" fmla="*/ 446523 h 1975835"/>
              <a:gd name="connsiteX6" fmla="*/ 863486 w 2020636"/>
              <a:gd name="connsiteY6" fmla="*/ 833995 h 1975835"/>
              <a:gd name="connsiteX7" fmla="*/ 977786 w 2020636"/>
              <a:gd name="connsiteY7" fmla="*/ 667400 h 1975835"/>
              <a:gd name="connsiteX8" fmla="*/ 899232 w 2020636"/>
              <a:gd name="connsiteY8" fmla="*/ 539198 h 1975835"/>
              <a:gd name="connsiteX9" fmla="*/ 775664 w 2020636"/>
              <a:gd name="connsiteY9" fmla="*/ 415631 h 1975835"/>
              <a:gd name="connsiteX10" fmla="*/ 701524 w 2020636"/>
              <a:gd name="connsiteY10" fmla="*/ 390917 h 1975835"/>
              <a:gd name="connsiteX11" fmla="*/ 615026 w 2020636"/>
              <a:gd name="connsiteY11" fmla="*/ 366204 h 1975835"/>
              <a:gd name="connsiteX12" fmla="*/ 442032 w 2020636"/>
              <a:gd name="connsiteY12" fmla="*/ 329133 h 1975835"/>
              <a:gd name="connsiteX13" fmla="*/ 318464 w 2020636"/>
              <a:gd name="connsiteY13" fmla="*/ 168496 h 1975835"/>
              <a:gd name="connsiteX14" fmla="*/ 466745 w 2020636"/>
              <a:gd name="connsiteY14" fmla="*/ 242636 h 1975835"/>
              <a:gd name="connsiteX15" fmla="*/ 476233 w 2020636"/>
              <a:gd name="connsiteY15" fmla="*/ 71847 h 1975835"/>
              <a:gd name="connsiteX16" fmla="*/ 837448 w 2020636"/>
              <a:gd name="connsiteY16" fmla="*/ 353847 h 1975835"/>
              <a:gd name="connsiteX17" fmla="*/ 609511 w 2020636"/>
              <a:gd name="connsiteY17" fmla="*/ 35660 h 1975835"/>
              <a:gd name="connsiteX18" fmla="*/ 789786 w 2020636"/>
              <a:gd name="connsiteY18" fmla="*/ 146210 h 1975835"/>
              <a:gd name="connsiteX19" fmla="*/ 949542 w 2020636"/>
              <a:gd name="connsiteY19" fmla="*/ 387607 h 1975835"/>
              <a:gd name="connsiteX20" fmla="*/ 974035 w 2020636"/>
              <a:gd name="connsiteY20" fmla="*/ 296256 h 1975835"/>
              <a:gd name="connsiteX21" fmla="*/ 941156 w 2020636"/>
              <a:gd name="connsiteY21" fmla="*/ 164965 h 1975835"/>
              <a:gd name="connsiteX22" fmla="*/ 908058 w 2020636"/>
              <a:gd name="connsiteY22" fmla="*/ 135 h 1975835"/>
              <a:gd name="connsiteX23" fmla="*/ 1047733 w 2020636"/>
              <a:gd name="connsiteY23" fmla="*/ 193209 h 1975835"/>
              <a:gd name="connsiteX24" fmla="*/ 1085466 w 2020636"/>
              <a:gd name="connsiteY24" fmla="*/ 504997 h 1975835"/>
              <a:gd name="connsiteX25" fmla="*/ 1266184 w 2020636"/>
              <a:gd name="connsiteY25" fmla="*/ 305302 h 1975835"/>
              <a:gd name="connsiteX26" fmla="*/ 1339882 w 2020636"/>
              <a:gd name="connsiteY26" fmla="*/ 14478 h 1975835"/>
              <a:gd name="connsiteX27" fmla="*/ 1361286 w 2020636"/>
              <a:gd name="connsiteY27" fmla="*/ 197402 h 1975835"/>
              <a:gd name="connsiteX28" fmla="*/ 1308549 w 2020636"/>
              <a:gd name="connsiteY28" fmla="*/ 393124 h 1975835"/>
              <a:gd name="connsiteX29" fmla="*/ 1541563 w 2020636"/>
              <a:gd name="connsiteY29" fmla="*/ 78909 h 1975835"/>
              <a:gd name="connsiteX30" fmla="*/ 1425055 w 2020636"/>
              <a:gd name="connsiteY30" fmla="*/ 403937 h 1975835"/>
              <a:gd name="connsiteX31" fmla="*/ 1268832 w 2020636"/>
              <a:gd name="connsiteY31" fmla="*/ 631212 h 1975835"/>
              <a:gd name="connsiteX32" fmla="*/ 1490591 w 2020636"/>
              <a:gd name="connsiteY32" fmla="*/ 821417 h 1975835"/>
              <a:gd name="connsiteX33" fmla="*/ 1625412 w 2020636"/>
              <a:gd name="connsiteY33" fmla="*/ 877022 h 1975835"/>
              <a:gd name="connsiteX34" fmla="*/ 1875416 w 2020636"/>
              <a:gd name="connsiteY34" fmla="*/ 934614 h 1975835"/>
              <a:gd name="connsiteX35" fmla="*/ 2010016 w 2020636"/>
              <a:gd name="connsiteY35" fmla="*/ 1164097 h 1975835"/>
              <a:gd name="connsiteX36" fmla="*/ 1529206 w 2020636"/>
              <a:gd name="connsiteY36" fmla="*/ 1099003 h 1975835"/>
              <a:gd name="connsiteX37" fmla="*/ 1430572 w 2020636"/>
              <a:gd name="connsiteY37" fmla="*/ 1157036 h 1975835"/>
              <a:gd name="connsiteX38" fmla="*/ 1442929 w 2020636"/>
              <a:gd name="connsiteY38" fmla="*/ 1305317 h 1975835"/>
              <a:gd name="connsiteX39" fmla="*/ 1541783 w 2020636"/>
              <a:gd name="connsiteY39" fmla="*/ 1416528 h 1975835"/>
              <a:gd name="connsiteX40" fmla="*/ 1665351 w 2020636"/>
              <a:gd name="connsiteY40" fmla="*/ 1564809 h 1975835"/>
              <a:gd name="connsiteX41" fmla="*/ 1714778 w 2020636"/>
              <a:gd name="connsiteY41" fmla="*/ 1638950 h 1975835"/>
              <a:gd name="connsiteX42" fmla="*/ 1566497 w 2020636"/>
              <a:gd name="connsiteY42" fmla="*/ 1555982 h 1975835"/>
              <a:gd name="connsiteX43" fmla="*/ 1455286 w 2020636"/>
              <a:gd name="connsiteY43" fmla="*/ 1428885 h 1975835"/>
              <a:gd name="connsiteX44" fmla="*/ 1344075 w 2020636"/>
              <a:gd name="connsiteY44" fmla="*/ 1391814 h 1975835"/>
              <a:gd name="connsiteX45" fmla="*/ 1307005 w 2020636"/>
              <a:gd name="connsiteY45" fmla="*/ 1367101 h 1975835"/>
              <a:gd name="connsiteX46" fmla="*/ 1294648 w 2020636"/>
              <a:gd name="connsiteY46" fmla="*/ 1404171 h 1975835"/>
              <a:gd name="connsiteX47" fmla="*/ 1307005 w 2020636"/>
              <a:gd name="connsiteY47" fmla="*/ 1441241 h 1975835"/>
              <a:gd name="connsiteX48" fmla="*/ 1393502 w 2020636"/>
              <a:gd name="connsiteY48" fmla="*/ 1601879 h 1975835"/>
              <a:gd name="connsiteX49" fmla="*/ 1405859 w 2020636"/>
              <a:gd name="connsiteY49" fmla="*/ 1638950 h 1975835"/>
              <a:gd name="connsiteX50" fmla="*/ 1442929 w 2020636"/>
              <a:gd name="connsiteY50" fmla="*/ 1972582 h 1975835"/>
              <a:gd name="connsiteX51" fmla="*/ 1336352 w 2020636"/>
              <a:gd name="connsiteY51" fmla="*/ 1803338 h 1975835"/>
              <a:gd name="connsiteX52" fmla="*/ 1319362 w 2020636"/>
              <a:gd name="connsiteY52" fmla="*/ 1713090 h 1975835"/>
              <a:gd name="connsiteX53" fmla="*/ 1257578 w 2020636"/>
              <a:gd name="connsiteY53" fmla="*/ 1651306 h 1975835"/>
              <a:gd name="connsiteX54" fmla="*/ 1232864 w 2020636"/>
              <a:gd name="connsiteY54" fmla="*/ 1564809 h 1975835"/>
              <a:gd name="connsiteX55" fmla="*/ 1183437 w 2020636"/>
              <a:gd name="connsiteY55" fmla="*/ 1490668 h 1975835"/>
              <a:gd name="connsiteX56" fmla="*/ 973372 w 2020636"/>
              <a:gd name="connsiteY56" fmla="*/ 1490668 h 1975835"/>
              <a:gd name="connsiteX57" fmla="*/ 948659 w 2020636"/>
              <a:gd name="connsiteY57" fmla="*/ 1527739 h 1975835"/>
              <a:gd name="connsiteX58" fmla="*/ 911589 w 2020636"/>
              <a:gd name="connsiteY58" fmla="*/ 1540096 h 1975835"/>
              <a:gd name="connsiteX59" fmla="*/ 874518 w 2020636"/>
              <a:gd name="connsiteY59" fmla="*/ 1626593 h 1975835"/>
              <a:gd name="connsiteX60" fmla="*/ 825091 w 2020636"/>
              <a:gd name="connsiteY60" fmla="*/ 1737804 h 1975835"/>
              <a:gd name="connsiteX61" fmla="*/ 788021 w 2020636"/>
              <a:gd name="connsiteY61" fmla="*/ 1923155 h 1975835"/>
              <a:gd name="connsiteX62" fmla="*/ 775664 w 2020636"/>
              <a:gd name="connsiteY62" fmla="*/ 1960225 h 1975835"/>
              <a:gd name="connsiteX63" fmla="*/ 763307 w 2020636"/>
              <a:gd name="connsiteY63" fmla="*/ 1923155 h 1975835"/>
              <a:gd name="connsiteX64" fmla="*/ 738594 w 2020636"/>
              <a:gd name="connsiteY64" fmla="*/ 1886085 h 1975835"/>
              <a:gd name="connsiteX65" fmla="*/ 750951 w 2020636"/>
              <a:gd name="connsiteY65" fmla="*/ 1688377 h 1975835"/>
              <a:gd name="connsiteX66" fmla="*/ 849805 w 2020636"/>
              <a:gd name="connsiteY66" fmla="*/ 1503025 h 1975835"/>
              <a:gd name="connsiteX67" fmla="*/ 788021 w 2020636"/>
              <a:gd name="connsiteY67" fmla="*/ 1453598 h 1975835"/>
              <a:gd name="connsiteX68" fmla="*/ 312506 w 2020636"/>
              <a:gd name="connsiteY68" fmla="*/ 1494200 h 1975835"/>
              <a:gd name="connsiteX69" fmla="*/ 46616 w 2020636"/>
              <a:gd name="connsiteY69" fmla="*/ 1379458 h 1975835"/>
              <a:gd name="connsiteX70" fmla="*/ 330821 w 2020636"/>
              <a:gd name="connsiteY70" fmla="*/ 1379458 h 1975835"/>
              <a:gd name="connsiteX71" fmla="*/ 720 w 2020636"/>
              <a:gd name="connsiteY71" fmla="*/ 1138060 h 1975835"/>
              <a:gd name="connsiteX72" fmla="*/ 441238 w 2020636"/>
              <a:gd name="connsiteY72" fmla="*/ 1244283 h 1975835"/>
              <a:gd name="connsiteX73" fmla="*/ 55882 w 2020636"/>
              <a:gd name="connsiteY73" fmla="*/ 908136 h 1975835"/>
              <a:gd name="connsiteX0" fmla="*/ 55882 w 2013869"/>
              <a:gd name="connsiteY0" fmla="*/ 908136 h 1975835"/>
              <a:gd name="connsiteX1" fmla="*/ 285146 w 2013869"/>
              <a:gd name="connsiteY1" fmla="*/ 1003901 h 1975835"/>
              <a:gd name="connsiteX2" fmla="*/ 429675 w 2013869"/>
              <a:gd name="connsiteY2" fmla="*/ 1119966 h 1975835"/>
              <a:gd name="connsiteX3" fmla="*/ 615026 w 2013869"/>
              <a:gd name="connsiteY3" fmla="*/ 1206463 h 1975835"/>
              <a:gd name="connsiteX4" fmla="*/ 805674 w 2013869"/>
              <a:gd name="connsiteY4" fmla="*/ 949177 h 1975835"/>
              <a:gd name="connsiteX5" fmla="*/ 136643 w 2013869"/>
              <a:gd name="connsiteY5" fmla="*/ 446523 h 1975835"/>
              <a:gd name="connsiteX6" fmla="*/ 863486 w 2013869"/>
              <a:gd name="connsiteY6" fmla="*/ 833995 h 1975835"/>
              <a:gd name="connsiteX7" fmla="*/ 977786 w 2013869"/>
              <a:gd name="connsiteY7" fmla="*/ 667400 h 1975835"/>
              <a:gd name="connsiteX8" fmla="*/ 899232 w 2013869"/>
              <a:gd name="connsiteY8" fmla="*/ 539198 h 1975835"/>
              <a:gd name="connsiteX9" fmla="*/ 775664 w 2013869"/>
              <a:gd name="connsiteY9" fmla="*/ 415631 h 1975835"/>
              <a:gd name="connsiteX10" fmla="*/ 701524 w 2013869"/>
              <a:gd name="connsiteY10" fmla="*/ 390917 h 1975835"/>
              <a:gd name="connsiteX11" fmla="*/ 615026 w 2013869"/>
              <a:gd name="connsiteY11" fmla="*/ 366204 h 1975835"/>
              <a:gd name="connsiteX12" fmla="*/ 442032 w 2013869"/>
              <a:gd name="connsiteY12" fmla="*/ 329133 h 1975835"/>
              <a:gd name="connsiteX13" fmla="*/ 318464 w 2013869"/>
              <a:gd name="connsiteY13" fmla="*/ 168496 h 1975835"/>
              <a:gd name="connsiteX14" fmla="*/ 466745 w 2013869"/>
              <a:gd name="connsiteY14" fmla="*/ 242636 h 1975835"/>
              <a:gd name="connsiteX15" fmla="*/ 476233 w 2013869"/>
              <a:gd name="connsiteY15" fmla="*/ 71847 h 1975835"/>
              <a:gd name="connsiteX16" fmla="*/ 837448 w 2013869"/>
              <a:gd name="connsiteY16" fmla="*/ 353847 h 1975835"/>
              <a:gd name="connsiteX17" fmla="*/ 609511 w 2013869"/>
              <a:gd name="connsiteY17" fmla="*/ 35660 h 1975835"/>
              <a:gd name="connsiteX18" fmla="*/ 789786 w 2013869"/>
              <a:gd name="connsiteY18" fmla="*/ 146210 h 1975835"/>
              <a:gd name="connsiteX19" fmla="*/ 949542 w 2013869"/>
              <a:gd name="connsiteY19" fmla="*/ 387607 h 1975835"/>
              <a:gd name="connsiteX20" fmla="*/ 974035 w 2013869"/>
              <a:gd name="connsiteY20" fmla="*/ 296256 h 1975835"/>
              <a:gd name="connsiteX21" fmla="*/ 941156 w 2013869"/>
              <a:gd name="connsiteY21" fmla="*/ 164965 h 1975835"/>
              <a:gd name="connsiteX22" fmla="*/ 908058 w 2013869"/>
              <a:gd name="connsiteY22" fmla="*/ 135 h 1975835"/>
              <a:gd name="connsiteX23" fmla="*/ 1047733 w 2013869"/>
              <a:gd name="connsiteY23" fmla="*/ 193209 h 1975835"/>
              <a:gd name="connsiteX24" fmla="*/ 1085466 w 2013869"/>
              <a:gd name="connsiteY24" fmla="*/ 504997 h 1975835"/>
              <a:gd name="connsiteX25" fmla="*/ 1266184 w 2013869"/>
              <a:gd name="connsiteY25" fmla="*/ 305302 h 1975835"/>
              <a:gd name="connsiteX26" fmla="*/ 1339882 w 2013869"/>
              <a:gd name="connsiteY26" fmla="*/ 14478 h 1975835"/>
              <a:gd name="connsiteX27" fmla="*/ 1361286 w 2013869"/>
              <a:gd name="connsiteY27" fmla="*/ 197402 h 1975835"/>
              <a:gd name="connsiteX28" fmla="*/ 1308549 w 2013869"/>
              <a:gd name="connsiteY28" fmla="*/ 393124 h 1975835"/>
              <a:gd name="connsiteX29" fmla="*/ 1541563 w 2013869"/>
              <a:gd name="connsiteY29" fmla="*/ 78909 h 1975835"/>
              <a:gd name="connsiteX30" fmla="*/ 1425055 w 2013869"/>
              <a:gd name="connsiteY30" fmla="*/ 403937 h 1975835"/>
              <a:gd name="connsiteX31" fmla="*/ 1268832 w 2013869"/>
              <a:gd name="connsiteY31" fmla="*/ 631212 h 1975835"/>
              <a:gd name="connsiteX32" fmla="*/ 1490591 w 2013869"/>
              <a:gd name="connsiteY32" fmla="*/ 821417 h 1975835"/>
              <a:gd name="connsiteX33" fmla="*/ 1625412 w 2013869"/>
              <a:gd name="connsiteY33" fmla="*/ 877022 h 1975835"/>
              <a:gd name="connsiteX34" fmla="*/ 1769281 w 2013869"/>
              <a:gd name="connsiteY34" fmla="*/ 885628 h 1975835"/>
              <a:gd name="connsiteX35" fmla="*/ 2010016 w 2013869"/>
              <a:gd name="connsiteY35" fmla="*/ 1164097 h 1975835"/>
              <a:gd name="connsiteX36" fmla="*/ 1529206 w 2013869"/>
              <a:gd name="connsiteY36" fmla="*/ 1099003 h 1975835"/>
              <a:gd name="connsiteX37" fmla="*/ 1430572 w 2013869"/>
              <a:gd name="connsiteY37" fmla="*/ 1157036 h 1975835"/>
              <a:gd name="connsiteX38" fmla="*/ 1442929 w 2013869"/>
              <a:gd name="connsiteY38" fmla="*/ 1305317 h 1975835"/>
              <a:gd name="connsiteX39" fmla="*/ 1541783 w 2013869"/>
              <a:gd name="connsiteY39" fmla="*/ 1416528 h 1975835"/>
              <a:gd name="connsiteX40" fmla="*/ 1665351 w 2013869"/>
              <a:gd name="connsiteY40" fmla="*/ 1564809 h 1975835"/>
              <a:gd name="connsiteX41" fmla="*/ 1714778 w 2013869"/>
              <a:gd name="connsiteY41" fmla="*/ 1638950 h 1975835"/>
              <a:gd name="connsiteX42" fmla="*/ 1566497 w 2013869"/>
              <a:gd name="connsiteY42" fmla="*/ 1555982 h 1975835"/>
              <a:gd name="connsiteX43" fmla="*/ 1455286 w 2013869"/>
              <a:gd name="connsiteY43" fmla="*/ 1428885 h 1975835"/>
              <a:gd name="connsiteX44" fmla="*/ 1344075 w 2013869"/>
              <a:gd name="connsiteY44" fmla="*/ 1391814 h 1975835"/>
              <a:gd name="connsiteX45" fmla="*/ 1307005 w 2013869"/>
              <a:gd name="connsiteY45" fmla="*/ 1367101 h 1975835"/>
              <a:gd name="connsiteX46" fmla="*/ 1294648 w 2013869"/>
              <a:gd name="connsiteY46" fmla="*/ 1404171 h 1975835"/>
              <a:gd name="connsiteX47" fmla="*/ 1307005 w 2013869"/>
              <a:gd name="connsiteY47" fmla="*/ 1441241 h 1975835"/>
              <a:gd name="connsiteX48" fmla="*/ 1393502 w 2013869"/>
              <a:gd name="connsiteY48" fmla="*/ 1601879 h 1975835"/>
              <a:gd name="connsiteX49" fmla="*/ 1405859 w 2013869"/>
              <a:gd name="connsiteY49" fmla="*/ 1638950 h 1975835"/>
              <a:gd name="connsiteX50" fmla="*/ 1442929 w 2013869"/>
              <a:gd name="connsiteY50" fmla="*/ 1972582 h 1975835"/>
              <a:gd name="connsiteX51" fmla="*/ 1336352 w 2013869"/>
              <a:gd name="connsiteY51" fmla="*/ 1803338 h 1975835"/>
              <a:gd name="connsiteX52" fmla="*/ 1319362 w 2013869"/>
              <a:gd name="connsiteY52" fmla="*/ 1713090 h 1975835"/>
              <a:gd name="connsiteX53" fmla="*/ 1257578 w 2013869"/>
              <a:gd name="connsiteY53" fmla="*/ 1651306 h 1975835"/>
              <a:gd name="connsiteX54" fmla="*/ 1232864 w 2013869"/>
              <a:gd name="connsiteY54" fmla="*/ 1564809 h 1975835"/>
              <a:gd name="connsiteX55" fmla="*/ 1183437 w 2013869"/>
              <a:gd name="connsiteY55" fmla="*/ 1490668 h 1975835"/>
              <a:gd name="connsiteX56" fmla="*/ 973372 w 2013869"/>
              <a:gd name="connsiteY56" fmla="*/ 1490668 h 1975835"/>
              <a:gd name="connsiteX57" fmla="*/ 948659 w 2013869"/>
              <a:gd name="connsiteY57" fmla="*/ 1527739 h 1975835"/>
              <a:gd name="connsiteX58" fmla="*/ 911589 w 2013869"/>
              <a:gd name="connsiteY58" fmla="*/ 1540096 h 1975835"/>
              <a:gd name="connsiteX59" fmla="*/ 874518 w 2013869"/>
              <a:gd name="connsiteY59" fmla="*/ 1626593 h 1975835"/>
              <a:gd name="connsiteX60" fmla="*/ 825091 w 2013869"/>
              <a:gd name="connsiteY60" fmla="*/ 1737804 h 1975835"/>
              <a:gd name="connsiteX61" fmla="*/ 788021 w 2013869"/>
              <a:gd name="connsiteY61" fmla="*/ 1923155 h 1975835"/>
              <a:gd name="connsiteX62" fmla="*/ 775664 w 2013869"/>
              <a:gd name="connsiteY62" fmla="*/ 1960225 h 1975835"/>
              <a:gd name="connsiteX63" fmla="*/ 763307 w 2013869"/>
              <a:gd name="connsiteY63" fmla="*/ 1923155 h 1975835"/>
              <a:gd name="connsiteX64" fmla="*/ 738594 w 2013869"/>
              <a:gd name="connsiteY64" fmla="*/ 1886085 h 1975835"/>
              <a:gd name="connsiteX65" fmla="*/ 750951 w 2013869"/>
              <a:gd name="connsiteY65" fmla="*/ 1688377 h 1975835"/>
              <a:gd name="connsiteX66" fmla="*/ 849805 w 2013869"/>
              <a:gd name="connsiteY66" fmla="*/ 1503025 h 1975835"/>
              <a:gd name="connsiteX67" fmla="*/ 788021 w 2013869"/>
              <a:gd name="connsiteY67" fmla="*/ 1453598 h 1975835"/>
              <a:gd name="connsiteX68" fmla="*/ 312506 w 2013869"/>
              <a:gd name="connsiteY68" fmla="*/ 1494200 h 1975835"/>
              <a:gd name="connsiteX69" fmla="*/ 46616 w 2013869"/>
              <a:gd name="connsiteY69" fmla="*/ 1379458 h 1975835"/>
              <a:gd name="connsiteX70" fmla="*/ 330821 w 2013869"/>
              <a:gd name="connsiteY70" fmla="*/ 1379458 h 1975835"/>
              <a:gd name="connsiteX71" fmla="*/ 720 w 2013869"/>
              <a:gd name="connsiteY71" fmla="*/ 1138060 h 1975835"/>
              <a:gd name="connsiteX72" fmla="*/ 441238 w 2013869"/>
              <a:gd name="connsiteY72" fmla="*/ 1244283 h 1975835"/>
              <a:gd name="connsiteX73" fmla="*/ 55882 w 2013869"/>
              <a:gd name="connsiteY73" fmla="*/ 908136 h 1975835"/>
              <a:gd name="connsiteX0" fmla="*/ 55882 w 1769281"/>
              <a:gd name="connsiteY0" fmla="*/ 908136 h 1975835"/>
              <a:gd name="connsiteX1" fmla="*/ 285146 w 1769281"/>
              <a:gd name="connsiteY1" fmla="*/ 1003901 h 1975835"/>
              <a:gd name="connsiteX2" fmla="*/ 429675 w 1769281"/>
              <a:gd name="connsiteY2" fmla="*/ 1119966 h 1975835"/>
              <a:gd name="connsiteX3" fmla="*/ 615026 w 1769281"/>
              <a:gd name="connsiteY3" fmla="*/ 1206463 h 1975835"/>
              <a:gd name="connsiteX4" fmla="*/ 805674 w 1769281"/>
              <a:gd name="connsiteY4" fmla="*/ 949177 h 1975835"/>
              <a:gd name="connsiteX5" fmla="*/ 136643 w 1769281"/>
              <a:gd name="connsiteY5" fmla="*/ 446523 h 1975835"/>
              <a:gd name="connsiteX6" fmla="*/ 863486 w 1769281"/>
              <a:gd name="connsiteY6" fmla="*/ 833995 h 1975835"/>
              <a:gd name="connsiteX7" fmla="*/ 977786 w 1769281"/>
              <a:gd name="connsiteY7" fmla="*/ 667400 h 1975835"/>
              <a:gd name="connsiteX8" fmla="*/ 899232 w 1769281"/>
              <a:gd name="connsiteY8" fmla="*/ 539198 h 1975835"/>
              <a:gd name="connsiteX9" fmla="*/ 775664 w 1769281"/>
              <a:gd name="connsiteY9" fmla="*/ 415631 h 1975835"/>
              <a:gd name="connsiteX10" fmla="*/ 701524 w 1769281"/>
              <a:gd name="connsiteY10" fmla="*/ 390917 h 1975835"/>
              <a:gd name="connsiteX11" fmla="*/ 615026 w 1769281"/>
              <a:gd name="connsiteY11" fmla="*/ 366204 h 1975835"/>
              <a:gd name="connsiteX12" fmla="*/ 442032 w 1769281"/>
              <a:gd name="connsiteY12" fmla="*/ 329133 h 1975835"/>
              <a:gd name="connsiteX13" fmla="*/ 318464 w 1769281"/>
              <a:gd name="connsiteY13" fmla="*/ 168496 h 1975835"/>
              <a:gd name="connsiteX14" fmla="*/ 466745 w 1769281"/>
              <a:gd name="connsiteY14" fmla="*/ 242636 h 1975835"/>
              <a:gd name="connsiteX15" fmla="*/ 476233 w 1769281"/>
              <a:gd name="connsiteY15" fmla="*/ 71847 h 1975835"/>
              <a:gd name="connsiteX16" fmla="*/ 837448 w 1769281"/>
              <a:gd name="connsiteY16" fmla="*/ 353847 h 1975835"/>
              <a:gd name="connsiteX17" fmla="*/ 609511 w 1769281"/>
              <a:gd name="connsiteY17" fmla="*/ 35660 h 1975835"/>
              <a:gd name="connsiteX18" fmla="*/ 789786 w 1769281"/>
              <a:gd name="connsiteY18" fmla="*/ 146210 h 1975835"/>
              <a:gd name="connsiteX19" fmla="*/ 949542 w 1769281"/>
              <a:gd name="connsiteY19" fmla="*/ 387607 h 1975835"/>
              <a:gd name="connsiteX20" fmla="*/ 974035 w 1769281"/>
              <a:gd name="connsiteY20" fmla="*/ 296256 h 1975835"/>
              <a:gd name="connsiteX21" fmla="*/ 941156 w 1769281"/>
              <a:gd name="connsiteY21" fmla="*/ 164965 h 1975835"/>
              <a:gd name="connsiteX22" fmla="*/ 908058 w 1769281"/>
              <a:gd name="connsiteY22" fmla="*/ 135 h 1975835"/>
              <a:gd name="connsiteX23" fmla="*/ 1047733 w 1769281"/>
              <a:gd name="connsiteY23" fmla="*/ 193209 h 1975835"/>
              <a:gd name="connsiteX24" fmla="*/ 1085466 w 1769281"/>
              <a:gd name="connsiteY24" fmla="*/ 504997 h 1975835"/>
              <a:gd name="connsiteX25" fmla="*/ 1266184 w 1769281"/>
              <a:gd name="connsiteY25" fmla="*/ 305302 h 1975835"/>
              <a:gd name="connsiteX26" fmla="*/ 1339882 w 1769281"/>
              <a:gd name="connsiteY26" fmla="*/ 14478 h 1975835"/>
              <a:gd name="connsiteX27" fmla="*/ 1361286 w 1769281"/>
              <a:gd name="connsiteY27" fmla="*/ 197402 h 1975835"/>
              <a:gd name="connsiteX28" fmla="*/ 1308549 w 1769281"/>
              <a:gd name="connsiteY28" fmla="*/ 393124 h 1975835"/>
              <a:gd name="connsiteX29" fmla="*/ 1541563 w 1769281"/>
              <a:gd name="connsiteY29" fmla="*/ 78909 h 1975835"/>
              <a:gd name="connsiteX30" fmla="*/ 1425055 w 1769281"/>
              <a:gd name="connsiteY30" fmla="*/ 403937 h 1975835"/>
              <a:gd name="connsiteX31" fmla="*/ 1268832 w 1769281"/>
              <a:gd name="connsiteY31" fmla="*/ 631212 h 1975835"/>
              <a:gd name="connsiteX32" fmla="*/ 1490591 w 1769281"/>
              <a:gd name="connsiteY32" fmla="*/ 821417 h 1975835"/>
              <a:gd name="connsiteX33" fmla="*/ 1625412 w 1769281"/>
              <a:gd name="connsiteY33" fmla="*/ 877022 h 1975835"/>
              <a:gd name="connsiteX34" fmla="*/ 1769281 w 1769281"/>
              <a:gd name="connsiteY34" fmla="*/ 885628 h 1975835"/>
              <a:gd name="connsiteX35" fmla="*/ 1740594 w 1769281"/>
              <a:gd name="connsiteY35" fmla="*/ 1106947 h 1975835"/>
              <a:gd name="connsiteX36" fmla="*/ 1529206 w 1769281"/>
              <a:gd name="connsiteY36" fmla="*/ 1099003 h 1975835"/>
              <a:gd name="connsiteX37" fmla="*/ 1430572 w 1769281"/>
              <a:gd name="connsiteY37" fmla="*/ 1157036 h 1975835"/>
              <a:gd name="connsiteX38" fmla="*/ 1442929 w 1769281"/>
              <a:gd name="connsiteY38" fmla="*/ 1305317 h 1975835"/>
              <a:gd name="connsiteX39" fmla="*/ 1541783 w 1769281"/>
              <a:gd name="connsiteY39" fmla="*/ 1416528 h 1975835"/>
              <a:gd name="connsiteX40" fmla="*/ 1665351 w 1769281"/>
              <a:gd name="connsiteY40" fmla="*/ 1564809 h 1975835"/>
              <a:gd name="connsiteX41" fmla="*/ 1714778 w 1769281"/>
              <a:gd name="connsiteY41" fmla="*/ 1638950 h 1975835"/>
              <a:gd name="connsiteX42" fmla="*/ 1566497 w 1769281"/>
              <a:gd name="connsiteY42" fmla="*/ 1555982 h 1975835"/>
              <a:gd name="connsiteX43" fmla="*/ 1455286 w 1769281"/>
              <a:gd name="connsiteY43" fmla="*/ 1428885 h 1975835"/>
              <a:gd name="connsiteX44" fmla="*/ 1344075 w 1769281"/>
              <a:gd name="connsiteY44" fmla="*/ 1391814 h 1975835"/>
              <a:gd name="connsiteX45" fmla="*/ 1307005 w 1769281"/>
              <a:gd name="connsiteY45" fmla="*/ 1367101 h 1975835"/>
              <a:gd name="connsiteX46" fmla="*/ 1294648 w 1769281"/>
              <a:gd name="connsiteY46" fmla="*/ 1404171 h 1975835"/>
              <a:gd name="connsiteX47" fmla="*/ 1307005 w 1769281"/>
              <a:gd name="connsiteY47" fmla="*/ 1441241 h 1975835"/>
              <a:gd name="connsiteX48" fmla="*/ 1393502 w 1769281"/>
              <a:gd name="connsiteY48" fmla="*/ 1601879 h 1975835"/>
              <a:gd name="connsiteX49" fmla="*/ 1405859 w 1769281"/>
              <a:gd name="connsiteY49" fmla="*/ 1638950 h 1975835"/>
              <a:gd name="connsiteX50" fmla="*/ 1442929 w 1769281"/>
              <a:gd name="connsiteY50" fmla="*/ 1972582 h 1975835"/>
              <a:gd name="connsiteX51" fmla="*/ 1336352 w 1769281"/>
              <a:gd name="connsiteY51" fmla="*/ 1803338 h 1975835"/>
              <a:gd name="connsiteX52" fmla="*/ 1319362 w 1769281"/>
              <a:gd name="connsiteY52" fmla="*/ 1713090 h 1975835"/>
              <a:gd name="connsiteX53" fmla="*/ 1257578 w 1769281"/>
              <a:gd name="connsiteY53" fmla="*/ 1651306 h 1975835"/>
              <a:gd name="connsiteX54" fmla="*/ 1232864 w 1769281"/>
              <a:gd name="connsiteY54" fmla="*/ 1564809 h 1975835"/>
              <a:gd name="connsiteX55" fmla="*/ 1183437 w 1769281"/>
              <a:gd name="connsiteY55" fmla="*/ 1490668 h 1975835"/>
              <a:gd name="connsiteX56" fmla="*/ 973372 w 1769281"/>
              <a:gd name="connsiteY56" fmla="*/ 1490668 h 1975835"/>
              <a:gd name="connsiteX57" fmla="*/ 948659 w 1769281"/>
              <a:gd name="connsiteY57" fmla="*/ 1527739 h 1975835"/>
              <a:gd name="connsiteX58" fmla="*/ 911589 w 1769281"/>
              <a:gd name="connsiteY58" fmla="*/ 1540096 h 1975835"/>
              <a:gd name="connsiteX59" fmla="*/ 874518 w 1769281"/>
              <a:gd name="connsiteY59" fmla="*/ 1626593 h 1975835"/>
              <a:gd name="connsiteX60" fmla="*/ 825091 w 1769281"/>
              <a:gd name="connsiteY60" fmla="*/ 1737804 h 1975835"/>
              <a:gd name="connsiteX61" fmla="*/ 788021 w 1769281"/>
              <a:gd name="connsiteY61" fmla="*/ 1923155 h 1975835"/>
              <a:gd name="connsiteX62" fmla="*/ 775664 w 1769281"/>
              <a:gd name="connsiteY62" fmla="*/ 1960225 h 1975835"/>
              <a:gd name="connsiteX63" fmla="*/ 763307 w 1769281"/>
              <a:gd name="connsiteY63" fmla="*/ 1923155 h 1975835"/>
              <a:gd name="connsiteX64" fmla="*/ 738594 w 1769281"/>
              <a:gd name="connsiteY64" fmla="*/ 1886085 h 1975835"/>
              <a:gd name="connsiteX65" fmla="*/ 750951 w 1769281"/>
              <a:gd name="connsiteY65" fmla="*/ 1688377 h 1975835"/>
              <a:gd name="connsiteX66" fmla="*/ 849805 w 1769281"/>
              <a:gd name="connsiteY66" fmla="*/ 1503025 h 1975835"/>
              <a:gd name="connsiteX67" fmla="*/ 788021 w 1769281"/>
              <a:gd name="connsiteY67" fmla="*/ 1453598 h 1975835"/>
              <a:gd name="connsiteX68" fmla="*/ 312506 w 1769281"/>
              <a:gd name="connsiteY68" fmla="*/ 1494200 h 1975835"/>
              <a:gd name="connsiteX69" fmla="*/ 46616 w 1769281"/>
              <a:gd name="connsiteY69" fmla="*/ 1379458 h 1975835"/>
              <a:gd name="connsiteX70" fmla="*/ 330821 w 1769281"/>
              <a:gd name="connsiteY70" fmla="*/ 1379458 h 1975835"/>
              <a:gd name="connsiteX71" fmla="*/ 720 w 1769281"/>
              <a:gd name="connsiteY71" fmla="*/ 1138060 h 1975835"/>
              <a:gd name="connsiteX72" fmla="*/ 441238 w 1769281"/>
              <a:gd name="connsiteY72" fmla="*/ 1244283 h 1975835"/>
              <a:gd name="connsiteX73" fmla="*/ 55882 w 1769281"/>
              <a:gd name="connsiteY73" fmla="*/ 908136 h 1975835"/>
              <a:gd name="connsiteX0" fmla="*/ 55882 w 1759868"/>
              <a:gd name="connsiteY0" fmla="*/ 908136 h 1975835"/>
              <a:gd name="connsiteX1" fmla="*/ 285146 w 1759868"/>
              <a:gd name="connsiteY1" fmla="*/ 1003901 h 1975835"/>
              <a:gd name="connsiteX2" fmla="*/ 429675 w 1759868"/>
              <a:gd name="connsiteY2" fmla="*/ 1119966 h 1975835"/>
              <a:gd name="connsiteX3" fmla="*/ 615026 w 1759868"/>
              <a:gd name="connsiteY3" fmla="*/ 1206463 h 1975835"/>
              <a:gd name="connsiteX4" fmla="*/ 805674 w 1759868"/>
              <a:gd name="connsiteY4" fmla="*/ 949177 h 1975835"/>
              <a:gd name="connsiteX5" fmla="*/ 136643 w 1759868"/>
              <a:gd name="connsiteY5" fmla="*/ 446523 h 1975835"/>
              <a:gd name="connsiteX6" fmla="*/ 863486 w 1759868"/>
              <a:gd name="connsiteY6" fmla="*/ 833995 h 1975835"/>
              <a:gd name="connsiteX7" fmla="*/ 977786 w 1759868"/>
              <a:gd name="connsiteY7" fmla="*/ 667400 h 1975835"/>
              <a:gd name="connsiteX8" fmla="*/ 899232 w 1759868"/>
              <a:gd name="connsiteY8" fmla="*/ 539198 h 1975835"/>
              <a:gd name="connsiteX9" fmla="*/ 775664 w 1759868"/>
              <a:gd name="connsiteY9" fmla="*/ 415631 h 1975835"/>
              <a:gd name="connsiteX10" fmla="*/ 701524 w 1759868"/>
              <a:gd name="connsiteY10" fmla="*/ 390917 h 1975835"/>
              <a:gd name="connsiteX11" fmla="*/ 615026 w 1759868"/>
              <a:gd name="connsiteY11" fmla="*/ 366204 h 1975835"/>
              <a:gd name="connsiteX12" fmla="*/ 442032 w 1759868"/>
              <a:gd name="connsiteY12" fmla="*/ 329133 h 1975835"/>
              <a:gd name="connsiteX13" fmla="*/ 318464 w 1759868"/>
              <a:gd name="connsiteY13" fmla="*/ 168496 h 1975835"/>
              <a:gd name="connsiteX14" fmla="*/ 466745 w 1759868"/>
              <a:gd name="connsiteY14" fmla="*/ 242636 h 1975835"/>
              <a:gd name="connsiteX15" fmla="*/ 476233 w 1759868"/>
              <a:gd name="connsiteY15" fmla="*/ 71847 h 1975835"/>
              <a:gd name="connsiteX16" fmla="*/ 837448 w 1759868"/>
              <a:gd name="connsiteY16" fmla="*/ 353847 h 1975835"/>
              <a:gd name="connsiteX17" fmla="*/ 609511 w 1759868"/>
              <a:gd name="connsiteY17" fmla="*/ 35660 h 1975835"/>
              <a:gd name="connsiteX18" fmla="*/ 789786 w 1759868"/>
              <a:gd name="connsiteY18" fmla="*/ 146210 h 1975835"/>
              <a:gd name="connsiteX19" fmla="*/ 949542 w 1759868"/>
              <a:gd name="connsiteY19" fmla="*/ 387607 h 1975835"/>
              <a:gd name="connsiteX20" fmla="*/ 974035 w 1759868"/>
              <a:gd name="connsiteY20" fmla="*/ 296256 h 1975835"/>
              <a:gd name="connsiteX21" fmla="*/ 941156 w 1759868"/>
              <a:gd name="connsiteY21" fmla="*/ 164965 h 1975835"/>
              <a:gd name="connsiteX22" fmla="*/ 908058 w 1759868"/>
              <a:gd name="connsiteY22" fmla="*/ 135 h 1975835"/>
              <a:gd name="connsiteX23" fmla="*/ 1047733 w 1759868"/>
              <a:gd name="connsiteY23" fmla="*/ 193209 h 1975835"/>
              <a:gd name="connsiteX24" fmla="*/ 1085466 w 1759868"/>
              <a:gd name="connsiteY24" fmla="*/ 504997 h 1975835"/>
              <a:gd name="connsiteX25" fmla="*/ 1266184 w 1759868"/>
              <a:gd name="connsiteY25" fmla="*/ 305302 h 1975835"/>
              <a:gd name="connsiteX26" fmla="*/ 1339882 w 1759868"/>
              <a:gd name="connsiteY26" fmla="*/ 14478 h 1975835"/>
              <a:gd name="connsiteX27" fmla="*/ 1361286 w 1759868"/>
              <a:gd name="connsiteY27" fmla="*/ 197402 h 1975835"/>
              <a:gd name="connsiteX28" fmla="*/ 1308549 w 1759868"/>
              <a:gd name="connsiteY28" fmla="*/ 393124 h 1975835"/>
              <a:gd name="connsiteX29" fmla="*/ 1541563 w 1759868"/>
              <a:gd name="connsiteY29" fmla="*/ 78909 h 1975835"/>
              <a:gd name="connsiteX30" fmla="*/ 1425055 w 1759868"/>
              <a:gd name="connsiteY30" fmla="*/ 403937 h 1975835"/>
              <a:gd name="connsiteX31" fmla="*/ 1268832 w 1759868"/>
              <a:gd name="connsiteY31" fmla="*/ 631212 h 1975835"/>
              <a:gd name="connsiteX32" fmla="*/ 1490591 w 1759868"/>
              <a:gd name="connsiteY32" fmla="*/ 821417 h 1975835"/>
              <a:gd name="connsiteX33" fmla="*/ 1625412 w 1759868"/>
              <a:gd name="connsiteY33" fmla="*/ 877022 h 1975835"/>
              <a:gd name="connsiteX34" fmla="*/ 1752952 w 1759868"/>
              <a:gd name="connsiteY34" fmla="*/ 910121 h 1975835"/>
              <a:gd name="connsiteX35" fmla="*/ 1740594 w 1759868"/>
              <a:gd name="connsiteY35" fmla="*/ 1106947 h 1975835"/>
              <a:gd name="connsiteX36" fmla="*/ 1529206 w 1759868"/>
              <a:gd name="connsiteY36" fmla="*/ 1099003 h 1975835"/>
              <a:gd name="connsiteX37" fmla="*/ 1430572 w 1759868"/>
              <a:gd name="connsiteY37" fmla="*/ 1157036 h 1975835"/>
              <a:gd name="connsiteX38" fmla="*/ 1442929 w 1759868"/>
              <a:gd name="connsiteY38" fmla="*/ 1305317 h 1975835"/>
              <a:gd name="connsiteX39" fmla="*/ 1541783 w 1759868"/>
              <a:gd name="connsiteY39" fmla="*/ 1416528 h 1975835"/>
              <a:gd name="connsiteX40" fmla="*/ 1665351 w 1759868"/>
              <a:gd name="connsiteY40" fmla="*/ 1564809 h 1975835"/>
              <a:gd name="connsiteX41" fmla="*/ 1714778 w 1759868"/>
              <a:gd name="connsiteY41" fmla="*/ 1638950 h 1975835"/>
              <a:gd name="connsiteX42" fmla="*/ 1566497 w 1759868"/>
              <a:gd name="connsiteY42" fmla="*/ 1555982 h 1975835"/>
              <a:gd name="connsiteX43" fmla="*/ 1455286 w 1759868"/>
              <a:gd name="connsiteY43" fmla="*/ 1428885 h 1975835"/>
              <a:gd name="connsiteX44" fmla="*/ 1344075 w 1759868"/>
              <a:gd name="connsiteY44" fmla="*/ 1391814 h 1975835"/>
              <a:gd name="connsiteX45" fmla="*/ 1307005 w 1759868"/>
              <a:gd name="connsiteY45" fmla="*/ 1367101 h 1975835"/>
              <a:gd name="connsiteX46" fmla="*/ 1294648 w 1759868"/>
              <a:gd name="connsiteY46" fmla="*/ 1404171 h 1975835"/>
              <a:gd name="connsiteX47" fmla="*/ 1307005 w 1759868"/>
              <a:gd name="connsiteY47" fmla="*/ 1441241 h 1975835"/>
              <a:gd name="connsiteX48" fmla="*/ 1393502 w 1759868"/>
              <a:gd name="connsiteY48" fmla="*/ 1601879 h 1975835"/>
              <a:gd name="connsiteX49" fmla="*/ 1405859 w 1759868"/>
              <a:gd name="connsiteY49" fmla="*/ 1638950 h 1975835"/>
              <a:gd name="connsiteX50" fmla="*/ 1442929 w 1759868"/>
              <a:gd name="connsiteY50" fmla="*/ 1972582 h 1975835"/>
              <a:gd name="connsiteX51" fmla="*/ 1336352 w 1759868"/>
              <a:gd name="connsiteY51" fmla="*/ 1803338 h 1975835"/>
              <a:gd name="connsiteX52" fmla="*/ 1319362 w 1759868"/>
              <a:gd name="connsiteY52" fmla="*/ 1713090 h 1975835"/>
              <a:gd name="connsiteX53" fmla="*/ 1257578 w 1759868"/>
              <a:gd name="connsiteY53" fmla="*/ 1651306 h 1975835"/>
              <a:gd name="connsiteX54" fmla="*/ 1232864 w 1759868"/>
              <a:gd name="connsiteY54" fmla="*/ 1564809 h 1975835"/>
              <a:gd name="connsiteX55" fmla="*/ 1183437 w 1759868"/>
              <a:gd name="connsiteY55" fmla="*/ 1490668 h 1975835"/>
              <a:gd name="connsiteX56" fmla="*/ 973372 w 1759868"/>
              <a:gd name="connsiteY56" fmla="*/ 1490668 h 1975835"/>
              <a:gd name="connsiteX57" fmla="*/ 948659 w 1759868"/>
              <a:gd name="connsiteY57" fmla="*/ 1527739 h 1975835"/>
              <a:gd name="connsiteX58" fmla="*/ 911589 w 1759868"/>
              <a:gd name="connsiteY58" fmla="*/ 1540096 h 1975835"/>
              <a:gd name="connsiteX59" fmla="*/ 874518 w 1759868"/>
              <a:gd name="connsiteY59" fmla="*/ 1626593 h 1975835"/>
              <a:gd name="connsiteX60" fmla="*/ 825091 w 1759868"/>
              <a:gd name="connsiteY60" fmla="*/ 1737804 h 1975835"/>
              <a:gd name="connsiteX61" fmla="*/ 788021 w 1759868"/>
              <a:gd name="connsiteY61" fmla="*/ 1923155 h 1975835"/>
              <a:gd name="connsiteX62" fmla="*/ 775664 w 1759868"/>
              <a:gd name="connsiteY62" fmla="*/ 1960225 h 1975835"/>
              <a:gd name="connsiteX63" fmla="*/ 763307 w 1759868"/>
              <a:gd name="connsiteY63" fmla="*/ 1923155 h 1975835"/>
              <a:gd name="connsiteX64" fmla="*/ 738594 w 1759868"/>
              <a:gd name="connsiteY64" fmla="*/ 1886085 h 1975835"/>
              <a:gd name="connsiteX65" fmla="*/ 750951 w 1759868"/>
              <a:gd name="connsiteY65" fmla="*/ 1688377 h 1975835"/>
              <a:gd name="connsiteX66" fmla="*/ 849805 w 1759868"/>
              <a:gd name="connsiteY66" fmla="*/ 1503025 h 1975835"/>
              <a:gd name="connsiteX67" fmla="*/ 788021 w 1759868"/>
              <a:gd name="connsiteY67" fmla="*/ 1453598 h 1975835"/>
              <a:gd name="connsiteX68" fmla="*/ 312506 w 1759868"/>
              <a:gd name="connsiteY68" fmla="*/ 1494200 h 1975835"/>
              <a:gd name="connsiteX69" fmla="*/ 46616 w 1759868"/>
              <a:gd name="connsiteY69" fmla="*/ 1379458 h 1975835"/>
              <a:gd name="connsiteX70" fmla="*/ 330821 w 1759868"/>
              <a:gd name="connsiteY70" fmla="*/ 1379458 h 1975835"/>
              <a:gd name="connsiteX71" fmla="*/ 720 w 1759868"/>
              <a:gd name="connsiteY71" fmla="*/ 1138060 h 1975835"/>
              <a:gd name="connsiteX72" fmla="*/ 441238 w 1759868"/>
              <a:gd name="connsiteY72" fmla="*/ 1244283 h 1975835"/>
              <a:gd name="connsiteX73" fmla="*/ 55882 w 1759868"/>
              <a:gd name="connsiteY73" fmla="*/ 908136 h 1975835"/>
              <a:gd name="connsiteX0" fmla="*/ 55882 w 1759868"/>
              <a:gd name="connsiteY0" fmla="*/ 908136 h 1975835"/>
              <a:gd name="connsiteX1" fmla="*/ 285146 w 1759868"/>
              <a:gd name="connsiteY1" fmla="*/ 1003901 h 1975835"/>
              <a:gd name="connsiteX2" fmla="*/ 429675 w 1759868"/>
              <a:gd name="connsiteY2" fmla="*/ 1119966 h 1975835"/>
              <a:gd name="connsiteX3" fmla="*/ 615026 w 1759868"/>
              <a:gd name="connsiteY3" fmla="*/ 1206463 h 1975835"/>
              <a:gd name="connsiteX4" fmla="*/ 805674 w 1759868"/>
              <a:gd name="connsiteY4" fmla="*/ 949177 h 1975835"/>
              <a:gd name="connsiteX5" fmla="*/ 136643 w 1759868"/>
              <a:gd name="connsiteY5" fmla="*/ 446523 h 1975835"/>
              <a:gd name="connsiteX6" fmla="*/ 863486 w 1759868"/>
              <a:gd name="connsiteY6" fmla="*/ 833995 h 1975835"/>
              <a:gd name="connsiteX7" fmla="*/ 977786 w 1759868"/>
              <a:gd name="connsiteY7" fmla="*/ 667400 h 1975835"/>
              <a:gd name="connsiteX8" fmla="*/ 899232 w 1759868"/>
              <a:gd name="connsiteY8" fmla="*/ 539198 h 1975835"/>
              <a:gd name="connsiteX9" fmla="*/ 775664 w 1759868"/>
              <a:gd name="connsiteY9" fmla="*/ 415631 h 1975835"/>
              <a:gd name="connsiteX10" fmla="*/ 701524 w 1759868"/>
              <a:gd name="connsiteY10" fmla="*/ 390917 h 1975835"/>
              <a:gd name="connsiteX11" fmla="*/ 615026 w 1759868"/>
              <a:gd name="connsiteY11" fmla="*/ 366204 h 1975835"/>
              <a:gd name="connsiteX12" fmla="*/ 442032 w 1759868"/>
              <a:gd name="connsiteY12" fmla="*/ 329133 h 1975835"/>
              <a:gd name="connsiteX13" fmla="*/ 318464 w 1759868"/>
              <a:gd name="connsiteY13" fmla="*/ 168496 h 1975835"/>
              <a:gd name="connsiteX14" fmla="*/ 466745 w 1759868"/>
              <a:gd name="connsiteY14" fmla="*/ 242636 h 1975835"/>
              <a:gd name="connsiteX15" fmla="*/ 476233 w 1759868"/>
              <a:gd name="connsiteY15" fmla="*/ 71847 h 1975835"/>
              <a:gd name="connsiteX16" fmla="*/ 837448 w 1759868"/>
              <a:gd name="connsiteY16" fmla="*/ 353847 h 1975835"/>
              <a:gd name="connsiteX17" fmla="*/ 609511 w 1759868"/>
              <a:gd name="connsiteY17" fmla="*/ 35660 h 1975835"/>
              <a:gd name="connsiteX18" fmla="*/ 789786 w 1759868"/>
              <a:gd name="connsiteY18" fmla="*/ 146210 h 1975835"/>
              <a:gd name="connsiteX19" fmla="*/ 949542 w 1759868"/>
              <a:gd name="connsiteY19" fmla="*/ 387607 h 1975835"/>
              <a:gd name="connsiteX20" fmla="*/ 974035 w 1759868"/>
              <a:gd name="connsiteY20" fmla="*/ 296256 h 1975835"/>
              <a:gd name="connsiteX21" fmla="*/ 941156 w 1759868"/>
              <a:gd name="connsiteY21" fmla="*/ 164965 h 1975835"/>
              <a:gd name="connsiteX22" fmla="*/ 908058 w 1759868"/>
              <a:gd name="connsiteY22" fmla="*/ 135 h 1975835"/>
              <a:gd name="connsiteX23" fmla="*/ 1047733 w 1759868"/>
              <a:gd name="connsiteY23" fmla="*/ 193209 h 1975835"/>
              <a:gd name="connsiteX24" fmla="*/ 1085466 w 1759868"/>
              <a:gd name="connsiteY24" fmla="*/ 504997 h 1975835"/>
              <a:gd name="connsiteX25" fmla="*/ 1266184 w 1759868"/>
              <a:gd name="connsiteY25" fmla="*/ 305302 h 1975835"/>
              <a:gd name="connsiteX26" fmla="*/ 1339882 w 1759868"/>
              <a:gd name="connsiteY26" fmla="*/ 14478 h 1975835"/>
              <a:gd name="connsiteX27" fmla="*/ 1361286 w 1759868"/>
              <a:gd name="connsiteY27" fmla="*/ 197402 h 1975835"/>
              <a:gd name="connsiteX28" fmla="*/ 1308549 w 1759868"/>
              <a:gd name="connsiteY28" fmla="*/ 393124 h 1975835"/>
              <a:gd name="connsiteX29" fmla="*/ 1541563 w 1759868"/>
              <a:gd name="connsiteY29" fmla="*/ 78909 h 1975835"/>
              <a:gd name="connsiteX30" fmla="*/ 1425055 w 1759868"/>
              <a:gd name="connsiteY30" fmla="*/ 403937 h 1975835"/>
              <a:gd name="connsiteX31" fmla="*/ 1268832 w 1759868"/>
              <a:gd name="connsiteY31" fmla="*/ 631212 h 1975835"/>
              <a:gd name="connsiteX32" fmla="*/ 1490591 w 1759868"/>
              <a:gd name="connsiteY32" fmla="*/ 821417 h 1975835"/>
              <a:gd name="connsiteX33" fmla="*/ 1625412 w 1759868"/>
              <a:gd name="connsiteY33" fmla="*/ 877022 h 1975835"/>
              <a:gd name="connsiteX34" fmla="*/ 1752952 w 1759868"/>
              <a:gd name="connsiteY34" fmla="*/ 910121 h 1975835"/>
              <a:gd name="connsiteX35" fmla="*/ 1740594 w 1759868"/>
              <a:gd name="connsiteY35" fmla="*/ 1106947 h 1975835"/>
              <a:gd name="connsiteX36" fmla="*/ 1529206 w 1759868"/>
              <a:gd name="connsiteY36" fmla="*/ 1099003 h 1975835"/>
              <a:gd name="connsiteX37" fmla="*/ 1430572 w 1759868"/>
              <a:gd name="connsiteY37" fmla="*/ 1157036 h 1975835"/>
              <a:gd name="connsiteX38" fmla="*/ 1442929 w 1759868"/>
              <a:gd name="connsiteY38" fmla="*/ 1305317 h 1975835"/>
              <a:gd name="connsiteX39" fmla="*/ 1541783 w 1759868"/>
              <a:gd name="connsiteY39" fmla="*/ 1416528 h 1975835"/>
              <a:gd name="connsiteX40" fmla="*/ 1665351 w 1759868"/>
              <a:gd name="connsiteY40" fmla="*/ 1564809 h 1975835"/>
              <a:gd name="connsiteX41" fmla="*/ 1714778 w 1759868"/>
              <a:gd name="connsiteY41" fmla="*/ 1638950 h 1975835"/>
              <a:gd name="connsiteX42" fmla="*/ 1566497 w 1759868"/>
              <a:gd name="connsiteY42" fmla="*/ 1555982 h 1975835"/>
              <a:gd name="connsiteX43" fmla="*/ 1455286 w 1759868"/>
              <a:gd name="connsiteY43" fmla="*/ 1428885 h 1975835"/>
              <a:gd name="connsiteX44" fmla="*/ 1344075 w 1759868"/>
              <a:gd name="connsiteY44" fmla="*/ 1391814 h 1975835"/>
              <a:gd name="connsiteX45" fmla="*/ 1307005 w 1759868"/>
              <a:gd name="connsiteY45" fmla="*/ 1367101 h 1975835"/>
              <a:gd name="connsiteX46" fmla="*/ 1294648 w 1759868"/>
              <a:gd name="connsiteY46" fmla="*/ 1404171 h 1975835"/>
              <a:gd name="connsiteX47" fmla="*/ 1307005 w 1759868"/>
              <a:gd name="connsiteY47" fmla="*/ 1441241 h 1975835"/>
              <a:gd name="connsiteX48" fmla="*/ 1393502 w 1759868"/>
              <a:gd name="connsiteY48" fmla="*/ 1601879 h 1975835"/>
              <a:gd name="connsiteX49" fmla="*/ 1405859 w 1759868"/>
              <a:gd name="connsiteY49" fmla="*/ 1638950 h 1975835"/>
              <a:gd name="connsiteX50" fmla="*/ 1442929 w 1759868"/>
              <a:gd name="connsiteY50" fmla="*/ 1972582 h 1975835"/>
              <a:gd name="connsiteX51" fmla="*/ 1336352 w 1759868"/>
              <a:gd name="connsiteY51" fmla="*/ 1803338 h 1975835"/>
              <a:gd name="connsiteX52" fmla="*/ 1319362 w 1759868"/>
              <a:gd name="connsiteY52" fmla="*/ 1713090 h 1975835"/>
              <a:gd name="connsiteX53" fmla="*/ 1232864 w 1759868"/>
              <a:gd name="connsiteY53" fmla="*/ 1564809 h 1975835"/>
              <a:gd name="connsiteX54" fmla="*/ 1183437 w 1759868"/>
              <a:gd name="connsiteY54" fmla="*/ 1490668 h 1975835"/>
              <a:gd name="connsiteX55" fmla="*/ 973372 w 1759868"/>
              <a:gd name="connsiteY55" fmla="*/ 1490668 h 1975835"/>
              <a:gd name="connsiteX56" fmla="*/ 948659 w 1759868"/>
              <a:gd name="connsiteY56" fmla="*/ 1527739 h 1975835"/>
              <a:gd name="connsiteX57" fmla="*/ 911589 w 1759868"/>
              <a:gd name="connsiteY57" fmla="*/ 1540096 h 1975835"/>
              <a:gd name="connsiteX58" fmla="*/ 874518 w 1759868"/>
              <a:gd name="connsiteY58" fmla="*/ 1626593 h 1975835"/>
              <a:gd name="connsiteX59" fmla="*/ 825091 w 1759868"/>
              <a:gd name="connsiteY59" fmla="*/ 1737804 h 1975835"/>
              <a:gd name="connsiteX60" fmla="*/ 788021 w 1759868"/>
              <a:gd name="connsiteY60" fmla="*/ 1923155 h 1975835"/>
              <a:gd name="connsiteX61" fmla="*/ 775664 w 1759868"/>
              <a:gd name="connsiteY61" fmla="*/ 1960225 h 1975835"/>
              <a:gd name="connsiteX62" fmla="*/ 763307 w 1759868"/>
              <a:gd name="connsiteY62" fmla="*/ 1923155 h 1975835"/>
              <a:gd name="connsiteX63" fmla="*/ 738594 w 1759868"/>
              <a:gd name="connsiteY63" fmla="*/ 1886085 h 1975835"/>
              <a:gd name="connsiteX64" fmla="*/ 750951 w 1759868"/>
              <a:gd name="connsiteY64" fmla="*/ 1688377 h 1975835"/>
              <a:gd name="connsiteX65" fmla="*/ 849805 w 1759868"/>
              <a:gd name="connsiteY65" fmla="*/ 1503025 h 1975835"/>
              <a:gd name="connsiteX66" fmla="*/ 788021 w 1759868"/>
              <a:gd name="connsiteY66" fmla="*/ 1453598 h 1975835"/>
              <a:gd name="connsiteX67" fmla="*/ 312506 w 1759868"/>
              <a:gd name="connsiteY67" fmla="*/ 1494200 h 1975835"/>
              <a:gd name="connsiteX68" fmla="*/ 46616 w 1759868"/>
              <a:gd name="connsiteY68" fmla="*/ 1379458 h 1975835"/>
              <a:gd name="connsiteX69" fmla="*/ 330821 w 1759868"/>
              <a:gd name="connsiteY69" fmla="*/ 1379458 h 1975835"/>
              <a:gd name="connsiteX70" fmla="*/ 720 w 1759868"/>
              <a:gd name="connsiteY70" fmla="*/ 1138060 h 1975835"/>
              <a:gd name="connsiteX71" fmla="*/ 441238 w 1759868"/>
              <a:gd name="connsiteY71" fmla="*/ 1244283 h 1975835"/>
              <a:gd name="connsiteX72" fmla="*/ 55882 w 1759868"/>
              <a:gd name="connsiteY72" fmla="*/ 908136 h 1975835"/>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4075 w 1759868"/>
              <a:gd name="connsiteY44" fmla="*/ 1391814 h 1976350"/>
              <a:gd name="connsiteX45" fmla="*/ 1307005 w 1759868"/>
              <a:gd name="connsiteY45" fmla="*/ 1367101 h 1976350"/>
              <a:gd name="connsiteX46" fmla="*/ 1294648 w 1759868"/>
              <a:gd name="connsiteY46" fmla="*/ 140417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48659 w 1759868"/>
              <a:gd name="connsiteY55" fmla="*/ 1527739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4075 w 1759868"/>
              <a:gd name="connsiteY44" fmla="*/ 1391814 h 1976350"/>
              <a:gd name="connsiteX45" fmla="*/ 1307005 w 1759868"/>
              <a:gd name="connsiteY45" fmla="*/ 1367101 h 1976350"/>
              <a:gd name="connsiteX46" fmla="*/ 1294648 w 1759868"/>
              <a:gd name="connsiteY46" fmla="*/ 140417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11589 w 1759868"/>
              <a:gd name="connsiteY55" fmla="*/ 1540096 h 1976350"/>
              <a:gd name="connsiteX56" fmla="*/ 874518 w 1759868"/>
              <a:gd name="connsiteY56" fmla="*/ 1626593 h 1976350"/>
              <a:gd name="connsiteX57" fmla="*/ 825091 w 1759868"/>
              <a:gd name="connsiteY57" fmla="*/ 1737804 h 1976350"/>
              <a:gd name="connsiteX58" fmla="*/ 788021 w 1759868"/>
              <a:gd name="connsiteY58" fmla="*/ 1923155 h 1976350"/>
              <a:gd name="connsiteX59" fmla="*/ 775664 w 1759868"/>
              <a:gd name="connsiteY59" fmla="*/ 1960225 h 1976350"/>
              <a:gd name="connsiteX60" fmla="*/ 763307 w 1759868"/>
              <a:gd name="connsiteY60" fmla="*/ 1923155 h 1976350"/>
              <a:gd name="connsiteX61" fmla="*/ 738594 w 1759868"/>
              <a:gd name="connsiteY61" fmla="*/ 1886085 h 1976350"/>
              <a:gd name="connsiteX62" fmla="*/ 750951 w 1759868"/>
              <a:gd name="connsiteY62" fmla="*/ 1688377 h 1976350"/>
              <a:gd name="connsiteX63" fmla="*/ 849805 w 1759868"/>
              <a:gd name="connsiteY63" fmla="*/ 1503025 h 1976350"/>
              <a:gd name="connsiteX64" fmla="*/ 788021 w 1759868"/>
              <a:gd name="connsiteY64" fmla="*/ 1453598 h 1976350"/>
              <a:gd name="connsiteX65" fmla="*/ 312506 w 1759868"/>
              <a:gd name="connsiteY65" fmla="*/ 1494200 h 1976350"/>
              <a:gd name="connsiteX66" fmla="*/ 46616 w 1759868"/>
              <a:gd name="connsiteY66" fmla="*/ 1379458 h 1976350"/>
              <a:gd name="connsiteX67" fmla="*/ 330821 w 1759868"/>
              <a:gd name="connsiteY67" fmla="*/ 1379458 h 1976350"/>
              <a:gd name="connsiteX68" fmla="*/ 720 w 1759868"/>
              <a:gd name="connsiteY68" fmla="*/ 1138060 h 1976350"/>
              <a:gd name="connsiteX69" fmla="*/ 441238 w 1759868"/>
              <a:gd name="connsiteY69" fmla="*/ 1244283 h 1976350"/>
              <a:gd name="connsiteX70" fmla="*/ 55882 w 1759868"/>
              <a:gd name="connsiteY70"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07005 w 1759868"/>
              <a:gd name="connsiteY44" fmla="*/ 1367101 h 1976350"/>
              <a:gd name="connsiteX45" fmla="*/ 1294648 w 1759868"/>
              <a:gd name="connsiteY45" fmla="*/ 1404171 h 1976350"/>
              <a:gd name="connsiteX46" fmla="*/ 1307005 w 1759868"/>
              <a:gd name="connsiteY46" fmla="*/ 1441241 h 1976350"/>
              <a:gd name="connsiteX47" fmla="*/ 1393502 w 1759868"/>
              <a:gd name="connsiteY47" fmla="*/ 1601879 h 1976350"/>
              <a:gd name="connsiteX48" fmla="*/ 1405859 w 1759868"/>
              <a:gd name="connsiteY48" fmla="*/ 1638950 h 1976350"/>
              <a:gd name="connsiteX49" fmla="*/ 1442929 w 1759868"/>
              <a:gd name="connsiteY49" fmla="*/ 1972582 h 1976350"/>
              <a:gd name="connsiteX50" fmla="*/ 1336352 w 1759868"/>
              <a:gd name="connsiteY50" fmla="*/ 1803338 h 1976350"/>
              <a:gd name="connsiteX51" fmla="*/ 1232864 w 1759868"/>
              <a:gd name="connsiteY51" fmla="*/ 1564809 h 1976350"/>
              <a:gd name="connsiteX52" fmla="*/ 1183437 w 1759868"/>
              <a:gd name="connsiteY52" fmla="*/ 1490668 h 1976350"/>
              <a:gd name="connsiteX53" fmla="*/ 973372 w 1759868"/>
              <a:gd name="connsiteY53" fmla="*/ 1490668 h 1976350"/>
              <a:gd name="connsiteX54" fmla="*/ 911589 w 1759868"/>
              <a:gd name="connsiteY54" fmla="*/ 1540096 h 1976350"/>
              <a:gd name="connsiteX55" fmla="*/ 874518 w 1759868"/>
              <a:gd name="connsiteY55" fmla="*/ 1626593 h 1976350"/>
              <a:gd name="connsiteX56" fmla="*/ 825091 w 1759868"/>
              <a:gd name="connsiteY56" fmla="*/ 1737804 h 1976350"/>
              <a:gd name="connsiteX57" fmla="*/ 788021 w 1759868"/>
              <a:gd name="connsiteY57" fmla="*/ 1923155 h 1976350"/>
              <a:gd name="connsiteX58" fmla="*/ 775664 w 1759868"/>
              <a:gd name="connsiteY58" fmla="*/ 1960225 h 1976350"/>
              <a:gd name="connsiteX59" fmla="*/ 763307 w 1759868"/>
              <a:gd name="connsiteY59" fmla="*/ 1923155 h 1976350"/>
              <a:gd name="connsiteX60" fmla="*/ 738594 w 1759868"/>
              <a:gd name="connsiteY60" fmla="*/ 1886085 h 1976350"/>
              <a:gd name="connsiteX61" fmla="*/ 750951 w 1759868"/>
              <a:gd name="connsiteY61" fmla="*/ 1688377 h 1976350"/>
              <a:gd name="connsiteX62" fmla="*/ 849805 w 1759868"/>
              <a:gd name="connsiteY62" fmla="*/ 1503025 h 1976350"/>
              <a:gd name="connsiteX63" fmla="*/ 788021 w 1759868"/>
              <a:gd name="connsiteY63" fmla="*/ 1453598 h 1976350"/>
              <a:gd name="connsiteX64" fmla="*/ 312506 w 1759868"/>
              <a:gd name="connsiteY64" fmla="*/ 1494200 h 1976350"/>
              <a:gd name="connsiteX65" fmla="*/ 46616 w 1759868"/>
              <a:gd name="connsiteY65" fmla="*/ 1379458 h 1976350"/>
              <a:gd name="connsiteX66" fmla="*/ 330821 w 1759868"/>
              <a:gd name="connsiteY66" fmla="*/ 1379458 h 1976350"/>
              <a:gd name="connsiteX67" fmla="*/ 720 w 1759868"/>
              <a:gd name="connsiteY67" fmla="*/ 1138060 h 1976350"/>
              <a:gd name="connsiteX68" fmla="*/ 441238 w 1759868"/>
              <a:gd name="connsiteY68" fmla="*/ 1244283 h 1976350"/>
              <a:gd name="connsiteX69" fmla="*/ 55882 w 1759868"/>
              <a:gd name="connsiteY69"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7826 w 1759868"/>
              <a:gd name="connsiteY44" fmla="*/ 1367101 h 1976350"/>
              <a:gd name="connsiteX45" fmla="*/ 1294648 w 1759868"/>
              <a:gd name="connsiteY45" fmla="*/ 1404171 h 1976350"/>
              <a:gd name="connsiteX46" fmla="*/ 1307005 w 1759868"/>
              <a:gd name="connsiteY46" fmla="*/ 1441241 h 1976350"/>
              <a:gd name="connsiteX47" fmla="*/ 1393502 w 1759868"/>
              <a:gd name="connsiteY47" fmla="*/ 1601879 h 1976350"/>
              <a:gd name="connsiteX48" fmla="*/ 1405859 w 1759868"/>
              <a:gd name="connsiteY48" fmla="*/ 1638950 h 1976350"/>
              <a:gd name="connsiteX49" fmla="*/ 1442929 w 1759868"/>
              <a:gd name="connsiteY49" fmla="*/ 1972582 h 1976350"/>
              <a:gd name="connsiteX50" fmla="*/ 1336352 w 1759868"/>
              <a:gd name="connsiteY50" fmla="*/ 1803338 h 1976350"/>
              <a:gd name="connsiteX51" fmla="*/ 1232864 w 1759868"/>
              <a:gd name="connsiteY51" fmla="*/ 1564809 h 1976350"/>
              <a:gd name="connsiteX52" fmla="*/ 1183437 w 1759868"/>
              <a:gd name="connsiteY52" fmla="*/ 1490668 h 1976350"/>
              <a:gd name="connsiteX53" fmla="*/ 973372 w 1759868"/>
              <a:gd name="connsiteY53" fmla="*/ 1490668 h 1976350"/>
              <a:gd name="connsiteX54" fmla="*/ 911589 w 1759868"/>
              <a:gd name="connsiteY54" fmla="*/ 1540096 h 1976350"/>
              <a:gd name="connsiteX55" fmla="*/ 874518 w 1759868"/>
              <a:gd name="connsiteY55" fmla="*/ 1626593 h 1976350"/>
              <a:gd name="connsiteX56" fmla="*/ 825091 w 1759868"/>
              <a:gd name="connsiteY56" fmla="*/ 1737804 h 1976350"/>
              <a:gd name="connsiteX57" fmla="*/ 788021 w 1759868"/>
              <a:gd name="connsiteY57" fmla="*/ 1923155 h 1976350"/>
              <a:gd name="connsiteX58" fmla="*/ 775664 w 1759868"/>
              <a:gd name="connsiteY58" fmla="*/ 1960225 h 1976350"/>
              <a:gd name="connsiteX59" fmla="*/ 763307 w 1759868"/>
              <a:gd name="connsiteY59" fmla="*/ 1923155 h 1976350"/>
              <a:gd name="connsiteX60" fmla="*/ 738594 w 1759868"/>
              <a:gd name="connsiteY60" fmla="*/ 1886085 h 1976350"/>
              <a:gd name="connsiteX61" fmla="*/ 750951 w 1759868"/>
              <a:gd name="connsiteY61" fmla="*/ 1688377 h 1976350"/>
              <a:gd name="connsiteX62" fmla="*/ 849805 w 1759868"/>
              <a:gd name="connsiteY62" fmla="*/ 1503025 h 1976350"/>
              <a:gd name="connsiteX63" fmla="*/ 788021 w 1759868"/>
              <a:gd name="connsiteY63" fmla="*/ 1453598 h 1976350"/>
              <a:gd name="connsiteX64" fmla="*/ 312506 w 1759868"/>
              <a:gd name="connsiteY64" fmla="*/ 1494200 h 1976350"/>
              <a:gd name="connsiteX65" fmla="*/ 46616 w 1759868"/>
              <a:gd name="connsiteY65" fmla="*/ 1379458 h 1976350"/>
              <a:gd name="connsiteX66" fmla="*/ 330821 w 1759868"/>
              <a:gd name="connsiteY66" fmla="*/ 1379458 h 1976350"/>
              <a:gd name="connsiteX67" fmla="*/ 720 w 1759868"/>
              <a:gd name="connsiteY67" fmla="*/ 1138060 h 1976350"/>
              <a:gd name="connsiteX68" fmla="*/ 441238 w 1759868"/>
              <a:gd name="connsiteY68" fmla="*/ 1244283 h 1976350"/>
              <a:gd name="connsiteX69" fmla="*/ 55882 w 1759868"/>
              <a:gd name="connsiteY69"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863486 w 1759868"/>
              <a:gd name="connsiteY6" fmla="*/ 833995 h 1976350"/>
              <a:gd name="connsiteX7" fmla="*/ 977786 w 1759868"/>
              <a:gd name="connsiteY7" fmla="*/ 667400 h 1976350"/>
              <a:gd name="connsiteX8" fmla="*/ 899232 w 1759868"/>
              <a:gd name="connsiteY8" fmla="*/ 539198 h 1976350"/>
              <a:gd name="connsiteX9" fmla="*/ 775664 w 1759868"/>
              <a:gd name="connsiteY9" fmla="*/ 415631 h 1976350"/>
              <a:gd name="connsiteX10" fmla="*/ 701524 w 1759868"/>
              <a:gd name="connsiteY10" fmla="*/ 390917 h 1976350"/>
              <a:gd name="connsiteX11" fmla="*/ 615026 w 1759868"/>
              <a:gd name="connsiteY11" fmla="*/ 366204 h 1976350"/>
              <a:gd name="connsiteX12" fmla="*/ 442032 w 1759868"/>
              <a:gd name="connsiteY12" fmla="*/ 329133 h 1976350"/>
              <a:gd name="connsiteX13" fmla="*/ 318464 w 1759868"/>
              <a:gd name="connsiteY13" fmla="*/ 168496 h 1976350"/>
              <a:gd name="connsiteX14" fmla="*/ 466745 w 1759868"/>
              <a:gd name="connsiteY14" fmla="*/ 242636 h 1976350"/>
              <a:gd name="connsiteX15" fmla="*/ 476233 w 1759868"/>
              <a:gd name="connsiteY15" fmla="*/ 71847 h 1976350"/>
              <a:gd name="connsiteX16" fmla="*/ 837448 w 1759868"/>
              <a:gd name="connsiteY16" fmla="*/ 353847 h 1976350"/>
              <a:gd name="connsiteX17" fmla="*/ 609511 w 1759868"/>
              <a:gd name="connsiteY17" fmla="*/ 35660 h 1976350"/>
              <a:gd name="connsiteX18" fmla="*/ 789786 w 1759868"/>
              <a:gd name="connsiteY18" fmla="*/ 146210 h 1976350"/>
              <a:gd name="connsiteX19" fmla="*/ 949542 w 1759868"/>
              <a:gd name="connsiteY19" fmla="*/ 387607 h 1976350"/>
              <a:gd name="connsiteX20" fmla="*/ 974035 w 1759868"/>
              <a:gd name="connsiteY20" fmla="*/ 296256 h 1976350"/>
              <a:gd name="connsiteX21" fmla="*/ 941156 w 1759868"/>
              <a:gd name="connsiteY21" fmla="*/ 164965 h 1976350"/>
              <a:gd name="connsiteX22" fmla="*/ 908058 w 1759868"/>
              <a:gd name="connsiteY22" fmla="*/ 135 h 1976350"/>
              <a:gd name="connsiteX23" fmla="*/ 1047733 w 1759868"/>
              <a:gd name="connsiteY23" fmla="*/ 193209 h 1976350"/>
              <a:gd name="connsiteX24" fmla="*/ 1085466 w 1759868"/>
              <a:gd name="connsiteY24" fmla="*/ 504997 h 1976350"/>
              <a:gd name="connsiteX25" fmla="*/ 1266184 w 1759868"/>
              <a:gd name="connsiteY25" fmla="*/ 305302 h 1976350"/>
              <a:gd name="connsiteX26" fmla="*/ 1339882 w 1759868"/>
              <a:gd name="connsiteY26" fmla="*/ 14478 h 1976350"/>
              <a:gd name="connsiteX27" fmla="*/ 1361286 w 1759868"/>
              <a:gd name="connsiteY27" fmla="*/ 197402 h 1976350"/>
              <a:gd name="connsiteX28" fmla="*/ 1308549 w 1759868"/>
              <a:gd name="connsiteY28" fmla="*/ 393124 h 1976350"/>
              <a:gd name="connsiteX29" fmla="*/ 1541563 w 1759868"/>
              <a:gd name="connsiteY29" fmla="*/ 78909 h 1976350"/>
              <a:gd name="connsiteX30" fmla="*/ 1425055 w 1759868"/>
              <a:gd name="connsiteY30" fmla="*/ 403937 h 1976350"/>
              <a:gd name="connsiteX31" fmla="*/ 1268832 w 1759868"/>
              <a:gd name="connsiteY31" fmla="*/ 631212 h 1976350"/>
              <a:gd name="connsiteX32" fmla="*/ 1490591 w 1759868"/>
              <a:gd name="connsiteY32" fmla="*/ 821417 h 1976350"/>
              <a:gd name="connsiteX33" fmla="*/ 1625412 w 1759868"/>
              <a:gd name="connsiteY33" fmla="*/ 877022 h 1976350"/>
              <a:gd name="connsiteX34" fmla="*/ 1752952 w 1759868"/>
              <a:gd name="connsiteY34" fmla="*/ 910121 h 1976350"/>
              <a:gd name="connsiteX35" fmla="*/ 1740594 w 1759868"/>
              <a:gd name="connsiteY35" fmla="*/ 1106947 h 1976350"/>
              <a:gd name="connsiteX36" fmla="*/ 1529206 w 1759868"/>
              <a:gd name="connsiteY36" fmla="*/ 1099003 h 1976350"/>
              <a:gd name="connsiteX37" fmla="*/ 1430572 w 1759868"/>
              <a:gd name="connsiteY37" fmla="*/ 1157036 h 1976350"/>
              <a:gd name="connsiteX38" fmla="*/ 1442929 w 1759868"/>
              <a:gd name="connsiteY38" fmla="*/ 1305317 h 1976350"/>
              <a:gd name="connsiteX39" fmla="*/ 1541783 w 1759868"/>
              <a:gd name="connsiteY39" fmla="*/ 1416528 h 1976350"/>
              <a:gd name="connsiteX40" fmla="*/ 1665351 w 1759868"/>
              <a:gd name="connsiteY40" fmla="*/ 1564809 h 1976350"/>
              <a:gd name="connsiteX41" fmla="*/ 1714778 w 1759868"/>
              <a:gd name="connsiteY41" fmla="*/ 1638950 h 1976350"/>
              <a:gd name="connsiteX42" fmla="*/ 1566497 w 1759868"/>
              <a:gd name="connsiteY42" fmla="*/ 1555982 h 1976350"/>
              <a:gd name="connsiteX43" fmla="*/ 1455286 w 1759868"/>
              <a:gd name="connsiteY43" fmla="*/ 1428885 h 1976350"/>
              <a:gd name="connsiteX44" fmla="*/ 1347826 w 1759868"/>
              <a:gd name="connsiteY44" fmla="*/ 1367101 h 1976350"/>
              <a:gd name="connsiteX45" fmla="*/ 1307005 w 1759868"/>
              <a:gd name="connsiteY45" fmla="*/ 1441241 h 1976350"/>
              <a:gd name="connsiteX46" fmla="*/ 1393502 w 1759868"/>
              <a:gd name="connsiteY46" fmla="*/ 1601879 h 1976350"/>
              <a:gd name="connsiteX47" fmla="*/ 1405859 w 1759868"/>
              <a:gd name="connsiteY47" fmla="*/ 1638950 h 1976350"/>
              <a:gd name="connsiteX48" fmla="*/ 1442929 w 1759868"/>
              <a:gd name="connsiteY48" fmla="*/ 1972582 h 1976350"/>
              <a:gd name="connsiteX49" fmla="*/ 1336352 w 1759868"/>
              <a:gd name="connsiteY49" fmla="*/ 1803338 h 1976350"/>
              <a:gd name="connsiteX50" fmla="*/ 1232864 w 1759868"/>
              <a:gd name="connsiteY50" fmla="*/ 1564809 h 1976350"/>
              <a:gd name="connsiteX51" fmla="*/ 1183437 w 1759868"/>
              <a:gd name="connsiteY51" fmla="*/ 1490668 h 1976350"/>
              <a:gd name="connsiteX52" fmla="*/ 973372 w 1759868"/>
              <a:gd name="connsiteY52" fmla="*/ 1490668 h 1976350"/>
              <a:gd name="connsiteX53" fmla="*/ 911589 w 1759868"/>
              <a:gd name="connsiteY53" fmla="*/ 1540096 h 1976350"/>
              <a:gd name="connsiteX54" fmla="*/ 874518 w 1759868"/>
              <a:gd name="connsiteY54" fmla="*/ 1626593 h 1976350"/>
              <a:gd name="connsiteX55" fmla="*/ 825091 w 1759868"/>
              <a:gd name="connsiteY55" fmla="*/ 1737804 h 1976350"/>
              <a:gd name="connsiteX56" fmla="*/ 788021 w 1759868"/>
              <a:gd name="connsiteY56" fmla="*/ 1923155 h 1976350"/>
              <a:gd name="connsiteX57" fmla="*/ 775664 w 1759868"/>
              <a:gd name="connsiteY57" fmla="*/ 1960225 h 1976350"/>
              <a:gd name="connsiteX58" fmla="*/ 763307 w 1759868"/>
              <a:gd name="connsiteY58" fmla="*/ 1923155 h 1976350"/>
              <a:gd name="connsiteX59" fmla="*/ 738594 w 1759868"/>
              <a:gd name="connsiteY59" fmla="*/ 1886085 h 1976350"/>
              <a:gd name="connsiteX60" fmla="*/ 750951 w 1759868"/>
              <a:gd name="connsiteY60" fmla="*/ 1688377 h 1976350"/>
              <a:gd name="connsiteX61" fmla="*/ 849805 w 1759868"/>
              <a:gd name="connsiteY61" fmla="*/ 1503025 h 1976350"/>
              <a:gd name="connsiteX62" fmla="*/ 788021 w 1759868"/>
              <a:gd name="connsiteY62" fmla="*/ 1453598 h 1976350"/>
              <a:gd name="connsiteX63" fmla="*/ 312506 w 1759868"/>
              <a:gd name="connsiteY63" fmla="*/ 1494200 h 1976350"/>
              <a:gd name="connsiteX64" fmla="*/ 46616 w 1759868"/>
              <a:gd name="connsiteY64" fmla="*/ 1379458 h 1976350"/>
              <a:gd name="connsiteX65" fmla="*/ 330821 w 1759868"/>
              <a:gd name="connsiteY65" fmla="*/ 1379458 h 1976350"/>
              <a:gd name="connsiteX66" fmla="*/ 720 w 1759868"/>
              <a:gd name="connsiteY66" fmla="*/ 1138060 h 1976350"/>
              <a:gd name="connsiteX67" fmla="*/ 441238 w 1759868"/>
              <a:gd name="connsiteY67" fmla="*/ 1244283 h 1976350"/>
              <a:gd name="connsiteX68" fmla="*/ 55882 w 1759868"/>
              <a:gd name="connsiteY68"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136643 w 1759868"/>
              <a:gd name="connsiteY5" fmla="*/ 446523 h 1976350"/>
              <a:gd name="connsiteX6" fmla="*/ 486385 w 1759868"/>
              <a:gd name="connsiteY6" fmla="*/ 609144 h 1976350"/>
              <a:gd name="connsiteX7" fmla="*/ 863486 w 1759868"/>
              <a:gd name="connsiteY7" fmla="*/ 833995 h 1976350"/>
              <a:gd name="connsiteX8" fmla="*/ 977786 w 1759868"/>
              <a:gd name="connsiteY8" fmla="*/ 667400 h 1976350"/>
              <a:gd name="connsiteX9" fmla="*/ 899232 w 1759868"/>
              <a:gd name="connsiteY9" fmla="*/ 539198 h 1976350"/>
              <a:gd name="connsiteX10" fmla="*/ 775664 w 1759868"/>
              <a:gd name="connsiteY10" fmla="*/ 415631 h 1976350"/>
              <a:gd name="connsiteX11" fmla="*/ 701524 w 1759868"/>
              <a:gd name="connsiteY11" fmla="*/ 390917 h 1976350"/>
              <a:gd name="connsiteX12" fmla="*/ 615026 w 1759868"/>
              <a:gd name="connsiteY12" fmla="*/ 366204 h 1976350"/>
              <a:gd name="connsiteX13" fmla="*/ 442032 w 1759868"/>
              <a:gd name="connsiteY13" fmla="*/ 329133 h 1976350"/>
              <a:gd name="connsiteX14" fmla="*/ 318464 w 1759868"/>
              <a:gd name="connsiteY14" fmla="*/ 168496 h 1976350"/>
              <a:gd name="connsiteX15" fmla="*/ 466745 w 1759868"/>
              <a:gd name="connsiteY15" fmla="*/ 242636 h 1976350"/>
              <a:gd name="connsiteX16" fmla="*/ 476233 w 1759868"/>
              <a:gd name="connsiteY16" fmla="*/ 71847 h 1976350"/>
              <a:gd name="connsiteX17" fmla="*/ 837448 w 1759868"/>
              <a:gd name="connsiteY17" fmla="*/ 353847 h 1976350"/>
              <a:gd name="connsiteX18" fmla="*/ 609511 w 1759868"/>
              <a:gd name="connsiteY18" fmla="*/ 35660 h 1976350"/>
              <a:gd name="connsiteX19" fmla="*/ 789786 w 1759868"/>
              <a:gd name="connsiteY19" fmla="*/ 146210 h 1976350"/>
              <a:gd name="connsiteX20" fmla="*/ 949542 w 1759868"/>
              <a:gd name="connsiteY20" fmla="*/ 387607 h 1976350"/>
              <a:gd name="connsiteX21" fmla="*/ 974035 w 1759868"/>
              <a:gd name="connsiteY21" fmla="*/ 296256 h 1976350"/>
              <a:gd name="connsiteX22" fmla="*/ 941156 w 1759868"/>
              <a:gd name="connsiteY22" fmla="*/ 164965 h 1976350"/>
              <a:gd name="connsiteX23" fmla="*/ 908058 w 1759868"/>
              <a:gd name="connsiteY23" fmla="*/ 135 h 1976350"/>
              <a:gd name="connsiteX24" fmla="*/ 1047733 w 1759868"/>
              <a:gd name="connsiteY24" fmla="*/ 193209 h 1976350"/>
              <a:gd name="connsiteX25" fmla="*/ 1085466 w 1759868"/>
              <a:gd name="connsiteY25" fmla="*/ 504997 h 1976350"/>
              <a:gd name="connsiteX26" fmla="*/ 1266184 w 1759868"/>
              <a:gd name="connsiteY26" fmla="*/ 305302 h 1976350"/>
              <a:gd name="connsiteX27" fmla="*/ 1339882 w 1759868"/>
              <a:gd name="connsiteY27" fmla="*/ 14478 h 1976350"/>
              <a:gd name="connsiteX28" fmla="*/ 1361286 w 1759868"/>
              <a:gd name="connsiteY28" fmla="*/ 197402 h 1976350"/>
              <a:gd name="connsiteX29" fmla="*/ 1308549 w 1759868"/>
              <a:gd name="connsiteY29" fmla="*/ 393124 h 1976350"/>
              <a:gd name="connsiteX30" fmla="*/ 1541563 w 1759868"/>
              <a:gd name="connsiteY30" fmla="*/ 78909 h 1976350"/>
              <a:gd name="connsiteX31" fmla="*/ 1425055 w 1759868"/>
              <a:gd name="connsiteY31" fmla="*/ 403937 h 1976350"/>
              <a:gd name="connsiteX32" fmla="*/ 1268832 w 1759868"/>
              <a:gd name="connsiteY32" fmla="*/ 631212 h 1976350"/>
              <a:gd name="connsiteX33" fmla="*/ 1490591 w 1759868"/>
              <a:gd name="connsiteY33" fmla="*/ 821417 h 1976350"/>
              <a:gd name="connsiteX34" fmla="*/ 1625412 w 1759868"/>
              <a:gd name="connsiteY34" fmla="*/ 877022 h 1976350"/>
              <a:gd name="connsiteX35" fmla="*/ 1752952 w 1759868"/>
              <a:gd name="connsiteY35" fmla="*/ 910121 h 1976350"/>
              <a:gd name="connsiteX36" fmla="*/ 1740594 w 1759868"/>
              <a:gd name="connsiteY36" fmla="*/ 1106947 h 1976350"/>
              <a:gd name="connsiteX37" fmla="*/ 1529206 w 1759868"/>
              <a:gd name="connsiteY37" fmla="*/ 1099003 h 1976350"/>
              <a:gd name="connsiteX38" fmla="*/ 1430572 w 1759868"/>
              <a:gd name="connsiteY38" fmla="*/ 1157036 h 1976350"/>
              <a:gd name="connsiteX39" fmla="*/ 1442929 w 1759868"/>
              <a:gd name="connsiteY39" fmla="*/ 1305317 h 1976350"/>
              <a:gd name="connsiteX40" fmla="*/ 1541783 w 1759868"/>
              <a:gd name="connsiteY40" fmla="*/ 1416528 h 1976350"/>
              <a:gd name="connsiteX41" fmla="*/ 1665351 w 1759868"/>
              <a:gd name="connsiteY41" fmla="*/ 1564809 h 1976350"/>
              <a:gd name="connsiteX42" fmla="*/ 1714778 w 1759868"/>
              <a:gd name="connsiteY42" fmla="*/ 1638950 h 1976350"/>
              <a:gd name="connsiteX43" fmla="*/ 1566497 w 1759868"/>
              <a:gd name="connsiteY43" fmla="*/ 1555982 h 1976350"/>
              <a:gd name="connsiteX44" fmla="*/ 1455286 w 1759868"/>
              <a:gd name="connsiteY44" fmla="*/ 1428885 h 1976350"/>
              <a:gd name="connsiteX45" fmla="*/ 1347826 w 1759868"/>
              <a:gd name="connsiteY45" fmla="*/ 1367101 h 1976350"/>
              <a:gd name="connsiteX46" fmla="*/ 1307005 w 1759868"/>
              <a:gd name="connsiteY46" fmla="*/ 1441241 h 1976350"/>
              <a:gd name="connsiteX47" fmla="*/ 1393502 w 1759868"/>
              <a:gd name="connsiteY47" fmla="*/ 1601879 h 1976350"/>
              <a:gd name="connsiteX48" fmla="*/ 1405859 w 1759868"/>
              <a:gd name="connsiteY48" fmla="*/ 1638950 h 1976350"/>
              <a:gd name="connsiteX49" fmla="*/ 1442929 w 1759868"/>
              <a:gd name="connsiteY49" fmla="*/ 1972582 h 1976350"/>
              <a:gd name="connsiteX50" fmla="*/ 1336352 w 1759868"/>
              <a:gd name="connsiteY50" fmla="*/ 1803338 h 1976350"/>
              <a:gd name="connsiteX51" fmla="*/ 1232864 w 1759868"/>
              <a:gd name="connsiteY51" fmla="*/ 1564809 h 1976350"/>
              <a:gd name="connsiteX52" fmla="*/ 1183437 w 1759868"/>
              <a:gd name="connsiteY52" fmla="*/ 1490668 h 1976350"/>
              <a:gd name="connsiteX53" fmla="*/ 973372 w 1759868"/>
              <a:gd name="connsiteY53" fmla="*/ 1490668 h 1976350"/>
              <a:gd name="connsiteX54" fmla="*/ 911589 w 1759868"/>
              <a:gd name="connsiteY54" fmla="*/ 1540096 h 1976350"/>
              <a:gd name="connsiteX55" fmla="*/ 874518 w 1759868"/>
              <a:gd name="connsiteY55" fmla="*/ 1626593 h 1976350"/>
              <a:gd name="connsiteX56" fmla="*/ 825091 w 1759868"/>
              <a:gd name="connsiteY56" fmla="*/ 1737804 h 1976350"/>
              <a:gd name="connsiteX57" fmla="*/ 788021 w 1759868"/>
              <a:gd name="connsiteY57" fmla="*/ 1923155 h 1976350"/>
              <a:gd name="connsiteX58" fmla="*/ 775664 w 1759868"/>
              <a:gd name="connsiteY58" fmla="*/ 1960225 h 1976350"/>
              <a:gd name="connsiteX59" fmla="*/ 763307 w 1759868"/>
              <a:gd name="connsiteY59" fmla="*/ 1923155 h 1976350"/>
              <a:gd name="connsiteX60" fmla="*/ 738594 w 1759868"/>
              <a:gd name="connsiteY60" fmla="*/ 1886085 h 1976350"/>
              <a:gd name="connsiteX61" fmla="*/ 750951 w 1759868"/>
              <a:gd name="connsiteY61" fmla="*/ 1688377 h 1976350"/>
              <a:gd name="connsiteX62" fmla="*/ 849805 w 1759868"/>
              <a:gd name="connsiteY62" fmla="*/ 1503025 h 1976350"/>
              <a:gd name="connsiteX63" fmla="*/ 788021 w 1759868"/>
              <a:gd name="connsiteY63" fmla="*/ 1453598 h 1976350"/>
              <a:gd name="connsiteX64" fmla="*/ 312506 w 1759868"/>
              <a:gd name="connsiteY64" fmla="*/ 1494200 h 1976350"/>
              <a:gd name="connsiteX65" fmla="*/ 46616 w 1759868"/>
              <a:gd name="connsiteY65" fmla="*/ 1379458 h 1976350"/>
              <a:gd name="connsiteX66" fmla="*/ 330821 w 1759868"/>
              <a:gd name="connsiteY66" fmla="*/ 1379458 h 1976350"/>
              <a:gd name="connsiteX67" fmla="*/ 720 w 1759868"/>
              <a:gd name="connsiteY67" fmla="*/ 1138060 h 1976350"/>
              <a:gd name="connsiteX68" fmla="*/ 441238 w 1759868"/>
              <a:gd name="connsiteY68" fmla="*/ 1244283 h 1976350"/>
              <a:gd name="connsiteX69" fmla="*/ 55882 w 1759868"/>
              <a:gd name="connsiteY69"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12906 w 1759868"/>
              <a:gd name="connsiteY5" fmla="*/ 641801 h 1976350"/>
              <a:gd name="connsiteX6" fmla="*/ 136643 w 1759868"/>
              <a:gd name="connsiteY6" fmla="*/ 446523 h 1976350"/>
              <a:gd name="connsiteX7" fmla="*/ 486385 w 1759868"/>
              <a:gd name="connsiteY7" fmla="*/ 609144 h 1976350"/>
              <a:gd name="connsiteX8" fmla="*/ 863486 w 1759868"/>
              <a:gd name="connsiteY8" fmla="*/ 833995 h 1976350"/>
              <a:gd name="connsiteX9" fmla="*/ 977786 w 1759868"/>
              <a:gd name="connsiteY9" fmla="*/ 667400 h 1976350"/>
              <a:gd name="connsiteX10" fmla="*/ 899232 w 1759868"/>
              <a:gd name="connsiteY10" fmla="*/ 539198 h 1976350"/>
              <a:gd name="connsiteX11" fmla="*/ 775664 w 1759868"/>
              <a:gd name="connsiteY11" fmla="*/ 415631 h 1976350"/>
              <a:gd name="connsiteX12" fmla="*/ 701524 w 1759868"/>
              <a:gd name="connsiteY12" fmla="*/ 390917 h 1976350"/>
              <a:gd name="connsiteX13" fmla="*/ 615026 w 1759868"/>
              <a:gd name="connsiteY13" fmla="*/ 366204 h 1976350"/>
              <a:gd name="connsiteX14" fmla="*/ 442032 w 1759868"/>
              <a:gd name="connsiteY14" fmla="*/ 329133 h 1976350"/>
              <a:gd name="connsiteX15" fmla="*/ 318464 w 1759868"/>
              <a:gd name="connsiteY15" fmla="*/ 168496 h 1976350"/>
              <a:gd name="connsiteX16" fmla="*/ 466745 w 1759868"/>
              <a:gd name="connsiteY16" fmla="*/ 242636 h 1976350"/>
              <a:gd name="connsiteX17" fmla="*/ 476233 w 1759868"/>
              <a:gd name="connsiteY17" fmla="*/ 71847 h 1976350"/>
              <a:gd name="connsiteX18" fmla="*/ 837448 w 1759868"/>
              <a:gd name="connsiteY18" fmla="*/ 353847 h 1976350"/>
              <a:gd name="connsiteX19" fmla="*/ 609511 w 1759868"/>
              <a:gd name="connsiteY19" fmla="*/ 35660 h 1976350"/>
              <a:gd name="connsiteX20" fmla="*/ 789786 w 1759868"/>
              <a:gd name="connsiteY20" fmla="*/ 146210 h 1976350"/>
              <a:gd name="connsiteX21" fmla="*/ 949542 w 1759868"/>
              <a:gd name="connsiteY21" fmla="*/ 387607 h 1976350"/>
              <a:gd name="connsiteX22" fmla="*/ 974035 w 1759868"/>
              <a:gd name="connsiteY22" fmla="*/ 296256 h 1976350"/>
              <a:gd name="connsiteX23" fmla="*/ 941156 w 1759868"/>
              <a:gd name="connsiteY23" fmla="*/ 164965 h 1976350"/>
              <a:gd name="connsiteX24" fmla="*/ 908058 w 1759868"/>
              <a:gd name="connsiteY24" fmla="*/ 135 h 1976350"/>
              <a:gd name="connsiteX25" fmla="*/ 1047733 w 1759868"/>
              <a:gd name="connsiteY25" fmla="*/ 193209 h 1976350"/>
              <a:gd name="connsiteX26" fmla="*/ 1085466 w 1759868"/>
              <a:gd name="connsiteY26" fmla="*/ 504997 h 1976350"/>
              <a:gd name="connsiteX27" fmla="*/ 1266184 w 1759868"/>
              <a:gd name="connsiteY27" fmla="*/ 305302 h 1976350"/>
              <a:gd name="connsiteX28" fmla="*/ 1339882 w 1759868"/>
              <a:gd name="connsiteY28" fmla="*/ 14478 h 1976350"/>
              <a:gd name="connsiteX29" fmla="*/ 1361286 w 1759868"/>
              <a:gd name="connsiteY29" fmla="*/ 197402 h 1976350"/>
              <a:gd name="connsiteX30" fmla="*/ 1308549 w 1759868"/>
              <a:gd name="connsiteY30" fmla="*/ 393124 h 1976350"/>
              <a:gd name="connsiteX31" fmla="*/ 1541563 w 1759868"/>
              <a:gd name="connsiteY31" fmla="*/ 78909 h 1976350"/>
              <a:gd name="connsiteX32" fmla="*/ 1425055 w 1759868"/>
              <a:gd name="connsiteY32" fmla="*/ 403937 h 1976350"/>
              <a:gd name="connsiteX33" fmla="*/ 1268832 w 1759868"/>
              <a:gd name="connsiteY33" fmla="*/ 631212 h 1976350"/>
              <a:gd name="connsiteX34" fmla="*/ 1490591 w 1759868"/>
              <a:gd name="connsiteY34" fmla="*/ 821417 h 1976350"/>
              <a:gd name="connsiteX35" fmla="*/ 1625412 w 1759868"/>
              <a:gd name="connsiteY35" fmla="*/ 877022 h 1976350"/>
              <a:gd name="connsiteX36" fmla="*/ 1752952 w 1759868"/>
              <a:gd name="connsiteY36" fmla="*/ 910121 h 1976350"/>
              <a:gd name="connsiteX37" fmla="*/ 1740594 w 1759868"/>
              <a:gd name="connsiteY37" fmla="*/ 1106947 h 1976350"/>
              <a:gd name="connsiteX38" fmla="*/ 1529206 w 1759868"/>
              <a:gd name="connsiteY38" fmla="*/ 1099003 h 1976350"/>
              <a:gd name="connsiteX39" fmla="*/ 1430572 w 1759868"/>
              <a:gd name="connsiteY39" fmla="*/ 1157036 h 1976350"/>
              <a:gd name="connsiteX40" fmla="*/ 1442929 w 1759868"/>
              <a:gd name="connsiteY40" fmla="*/ 1305317 h 1976350"/>
              <a:gd name="connsiteX41" fmla="*/ 1541783 w 1759868"/>
              <a:gd name="connsiteY41" fmla="*/ 1416528 h 1976350"/>
              <a:gd name="connsiteX42" fmla="*/ 1665351 w 1759868"/>
              <a:gd name="connsiteY42" fmla="*/ 1564809 h 1976350"/>
              <a:gd name="connsiteX43" fmla="*/ 1714778 w 1759868"/>
              <a:gd name="connsiteY43" fmla="*/ 1638950 h 1976350"/>
              <a:gd name="connsiteX44" fmla="*/ 1566497 w 1759868"/>
              <a:gd name="connsiteY44" fmla="*/ 1555982 h 1976350"/>
              <a:gd name="connsiteX45" fmla="*/ 1455286 w 1759868"/>
              <a:gd name="connsiteY45" fmla="*/ 1428885 h 1976350"/>
              <a:gd name="connsiteX46" fmla="*/ 1347826 w 1759868"/>
              <a:gd name="connsiteY46" fmla="*/ 136710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11589 w 1759868"/>
              <a:gd name="connsiteY55" fmla="*/ 1540096 h 1976350"/>
              <a:gd name="connsiteX56" fmla="*/ 874518 w 1759868"/>
              <a:gd name="connsiteY56" fmla="*/ 1626593 h 1976350"/>
              <a:gd name="connsiteX57" fmla="*/ 825091 w 1759868"/>
              <a:gd name="connsiteY57" fmla="*/ 1737804 h 1976350"/>
              <a:gd name="connsiteX58" fmla="*/ 788021 w 1759868"/>
              <a:gd name="connsiteY58" fmla="*/ 1923155 h 1976350"/>
              <a:gd name="connsiteX59" fmla="*/ 775664 w 1759868"/>
              <a:gd name="connsiteY59" fmla="*/ 1960225 h 1976350"/>
              <a:gd name="connsiteX60" fmla="*/ 763307 w 1759868"/>
              <a:gd name="connsiteY60" fmla="*/ 1923155 h 1976350"/>
              <a:gd name="connsiteX61" fmla="*/ 738594 w 1759868"/>
              <a:gd name="connsiteY61" fmla="*/ 1886085 h 1976350"/>
              <a:gd name="connsiteX62" fmla="*/ 750951 w 1759868"/>
              <a:gd name="connsiteY62" fmla="*/ 1688377 h 1976350"/>
              <a:gd name="connsiteX63" fmla="*/ 849805 w 1759868"/>
              <a:gd name="connsiteY63" fmla="*/ 1503025 h 1976350"/>
              <a:gd name="connsiteX64" fmla="*/ 788021 w 1759868"/>
              <a:gd name="connsiteY64" fmla="*/ 1453598 h 1976350"/>
              <a:gd name="connsiteX65" fmla="*/ 312506 w 1759868"/>
              <a:gd name="connsiteY65" fmla="*/ 1494200 h 1976350"/>
              <a:gd name="connsiteX66" fmla="*/ 46616 w 1759868"/>
              <a:gd name="connsiteY66" fmla="*/ 1379458 h 1976350"/>
              <a:gd name="connsiteX67" fmla="*/ 330821 w 1759868"/>
              <a:gd name="connsiteY67" fmla="*/ 1379458 h 1976350"/>
              <a:gd name="connsiteX68" fmla="*/ 720 w 1759868"/>
              <a:gd name="connsiteY68" fmla="*/ 1138060 h 1976350"/>
              <a:gd name="connsiteX69" fmla="*/ 441238 w 1759868"/>
              <a:gd name="connsiteY69" fmla="*/ 1244283 h 1976350"/>
              <a:gd name="connsiteX70" fmla="*/ 55882 w 1759868"/>
              <a:gd name="connsiteY70"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12906 w 1759868"/>
              <a:gd name="connsiteY5" fmla="*/ 641801 h 1976350"/>
              <a:gd name="connsiteX6" fmla="*/ 136643 w 1759868"/>
              <a:gd name="connsiteY6" fmla="*/ 446523 h 1976350"/>
              <a:gd name="connsiteX7" fmla="*/ 486385 w 1759868"/>
              <a:gd name="connsiteY7" fmla="*/ 609144 h 1976350"/>
              <a:gd name="connsiteX8" fmla="*/ 863486 w 1759868"/>
              <a:gd name="connsiteY8" fmla="*/ 833995 h 1976350"/>
              <a:gd name="connsiteX9" fmla="*/ 977786 w 1759868"/>
              <a:gd name="connsiteY9" fmla="*/ 667400 h 1976350"/>
              <a:gd name="connsiteX10" fmla="*/ 899232 w 1759868"/>
              <a:gd name="connsiteY10" fmla="*/ 539198 h 1976350"/>
              <a:gd name="connsiteX11" fmla="*/ 775664 w 1759868"/>
              <a:gd name="connsiteY11" fmla="*/ 415631 h 1976350"/>
              <a:gd name="connsiteX12" fmla="*/ 701524 w 1759868"/>
              <a:gd name="connsiteY12" fmla="*/ 390917 h 1976350"/>
              <a:gd name="connsiteX13" fmla="*/ 615026 w 1759868"/>
              <a:gd name="connsiteY13" fmla="*/ 366204 h 1976350"/>
              <a:gd name="connsiteX14" fmla="*/ 442032 w 1759868"/>
              <a:gd name="connsiteY14" fmla="*/ 329133 h 1976350"/>
              <a:gd name="connsiteX15" fmla="*/ 318464 w 1759868"/>
              <a:gd name="connsiteY15" fmla="*/ 168496 h 1976350"/>
              <a:gd name="connsiteX16" fmla="*/ 466745 w 1759868"/>
              <a:gd name="connsiteY16" fmla="*/ 242636 h 1976350"/>
              <a:gd name="connsiteX17" fmla="*/ 476233 w 1759868"/>
              <a:gd name="connsiteY17" fmla="*/ 71847 h 1976350"/>
              <a:gd name="connsiteX18" fmla="*/ 837448 w 1759868"/>
              <a:gd name="connsiteY18" fmla="*/ 353847 h 1976350"/>
              <a:gd name="connsiteX19" fmla="*/ 609511 w 1759868"/>
              <a:gd name="connsiteY19" fmla="*/ 35660 h 1976350"/>
              <a:gd name="connsiteX20" fmla="*/ 789786 w 1759868"/>
              <a:gd name="connsiteY20" fmla="*/ 146210 h 1976350"/>
              <a:gd name="connsiteX21" fmla="*/ 949542 w 1759868"/>
              <a:gd name="connsiteY21" fmla="*/ 387607 h 1976350"/>
              <a:gd name="connsiteX22" fmla="*/ 974035 w 1759868"/>
              <a:gd name="connsiteY22" fmla="*/ 296256 h 1976350"/>
              <a:gd name="connsiteX23" fmla="*/ 941156 w 1759868"/>
              <a:gd name="connsiteY23" fmla="*/ 164965 h 1976350"/>
              <a:gd name="connsiteX24" fmla="*/ 908058 w 1759868"/>
              <a:gd name="connsiteY24" fmla="*/ 135 h 1976350"/>
              <a:gd name="connsiteX25" fmla="*/ 1047733 w 1759868"/>
              <a:gd name="connsiteY25" fmla="*/ 193209 h 1976350"/>
              <a:gd name="connsiteX26" fmla="*/ 1085466 w 1759868"/>
              <a:gd name="connsiteY26" fmla="*/ 504997 h 1976350"/>
              <a:gd name="connsiteX27" fmla="*/ 1266184 w 1759868"/>
              <a:gd name="connsiteY27" fmla="*/ 305302 h 1976350"/>
              <a:gd name="connsiteX28" fmla="*/ 1339882 w 1759868"/>
              <a:gd name="connsiteY28" fmla="*/ 14478 h 1976350"/>
              <a:gd name="connsiteX29" fmla="*/ 1361286 w 1759868"/>
              <a:gd name="connsiteY29" fmla="*/ 197402 h 1976350"/>
              <a:gd name="connsiteX30" fmla="*/ 1308549 w 1759868"/>
              <a:gd name="connsiteY30" fmla="*/ 393124 h 1976350"/>
              <a:gd name="connsiteX31" fmla="*/ 1541563 w 1759868"/>
              <a:gd name="connsiteY31" fmla="*/ 78909 h 1976350"/>
              <a:gd name="connsiteX32" fmla="*/ 1425055 w 1759868"/>
              <a:gd name="connsiteY32" fmla="*/ 403937 h 1976350"/>
              <a:gd name="connsiteX33" fmla="*/ 1268832 w 1759868"/>
              <a:gd name="connsiteY33" fmla="*/ 631212 h 1976350"/>
              <a:gd name="connsiteX34" fmla="*/ 1490591 w 1759868"/>
              <a:gd name="connsiteY34" fmla="*/ 821417 h 1976350"/>
              <a:gd name="connsiteX35" fmla="*/ 1625412 w 1759868"/>
              <a:gd name="connsiteY35" fmla="*/ 877022 h 1976350"/>
              <a:gd name="connsiteX36" fmla="*/ 1752952 w 1759868"/>
              <a:gd name="connsiteY36" fmla="*/ 910121 h 1976350"/>
              <a:gd name="connsiteX37" fmla="*/ 1740594 w 1759868"/>
              <a:gd name="connsiteY37" fmla="*/ 1106947 h 1976350"/>
              <a:gd name="connsiteX38" fmla="*/ 1529206 w 1759868"/>
              <a:gd name="connsiteY38" fmla="*/ 1099003 h 1976350"/>
              <a:gd name="connsiteX39" fmla="*/ 1430572 w 1759868"/>
              <a:gd name="connsiteY39" fmla="*/ 1157036 h 1976350"/>
              <a:gd name="connsiteX40" fmla="*/ 1442929 w 1759868"/>
              <a:gd name="connsiteY40" fmla="*/ 1305317 h 1976350"/>
              <a:gd name="connsiteX41" fmla="*/ 1541783 w 1759868"/>
              <a:gd name="connsiteY41" fmla="*/ 1416528 h 1976350"/>
              <a:gd name="connsiteX42" fmla="*/ 1665351 w 1759868"/>
              <a:gd name="connsiteY42" fmla="*/ 1564809 h 1976350"/>
              <a:gd name="connsiteX43" fmla="*/ 1714778 w 1759868"/>
              <a:gd name="connsiteY43" fmla="*/ 1638950 h 1976350"/>
              <a:gd name="connsiteX44" fmla="*/ 1566497 w 1759868"/>
              <a:gd name="connsiteY44" fmla="*/ 1555982 h 1976350"/>
              <a:gd name="connsiteX45" fmla="*/ 1455286 w 1759868"/>
              <a:gd name="connsiteY45" fmla="*/ 1428885 h 1976350"/>
              <a:gd name="connsiteX46" fmla="*/ 1347826 w 1759868"/>
              <a:gd name="connsiteY46" fmla="*/ 1367101 h 1976350"/>
              <a:gd name="connsiteX47" fmla="*/ 1307005 w 1759868"/>
              <a:gd name="connsiteY47" fmla="*/ 1441241 h 1976350"/>
              <a:gd name="connsiteX48" fmla="*/ 1393502 w 1759868"/>
              <a:gd name="connsiteY48" fmla="*/ 1601879 h 1976350"/>
              <a:gd name="connsiteX49" fmla="*/ 1405859 w 1759868"/>
              <a:gd name="connsiteY49" fmla="*/ 1638950 h 1976350"/>
              <a:gd name="connsiteX50" fmla="*/ 1442929 w 1759868"/>
              <a:gd name="connsiteY50" fmla="*/ 1972582 h 1976350"/>
              <a:gd name="connsiteX51" fmla="*/ 1336352 w 1759868"/>
              <a:gd name="connsiteY51" fmla="*/ 1803338 h 1976350"/>
              <a:gd name="connsiteX52" fmla="*/ 1232864 w 1759868"/>
              <a:gd name="connsiteY52" fmla="*/ 1564809 h 1976350"/>
              <a:gd name="connsiteX53" fmla="*/ 1183437 w 1759868"/>
              <a:gd name="connsiteY53" fmla="*/ 1490668 h 1976350"/>
              <a:gd name="connsiteX54" fmla="*/ 973372 w 1759868"/>
              <a:gd name="connsiteY54" fmla="*/ 1490668 h 1976350"/>
              <a:gd name="connsiteX55" fmla="*/ 911589 w 1759868"/>
              <a:gd name="connsiteY55" fmla="*/ 1540096 h 1976350"/>
              <a:gd name="connsiteX56" fmla="*/ 874518 w 1759868"/>
              <a:gd name="connsiteY56" fmla="*/ 1626593 h 1976350"/>
              <a:gd name="connsiteX57" fmla="*/ 825091 w 1759868"/>
              <a:gd name="connsiteY57" fmla="*/ 1737804 h 1976350"/>
              <a:gd name="connsiteX58" fmla="*/ 788021 w 1759868"/>
              <a:gd name="connsiteY58" fmla="*/ 1923155 h 1976350"/>
              <a:gd name="connsiteX59" fmla="*/ 775664 w 1759868"/>
              <a:gd name="connsiteY59" fmla="*/ 1960225 h 1976350"/>
              <a:gd name="connsiteX60" fmla="*/ 763307 w 1759868"/>
              <a:gd name="connsiteY60" fmla="*/ 1923155 h 1976350"/>
              <a:gd name="connsiteX61" fmla="*/ 738594 w 1759868"/>
              <a:gd name="connsiteY61" fmla="*/ 1886085 h 1976350"/>
              <a:gd name="connsiteX62" fmla="*/ 750951 w 1759868"/>
              <a:gd name="connsiteY62" fmla="*/ 1688377 h 1976350"/>
              <a:gd name="connsiteX63" fmla="*/ 849805 w 1759868"/>
              <a:gd name="connsiteY63" fmla="*/ 1503025 h 1976350"/>
              <a:gd name="connsiteX64" fmla="*/ 788021 w 1759868"/>
              <a:gd name="connsiteY64" fmla="*/ 1453598 h 1976350"/>
              <a:gd name="connsiteX65" fmla="*/ 312506 w 1759868"/>
              <a:gd name="connsiteY65" fmla="*/ 1494200 h 1976350"/>
              <a:gd name="connsiteX66" fmla="*/ 46616 w 1759868"/>
              <a:gd name="connsiteY66" fmla="*/ 1379458 h 1976350"/>
              <a:gd name="connsiteX67" fmla="*/ 330821 w 1759868"/>
              <a:gd name="connsiteY67" fmla="*/ 1379458 h 1976350"/>
              <a:gd name="connsiteX68" fmla="*/ 720 w 1759868"/>
              <a:gd name="connsiteY68" fmla="*/ 1138060 h 1976350"/>
              <a:gd name="connsiteX69" fmla="*/ 441238 w 1759868"/>
              <a:gd name="connsiteY69" fmla="*/ 1244283 h 1976350"/>
              <a:gd name="connsiteX70" fmla="*/ 55882 w 1759868"/>
              <a:gd name="connsiteY70"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61892 w 1759868"/>
              <a:gd name="connsiteY5" fmla="*/ 682623 h 1976350"/>
              <a:gd name="connsiteX6" fmla="*/ 412906 w 1759868"/>
              <a:gd name="connsiteY6" fmla="*/ 641801 h 1976350"/>
              <a:gd name="connsiteX7" fmla="*/ 136643 w 1759868"/>
              <a:gd name="connsiteY7" fmla="*/ 446523 h 1976350"/>
              <a:gd name="connsiteX8" fmla="*/ 486385 w 1759868"/>
              <a:gd name="connsiteY8" fmla="*/ 609144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61892 w 1759868"/>
              <a:gd name="connsiteY5" fmla="*/ 682623 h 1976350"/>
              <a:gd name="connsiteX6" fmla="*/ 412906 w 1759868"/>
              <a:gd name="connsiteY6" fmla="*/ 641801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94549 w 1759868"/>
              <a:gd name="connsiteY5" fmla="*/ 723445 h 1976350"/>
              <a:gd name="connsiteX6" fmla="*/ 412906 w 1759868"/>
              <a:gd name="connsiteY6" fmla="*/ 641801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494549 w 1759868"/>
              <a:gd name="connsiteY5" fmla="*/ 72344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805674 w 1759868"/>
              <a:gd name="connsiteY4" fmla="*/ 949177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615026 w 1759868"/>
              <a:gd name="connsiteY3" fmla="*/ 1206463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63486 w 1759868"/>
              <a:gd name="connsiteY9" fmla="*/ 833995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90591 w 1759868"/>
              <a:gd name="connsiteY35" fmla="*/ 821417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00783 w 1759868"/>
              <a:gd name="connsiteY35" fmla="*/ 788759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00783 w 1759868"/>
              <a:gd name="connsiteY35" fmla="*/ 788759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59868"/>
              <a:gd name="connsiteY0" fmla="*/ 908136 h 1976350"/>
              <a:gd name="connsiteX1" fmla="*/ 285146 w 1759868"/>
              <a:gd name="connsiteY1" fmla="*/ 1003901 h 1976350"/>
              <a:gd name="connsiteX2" fmla="*/ 429675 w 1759868"/>
              <a:gd name="connsiteY2" fmla="*/ 1119966 h 1976350"/>
              <a:gd name="connsiteX3" fmla="*/ 574205 w 1759868"/>
              <a:gd name="connsiteY3" fmla="*/ 1100328 h 1976350"/>
              <a:gd name="connsiteX4" fmla="*/ 683210 w 1759868"/>
              <a:gd name="connsiteY4" fmla="*/ 957342 h 1976350"/>
              <a:gd name="connsiteX5" fmla="*/ 568028 w 1759868"/>
              <a:gd name="connsiteY5" fmla="*/ 780595 h 1976350"/>
              <a:gd name="connsiteX6" fmla="*/ 355756 w 1759868"/>
              <a:gd name="connsiteY6" fmla="*/ 649965 h 1976350"/>
              <a:gd name="connsiteX7" fmla="*/ 136643 w 1759868"/>
              <a:gd name="connsiteY7" fmla="*/ 446523 h 1976350"/>
              <a:gd name="connsiteX8" fmla="*/ 478221 w 1759868"/>
              <a:gd name="connsiteY8" fmla="*/ 584651 h 1976350"/>
              <a:gd name="connsiteX9" fmla="*/ 830829 w 1759868"/>
              <a:gd name="connsiteY9" fmla="*/ 809502 h 1976350"/>
              <a:gd name="connsiteX10" fmla="*/ 977786 w 1759868"/>
              <a:gd name="connsiteY10" fmla="*/ 667400 h 1976350"/>
              <a:gd name="connsiteX11" fmla="*/ 899232 w 1759868"/>
              <a:gd name="connsiteY11" fmla="*/ 539198 h 1976350"/>
              <a:gd name="connsiteX12" fmla="*/ 775664 w 1759868"/>
              <a:gd name="connsiteY12" fmla="*/ 415631 h 1976350"/>
              <a:gd name="connsiteX13" fmla="*/ 701524 w 1759868"/>
              <a:gd name="connsiteY13" fmla="*/ 390917 h 1976350"/>
              <a:gd name="connsiteX14" fmla="*/ 615026 w 1759868"/>
              <a:gd name="connsiteY14" fmla="*/ 366204 h 1976350"/>
              <a:gd name="connsiteX15" fmla="*/ 442032 w 1759868"/>
              <a:gd name="connsiteY15" fmla="*/ 329133 h 1976350"/>
              <a:gd name="connsiteX16" fmla="*/ 318464 w 1759868"/>
              <a:gd name="connsiteY16" fmla="*/ 168496 h 1976350"/>
              <a:gd name="connsiteX17" fmla="*/ 466745 w 1759868"/>
              <a:gd name="connsiteY17" fmla="*/ 242636 h 1976350"/>
              <a:gd name="connsiteX18" fmla="*/ 476233 w 1759868"/>
              <a:gd name="connsiteY18" fmla="*/ 71847 h 1976350"/>
              <a:gd name="connsiteX19" fmla="*/ 837448 w 1759868"/>
              <a:gd name="connsiteY19" fmla="*/ 353847 h 1976350"/>
              <a:gd name="connsiteX20" fmla="*/ 609511 w 1759868"/>
              <a:gd name="connsiteY20" fmla="*/ 35660 h 1976350"/>
              <a:gd name="connsiteX21" fmla="*/ 789786 w 1759868"/>
              <a:gd name="connsiteY21" fmla="*/ 146210 h 1976350"/>
              <a:gd name="connsiteX22" fmla="*/ 949542 w 1759868"/>
              <a:gd name="connsiteY22" fmla="*/ 387607 h 1976350"/>
              <a:gd name="connsiteX23" fmla="*/ 974035 w 1759868"/>
              <a:gd name="connsiteY23" fmla="*/ 296256 h 1976350"/>
              <a:gd name="connsiteX24" fmla="*/ 941156 w 1759868"/>
              <a:gd name="connsiteY24" fmla="*/ 164965 h 1976350"/>
              <a:gd name="connsiteX25" fmla="*/ 908058 w 1759868"/>
              <a:gd name="connsiteY25" fmla="*/ 135 h 1976350"/>
              <a:gd name="connsiteX26" fmla="*/ 1047733 w 1759868"/>
              <a:gd name="connsiteY26" fmla="*/ 193209 h 1976350"/>
              <a:gd name="connsiteX27" fmla="*/ 1085466 w 1759868"/>
              <a:gd name="connsiteY27" fmla="*/ 504997 h 1976350"/>
              <a:gd name="connsiteX28" fmla="*/ 1266184 w 1759868"/>
              <a:gd name="connsiteY28" fmla="*/ 305302 h 1976350"/>
              <a:gd name="connsiteX29" fmla="*/ 1339882 w 1759868"/>
              <a:gd name="connsiteY29" fmla="*/ 14478 h 1976350"/>
              <a:gd name="connsiteX30" fmla="*/ 1361286 w 1759868"/>
              <a:gd name="connsiteY30" fmla="*/ 197402 h 1976350"/>
              <a:gd name="connsiteX31" fmla="*/ 1308549 w 1759868"/>
              <a:gd name="connsiteY31" fmla="*/ 393124 h 1976350"/>
              <a:gd name="connsiteX32" fmla="*/ 1541563 w 1759868"/>
              <a:gd name="connsiteY32" fmla="*/ 78909 h 1976350"/>
              <a:gd name="connsiteX33" fmla="*/ 1425055 w 1759868"/>
              <a:gd name="connsiteY33" fmla="*/ 403937 h 1976350"/>
              <a:gd name="connsiteX34" fmla="*/ 1268832 w 1759868"/>
              <a:gd name="connsiteY34" fmla="*/ 631212 h 1976350"/>
              <a:gd name="connsiteX35" fmla="*/ 1400783 w 1759868"/>
              <a:gd name="connsiteY35" fmla="*/ 788759 h 1976350"/>
              <a:gd name="connsiteX36" fmla="*/ 1625412 w 1759868"/>
              <a:gd name="connsiteY36" fmla="*/ 877022 h 1976350"/>
              <a:gd name="connsiteX37" fmla="*/ 1752952 w 1759868"/>
              <a:gd name="connsiteY37" fmla="*/ 910121 h 1976350"/>
              <a:gd name="connsiteX38" fmla="*/ 1740594 w 1759868"/>
              <a:gd name="connsiteY38" fmla="*/ 1106947 h 1976350"/>
              <a:gd name="connsiteX39" fmla="*/ 1529206 w 1759868"/>
              <a:gd name="connsiteY39" fmla="*/ 1099003 h 1976350"/>
              <a:gd name="connsiteX40" fmla="*/ 1430572 w 1759868"/>
              <a:gd name="connsiteY40" fmla="*/ 1157036 h 1976350"/>
              <a:gd name="connsiteX41" fmla="*/ 1442929 w 1759868"/>
              <a:gd name="connsiteY41" fmla="*/ 1305317 h 1976350"/>
              <a:gd name="connsiteX42" fmla="*/ 1541783 w 1759868"/>
              <a:gd name="connsiteY42" fmla="*/ 1416528 h 1976350"/>
              <a:gd name="connsiteX43" fmla="*/ 1665351 w 1759868"/>
              <a:gd name="connsiteY43" fmla="*/ 1564809 h 1976350"/>
              <a:gd name="connsiteX44" fmla="*/ 1714778 w 1759868"/>
              <a:gd name="connsiteY44" fmla="*/ 1638950 h 1976350"/>
              <a:gd name="connsiteX45" fmla="*/ 1566497 w 1759868"/>
              <a:gd name="connsiteY45" fmla="*/ 1555982 h 1976350"/>
              <a:gd name="connsiteX46" fmla="*/ 1455286 w 1759868"/>
              <a:gd name="connsiteY46" fmla="*/ 1428885 h 1976350"/>
              <a:gd name="connsiteX47" fmla="*/ 1347826 w 1759868"/>
              <a:gd name="connsiteY47" fmla="*/ 1367101 h 1976350"/>
              <a:gd name="connsiteX48" fmla="*/ 1307005 w 1759868"/>
              <a:gd name="connsiteY48" fmla="*/ 1441241 h 1976350"/>
              <a:gd name="connsiteX49" fmla="*/ 1393502 w 1759868"/>
              <a:gd name="connsiteY49" fmla="*/ 1601879 h 1976350"/>
              <a:gd name="connsiteX50" fmla="*/ 1405859 w 1759868"/>
              <a:gd name="connsiteY50" fmla="*/ 1638950 h 1976350"/>
              <a:gd name="connsiteX51" fmla="*/ 1442929 w 1759868"/>
              <a:gd name="connsiteY51" fmla="*/ 1972582 h 1976350"/>
              <a:gd name="connsiteX52" fmla="*/ 1336352 w 1759868"/>
              <a:gd name="connsiteY52" fmla="*/ 1803338 h 1976350"/>
              <a:gd name="connsiteX53" fmla="*/ 1232864 w 1759868"/>
              <a:gd name="connsiteY53" fmla="*/ 1564809 h 1976350"/>
              <a:gd name="connsiteX54" fmla="*/ 1183437 w 1759868"/>
              <a:gd name="connsiteY54" fmla="*/ 1490668 h 1976350"/>
              <a:gd name="connsiteX55" fmla="*/ 973372 w 1759868"/>
              <a:gd name="connsiteY55" fmla="*/ 1490668 h 1976350"/>
              <a:gd name="connsiteX56" fmla="*/ 911589 w 1759868"/>
              <a:gd name="connsiteY56" fmla="*/ 1540096 h 1976350"/>
              <a:gd name="connsiteX57" fmla="*/ 874518 w 1759868"/>
              <a:gd name="connsiteY57" fmla="*/ 1626593 h 1976350"/>
              <a:gd name="connsiteX58" fmla="*/ 825091 w 1759868"/>
              <a:gd name="connsiteY58" fmla="*/ 1737804 h 1976350"/>
              <a:gd name="connsiteX59" fmla="*/ 788021 w 1759868"/>
              <a:gd name="connsiteY59" fmla="*/ 1923155 h 1976350"/>
              <a:gd name="connsiteX60" fmla="*/ 775664 w 1759868"/>
              <a:gd name="connsiteY60" fmla="*/ 1960225 h 1976350"/>
              <a:gd name="connsiteX61" fmla="*/ 763307 w 1759868"/>
              <a:gd name="connsiteY61" fmla="*/ 1923155 h 1976350"/>
              <a:gd name="connsiteX62" fmla="*/ 738594 w 1759868"/>
              <a:gd name="connsiteY62" fmla="*/ 1886085 h 1976350"/>
              <a:gd name="connsiteX63" fmla="*/ 750951 w 1759868"/>
              <a:gd name="connsiteY63" fmla="*/ 1688377 h 1976350"/>
              <a:gd name="connsiteX64" fmla="*/ 849805 w 1759868"/>
              <a:gd name="connsiteY64" fmla="*/ 1503025 h 1976350"/>
              <a:gd name="connsiteX65" fmla="*/ 788021 w 1759868"/>
              <a:gd name="connsiteY65" fmla="*/ 1453598 h 1976350"/>
              <a:gd name="connsiteX66" fmla="*/ 312506 w 1759868"/>
              <a:gd name="connsiteY66" fmla="*/ 1494200 h 1976350"/>
              <a:gd name="connsiteX67" fmla="*/ 46616 w 1759868"/>
              <a:gd name="connsiteY67" fmla="*/ 1379458 h 1976350"/>
              <a:gd name="connsiteX68" fmla="*/ 330821 w 1759868"/>
              <a:gd name="connsiteY68" fmla="*/ 1379458 h 1976350"/>
              <a:gd name="connsiteX69" fmla="*/ 720 w 1759868"/>
              <a:gd name="connsiteY69" fmla="*/ 1138060 h 1976350"/>
              <a:gd name="connsiteX70" fmla="*/ 441238 w 1759868"/>
              <a:gd name="connsiteY70" fmla="*/ 1244283 h 1976350"/>
              <a:gd name="connsiteX71" fmla="*/ 55882 w 1759868"/>
              <a:gd name="connsiteY71" fmla="*/ 908136 h 1976350"/>
              <a:gd name="connsiteX0" fmla="*/ 55882 w 1763812"/>
              <a:gd name="connsiteY0" fmla="*/ 908136 h 1976350"/>
              <a:gd name="connsiteX1" fmla="*/ 285146 w 1763812"/>
              <a:gd name="connsiteY1" fmla="*/ 1003901 h 1976350"/>
              <a:gd name="connsiteX2" fmla="*/ 429675 w 1763812"/>
              <a:gd name="connsiteY2" fmla="*/ 1119966 h 1976350"/>
              <a:gd name="connsiteX3" fmla="*/ 574205 w 1763812"/>
              <a:gd name="connsiteY3" fmla="*/ 1100328 h 1976350"/>
              <a:gd name="connsiteX4" fmla="*/ 683210 w 1763812"/>
              <a:gd name="connsiteY4" fmla="*/ 957342 h 1976350"/>
              <a:gd name="connsiteX5" fmla="*/ 568028 w 1763812"/>
              <a:gd name="connsiteY5" fmla="*/ 780595 h 1976350"/>
              <a:gd name="connsiteX6" fmla="*/ 355756 w 1763812"/>
              <a:gd name="connsiteY6" fmla="*/ 649965 h 1976350"/>
              <a:gd name="connsiteX7" fmla="*/ 136643 w 1763812"/>
              <a:gd name="connsiteY7" fmla="*/ 446523 h 1976350"/>
              <a:gd name="connsiteX8" fmla="*/ 478221 w 1763812"/>
              <a:gd name="connsiteY8" fmla="*/ 584651 h 1976350"/>
              <a:gd name="connsiteX9" fmla="*/ 830829 w 1763812"/>
              <a:gd name="connsiteY9" fmla="*/ 809502 h 1976350"/>
              <a:gd name="connsiteX10" fmla="*/ 977786 w 1763812"/>
              <a:gd name="connsiteY10" fmla="*/ 667400 h 1976350"/>
              <a:gd name="connsiteX11" fmla="*/ 899232 w 1763812"/>
              <a:gd name="connsiteY11" fmla="*/ 539198 h 1976350"/>
              <a:gd name="connsiteX12" fmla="*/ 775664 w 1763812"/>
              <a:gd name="connsiteY12" fmla="*/ 415631 h 1976350"/>
              <a:gd name="connsiteX13" fmla="*/ 701524 w 1763812"/>
              <a:gd name="connsiteY13" fmla="*/ 390917 h 1976350"/>
              <a:gd name="connsiteX14" fmla="*/ 615026 w 1763812"/>
              <a:gd name="connsiteY14" fmla="*/ 366204 h 1976350"/>
              <a:gd name="connsiteX15" fmla="*/ 442032 w 1763812"/>
              <a:gd name="connsiteY15" fmla="*/ 329133 h 1976350"/>
              <a:gd name="connsiteX16" fmla="*/ 318464 w 1763812"/>
              <a:gd name="connsiteY16" fmla="*/ 168496 h 1976350"/>
              <a:gd name="connsiteX17" fmla="*/ 466745 w 1763812"/>
              <a:gd name="connsiteY17" fmla="*/ 242636 h 1976350"/>
              <a:gd name="connsiteX18" fmla="*/ 476233 w 1763812"/>
              <a:gd name="connsiteY18" fmla="*/ 71847 h 1976350"/>
              <a:gd name="connsiteX19" fmla="*/ 837448 w 1763812"/>
              <a:gd name="connsiteY19" fmla="*/ 353847 h 1976350"/>
              <a:gd name="connsiteX20" fmla="*/ 609511 w 1763812"/>
              <a:gd name="connsiteY20" fmla="*/ 35660 h 1976350"/>
              <a:gd name="connsiteX21" fmla="*/ 789786 w 1763812"/>
              <a:gd name="connsiteY21" fmla="*/ 146210 h 1976350"/>
              <a:gd name="connsiteX22" fmla="*/ 949542 w 1763812"/>
              <a:gd name="connsiteY22" fmla="*/ 387607 h 1976350"/>
              <a:gd name="connsiteX23" fmla="*/ 974035 w 1763812"/>
              <a:gd name="connsiteY23" fmla="*/ 296256 h 1976350"/>
              <a:gd name="connsiteX24" fmla="*/ 941156 w 1763812"/>
              <a:gd name="connsiteY24" fmla="*/ 164965 h 1976350"/>
              <a:gd name="connsiteX25" fmla="*/ 908058 w 1763812"/>
              <a:gd name="connsiteY25" fmla="*/ 135 h 1976350"/>
              <a:gd name="connsiteX26" fmla="*/ 1047733 w 1763812"/>
              <a:gd name="connsiteY26" fmla="*/ 193209 h 1976350"/>
              <a:gd name="connsiteX27" fmla="*/ 1085466 w 1763812"/>
              <a:gd name="connsiteY27" fmla="*/ 504997 h 1976350"/>
              <a:gd name="connsiteX28" fmla="*/ 1266184 w 1763812"/>
              <a:gd name="connsiteY28" fmla="*/ 305302 h 1976350"/>
              <a:gd name="connsiteX29" fmla="*/ 1339882 w 1763812"/>
              <a:gd name="connsiteY29" fmla="*/ 14478 h 1976350"/>
              <a:gd name="connsiteX30" fmla="*/ 1361286 w 1763812"/>
              <a:gd name="connsiteY30" fmla="*/ 197402 h 1976350"/>
              <a:gd name="connsiteX31" fmla="*/ 1308549 w 1763812"/>
              <a:gd name="connsiteY31" fmla="*/ 393124 h 1976350"/>
              <a:gd name="connsiteX32" fmla="*/ 1541563 w 1763812"/>
              <a:gd name="connsiteY32" fmla="*/ 78909 h 1976350"/>
              <a:gd name="connsiteX33" fmla="*/ 1425055 w 1763812"/>
              <a:gd name="connsiteY33" fmla="*/ 403937 h 1976350"/>
              <a:gd name="connsiteX34" fmla="*/ 1268832 w 1763812"/>
              <a:gd name="connsiteY34" fmla="*/ 631212 h 1976350"/>
              <a:gd name="connsiteX35" fmla="*/ 1400783 w 1763812"/>
              <a:gd name="connsiteY35" fmla="*/ 788759 h 1976350"/>
              <a:gd name="connsiteX36" fmla="*/ 1625412 w 1763812"/>
              <a:gd name="connsiteY36" fmla="*/ 877022 h 1976350"/>
              <a:gd name="connsiteX37" fmla="*/ 1761116 w 1763812"/>
              <a:gd name="connsiteY37" fmla="*/ 918285 h 1976350"/>
              <a:gd name="connsiteX38" fmla="*/ 1740594 w 1763812"/>
              <a:gd name="connsiteY38" fmla="*/ 1106947 h 1976350"/>
              <a:gd name="connsiteX39" fmla="*/ 1529206 w 1763812"/>
              <a:gd name="connsiteY39" fmla="*/ 1099003 h 1976350"/>
              <a:gd name="connsiteX40" fmla="*/ 1430572 w 1763812"/>
              <a:gd name="connsiteY40" fmla="*/ 1157036 h 1976350"/>
              <a:gd name="connsiteX41" fmla="*/ 1442929 w 1763812"/>
              <a:gd name="connsiteY41" fmla="*/ 1305317 h 1976350"/>
              <a:gd name="connsiteX42" fmla="*/ 1541783 w 1763812"/>
              <a:gd name="connsiteY42" fmla="*/ 1416528 h 1976350"/>
              <a:gd name="connsiteX43" fmla="*/ 1665351 w 1763812"/>
              <a:gd name="connsiteY43" fmla="*/ 1564809 h 1976350"/>
              <a:gd name="connsiteX44" fmla="*/ 1714778 w 1763812"/>
              <a:gd name="connsiteY44" fmla="*/ 1638950 h 1976350"/>
              <a:gd name="connsiteX45" fmla="*/ 1566497 w 1763812"/>
              <a:gd name="connsiteY45" fmla="*/ 1555982 h 1976350"/>
              <a:gd name="connsiteX46" fmla="*/ 1455286 w 1763812"/>
              <a:gd name="connsiteY46" fmla="*/ 1428885 h 1976350"/>
              <a:gd name="connsiteX47" fmla="*/ 1347826 w 1763812"/>
              <a:gd name="connsiteY47" fmla="*/ 1367101 h 1976350"/>
              <a:gd name="connsiteX48" fmla="*/ 1307005 w 1763812"/>
              <a:gd name="connsiteY48" fmla="*/ 1441241 h 1976350"/>
              <a:gd name="connsiteX49" fmla="*/ 1393502 w 1763812"/>
              <a:gd name="connsiteY49" fmla="*/ 1601879 h 1976350"/>
              <a:gd name="connsiteX50" fmla="*/ 1405859 w 1763812"/>
              <a:gd name="connsiteY50" fmla="*/ 1638950 h 1976350"/>
              <a:gd name="connsiteX51" fmla="*/ 1442929 w 1763812"/>
              <a:gd name="connsiteY51" fmla="*/ 1972582 h 1976350"/>
              <a:gd name="connsiteX52" fmla="*/ 1336352 w 1763812"/>
              <a:gd name="connsiteY52" fmla="*/ 1803338 h 1976350"/>
              <a:gd name="connsiteX53" fmla="*/ 1232864 w 1763812"/>
              <a:gd name="connsiteY53" fmla="*/ 1564809 h 1976350"/>
              <a:gd name="connsiteX54" fmla="*/ 1183437 w 1763812"/>
              <a:gd name="connsiteY54" fmla="*/ 1490668 h 1976350"/>
              <a:gd name="connsiteX55" fmla="*/ 973372 w 1763812"/>
              <a:gd name="connsiteY55" fmla="*/ 1490668 h 1976350"/>
              <a:gd name="connsiteX56" fmla="*/ 911589 w 1763812"/>
              <a:gd name="connsiteY56" fmla="*/ 1540096 h 1976350"/>
              <a:gd name="connsiteX57" fmla="*/ 874518 w 1763812"/>
              <a:gd name="connsiteY57" fmla="*/ 1626593 h 1976350"/>
              <a:gd name="connsiteX58" fmla="*/ 825091 w 1763812"/>
              <a:gd name="connsiteY58" fmla="*/ 1737804 h 1976350"/>
              <a:gd name="connsiteX59" fmla="*/ 788021 w 1763812"/>
              <a:gd name="connsiteY59" fmla="*/ 1923155 h 1976350"/>
              <a:gd name="connsiteX60" fmla="*/ 775664 w 1763812"/>
              <a:gd name="connsiteY60" fmla="*/ 1960225 h 1976350"/>
              <a:gd name="connsiteX61" fmla="*/ 763307 w 1763812"/>
              <a:gd name="connsiteY61" fmla="*/ 1923155 h 1976350"/>
              <a:gd name="connsiteX62" fmla="*/ 738594 w 1763812"/>
              <a:gd name="connsiteY62" fmla="*/ 1886085 h 1976350"/>
              <a:gd name="connsiteX63" fmla="*/ 750951 w 1763812"/>
              <a:gd name="connsiteY63" fmla="*/ 1688377 h 1976350"/>
              <a:gd name="connsiteX64" fmla="*/ 849805 w 1763812"/>
              <a:gd name="connsiteY64" fmla="*/ 1503025 h 1976350"/>
              <a:gd name="connsiteX65" fmla="*/ 788021 w 1763812"/>
              <a:gd name="connsiteY65" fmla="*/ 1453598 h 1976350"/>
              <a:gd name="connsiteX66" fmla="*/ 312506 w 1763812"/>
              <a:gd name="connsiteY66" fmla="*/ 1494200 h 1976350"/>
              <a:gd name="connsiteX67" fmla="*/ 46616 w 1763812"/>
              <a:gd name="connsiteY67" fmla="*/ 1379458 h 1976350"/>
              <a:gd name="connsiteX68" fmla="*/ 330821 w 1763812"/>
              <a:gd name="connsiteY68" fmla="*/ 1379458 h 1976350"/>
              <a:gd name="connsiteX69" fmla="*/ 720 w 1763812"/>
              <a:gd name="connsiteY69" fmla="*/ 1138060 h 1976350"/>
              <a:gd name="connsiteX70" fmla="*/ 441238 w 1763812"/>
              <a:gd name="connsiteY70" fmla="*/ 1244283 h 1976350"/>
              <a:gd name="connsiteX71" fmla="*/ 55882 w 1763812"/>
              <a:gd name="connsiteY71" fmla="*/ 908136 h 1976350"/>
              <a:gd name="connsiteX0" fmla="*/ 55882 w 1763812"/>
              <a:gd name="connsiteY0" fmla="*/ 908136 h 1976350"/>
              <a:gd name="connsiteX1" fmla="*/ 285146 w 1763812"/>
              <a:gd name="connsiteY1" fmla="*/ 1003901 h 1976350"/>
              <a:gd name="connsiteX2" fmla="*/ 429675 w 1763812"/>
              <a:gd name="connsiteY2" fmla="*/ 1119966 h 1976350"/>
              <a:gd name="connsiteX3" fmla="*/ 574205 w 1763812"/>
              <a:gd name="connsiteY3" fmla="*/ 1100328 h 1976350"/>
              <a:gd name="connsiteX4" fmla="*/ 683210 w 1763812"/>
              <a:gd name="connsiteY4" fmla="*/ 957342 h 1976350"/>
              <a:gd name="connsiteX5" fmla="*/ 568028 w 1763812"/>
              <a:gd name="connsiteY5" fmla="*/ 780595 h 1976350"/>
              <a:gd name="connsiteX6" fmla="*/ 355756 w 1763812"/>
              <a:gd name="connsiteY6" fmla="*/ 649965 h 1976350"/>
              <a:gd name="connsiteX7" fmla="*/ 136643 w 1763812"/>
              <a:gd name="connsiteY7" fmla="*/ 446523 h 1976350"/>
              <a:gd name="connsiteX8" fmla="*/ 478221 w 1763812"/>
              <a:gd name="connsiteY8" fmla="*/ 584651 h 1976350"/>
              <a:gd name="connsiteX9" fmla="*/ 830829 w 1763812"/>
              <a:gd name="connsiteY9" fmla="*/ 809502 h 1976350"/>
              <a:gd name="connsiteX10" fmla="*/ 977786 w 1763812"/>
              <a:gd name="connsiteY10" fmla="*/ 667400 h 1976350"/>
              <a:gd name="connsiteX11" fmla="*/ 899232 w 1763812"/>
              <a:gd name="connsiteY11" fmla="*/ 539198 h 1976350"/>
              <a:gd name="connsiteX12" fmla="*/ 775664 w 1763812"/>
              <a:gd name="connsiteY12" fmla="*/ 415631 h 1976350"/>
              <a:gd name="connsiteX13" fmla="*/ 701524 w 1763812"/>
              <a:gd name="connsiteY13" fmla="*/ 390917 h 1976350"/>
              <a:gd name="connsiteX14" fmla="*/ 615026 w 1763812"/>
              <a:gd name="connsiteY14" fmla="*/ 366204 h 1976350"/>
              <a:gd name="connsiteX15" fmla="*/ 442032 w 1763812"/>
              <a:gd name="connsiteY15" fmla="*/ 329133 h 1976350"/>
              <a:gd name="connsiteX16" fmla="*/ 318464 w 1763812"/>
              <a:gd name="connsiteY16" fmla="*/ 168496 h 1976350"/>
              <a:gd name="connsiteX17" fmla="*/ 466745 w 1763812"/>
              <a:gd name="connsiteY17" fmla="*/ 242636 h 1976350"/>
              <a:gd name="connsiteX18" fmla="*/ 476233 w 1763812"/>
              <a:gd name="connsiteY18" fmla="*/ 71847 h 1976350"/>
              <a:gd name="connsiteX19" fmla="*/ 837448 w 1763812"/>
              <a:gd name="connsiteY19" fmla="*/ 353847 h 1976350"/>
              <a:gd name="connsiteX20" fmla="*/ 609511 w 1763812"/>
              <a:gd name="connsiteY20" fmla="*/ 35660 h 1976350"/>
              <a:gd name="connsiteX21" fmla="*/ 789786 w 1763812"/>
              <a:gd name="connsiteY21" fmla="*/ 146210 h 1976350"/>
              <a:gd name="connsiteX22" fmla="*/ 949542 w 1763812"/>
              <a:gd name="connsiteY22" fmla="*/ 387607 h 1976350"/>
              <a:gd name="connsiteX23" fmla="*/ 974035 w 1763812"/>
              <a:gd name="connsiteY23" fmla="*/ 296256 h 1976350"/>
              <a:gd name="connsiteX24" fmla="*/ 941156 w 1763812"/>
              <a:gd name="connsiteY24" fmla="*/ 164965 h 1976350"/>
              <a:gd name="connsiteX25" fmla="*/ 908058 w 1763812"/>
              <a:gd name="connsiteY25" fmla="*/ 135 h 1976350"/>
              <a:gd name="connsiteX26" fmla="*/ 1047733 w 1763812"/>
              <a:gd name="connsiteY26" fmla="*/ 193209 h 1976350"/>
              <a:gd name="connsiteX27" fmla="*/ 1085466 w 1763812"/>
              <a:gd name="connsiteY27" fmla="*/ 504997 h 1976350"/>
              <a:gd name="connsiteX28" fmla="*/ 1266184 w 1763812"/>
              <a:gd name="connsiteY28" fmla="*/ 305302 h 1976350"/>
              <a:gd name="connsiteX29" fmla="*/ 1339882 w 1763812"/>
              <a:gd name="connsiteY29" fmla="*/ 14478 h 1976350"/>
              <a:gd name="connsiteX30" fmla="*/ 1361286 w 1763812"/>
              <a:gd name="connsiteY30" fmla="*/ 197402 h 1976350"/>
              <a:gd name="connsiteX31" fmla="*/ 1308549 w 1763812"/>
              <a:gd name="connsiteY31" fmla="*/ 393124 h 1976350"/>
              <a:gd name="connsiteX32" fmla="*/ 1541563 w 1763812"/>
              <a:gd name="connsiteY32" fmla="*/ 78909 h 1976350"/>
              <a:gd name="connsiteX33" fmla="*/ 1425055 w 1763812"/>
              <a:gd name="connsiteY33" fmla="*/ 403937 h 1976350"/>
              <a:gd name="connsiteX34" fmla="*/ 1268832 w 1763812"/>
              <a:gd name="connsiteY34" fmla="*/ 631212 h 1976350"/>
              <a:gd name="connsiteX35" fmla="*/ 1400783 w 1763812"/>
              <a:gd name="connsiteY35" fmla="*/ 788759 h 1976350"/>
              <a:gd name="connsiteX36" fmla="*/ 1625412 w 1763812"/>
              <a:gd name="connsiteY36" fmla="*/ 877022 h 1976350"/>
              <a:gd name="connsiteX37" fmla="*/ 1761116 w 1763812"/>
              <a:gd name="connsiteY37" fmla="*/ 918285 h 1976350"/>
              <a:gd name="connsiteX38" fmla="*/ 1740594 w 1763812"/>
              <a:gd name="connsiteY38" fmla="*/ 1106947 h 1976350"/>
              <a:gd name="connsiteX39" fmla="*/ 1529206 w 1763812"/>
              <a:gd name="connsiteY39" fmla="*/ 1099003 h 1976350"/>
              <a:gd name="connsiteX40" fmla="*/ 1430572 w 1763812"/>
              <a:gd name="connsiteY40" fmla="*/ 1157036 h 1976350"/>
              <a:gd name="connsiteX41" fmla="*/ 1442929 w 1763812"/>
              <a:gd name="connsiteY41" fmla="*/ 1305317 h 1976350"/>
              <a:gd name="connsiteX42" fmla="*/ 1541783 w 1763812"/>
              <a:gd name="connsiteY42" fmla="*/ 1416528 h 1976350"/>
              <a:gd name="connsiteX43" fmla="*/ 1665351 w 1763812"/>
              <a:gd name="connsiteY43" fmla="*/ 1564809 h 1976350"/>
              <a:gd name="connsiteX44" fmla="*/ 1714778 w 1763812"/>
              <a:gd name="connsiteY44" fmla="*/ 1638950 h 1976350"/>
              <a:gd name="connsiteX45" fmla="*/ 1566497 w 1763812"/>
              <a:gd name="connsiteY45" fmla="*/ 1555982 h 1976350"/>
              <a:gd name="connsiteX46" fmla="*/ 1455286 w 1763812"/>
              <a:gd name="connsiteY46" fmla="*/ 1428885 h 1976350"/>
              <a:gd name="connsiteX47" fmla="*/ 1347826 w 1763812"/>
              <a:gd name="connsiteY47" fmla="*/ 1367101 h 1976350"/>
              <a:gd name="connsiteX48" fmla="*/ 1307005 w 1763812"/>
              <a:gd name="connsiteY48" fmla="*/ 1441241 h 1976350"/>
              <a:gd name="connsiteX49" fmla="*/ 1360845 w 1763812"/>
              <a:gd name="connsiteY49" fmla="*/ 1601879 h 1976350"/>
              <a:gd name="connsiteX50" fmla="*/ 1405859 w 1763812"/>
              <a:gd name="connsiteY50" fmla="*/ 1638950 h 1976350"/>
              <a:gd name="connsiteX51" fmla="*/ 1442929 w 1763812"/>
              <a:gd name="connsiteY51" fmla="*/ 1972582 h 1976350"/>
              <a:gd name="connsiteX52" fmla="*/ 1336352 w 1763812"/>
              <a:gd name="connsiteY52" fmla="*/ 1803338 h 1976350"/>
              <a:gd name="connsiteX53" fmla="*/ 1232864 w 1763812"/>
              <a:gd name="connsiteY53" fmla="*/ 1564809 h 1976350"/>
              <a:gd name="connsiteX54" fmla="*/ 1183437 w 1763812"/>
              <a:gd name="connsiteY54" fmla="*/ 1490668 h 1976350"/>
              <a:gd name="connsiteX55" fmla="*/ 973372 w 1763812"/>
              <a:gd name="connsiteY55" fmla="*/ 1490668 h 1976350"/>
              <a:gd name="connsiteX56" fmla="*/ 911589 w 1763812"/>
              <a:gd name="connsiteY56" fmla="*/ 1540096 h 1976350"/>
              <a:gd name="connsiteX57" fmla="*/ 874518 w 1763812"/>
              <a:gd name="connsiteY57" fmla="*/ 1626593 h 1976350"/>
              <a:gd name="connsiteX58" fmla="*/ 825091 w 1763812"/>
              <a:gd name="connsiteY58" fmla="*/ 1737804 h 1976350"/>
              <a:gd name="connsiteX59" fmla="*/ 788021 w 1763812"/>
              <a:gd name="connsiteY59" fmla="*/ 1923155 h 1976350"/>
              <a:gd name="connsiteX60" fmla="*/ 775664 w 1763812"/>
              <a:gd name="connsiteY60" fmla="*/ 1960225 h 1976350"/>
              <a:gd name="connsiteX61" fmla="*/ 763307 w 1763812"/>
              <a:gd name="connsiteY61" fmla="*/ 1923155 h 1976350"/>
              <a:gd name="connsiteX62" fmla="*/ 738594 w 1763812"/>
              <a:gd name="connsiteY62" fmla="*/ 1886085 h 1976350"/>
              <a:gd name="connsiteX63" fmla="*/ 750951 w 1763812"/>
              <a:gd name="connsiteY63" fmla="*/ 1688377 h 1976350"/>
              <a:gd name="connsiteX64" fmla="*/ 849805 w 1763812"/>
              <a:gd name="connsiteY64" fmla="*/ 1503025 h 1976350"/>
              <a:gd name="connsiteX65" fmla="*/ 788021 w 1763812"/>
              <a:gd name="connsiteY65" fmla="*/ 1453598 h 1976350"/>
              <a:gd name="connsiteX66" fmla="*/ 312506 w 1763812"/>
              <a:gd name="connsiteY66" fmla="*/ 1494200 h 1976350"/>
              <a:gd name="connsiteX67" fmla="*/ 46616 w 1763812"/>
              <a:gd name="connsiteY67" fmla="*/ 1379458 h 1976350"/>
              <a:gd name="connsiteX68" fmla="*/ 330821 w 1763812"/>
              <a:gd name="connsiteY68" fmla="*/ 1379458 h 1976350"/>
              <a:gd name="connsiteX69" fmla="*/ 720 w 1763812"/>
              <a:gd name="connsiteY69" fmla="*/ 1138060 h 1976350"/>
              <a:gd name="connsiteX70" fmla="*/ 441238 w 1763812"/>
              <a:gd name="connsiteY70" fmla="*/ 1244283 h 1976350"/>
              <a:gd name="connsiteX71" fmla="*/ 55882 w 1763812"/>
              <a:gd name="connsiteY71" fmla="*/ 908136 h 1976350"/>
              <a:gd name="connsiteX0" fmla="*/ 55882 w 1763812"/>
              <a:gd name="connsiteY0" fmla="*/ 908136 h 1977863"/>
              <a:gd name="connsiteX1" fmla="*/ 285146 w 1763812"/>
              <a:gd name="connsiteY1" fmla="*/ 1003901 h 1977863"/>
              <a:gd name="connsiteX2" fmla="*/ 429675 w 1763812"/>
              <a:gd name="connsiteY2" fmla="*/ 1119966 h 1977863"/>
              <a:gd name="connsiteX3" fmla="*/ 574205 w 1763812"/>
              <a:gd name="connsiteY3" fmla="*/ 1100328 h 1977863"/>
              <a:gd name="connsiteX4" fmla="*/ 683210 w 1763812"/>
              <a:gd name="connsiteY4" fmla="*/ 957342 h 1977863"/>
              <a:gd name="connsiteX5" fmla="*/ 568028 w 1763812"/>
              <a:gd name="connsiteY5" fmla="*/ 780595 h 1977863"/>
              <a:gd name="connsiteX6" fmla="*/ 355756 w 1763812"/>
              <a:gd name="connsiteY6" fmla="*/ 649965 h 1977863"/>
              <a:gd name="connsiteX7" fmla="*/ 136643 w 1763812"/>
              <a:gd name="connsiteY7" fmla="*/ 446523 h 1977863"/>
              <a:gd name="connsiteX8" fmla="*/ 478221 w 1763812"/>
              <a:gd name="connsiteY8" fmla="*/ 584651 h 1977863"/>
              <a:gd name="connsiteX9" fmla="*/ 830829 w 1763812"/>
              <a:gd name="connsiteY9" fmla="*/ 809502 h 1977863"/>
              <a:gd name="connsiteX10" fmla="*/ 977786 w 1763812"/>
              <a:gd name="connsiteY10" fmla="*/ 667400 h 1977863"/>
              <a:gd name="connsiteX11" fmla="*/ 899232 w 1763812"/>
              <a:gd name="connsiteY11" fmla="*/ 539198 h 1977863"/>
              <a:gd name="connsiteX12" fmla="*/ 775664 w 1763812"/>
              <a:gd name="connsiteY12" fmla="*/ 415631 h 1977863"/>
              <a:gd name="connsiteX13" fmla="*/ 701524 w 1763812"/>
              <a:gd name="connsiteY13" fmla="*/ 390917 h 1977863"/>
              <a:gd name="connsiteX14" fmla="*/ 615026 w 1763812"/>
              <a:gd name="connsiteY14" fmla="*/ 366204 h 1977863"/>
              <a:gd name="connsiteX15" fmla="*/ 442032 w 1763812"/>
              <a:gd name="connsiteY15" fmla="*/ 329133 h 1977863"/>
              <a:gd name="connsiteX16" fmla="*/ 318464 w 1763812"/>
              <a:gd name="connsiteY16" fmla="*/ 168496 h 1977863"/>
              <a:gd name="connsiteX17" fmla="*/ 466745 w 1763812"/>
              <a:gd name="connsiteY17" fmla="*/ 242636 h 1977863"/>
              <a:gd name="connsiteX18" fmla="*/ 476233 w 1763812"/>
              <a:gd name="connsiteY18" fmla="*/ 71847 h 1977863"/>
              <a:gd name="connsiteX19" fmla="*/ 837448 w 1763812"/>
              <a:gd name="connsiteY19" fmla="*/ 353847 h 1977863"/>
              <a:gd name="connsiteX20" fmla="*/ 609511 w 1763812"/>
              <a:gd name="connsiteY20" fmla="*/ 35660 h 1977863"/>
              <a:gd name="connsiteX21" fmla="*/ 789786 w 1763812"/>
              <a:gd name="connsiteY21" fmla="*/ 146210 h 1977863"/>
              <a:gd name="connsiteX22" fmla="*/ 949542 w 1763812"/>
              <a:gd name="connsiteY22" fmla="*/ 387607 h 1977863"/>
              <a:gd name="connsiteX23" fmla="*/ 974035 w 1763812"/>
              <a:gd name="connsiteY23" fmla="*/ 296256 h 1977863"/>
              <a:gd name="connsiteX24" fmla="*/ 941156 w 1763812"/>
              <a:gd name="connsiteY24" fmla="*/ 164965 h 1977863"/>
              <a:gd name="connsiteX25" fmla="*/ 908058 w 1763812"/>
              <a:gd name="connsiteY25" fmla="*/ 135 h 1977863"/>
              <a:gd name="connsiteX26" fmla="*/ 1047733 w 1763812"/>
              <a:gd name="connsiteY26" fmla="*/ 193209 h 1977863"/>
              <a:gd name="connsiteX27" fmla="*/ 1085466 w 1763812"/>
              <a:gd name="connsiteY27" fmla="*/ 504997 h 1977863"/>
              <a:gd name="connsiteX28" fmla="*/ 1266184 w 1763812"/>
              <a:gd name="connsiteY28" fmla="*/ 305302 h 1977863"/>
              <a:gd name="connsiteX29" fmla="*/ 1339882 w 1763812"/>
              <a:gd name="connsiteY29" fmla="*/ 14478 h 1977863"/>
              <a:gd name="connsiteX30" fmla="*/ 1361286 w 1763812"/>
              <a:gd name="connsiteY30" fmla="*/ 197402 h 1977863"/>
              <a:gd name="connsiteX31" fmla="*/ 1308549 w 1763812"/>
              <a:gd name="connsiteY31" fmla="*/ 393124 h 1977863"/>
              <a:gd name="connsiteX32" fmla="*/ 1541563 w 1763812"/>
              <a:gd name="connsiteY32" fmla="*/ 78909 h 1977863"/>
              <a:gd name="connsiteX33" fmla="*/ 1425055 w 1763812"/>
              <a:gd name="connsiteY33" fmla="*/ 403937 h 1977863"/>
              <a:gd name="connsiteX34" fmla="*/ 1268832 w 1763812"/>
              <a:gd name="connsiteY34" fmla="*/ 631212 h 1977863"/>
              <a:gd name="connsiteX35" fmla="*/ 1400783 w 1763812"/>
              <a:gd name="connsiteY35" fmla="*/ 788759 h 1977863"/>
              <a:gd name="connsiteX36" fmla="*/ 1625412 w 1763812"/>
              <a:gd name="connsiteY36" fmla="*/ 877022 h 1977863"/>
              <a:gd name="connsiteX37" fmla="*/ 1761116 w 1763812"/>
              <a:gd name="connsiteY37" fmla="*/ 918285 h 1977863"/>
              <a:gd name="connsiteX38" fmla="*/ 1740594 w 1763812"/>
              <a:gd name="connsiteY38" fmla="*/ 1106947 h 1977863"/>
              <a:gd name="connsiteX39" fmla="*/ 1529206 w 1763812"/>
              <a:gd name="connsiteY39" fmla="*/ 1099003 h 1977863"/>
              <a:gd name="connsiteX40" fmla="*/ 1430572 w 1763812"/>
              <a:gd name="connsiteY40" fmla="*/ 1157036 h 1977863"/>
              <a:gd name="connsiteX41" fmla="*/ 1442929 w 1763812"/>
              <a:gd name="connsiteY41" fmla="*/ 1305317 h 1977863"/>
              <a:gd name="connsiteX42" fmla="*/ 1541783 w 1763812"/>
              <a:gd name="connsiteY42" fmla="*/ 1416528 h 1977863"/>
              <a:gd name="connsiteX43" fmla="*/ 1665351 w 1763812"/>
              <a:gd name="connsiteY43" fmla="*/ 1564809 h 1977863"/>
              <a:gd name="connsiteX44" fmla="*/ 1714778 w 1763812"/>
              <a:gd name="connsiteY44" fmla="*/ 1638950 h 1977863"/>
              <a:gd name="connsiteX45" fmla="*/ 1566497 w 1763812"/>
              <a:gd name="connsiteY45" fmla="*/ 1555982 h 1977863"/>
              <a:gd name="connsiteX46" fmla="*/ 1455286 w 1763812"/>
              <a:gd name="connsiteY46" fmla="*/ 1428885 h 1977863"/>
              <a:gd name="connsiteX47" fmla="*/ 1347826 w 1763812"/>
              <a:gd name="connsiteY47" fmla="*/ 1367101 h 1977863"/>
              <a:gd name="connsiteX48" fmla="*/ 1307005 w 1763812"/>
              <a:gd name="connsiteY48" fmla="*/ 1441241 h 1977863"/>
              <a:gd name="connsiteX49" fmla="*/ 1360845 w 1763812"/>
              <a:gd name="connsiteY49" fmla="*/ 1601879 h 1977863"/>
              <a:gd name="connsiteX50" fmla="*/ 1442929 w 1763812"/>
              <a:gd name="connsiteY50" fmla="*/ 1972582 h 1977863"/>
              <a:gd name="connsiteX51" fmla="*/ 1336352 w 1763812"/>
              <a:gd name="connsiteY51" fmla="*/ 1803338 h 1977863"/>
              <a:gd name="connsiteX52" fmla="*/ 1232864 w 1763812"/>
              <a:gd name="connsiteY52" fmla="*/ 1564809 h 1977863"/>
              <a:gd name="connsiteX53" fmla="*/ 1183437 w 1763812"/>
              <a:gd name="connsiteY53" fmla="*/ 1490668 h 1977863"/>
              <a:gd name="connsiteX54" fmla="*/ 973372 w 1763812"/>
              <a:gd name="connsiteY54" fmla="*/ 1490668 h 1977863"/>
              <a:gd name="connsiteX55" fmla="*/ 911589 w 1763812"/>
              <a:gd name="connsiteY55" fmla="*/ 1540096 h 1977863"/>
              <a:gd name="connsiteX56" fmla="*/ 874518 w 1763812"/>
              <a:gd name="connsiteY56" fmla="*/ 1626593 h 1977863"/>
              <a:gd name="connsiteX57" fmla="*/ 825091 w 1763812"/>
              <a:gd name="connsiteY57" fmla="*/ 1737804 h 1977863"/>
              <a:gd name="connsiteX58" fmla="*/ 788021 w 1763812"/>
              <a:gd name="connsiteY58" fmla="*/ 1923155 h 1977863"/>
              <a:gd name="connsiteX59" fmla="*/ 775664 w 1763812"/>
              <a:gd name="connsiteY59" fmla="*/ 1960225 h 1977863"/>
              <a:gd name="connsiteX60" fmla="*/ 763307 w 1763812"/>
              <a:gd name="connsiteY60" fmla="*/ 1923155 h 1977863"/>
              <a:gd name="connsiteX61" fmla="*/ 738594 w 1763812"/>
              <a:gd name="connsiteY61" fmla="*/ 1886085 h 1977863"/>
              <a:gd name="connsiteX62" fmla="*/ 750951 w 1763812"/>
              <a:gd name="connsiteY62" fmla="*/ 1688377 h 1977863"/>
              <a:gd name="connsiteX63" fmla="*/ 849805 w 1763812"/>
              <a:gd name="connsiteY63" fmla="*/ 1503025 h 1977863"/>
              <a:gd name="connsiteX64" fmla="*/ 788021 w 1763812"/>
              <a:gd name="connsiteY64" fmla="*/ 1453598 h 1977863"/>
              <a:gd name="connsiteX65" fmla="*/ 312506 w 1763812"/>
              <a:gd name="connsiteY65" fmla="*/ 1494200 h 1977863"/>
              <a:gd name="connsiteX66" fmla="*/ 46616 w 1763812"/>
              <a:gd name="connsiteY66" fmla="*/ 1379458 h 1977863"/>
              <a:gd name="connsiteX67" fmla="*/ 330821 w 1763812"/>
              <a:gd name="connsiteY67" fmla="*/ 1379458 h 1977863"/>
              <a:gd name="connsiteX68" fmla="*/ 720 w 1763812"/>
              <a:gd name="connsiteY68" fmla="*/ 1138060 h 1977863"/>
              <a:gd name="connsiteX69" fmla="*/ 441238 w 1763812"/>
              <a:gd name="connsiteY69" fmla="*/ 1244283 h 1977863"/>
              <a:gd name="connsiteX70" fmla="*/ 55882 w 1763812"/>
              <a:gd name="connsiteY70" fmla="*/ 908136 h 1977863"/>
              <a:gd name="connsiteX0" fmla="*/ 55882 w 1763812"/>
              <a:gd name="connsiteY0" fmla="*/ 908136 h 1974276"/>
              <a:gd name="connsiteX1" fmla="*/ 285146 w 1763812"/>
              <a:gd name="connsiteY1" fmla="*/ 1003901 h 1974276"/>
              <a:gd name="connsiteX2" fmla="*/ 429675 w 1763812"/>
              <a:gd name="connsiteY2" fmla="*/ 1119966 h 1974276"/>
              <a:gd name="connsiteX3" fmla="*/ 574205 w 1763812"/>
              <a:gd name="connsiteY3" fmla="*/ 1100328 h 1974276"/>
              <a:gd name="connsiteX4" fmla="*/ 683210 w 1763812"/>
              <a:gd name="connsiteY4" fmla="*/ 957342 h 1974276"/>
              <a:gd name="connsiteX5" fmla="*/ 568028 w 1763812"/>
              <a:gd name="connsiteY5" fmla="*/ 780595 h 1974276"/>
              <a:gd name="connsiteX6" fmla="*/ 355756 w 1763812"/>
              <a:gd name="connsiteY6" fmla="*/ 649965 h 1974276"/>
              <a:gd name="connsiteX7" fmla="*/ 136643 w 1763812"/>
              <a:gd name="connsiteY7" fmla="*/ 446523 h 1974276"/>
              <a:gd name="connsiteX8" fmla="*/ 478221 w 1763812"/>
              <a:gd name="connsiteY8" fmla="*/ 584651 h 1974276"/>
              <a:gd name="connsiteX9" fmla="*/ 830829 w 1763812"/>
              <a:gd name="connsiteY9" fmla="*/ 809502 h 1974276"/>
              <a:gd name="connsiteX10" fmla="*/ 977786 w 1763812"/>
              <a:gd name="connsiteY10" fmla="*/ 667400 h 1974276"/>
              <a:gd name="connsiteX11" fmla="*/ 899232 w 1763812"/>
              <a:gd name="connsiteY11" fmla="*/ 539198 h 1974276"/>
              <a:gd name="connsiteX12" fmla="*/ 775664 w 1763812"/>
              <a:gd name="connsiteY12" fmla="*/ 415631 h 1974276"/>
              <a:gd name="connsiteX13" fmla="*/ 701524 w 1763812"/>
              <a:gd name="connsiteY13" fmla="*/ 390917 h 1974276"/>
              <a:gd name="connsiteX14" fmla="*/ 615026 w 1763812"/>
              <a:gd name="connsiteY14" fmla="*/ 366204 h 1974276"/>
              <a:gd name="connsiteX15" fmla="*/ 442032 w 1763812"/>
              <a:gd name="connsiteY15" fmla="*/ 329133 h 1974276"/>
              <a:gd name="connsiteX16" fmla="*/ 318464 w 1763812"/>
              <a:gd name="connsiteY16" fmla="*/ 168496 h 1974276"/>
              <a:gd name="connsiteX17" fmla="*/ 466745 w 1763812"/>
              <a:gd name="connsiteY17" fmla="*/ 242636 h 1974276"/>
              <a:gd name="connsiteX18" fmla="*/ 476233 w 1763812"/>
              <a:gd name="connsiteY18" fmla="*/ 71847 h 1974276"/>
              <a:gd name="connsiteX19" fmla="*/ 837448 w 1763812"/>
              <a:gd name="connsiteY19" fmla="*/ 353847 h 1974276"/>
              <a:gd name="connsiteX20" fmla="*/ 609511 w 1763812"/>
              <a:gd name="connsiteY20" fmla="*/ 35660 h 1974276"/>
              <a:gd name="connsiteX21" fmla="*/ 789786 w 1763812"/>
              <a:gd name="connsiteY21" fmla="*/ 146210 h 1974276"/>
              <a:gd name="connsiteX22" fmla="*/ 949542 w 1763812"/>
              <a:gd name="connsiteY22" fmla="*/ 387607 h 1974276"/>
              <a:gd name="connsiteX23" fmla="*/ 974035 w 1763812"/>
              <a:gd name="connsiteY23" fmla="*/ 296256 h 1974276"/>
              <a:gd name="connsiteX24" fmla="*/ 941156 w 1763812"/>
              <a:gd name="connsiteY24" fmla="*/ 164965 h 1974276"/>
              <a:gd name="connsiteX25" fmla="*/ 908058 w 1763812"/>
              <a:gd name="connsiteY25" fmla="*/ 135 h 1974276"/>
              <a:gd name="connsiteX26" fmla="*/ 1047733 w 1763812"/>
              <a:gd name="connsiteY26" fmla="*/ 193209 h 1974276"/>
              <a:gd name="connsiteX27" fmla="*/ 1085466 w 1763812"/>
              <a:gd name="connsiteY27" fmla="*/ 504997 h 1974276"/>
              <a:gd name="connsiteX28" fmla="*/ 1266184 w 1763812"/>
              <a:gd name="connsiteY28" fmla="*/ 305302 h 1974276"/>
              <a:gd name="connsiteX29" fmla="*/ 1339882 w 1763812"/>
              <a:gd name="connsiteY29" fmla="*/ 14478 h 1974276"/>
              <a:gd name="connsiteX30" fmla="*/ 1361286 w 1763812"/>
              <a:gd name="connsiteY30" fmla="*/ 197402 h 1974276"/>
              <a:gd name="connsiteX31" fmla="*/ 1308549 w 1763812"/>
              <a:gd name="connsiteY31" fmla="*/ 393124 h 1974276"/>
              <a:gd name="connsiteX32" fmla="*/ 1541563 w 1763812"/>
              <a:gd name="connsiteY32" fmla="*/ 78909 h 1974276"/>
              <a:gd name="connsiteX33" fmla="*/ 1425055 w 1763812"/>
              <a:gd name="connsiteY33" fmla="*/ 403937 h 1974276"/>
              <a:gd name="connsiteX34" fmla="*/ 1268832 w 1763812"/>
              <a:gd name="connsiteY34" fmla="*/ 631212 h 1974276"/>
              <a:gd name="connsiteX35" fmla="*/ 1400783 w 1763812"/>
              <a:gd name="connsiteY35" fmla="*/ 788759 h 1974276"/>
              <a:gd name="connsiteX36" fmla="*/ 1625412 w 1763812"/>
              <a:gd name="connsiteY36" fmla="*/ 877022 h 1974276"/>
              <a:gd name="connsiteX37" fmla="*/ 1761116 w 1763812"/>
              <a:gd name="connsiteY37" fmla="*/ 918285 h 1974276"/>
              <a:gd name="connsiteX38" fmla="*/ 1740594 w 1763812"/>
              <a:gd name="connsiteY38" fmla="*/ 1106947 h 1974276"/>
              <a:gd name="connsiteX39" fmla="*/ 1529206 w 1763812"/>
              <a:gd name="connsiteY39" fmla="*/ 1099003 h 1974276"/>
              <a:gd name="connsiteX40" fmla="*/ 1430572 w 1763812"/>
              <a:gd name="connsiteY40" fmla="*/ 1157036 h 1974276"/>
              <a:gd name="connsiteX41" fmla="*/ 1442929 w 1763812"/>
              <a:gd name="connsiteY41" fmla="*/ 1305317 h 1974276"/>
              <a:gd name="connsiteX42" fmla="*/ 1541783 w 1763812"/>
              <a:gd name="connsiteY42" fmla="*/ 1416528 h 1974276"/>
              <a:gd name="connsiteX43" fmla="*/ 1665351 w 1763812"/>
              <a:gd name="connsiteY43" fmla="*/ 1564809 h 1974276"/>
              <a:gd name="connsiteX44" fmla="*/ 1714778 w 1763812"/>
              <a:gd name="connsiteY44" fmla="*/ 1638950 h 1974276"/>
              <a:gd name="connsiteX45" fmla="*/ 1566497 w 1763812"/>
              <a:gd name="connsiteY45" fmla="*/ 1555982 h 1974276"/>
              <a:gd name="connsiteX46" fmla="*/ 1455286 w 1763812"/>
              <a:gd name="connsiteY46" fmla="*/ 1428885 h 1974276"/>
              <a:gd name="connsiteX47" fmla="*/ 1347826 w 1763812"/>
              <a:gd name="connsiteY47" fmla="*/ 1367101 h 1974276"/>
              <a:gd name="connsiteX48" fmla="*/ 1307005 w 1763812"/>
              <a:gd name="connsiteY48" fmla="*/ 1441241 h 1974276"/>
              <a:gd name="connsiteX49" fmla="*/ 1409831 w 1763812"/>
              <a:gd name="connsiteY49" fmla="*/ 1699851 h 1974276"/>
              <a:gd name="connsiteX50" fmla="*/ 1442929 w 1763812"/>
              <a:gd name="connsiteY50" fmla="*/ 1972582 h 1974276"/>
              <a:gd name="connsiteX51" fmla="*/ 1336352 w 1763812"/>
              <a:gd name="connsiteY51" fmla="*/ 1803338 h 1974276"/>
              <a:gd name="connsiteX52" fmla="*/ 1232864 w 1763812"/>
              <a:gd name="connsiteY52" fmla="*/ 1564809 h 1974276"/>
              <a:gd name="connsiteX53" fmla="*/ 1183437 w 1763812"/>
              <a:gd name="connsiteY53" fmla="*/ 1490668 h 1974276"/>
              <a:gd name="connsiteX54" fmla="*/ 973372 w 1763812"/>
              <a:gd name="connsiteY54" fmla="*/ 1490668 h 1974276"/>
              <a:gd name="connsiteX55" fmla="*/ 911589 w 1763812"/>
              <a:gd name="connsiteY55" fmla="*/ 1540096 h 1974276"/>
              <a:gd name="connsiteX56" fmla="*/ 874518 w 1763812"/>
              <a:gd name="connsiteY56" fmla="*/ 1626593 h 1974276"/>
              <a:gd name="connsiteX57" fmla="*/ 825091 w 1763812"/>
              <a:gd name="connsiteY57" fmla="*/ 1737804 h 1974276"/>
              <a:gd name="connsiteX58" fmla="*/ 788021 w 1763812"/>
              <a:gd name="connsiteY58" fmla="*/ 1923155 h 1974276"/>
              <a:gd name="connsiteX59" fmla="*/ 775664 w 1763812"/>
              <a:gd name="connsiteY59" fmla="*/ 1960225 h 1974276"/>
              <a:gd name="connsiteX60" fmla="*/ 763307 w 1763812"/>
              <a:gd name="connsiteY60" fmla="*/ 1923155 h 1974276"/>
              <a:gd name="connsiteX61" fmla="*/ 738594 w 1763812"/>
              <a:gd name="connsiteY61" fmla="*/ 1886085 h 1974276"/>
              <a:gd name="connsiteX62" fmla="*/ 750951 w 1763812"/>
              <a:gd name="connsiteY62" fmla="*/ 1688377 h 1974276"/>
              <a:gd name="connsiteX63" fmla="*/ 849805 w 1763812"/>
              <a:gd name="connsiteY63" fmla="*/ 1503025 h 1974276"/>
              <a:gd name="connsiteX64" fmla="*/ 788021 w 1763812"/>
              <a:gd name="connsiteY64" fmla="*/ 1453598 h 1974276"/>
              <a:gd name="connsiteX65" fmla="*/ 312506 w 1763812"/>
              <a:gd name="connsiteY65" fmla="*/ 1494200 h 1974276"/>
              <a:gd name="connsiteX66" fmla="*/ 46616 w 1763812"/>
              <a:gd name="connsiteY66" fmla="*/ 1379458 h 1974276"/>
              <a:gd name="connsiteX67" fmla="*/ 330821 w 1763812"/>
              <a:gd name="connsiteY67" fmla="*/ 1379458 h 1974276"/>
              <a:gd name="connsiteX68" fmla="*/ 720 w 1763812"/>
              <a:gd name="connsiteY68" fmla="*/ 1138060 h 1974276"/>
              <a:gd name="connsiteX69" fmla="*/ 441238 w 1763812"/>
              <a:gd name="connsiteY69" fmla="*/ 1244283 h 1974276"/>
              <a:gd name="connsiteX70" fmla="*/ 55882 w 1763812"/>
              <a:gd name="connsiteY70" fmla="*/ 908136 h 1974276"/>
              <a:gd name="connsiteX0" fmla="*/ 55882 w 1763812"/>
              <a:gd name="connsiteY0" fmla="*/ 908136 h 1974519"/>
              <a:gd name="connsiteX1" fmla="*/ 285146 w 1763812"/>
              <a:gd name="connsiteY1" fmla="*/ 1003901 h 1974519"/>
              <a:gd name="connsiteX2" fmla="*/ 429675 w 1763812"/>
              <a:gd name="connsiteY2" fmla="*/ 1119966 h 1974519"/>
              <a:gd name="connsiteX3" fmla="*/ 574205 w 1763812"/>
              <a:gd name="connsiteY3" fmla="*/ 1100328 h 1974519"/>
              <a:gd name="connsiteX4" fmla="*/ 683210 w 1763812"/>
              <a:gd name="connsiteY4" fmla="*/ 957342 h 1974519"/>
              <a:gd name="connsiteX5" fmla="*/ 568028 w 1763812"/>
              <a:gd name="connsiteY5" fmla="*/ 780595 h 1974519"/>
              <a:gd name="connsiteX6" fmla="*/ 355756 w 1763812"/>
              <a:gd name="connsiteY6" fmla="*/ 649965 h 1974519"/>
              <a:gd name="connsiteX7" fmla="*/ 136643 w 1763812"/>
              <a:gd name="connsiteY7" fmla="*/ 446523 h 1974519"/>
              <a:gd name="connsiteX8" fmla="*/ 478221 w 1763812"/>
              <a:gd name="connsiteY8" fmla="*/ 584651 h 1974519"/>
              <a:gd name="connsiteX9" fmla="*/ 830829 w 1763812"/>
              <a:gd name="connsiteY9" fmla="*/ 809502 h 1974519"/>
              <a:gd name="connsiteX10" fmla="*/ 977786 w 1763812"/>
              <a:gd name="connsiteY10" fmla="*/ 667400 h 1974519"/>
              <a:gd name="connsiteX11" fmla="*/ 899232 w 1763812"/>
              <a:gd name="connsiteY11" fmla="*/ 539198 h 1974519"/>
              <a:gd name="connsiteX12" fmla="*/ 775664 w 1763812"/>
              <a:gd name="connsiteY12" fmla="*/ 415631 h 1974519"/>
              <a:gd name="connsiteX13" fmla="*/ 701524 w 1763812"/>
              <a:gd name="connsiteY13" fmla="*/ 390917 h 1974519"/>
              <a:gd name="connsiteX14" fmla="*/ 615026 w 1763812"/>
              <a:gd name="connsiteY14" fmla="*/ 366204 h 1974519"/>
              <a:gd name="connsiteX15" fmla="*/ 442032 w 1763812"/>
              <a:gd name="connsiteY15" fmla="*/ 329133 h 1974519"/>
              <a:gd name="connsiteX16" fmla="*/ 318464 w 1763812"/>
              <a:gd name="connsiteY16" fmla="*/ 168496 h 1974519"/>
              <a:gd name="connsiteX17" fmla="*/ 466745 w 1763812"/>
              <a:gd name="connsiteY17" fmla="*/ 242636 h 1974519"/>
              <a:gd name="connsiteX18" fmla="*/ 476233 w 1763812"/>
              <a:gd name="connsiteY18" fmla="*/ 71847 h 1974519"/>
              <a:gd name="connsiteX19" fmla="*/ 837448 w 1763812"/>
              <a:gd name="connsiteY19" fmla="*/ 353847 h 1974519"/>
              <a:gd name="connsiteX20" fmla="*/ 609511 w 1763812"/>
              <a:gd name="connsiteY20" fmla="*/ 35660 h 1974519"/>
              <a:gd name="connsiteX21" fmla="*/ 789786 w 1763812"/>
              <a:gd name="connsiteY21" fmla="*/ 146210 h 1974519"/>
              <a:gd name="connsiteX22" fmla="*/ 949542 w 1763812"/>
              <a:gd name="connsiteY22" fmla="*/ 387607 h 1974519"/>
              <a:gd name="connsiteX23" fmla="*/ 974035 w 1763812"/>
              <a:gd name="connsiteY23" fmla="*/ 296256 h 1974519"/>
              <a:gd name="connsiteX24" fmla="*/ 941156 w 1763812"/>
              <a:gd name="connsiteY24" fmla="*/ 164965 h 1974519"/>
              <a:gd name="connsiteX25" fmla="*/ 908058 w 1763812"/>
              <a:gd name="connsiteY25" fmla="*/ 135 h 1974519"/>
              <a:gd name="connsiteX26" fmla="*/ 1047733 w 1763812"/>
              <a:gd name="connsiteY26" fmla="*/ 193209 h 1974519"/>
              <a:gd name="connsiteX27" fmla="*/ 1085466 w 1763812"/>
              <a:gd name="connsiteY27" fmla="*/ 504997 h 1974519"/>
              <a:gd name="connsiteX28" fmla="*/ 1266184 w 1763812"/>
              <a:gd name="connsiteY28" fmla="*/ 305302 h 1974519"/>
              <a:gd name="connsiteX29" fmla="*/ 1339882 w 1763812"/>
              <a:gd name="connsiteY29" fmla="*/ 14478 h 1974519"/>
              <a:gd name="connsiteX30" fmla="*/ 1361286 w 1763812"/>
              <a:gd name="connsiteY30" fmla="*/ 197402 h 1974519"/>
              <a:gd name="connsiteX31" fmla="*/ 1308549 w 1763812"/>
              <a:gd name="connsiteY31" fmla="*/ 393124 h 1974519"/>
              <a:gd name="connsiteX32" fmla="*/ 1541563 w 1763812"/>
              <a:gd name="connsiteY32" fmla="*/ 78909 h 1974519"/>
              <a:gd name="connsiteX33" fmla="*/ 1425055 w 1763812"/>
              <a:gd name="connsiteY33" fmla="*/ 403937 h 1974519"/>
              <a:gd name="connsiteX34" fmla="*/ 1268832 w 1763812"/>
              <a:gd name="connsiteY34" fmla="*/ 631212 h 1974519"/>
              <a:gd name="connsiteX35" fmla="*/ 1400783 w 1763812"/>
              <a:gd name="connsiteY35" fmla="*/ 788759 h 1974519"/>
              <a:gd name="connsiteX36" fmla="*/ 1625412 w 1763812"/>
              <a:gd name="connsiteY36" fmla="*/ 877022 h 1974519"/>
              <a:gd name="connsiteX37" fmla="*/ 1761116 w 1763812"/>
              <a:gd name="connsiteY37" fmla="*/ 918285 h 1974519"/>
              <a:gd name="connsiteX38" fmla="*/ 1740594 w 1763812"/>
              <a:gd name="connsiteY38" fmla="*/ 1106947 h 1974519"/>
              <a:gd name="connsiteX39" fmla="*/ 1529206 w 1763812"/>
              <a:gd name="connsiteY39" fmla="*/ 1099003 h 1974519"/>
              <a:gd name="connsiteX40" fmla="*/ 1430572 w 1763812"/>
              <a:gd name="connsiteY40" fmla="*/ 1157036 h 1974519"/>
              <a:gd name="connsiteX41" fmla="*/ 1442929 w 1763812"/>
              <a:gd name="connsiteY41" fmla="*/ 1305317 h 1974519"/>
              <a:gd name="connsiteX42" fmla="*/ 1541783 w 1763812"/>
              <a:gd name="connsiteY42" fmla="*/ 1416528 h 1974519"/>
              <a:gd name="connsiteX43" fmla="*/ 1665351 w 1763812"/>
              <a:gd name="connsiteY43" fmla="*/ 1564809 h 1974519"/>
              <a:gd name="connsiteX44" fmla="*/ 1714778 w 1763812"/>
              <a:gd name="connsiteY44" fmla="*/ 1638950 h 1974519"/>
              <a:gd name="connsiteX45" fmla="*/ 1566497 w 1763812"/>
              <a:gd name="connsiteY45" fmla="*/ 1555982 h 1974519"/>
              <a:gd name="connsiteX46" fmla="*/ 1455286 w 1763812"/>
              <a:gd name="connsiteY46" fmla="*/ 1428885 h 1974519"/>
              <a:gd name="connsiteX47" fmla="*/ 1347826 w 1763812"/>
              <a:gd name="connsiteY47" fmla="*/ 1367101 h 1974519"/>
              <a:gd name="connsiteX48" fmla="*/ 1307005 w 1763812"/>
              <a:gd name="connsiteY48" fmla="*/ 1441241 h 1974519"/>
              <a:gd name="connsiteX49" fmla="*/ 1385338 w 1763812"/>
              <a:gd name="connsiteY49" fmla="*/ 1691686 h 1974519"/>
              <a:gd name="connsiteX50" fmla="*/ 1442929 w 1763812"/>
              <a:gd name="connsiteY50" fmla="*/ 1972582 h 1974519"/>
              <a:gd name="connsiteX51" fmla="*/ 1336352 w 1763812"/>
              <a:gd name="connsiteY51" fmla="*/ 1803338 h 1974519"/>
              <a:gd name="connsiteX52" fmla="*/ 1232864 w 1763812"/>
              <a:gd name="connsiteY52" fmla="*/ 1564809 h 1974519"/>
              <a:gd name="connsiteX53" fmla="*/ 1183437 w 1763812"/>
              <a:gd name="connsiteY53" fmla="*/ 1490668 h 1974519"/>
              <a:gd name="connsiteX54" fmla="*/ 973372 w 1763812"/>
              <a:gd name="connsiteY54" fmla="*/ 1490668 h 1974519"/>
              <a:gd name="connsiteX55" fmla="*/ 911589 w 1763812"/>
              <a:gd name="connsiteY55" fmla="*/ 1540096 h 1974519"/>
              <a:gd name="connsiteX56" fmla="*/ 874518 w 1763812"/>
              <a:gd name="connsiteY56" fmla="*/ 1626593 h 1974519"/>
              <a:gd name="connsiteX57" fmla="*/ 825091 w 1763812"/>
              <a:gd name="connsiteY57" fmla="*/ 1737804 h 1974519"/>
              <a:gd name="connsiteX58" fmla="*/ 788021 w 1763812"/>
              <a:gd name="connsiteY58" fmla="*/ 1923155 h 1974519"/>
              <a:gd name="connsiteX59" fmla="*/ 775664 w 1763812"/>
              <a:gd name="connsiteY59" fmla="*/ 1960225 h 1974519"/>
              <a:gd name="connsiteX60" fmla="*/ 763307 w 1763812"/>
              <a:gd name="connsiteY60" fmla="*/ 1923155 h 1974519"/>
              <a:gd name="connsiteX61" fmla="*/ 738594 w 1763812"/>
              <a:gd name="connsiteY61" fmla="*/ 1886085 h 1974519"/>
              <a:gd name="connsiteX62" fmla="*/ 750951 w 1763812"/>
              <a:gd name="connsiteY62" fmla="*/ 1688377 h 1974519"/>
              <a:gd name="connsiteX63" fmla="*/ 849805 w 1763812"/>
              <a:gd name="connsiteY63" fmla="*/ 1503025 h 1974519"/>
              <a:gd name="connsiteX64" fmla="*/ 788021 w 1763812"/>
              <a:gd name="connsiteY64" fmla="*/ 1453598 h 1974519"/>
              <a:gd name="connsiteX65" fmla="*/ 312506 w 1763812"/>
              <a:gd name="connsiteY65" fmla="*/ 1494200 h 1974519"/>
              <a:gd name="connsiteX66" fmla="*/ 46616 w 1763812"/>
              <a:gd name="connsiteY66" fmla="*/ 1379458 h 1974519"/>
              <a:gd name="connsiteX67" fmla="*/ 330821 w 1763812"/>
              <a:gd name="connsiteY67" fmla="*/ 1379458 h 1974519"/>
              <a:gd name="connsiteX68" fmla="*/ 720 w 1763812"/>
              <a:gd name="connsiteY68" fmla="*/ 1138060 h 1974519"/>
              <a:gd name="connsiteX69" fmla="*/ 441238 w 1763812"/>
              <a:gd name="connsiteY69" fmla="*/ 1244283 h 1974519"/>
              <a:gd name="connsiteX70" fmla="*/ 55882 w 1763812"/>
              <a:gd name="connsiteY70" fmla="*/ 908136 h 1974519"/>
              <a:gd name="connsiteX0" fmla="*/ 55882 w 1763812"/>
              <a:gd name="connsiteY0" fmla="*/ 908136 h 1974519"/>
              <a:gd name="connsiteX1" fmla="*/ 285146 w 1763812"/>
              <a:gd name="connsiteY1" fmla="*/ 1003901 h 1974519"/>
              <a:gd name="connsiteX2" fmla="*/ 429675 w 1763812"/>
              <a:gd name="connsiteY2" fmla="*/ 1119966 h 1974519"/>
              <a:gd name="connsiteX3" fmla="*/ 574205 w 1763812"/>
              <a:gd name="connsiteY3" fmla="*/ 1100328 h 1974519"/>
              <a:gd name="connsiteX4" fmla="*/ 683210 w 1763812"/>
              <a:gd name="connsiteY4" fmla="*/ 957342 h 1974519"/>
              <a:gd name="connsiteX5" fmla="*/ 568028 w 1763812"/>
              <a:gd name="connsiteY5" fmla="*/ 780595 h 1974519"/>
              <a:gd name="connsiteX6" fmla="*/ 355756 w 1763812"/>
              <a:gd name="connsiteY6" fmla="*/ 649965 h 1974519"/>
              <a:gd name="connsiteX7" fmla="*/ 136643 w 1763812"/>
              <a:gd name="connsiteY7" fmla="*/ 446523 h 1974519"/>
              <a:gd name="connsiteX8" fmla="*/ 478221 w 1763812"/>
              <a:gd name="connsiteY8" fmla="*/ 584651 h 1974519"/>
              <a:gd name="connsiteX9" fmla="*/ 830829 w 1763812"/>
              <a:gd name="connsiteY9" fmla="*/ 809502 h 1974519"/>
              <a:gd name="connsiteX10" fmla="*/ 977786 w 1763812"/>
              <a:gd name="connsiteY10" fmla="*/ 667400 h 1974519"/>
              <a:gd name="connsiteX11" fmla="*/ 899232 w 1763812"/>
              <a:gd name="connsiteY11" fmla="*/ 539198 h 1974519"/>
              <a:gd name="connsiteX12" fmla="*/ 775664 w 1763812"/>
              <a:gd name="connsiteY12" fmla="*/ 415631 h 1974519"/>
              <a:gd name="connsiteX13" fmla="*/ 701524 w 1763812"/>
              <a:gd name="connsiteY13" fmla="*/ 390917 h 1974519"/>
              <a:gd name="connsiteX14" fmla="*/ 615026 w 1763812"/>
              <a:gd name="connsiteY14" fmla="*/ 366204 h 1974519"/>
              <a:gd name="connsiteX15" fmla="*/ 442032 w 1763812"/>
              <a:gd name="connsiteY15" fmla="*/ 329133 h 1974519"/>
              <a:gd name="connsiteX16" fmla="*/ 318464 w 1763812"/>
              <a:gd name="connsiteY16" fmla="*/ 168496 h 1974519"/>
              <a:gd name="connsiteX17" fmla="*/ 466745 w 1763812"/>
              <a:gd name="connsiteY17" fmla="*/ 242636 h 1974519"/>
              <a:gd name="connsiteX18" fmla="*/ 476233 w 1763812"/>
              <a:gd name="connsiteY18" fmla="*/ 71847 h 1974519"/>
              <a:gd name="connsiteX19" fmla="*/ 837448 w 1763812"/>
              <a:gd name="connsiteY19" fmla="*/ 353847 h 1974519"/>
              <a:gd name="connsiteX20" fmla="*/ 609511 w 1763812"/>
              <a:gd name="connsiteY20" fmla="*/ 35660 h 1974519"/>
              <a:gd name="connsiteX21" fmla="*/ 789786 w 1763812"/>
              <a:gd name="connsiteY21" fmla="*/ 146210 h 1974519"/>
              <a:gd name="connsiteX22" fmla="*/ 949542 w 1763812"/>
              <a:gd name="connsiteY22" fmla="*/ 387607 h 1974519"/>
              <a:gd name="connsiteX23" fmla="*/ 974035 w 1763812"/>
              <a:gd name="connsiteY23" fmla="*/ 296256 h 1974519"/>
              <a:gd name="connsiteX24" fmla="*/ 941156 w 1763812"/>
              <a:gd name="connsiteY24" fmla="*/ 164965 h 1974519"/>
              <a:gd name="connsiteX25" fmla="*/ 908058 w 1763812"/>
              <a:gd name="connsiteY25" fmla="*/ 135 h 1974519"/>
              <a:gd name="connsiteX26" fmla="*/ 1047733 w 1763812"/>
              <a:gd name="connsiteY26" fmla="*/ 193209 h 1974519"/>
              <a:gd name="connsiteX27" fmla="*/ 1085466 w 1763812"/>
              <a:gd name="connsiteY27" fmla="*/ 504997 h 1974519"/>
              <a:gd name="connsiteX28" fmla="*/ 1266184 w 1763812"/>
              <a:gd name="connsiteY28" fmla="*/ 305302 h 1974519"/>
              <a:gd name="connsiteX29" fmla="*/ 1339882 w 1763812"/>
              <a:gd name="connsiteY29" fmla="*/ 14478 h 1974519"/>
              <a:gd name="connsiteX30" fmla="*/ 1361286 w 1763812"/>
              <a:gd name="connsiteY30" fmla="*/ 197402 h 1974519"/>
              <a:gd name="connsiteX31" fmla="*/ 1308549 w 1763812"/>
              <a:gd name="connsiteY31" fmla="*/ 393124 h 1974519"/>
              <a:gd name="connsiteX32" fmla="*/ 1541563 w 1763812"/>
              <a:gd name="connsiteY32" fmla="*/ 78909 h 1974519"/>
              <a:gd name="connsiteX33" fmla="*/ 1425055 w 1763812"/>
              <a:gd name="connsiteY33" fmla="*/ 403937 h 1974519"/>
              <a:gd name="connsiteX34" fmla="*/ 1268832 w 1763812"/>
              <a:gd name="connsiteY34" fmla="*/ 631212 h 1974519"/>
              <a:gd name="connsiteX35" fmla="*/ 1400783 w 1763812"/>
              <a:gd name="connsiteY35" fmla="*/ 788759 h 1974519"/>
              <a:gd name="connsiteX36" fmla="*/ 1625412 w 1763812"/>
              <a:gd name="connsiteY36" fmla="*/ 877022 h 1974519"/>
              <a:gd name="connsiteX37" fmla="*/ 1761116 w 1763812"/>
              <a:gd name="connsiteY37" fmla="*/ 918285 h 1974519"/>
              <a:gd name="connsiteX38" fmla="*/ 1740594 w 1763812"/>
              <a:gd name="connsiteY38" fmla="*/ 1106947 h 1974519"/>
              <a:gd name="connsiteX39" fmla="*/ 1529206 w 1763812"/>
              <a:gd name="connsiteY39" fmla="*/ 1099003 h 1974519"/>
              <a:gd name="connsiteX40" fmla="*/ 1430572 w 1763812"/>
              <a:gd name="connsiteY40" fmla="*/ 1157036 h 1974519"/>
              <a:gd name="connsiteX41" fmla="*/ 1442929 w 1763812"/>
              <a:gd name="connsiteY41" fmla="*/ 1305317 h 1974519"/>
              <a:gd name="connsiteX42" fmla="*/ 1541783 w 1763812"/>
              <a:gd name="connsiteY42" fmla="*/ 1416528 h 1974519"/>
              <a:gd name="connsiteX43" fmla="*/ 1665351 w 1763812"/>
              <a:gd name="connsiteY43" fmla="*/ 1564809 h 1974519"/>
              <a:gd name="connsiteX44" fmla="*/ 1714778 w 1763812"/>
              <a:gd name="connsiteY44" fmla="*/ 1638950 h 1974519"/>
              <a:gd name="connsiteX45" fmla="*/ 1566497 w 1763812"/>
              <a:gd name="connsiteY45" fmla="*/ 1555982 h 1974519"/>
              <a:gd name="connsiteX46" fmla="*/ 1455286 w 1763812"/>
              <a:gd name="connsiteY46" fmla="*/ 1428885 h 1974519"/>
              <a:gd name="connsiteX47" fmla="*/ 1347826 w 1763812"/>
              <a:gd name="connsiteY47" fmla="*/ 1367101 h 1974519"/>
              <a:gd name="connsiteX48" fmla="*/ 1307005 w 1763812"/>
              <a:gd name="connsiteY48" fmla="*/ 1441241 h 1974519"/>
              <a:gd name="connsiteX49" fmla="*/ 1385338 w 1763812"/>
              <a:gd name="connsiteY49" fmla="*/ 1691686 h 1974519"/>
              <a:gd name="connsiteX50" fmla="*/ 1442929 w 1763812"/>
              <a:gd name="connsiteY50" fmla="*/ 1972582 h 1974519"/>
              <a:gd name="connsiteX51" fmla="*/ 1336352 w 1763812"/>
              <a:gd name="connsiteY51" fmla="*/ 1803338 h 1974519"/>
              <a:gd name="connsiteX52" fmla="*/ 1232864 w 1763812"/>
              <a:gd name="connsiteY52" fmla="*/ 1564809 h 1974519"/>
              <a:gd name="connsiteX53" fmla="*/ 1183437 w 1763812"/>
              <a:gd name="connsiteY53" fmla="*/ 1490668 h 1974519"/>
              <a:gd name="connsiteX54" fmla="*/ 973372 w 1763812"/>
              <a:gd name="connsiteY54" fmla="*/ 1490668 h 1974519"/>
              <a:gd name="connsiteX55" fmla="*/ 911589 w 1763812"/>
              <a:gd name="connsiteY55" fmla="*/ 1540096 h 1974519"/>
              <a:gd name="connsiteX56" fmla="*/ 825091 w 1763812"/>
              <a:gd name="connsiteY56" fmla="*/ 1737804 h 1974519"/>
              <a:gd name="connsiteX57" fmla="*/ 788021 w 1763812"/>
              <a:gd name="connsiteY57" fmla="*/ 1923155 h 1974519"/>
              <a:gd name="connsiteX58" fmla="*/ 775664 w 1763812"/>
              <a:gd name="connsiteY58" fmla="*/ 1960225 h 1974519"/>
              <a:gd name="connsiteX59" fmla="*/ 763307 w 1763812"/>
              <a:gd name="connsiteY59" fmla="*/ 1923155 h 1974519"/>
              <a:gd name="connsiteX60" fmla="*/ 738594 w 1763812"/>
              <a:gd name="connsiteY60" fmla="*/ 1886085 h 1974519"/>
              <a:gd name="connsiteX61" fmla="*/ 750951 w 1763812"/>
              <a:gd name="connsiteY61" fmla="*/ 1688377 h 1974519"/>
              <a:gd name="connsiteX62" fmla="*/ 849805 w 1763812"/>
              <a:gd name="connsiteY62" fmla="*/ 1503025 h 1974519"/>
              <a:gd name="connsiteX63" fmla="*/ 788021 w 1763812"/>
              <a:gd name="connsiteY63" fmla="*/ 1453598 h 1974519"/>
              <a:gd name="connsiteX64" fmla="*/ 312506 w 1763812"/>
              <a:gd name="connsiteY64" fmla="*/ 1494200 h 1974519"/>
              <a:gd name="connsiteX65" fmla="*/ 46616 w 1763812"/>
              <a:gd name="connsiteY65" fmla="*/ 1379458 h 1974519"/>
              <a:gd name="connsiteX66" fmla="*/ 330821 w 1763812"/>
              <a:gd name="connsiteY66" fmla="*/ 1379458 h 1974519"/>
              <a:gd name="connsiteX67" fmla="*/ 720 w 1763812"/>
              <a:gd name="connsiteY67" fmla="*/ 1138060 h 1974519"/>
              <a:gd name="connsiteX68" fmla="*/ 441238 w 1763812"/>
              <a:gd name="connsiteY68" fmla="*/ 1244283 h 1974519"/>
              <a:gd name="connsiteX69" fmla="*/ 55882 w 1763812"/>
              <a:gd name="connsiteY69" fmla="*/ 908136 h 1974519"/>
              <a:gd name="connsiteX0" fmla="*/ 55882 w 1763812"/>
              <a:gd name="connsiteY0" fmla="*/ 908136 h 1974519"/>
              <a:gd name="connsiteX1" fmla="*/ 285146 w 1763812"/>
              <a:gd name="connsiteY1" fmla="*/ 1003901 h 1974519"/>
              <a:gd name="connsiteX2" fmla="*/ 429675 w 1763812"/>
              <a:gd name="connsiteY2" fmla="*/ 1119966 h 1974519"/>
              <a:gd name="connsiteX3" fmla="*/ 574205 w 1763812"/>
              <a:gd name="connsiteY3" fmla="*/ 1100328 h 1974519"/>
              <a:gd name="connsiteX4" fmla="*/ 683210 w 1763812"/>
              <a:gd name="connsiteY4" fmla="*/ 957342 h 1974519"/>
              <a:gd name="connsiteX5" fmla="*/ 568028 w 1763812"/>
              <a:gd name="connsiteY5" fmla="*/ 780595 h 1974519"/>
              <a:gd name="connsiteX6" fmla="*/ 355756 w 1763812"/>
              <a:gd name="connsiteY6" fmla="*/ 649965 h 1974519"/>
              <a:gd name="connsiteX7" fmla="*/ 136643 w 1763812"/>
              <a:gd name="connsiteY7" fmla="*/ 446523 h 1974519"/>
              <a:gd name="connsiteX8" fmla="*/ 478221 w 1763812"/>
              <a:gd name="connsiteY8" fmla="*/ 584651 h 1974519"/>
              <a:gd name="connsiteX9" fmla="*/ 830829 w 1763812"/>
              <a:gd name="connsiteY9" fmla="*/ 809502 h 1974519"/>
              <a:gd name="connsiteX10" fmla="*/ 977786 w 1763812"/>
              <a:gd name="connsiteY10" fmla="*/ 667400 h 1974519"/>
              <a:gd name="connsiteX11" fmla="*/ 899232 w 1763812"/>
              <a:gd name="connsiteY11" fmla="*/ 539198 h 1974519"/>
              <a:gd name="connsiteX12" fmla="*/ 775664 w 1763812"/>
              <a:gd name="connsiteY12" fmla="*/ 415631 h 1974519"/>
              <a:gd name="connsiteX13" fmla="*/ 701524 w 1763812"/>
              <a:gd name="connsiteY13" fmla="*/ 390917 h 1974519"/>
              <a:gd name="connsiteX14" fmla="*/ 615026 w 1763812"/>
              <a:gd name="connsiteY14" fmla="*/ 366204 h 1974519"/>
              <a:gd name="connsiteX15" fmla="*/ 442032 w 1763812"/>
              <a:gd name="connsiteY15" fmla="*/ 329133 h 1974519"/>
              <a:gd name="connsiteX16" fmla="*/ 318464 w 1763812"/>
              <a:gd name="connsiteY16" fmla="*/ 168496 h 1974519"/>
              <a:gd name="connsiteX17" fmla="*/ 466745 w 1763812"/>
              <a:gd name="connsiteY17" fmla="*/ 242636 h 1974519"/>
              <a:gd name="connsiteX18" fmla="*/ 476233 w 1763812"/>
              <a:gd name="connsiteY18" fmla="*/ 71847 h 1974519"/>
              <a:gd name="connsiteX19" fmla="*/ 837448 w 1763812"/>
              <a:gd name="connsiteY19" fmla="*/ 353847 h 1974519"/>
              <a:gd name="connsiteX20" fmla="*/ 609511 w 1763812"/>
              <a:gd name="connsiteY20" fmla="*/ 35660 h 1974519"/>
              <a:gd name="connsiteX21" fmla="*/ 789786 w 1763812"/>
              <a:gd name="connsiteY21" fmla="*/ 146210 h 1974519"/>
              <a:gd name="connsiteX22" fmla="*/ 949542 w 1763812"/>
              <a:gd name="connsiteY22" fmla="*/ 387607 h 1974519"/>
              <a:gd name="connsiteX23" fmla="*/ 974035 w 1763812"/>
              <a:gd name="connsiteY23" fmla="*/ 296256 h 1974519"/>
              <a:gd name="connsiteX24" fmla="*/ 941156 w 1763812"/>
              <a:gd name="connsiteY24" fmla="*/ 164965 h 1974519"/>
              <a:gd name="connsiteX25" fmla="*/ 908058 w 1763812"/>
              <a:gd name="connsiteY25" fmla="*/ 135 h 1974519"/>
              <a:gd name="connsiteX26" fmla="*/ 1047733 w 1763812"/>
              <a:gd name="connsiteY26" fmla="*/ 193209 h 1974519"/>
              <a:gd name="connsiteX27" fmla="*/ 1085466 w 1763812"/>
              <a:gd name="connsiteY27" fmla="*/ 504997 h 1974519"/>
              <a:gd name="connsiteX28" fmla="*/ 1266184 w 1763812"/>
              <a:gd name="connsiteY28" fmla="*/ 305302 h 1974519"/>
              <a:gd name="connsiteX29" fmla="*/ 1339882 w 1763812"/>
              <a:gd name="connsiteY29" fmla="*/ 14478 h 1974519"/>
              <a:gd name="connsiteX30" fmla="*/ 1361286 w 1763812"/>
              <a:gd name="connsiteY30" fmla="*/ 197402 h 1974519"/>
              <a:gd name="connsiteX31" fmla="*/ 1308549 w 1763812"/>
              <a:gd name="connsiteY31" fmla="*/ 393124 h 1974519"/>
              <a:gd name="connsiteX32" fmla="*/ 1541563 w 1763812"/>
              <a:gd name="connsiteY32" fmla="*/ 78909 h 1974519"/>
              <a:gd name="connsiteX33" fmla="*/ 1425055 w 1763812"/>
              <a:gd name="connsiteY33" fmla="*/ 403937 h 1974519"/>
              <a:gd name="connsiteX34" fmla="*/ 1268832 w 1763812"/>
              <a:gd name="connsiteY34" fmla="*/ 631212 h 1974519"/>
              <a:gd name="connsiteX35" fmla="*/ 1400783 w 1763812"/>
              <a:gd name="connsiteY35" fmla="*/ 788759 h 1974519"/>
              <a:gd name="connsiteX36" fmla="*/ 1625412 w 1763812"/>
              <a:gd name="connsiteY36" fmla="*/ 877022 h 1974519"/>
              <a:gd name="connsiteX37" fmla="*/ 1761116 w 1763812"/>
              <a:gd name="connsiteY37" fmla="*/ 918285 h 1974519"/>
              <a:gd name="connsiteX38" fmla="*/ 1740594 w 1763812"/>
              <a:gd name="connsiteY38" fmla="*/ 1106947 h 1974519"/>
              <a:gd name="connsiteX39" fmla="*/ 1529206 w 1763812"/>
              <a:gd name="connsiteY39" fmla="*/ 1099003 h 1974519"/>
              <a:gd name="connsiteX40" fmla="*/ 1430572 w 1763812"/>
              <a:gd name="connsiteY40" fmla="*/ 1157036 h 1974519"/>
              <a:gd name="connsiteX41" fmla="*/ 1442929 w 1763812"/>
              <a:gd name="connsiteY41" fmla="*/ 1305317 h 1974519"/>
              <a:gd name="connsiteX42" fmla="*/ 1541783 w 1763812"/>
              <a:gd name="connsiteY42" fmla="*/ 1416528 h 1974519"/>
              <a:gd name="connsiteX43" fmla="*/ 1665351 w 1763812"/>
              <a:gd name="connsiteY43" fmla="*/ 1564809 h 1974519"/>
              <a:gd name="connsiteX44" fmla="*/ 1714778 w 1763812"/>
              <a:gd name="connsiteY44" fmla="*/ 1638950 h 1974519"/>
              <a:gd name="connsiteX45" fmla="*/ 1566497 w 1763812"/>
              <a:gd name="connsiteY45" fmla="*/ 1555982 h 1974519"/>
              <a:gd name="connsiteX46" fmla="*/ 1455286 w 1763812"/>
              <a:gd name="connsiteY46" fmla="*/ 1428885 h 1974519"/>
              <a:gd name="connsiteX47" fmla="*/ 1347826 w 1763812"/>
              <a:gd name="connsiteY47" fmla="*/ 1367101 h 1974519"/>
              <a:gd name="connsiteX48" fmla="*/ 1307005 w 1763812"/>
              <a:gd name="connsiteY48" fmla="*/ 1441241 h 1974519"/>
              <a:gd name="connsiteX49" fmla="*/ 1385338 w 1763812"/>
              <a:gd name="connsiteY49" fmla="*/ 1691686 h 1974519"/>
              <a:gd name="connsiteX50" fmla="*/ 1442929 w 1763812"/>
              <a:gd name="connsiteY50" fmla="*/ 1972582 h 1974519"/>
              <a:gd name="connsiteX51" fmla="*/ 1336352 w 1763812"/>
              <a:gd name="connsiteY51" fmla="*/ 1803338 h 1974519"/>
              <a:gd name="connsiteX52" fmla="*/ 1232864 w 1763812"/>
              <a:gd name="connsiteY52" fmla="*/ 1564809 h 1974519"/>
              <a:gd name="connsiteX53" fmla="*/ 1183437 w 1763812"/>
              <a:gd name="connsiteY53" fmla="*/ 1490668 h 1974519"/>
              <a:gd name="connsiteX54" fmla="*/ 973372 w 1763812"/>
              <a:gd name="connsiteY54" fmla="*/ 1490668 h 1974519"/>
              <a:gd name="connsiteX55" fmla="*/ 887096 w 1763812"/>
              <a:gd name="connsiteY55" fmla="*/ 1621738 h 1974519"/>
              <a:gd name="connsiteX56" fmla="*/ 825091 w 1763812"/>
              <a:gd name="connsiteY56" fmla="*/ 1737804 h 1974519"/>
              <a:gd name="connsiteX57" fmla="*/ 788021 w 1763812"/>
              <a:gd name="connsiteY57" fmla="*/ 1923155 h 1974519"/>
              <a:gd name="connsiteX58" fmla="*/ 775664 w 1763812"/>
              <a:gd name="connsiteY58" fmla="*/ 1960225 h 1974519"/>
              <a:gd name="connsiteX59" fmla="*/ 763307 w 1763812"/>
              <a:gd name="connsiteY59" fmla="*/ 1923155 h 1974519"/>
              <a:gd name="connsiteX60" fmla="*/ 738594 w 1763812"/>
              <a:gd name="connsiteY60" fmla="*/ 1886085 h 1974519"/>
              <a:gd name="connsiteX61" fmla="*/ 750951 w 1763812"/>
              <a:gd name="connsiteY61" fmla="*/ 1688377 h 1974519"/>
              <a:gd name="connsiteX62" fmla="*/ 849805 w 1763812"/>
              <a:gd name="connsiteY62" fmla="*/ 1503025 h 1974519"/>
              <a:gd name="connsiteX63" fmla="*/ 788021 w 1763812"/>
              <a:gd name="connsiteY63" fmla="*/ 1453598 h 1974519"/>
              <a:gd name="connsiteX64" fmla="*/ 312506 w 1763812"/>
              <a:gd name="connsiteY64" fmla="*/ 1494200 h 1974519"/>
              <a:gd name="connsiteX65" fmla="*/ 46616 w 1763812"/>
              <a:gd name="connsiteY65" fmla="*/ 1379458 h 1974519"/>
              <a:gd name="connsiteX66" fmla="*/ 330821 w 1763812"/>
              <a:gd name="connsiteY66" fmla="*/ 1379458 h 1974519"/>
              <a:gd name="connsiteX67" fmla="*/ 720 w 1763812"/>
              <a:gd name="connsiteY67" fmla="*/ 1138060 h 1974519"/>
              <a:gd name="connsiteX68" fmla="*/ 441238 w 1763812"/>
              <a:gd name="connsiteY68" fmla="*/ 1244283 h 1974519"/>
              <a:gd name="connsiteX69" fmla="*/ 55882 w 1763812"/>
              <a:gd name="connsiteY69" fmla="*/ 908136 h 1974519"/>
              <a:gd name="connsiteX0" fmla="*/ 55882 w 1769099"/>
              <a:gd name="connsiteY0" fmla="*/ 908136 h 1974519"/>
              <a:gd name="connsiteX1" fmla="*/ 285146 w 1769099"/>
              <a:gd name="connsiteY1" fmla="*/ 1003901 h 1974519"/>
              <a:gd name="connsiteX2" fmla="*/ 429675 w 1769099"/>
              <a:gd name="connsiteY2" fmla="*/ 1119966 h 1974519"/>
              <a:gd name="connsiteX3" fmla="*/ 574205 w 1769099"/>
              <a:gd name="connsiteY3" fmla="*/ 1100328 h 1974519"/>
              <a:gd name="connsiteX4" fmla="*/ 683210 w 1769099"/>
              <a:gd name="connsiteY4" fmla="*/ 957342 h 1974519"/>
              <a:gd name="connsiteX5" fmla="*/ 568028 w 1769099"/>
              <a:gd name="connsiteY5" fmla="*/ 780595 h 1974519"/>
              <a:gd name="connsiteX6" fmla="*/ 355756 w 1769099"/>
              <a:gd name="connsiteY6" fmla="*/ 649965 h 1974519"/>
              <a:gd name="connsiteX7" fmla="*/ 136643 w 1769099"/>
              <a:gd name="connsiteY7" fmla="*/ 446523 h 1974519"/>
              <a:gd name="connsiteX8" fmla="*/ 478221 w 1769099"/>
              <a:gd name="connsiteY8" fmla="*/ 584651 h 1974519"/>
              <a:gd name="connsiteX9" fmla="*/ 830829 w 1769099"/>
              <a:gd name="connsiteY9" fmla="*/ 809502 h 1974519"/>
              <a:gd name="connsiteX10" fmla="*/ 977786 w 1769099"/>
              <a:gd name="connsiteY10" fmla="*/ 667400 h 1974519"/>
              <a:gd name="connsiteX11" fmla="*/ 899232 w 1769099"/>
              <a:gd name="connsiteY11" fmla="*/ 539198 h 1974519"/>
              <a:gd name="connsiteX12" fmla="*/ 775664 w 1769099"/>
              <a:gd name="connsiteY12" fmla="*/ 415631 h 1974519"/>
              <a:gd name="connsiteX13" fmla="*/ 701524 w 1769099"/>
              <a:gd name="connsiteY13" fmla="*/ 390917 h 1974519"/>
              <a:gd name="connsiteX14" fmla="*/ 615026 w 1769099"/>
              <a:gd name="connsiteY14" fmla="*/ 366204 h 1974519"/>
              <a:gd name="connsiteX15" fmla="*/ 442032 w 1769099"/>
              <a:gd name="connsiteY15" fmla="*/ 329133 h 1974519"/>
              <a:gd name="connsiteX16" fmla="*/ 318464 w 1769099"/>
              <a:gd name="connsiteY16" fmla="*/ 168496 h 1974519"/>
              <a:gd name="connsiteX17" fmla="*/ 466745 w 1769099"/>
              <a:gd name="connsiteY17" fmla="*/ 242636 h 1974519"/>
              <a:gd name="connsiteX18" fmla="*/ 476233 w 1769099"/>
              <a:gd name="connsiteY18" fmla="*/ 71847 h 1974519"/>
              <a:gd name="connsiteX19" fmla="*/ 837448 w 1769099"/>
              <a:gd name="connsiteY19" fmla="*/ 353847 h 1974519"/>
              <a:gd name="connsiteX20" fmla="*/ 609511 w 1769099"/>
              <a:gd name="connsiteY20" fmla="*/ 35660 h 1974519"/>
              <a:gd name="connsiteX21" fmla="*/ 789786 w 1769099"/>
              <a:gd name="connsiteY21" fmla="*/ 146210 h 1974519"/>
              <a:gd name="connsiteX22" fmla="*/ 949542 w 1769099"/>
              <a:gd name="connsiteY22" fmla="*/ 387607 h 1974519"/>
              <a:gd name="connsiteX23" fmla="*/ 974035 w 1769099"/>
              <a:gd name="connsiteY23" fmla="*/ 296256 h 1974519"/>
              <a:gd name="connsiteX24" fmla="*/ 941156 w 1769099"/>
              <a:gd name="connsiteY24" fmla="*/ 164965 h 1974519"/>
              <a:gd name="connsiteX25" fmla="*/ 908058 w 1769099"/>
              <a:gd name="connsiteY25" fmla="*/ 135 h 1974519"/>
              <a:gd name="connsiteX26" fmla="*/ 1047733 w 1769099"/>
              <a:gd name="connsiteY26" fmla="*/ 193209 h 1974519"/>
              <a:gd name="connsiteX27" fmla="*/ 1085466 w 1769099"/>
              <a:gd name="connsiteY27" fmla="*/ 504997 h 1974519"/>
              <a:gd name="connsiteX28" fmla="*/ 1266184 w 1769099"/>
              <a:gd name="connsiteY28" fmla="*/ 305302 h 1974519"/>
              <a:gd name="connsiteX29" fmla="*/ 1339882 w 1769099"/>
              <a:gd name="connsiteY29" fmla="*/ 14478 h 1974519"/>
              <a:gd name="connsiteX30" fmla="*/ 1361286 w 1769099"/>
              <a:gd name="connsiteY30" fmla="*/ 197402 h 1974519"/>
              <a:gd name="connsiteX31" fmla="*/ 1308549 w 1769099"/>
              <a:gd name="connsiteY31" fmla="*/ 393124 h 1974519"/>
              <a:gd name="connsiteX32" fmla="*/ 1541563 w 1769099"/>
              <a:gd name="connsiteY32" fmla="*/ 78909 h 1974519"/>
              <a:gd name="connsiteX33" fmla="*/ 1425055 w 1769099"/>
              <a:gd name="connsiteY33" fmla="*/ 403937 h 1974519"/>
              <a:gd name="connsiteX34" fmla="*/ 1268832 w 1769099"/>
              <a:gd name="connsiteY34" fmla="*/ 631212 h 1974519"/>
              <a:gd name="connsiteX35" fmla="*/ 1400783 w 1769099"/>
              <a:gd name="connsiteY35" fmla="*/ 788759 h 1974519"/>
              <a:gd name="connsiteX36" fmla="*/ 1625412 w 1769099"/>
              <a:gd name="connsiteY36" fmla="*/ 877022 h 1974519"/>
              <a:gd name="connsiteX37" fmla="*/ 1761116 w 1769099"/>
              <a:gd name="connsiteY37" fmla="*/ 918285 h 1974519"/>
              <a:gd name="connsiteX38" fmla="*/ 1751849 w 1769099"/>
              <a:gd name="connsiteY38" fmla="*/ 984701 h 1974519"/>
              <a:gd name="connsiteX39" fmla="*/ 1740594 w 1769099"/>
              <a:gd name="connsiteY39" fmla="*/ 1106947 h 1974519"/>
              <a:gd name="connsiteX40" fmla="*/ 1529206 w 1769099"/>
              <a:gd name="connsiteY40" fmla="*/ 1099003 h 1974519"/>
              <a:gd name="connsiteX41" fmla="*/ 1430572 w 1769099"/>
              <a:gd name="connsiteY41" fmla="*/ 1157036 h 1974519"/>
              <a:gd name="connsiteX42" fmla="*/ 1442929 w 1769099"/>
              <a:gd name="connsiteY42" fmla="*/ 1305317 h 1974519"/>
              <a:gd name="connsiteX43" fmla="*/ 1541783 w 1769099"/>
              <a:gd name="connsiteY43" fmla="*/ 1416528 h 1974519"/>
              <a:gd name="connsiteX44" fmla="*/ 1665351 w 1769099"/>
              <a:gd name="connsiteY44" fmla="*/ 1564809 h 1974519"/>
              <a:gd name="connsiteX45" fmla="*/ 1714778 w 1769099"/>
              <a:gd name="connsiteY45" fmla="*/ 1638950 h 1974519"/>
              <a:gd name="connsiteX46" fmla="*/ 1566497 w 1769099"/>
              <a:gd name="connsiteY46" fmla="*/ 1555982 h 1974519"/>
              <a:gd name="connsiteX47" fmla="*/ 1455286 w 1769099"/>
              <a:gd name="connsiteY47" fmla="*/ 1428885 h 1974519"/>
              <a:gd name="connsiteX48" fmla="*/ 1347826 w 1769099"/>
              <a:gd name="connsiteY48" fmla="*/ 1367101 h 1974519"/>
              <a:gd name="connsiteX49" fmla="*/ 1307005 w 1769099"/>
              <a:gd name="connsiteY49" fmla="*/ 1441241 h 1974519"/>
              <a:gd name="connsiteX50" fmla="*/ 1385338 w 1769099"/>
              <a:gd name="connsiteY50" fmla="*/ 1691686 h 1974519"/>
              <a:gd name="connsiteX51" fmla="*/ 1442929 w 1769099"/>
              <a:gd name="connsiteY51" fmla="*/ 1972582 h 1974519"/>
              <a:gd name="connsiteX52" fmla="*/ 1336352 w 1769099"/>
              <a:gd name="connsiteY52" fmla="*/ 1803338 h 1974519"/>
              <a:gd name="connsiteX53" fmla="*/ 1232864 w 1769099"/>
              <a:gd name="connsiteY53" fmla="*/ 1564809 h 1974519"/>
              <a:gd name="connsiteX54" fmla="*/ 1183437 w 1769099"/>
              <a:gd name="connsiteY54" fmla="*/ 1490668 h 1974519"/>
              <a:gd name="connsiteX55" fmla="*/ 973372 w 1769099"/>
              <a:gd name="connsiteY55" fmla="*/ 1490668 h 1974519"/>
              <a:gd name="connsiteX56" fmla="*/ 887096 w 1769099"/>
              <a:gd name="connsiteY56" fmla="*/ 1621738 h 1974519"/>
              <a:gd name="connsiteX57" fmla="*/ 825091 w 1769099"/>
              <a:gd name="connsiteY57" fmla="*/ 1737804 h 1974519"/>
              <a:gd name="connsiteX58" fmla="*/ 788021 w 1769099"/>
              <a:gd name="connsiteY58" fmla="*/ 1923155 h 1974519"/>
              <a:gd name="connsiteX59" fmla="*/ 775664 w 1769099"/>
              <a:gd name="connsiteY59" fmla="*/ 1960225 h 1974519"/>
              <a:gd name="connsiteX60" fmla="*/ 763307 w 1769099"/>
              <a:gd name="connsiteY60" fmla="*/ 1923155 h 1974519"/>
              <a:gd name="connsiteX61" fmla="*/ 738594 w 1769099"/>
              <a:gd name="connsiteY61" fmla="*/ 1886085 h 1974519"/>
              <a:gd name="connsiteX62" fmla="*/ 750951 w 1769099"/>
              <a:gd name="connsiteY62" fmla="*/ 1688377 h 1974519"/>
              <a:gd name="connsiteX63" fmla="*/ 849805 w 1769099"/>
              <a:gd name="connsiteY63" fmla="*/ 1503025 h 1974519"/>
              <a:gd name="connsiteX64" fmla="*/ 788021 w 1769099"/>
              <a:gd name="connsiteY64" fmla="*/ 1453598 h 1974519"/>
              <a:gd name="connsiteX65" fmla="*/ 312506 w 1769099"/>
              <a:gd name="connsiteY65" fmla="*/ 1494200 h 1974519"/>
              <a:gd name="connsiteX66" fmla="*/ 46616 w 1769099"/>
              <a:gd name="connsiteY66" fmla="*/ 1379458 h 1974519"/>
              <a:gd name="connsiteX67" fmla="*/ 330821 w 1769099"/>
              <a:gd name="connsiteY67" fmla="*/ 1379458 h 1974519"/>
              <a:gd name="connsiteX68" fmla="*/ 720 w 1769099"/>
              <a:gd name="connsiteY68" fmla="*/ 1138060 h 1974519"/>
              <a:gd name="connsiteX69" fmla="*/ 441238 w 1769099"/>
              <a:gd name="connsiteY69" fmla="*/ 1244283 h 1974519"/>
              <a:gd name="connsiteX70" fmla="*/ 55882 w 1769099"/>
              <a:gd name="connsiteY70" fmla="*/ 908136 h 1974519"/>
              <a:gd name="connsiteX0" fmla="*/ 55882 w 1769099"/>
              <a:gd name="connsiteY0" fmla="*/ 908136 h 1974519"/>
              <a:gd name="connsiteX1" fmla="*/ 285146 w 1769099"/>
              <a:gd name="connsiteY1" fmla="*/ 1003901 h 1974519"/>
              <a:gd name="connsiteX2" fmla="*/ 429675 w 1769099"/>
              <a:gd name="connsiteY2" fmla="*/ 1119966 h 1974519"/>
              <a:gd name="connsiteX3" fmla="*/ 574205 w 1769099"/>
              <a:gd name="connsiteY3" fmla="*/ 1100328 h 1974519"/>
              <a:gd name="connsiteX4" fmla="*/ 683210 w 1769099"/>
              <a:gd name="connsiteY4" fmla="*/ 957342 h 1974519"/>
              <a:gd name="connsiteX5" fmla="*/ 568028 w 1769099"/>
              <a:gd name="connsiteY5" fmla="*/ 780595 h 1974519"/>
              <a:gd name="connsiteX6" fmla="*/ 355756 w 1769099"/>
              <a:gd name="connsiteY6" fmla="*/ 649965 h 1974519"/>
              <a:gd name="connsiteX7" fmla="*/ 136643 w 1769099"/>
              <a:gd name="connsiteY7" fmla="*/ 446523 h 1974519"/>
              <a:gd name="connsiteX8" fmla="*/ 478221 w 1769099"/>
              <a:gd name="connsiteY8" fmla="*/ 584651 h 1974519"/>
              <a:gd name="connsiteX9" fmla="*/ 830829 w 1769099"/>
              <a:gd name="connsiteY9" fmla="*/ 809502 h 1974519"/>
              <a:gd name="connsiteX10" fmla="*/ 977786 w 1769099"/>
              <a:gd name="connsiteY10" fmla="*/ 667400 h 1974519"/>
              <a:gd name="connsiteX11" fmla="*/ 899232 w 1769099"/>
              <a:gd name="connsiteY11" fmla="*/ 539198 h 1974519"/>
              <a:gd name="connsiteX12" fmla="*/ 775664 w 1769099"/>
              <a:gd name="connsiteY12" fmla="*/ 415631 h 1974519"/>
              <a:gd name="connsiteX13" fmla="*/ 701524 w 1769099"/>
              <a:gd name="connsiteY13" fmla="*/ 390917 h 1974519"/>
              <a:gd name="connsiteX14" fmla="*/ 615026 w 1769099"/>
              <a:gd name="connsiteY14" fmla="*/ 366204 h 1974519"/>
              <a:gd name="connsiteX15" fmla="*/ 442032 w 1769099"/>
              <a:gd name="connsiteY15" fmla="*/ 329133 h 1974519"/>
              <a:gd name="connsiteX16" fmla="*/ 318464 w 1769099"/>
              <a:gd name="connsiteY16" fmla="*/ 168496 h 1974519"/>
              <a:gd name="connsiteX17" fmla="*/ 466745 w 1769099"/>
              <a:gd name="connsiteY17" fmla="*/ 242636 h 1974519"/>
              <a:gd name="connsiteX18" fmla="*/ 476233 w 1769099"/>
              <a:gd name="connsiteY18" fmla="*/ 71847 h 1974519"/>
              <a:gd name="connsiteX19" fmla="*/ 837448 w 1769099"/>
              <a:gd name="connsiteY19" fmla="*/ 353847 h 1974519"/>
              <a:gd name="connsiteX20" fmla="*/ 609511 w 1769099"/>
              <a:gd name="connsiteY20" fmla="*/ 35660 h 1974519"/>
              <a:gd name="connsiteX21" fmla="*/ 789786 w 1769099"/>
              <a:gd name="connsiteY21" fmla="*/ 146210 h 1974519"/>
              <a:gd name="connsiteX22" fmla="*/ 949542 w 1769099"/>
              <a:gd name="connsiteY22" fmla="*/ 387607 h 1974519"/>
              <a:gd name="connsiteX23" fmla="*/ 974035 w 1769099"/>
              <a:gd name="connsiteY23" fmla="*/ 296256 h 1974519"/>
              <a:gd name="connsiteX24" fmla="*/ 941156 w 1769099"/>
              <a:gd name="connsiteY24" fmla="*/ 164965 h 1974519"/>
              <a:gd name="connsiteX25" fmla="*/ 908058 w 1769099"/>
              <a:gd name="connsiteY25" fmla="*/ 135 h 1974519"/>
              <a:gd name="connsiteX26" fmla="*/ 1047733 w 1769099"/>
              <a:gd name="connsiteY26" fmla="*/ 193209 h 1974519"/>
              <a:gd name="connsiteX27" fmla="*/ 1085466 w 1769099"/>
              <a:gd name="connsiteY27" fmla="*/ 504997 h 1974519"/>
              <a:gd name="connsiteX28" fmla="*/ 1266184 w 1769099"/>
              <a:gd name="connsiteY28" fmla="*/ 305302 h 1974519"/>
              <a:gd name="connsiteX29" fmla="*/ 1339882 w 1769099"/>
              <a:gd name="connsiteY29" fmla="*/ 14478 h 1974519"/>
              <a:gd name="connsiteX30" fmla="*/ 1361286 w 1769099"/>
              <a:gd name="connsiteY30" fmla="*/ 197402 h 1974519"/>
              <a:gd name="connsiteX31" fmla="*/ 1308549 w 1769099"/>
              <a:gd name="connsiteY31" fmla="*/ 393124 h 1974519"/>
              <a:gd name="connsiteX32" fmla="*/ 1541563 w 1769099"/>
              <a:gd name="connsiteY32" fmla="*/ 78909 h 1974519"/>
              <a:gd name="connsiteX33" fmla="*/ 1425055 w 1769099"/>
              <a:gd name="connsiteY33" fmla="*/ 403937 h 1974519"/>
              <a:gd name="connsiteX34" fmla="*/ 1268832 w 1769099"/>
              <a:gd name="connsiteY34" fmla="*/ 631212 h 1974519"/>
              <a:gd name="connsiteX35" fmla="*/ 1400783 w 1769099"/>
              <a:gd name="connsiteY35" fmla="*/ 788759 h 1974519"/>
              <a:gd name="connsiteX36" fmla="*/ 1625412 w 1769099"/>
              <a:gd name="connsiteY36" fmla="*/ 877022 h 1974519"/>
              <a:gd name="connsiteX37" fmla="*/ 1761116 w 1769099"/>
              <a:gd name="connsiteY37" fmla="*/ 918285 h 1974519"/>
              <a:gd name="connsiteX38" fmla="*/ 1751849 w 1769099"/>
              <a:gd name="connsiteY38" fmla="*/ 1009194 h 1974519"/>
              <a:gd name="connsiteX39" fmla="*/ 1740594 w 1769099"/>
              <a:gd name="connsiteY39" fmla="*/ 1106947 h 1974519"/>
              <a:gd name="connsiteX40" fmla="*/ 1529206 w 1769099"/>
              <a:gd name="connsiteY40" fmla="*/ 1099003 h 1974519"/>
              <a:gd name="connsiteX41" fmla="*/ 1430572 w 1769099"/>
              <a:gd name="connsiteY41" fmla="*/ 1157036 h 1974519"/>
              <a:gd name="connsiteX42" fmla="*/ 1442929 w 1769099"/>
              <a:gd name="connsiteY42" fmla="*/ 1305317 h 1974519"/>
              <a:gd name="connsiteX43" fmla="*/ 1541783 w 1769099"/>
              <a:gd name="connsiteY43" fmla="*/ 1416528 h 1974519"/>
              <a:gd name="connsiteX44" fmla="*/ 1665351 w 1769099"/>
              <a:gd name="connsiteY44" fmla="*/ 1564809 h 1974519"/>
              <a:gd name="connsiteX45" fmla="*/ 1714778 w 1769099"/>
              <a:gd name="connsiteY45" fmla="*/ 1638950 h 1974519"/>
              <a:gd name="connsiteX46" fmla="*/ 1566497 w 1769099"/>
              <a:gd name="connsiteY46" fmla="*/ 1555982 h 1974519"/>
              <a:gd name="connsiteX47" fmla="*/ 1455286 w 1769099"/>
              <a:gd name="connsiteY47" fmla="*/ 1428885 h 1974519"/>
              <a:gd name="connsiteX48" fmla="*/ 1347826 w 1769099"/>
              <a:gd name="connsiteY48" fmla="*/ 1367101 h 1974519"/>
              <a:gd name="connsiteX49" fmla="*/ 1307005 w 1769099"/>
              <a:gd name="connsiteY49" fmla="*/ 1441241 h 1974519"/>
              <a:gd name="connsiteX50" fmla="*/ 1385338 w 1769099"/>
              <a:gd name="connsiteY50" fmla="*/ 1691686 h 1974519"/>
              <a:gd name="connsiteX51" fmla="*/ 1442929 w 1769099"/>
              <a:gd name="connsiteY51" fmla="*/ 1972582 h 1974519"/>
              <a:gd name="connsiteX52" fmla="*/ 1336352 w 1769099"/>
              <a:gd name="connsiteY52" fmla="*/ 1803338 h 1974519"/>
              <a:gd name="connsiteX53" fmla="*/ 1232864 w 1769099"/>
              <a:gd name="connsiteY53" fmla="*/ 1564809 h 1974519"/>
              <a:gd name="connsiteX54" fmla="*/ 1183437 w 1769099"/>
              <a:gd name="connsiteY54" fmla="*/ 1490668 h 1974519"/>
              <a:gd name="connsiteX55" fmla="*/ 973372 w 1769099"/>
              <a:gd name="connsiteY55" fmla="*/ 1490668 h 1974519"/>
              <a:gd name="connsiteX56" fmla="*/ 887096 w 1769099"/>
              <a:gd name="connsiteY56" fmla="*/ 1621738 h 1974519"/>
              <a:gd name="connsiteX57" fmla="*/ 825091 w 1769099"/>
              <a:gd name="connsiteY57" fmla="*/ 1737804 h 1974519"/>
              <a:gd name="connsiteX58" fmla="*/ 788021 w 1769099"/>
              <a:gd name="connsiteY58" fmla="*/ 1923155 h 1974519"/>
              <a:gd name="connsiteX59" fmla="*/ 775664 w 1769099"/>
              <a:gd name="connsiteY59" fmla="*/ 1960225 h 1974519"/>
              <a:gd name="connsiteX60" fmla="*/ 763307 w 1769099"/>
              <a:gd name="connsiteY60" fmla="*/ 1923155 h 1974519"/>
              <a:gd name="connsiteX61" fmla="*/ 738594 w 1769099"/>
              <a:gd name="connsiteY61" fmla="*/ 1886085 h 1974519"/>
              <a:gd name="connsiteX62" fmla="*/ 750951 w 1769099"/>
              <a:gd name="connsiteY62" fmla="*/ 1688377 h 1974519"/>
              <a:gd name="connsiteX63" fmla="*/ 849805 w 1769099"/>
              <a:gd name="connsiteY63" fmla="*/ 1503025 h 1974519"/>
              <a:gd name="connsiteX64" fmla="*/ 788021 w 1769099"/>
              <a:gd name="connsiteY64" fmla="*/ 1453598 h 1974519"/>
              <a:gd name="connsiteX65" fmla="*/ 312506 w 1769099"/>
              <a:gd name="connsiteY65" fmla="*/ 1494200 h 1974519"/>
              <a:gd name="connsiteX66" fmla="*/ 46616 w 1769099"/>
              <a:gd name="connsiteY66" fmla="*/ 1379458 h 1974519"/>
              <a:gd name="connsiteX67" fmla="*/ 330821 w 1769099"/>
              <a:gd name="connsiteY67" fmla="*/ 1379458 h 1974519"/>
              <a:gd name="connsiteX68" fmla="*/ 720 w 1769099"/>
              <a:gd name="connsiteY68" fmla="*/ 1138060 h 1974519"/>
              <a:gd name="connsiteX69" fmla="*/ 441238 w 1769099"/>
              <a:gd name="connsiteY69" fmla="*/ 1244283 h 1974519"/>
              <a:gd name="connsiteX70" fmla="*/ 55882 w 1769099"/>
              <a:gd name="connsiteY70" fmla="*/ 908136 h 1974519"/>
              <a:gd name="connsiteX0" fmla="*/ 55882 w 1773318"/>
              <a:gd name="connsiteY0" fmla="*/ 908136 h 1974519"/>
              <a:gd name="connsiteX1" fmla="*/ 285146 w 1773318"/>
              <a:gd name="connsiteY1" fmla="*/ 1003901 h 1974519"/>
              <a:gd name="connsiteX2" fmla="*/ 429675 w 1773318"/>
              <a:gd name="connsiteY2" fmla="*/ 1119966 h 1974519"/>
              <a:gd name="connsiteX3" fmla="*/ 574205 w 1773318"/>
              <a:gd name="connsiteY3" fmla="*/ 1100328 h 1974519"/>
              <a:gd name="connsiteX4" fmla="*/ 683210 w 1773318"/>
              <a:gd name="connsiteY4" fmla="*/ 957342 h 1974519"/>
              <a:gd name="connsiteX5" fmla="*/ 568028 w 1773318"/>
              <a:gd name="connsiteY5" fmla="*/ 780595 h 1974519"/>
              <a:gd name="connsiteX6" fmla="*/ 355756 w 1773318"/>
              <a:gd name="connsiteY6" fmla="*/ 649965 h 1974519"/>
              <a:gd name="connsiteX7" fmla="*/ 136643 w 1773318"/>
              <a:gd name="connsiteY7" fmla="*/ 446523 h 1974519"/>
              <a:gd name="connsiteX8" fmla="*/ 478221 w 1773318"/>
              <a:gd name="connsiteY8" fmla="*/ 584651 h 1974519"/>
              <a:gd name="connsiteX9" fmla="*/ 830829 w 1773318"/>
              <a:gd name="connsiteY9" fmla="*/ 809502 h 1974519"/>
              <a:gd name="connsiteX10" fmla="*/ 977786 w 1773318"/>
              <a:gd name="connsiteY10" fmla="*/ 667400 h 1974519"/>
              <a:gd name="connsiteX11" fmla="*/ 899232 w 1773318"/>
              <a:gd name="connsiteY11" fmla="*/ 539198 h 1974519"/>
              <a:gd name="connsiteX12" fmla="*/ 775664 w 1773318"/>
              <a:gd name="connsiteY12" fmla="*/ 415631 h 1974519"/>
              <a:gd name="connsiteX13" fmla="*/ 701524 w 1773318"/>
              <a:gd name="connsiteY13" fmla="*/ 390917 h 1974519"/>
              <a:gd name="connsiteX14" fmla="*/ 615026 w 1773318"/>
              <a:gd name="connsiteY14" fmla="*/ 366204 h 1974519"/>
              <a:gd name="connsiteX15" fmla="*/ 442032 w 1773318"/>
              <a:gd name="connsiteY15" fmla="*/ 329133 h 1974519"/>
              <a:gd name="connsiteX16" fmla="*/ 318464 w 1773318"/>
              <a:gd name="connsiteY16" fmla="*/ 168496 h 1974519"/>
              <a:gd name="connsiteX17" fmla="*/ 466745 w 1773318"/>
              <a:gd name="connsiteY17" fmla="*/ 242636 h 1974519"/>
              <a:gd name="connsiteX18" fmla="*/ 476233 w 1773318"/>
              <a:gd name="connsiteY18" fmla="*/ 71847 h 1974519"/>
              <a:gd name="connsiteX19" fmla="*/ 837448 w 1773318"/>
              <a:gd name="connsiteY19" fmla="*/ 353847 h 1974519"/>
              <a:gd name="connsiteX20" fmla="*/ 609511 w 1773318"/>
              <a:gd name="connsiteY20" fmla="*/ 35660 h 1974519"/>
              <a:gd name="connsiteX21" fmla="*/ 789786 w 1773318"/>
              <a:gd name="connsiteY21" fmla="*/ 146210 h 1974519"/>
              <a:gd name="connsiteX22" fmla="*/ 949542 w 1773318"/>
              <a:gd name="connsiteY22" fmla="*/ 387607 h 1974519"/>
              <a:gd name="connsiteX23" fmla="*/ 974035 w 1773318"/>
              <a:gd name="connsiteY23" fmla="*/ 296256 h 1974519"/>
              <a:gd name="connsiteX24" fmla="*/ 941156 w 1773318"/>
              <a:gd name="connsiteY24" fmla="*/ 164965 h 1974519"/>
              <a:gd name="connsiteX25" fmla="*/ 908058 w 1773318"/>
              <a:gd name="connsiteY25" fmla="*/ 135 h 1974519"/>
              <a:gd name="connsiteX26" fmla="*/ 1047733 w 1773318"/>
              <a:gd name="connsiteY26" fmla="*/ 193209 h 1974519"/>
              <a:gd name="connsiteX27" fmla="*/ 1085466 w 1773318"/>
              <a:gd name="connsiteY27" fmla="*/ 504997 h 1974519"/>
              <a:gd name="connsiteX28" fmla="*/ 1266184 w 1773318"/>
              <a:gd name="connsiteY28" fmla="*/ 305302 h 1974519"/>
              <a:gd name="connsiteX29" fmla="*/ 1339882 w 1773318"/>
              <a:gd name="connsiteY29" fmla="*/ 14478 h 1974519"/>
              <a:gd name="connsiteX30" fmla="*/ 1361286 w 1773318"/>
              <a:gd name="connsiteY30" fmla="*/ 197402 h 1974519"/>
              <a:gd name="connsiteX31" fmla="*/ 1308549 w 1773318"/>
              <a:gd name="connsiteY31" fmla="*/ 393124 h 1974519"/>
              <a:gd name="connsiteX32" fmla="*/ 1541563 w 1773318"/>
              <a:gd name="connsiteY32" fmla="*/ 78909 h 1974519"/>
              <a:gd name="connsiteX33" fmla="*/ 1425055 w 1773318"/>
              <a:gd name="connsiteY33" fmla="*/ 403937 h 1974519"/>
              <a:gd name="connsiteX34" fmla="*/ 1268832 w 1773318"/>
              <a:gd name="connsiteY34" fmla="*/ 631212 h 1974519"/>
              <a:gd name="connsiteX35" fmla="*/ 1400783 w 1773318"/>
              <a:gd name="connsiteY35" fmla="*/ 788759 h 1974519"/>
              <a:gd name="connsiteX36" fmla="*/ 1625412 w 1773318"/>
              <a:gd name="connsiteY36" fmla="*/ 877022 h 1974519"/>
              <a:gd name="connsiteX37" fmla="*/ 1761116 w 1773318"/>
              <a:gd name="connsiteY37" fmla="*/ 918285 h 1974519"/>
              <a:gd name="connsiteX38" fmla="*/ 1740594 w 1773318"/>
              <a:gd name="connsiteY38" fmla="*/ 1106947 h 1974519"/>
              <a:gd name="connsiteX39" fmla="*/ 1529206 w 1773318"/>
              <a:gd name="connsiteY39" fmla="*/ 1099003 h 1974519"/>
              <a:gd name="connsiteX40" fmla="*/ 1430572 w 1773318"/>
              <a:gd name="connsiteY40" fmla="*/ 1157036 h 1974519"/>
              <a:gd name="connsiteX41" fmla="*/ 1442929 w 1773318"/>
              <a:gd name="connsiteY41" fmla="*/ 1305317 h 1974519"/>
              <a:gd name="connsiteX42" fmla="*/ 1541783 w 1773318"/>
              <a:gd name="connsiteY42" fmla="*/ 1416528 h 1974519"/>
              <a:gd name="connsiteX43" fmla="*/ 1665351 w 1773318"/>
              <a:gd name="connsiteY43" fmla="*/ 1564809 h 1974519"/>
              <a:gd name="connsiteX44" fmla="*/ 1714778 w 1773318"/>
              <a:gd name="connsiteY44" fmla="*/ 1638950 h 1974519"/>
              <a:gd name="connsiteX45" fmla="*/ 1566497 w 1773318"/>
              <a:gd name="connsiteY45" fmla="*/ 1555982 h 1974519"/>
              <a:gd name="connsiteX46" fmla="*/ 1455286 w 1773318"/>
              <a:gd name="connsiteY46" fmla="*/ 1428885 h 1974519"/>
              <a:gd name="connsiteX47" fmla="*/ 1347826 w 1773318"/>
              <a:gd name="connsiteY47" fmla="*/ 1367101 h 1974519"/>
              <a:gd name="connsiteX48" fmla="*/ 1307005 w 1773318"/>
              <a:gd name="connsiteY48" fmla="*/ 1441241 h 1974519"/>
              <a:gd name="connsiteX49" fmla="*/ 1385338 w 1773318"/>
              <a:gd name="connsiteY49" fmla="*/ 1691686 h 1974519"/>
              <a:gd name="connsiteX50" fmla="*/ 1442929 w 1773318"/>
              <a:gd name="connsiteY50" fmla="*/ 1972582 h 1974519"/>
              <a:gd name="connsiteX51" fmla="*/ 1336352 w 1773318"/>
              <a:gd name="connsiteY51" fmla="*/ 1803338 h 1974519"/>
              <a:gd name="connsiteX52" fmla="*/ 1232864 w 1773318"/>
              <a:gd name="connsiteY52" fmla="*/ 1564809 h 1974519"/>
              <a:gd name="connsiteX53" fmla="*/ 1183437 w 1773318"/>
              <a:gd name="connsiteY53" fmla="*/ 1490668 h 1974519"/>
              <a:gd name="connsiteX54" fmla="*/ 973372 w 1773318"/>
              <a:gd name="connsiteY54" fmla="*/ 1490668 h 1974519"/>
              <a:gd name="connsiteX55" fmla="*/ 887096 w 1773318"/>
              <a:gd name="connsiteY55" fmla="*/ 1621738 h 1974519"/>
              <a:gd name="connsiteX56" fmla="*/ 825091 w 1773318"/>
              <a:gd name="connsiteY56" fmla="*/ 1737804 h 1974519"/>
              <a:gd name="connsiteX57" fmla="*/ 788021 w 1773318"/>
              <a:gd name="connsiteY57" fmla="*/ 1923155 h 1974519"/>
              <a:gd name="connsiteX58" fmla="*/ 775664 w 1773318"/>
              <a:gd name="connsiteY58" fmla="*/ 1960225 h 1974519"/>
              <a:gd name="connsiteX59" fmla="*/ 763307 w 1773318"/>
              <a:gd name="connsiteY59" fmla="*/ 1923155 h 1974519"/>
              <a:gd name="connsiteX60" fmla="*/ 738594 w 1773318"/>
              <a:gd name="connsiteY60" fmla="*/ 1886085 h 1974519"/>
              <a:gd name="connsiteX61" fmla="*/ 750951 w 1773318"/>
              <a:gd name="connsiteY61" fmla="*/ 1688377 h 1974519"/>
              <a:gd name="connsiteX62" fmla="*/ 849805 w 1773318"/>
              <a:gd name="connsiteY62" fmla="*/ 1503025 h 1974519"/>
              <a:gd name="connsiteX63" fmla="*/ 788021 w 1773318"/>
              <a:gd name="connsiteY63" fmla="*/ 1453598 h 1974519"/>
              <a:gd name="connsiteX64" fmla="*/ 312506 w 1773318"/>
              <a:gd name="connsiteY64" fmla="*/ 1494200 h 1974519"/>
              <a:gd name="connsiteX65" fmla="*/ 46616 w 1773318"/>
              <a:gd name="connsiteY65" fmla="*/ 1379458 h 1974519"/>
              <a:gd name="connsiteX66" fmla="*/ 330821 w 1773318"/>
              <a:gd name="connsiteY66" fmla="*/ 1379458 h 1974519"/>
              <a:gd name="connsiteX67" fmla="*/ 720 w 1773318"/>
              <a:gd name="connsiteY67" fmla="*/ 1138060 h 1974519"/>
              <a:gd name="connsiteX68" fmla="*/ 441238 w 1773318"/>
              <a:gd name="connsiteY68" fmla="*/ 1244283 h 1974519"/>
              <a:gd name="connsiteX69" fmla="*/ 55882 w 1773318"/>
              <a:gd name="connsiteY69" fmla="*/ 908136 h 1974519"/>
              <a:gd name="connsiteX0" fmla="*/ 55882 w 1742803"/>
              <a:gd name="connsiteY0" fmla="*/ 908136 h 1974519"/>
              <a:gd name="connsiteX1" fmla="*/ 285146 w 1742803"/>
              <a:gd name="connsiteY1" fmla="*/ 1003901 h 1974519"/>
              <a:gd name="connsiteX2" fmla="*/ 429675 w 1742803"/>
              <a:gd name="connsiteY2" fmla="*/ 1119966 h 1974519"/>
              <a:gd name="connsiteX3" fmla="*/ 574205 w 1742803"/>
              <a:gd name="connsiteY3" fmla="*/ 1100328 h 1974519"/>
              <a:gd name="connsiteX4" fmla="*/ 683210 w 1742803"/>
              <a:gd name="connsiteY4" fmla="*/ 957342 h 1974519"/>
              <a:gd name="connsiteX5" fmla="*/ 568028 w 1742803"/>
              <a:gd name="connsiteY5" fmla="*/ 780595 h 1974519"/>
              <a:gd name="connsiteX6" fmla="*/ 355756 w 1742803"/>
              <a:gd name="connsiteY6" fmla="*/ 649965 h 1974519"/>
              <a:gd name="connsiteX7" fmla="*/ 136643 w 1742803"/>
              <a:gd name="connsiteY7" fmla="*/ 446523 h 1974519"/>
              <a:gd name="connsiteX8" fmla="*/ 478221 w 1742803"/>
              <a:gd name="connsiteY8" fmla="*/ 584651 h 1974519"/>
              <a:gd name="connsiteX9" fmla="*/ 830829 w 1742803"/>
              <a:gd name="connsiteY9" fmla="*/ 809502 h 1974519"/>
              <a:gd name="connsiteX10" fmla="*/ 977786 w 1742803"/>
              <a:gd name="connsiteY10" fmla="*/ 667400 h 1974519"/>
              <a:gd name="connsiteX11" fmla="*/ 899232 w 1742803"/>
              <a:gd name="connsiteY11" fmla="*/ 539198 h 1974519"/>
              <a:gd name="connsiteX12" fmla="*/ 775664 w 1742803"/>
              <a:gd name="connsiteY12" fmla="*/ 415631 h 1974519"/>
              <a:gd name="connsiteX13" fmla="*/ 701524 w 1742803"/>
              <a:gd name="connsiteY13" fmla="*/ 390917 h 1974519"/>
              <a:gd name="connsiteX14" fmla="*/ 615026 w 1742803"/>
              <a:gd name="connsiteY14" fmla="*/ 366204 h 1974519"/>
              <a:gd name="connsiteX15" fmla="*/ 442032 w 1742803"/>
              <a:gd name="connsiteY15" fmla="*/ 329133 h 1974519"/>
              <a:gd name="connsiteX16" fmla="*/ 318464 w 1742803"/>
              <a:gd name="connsiteY16" fmla="*/ 168496 h 1974519"/>
              <a:gd name="connsiteX17" fmla="*/ 466745 w 1742803"/>
              <a:gd name="connsiteY17" fmla="*/ 242636 h 1974519"/>
              <a:gd name="connsiteX18" fmla="*/ 476233 w 1742803"/>
              <a:gd name="connsiteY18" fmla="*/ 71847 h 1974519"/>
              <a:gd name="connsiteX19" fmla="*/ 837448 w 1742803"/>
              <a:gd name="connsiteY19" fmla="*/ 353847 h 1974519"/>
              <a:gd name="connsiteX20" fmla="*/ 609511 w 1742803"/>
              <a:gd name="connsiteY20" fmla="*/ 35660 h 1974519"/>
              <a:gd name="connsiteX21" fmla="*/ 789786 w 1742803"/>
              <a:gd name="connsiteY21" fmla="*/ 146210 h 1974519"/>
              <a:gd name="connsiteX22" fmla="*/ 949542 w 1742803"/>
              <a:gd name="connsiteY22" fmla="*/ 387607 h 1974519"/>
              <a:gd name="connsiteX23" fmla="*/ 974035 w 1742803"/>
              <a:gd name="connsiteY23" fmla="*/ 296256 h 1974519"/>
              <a:gd name="connsiteX24" fmla="*/ 941156 w 1742803"/>
              <a:gd name="connsiteY24" fmla="*/ 164965 h 1974519"/>
              <a:gd name="connsiteX25" fmla="*/ 908058 w 1742803"/>
              <a:gd name="connsiteY25" fmla="*/ 135 h 1974519"/>
              <a:gd name="connsiteX26" fmla="*/ 1047733 w 1742803"/>
              <a:gd name="connsiteY26" fmla="*/ 193209 h 1974519"/>
              <a:gd name="connsiteX27" fmla="*/ 1085466 w 1742803"/>
              <a:gd name="connsiteY27" fmla="*/ 504997 h 1974519"/>
              <a:gd name="connsiteX28" fmla="*/ 1266184 w 1742803"/>
              <a:gd name="connsiteY28" fmla="*/ 305302 h 1974519"/>
              <a:gd name="connsiteX29" fmla="*/ 1339882 w 1742803"/>
              <a:gd name="connsiteY29" fmla="*/ 14478 h 1974519"/>
              <a:gd name="connsiteX30" fmla="*/ 1361286 w 1742803"/>
              <a:gd name="connsiteY30" fmla="*/ 197402 h 1974519"/>
              <a:gd name="connsiteX31" fmla="*/ 1308549 w 1742803"/>
              <a:gd name="connsiteY31" fmla="*/ 393124 h 1974519"/>
              <a:gd name="connsiteX32" fmla="*/ 1541563 w 1742803"/>
              <a:gd name="connsiteY32" fmla="*/ 78909 h 1974519"/>
              <a:gd name="connsiteX33" fmla="*/ 1425055 w 1742803"/>
              <a:gd name="connsiteY33" fmla="*/ 403937 h 1974519"/>
              <a:gd name="connsiteX34" fmla="*/ 1268832 w 1742803"/>
              <a:gd name="connsiteY34" fmla="*/ 631212 h 1974519"/>
              <a:gd name="connsiteX35" fmla="*/ 1400783 w 1742803"/>
              <a:gd name="connsiteY35" fmla="*/ 788759 h 1974519"/>
              <a:gd name="connsiteX36" fmla="*/ 1625412 w 1742803"/>
              <a:gd name="connsiteY36" fmla="*/ 877022 h 1974519"/>
              <a:gd name="connsiteX37" fmla="*/ 1740594 w 1742803"/>
              <a:gd name="connsiteY37" fmla="*/ 1106947 h 1974519"/>
              <a:gd name="connsiteX38" fmla="*/ 1529206 w 1742803"/>
              <a:gd name="connsiteY38" fmla="*/ 1099003 h 1974519"/>
              <a:gd name="connsiteX39" fmla="*/ 1430572 w 1742803"/>
              <a:gd name="connsiteY39" fmla="*/ 1157036 h 1974519"/>
              <a:gd name="connsiteX40" fmla="*/ 1442929 w 1742803"/>
              <a:gd name="connsiteY40" fmla="*/ 1305317 h 1974519"/>
              <a:gd name="connsiteX41" fmla="*/ 1541783 w 1742803"/>
              <a:gd name="connsiteY41" fmla="*/ 1416528 h 1974519"/>
              <a:gd name="connsiteX42" fmla="*/ 1665351 w 1742803"/>
              <a:gd name="connsiteY42" fmla="*/ 1564809 h 1974519"/>
              <a:gd name="connsiteX43" fmla="*/ 1714778 w 1742803"/>
              <a:gd name="connsiteY43" fmla="*/ 1638950 h 1974519"/>
              <a:gd name="connsiteX44" fmla="*/ 1566497 w 1742803"/>
              <a:gd name="connsiteY44" fmla="*/ 1555982 h 1974519"/>
              <a:gd name="connsiteX45" fmla="*/ 1455286 w 1742803"/>
              <a:gd name="connsiteY45" fmla="*/ 1428885 h 1974519"/>
              <a:gd name="connsiteX46" fmla="*/ 1347826 w 1742803"/>
              <a:gd name="connsiteY46" fmla="*/ 1367101 h 1974519"/>
              <a:gd name="connsiteX47" fmla="*/ 1307005 w 1742803"/>
              <a:gd name="connsiteY47" fmla="*/ 1441241 h 1974519"/>
              <a:gd name="connsiteX48" fmla="*/ 1385338 w 1742803"/>
              <a:gd name="connsiteY48" fmla="*/ 1691686 h 1974519"/>
              <a:gd name="connsiteX49" fmla="*/ 1442929 w 1742803"/>
              <a:gd name="connsiteY49" fmla="*/ 1972582 h 1974519"/>
              <a:gd name="connsiteX50" fmla="*/ 1336352 w 1742803"/>
              <a:gd name="connsiteY50" fmla="*/ 1803338 h 1974519"/>
              <a:gd name="connsiteX51" fmla="*/ 1232864 w 1742803"/>
              <a:gd name="connsiteY51" fmla="*/ 1564809 h 1974519"/>
              <a:gd name="connsiteX52" fmla="*/ 1183437 w 1742803"/>
              <a:gd name="connsiteY52" fmla="*/ 1490668 h 1974519"/>
              <a:gd name="connsiteX53" fmla="*/ 973372 w 1742803"/>
              <a:gd name="connsiteY53" fmla="*/ 1490668 h 1974519"/>
              <a:gd name="connsiteX54" fmla="*/ 887096 w 1742803"/>
              <a:gd name="connsiteY54" fmla="*/ 1621738 h 1974519"/>
              <a:gd name="connsiteX55" fmla="*/ 825091 w 1742803"/>
              <a:gd name="connsiteY55" fmla="*/ 1737804 h 1974519"/>
              <a:gd name="connsiteX56" fmla="*/ 788021 w 1742803"/>
              <a:gd name="connsiteY56" fmla="*/ 1923155 h 1974519"/>
              <a:gd name="connsiteX57" fmla="*/ 775664 w 1742803"/>
              <a:gd name="connsiteY57" fmla="*/ 1960225 h 1974519"/>
              <a:gd name="connsiteX58" fmla="*/ 763307 w 1742803"/>
              <a:gd name="connsiteY58" fmla="*/ 1923155 h 1974519"/>
              <a:gd name="connsiteX59" fmla="*/ 738594 w 1742803"/>
              <a:gd name="connsiteY59" fmla="*/ 1886085 h 1974519"/>
              <a:gd name="connsiteX60" fmla="*/ 750951 w 1742803"/>
              <a:gd name="connsiteY60" fmla="*/ 1688377 h 1974519"/>
              <a:gd name="connsiteX61" fmla="*/ 849805 w 1742803"/>
              <a:gd name="connsiteY61" fmla="*/ 1503025 h 1974519"/>
              <a:gd name="connsiteX62" fmla="*/ 788021 w 1742803"/>
              <a:gd name="connsiteY62" fmla="*/ 1453598 h 1974519"/>
              <a:gd name="connsiteX63" fmla="*/ 312506 w 1742803"/>
              <a:gd name="connsiteY63" fmla="*/ 1494200 h 1974519"/>
              <a:gd name="connsiteX64" fmla="*/ 46616 w 1742803"/>
              <a:gd name="connsiteY64" fmla="*/ 1379458 h 1974519"/>
              <a:gd name="connsiteX65" fmla="*/ 330821 w 1742803"/>
              <a:gd name="connsiteY65" fmla="*/ 1379458 h 1974519"/>
              <a:gd name="connsiteX66" fmla="*/ 720 w 1742803"/>
              <a:gd name="connsiteY66" fmla="*/ 1138060 h 1974519"/>
              <a:gd name="connsiteX67" fmla="*/ 441238 w 1742803"/>
              <a:gd name="connsiteY67" fmla="*/ 1244283 h 1974519"/>
              <a:gd name="connsiteX68" fmla="*/ 55882 w 1742803"/>
              <a:gd name="connsiteY68"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625412 w 1718841"/>
              <a:gd name="connsiteY36" fmla="*/ 877022 h 1974519"/>
              <a:gd name="connsiteX37" fmla="*/ 1529206 w 1718841"/>
              <a:gd name="connsiteY37" fmla="*/ 1099003 h 1974519"/>
              <a:gd name="connsiteX38" fmla="*/ 1430572 w 1718841"/>
              <a:gd name="connsiteY38" fmla="*/ 1157036 h 1974519"/>
              <a:gd name="connsiteX39" fmla="*/ 1442929 w 1718841"/>
              <a:gd name="connsiteY39" fmla="*/ 1305317 h 1974519"/>
              <a:gd name="connsiteX40" fmla="*/ 1541783 w 1718841"/>
              <a:gd name="connsiteY40" fmla="*/ 1416528 h 1974519"/>
              <a:gd name="connsiteX41" fmla="*/ 1665351 w 1718841"/>
              <a:gd name="connsiteY41" fmla="*/ 1564809 h 1974519"/>
              <a:gd name="connsiteX42" fmla="*/ 1714778 w 1718841"/>
              <a:gd name="connsiteY42" fmla="*/ 1638950 h 1974519"/>
              <a:gd name="connsiteX43" fmla="*/ 1566497 w 1718841"/>
              <a:gd name="connsiteY43" fmla="*/ 1555982 h 1974519"/>
              <a:gd name="connsiteX44" fmla="*/ 1455286 w 1718841"/>
              <a:gd name="connsiteY44" fmla="*/ 1428885 h 1974519"/>
              <a:gd name="connsiteX45" fmla="*/ 1347826 w 1718841"/>
              <a:gd name="connsiteY45" fmla="*/ 1367101 h 1974519"/>
              <a:gd name="connsiteX46" fmla="*/ 1307005 w 1718841"/>
              <a:gd name="connsiteY46" fmla="*/ 1441241 h 1974519"/>
              <a:gd name="connsiteX47" fmla="*/ 1385338 w 1718841"/>
              <a:gd name="connsiteY47" fmla="*/ 1691686 h 1974519"/>
              <a:gd name="connsiteX48" fmla="*/ 1442929 w 1718841"/>
              <a:gd name="connsiteY48" fmla="*/ 1972582 h 1974519"/>
              <a:gd name="connsiteX49" fmla="*/ 1336352 w 1718841"/>
              <a:gd name="connsiteY49" fmla="*/ 1803338 h 1974519"/>
              <a:gd name="connsiteX50" fmla="*/ 1232864 w 1718841"/>
              <a:gd name="connsiteY50" fmla="*/ 1564809 h 1974519"/>
              <a:gd name="connsiteX51" fmla="*/ 1183437 w 1718841"/>
              <a:gd name="connsiteY51" fmla="*/ 1490668 h 1974519"/>
              <a:gd name="connsiteX52" fmla="*/ 973372 w 1718841"/>
              <a:gd name="connsiteY52" fmla="*/ 1490668 h 1974519"/>
              <a:gd name="connsiteX53" fmla="*/ 887096 w 1718841"/>
              <a:gd name="connsiteY53" fmla="*/ 1621738 h 1974519"/>
              <a:gd name="connsiteX54" fmla="*/ 825091 w 1718841"/>
              <a:gd name="connsiteY54" fmla="*/ 1737804 h 1974519"/>
              <a:gd name="connsiteX55" fmla="*/ 788021 w 1718841"/>
              <a:gd name="connsiteY55" fmla="*/ 1923155 h 1974519"/>
              <a:gd name="connsiteX56" fmla="*/ 775664 w 1718841"/>
              <a:gd name="connsiteY56" fmla="*/ 1960225 h 1974519"/>
              <a:gd name="connsiteX57" fmla="*/ 763307 w 1718841"/>
              <a:gd name="connsiteY57" fmla="*/ 1923155 h 1974519"/>
              <a:gd name="connsiteX58" fmla="*/ 738594 w 1718841"/>
              <a:gd name="connsiteY58" fmla="*/ 1886085 h 1974519"/>
              <a:gd name="connsiteX59" fmla="*/ 750951 w 1718841"/>
              <a:gd name="connsiteY59" fmla="*/ 1688377 h 1974519"/>
              <a:gd name="connsiteX60" fmla="*/ 849805 w 1718841"/>
              <a:gd name="connsiteY60" fmla="*/ 1503025 h 1974519"/>
              <a:gd name="connsiteX61" fmla="*/ 788021 w 1718841"/>
              <a:gd name="connsiteY61" fmla="*/ 1453598 h 1974519"/>
              <a:gd name="connsiteX62" fmla="*/ 312506 w 1718841"/>
              <a:gd name="connsiteY62" fmla="*/ 1494200 h 1974519"/>
              <a:gd name="connsiteX63" fmla="*/ 46616 w 1718841"/>
              <a:gd name="connsiteY63" fmla="*/ 1379458 h 1974519"/>
              <a:gd name="connsiteX64" fmla="*/ 330821 w 1718841"/>
              <a:gd name="connsiteY64" fmla="*/ 1379458 h 1974519"/>
              <a:gd name="connsiteX65" fmla="*/ 720 w 1718841"/>
              <a:gd name="connsiteY65" fmla="*/ 1138060 h 1974519"/>
              <a:gd name="connsiteX66" fmla="*/ 441238 w 1718841"/>
              <a:gd name="connsiteY66" fmla="*/ 1244283 h 1974519"/>
              <a:gd name="connsiteX67" fmla="*/ 55882 w 1718841"/>
              <a:gd name="connsiteY67"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529206 w 1718841"/>
              <a:gd name="connsiteY36" fmla="*/ 1099003 h 1974519"/>
              <a:gd name="connsiteX37" fmla="*/ 1430572 w 1718841"/>
              <a:gd name="connsiteY37" fmla="*/ 1157036 h 1974519"/>
              <a:gd name="connsiteX38" fmla="*/ 1442929 w 1718841"/>
              <a:gd name="connsiteY38" fmla="*/ 1305317 h 1974519"/>
              <a:gd name="connsiteX39" fmla="*/ 1541783 w 1718841"/>
              <a:gd name="connsiteY39" fmla="*/ 1416528 h 1974519"/>
              <a:gd name="connsiteX40" fmla="*/ 1665351 w 1718841"/>
              <a:gd name="connsiteY40" fmla="*/ 1564809 h 1974519"/>
              <a:gd name="connsiteX41" fmla="*/ 1714778 w 1718841"/>
              <a:gd name="connsiteY41" fmla="*/ 1638950 h 1974519"/>
              <a:gd name="connsiteX42" fmla="*/ 1566497 w 1718841"/>
              <a:gd name="connsiteY42" fmla="*/ 1555982 h 1974519"/>
              <a:gd name="connsiteX43" fmla="*/ 1455286 w 1718841"/>
              <a:gd name="connsiteY43" fmla="*/ 1428885 h 1974519"/>
              <a:gd name="connsiteX44" fmla="*/ 1347826 w 1718841"/>
              <a:gd name="connsiteY44" fmla="*/ 1367101 h 1974519"/>
              <a:gd name="connsiteX45" fmla="*/ 1307005 w 1718841"/>
              <a:gd name="connsiteY45" fmla="*/ 1441241 h 1974519"/>
              <a:gd name="connsiteX46" fmla="*/ 1385338 w 1718841"/>
              <a:gd name="connsiteY46" fmla="*/ 1691686 h 1974519"/>
              <a:gd name="connsiteX47" fmla="*/ 1442929 w 1718841"/>
              <a:gd name="connsiteY47" fmla="*/ 1972582 h 1974519"/>
              <a:gd name="connsiteX48" fmla="*/ 1336352 w 1718841"/>
              <a:gd name="connsiteY48" fmla="*/ 1803338 h 1974519"/>
              <a:gd name="connsiteX49" fmla="*/ 1232864 w 1718841"/>
              <a:gd name="connsiteY49" fmla="*/ 1564809 h 1974519"/>
              <a:gd name="connsiteX50" fmla="*/ 1183437 w 1718841"/>
              <a:gd name="connsiteY50" fmla="*/ 1490668 h 1974519"/>
              <a:gd name="connsiteX51" fmla="*/ 973372 w 1718841"/>
              <a:gd name="connsiteY51" fmla="*/ 1490668 h 1974519"/>
              <a:gd name="connsiteX52" fmla="*/ 887096 w 1718841"/>
              <a:gd name="connsiteY52" fmla="*/ 1621738 h 1974519"/>
              <a:gd name="connsiteX53" fmla="*/ 825091 w 1718841"/>
              <a:gd name="connsiteY53" fmla="*/ 1737804 h 1974519"/>
              <a:gd name="connsiteX54" fmla="*/ 788021 w 1718841"/>
              <a:gd name="connsiteY54" fmla="*/ 1923155 h 1974519"/>
              <a:gd name="connsiteX55" fmla="*/ 775664 w 1718841"/>
              <a:gd name="connsiteY55" fmla="*/ 1960225 h 1974519"/>
              <a:gd name="connsiteX56" fmla="*/ 763307 w 1718841"/>
              <a:gd name="connsiteY56" fmla="*/ 1923155 h 1974519"/>
              <a:gd name="connsiteX57" fmla="*/ 738594 w 1718841"/>
              <a:gd name="connsiteY57" fmla="*/ 1886085 h 1974519"/>
              <a:gd name="connsiteX58" fmla="*/ 750951 w 1718841"/>
              <a:gd name="connsiteY58" fmla="*/ 1688377 h 1974519"/>
              <a:gd name="connsiteX59" fmla="*/ 849805 w 1718841"/>
              <a:gd name="connsiteY59" fmla="*/ 1503025 h 1974519"/>
              <a:gd name="connsiteX60" fmla="*/ 788021 w 1718841"/>
              <a:gd name="connsiteY60" fmla="*/ 1453598 h 1974519"/>
              <a:gd name="connsiteX61" fmla="*/ 312506 w 1718841"/>
              <a:gd name="connsiteY61" fmla="*/ 1494200 h 1974519"/>
              <a:gd name="connsiteX62" fmla="*/ 46616 w 1718841"/>
              <a:gd name="connsiteY62" fmla="*/ 1379458 h 1974519"/>
              <a:gd name="connsiteX63" fmla="*/ 330821 w 1718841"/>
              <a:gd name="connsiteY63" fmla="*/ 1379458 h 1974519"/>
              <a:gd name="connsiteX64" fmla="*/ 720 w 1718841"/>
              <a:gd name="connsiteY64" fmla="*/ 1138060 h 1974519"/>
              <a:gd name="connsiteX65" fmla="*/ 441238 w 1718841"/>
              <a:gd name="connsiteY65" fmla="*/ 1244283 h 1974519"/>
              <a:gd name="connsiteX66" fmla="*/ 55882 w 1718841"/>
              <a:gd name="connsiteY66"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3025 h 1974519"/>
              <a:gd name="connsiteX59" fmla="*/ 788021 w 1718841"/>
              <a:gd name="connsiteY59" fmla="*/ 1453598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3025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759446 w 1718841"/>
              <a:gd name="connsiteY59" fmla="*/ 1467885 h 1974519"/>
              <a:gd name="connsiteX60" fmla="*/ 312506 w 1718841"/>
              <a:gd name="connsiteY60" fmla="*/ 1494200 h 1974519"/>
              <a:gd name="connsiteX61" fmla="*/ 46616 w 1718841"/>
              <a:gd name="connsiteY61" fmla="*/ 1379458 h 1974519"/>
              <a:gd name="connsiteX62" fmla="*/ 330821 w 1718841"/>
              <a:gd name="connsiteY62" fmla="*/ 1379458 h 1974519"/>
              <a:gd name="connsiteX63" fmla="*/ 720 w 1718841"/>
              <a:gd name="connsiteY63" fmla="*/ 1138060 h 1974519"/>
              <a:gd name="connsiteX64" fmla="*/ 441238 w 1718841"/>
              <a:gd name="connsiteY64" fmla="*/ 1244283 h 1974519"/>
              <a:gd name="connsiteX65" fmla="*/ 55882 w 1718841"/>
              <a:gd name="connsiteY65"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49805 w 1718841"/>
              <a:gd name="connsiteY58" fmla="*/ 15077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519"/>
              <a:gd name="connsiteX1" fmla="*/ 285146 w 1718841"/>
              <a:gd name="connsiteY1" fmla="*/ 1003901 h 1974519"/>
              <a:gd name="connsiteX2" fmla="*/ 429675 w 1718841"/>
              <a:gd name="connsiteY2" fmla="*/ 1119966 h 1974519"/>
              <a:gd name="connsiteX3" fmla="*/ 574205 w 1718841"/>
              <a:gd name="connsiteY3" fmla="*/ 1100328 h 1974519"/>
              <a:gd name="connsiteX4" fmla="*/ 683210 w 1718841"/>
              <a:gd name="connsiteY4" fmla="*/ 957342 h 1974519"/>
              <a:gd name="connsiteX5" fmla="*/ 568028 w 1718841"/>
              <a:gd name="connsiteY5" fmla="*/ 780595 h 1974519"/>
              <a:gd name="connsiteX6" fmla="*/ 355756 w 1718841"/>
              <a:gd name="connsiteY6" fmla="*/ 649965 h 1974519"/>
              <a:gd name="connsiteX7" fmla="*/ 136643 w 1718841"/>
              <a:gd name="connsiteY7" fmla="*/ 446523 h 1974519"/>
              <a:gd name="connsiteX8" fmla="*/ 478221 w 1718841"/>
              <a:gd name="connsiteY8" fmla="*/ 584651 h 1974519"/>
              <a:gd name="connsiteX9" fmla="*/ 830829 w 1718841"/>
              <a:gd name="connsiteY9" fmla="*/ 809502 h 1974519"/>
              <a:gd name="connsiteX10" fmla="*/ 977786 w 1718841"/>
              <a:gd name="connsiteY10" fmla="*/ 667400 h 1974519"/>
              <a:gd name="connsiteX11" fmla="*/ 899232 w 1718841"/>
              <a:gd name="connsiteY11" fmla="*/ 539198 h 1974519"/>
              <a:gd name="connsiteX12" fmla="*/ 775664 w 1718841"/>
              <a:gd name="connsiteY12" fmla="*/ 415631 h 1974519"/>
              <a:gd name="connsiteX13" fmla="*/ 701524 w 1718841"/>
              <a:gd name="connsiteY13" fmla="*/ 390917 h 1974519"/>
              <a:gd name="connsiteX14" fmla="*/ 615026 w 1718841"/>
              <a:gd name="connsiteY14" fmla="*/ 366204 h 1974519"/>
              <a:gd name="connsiteX15" fmla="*/ 442032 w 1718841"/>
              <a:gd name="connsiteY15" fmla="*/ 329133 h 1974519"/>
              <a:gd name="connsiteX16" fmla="*/ 318464 w 1718841"/>
              <a:gd name="connsiteY16" fmla="*/ 168496 h 1974519"/>
              <a:gd name="connsiteX17" fmla="*/ 466745 w 1718841"/>
              <a:gd name="connsiteY17" fmla="*/ 242636 h 1974519"/>
              <a:gd name="connsiteX18" fmla="*/ 476233 w 1718841"/>
              <a:gd name="connsiteY18" fmla="*/ 71847 h 1974519"/>
              <a:gd name="connsiteX19" fmla="*/ 837448 w 1718841"/>
              <a:gd name="connsiteY19" fmla="*/ 353847 h 1974519"/>
              <a:gd name="connsiteX20" fmla="*/ 609511 w 1718841"/>
              <a:gd name="connsiteY20" fmla="*/ 35660 h 1974519"/>
              <a:gd name="connsiteX21" fmla="*/ 789786 w 1718841"/>
              <a:gd name="connsiteY21" fmla="*/ 146210 h 1974519"/>
              <a:gd name="connsiteX22" fmla="*/ 949542 w 1718841"/>
              <a:gd name="connsiteY22" fmla="*/ 387607 h 1974519"/>
              <a:gd name="connsiteX23" fmla="*/ 974035 w 1718841"/>
              <a:gd name="connsiteY23" fmla="*/ 296256 h 1974519"/>
              <a:gd name="connsiteX24" fmla="*/ 941156 w 1718841"/>
              <a:gd name="connsiteY24" fmla="*/ 164965 h 1974519"/>
              <a:gd name="connsiteX25" fmla="*/ 908058 w 1718841"/>
              <a:gd name="connsiteY25" fmla="*/ 135 h 1974519"/>
              <a:gd name="connsiteX26" fmla="*/ 1047733 w 1718841"/>
              <a:gd name="connsiteY26" fmla="*/ 193209 h 1974519"/>
              <a:gd name="connsiteX27" fmla="*/ 1085466 w 1718841"/>
              <a:gd name="connsiteY27" fmla="*/ 504997 h 1974519"/>
              <a:gd name="connsiteX28" fmla="*/ 1266184 w 1718841"/>
              <a:gd name="connsiteY28" fmla="*/ 305302 h 1974519"/>
              <a:gd name="connsiteX29" fmla="*/ 1339882 w 1718841"/>
              <a:gd name="connsiteY29" fmla="*/ 14478 h 1974519"/>
              <a:gd name="connsiteX30" fmla="*/ 1361286 w 1718841"/>
              <a:gd name="connsiteY30" fmla="*/ 197402 h 1974519"/>
              <a:gd name="connsiteX31" fmla="*/ 1308549 w 1718841"/>
              <a:gd name="connsiteY31" fmla="*/ 393124 h 1974519"/>
              <a:gd name="connsiteX32" fmla="*/ 1541563 w 1718841"/>
              <a:gd name="connsiteY32" fmla="*/ 78909 h 1974519"/>
              <a:gd name="connsiteX33" fmla="*/ 1425055 w 1718841"/>
              <a:gd name="connsiteY33" fmla="*/ 403937 h 1974519"/>
              <a:gd name="connsiteX34" fmla="*/ 1268832 w 1718841"/>
              <a:gd name="connsiteY34" fmla="*/ 631212 h 1974519"/>
              <a:gd name="connsiteX35" fmla="*/ 1400783 w 1718841"/>
              <a:gd name="connsiteY35" fmla="*/ 788759 h 1974519"/>
              <a:gd name="connsiteX36" fmla="*/ 1430572 w 1718841"/>
              <a:gd name="connsiteY36" fmla="*/ 1157036 h 1974519"/>
              <a:gd name="connsiteX37" fmla="*/ 1442929 w 1718841"/>
              <a:gd name="connsiteY37" fmla="*/ 1305317 h 1974519"/>
              <a:gd name="connsiteX38" fmla="*/ 1541783 w 1718841"/>
              <a:gd name="connsiteY38" fmla="*/ 1416528 h 1974519"/>
              <a:gd name="connsiteX39" fmla="*/ 1665351 w 1718841"/>
              <a:gd name="connsiteY39" fmla="*/ 1564809 h 1974519"/>
              <a:gd name="connsiteX40" fmla="*/ 1714778 w 1718841"/>
              <a:gd name="connsiteY40" fmla="*/ 1638950 h 1974519"/>
              <a:gd name="connsiteX41" fmla="*/ 1566497 w 1718841"/>
              <a:gd name="connsiteY41" fmla="*/ 1555982 h 1974519"/>
              <a:gd name="connsiteX42" fmla="*/ 1455286 w 1718841"/>
              <a:gd name="connsiteY42" fmla="*/ 1428885 h 1974519"/>
              <a:gd name="connsiteX43" fmla="*/ 1347826 w 1718841"/>
              <a:gd name="connsiteY43" fmla="*/ 1367101 h 1974519"/>
              <a:gd name="connsiteX44" fmla="*/ 1307005 w 1718841"/>
              <a:gd name="connsiteY44" fmla="*/ 1441241 h 1974519"/>
              <a:gd name="connsiteX45" fmla="*/ 1385338 w 1718841"/>
              <a:gd name="connsiteY45" fmla="*/ 1691686 h 1974519"/>
              <a:gd name="connsiteX46" fmla="*/ 1442929 w 1718841"/>
              <a:gd name="connsiteY46" fmla="*/ 1972582 h 1974519"/>
              <a:gd name="connsiteX47" fmla="*/ 1336352 w 1718841"/>
              <a:gd name="connsiteY47" fmla="*/ 1803338 h 1974519"/>
              <a:gd name="connsiteX48" fmla="*/ 1232864 w 1718841"/>
              <a:gd name="connsiteY48" fmla="*/ 1564809 h 1974519"/>
              <a:gd name="connsiteX49" fmla="*/ 1183437 w 1718841"/>
              <a:gd name="connsiteY49" fmla="*/ 1490668 h 1974519"/>
              <a:gd name="connsiteX50" fmla="*/ 973372 w 1718841"/>
              <a:gd name="connsiteY50" fmla="*/ 1490668 h 1974519"/>
              <a:gd name="connsiteX51" fmla="*/ 887096 w 1718841"/>
              <a:gd name="connsiteY51" fmla="*/ 1621738 h 1974519"/>
              <a:gd name="connsiteX52" fmla="*/ 825091 w 1718841"/>
              <a:gd name="connsiteY52" fmla="*/ 1737804 h 1974519"/>
              <a:gd name="connsiteX53" fmla="*/ 788021 w 1718841"/>
              <a:gd name="connsiteY53" fmla="*/ 1923155 h 1974519"/>
              <a:gd name="connsiteX54" fmla="*/ 775664 w 1718841"/>
              <a:gd name="connsiteY54" fmla="*/ 1960225 h 1974519"/>
              <a:gd name="connsiteX55" fmla="*/ 763307 w 1718841"/>
              <a:gd name="connsiteY55" fmla="*/ 1923155 h 1974519"/>
              <a:gd name="connsiteX56" fmla="*/ 738594 w 1718841"/>
              <a:gd name="connsiteY56" fmla="*/ 1886085 h 1974519"/>
              <a:gd name="connsiteX57" fmla="*/ 750951 w 1718841"/>
              <a:gd name="connsiteY57" fmla="*/ 1688377 h 1974519"/>
              <a:gd name="connsiteX58" fmla="*/ 814087 w 1718841"/>
              <a:gd name="connsiteY58" fmla="*/ 1469688 h 1974519"/>
              <a:gd name="connsiteX59" fmla="*/ 312506 w 1718841"/>
              <a:gd name="connsiteY59" fmla="*/ 1494200 h 1974519"/>
              <a:gd name="connsiteX60" fmla="*/ 46616 w 1718841"/>
              <a:gd name="connsiteY60" fmla="*/ 1379458 h 1974519"/>
              <a:gd name="connsiteX61" fmla="*/ 330821 w 1718841"/>
              <a:gd name="connsiteY61" fmla="*/ 1379458 h 1974519"/>
              <a:gd name="connsiteX62" fmla="*/ 720 w 1718841"/>
              <a:gd name="connsiteY62" fmla="*/ 1138060 h 1974519"/>
              <a:gd name="connsiteX63" fmla="*/ 441238 w 1718841"/>
              <a:gd name="connsiteY63" fmla="*/ 1244283 h 1974519"/>
              <a:gd name="connsiteX64" fmla="*/ 55882 w 1718841"/>
              <a:gd name="connsiteY64" fmla="*/ 908136 h 1974519"/>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923155 h 1974707"/>
              <a:gd name="connsiteX53" fmla="*/ 775664 w 1718841"/>
              <a:gd name="connsiteY53" fmla="*/ 1960225 h 1974707"/>
              <a:gd name="connsiteX54" fmla="*/ 763307 w 1718841"/>
              <a:gd name="connsiteY54" fmla="*/ 1923155 h 1974707"/>
              <a:gd name="connsiteX55" fmla="*/ 738594 w 1718841"/>
              <a:gd name="connsiteY55" fmla="*/ 1886085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923155 h 1974707"/>
              <a:gd name="connsiteX53" fmla="*/ 775664 w 1718841"/>
              <a:gd name="connsiteY53" fmla="*/ 1960225 h 1974707"/>
              <a:gd name="connsiteX54" fmla="*/ 763307 w 1718841"/>
              <a:gd name="connsiteY54" fmla="*/ 1923155 h 1974707"/>
              <a:gd name="connsiteX55" fmla="*/ 740975 w 1718841"/>
              <a:gd name="connsiteY55" fmla="*/ 1819410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923155 h 1974707"/>
              <a:gd name="connsiteX53" fmla="*/ 775664 w 1718841"/>
              <a:gd name="connsiteY53" fmla="*/ 1960225 h 1974707"/>
              <a:gd name="connsiteX54" fmla="*/ 746639 w 1718841"/>
              <a:gd name="connsiteY54" fmla="*/ 1882674 h 1974707"/>
              <a:gd name="connsiteX55" fmla="*/ 740975 w 1718841"/>
              <a:gd name="connsiteY55" fmla="*/ 1819410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00783 w 1718841"/>
              <a:gd name="connsiteY35" fmla="*/ 788759 h 1974707"/>
              <a:gd name="connsiteX36" fmla="*/ 1430572 w 1718841"/>
              <a:gd name="connsiteY36" fmla="*/ 1157036 h 1974707"/>
              <a:gd name="connsiteX37" fmla="*/ 1442929 w 1718841"/>
              <a:gd name="connsiteY37" fmla="*/ 1305317 h 1974707"/>
              <a:gd name="connsiteX38" fmla="*/ 1541783 w 1718841"/>
              <a:gd name="connsiteY38" fmla="*/ 1416528 h 1974707"/>
              <a:gd name="connsiteX39" fmla="*/ 1665351 w 1718841"/>
              <a:gd name="connsiteY39" fmla="*/ 1564809 h 1974707"/>
              <a:gd name="connsiteX40" fmla="*/ 1714778 w 1718841"/>
              <a:gd name="connsiteY40" fmla="*/ 1638950 h 1974707"/>
              <a:gd name="connsiteX41" fmla="*/ 1566497 w 1718841"/>
              <a:gd name="connsiteY41" fmla="*/ 1555982 h 1974707"/>
              <a:gd name="connsiteX42" fmla="*/ 1455286 w 1718841"/>
              <a:gd name="connsiteY42" fmla="*/ 1428885 h 1974707"/>
              <a:gd name="connsiteX43" fmla="*/ 1347826 w 1718841"/>
              <a:gd name="connsiteY43" fmla="*/ 1367101 h 1974707"/>
              <a:gd name="connsiteX44" fmla="*/ 1307005 w 1718841"/>
              <a:gd name="connsiteY44" fmla="*/ 1441241 h 1974707"/>
              <a:gd name="connsiteX45" fmla="*/ 1385338 w 1718841"/>
              <a:gd name="connsiteY45" fmla="*/ 1691686 h 1974707"/>
              <a:gd name="connsiteX46" fmla="*/ 1442929 w 1718841"/>
              <a:gd name="connsiteY46" fmla="*/ 1972582 h 1974707"/>
              <a:gd name="connsiteX47" fmla="*/ 1336352 w 1718841"/>
              <a:gd name="connsiteY47" fmla="*/ 1803338 h 1974707"/>
              <a:gd name="connsiteX48" fmla="*/ 1183437 w 1718841"/>
              <a:gd name="connsiteY48" fmla="*/ 1490668 h 1974707"/>
              <a:gd name="connsiteX49" fmla="*/ 973372 w 1718841"/>
              <a:gd name="connsiteY49" fmla="*/ 1490668 h 1974707"/>
              <a:gd name="connsiteX50" fmla="*/ 887096 w 1718841"/>
              <a:gd name="connsiteY50" fmla="*/ 1621738 h 1974707"/>
              <a:gd name="connsiteX51" fmla="*/ 825091 w 1718841"/>
              <a:gd name="connsiteY51" fmla="*/ 1737804 h 1974707"/>
              <a:gd name="connsiteX52" fmla="*/ 788021 w 1718841"/>
              <a:gd name="connsiteY52" fmla="*/ 1844573 h 1974707"/>
              <a:gd name="connsiteX53" fmla="*/ 775664 w 1718841"/>
              <a:gd name="connsiteY53" fmla="*/ 1960225 h 1974707"/>
              <a:gd name="connsiteX54" fmla="*/ 746639 w 1718841"/>
              <a:gd name="connsiteY54" fmla="*/ 1882674 h 1974707"/>
              <a:gd name="connsiteX55" fmla="*/ 740975 w 1718841"/>
              <a:gd name="connsiteY55" fmla="*/ 1819410 h 1974707"/>
              <a:gd name="connsiteX56" fmla="*/ 750951 w 1718841"/>
              <a:gd name="connsiteY56" fmla="*/ 1688377 h 1974707"/>
              <a:gd name="connsiteX57" fmla="*/ 814087 w 1718841"/>
              <a:gd name="connsiteY57" fmla="*/ 1469688 h 1974707"/>
              <a:gd name="connsiteX58" fmla="*/ 312506 w 1718841"/>
              <a:gd name="connsiteY58" fmla="*/ 1494200 h 1974707"/>
              <a:gd name="connsiteX59" fmla="*/ 46616 w 1718841"/>
              <a:gd name="connsiteY59" fmla="*/ 1379458 h 1974707"/>
              <a:gd name="connsiteX60" fmla="*/ 330821 w 1718841"/>
              <a:gd name="connsiteY60" fmla="*/ 1379458 h 1974707"/>
              <a:gd name="connsiteX61" fmla="*/ 720 w 1718841"/>
              <a:gd name="connsiteY61" fmla="*/ 1138060 h 1974707"/>
              <a:gd name="connsiteX62" fmla="*/ 441238 w 1718841"/>
              <a:gd name="connsiteY62" fmla="*/ 1244283 h 1974707"/>
              <a:gd name="connsiteX63" fmla="*/ 55882 w 1718841"/>
              <a:gd name="connsiteY63" fmla="*/ 908136 h 1974707"/>
              <a:gd name="connsiteX0" fmla="*/ 55882 w 1718841"/>
              <a:gd name="connsiteY0" fmla="*/ 908136 h 1974707"/>
              <a:gd name="connsiteX1" fmla="*/ 285146 w 1718841"/>
              <a:gd name="connsiteY1" fmla="*/ 1003901 h 1974707"/>
              <a:gd name="connsiteX2" fmla="*/ 429675 w 1718841"/>
              <a:gd name="connsiteY2" fmla="*/ 1119966 h 1974707"/>
              <a:gd name="connsiteX3" fmla="*/ 574205 w 1718841"/>
              <a:gd name="connsiteY3" fmla="*/ 1100328 h 1974707"/>
              <a:gd name="connsiteX4" fmla="*/ 683210 w 1718841"/>
              <a:gd name="connsiteY4" fmla="*/ 957342 h 1974707"/>
              <a:gd name="connsiteX5" fmla="*/ 568028 w 1718841"/>
              <a:gd name="connsiteY5" fmla="*/ 780595 h 1974707"/>
              <a:gd name="connsiteX6" fmla="*/ 355756 w 1718841"/>
              <a:gd name="connsiteY6" fmla="*/ 649965 h 1974707"/>
              <a:gd name="connsiteX7" fmla="*/ 136643 w 1718841"/>
              <a:gd name="connsiteY7" fmla="*/ 446523 h 1974707"/>
              <a:gd name="connsiteX8" fmla="*/ 478221 w 1718841"/>
              <a:gd name="connsiteY8" fmla="*/ 584651 h 1974707"/>
              <a:gd name="connsiteX9" fmla="*/ 830829 w 1718841"/>
              <a:gd name="connsiteY9" fmla="*/ 809502 h 1974707"/>
              <a:gd name="connsiteX10" fmla="*/ 977786 w 1718841"/>
              <a:gd name="connsiteY10" fmla="*/ 667400 h 1974707"/>
              <a:gd name="connsiteX11" fmla="*/ 899232 w 1718841"/>
              <a:gd name="connsiteY11" fmla="*/ 539198 h 1974707"/>
              <a:gd name="connsiteX12" fmla="*/ 775664 w 1718841"/>
              <a:gd name="connsiteY12" fmla="*/ 415631 h 1974707"/>
              <a:gd name="connsiteX13" fmla="*/ 701524 w 1718841"/>
              <a:gd name="connsiteY13" fmla="*/ 390917 h 1974707"/>
              <a:gd name="connsiteX14" fmla="*/ 615026 w 1718841"/>
              <a:gd name="connsiteY14" fmla="*/ 366204 h 1974707"/>
              <a:gd name="connsiteX15" fmla="*/ 442032 w 1718841"/>
              <a:gd name="connsiteY15" fmla="*/ 329133 h 1974707"/>
              <a:gd name="connsiteX16" fmla="*/ 318464 w 1718841"/>
              <a:gd name="connsiteY16" fmla="*/ 168496 h 1974707"/>
              <a:gd name="connsiteX17" fmla="*/ 466745 w 1718841"/>
              <a:gd name="connsiteY17" fmla="*/ 242636 h 1974707"/>
              <a:gd name="connsiteX18" fmla="*/ 476233 w 1718841"/>
              <a:gd name="connsiteY18" fmla="*/ 71847 h 1974707"/>
              <a:gd name="connsiteX19" fmla="*/ 837448 w 1718841"/>
              <a:gd name="connsiteY19" fmla="*/ 353847 h 1974707"/>
              <a:gd name="connsiteX20" fmla="*/ 609511 w 1718841"/>
              <a:gd name="connsiteY20" fmla="*/ 35660 h 1974707"/>
              <a:gd name="connsiteX21" fmla="*/ 789786 w 1718841"/>
              <a:gd name="connsiteY21" fmla="*/ 146210 h 1974707"/>
              <a:gd name="connsiteX22" fmla="*/ 949542 w 1718841"/>
              <a:gd name="connsiteY22" fmla="*/ 387607 h 1974707"/>
              <a:gd name="connsiteX23" fmla="*/ 974035 w 1718841"/>
              <a:gd name="connsiteY23" fmla="*/ 296256 h 1974707"/>
              <a:gd name="connsiteX24" fmla="*/ 941156 w 1718841"/>
              <a:gd name="connsiteY24" fmla="*/ 164965 h 1974707"/>
              <a:gd name="connsiteX25" fmla="*/ 908058 w 1718841"/>
              <a:gd name="connsiteY25" fmla="*/ 135 h 1974707"/>
              <a:gd name="connsiteX26" fmla="*/ 1047733 w 1718841"/>
              <a:gd name="connsiteY26" fmla="*/ 193209 h 1974707"/>
              <a:gd name="connsiteX27" fmla="*/ 1085466 w 1718841"/>
              <a:gd name="connsiteY27" fmla="*/ 504997 h 1974707"/>
              <a:gd name="connsiteX28" fmla="*/ 1266184 w 1718841"/>
              <a:gd name="connsiteY28" fmla="*/ 305302 h 1974707"/>
              <a:gd name="connsiteX29" fmla="*/ 1339882 w 1718841"/>
              <a:gd name="connsiteY29" fmla="*/ 14478 h 1974707"/>
              <a:gd name="connsiteX30" fmla="*/ 1361286 w 1718841"/>
              <a:gd name="connsiteY30" fmla="*/ 197402 h 1974707"/>
              <a:gd name="connsiteX31" fmla="*/ 1308549 w 1718841"/>
              <a:gd name="connsiteY31" fmla="*/ 393124 h 1974707"/>
              <a:gd name="connsiteX32" fmla="*/ 1541563 w 1718841"/>
              <a:gd name="connsiteY32" fmla="*/ 78909 h 1974707"/>
              <a:gd name="connsiteX33" fmla="*/ 1425055 w 1718841"/>
              <a:gd name="connsiteY33" fmla="*/ 403937 h 1974707"/>
              <a:gd name="connsiteX34" fmla="*/ 1268832 w 1718841"/>
              <a:gd name="connsiteY34" fmla="*/ 631212 h 1974707"/>
              <a:gd name="connsiteX35" fmla="*/ 1430572 w 1718841"/>
              <a:gd name="connsiteY35" fmla="*/ 1157036 h 1974707"/>
              <a:gd name="connsiteX36" fmla="*/ 1442929 w 1718841"/>
              <a:gd name="connsiteY36" fmla="*/ 1305317 h 1974707"/>
              <a:gd name="connsiteX37" fmla="*/ 1541783 w 1718841"/>
              <a:gd name="connsiteY37" fmla="*/ 1416528 h 1974707"/>
              <a:gd name="connsiteX38" fmla="*/ 1665351 w 1718841"/>
              <a:gd name="connsiteY38" fmla="*/ 1564809 h 1974707"/>
              <a:gd name="connsiteX39" fmla="*/ 1714778 w 1718841"/>
              <a:gd name="connsiteY39" fmla="*/ 1638950 h 1974707"/>
              <a:gd name="connsiteX40" fmla="*/ 1566497 w 1718841"/>
              <a:gd name="connsiteY40" fmla="*/ 1555982 h 1974707"/>
              <a:gd name="connsiteX41" fmla="*/ 1455286 w 1718841"/>
              <a:gd name="connsiteY41" fmla="*/ 1428885 h 1974707"/>
              <a:gd name="connsiteX42" fmla="*/ 1347826 w 1718841"/>
              <a:gd name="connsiteY42" fmla="*/ 1367101 h 1974707"/>
              <a:gd name="connsiteX43" fmla="*/ 1307005 w 1718841"/>
              <a:gd name="connsiteY43" fmla="*/ 1441241 h 1974707"/>
              <a:gd name="connsiteX44" fmla="*/ 1385338 w 1718841"/>
              <a:gd name="connsiteY44" fmla="*/ 1691686 h 1974707"/>
              <a:gd name="connsiteX45" fmla="*/ 1442929 w 1718841"/>
              <a:gd name="connsiteY45" fmla="*/ 1972582 h 1974707"/>
              <a:gd name="connsiteX46" fmla="*/ 1336352 w 1718841"/>
              <a:gd name="connsiteY46" fmla="*/ 1803338 h 1974707"/>
              <a:gd name="connsiteX47" fmla="*/ 1183437 w 1718841"/>
              <a:gd name="connsiteY47" fmla="*/ 1490668 h 1974707"/>
              <a:gd name="connsiteX48" fmla="*/ 973372 w 1718841"/>
              <a:gd name="connsiteY48" fmla="*/ 1490668 h 1974707"/>
              <a:gd name="connsiteX49" fmla="*/ 887096 w 1718841"/>
              <a:gd name="connsiteY49" fmla="*/ 1621738 h 1974707"/>
              <a:gd name="connsiteX50" fmla="*/ 825091 w 1718841"/>
              <a:gd name="connsiteY50" fmla="*/ 1737804 h 1974707"/>
              <a:gd name="connsiteX51" fmla="*/ 788021 w 1718841"/>
              <a:gd name="connsiteY51" fmla="*/ 1844573 h 1974707"/>
              <a:gd name="connsiteX52" fmla="*/ 775664 w 1718841"/>
              <a:gd name="connsiteY52" fmla="*/ 1960225 h 1974707"/>
              <a:gd name="connsiteX53" fmla="*/ 746639 w 1718841"/>
              <a:gd name="connsiteY53" fmla="*/ 1882674 h 1974707"/>
              <a:gd name="connsiteX54" fmla="*/ 740975 w 1718841"/>
              <a:gd name="connsiteY54" fmla="*/ 1819410 h 1974707"/>
              <a:gd name="connsiteX55" fmla="*/ 750951 w 1718841"/>
              <a:gd name="connsiteY55" fmla="*/ 1688377 h 1974707"/>
              <a:gd name="connsiteX56" fmla="*/ 814087 w 1718841"/>
              <a:gd name="connsiteY56" fmla="*/ 1469688 h 1974707"/>
              <a:gd name="connsiteX57" fmla="*/ 312506 w 1718841"/>
              <a:gd name="connsiteY57" fmla="*/ 1494200 h 1974707"/>
              <a:gd name="connsiteX58" fmla="*/ 46616 w 1718841"/>
              <a:gd name="connsiteY58" fmla="*/ 1379458 h 1974707"/>
              <a:gd name="connsiteX59" fmla="*/ 330821 w 1718841"/>
              <a:gd name="connsiteY59" fmla="*/ 1379458 h 1974707"/>
              <a:gd name="connsiteX60" fmla="*/ 720 w 1718841"/>
              <a:gd name="connsiteY60" fmla="*/ 1138060 h 1974707"/>
              <a:gd name="connsiteX61" fmla="*/ 441238 w 1718841"/>
              <a:gd name="connsiteY61" fmla="*/ 1244283 h 1974707"/>
              <a:gd name="connsiteX62" fmla="*/ 55882 w 1718841"/>
              <a:gd name="connsiteY62" fmla="*/ 908136 h 1974707"/>
              <a:gd name="connsiteX0" fmla="*/ 1430572 w 1718841"/>
              <a:gd name="connsiteY0" fmla="*/ 1157036 h 1974707"/>
              <a:gd name="connsiteX1" fmla="*/ 1442929 w 1718841"/>
              <a:gd name="connsiteY1" fmla="*/ 1305317 h 1974707"/>
              <a:gd name="connsiteX2" fmla="*/ 1541783 w 1718841"/>
              <a:gd name="connsiteY2" fmla="*/ 1416528 h 1974707"/>
              <a:gd name="connsiteX3" fmla="*/ 1665351 w 1718841"/>
              <a:gd name="connsiteY3" fmla="*/ 1564809 h 1974707"/>
              <a:gd name="connsiteX4" fmla="*/ 1714778 w 1718841"/>
              <a:gd name="connsiteY4" fmla="*/ 1638950 h 1974707"/>
              <a:gd name="connsiteX5" fmla="*/ 1566497 w 1718841"/>
              <a:gd name="connsiteY5" fmla="*/ 1555982 h 1974707"/>
              <a:gd name="connsiteX6" fmla="*/ 1455286 w 1718841"/>
              <a:gd name="connsiteY6" fmla="*/ 1428885 h 1974707"/>
              <a:gd name="connsiteX7" fmla="*/ 1347826 w 1718841"/>
              <a:gd name="connsiteY7" fmla="*/ 1367101 h 1974707"/>
              <a:gd name="connsiteX8" fmla="*/ 1307005 w 1718841"/>
              <a:gd name="connsiteY8" fmla="*/ 1441241 h 1974707"/>
              <a:gd name="connsiteX9" fmla="*/ 1385338 w 1718841"/>
              <a:gd name="connsiteY9" fmla="*/ 1691686 h 1974707"/>
              <a:gd name="connsiteX10" fmla="*/ 1442929 w 1718841"/>
              <a:gd name="connsiteY10" fmla="*/ 1972582 h 1974707"/>
              <a:gd name="connsiteX11" fmla="*/ 1336352 w 1718841"/>
              <a:gd name="connsiteY11" fmla="*/ 1803338 h 1974707"/>
              <a:gd name="connsiteX12" fmla="*/ 1183437 w 1718841"/>
              <a:gd name="connsiteY12" fmla="*/ 1490668 h 1974707"/>
              <a:gd name="connsiteX13" fmla="*/ 973372 w 1718841"/>
              <a:gd name="connsiteY13" fmla="*/ 1490668 h 1974707"/>
              <a:gd name="connsiteX14" fmla="*/ 887096 w 1718841"/>
              <a:gd name="connsiteY14" fmla="*/ 1621738 h 1974707"/>
              <a:gd name="connsiteX15" fmla="*/ 825091 w 1718841"/>
              <a:gd name="connsiteY15" fmla="*/ 1737804 h 1974707"/>
              <a:gd name="connsiteX16" fmla="*/ 788021 w 1718841"/>
              <a:gd name="connsiteY16" fmla="*/ 1844573 h 1974707"/>
              <a:gd name="connsiteX17" fmla="*/ 775664 w 1718841"/>
              <a:gd name="connsiteY17" fmla="*/ 1960225 h 1974707"/>
              <a:gd name="connsiteX18" fmla="*/ 746639 w 1718841"/>
              <a:gd name="connsiteY18" fmla="*/ 1882674 h 1974707"/>
              <a:gd name="connsiteX19" fmla="*/ 740975 w 1718841"/>
              <a:gd name="connsiteY19" fmla="*/ 1819410 h 1974707"/>
              <a:gd name="connsiteX20" fmla="*/ 750951 w 1718841"/>
              <a:gd name="connsiteY20" fmla="*/ 1688377 h 1974707"/>
              <a:gd name="connsiteX21" fmla="*/ 814087 w 1718841"/>
              <a:gd name="connsiteY21" fmla="*/ 1469688 h 1974707"/>
              <a:gd name="connsiteX22" fmla="*/ 312506 w 1718841"/>
              <a:gd name="connsiteY22" fmla="*/ 1494200 h 1974707"/>
              <a:gd name="connsiteX23" fmla="*/ 46616 w 1718841"/>
              <a:gd name="connsiteY23" fmla="*/ 1379458 h 1974707"/>
              <a:gd name="connsiteX24" fmla="*/ 330821 w 1718841"/>
              <a:gd name="connsiteY24" fmla="*/ 1379458 h 1974707"/>
              <a:gd name="connsiteX25" fmla="*/ 720 w 1718841"/>
              <a:gd name="connsiteY25" fmla="*/ 1138060 h 1974707"/>
              <a:gd name="connsiteX26" fmla="*/ 441238 w 1718841"/>
              <a:gd name="connsiteY26" fmla="*/ 1244283 h 1974707"/>
              <a:gd name="connsiteX27" fmla="*/ 55882 w 1718841"/>
              <a:gd name="connsiteY27" fmla="*/ 908136 h 1974707"/>
              <a:gd name="connsiteX28" fmla="*/ 285146 w 1718841"/>
              <a:gd name="connsiteY28" fmla="*/ 1003901 h 1974707"/>
              <a:gd name="connsiteX29" fmla="*/ 429675 w 1718841"/>
              <a:gd name="connsiteY29" fmla="*/ 1119966 h 1974707"/>
              <a:gd name="connsiteX30" fmla="*/ 574205 w 1718841"/>
              <a:gd name="connsiteY30" fmla="*/ 1100328 h 1974707"/>
              <a:gd name="connsiteX31" fmla="*/ 683210 w 1718841"/>
              <a:gd name="connsiteY31" fmla="*/ 957342 h 1974707"/>
              <a:gd name="connsiteX32" fmla="*/ 568028 w 1718841"/>
              <a:gd name="connsiteY32" fmla="*/ 780595 h 1974707"/>
              <a:gd name="connsiteX33" fmla="*/ 355756 w 1718841"/>
              <a:gd name="connsiteY33" fmla="*/ 649965 h 1974707"/>
              <a:gd name="connsiteX34" fmla="*/ 136643 w 1718841"/>
              <a:gd name="connsiteY34" fmla="*/ 446523 h 1974707"/>
              <a:gd name="connsiteX35" fmla="*/ 478221 w 1718841"/>
              <a:gd name="connsiteY35" fmla="*/ 584651 h 1974707"/>
              <a:gd name="connsiteX36" fmla="*/ 830829 w 1718841"/>
              <a:gd name="connsiteY36" fmla="*/ 809502 h 1974707"/>
              <a:gd name="connsiteX37" fmla="*/ 977786 w 1718841"/>
              <a:gd name="connsiteY37" fmla="*/ 667400 h 1974707"/>
              <a:gd name="connsiteX38" fmla="*/ 899232 w 1718841"/>
              <a:gd name="connsiteY38" fmla="*/ 539198 h 1974707"/>
              <a:gd name="connsiteX39" fmla="*/ 775664 w 1718841"/>
              <a:gd name="connsiteY39" fmla="*/ 415631 h 1974707"/>
              <a:gd name="connsiteX40" fmla="*/ 701524 w 1718841"/>
              <a:gd name="connsiteY40" fmla="*/ 390917 h 1974707"/>
              <a:gd name="connsiteX41" fmla="*/ 615026 w 1718841"/>
              <a:gd name="connsiteY41" fmla="*/ 366204 h 1974707"/>
              <a:gd name="connsiteX42" fmla="*/ 442032 w 1718841"/>
              <a:gd name="connsiteY42" fmla="*/ 329133 h 1974707"/>
              <a:gd name="connsiteX43" fmla="*/ 318464 w 1718841"/>
              <a:gd name="connsiteY43" fmla="*/ 168496 h 1974707"/>
              <a:gd name="connsiteX44" fmla="*/ 466745 w 1718841"/>
              <a:gd name="connsiteY44" fmla="*/ 242636 h 1974707"/>
              <a:gd name="connsiteX45" fmla="*/ 476233 w 1718841"/>
              <a:gd name="connsiteY45" fmla="*/ 71847 h 1974707"/>
              <a:gd name="connsiteX46" fmla="*/ 837448 w 1718841"/>
              <a:gd name="connsiteY46" fmla="*/ 353847 h 1974707"/>
              <a:gd name="connsiteX47" fmla="*/ 609511 w 1718841"/>
              <a:gd name="connsiteY47" fmla="*/ 35660 h 1974707"/>
              <a:gd name="connsiteX48" fmla="*/ 789786 w 1718841"/>
              <a:gd name="connsiteY48" fmla="*/ 146210 h 1974707"/>
              <a:gd name="connsiteX49" fmla="*/ 949542 w 1718841"/>
              <a:gd name="connsiteY49" fmla="*/ 387607 h 1974707"/>
              <a:gd name="connsiteX50" fmla="*/ 974035 w 1718841"/>
              <a:gd name="connsiteY50" fmla="*/ 296256 h 1974707"/>
              <a:gd name="connsiteX51" fmla="*/ 941156 w 1718841"/>
              <a:gd name="connsiteY51" fmla="*/ 164965 h 1974707"/>
              <a:gd name="connsiteX52" fmla="*/ 908058 w 1718841"/>
              <a:gd name="connsiteY52" fmla="*/ 135 h 1974707"/>
              <a:gd name="connsiteX53" fmla="*/ 1047733 w 1718841"/>
              <a:gd name="connsiteY53" fmla="*/ 193209 h 1974707"/>
              <a:gd name="connsiteX54" fmla="*/ 1085466 w 1718841"/>
              <a:gd name="connsiteY54" fmla="*/ 504997 h 1974707"/>
              <a:gd name="connsiteX55" fmla="*/ 1266184 w 1718841"/>
              <a:gd name="connsiteY55" fmla="*/ 305302 h 1974707"/>
              <a:gd name="connsiteX56" fmla="*/ 1339882 w 1718841"/>
              <a:gd name="connsiteY56" fmla="*/ 14478 h 1974707"/>
              <a:gd name="connsiteX57" fmla="*/ 1361286 w 1718841"/>
              <a:gd name="connsiteY57" fmla="*/ 197402 h 1974707"/>
              <a:gd name="connsiteX58" fmla="*/ 1308549 w 1718841"/>
              <a:gd name="connsiteY58" fmla="*/ 393124 h 1974707"/>
              <a:gd name="connsiteX59" fmla="*/ 1541563 w 1718841"/>
              <a:gd name="connsiteY59" fmla="*/ 78909 h 1974707"/>
              <a:gd name="connsiteX60" fmla="*/ 1425055 w 1718841"/>
              <a:gd name="connsiteY60" fmla="*/ 403937 h 1974707"/>
              <a:gd name="connsiteX61" fmla="*/ 1360272 w 1718841"/>
              <a:gd name="connsiteY61" fmla="*/ 722652 h 1974707"/>
              <a:gd name="connsiteX0" fmla="*/ 1430572 w 1718841"/>
              <a:gd name="connsiteY0" fmla="*/ 1157036 h 1974707"/>
              <a:gd name="connsiteX1" fmla="*/ 1442929 w 1718841"/>
              <a:gd name="connsiteY1" fmla="*/ 1305317 h 1974707"/>
              <a:gd name="connsiteX2" fmla="*/ 1541783 w 1718841"/>
              <a:gd name="connsiteY2" fmla="*/ 1416528 h 1974707"/>
              <a:gd name="connsiteX3" fmla="*/ 1665351 w 1718841"/>
              <a:gd name="connsiteY3" fmla="*/ 1564809 h 1974707"/>
              <a:gd name="connsiteX4" fmla="*/ 1714778 w 1718841"/>
              <a:gd name="connsiteY4" fmla="*/ 1638950 h 1974707"/>
              <a:gd name="connsiteX5" fmla="*/ 1566497 w 1718841"/>
              <a:gd name="connsiteY5" fmla="*/ 1555982 h 1974707"/>
              <a:gd name="connsiteX6" fmla="*/ 1455286 w 1718841"/>
              <a:gd name="connsiteY6" fmla="*/ 1428885 h 1974707"/>
              <a:gd name="connsiteX7" fmla="*/ 1347826 w 1718841"/>
              <a:gd name="connsiteY7" fmla="*/ 1367101 h 1974707"/>
              <a:gd name="connsiteX8" fmla="*/ 1307005 w 1718841"/>
              <a:gd name="connsiteY8" fmla="*/ 1441241 h 1974707"/>
              <a:gd name="connsiteX9" fmla="*/ 1385338 w 1718841"/>
              <a:gd name="connsiteY9" fmla="*/ 1691686 h 1974707"/>
              <a:gd name="connsiteX10" fmla="*/ 1442929 w 1718841"/>
              <a:gd name="connsiteY10" fmla="*/ 1972582 h 1974707"/>
              <a:gd name="connsiteX11" fmla="*/ 1336352 w 1718841"/>
              <a:gd name="connsiteY11" fmla="*/ 1803338 h 1974707"/>
              <a:gd name="connsiteX12" fmla="*/ 1183437 w 1718841"/>
              <a:gd name="connsiteY12" fmla="*/ 1490668 h 1974707"/>
              <a:gd name="connsiteX13" fmla="*/ 973372 w 1718841"/>
              <a:gd name="connsiteY13" fmla="*/ 1490668 h 1974707"/>
              <a:gd name="connsiteX14" fmla="*/ 887096 w 1718841"/>
              <a:gd name="connsiteY14" fmla="*/ 1621738 h 1974707"/>
              <a:gd name="connsiteX15" fmla="*/ 825091 w 1718841"/>
              <a:gd name="connsiteY15" fmla="*/ 1737804 h 1974707"/>
              <a:gd name="connsiteX16" fmla="*/ 788021 w 1718841"/>
              <a:gd name="connsiteY16" fmla="*/ 1844573 h 1974707"/>
              <a:gd name="connsiteX17" fmla="*/ 775664 w 1718841"/>
              <a:gd name="connsiteY17" fmla="*/ 1960225 h 1974707"/>
              <a:gd name="connsiteX18" fmla="*/ 746639 w 1718841"/>
              <a:gd name="connsiteY18" fmla="*/ 1882674 h 1974707"/>
              <a:gd name="connsiteX19" fmla="*/ 740975 w 1718841"/>
              <a:gd name="connsiteY19" fmla="*/ 1819410 h 1974707"/>
              <a:gd name="connsiteX20" fmla="*/ 750951 w 1718841"/>
              <a:gd name="connsiteY20" fmla="*/ 1688377 h 1974707"/>
              <a:gd name="connsiteX21" fmla="*/ 814087 w 1718841"/>
              <a:gd name="connsiteY21" fmla="*/ 1469688 h 1974707"/>
              <a:gd name="connsiteX22" fmla="*/ 312506 w 1718841"/>
              <a:gd name="connsiteY22" fmla="*/ 1494200 h 1974707"/>
              <a:gd name="connsiteX23" fmla="*/ 46616 w 1718841"/>
              <a:gd name="connsiteY23" fmla="*/ 1379458 h 1974707"/>
              <a:gd name="connsiteX24" fmla="*/ 330821 w 1718841"/>
              <a:gd name="connsiteY24" fmla="*/ 1379458 h 1974707"/>
              <a:gd name="connsiteX25" fmla="*/ 720 w 1718841"/>
              <a:gd name="connsiteY25" fmla="*/ 1138060 h 1974707"/>
              <a:gd name="connsiteX26" fmla="*/ 441238 w 1718841"/>
              <a:gd name="connsiteY26" fmla="*/ 1244283 h 1974707"/>
              <a:gd name="connsiteX27" fmla="*/ 55882 w 1718841"/>
              <a:gd name="connsiteY27" fmla="*/ 908136 h 1974707"/>
              <a:gd name="connsiteX28" fmla="*/ 285146 w 1718841"/>
              <a:gd name="connsiteY28" fmla="*/ 1003901 h 1974707"/>
              <a:gd name="connsiteX29" fmla="*/ 429675 w 1718841"/>
              <a:gd name="connsiteY29" fmla="*/ 1119966 h 1974707"/>
              <a:gd name="connsiteX30" fmla="*/ 574205 w 1718841"/>
              <a:gd name="connsiteY30" fmla="*/ 1100328 h 1974707"/>
              <a:gd name="connsiteX31" fmla="*/ 683210 w 1718841"/>
              <a:gd name="connsiteY31" fmla="*/ 957342 h 1974707"/>
              <a:gd name="connsiteX32" fmla="*/ 568028 w 1718841"/>
              <a:gd name="connsiteY32" fmla="*/ 780595 h 1974707"/>
              <a:gd name="connsiteX33" fmla="*/ 355756 w 1718841"/>
              <a:gd name="connsiteY33" fmla="*/ 649965 h 1974707"/>
              <a:gd name="connsiteX34" fmla="*/ 136643 w 1718841"/>
              <a:gd name="connsiteY34" fmla="*/ 446523 h 1974707"/>
              <a:gd name="connsiteX35" fmla="*/ 478221 w 1718841"/>
              <a:gd name="connsiteY35" fmla="*/ 584651 h 1974707"/>
              <a:gd name="connsiteX36" fmla="*/ 830829 w 1718841"/>
              <a:gd name="connsiteY36" fmla="*/ 809502 h 1974707"/>
              <a:gd name="connsiteX37" fmla="*/ 977786 w 1718841"/>
              <a:gd name="connsiteY37" fmla="*/ 667400 h 1974707"/>
              <a:gd name="connsiteX38" fmla="*/ 899232 w 1718841"/>
              <a:gd name="connsiteY38" fmla="*/ 539198 h 1974707"/>
              <a:gd name="connsiteX39" fmla="*/ 775664 w 1718841"/>
              <a:gd name="connsiteY39" fmla="*/ 415631 h 1974707"/>
              <a:gd name="connsiteX40" fmla="*/ 701524 w 1718841"/>
              <a:gd name="connsiteY40" fmla="*/ 390917 h 1974707"/>
              <a:gd name="connsiteX41" fmla="*/ 615026 w 1718841"/>
              <a:gd name="connsiteY41" fmla="*/ 366204 h 1974707"/>
              <a:gd name="connsiteX42" fmla="*/ 442032 w 1718841"/>
              <a:gd name="connsiteY42" fmla="*/ 329133 h 1974707"/>
              <a:gd name="connsiteX43" fmla="*/ 318464 w 1718841"/>
              <a:gd name="connsiteY43" fmla="*/ 168496 h 1974707"/>
              <a:gd name="connsiteX44" fmla="*/ 466745 w 1718841"/>
              <a:gd name="connsiteY44" fmla="*/ 242636 h 1974707"/>
              <a:gd name="connsiteX45" fmla="*/ 476233 w 1718841"/>
              <a:gd name="connsiteY45" fmla="*/ 71847 h 1974707"/>
              <a:gd name="connsiteX46" fmla="*/ 837448 w 1718841"/>
              <a:gd name="connsiteY46" fmla="*/ 353847 h 1974707"/>
              <a:gd name="connsiteX47" fmla="*/ 609511 w 1718841"/>
              <a:gd name="connsiteY47" fmla="*/ 35660 h 1974707"/>
              <a:gd name="connsiteX48" fmla="*/ 789786 w 1718841"/>
              <a:gd name="connsiteY48" fmla="*/ 146210 h 1974707"/>
              <a:gd name="connsiteX49" fmla="*/ 949542 w 1718841"/>
              <a:gd name="connsiteY49" fmla="*/ 387607 h 1974707"/>
              <a:gd name="connsiteX50" fmla="*/ 974035 w 1718841"/>
              <a:gd name="connsiteY50" fmla="*/ 296256 h 1974707"/>
              <a:gd name="connsiteX51" fmla="*/ 941156 w 1718841"/>
              <a:gd name="connsiteY51" fmla="*/ 164965 h 1974707"/>
              <a:gd name="connsiteX52" fmla="*/ 908058 w 1718841"/>
              <a:gd name="connsiteY52" fmla="*/ 135 h 1974707"/>
              <a:gd name="connsiteX53" fmla="*/ 1047733 w 1718841"/>
              <a:gd name="connsiteY53" fmla="*/ 193209 h 1974707"/>
              <a:gd name="connsiteX54" fmla="*/ 1085466 w 1718841"/>
              <a:gd name="connsiteY54" fmla="*/ 504997 h 1974707"/>
              <a:gd name="connsiteX55" fmla="*/ 1266184 w 1718841"/>
              <a:gd name="connsiteY55" fmla="*/ 305302 h 1974707"/>
              <a:gd name="connsiteX56" fmla="*/ 1339882 w 1718841"/>
              <a:gd name="connsiteY56" fmla="*/ 14478 h 1974707"/>
              <a:gd name="connsiteX57" fmla="*/ 1361286 w 1718841"/>
              <a:gd name="connsiteY57" fmla="*/ 197402 h 1974707"/>
              <a:gd name="connsiteX58" fmla="*/ 1308549 w 1718841"/>
              <a:gd name="connsiteY58" fmla="*/ 393124 h 1974707"/>
              <a:gd name="connsiteX59" fmla="*/ 1541563 w 1718841"/>
              <a:gd name="connsiteY59" fmla="*/ 78909 h 1974707"/>
              <a:gd name="connsiteX60" fmla="*/ 1360272 w 1718841"/>
              <a:gd name="connsiteY60" fmla="*/ 722652 h 1974707"/>
              <a:gd name="connsiteX0" fmla="*/ 1430572 w 1718841"/>
              <a:gd name="connsiteY0" fmla="*/ 1157036 h 1974707"/>
              <a:gd name="connsiteX1" fmla="*/ 1442929 w 1718841"/>
              <a:gd name="connsiteY1" fmla="*/ 1305317 h 1974707"/>
              <a:gd name="connsiteX2" fmla="*/ 1541783 w 1718841"/>
              <a:gd name="connsiteY2" fmla="*/ 1416528 h 1974707"/>
              <a:gd name="connsiteX3" fmla="*/ 1665351 w 1718841"/>
              <a:gd name="connsiteY3" fmla="*/ 1564809 h 1974707"/>
              <a:gd name="connsiteX4" fmla="*/ 1714778 w 1718841"/>
              <a:gd name="connsiteY4" fmla="*/ 1638950 h 1974707"/>
              <a:gd name="connsiteX5" fmla="*/ 1566497 w 1718841"/>
              <a:gd name="connsiteY5" fmla="*/ 1555982 h 1974707"/>
              <a:gd name="connsiteX6" fmla="*/ 1455286 w 1718841"/>
              <a:gd name="connsiteY6" fmla="*/ 1428885 h 1974707"/>
              <a:gd name="connsiteX7" fmla="*/ 1347826 w 1718841"/>
              <a:gd name="connsiteY7" fmla="*/ 1367101 h 1974707"/>
              <a:gd name="connsiteX8" fmla="*/ 1307005 w 1718841"/>
              <a:gd name="connsiteY8" fmla="*/ 1441241 h 1974707"/>
              <a:gd name="connsiteX9" fmla="*/ 1385338 w 1718841"/>
              <a:gd name="connsiteY9" fmla="*/ 1691686 h 1974707"/>
              <a:gd name="connsiteX10" fmla="*/ 1442929 w 1718841"/>
              <a:gd name="connsiteY10" fmla="*/ 1972582 h 1974707"/>
              <a:gd name="connsiteX11" fmla="*/ 1336352 w 1718841"/>
              <a:gd name="connsiteY11" fmla="*/ 1803338 h 1974707"/>
              <a:gd name="connsiteX12" fmla="*/ 1183437 w 1718841"/>
              <a:gd name="connsiteY12" fmla="*/ 1490668 h 1974707"/>
              <a:gd name="connsiteX13" fmla="*/ 973372 w 1718841"/>
              <a:gd name="connsiteY13" fmla="*/ 1490668 h 1974707"/>
              <a:gd name="connsiteX14" fmla="*/ 887096 w 1718841"/>
              <a:gd name="connsiteY14" fmla="*/ 1621738 h 1974707"/>
              <a:gd name="connsiteX15" fmla="*/ 825091 w 1718841"/>
              <a:gd name="connsiteY15" fmla="*/ 1737804 h 1974707"/>
              <a:gd name="connsiteX16" fmla="*/ 788021 w 1718841"/>
              <a:gd name="connsiteY16" fmla="*/ 1844573 h 1974707"/>
              <a:gd name="connsiteX17" fmla="*/ 775664 w 1718841"/>
              <a:gd name="connsiteY17" fmla="*/ 1960225 h 1974707"/>
              <a:gd name="connsiteX18" fmla="*/ 746639 w 1718841"/>
              <a:gd name="connsiteY18" fmla="*/ 1882674 h 1974707"/>
              <a:gd name="connsiteX19" fmla="*/ 740975 w 1718841"/>
              <a:gd name="connsiteY19" fmla="*/ 1819410 h 1974707"/>
              <a:gd name="connsiteX20" fmla="*/ 750951 w 1718841"/>
              <a:gd name="connsiteY20" fmla="*/ 1688377 h 1974707"/>
              <a:gd name="connsiteX21" fmla="*/ 814087 w 1718841"/>
              <a:gd name="connsiteY21" fmla="*/ 1469688 h 1974707"/>
              <a:gd name="connsiteX22" fmla="*/ 312506 w 1718841"/>
              <a:gd name="connsiteY22" fmla="*/ 1494200 h 1974707"/>
              <a:gd name="connsiteX23" fmla="*/ 46616 w 1718841"/>
              <a:gd name="connsiteY23" fmla="*/ 1379458 h 1974707"/>
              <a:gd name="connsiteX24" fmla="*/ 330821 w 1718841"/>
              <a:gd name="connsiteY24" fmla="*/ 1379458 h 1974707"/>
              <a:gd name="connsiteX25" fmla="*/ 720 w 1718841"/>
              <a:gd name="connsiteY25" fmla="*/ 1138060 h 1974707"/>
              <a:gd name="connsiteX26" fmla="*/ 441238 w 1718841"/>
              <a:gd name="connsiteY26" fmla="*/ 1244283 h 1974707"/>
              <a:gd name="connsiteX27" fmla="*/ 55882 w 1718841"/>
              <a:gd name="connsiteY27" fmla="*/ 908136 h 1974707"/>
              <a:gd name="connsiteX28" fmla="*/ 285146 w 1718841"/>
              <a:gd name="connsiteY28" fmla="*/ 1003901 h 1974707"/>
              <a:gd name="connsiteX29" fmla="*/ 429675 w 1718841"/>
              <a:gd name="connsiteY29" fmla="*/ 1119966 h 1974707"/>
              <a:gd name="connsiteX30" fmla="*/ 574205 w 1718841"/>
              <a:gd name="connsiteY30" fmla="*/ 1100328 h 1974707"/>
              <a:gd name="connsiteX31" fmla="*/ 683210 w 1718841"/>
              <a:gd name="connsiteY31" fmla="*/ 957342 h 1974707"/>
              <a:gd name="connsiteX32" fmla="*/ 568028 w 1718841"/>
              <a:gd name="connsiteY32" fmla="*/ 780595 h 1974707"/>
              <a:gd name="connsiteX33" fmla="*/ 355756 w 1718841"/>
              <a:gd name="connsiteY33" fmla="*/ 649965 h 1974707"/>
              <a:gd name="connsiteX34" fmla="*/ 136643 w 1718841"/>
              <a:gd name="connsiteY34" fmla="*/ 446523 h 1974707"/>
              <a:gd name="connsiteX35" fmla="*/ 478221 w 1718841"/>
              <a:gd name="connsiteY35" fmla="*/ 584651 h 1974707"/>
              <a:gd name="connsiteX36" fmla="*/ 830829 w 1718841"/>
              <a:gd name="connsiteY36" fmla="*/ 809502 h 1974707"/>
              <a:gd name="connsiteX37" fmla="*/ 977786 w 1718841"/>
              <a:gd name="connsiteY37" fmla="*/ 667400 h 1974707"/>
              <a:gd name="connsiteX38" fmla="*/ 899232 w 1718841"/>
              <a:gd name="connsiteY38" fmla="*/ 539198 h 1974707"/>
              <a:gd name="connsiteX39" fmla="*/ 775664 w 1718841"/>
              <a:gd name="connsiteY39" fmla="*/ 415631 h 1974707"/>
              <a:gd name="connsiteX40" fmla="*/ 701524 w 1718841"/>
              <a:gd name="connsiteY40" fmla="*/ 390917 h 1974707"/>
              <a:gd name="connsiteX41" fmla="*/ 615026 w 1718841"/>
              <a:gd name="connsiteY41" fmla="*/ 366204 h 1974707"/>
              <a:gd name="connsiteX42" fmla="*/ 442032 w 1718841"/>
              <a:gd name="connsiteY42" fmla="*/ 329133 h 1974707"/>
              <a:gd name="connsiteX43" fmla="*/ 318464 w 1718841"/>
              <a:gd name="connsiteY43" fmla="*/ 168496 h 1974707"/>
              <a:gd name="connsiteX44" fmla="*/ 466745 w 1718841"/>
              <a:gd name="connsiteY44" fmla="*/ 242636 h 1974707"/>
              <a:gd name="connsiteX45" fmla="*/ 476233 w 1718841"/>
              <a:gd name="connsiteY45" fmla="*/ 71847 h 1974707"/>
              <a:gd name="connsiteX46" fmla="*/ 837448 w 1718841"/>
              <a:gd name="connsiteY46" fmla="*/ 353847 h 1974707"/>
              <a:gd name="connsiteX47" fmla="*/ 609511 w 1718841"/>
              <a:gd name="connsiteY47" fmla="*/ 35660 h 1974707"/>
              <a:gd name="connsiteX48" fmla="*/ 789786 w 1718841"/>
              <a:gd name="connsiteY48" fmla="*/ 146210 h 1974707"/>
              <a:gd name="connsiteX49" fmla="*/ 949542 w 1718841"/>
              <a:gd name="connsiteY49" fmla="*/ 387607 h 1974707"/>
              <a:gd name="connsiteX50" fmla="*/ 974035 w 1718841"/>
              <a:gd name="connsiteY50" fmla="*/ 296256 h 1974707"/>
              <a:gd name="connsiteX51" fmla="*/ 941156 w 1718841"/>
              <a:gd name="connsiteY51" fmla="*/ 164965 h 1974707"/>
              <a:gd name="connsiteX52" fmla="*/ 908058 w 1718841"/>
              <a:gd name="connsiteY52" fmla="*/ 135 h 1974707"/>
              <a:gd name="connsiteX53" fmla="*/ 1047733 w 1718841"/>
              <a:gd name="connsiteY53" fmla="*/ 193209 h 1974707"/>
              <a:gd name="connsiteX54" fmla="*/ 1085466 w 1718841"/>
              <a:gd name="connsiteY54" fmla="*/ 504997 h 1974707"/>
              <a:gd name="connsiteX55" fmla="*/ 1266184 w 1718841"/>
              <a:gd name="connsiteY55" fmla="*/ 305302 h 1974707"/>
              <a:gd name="connsiteX56" fmla="*/ 1339882 w 1718841"/>
              <a:gd name="connsiteY56" fmla="*/ 14478 h 1974707"/>
              <a:gd name="connsiteX57" fmla="*/ 1361286 w 1718841"/>
              <a:gd name="connsiteY57" fmla="*/ 197402 h 1974707"/>
              <a:gd name="connsiteX58" fmla="*/ 1308549 w 1718841"/>
              <a:gd name="connsiteY58" fmla="*/ 393124 h 1974707"/>
              <a:gd name="connsiteX59" fmla="*/ 1360272 w 1718841"/>
              <a:gd name="connsiteY59" fmla="*/ 722652 h 1974707"/>
              <a:gd name="connsiteX0" fmla="*/ 1430572 w 1718841"/>
              <a:gd name="connsiteY0" fmla="*/ 1157036 h 1974707"/>
              <a:gd name="connsiteX1" fmla="*/ 1442929 w 1718841"/>
              <a:gd name="connsiteY1" fmla="*/ 1305317 h 1974707"/>
              <a:gd name="connsiteX2" fmla="*/ 1541783 w 1718841"/>
              <a:gd name="connsiteY2" fmla="*/ 1416528 h 1974707"/>
              <a:gd name="connsiteX3" fmla="*/ 1665351 w 1718841"/>
              <a:gd name="connsiteY3" fmla="*/ 1564809 h 1974707"/>
              <a:gd name="connsiteX4" fmla="*/ 1714778 w 1718841"/>
              <a:gd name="connsiteY4" fmla="*/ 1638950 h 1974707"/>
              <a:gd name="connsiteX5" fmla="*/ 1566497 w 1718841"/>
              <a:gd name="connsiteY5" fmla="*/ 1555982 h 1974707"/>
              <a:gd name="connsiteX6" fmla="*/ 1455286 w 1718841"/>
              <a:gd name="connsiteY6" fmla="*/ 1428885 h 1974707"/>
              <a:gd name="connsiteX7" fmla="*/ 1347826 w 1718841"/>
              <a:gd name="connsiteY7" fmla="*/ 1367101 h 1974707"/>
              <a:gd name="connsiteX8" fmla="*/ 1307005 w 1718841"/>
              <a:gd name="connsiteY8" fmla="*/ 1441241 h 1974707"/>
              <a:gd name="connsiteX9" fmla="*/ 1385338 w 1718841"/>
              <a:gd name="connsiteY9" fmla="*/ 1691686 h 1974707"/>
              <a:gd name="connsiteX10" fmla="*/ 1442929 w 1718841"/>
              <a:gd name="connsiteY10" fmla="*/ 1972582 h 1974707"/>
              <a:gd name="connsiteX11" fmla="*/ 1336352 w 1718841"/>
              <a:gd name="connsiteY11" fmla="*/ 1803338 h 1974707"/>
              <a:gd name="connsiteX12" fmla="*/ 1183437 w 1718841"/>
              <a:gd name="connsiteY12" fmla="*/ 1490668 h 1974707"/>
              <a:gd name="connsiteX13" fmla="*/ 973372 w 1718841"/>
              <a:gd name="connsiteY13" fmla="*/ 1490668 h 1974707"/>
              <a:gd name="connsiteX14" fmla="*/ 887096 w 1718841"/>
              <a:gd name="connsiteY14" fmla="*/ 1621738 h 1974707"/>
              <a:gd name="connsiteX15" fmla="*/ 825091 w 1718841"/>
              <a:gd name="connsiteY15" fmla="*/ 1737804 h 1974707"/>
              <a:gd name="connsiteX16" fmla="*/ 788021 w 1718841"/>
              <a:gd name="connsiteY16" fmla="*/ 1844573 h 1974707"/>
              <a:gd name="connsiteX17" fmla="*/ 775664 w 1718841"/>
              <a:gd name="connsiteY17" fmla="*/ 1960225 h 1974707"/>
              <a:gd name="connsiteX18" fmla="*/ 746639 w 1718841"/>
              <a:gd name="connsiteY18" fmla="*/ 1882674 h 1974707"/>
              <a:gd name="connsiteX19" fmla="*/ 740975 w 1718841"/>
              <a:gd name="connsiteY19" fmla="*/ 1819410 h 1974707"/>
              <a:gd name="connsiteX20" fmla="*/ 750951 w 1718841"/>
              <a:gd name="connsiteY20" fmla="*/ 1688377 h 1974707"/>
              <a:gd name="connsiteX21" fmla="*/ 814087 w 1718841"/>
              <a:gd name="connsiteY21" fmla="*/ 1469688 h 1974707"/>
              <a:gd name="connsiteX22" fmla="*/ 312506 w 1718841"/>
              <a:gd name="connsiteY22" fmla="*/ 1494200 h 1974707"/>
              <a:gd name="connsiteX23" fmla="*/ 46616 w 1718841"/>
              <a:gd name="connsiteY23" fmla="*/ 1379458 h 1974707"/>
              <a:gd name="connsiteX24" fmla="*/ 330821 w 1718841"/>
              <a:gd name="connsiteY24" fmla="*/ 1379458 h 1974707"/>
              <a:gd name="connsiteX25" fmla="*/ 720 w 1718841"/>
              <a:gd name="connsiteY25" fmla="*/ 1138060 h 1974707"/>
              <a:gd name="connsiteX26" fmla="*/ 441238 w 1718841"/>
              <a:gd name="connsiteY26" fmla="*/ 1244283 h 1974707"/>
              <a:gd name="connsiteX27" fmla="*/ 55882 w 1718841"/>
              <a:gd name="connsiteY27" fmla="*/ 908136 h 1974707"/>
              <a:gd name="connsiteX28" fmla="*/ 285146 w 1718841"/>
              <a:gd name="connsiteY28" fmla="*/ 1003901 h 1974707"/>
              <a:gd name="connsiteX29" fmla="*/ 429675 w 1718841"/>
              <a:gd name="connsiteY29" fmla="*/ 1119966 h 1974707"/>
              <a:gd name="connsiteX30" fmla="*/ 574205 w 1718841"/>
              <a:gd name="connsiteY30" fmla="*/ 1100328 h 1974707"/>
              <a:gd name="connsiteX31" fmla="*/ 683210 w 1718841"/>
              <a:gd name="connsiteY31" fmla="*/ 957342 h 1974707"/>
              <a:gd name="connsiteX32" fmla="*/ 568028 w 1718841"/>
              <a:gd name="connsiteY32" fmla="*/ 780595 h 1974707"/>
              <a:gd name="connsiteX33" fmla="*/ 355756 w 1718841"/>
              <a:gd name="connsiteY33" fmla="*/ 649965 h 1974707"/>
              <a:gd name="connsiteX34" fmla="*/ 136643 w 1718841"/>
              <a:gd name="connsiteY34" fmla="*/ 446523 h 1974707"/>
              <a:gd name="connsiteX35" fmla="*/ 478221 w 1718841"/>
              <a:gd name="connsiteY35" fmla="*/ 584651 h 1974707"/>
              <a:gd name="connsiteX36" fmla="*/ 830829 w 1718841"/>
              <a:gd name="connsiteY36" fmla="*/ 809502 h 1974707"/>
              <a:gd name="connsiteX37" fmla="*/ 977786 w 1718841"/>
              <a:gd name="connsiteY37" fmla="*/ 667400 h 1974707"/>
              <a:gd name="connsiteX38" fmla="*/ 899232 w 1718841"/>
              <a:gd name="connsiteY38" fmla="*/ 539198 h 1974707"/>
              <a:gd name="connsiteX39" fmla="*/ 775664 w 1718841"/>
              <a:gd name="connsiteY39" fmla="*/ 415631 h 1974707"/>
              <a:gd name="connsiteX40" fmla="*/ 701524 w 1718841"/>
              <a:gd name="connsiteY40" fmla="*/ 390917 h 1974707"/>
              <a:gd name="connsiteX41" fmla="*/ 615026 w 1718841"/>
              <a:gd name="connsiteY41" fmla="*/ 366204 h 1974707"/>
              <a:gd name="connsiteX42" fmla="*/ 442032 w 1718841"/>
              <a:gd name="connsiteY42" fmla="*/ 329133 h 1974707"/>
              <a:gd name="connsiteX43" fmla="*/ 318464 w 1718841"/>
              <a:gd name="connsiteY43" fmla="*/ 168496 h 1974707"/>
              <a:gd name="connsiteX44" fmla="*/ 466745 w 1718841"/>
              <a:gd name="connsiteY44" fmla="*/ 242636 h 1974707"/>
              <a:gd name="connsiteX45" fmla="*/ 476233 w 1718841"/>
              <a:gd name="connsiteY45" fmla="*/ 71847 h 1974707"/>
              <a:gd name="connsiteX46" fmla="*/ 837448 w 1718841"/>
              <a:gd name="connsiteY46" fmla="*/ 353847 h 1974707"/>
              <a:gd name="connsiteX47" fmla="*/ 609511 w 1718841"/>
              <a:gd name="connsiteY47" fmla="*/ 35660 h 1974707"/>
              <a:gd name="connsiteX48" fmla="*/ 789786 w 1718841"/>
              <a:gd name="connsiteY48" fmla="*/ 146210 h 1974707"/>
              <a:gd name="connsiteX49" fmla="*/ 949542 w 1718841"/>
              <a:gd name="connsiteY49" fmla="*/ 387607 h 1974707"/>
              <a:gd name="connsiteX50" fmla="*/ 974035 w 1718841"/>
              <a:gd name="connsiteY50" fmla="*/ 296256 h 1974707"/>
              <a:gd name="connsiteX51" fmla="*/ 941156 w 1718841"/>
              <a:gd name="connsiteY51" fmla="*/ 164965 h 1974707"/>
              <a:gd name="connsiteX52" fmla="*/ 908058 w 1718841"/>
              <a:gd name="connsiteY52" fmla="*/ 135 h 1974707"/>
              <a:gd name="connsiteX53" fmla="*/ 1047733 w 1718841"/>
              <a:gd name="connsiteY53" fmla="*/ 193209 h 1974707"/>
              <a:gd name="connsiteX54" fmla="*/ 1085466 w 1718841"/>
              <a:gd name="connsiteY54" fmla="*/ 504997 h 1974707"/>
              <a:gd name="connsiteX55" fmla="*/ 1266184 w 1718841"/>
              <a:gd name="connsiteY55" fmla="*/ 305302 h 1974707"/>
              <a:gd name="connsiteX56" fmla="*/ 1361286 w 1718841"/>
              <a:gd name="connsiteY56" fmla="*/ 197402 h 1974707"/>
              <a:gd name="connsiteX57" fmla="*/ 1308549 w 1718841"/>
              <a:gd name="connsiteY57" fmla="*/ 393124 h 1974707"/>
              <a:gd name="connsiteX58" fmla="*/ 1360272 w 1718841"/>
              <a:gd name="connsiteY58" fmla="*/ 722652 h 1974707"/>
              <a:gd name="connsiteX0" fmla="*/ 1430572 w 1718841"/>
              <a:gd name="connsiteY0" fmla="*/ 1157036 h 1974707"/>
              <a:gd name="connsiteX1" fmla="*/ 1442929 w 1718841"/>
              <a:gd name="connsiteY1" fmla="*/ 1305317 h 1974707"/>
              <a:gd name="connsiteX2" fmla="*/ 1541783 w 1718841"/>
              <a:gd name="connsiteY2" fmla="*/ 1416528 h 1974707"/>
              <a:gd name="connsiteX3" fmla="*/ 1665351 w 1718841"/>
              <a:gd name="connsiteY3" fmla="*/ 1564809 h 1974707"/>
              <a:gd name="connsiteX4" fmla="*/ 1714778 w 1718841"/>
              <a:gd name="connsiteY4" fmla="*/ 1638950 h 1974707"/>
              <a:gd name="connsiteX5" fmla="*/ 1566497 w 1718841"/>
              <a:gd name="connsiteY5" fmla="*/ 1555982 h 1974707"/>
              <a:gd name="connsiteX6" fmla="*/ 1455286 w 1718841"/>
              <a:gd name="connsiteY6" fmla="*/ 1428885 h 1974707"/>
              <a:gd name="connsiteX7" fmla="*/ 1347826 w 1718841"/>
              <a:gd name="connsiteY7" fmla="*/ 1367101 h 1974707"/>
              <a:gd name="connsiteX8" fmla="*/ 1307005 w 1718841"/>
              <a:gd name="connsiteY8" fmla="*/ 1441241 h 1974707"/>
              <a:gd name="connsiteX9" fmla="*/ 1385338 w 1718841"/>
              <a:gd name="connsiteY9" fmla="*/ 1691686 h 1974707"/>
              <a:gd name="connsiteX10" fmla="*/ 1442929 w 1718841"/>
              <a:gd name="connsiteY10" fmla="*/ 1972582 h 1974707"/>
              <a:gd name="connsiteX11" fmla="*/ 1336352 w 1718841"/>
              <a:gd name="connsiteY11" fmla="*/ 1803338 h 1974707"/>
              <a:gd name="connsiteX12" fmla="*/ 1183437 w 1718841"/>
              <a:gd name="connsiteY12" fmla="*/ 1490668 h 1974707"/>
              <a:gd name="connsiteX13" fmla="*/ 973372 w 1718841"/>
              <a:gd name="connsiteY13" fmla="*/ 1490668 h 1974707"/>
              <a:gd name="connsiteX14" fmla="*/ 887096 w 1718841"/>
              <a:gd name="connsiteY14" fmla="*/ 1621738 h 1974707"/>
              <a:gd name="connsiteX15" fmla="*/ 825091 w 1718841"/>
              <a:gd name="connsiteY15" fmla="*/ 1737804 h 1974707"/>
              <a:gd name="connsiteX16" fmla="*/ 788021 w 1718841"/>
              <a:gd name="connsiteY16" fmla="*/ 1844573 h 1974707"/>
              <a:gd name="connsiteX17" fmla="*/ 775664 w 1718841"/>
              <a:gd name="connsiteY17" fmla="*/ 1960225 h 1974707"/>
              <a:gd name="connsiteX18" fmla="*/ 746639 w 1718841"/>
              <a:gd name="connsiteY18" fmla="*/ 1882674 h 1974707"/>
              <a:gd name="connsiteX19" fmla="*/ 740975 w 1718841"/>
              <a:gd name="connsiteY19" fmla="*/ 1819410 h 1974707"/>
              <a:gd name="connsiteX20" fmla="*/ 750951 w 1718841"/>
              <a:gd name="connsiteY20" fmla="*/ 1688377 h 1974707"/>
              <a:gd name="connsiteX21" fmla="*/ 814087 w 1718841"/>
              <a:gd name="connsiteY21" fmla="*/ 1469688 h 1974707"/>
              <a:gd name="connsiteX22" fmla="*/ 312506 w 1718841"/>
              <a:gd name="connsiteY22" fmla="*/ 1494200 h 1974707"/>
              <a:gd name="connsiteX23" fmla="*/ 46616 w 1718841"/>
              <a:gd name="connsiteY23" fmla="*/ 1379458 h 1974707"/>
              <a:gd name="connsiteX24" fmla="*/ 330821 w 1718841"/>
              <a:gd name="connsiteY24" fmla="*/ 1379458 h 1974707"/>
              <a:gd name="connsiteX25" fmla="*/ 720 w 1718841"/>
              <a:gd name="connsiteY25" fmla="*/ 1138060 h 1974707"/>
              <a:gd name="connsiteX26" fmla="*/ 441238 w 1718841"/>
              <a:gd name="connsiteY26" fmla="*/ 1244283 h 1974707"/>
              <a:gd name="connsiteX27" fmla="*/ 55882 w 1718841"/>
              <a:gd name="connsiteY27" fmla="*/ 908136 h 1974707"/>
              <a:gd name="connsiteX28" fmla="*/ 285146 w 1718841"/>
              <a:gd name="connsiteY28" fmla="*/ 1003901 h 1974707"/>
              <a:gd name="connsiteX29" fmla="*/ 429675 w 1718841"/>
              <a:gd name="connsiteY29" fmla="*/ 1119966 h 1974707"/>
              <a:gd name="connsiteX30" fmla="*/ 574205 w 1718841"/>
              <a:gd name="connsiteY30" fmla="*/ 1100328 h 1974707"/>
              <a:gd name="connsiteX31" fmla="*/ 683210 w 1718841"/>
              <a:gd name="connsiteY31" fmla="*/ 957342 h 1974707"/>
              <a:gd name="connsiteX32" fmla="*/ 568028 w 1718841"/>
              <a:gd name="connsiteY32" fmla="*/ 780595 h 1974707"/>
              <a:gd name="connsiteX33" fmla="*/ 355756 w 1718841"/>
              <a:gd name="connsiteY33" fmla="*/ 649965 h 1974707"/>
              <a:gd name="connsiteX34" fmla="*/ 136643 w 1718841"/>
              <a:gd name="connsiteY34" fmla="*/ 446523 h 1974707"/>
              <a:gd name="connsiteX35" fmla="*/ 478221 w 1718841"/>
              <a:gd name="connsiteY35" fmla="*/ 584651 h 1974707"/>
              <a:gd name="connsiteX36" fmla="*/ 830829 w 1718841"/>
              <a:gd name="connsiteY36" fmla="*/ 809502 h 1974707"/>
              <a:gd name="connsiteX37" fmla="*/ 977786 w 1718841"/>
              <a:gd name="connsiteY37" fmla="*/ 667400 h 1974707"/>
              <a:gd name="connsiteX38" fmla="*/ 899232 w 1718841"/>
              <a:gd name="connsiteY38" fmla="*/ 539198 h 1974707"/>
              <a:gd name="connsiteX39" fmla="*/ 775664 w 1718841"/>
              <a:gd name="connsiteY39" fmla="*/ 415631 h 1974707"/>
              <a:gd name="connsiteX40" fmla="*/ 701524 w 1718841"/>
              <a:gd name="connsiteY40" fmla="*/ 390917 h 1974707"/>
              <a:gd name="connsiteX41" fmla="*/ 615026 w 1718841"/>
              <a:gd name="connsiteY41" fmla="*/ 366204 h 1974707"/>
              <a:gd name="connsiteX42" fmla="*/ 442032 w 1718841"/>
              <a:gd name="connsiteY42" fmla="*/ 329133 h 1974707"/>
              <a:gd name="connsiteX43" fmla="*/ 318464 w 1718841"/>
              <a:gd name="connsiteY43" fmla="*/ 168496 h 1974707"/>
              <a:gd name="connsiteX44" fmla="*/ 466745 w 1718841"/>
              <a:gd name="connsiteY44" fmla="*/ 242636 h 1974707"/>
              <a:gd name="connsiteX45" fmla="*/ 476233 w 1718841"/>
              <a:gd name="connsiteY45" fmla="*/ 71847 h 1974707"/>
              <a:gd name="connsiteX46" fmla="*/ 837448 w 1718841"/>
              <a:gd name="connsiteY46" fmla="*/ 353847 h 1974707"/>
              <a:gd name="connsiteX47" fmla="*/ 609511 w 1718841"/>
              <a:gd name="connsiteY47" fmla="*/ 35660 h 1974707"/>
              <a:gd name="connsiteX48" fmla="*/ 789786 w 1718841"/>
              <a:gd name="connsiteY48" fmla="*/ 146210 h 1974707"/>
              <a:gd name="connsiteX49" fmla="*/ 949542 w 1718841"/>
              <a:gd name="connsiteY49" fmla="*/ 387607 h 1974707"/>
              <a:gd name="connsiteX50" fmla="*/ 974035 w 1718841"/>
              <a:gd name="connsiteY50" fmla="*/ 296256 h 1974707"/>
              <a:gd name="connsiteX51" fmla="*/ 941156 w 1718841"/>
              <a:gd name="connsiteY51" fmla="*/ 164965 h 1974707"/>
              <a:gd name="connsiteX52" fmla="*/ 908058 w 1718841"/>
              <a:gd name="connsiteY52" fmla="*/ 135 h 1974707"/>
              <a:gd name="connsiteX53" fmla="*/ 1047733 w 1718841"/>
              <a:gd name="connsiteY53" fmla="*/ 193209 h 1974707"/>
              <a:gd name="connsiteX54" fmla="*/ 1085466 w 1718841"/>
              <a:gd name="connsiteY54" fmla="*/ 504997 h 1974707"/>
              <a:gd name="connsiteX55" fmla="*/ 1266184 w 1718841"/>
              <a:gd name="connsiteY55" fmla="*/ 305302 h 1974707"/>
              <a:gd name="connsiteX56" fmla="*/ 1308549 w 1718841"/>
              <a:gd name="connsiteY56" fmla="*/ 393124 h 1974707"/>
              <a:gd name="connsiteX57" fmla="*/ 1360272 w 1718841"/>
              <a:gd name="connsiteY57" fmla="*/ 722652 h 1974707"/>
              <a:gd name="connsiteX0" fmla="*/ 1430572 w 1718841"/>
              <a:gd name="connsiteY0" fmla="*/ 1157036 h 1974707"/>
              <a:gd name="connsiteX1" fmla="*/ 1442929 w 1718841"/>
              <a:gd name="connsiteY1" fmla="*/ 1305317 h 1974707"/>
              <a:gd name="connsiteX2" fmla="*/ 1541783 w 1718841"/>
              <a:gd name="connsiteY2" fmla="*/ 1416528 h 1974707"/>
              <a:gd name="connsiteX3" fmla="*/ 1665351 w 1718841"/>
              <a:gd name="connsiteY3" fmla="*/ 1564809 h 1974707"/>
              <a:gd name="connsiteX4" fmla="*/ 1714778 w 1718841"/>
              <a:gd name="connsiteY4" fmla="*/ 1638950 h 1974707"/>
              <a:gd name="connsiteX5" fmla="*/ 1566497 w 1718841"/>
              <a:gd name="connsiteY5" fmla="*/ 1555982 h 1974707"/>
              <a:gd name="connsiteX6" fmla="*/ 1455286 w 1718841"/>
              <a:gd name="connsiteY6" fmla="*/ 1428885 h 1974707"/>
              <a:gd name="connsiteX7" fmla="*/ 1347826 w 1718841"/>
              <a:gd name="connsiteY7" fmla="*/ 1367101 h 1974707"/>
              <a:gd name="connsiteX8" fmla="*/ 1307005 w 1718841"/>
              <a:gd name="connsiteY8" fmla="*/ 1441241 h 1974707"/>
              <a:gd name="connsiteX9" fmla="*/ 1385338 w 1718841"/>
              <a:gd name="connsiteY9" fmla="*/ 1691686 h 1974707"/>
              <a:gd name="connsiteX10" fmla="*/ 1442929 w 1718841"/>
              <a:gd name="connsiteY10" fmla="*/ 1972582 h 1974707"/>
              <a:gd name="connsiteX11" fmla="*/ 1336352 w 1718841"/>
              <a:gd name="connsiteY11" fmla="*/ 1803338 h 1974707"/>
              <a:gd name="connsiteX12" fmla="*/ 1183437 w 1718841"/>
              <a:gd name="connsiteY12" fmla="*/ 1490668 h 1974707"/>
              <a:gd name="connsiteX13" fmla="*/ 973372 w 1718841"/>
              <a:gd name="connsiteY13" fmla="*/ 1490668 h 1974707"/>
              <a:gd name="connsiteX14" fmla="*/ 887096 w 1718841"/>
              <a:gd name="connsiteY14" fmla="*/ 1621738 h 1974707"/>
              <a:gd name="connsiteX15" fmla="*/ 825091 w 1718841"/>
              <a:gd name="connsiteY15" fmla="*/ 1737804 h 1974707"/>
              <a:gd name="connsiteX16" fmla="*/ 788021 w 1718841"/>
              <a:gd name="connsiteY16" fmla="*/ 1844573 h 1974707"/>
              <a:gd name="connsiteX17" fmla="*/ 775664 w 1718841"/>
              <a:gd name="connsiteY17" fmla="*/ 1960225 h 1974707"/>
              <a:gd name="connsiteX18" fmla="*/ 746639 w 1718841"/>
              <a:gd name="connsiteY18" fmla="*/ 1882674 h 1974707"/>
              <a:gd name="connsiteX19" fmla="*/ 740975 w 1718841"/>
              <a:gd name="connsiteY19" fmla="*/ 1819410 h 1974707"/>
              <a:gd name="connsiteX20" fmla="*/ 750951 w 1718841"/>
              <a:gd name="connsiteY20" fmla="*/ 1688377 h 1974707"/>
              <a:gd name="connsiteX21" fmla="*/ 814087 w 1718841"/>
              <a:gd name="connsiteY21" fmla="*/ 1469688 h 1974707"/>
              <a:gd name="connsiteX22" fmla="*/ 312506 w 1718841"/>
              <a:gd name="connsiteY22" fmla="*/ 1494200 h 1974707"/>
              <a:gd name="connsiteX23" fmla="*/ 46616 w 1718841"/>
              <a:gd name="connsiteY23" fmla="*/ 1379458 h 1974707"/>
              <a:gd name="connsiteX24" fmla="*/ 330821 w 1718841"/>
              <a:gd name="connsiteY24" fmla="*/ 1379458 h 1974707"/>
              <a:gd name="connsiteX25" fmla="*/ 720 w 1718841"/>
              <a:gd name="connsiteY25" fmla="*/ 1138060 h 1974707"/>
              <a:gd name="connsiteX26" fmla="*/ 441238 w 1718841"/>
              <a:gd name="connsiteY26" fmla="*/ 1244283 h 1974707"/>
              <a:gd name="connsiteX27" fmla="*/ 55882 w 1718841"/>
              <a:gd name="connsiteY27" fmla="*/ 908136 h 1974707"/>
              <a:gd name="connsiteX28" fmla="*/ 285146 w 1718841"/>
              <a:gd name="connsiteY28" fmla="*/ 1003901 h 1974707"/>
              <a:gd name="connsiteX29" fmla="*/ 429675 w 1718841"/>
              <a:gd name="connsiteY29" fmla="*/ 1119966 h 1974707"/>
              <a:gd name="connsiteX30" fmla="*/ 574205 w 1718841"/>
              <a:gd name="connsiteY30" fmla="*/ 1100328 h 1974707"/>
              <a:gd name="connsiteX31" fmla="*/ 683210 w 1718841"/>
              <a:gd name="connsiteY31" fmla="*/ 957342 h 1974707"/>
              <a:gd name="connsiteX32" fmla="*/ 568028 w 1718841"/>
              <a:gd name="connsiteY32" fmla="*/ 780595 h 1974707"/>
              <a:gd name="connsiteX33" fmla="*/ 355756 w 1718841"/>
              <a:gd name="connsiteY33" fmla="*/ 649965 h 1974707"/>
              <a:gd name="connsiteX34" fmla="*/ 136643 w 1718841"/>
              <a:gd name="connsiteY34" fmla="*/ 446523 h 1974707"/>
              <a:gd name="connsiteX35" fmla="*/ 478221 w 1718841"/>
              <a:gd name="connsiteY35" fmla="*/ 584651 h 1974707"/>
              <a:gd name="connsiteX36" fmla="*/ 830829 w 1718841"/>
              <a:gd name="connsiteY36" fmla="*/ 809502 h 1974707"/>
              <a:gd name="connsiteX37" fmla="*/ 977786 w 1718841"/>
              <a:gd name="connsiteY37" fmla="*/ 667400 h 1974707"/>
              <a:gd name="connsiteX38" fmla="*/ 899232 w 1718841"/>
              <a:gd name="connsiteY38" fmla="*/ 539198 h 1974707"/>
              <a:gd name="connsiteX39" fmla="*/ 775664 w 1718841"/>
              <a:gd name="connsiteY39" fmla="*/ 415631 h 1974707"/>
              <a:gd name="connsiteX40" fmla="*/ 701524 w 1718841"/>
              <a:gd name="connsiteY40" fmla="*/ 390917 h 1974707"/>
              <a:gd name="connsiteX41" fmla="*/ 615026 w 1718841"/>
              <a:gd name="connsiteY41" fmla="*/ 366204 h 1974707"/>
              <a:gd name="connsiteX42" fmla="*/ 442032 w 1718841"/>
              <a:gd name="connsiteY42" fmla="*/ 329133 h 1974707"/>
              <a:gd name="connsiteX43" fmla="*/ 318464 w 1718841"/>
              <a:gd name="connsiteY43" fmla="*/ 168496 h 1974707"/>
              <a:gd name="connsiteX44" fmla="*/ 466745 w 1718841"/>
              <a:gd name="connsiteY44" fmla="*/ 242636 h 1974707"/>
              <a:gd name="connsiteX45" fmla="*/ 476233 w 1718841"/>
              <a:gd name="connsiteY45" fmla="*/ 71847 h 1974707"/>
              <a:gd name="connsiteX46" fmla="*/ 837448 w 1718841"/>
              <a:gd name="connsiteY46" fmla="*/ 353847 h 1974707"/>
              <a:gd name="connsiteX47" fmla="*/ 609511 w 1718841"/>
              <a:gd name="connsiteY47" fmla="*/ 35660 h 1974707"/>
              <a:gd name="connsiteX48" fmla="*/ 789786 w 1718841"/>
              <a:gd name="connsiteY48" fmla="*/ 146210 h 1974707"/>
              <a:gd name="connsiteX49" fmla="*/ 949542 w 1718841"/>
              <a:gd name="connsiteY49" fmla="*/ 387607 h 1974707"/>
              <a:gd name="connsiteX50" fmla="*/ 974035 w 1718841"/>
              <a:gd name="connsiteY50" fmla="*/ 296256 h 1974707"/>
              <a:gd name="connsiteX51" fmla="*/ 941156 w 1718841"/>
              <a:gd name="connsiteY51" fmla="*/ 164965 h 1974707"/>
              <a:gd name="connsiteX52" fmla="*/ 908058 w 1718841"/>
              <a:gd name="connsiteY52" fmla="*/ 135 h 1974707"/>
              <a:gd name="connsiteX53" fmla="*/ 1047733 w 1718841"/>
              <a:gd name="connsiteY53" fmla="*/ 193209 h 1974707"/>
              <a:gd name="connsiteX54" fmla="*/ 1085466 w 1718841"/>
              <a:gd name="connsiteY54" fmla="*/ 504997 h 1974707"/>
              <a:gd name="connsiteX55" fmla="*/ 1308549 w 1718841"/>
              <a:gd name="connsiteY55" fmla="*/ 393124 h 1974707"/>
              <a:gd name="connsiteX56" fmla="*/ 1360272 w 1718841"/>
              <a:gd name="connsiteY56" fmla="*/ 722652 h 1974707"/>
              <a:gd name="connsiteX0" fmla="*/ 1430572 w 1718841"/>
              <a:gd name="connsiteY0" fmla="*/ 1157036 h 1974707"/>
              <a:gd name="connsiteX1" fmla="*/ 1442929 w 1718841"/>
              <a:gd name="connsiteY1" fmla="*/ 1305317 h 1974707"/>
              <a:gd name="connsiteX2" fmla="*/ 1541783 w 1718841"/>
              <a:gd name="connsiteY2" fmla="*/ 1416528 h 1974707"/>
              <a:gd name="connsiteX3" fmla="*/ 1665351 w 1718841"/>
              <a:gd name="connsiteY3" fmla="*/ 1564809 h 1974707"/>
              <a:gd name="connsiteX4" fmla="*/ 1714778 w 1718841"/>
              <a:gd name="connsiteY4" fmla="*/ 1638950 h 1974707"/>
              <a:gd name="connsiteX5" fmla="*/ 1566497 w 1718841"/>
              <a:gd name="connsiteY5" fmla="*/ 1555982 h 1974707"/>
              <a:gd name="connsiteX6" fmla="*/ 1455286 w 1718841"/>
              <a:gd name="connsiteY6" fmla="*/ 1428885 h 1974707"/>
              <a:gd name="connsiteX7" fmla="*/ 1347826 w 1718841"/>
              <a:gd name="connsiteY7" fmla="*/ 1367101 h 1974707"/>
              <a:gd name="connsiteX8" fmla="*/ 1307005 w 1718841"/>
              <a:gd name="connsiteY8" fmla="*/ 1441241 h 1974707"/>
              <a:gd name="connsiteX9" fmla="*/ 1385338 w 1718841"/>
              <a:gd name="connsiteY9" fmla="*/ 1691686 h 1974707"/>
              <a:gd name="connsiteX10" fmla="*/ 1442929 w 1718841"/>
              <a:gd name="connsiteY10" fmla="*/ 1972582 h 1974707"/>
              <a:gd name="connsiteX11" fmla="*/ 1336352 w 1718841"/>
              <a:gd name="connsiteY11" fmla="*/ 1803338 h 1974707"/>
              <a:gd name="connsiteX12" fmla="*/ 1183437 w 1718841"/>
              <a:gd name="connsiteY12" fmla="*/ 1490668 h 1974707"/>
              <a:gd name="connsiteX13" fmla="*/ 973372 w 1718841"/>
              <a:gd name="connsiteY13" fmla="*/ 1490668 h 1974707"/>
              <a:gd name="connsiteX14" fmla="*/ 887096 w 1718841"/>
              <a:gd name="connsiteY14" fmla="*/ 1621738 h 1974707"/>
              <a:gd name="connsiteX15" fmla="*/ 825091 w 1718841"/>
              <a:gd name="connsiteY15" fmla="*/ 1737804 h 1974707"/>
              <a:gd name="connsiteX16" fmla="*/ 788021 w 1718841"/>
              <a:gd name="connsiteY16" fmla="*/ 1844573 h 1974707"/>
              <a:gd name="connsiteX17" fmla="*/ 775664 w 1718841"/>
              <a:gd name="connsiteY17" fmla="*/ 1960225 h 1974707"/>
              <a:gd name="connsiteX18" fmla="*/ 746639 w 1718841"/>
              <a:gd name="connsiteY18" fmla="*/ 1882674 h 1974707"/>
              <a:gd name="connsiteX19" fmla="*/ 740975 w 1718841"/>
              <a:gd name="connsiteY19" fmla="*/ 1819410 h 1974707"/>
              <a:gd name="connsiteX20" fmla="*/ 750951 w 1718841"/>
              <a:gd name="connsiteY20" fmla="*/ 1688377 h 1974707"/>
              <a:gd name="connsiteX21" fmla="*/ 814087 w 1718841"/>
              <a:gd name="connsiteY21" fmla="*/ 1469688 h 1974707"/>
              <a:gd name="connsiteX22" fmla="*/ 312506 w 1718841"/>
              <a:gd name="connsiteY22" fmla="*/ 1494200 h 1974707"/>
              <a:gd name="connsiteX23" fmla="*/ 46616 w 1718841"/>
              <a:gd name="connsiteY23" fmla="*/ 1379458 h 1974707"/>
              <a:gd name="connsiteX24" fmla="*/ 330821 w 1718841"/>
              <a:gd name="connsiteY24" fmla="*/ 1379458 h 1974707"/>
              <a:gd name="connsiteX25" fmla="*/ 720 w 1718841"/>
              <a:gd name="connsiteY25" fmla="*/ 1138060 h 1974707"/>
              <a:gd name="connsiteX26" fmla="*/ 441238 w 1718841"/>
              <a:gd name="connsiteY26" fmla="*/ 1244283 h 1974707"/>
              <a:gd name="connsiteX27" fmla="*/ 55882 w 1718841"/>
              <a:gd name="connsiteY27" fmla="*/ 908136 h 1974707"/>
              <a:gd name="connsiteX28" fmla="*/ 285146 w 1718841"/>
              <a:gd name="connsiteY28" fmla="*/ 1003901 h 1974707"/>
              <a:gd name="connsiteX29" fmla="*/ 429675 w 1718841"/>
              <a:gd name="connsiteY29" fmla="*/ 1119966 h 1974707"/>
              <a:gd name="connsiteX30" fmla="*/ 574205 w 1718841"/>
              <a:gd name="connsiteY30" fmla="*/ 1100328 h 1974707"/>
              <a:gd name="connsiteX31" fmla="*/ 683210 w 1718841"/>
              <a:gd name="connsiteY31" fmla="*/ 957342 h 1974707"/>
              <a:gd name="connsiteX32" fmla="*/ 568028 w 1718841"/>
              <a:gd name="connsiteY32" fmla="*/ 780595 h 1974707"/>
              <a:gd name="connsiteX33" fmla="*/ 355756 w 1718841"/>
              <a:gd name="connsiteY33" fmla="*/ 649965 h 1974707"/>
              <a:gd name="connsiteX34" fmla="*/ 136643 w 1718841"/>
              <a:gd name="connsiteY34" fmla="*/ 446523 h 1974707"/>
              <a:gd name="connsiteX35" fmla="*/ 478221 w 1718841"/>
              <a:gd name="connsiteY35" fmla="*/ 584651 h 1974707"/>
              <a:gd name="connsiteX36" fmla="*/ 830829 w 1718841"/>
              <a:gd name="connsiteY36" fmla="*/ 809502 h 1974707"/>
              <a:gd name="connsiteX37" fmla="*/ 977786 w 1718841"/>
              <a:gd name="connsiteY37" fmla="*/ 667400 h 1974707"/>
              <a:gd name="connsiteX38" fmla="*/ 899232 w 1718841"/>
              <a:gd name="connsiteY38" fmla="*/ 539198 h 1974707"/>
              <a:gd name="connsiteX39" fmla="*/ 775664 w 1718841"/>
              <a:gd name="connsiteY39" fmla="*/ 415631 h 1974707"/>
              <a:gd name="connsiteX40" fmla="*/ 701524 w 1718841"/>
              <a:gd name="connsiteY40" fmla="*/ 390917 h 1974707"/>
              <a:gd name="connsiteX41" fmla="*/ 615026 w 1718841"/>
              <a:gd name="connsiteY41" fmla="*/ 366204 h 1974707"/>
              <a:gd name="connsiteX42" fmla="*/ 442032 w 1718841"/>
              <a:gd name="connsiteY42" fmla="*/ 329133 h 1974707"/>
              <a:gd name="connsiteX43" fmla="*/ 318464 w 1718841"/>
              <a:gd name="connsiteY43" fmla="*/ 168496 h 1974707"/>
              <a:gd name="connsiteX44" fmla="*/ 466745 w 1718841"/>
              <a:gd name="connsiteY44" fmla="*/ 242636 h 1974707"/>
              <a:gd name="connsiteX45" fmla="*/ 476233 w 1718841"/>
              <a:gd name="connsiteY45" fmla="*/ 71847 h 1974707"/>
              <a:gd name="connsiteX46" fmla="*/ 837448 w 1718841"/>
              <a:gd name="connsiteY46" fmla="*/ 353847 h 1974707"/>
              <a:gd name="connsiteX47" fmla="*/ 609511 w 1718841"/>
              <a:gd name="connsiteY47" fmla="*/ 35660 h 1974707"/>
              <a:gd name="connsiteX48" fmla="*/ 789786 w 1718841"/>
              <a:gd name="connsiteY48" fmla="*/ 146210 h 1974707"/>
              <a:gd name="connsiteX49" fmla="*/ 949542 w 1718841"/>
              <a:gd name="connsiteY49" fmla="*/ 387607 h 1974707"/>
              <a:gd name="connsiteX50" fmla="*/ 974035 w 1718841"/>
              <a:gd name="connsiteY50" fmla="*/ 296256 h 1974707"/>
              <a:gd name="connsiteX51" fmla="*/ 941156 w 1718841"/>
              <a:gd name="connsiteY51" fmla="*/ 164965 h 1974707"/>
              <a:gd name="connsiteX52" fmla="*/ 908058 w 1718841"/>
              <a:gd name="connsiteY52" fmla="*/ 135 h 1974707"/>
              <a:gd name="connsiteX53" fmla="*/ 1047733 w 1718841"/>
              <a:gd name="connsiteY53" fmla="*/ 193209 h 1974707"/>
              <a:gd name="connsiteX54" fmla="*/ 1085466 w 1718841"/>
              <a:gd name="connsiteY54" fmla="*/ 504997 h 1974707"/>
              <a:gd name="connsiteX55" fmla="*/ 1360272 w 1718841"/>
              <a:gd name="connsiteY55" fmla="*/ 722652 h 1974707"/>
              <a:gd name="connsiteX0" fmla="*/ 1430572 w 1718841"/>
              <a:gd name="connsiteY0" fmla="*/ 1127259 h 1944930"/>
              <a:gd name="connsiteX1" fmla="*/ 1442929 w 1718841"/>
              <a:gd name="connsiteY1" fmla="*/ 1275540 h 1944930"/>
              <a:gd name="connsiteX2" fmla="*/ 1541783 w 1718841"/>
              <a:gd name="connsiteY2" fmla="*/ 1386751 h 1944930"/>
              <a:gd name="connsiteX3" fmla="*/ 1665351 w 1718841"/>
              <a:gd name="connsiteY3" fmla="*/ 1535032 h 1944930"/>
              <a:gd name="connsiteX4" fmla="*/ 1714778 w 1718841"/>
              <a:gd name="connsiteY4" fmla="*/ 1609173 h 1944930"/>
              <a:gd name="connsiteX5" fmla="*/ 1566497 w 1718841"/>
              <a:gd name="connsiteY5" fmla="*/ 1526205 h 1944930"/>
              <a:gd name="connsiteX6" fmla="*/ 1455286 w 1718841"/>
              <a:gd name="connsiteY6" fmla="*/ 1399108 h 1944930"/>
              <a:gd name="connsiteX7" fmla="*/ 1347826 w 1718841"/>
              <a:gd name="connsiteY7" fmla="*/ 1337324 h 1944930"/>
              <a:gd name="connsiteX8" fmla="*/ 1307005 w 1718841"/>
              <a:gd name="connsiteY8" fmla="*/ 1411464 h 1944930"/>
              <a:gd name="connsiteX9" fmla="*/ 1385338 w 1718841"/>
              <a:gd name="connsiteY9" fmla="*/ 1661909 h 1944930"/>
              <a:gd name="connsiteX10" fmla="*/ 1442929 w 1718841"/>
              <a:gd name="connsiteY10" fmla="*/ 1942805 h 1944930"/>
              <a:gd name="connsiteX11" fmla="*/ 1336352 w 1718841"/>
              <a:gd name="connsiteY11" fmla="*/ 1773561 h 1944930"/>
              <a:gd name="connsiteX12" fmla="*/ 1183437 w 1718841"/>
              <a:gd name="connsiteY12" fmla="*/ 1460891 h 1944930"/>
              <a:gd name="connsiteX13" fmla="*/ 973372 w 1718841"/>
              <a:gd name="connsiteY13" fmla="*/ 1460891 h 1944930"/>
              <a:gd name="connsiteX14" fmla="*/ 887096 w 1718841"/>
              <a:gd name="connsiteY14" fmla="*/ 1591961 h 1944930"/>
              <a:gd name="connsiteX15" fmla="*/ 825091 w 1718841"/>
              <a:gd name="connsiteY15" fmla="*/ 1708027 h 1944930"/>
              <a:gd name="connsiteX16" fmla="*/ 788021 w 1718841"/>
              <a:gd name="connsiteY16" fmla="*/ 1814796 h 1944930"/>
              <a:gd name="connsiteX17" fmla="*/ 775664 w 1718841"/>
              <a:gd name="connsiteY17" fmla="*/ 1930448 h 1944930"/>
              <a:gd name="connsiteX18" fmla="*/ 746639 w 1718841"/>
              <a:gd name="connsiteY18" fmla="*/ 1852897 h 1944930"/>
              <a:gd name="connsiteX19" fmla="*/ 740975 w 1718841"/>
              <a:gd name="connsiteY19" fmla="*/ 1789633 h 1944930"/>
              <a:gd name="connsiteX20" fmla="*/ 750951 w 1718841"/>
              <a:gd name="connsiteY20" fmla="*/ 1658600 h 1944930"/>
              <a:gd name="connsiteX21" fmla="*/ 814087 w 1718841"/>
              <a:gd name="connsiteY21" fmla="*/ 1439911 h 1944930"/>
              <a:gd name="connsiteX22" fmla="*/ 312506 w 1718841"/>
              <a:gd name="connsiteY22" fmla="*/ 1464423 h 1944930"/>
              <a:gd name="connsiteX23" fmla="*/ 46616 w 1718841"/>
              <a:gd name="connsiteY23" fmla="*/ 1349681 h 1944930"/>
              <a:gd name="connsiteX24" fmla="*/ 330821 w 1718841"/>
              <a:gd name="connsiteY24" fmla="*/ 1349681 h 1944930"/>
              <a:gd name="connsiteX25" fmla="*/ 720 w 1718841"/>
              <a:gd name="connsiteY25" fmla="*/ 1108283 h 1944930"/>
              <a:gd name="connsiteX26" fmla="*/ 441238 w 1718841"/>
              <a:gd name="connsiteY26" fmla="*/ 1214506 h 1944930"/>
              <a:gd name="connsiteX27" fmla="*/ 55882 w 1718841"/>
              <a:gd name="connsiteY27" fmla="*/ 878359 h 1944930"/>
              <a:gd name="connsiteX28" fmla="*/ 285146 w 1718841"/>
              <a:gd name="connsiteY28" fmla="*/ 974124 h 1944930"/>
              <a:gd name="connsiteX29" fmla="*/ 429675 w 1718841"/>
              <a:gd name="connsiteY29" fmla="*/ 1090189 h 1944930"/>
              <a:gd name="connsiteX30" fmla="*/ 574205 w 1718841"/>
              <a:gd name="connsiteY30" fmla="*/ 1070551 h 1944930"/>
              <a:gd name="connsiteX31" fmla="*/ 683210 w 1718841"/>
              <a:gd name="connsiteY31" fmla="*/ 927565 h 1944930"/>
              <a:gd name="connsiteX32" fmla="*/ 568028 w 1718841"/>
              <a:gd name="connsiteY32" fmla="*/ 750818 h 1944930"/>
              <a:gd name="connsiteX33" fmla="*/ 355756 w 1718841"/>
              <a:gd name="connsiteY33" fmla="*/ 620188 h 1944930"/>
              <a:gd name="connsiteX34" fmla="*/ 136643 w 1718841"/>
              <a:gd name="connsiteY34" fmla="*/ 416746 h 1944930"/>
              <a:gd name="connsiteX35" fmla="*/ 478221 w 1718841"/>
              <a:gd name="connsiteY35" fmla="*/ 554874 h 1944930"/>
              <a:gd name="connsiteX36" fmla="*/ 830829 w 1718841"/>
              <a:gd name="connsiteY36" fmla="*/ 779725 h 1944930"/>
              <a:gd name="connsiteX37" fmla="*/ 977786 w 1718841"/>
              <a:gd name="connsiteY37" fmla="*/ 637623 h 1944930"/>
              <a:gd name="connsiteX38" fmla="*/ 899232 w 1718841"/>
              <a:gd name="connsiteY38" fmla="*/ 509421 h 1944930"/>
              <a:gd name="connsiteX39" fmla="*/ 775664 w 1718841"/>
              <a:gd name="connsiteY39" fmla="*/ 385854 h 1944930"/>
              <a:gd name="connsiteX40" fmla="*/ 701524 w 1718841"/>
              <a:gd name="connsiteY40" fmla="*/ 361140 h 1944930"/>
              <a:gd name="connsiteX41" fmla="*/ 615026 w 1718841"/>
              <a:gd name="connsiteY41" fmla="*/ 336427 h 1944930"/>
              <a:gd name="connsiteX42" fmla="*/ 442032 w 1718841"/>
              <a:gd name="connsiteY42" fmla="*/ 299356 h 1944930"/>
              <a:gd name="connsiteX43" fmla="*/ 318464 w 1718841"/>
              <a:gd name="connsiteY43" fmla="*/ 138719 h 1944930"/>
              <a:gd name="connsiteX44" fmla="*/ 466745 w 1718841"/>
              <a:gd name="connsiteY44" fmla="*/ 212859 h 1944930"/>
              <a:gd name="connsiteX45" fmla="*/ 476233 w 1718841"/>
              <a:gd name="connsiteY45" fmla="*/ 42070 h 1944930"/>
              <a:gd name="connsiteX46" fmla="*/ 837448 w 1718841"/>
              <a:gd name="connsiteY46" fmla="*/ 324070 h 1944930"/>
              <a:gd name="connsiteX47" fmla="*/ 609511 w 1718841"/>
              <a:gd name="connsiteY47" fmla="*/ 5883 h 1944930"/>
              <a:gd name="connsiteX48" fmla="*/ 789786 w 1718841"/>
              <a:gd name="connsiteY48" fmla="*/ 116433 h 1944930"/>
              <a:gd name="connsiteX49" fmla="*/ 949542 w 1718841"/>
              <a:gd name="connsiteY49" fmla="*/ 357830 h 1944930"/>
              <a:gd name="connsiteX50" fmla="*/ 974035 w 1718841"/>
              <a:gd name="connsiteY50" fmla="*/ 266479 h 1944930"/>
              <a:gd name="connsiteX51" fmla="*/ 941156 w 1718841"/>
              <a:gd name="connsiteY51" fmla="*/ 135188 h 1944930"/>
              <a:gd name="connsiteX52" fmla="*/ 1047733 w 1718841"/>
              <a:gd name="connsiteY52" fmla="*/ 163432 h 1944930"/>
              <a:gd name="connsiteX53" fmla="*/ 1085466 w 1718841"/>
              <a:gd name="connsiteY53" fmla="*/ 475220 h 1944930"/>
              <a:gd name="connsiteX54" fmla="*/ 1360272 w 1718841"/>
              <a:gd name="connsiteY54" fmla="*/ 692875 h 1944930"/>
              <a:gd name="connsiteX0" fmla="*/ 1430572 w 1718841"/>
              <a:gd name="connsiteY0" fmla="*/ 1127259 h 1944930"/>
              <a:gd name="connsiteX1" fmla="*/ 1442929 w 1718841"/>
              <a:gd name="connsiteY1" fmla="*/ 1275540 h 1944930"/>
              <a:gd name="connsiteX2" fmla="*/ 1541783 w 1718841"/>
              <a:gd name="connsiteY2" fmla="*/ 1386751 h 1944930"/>
              <a:gd name="connsiteX3" fmla="*/ 1665351 w 1718841"/>
              <a:gd name="connsiteY3" fmla="*/ 1535032 h 1944930"/>
              <a:gd name="connsiteX4" fmla="*/ 1714778 w 1718841"/>
              <a:gd name="connsiteY4" fmla="*/ 1609173 h 1944930"/>
              <a:gd name="connsiteX5" fmla="*/ 1566497 w 1718841"/>
              <a:gd name="connsiteY5" fmla="*/ 1526205 h 1944930"/>
              <a:gd name="connsiteX6" fmla="*/ 1455286 w 1718841"/>
              <a:gd name="connsiteY6" fmla="*/ 1399108 h 1944930"/>
              <a:gd name="connsiteX7" fmla="*/ 1347826 w 1718841"/>
              <a:gd name="connsiteY7" fmla="*/ 1337324 h 1944930"/>
              <a:gd name="connsiteX8" fmla="*/ 1307005 w 1718841"/>
              <a:gd name="connsiteY8" fmla="*/ 1411464 h 1944930"/>
              <a:gd name="connsiteX9" fmla="*/ 1385338 w 1718841"/>
              <a:gd name="connsiteY9" fmla="*/ 1661909 h 1944930"/>
              <a:gd name="connsiteX10" fmla="*/ 1442929 w 1718841"/>
              <a:gd name="connsiteY10" fmla="*/ 1942805 h 1944930"/>
              <a:gd name="connsiteX11" fmla="*/ 1336352 w 1718841"/>
              <a:gd name="connsiteY11" fmla="*/ 1773561 h 1944930"/>
              <a:gd name="connsiteX12" fmla="*/ 1183437 w 1718841"/>
              <a:gd name="connsiteY12" fmla="*/ 1460891 h 1944930"/>
              <a:gd name="connsiteX13" fmla="*/ 973372 w 1718841"/>
              <a:gd name="connsiteY13" fmla="*/ 1460891 h 1944930"/>
              <a:gd name="connsiteX14" fmla="*/ 887096 w 1718841"/>
              <a:gd name="connsiteY14" fmla="*/ 1591961 h 1944930"/>
              <a:gd name="connsiteX15" fmla="*/ 825091 w 1718841"/>
              <a:gd name="connsiteY15" fmla="*/ 1708027 h 1944930"/>
              <a:gd name="connsiteX16" fmla="*/ 788021 w 1718841"/>
              <a:gd name="connsiteY16" fmla="*/ 1814796 h 1944930"/>
              <a:gd name="connsiteX17" fmla="*/ 775664 w 1718841"/>
              <a:gd name="connsiteY17" fmla="*/ 1930448 h 1944930"/>
              <a:gd name="connsiteX18" fmla="*/ 746639 w 1718841"/>
              <a:gd name="connsiteY18" fmla="*/ 1852897 h 1944930"/>
              <a:gd name="connsiteX19" fmla="*/ 740975 w 1718841"/>
              <a:gd name="connsiteY19" fmla="*/ 1789633 h 1944930"/>
              <a:gd name="connsiteX20" fmla="*/ 750951 w 1718841"/>
              <a:gd name="connsiteY20" fmla="*/ 1658600 h 1944930"/>
              <a:gd name="connsiteX21" fmla="*/ 814087 w 1718841"/>
              <a:gd name="connsiteY21" fmla="*/ 1439911 h 1944930"/>
              <a:gd name="connsiteX22" fmla="*/ 312506 w 1718841"/>
              <a:gd name="connsiteY22" fmla="*/ 1464423 h 1944930"/>
              <a:gd name="connsiteX23" fmla="*/ 46616 w 1718841"/>
              <a:gd name="connsiteY23" fmla="*/ 1349681 h 1944930"/>
              <a:gd name="connsiteX24" fmla="*/ 330821 w 1718841"/>
              <a:gd name="connsiteY24" fmla="*/ 1349681 h 1944930"/>
              <a:gd name="connsiteX25" fmla="*/ 720 w 1718841"/>
              <a:gd name="connsiteY25" fmla="*/ 1108283 h 1944930"/>
              <a:gd name="connsiteX26" fmla="*/ 441238 w 1718841"/>
              <a:gd name="connsiteY26" fmla="*/ 1214506 h 1944930"/>
              <a:gd name="connsiteX27" fmla="*/ 55882 w 1718841"/>
              <a:gd name="connsiteY27" fmla="*/ 878359 h 1944930"/>
              <a:gd name="connsiteX28" fmla="*/ 285146 w 1718841"/>
              <a:gd name="connsiteY28" fmla="*/ 974124 h 1944930"/>
              <a:gd name="connsiteX29" fmla="*/ 429675 w 1718841"/>
              <a:gd name="connsiteY29" fmla="*/ 1090189 h 1944930"/>
              <a:gd name="connsiteX30" fmla="*/ 574205 w 1718841"/>
              <a:gd name="connsiteY30" fmla="*/ 1070551 h 1944930"/>
              <a:gd name="connsiteX31" fmla="*/ 683210 w 1718841"/>
              <a:gd name="connsiteY31" fmla="*/ 927565 h 1944930"/>
              <a:gd name="connsiteX32" fmla="*/ 568028 w 1718841"/>
              <a:gd name="connsiteY32" fmla="*/ 750818 h 1944930"/>
              <a:gd name="connsiteX33" fmla="*/ 355756 w 1718841"/>
              <a:gd name="connsiteY33" fmla="*/ 620188 h 1944930"/>
              <a:gd name="connsiteX34" fmla="*/ 136643 w 1718841"/>
              <a:gd name="connsiteY34" fmla="*/ 416746 h 1944930"/>
              <a:gd name="connsiteX35" fmla="*/ 478221 w 1718841"/>
              <a:gd name="connsiteY35" fmla="*/ 554874 h 1944930"/>
              <a:gd name="connsiteX36" fmla="*/ 830829 w 1718841"/>
              <a:gd name="connsiteY36" fmla="*/ 779725 h 1944930"/>
              <a:gd name="connsiteX37" fmla="*/ 977786 w 1718841"/>
              <a:gd name="connsiteY37" fmla="*/ 637623 h 1944930"/>
              <a:gd name="connsiteX38" fmla="*/ 899232 w 1718841"/>
              <a:gd name="connsiteY38" fmla="*/ 509421 h 1944930"/>
              <a:gd name="connsiteX39" fmla="*/ 775664 w 1718841"/>
              <a:gd name="connsiteY39" fmla="*/ 385854 h 1944930"/>
              <a:gd name="connsiteX40" fmla="*/ 701524 w 1718841"/>
              <a:gd name="connsiteY40" fmla="*/ 361140 h 1944930"/>
              <a:gd name="connsiteX41" fmla="*/ 615026 w 1718841"/>
              <a:gd name="connsiteY41" fmla="*/ 336427 h 1944930"/>
              <a:gd name="connsiteX42" fmla="*/ 442032 w 1718841"/>
              <a:gd name="connsiteY42" fmla="*/ 299356 h 1944930"/>
              <a:gd name="connsiteX43" fmla="*/ 318464 w 1718841"/>
              <a:gd name="connsiteY43" fmla="*/ 138719 h 1944930"/>
              <a:gd name="connsiteX44" fmla="*/ 466745 w 1718841"/>
              <a:gd name="connsiteY44" fmla="*/ 212859 h 1944930"/>
              <a:gd name="connsiteX45" fmla="*/ 476233 w 1718841"/>
              <a:gd name="connsiteY45" fmla="*/ 42070 h 1944930"/>
              <a:gd name="connsiteX46" fmla="*/ 837448 w 1718841"/>
              <a:gd name="connsiteY46" fmla="*/ 324070 h 1944930"/>
              <a:gd name="connsiteX47" fmla="*/ 609511 w 1718841"/>
              <a:gd name="connsiteY47" fmla="*/ 5883 h 1944930"/>
              <a:gd name="connsiteX48" fmla="*/ 789786 w 1718841"/>
              <a:gd name="connsiteY48" fmla="*/ 116433 h 1944930"/>
              <a:gd name="connsiteX49" fmla="*/ 949542 w 1718841"/>
              <a:gd name="connsiteY49" fmla="*/ 357830 h 1944930"/>
              <a:gd name="connsiteX50" fmla="*/ 974035 w 1718841"/>
              <a:gd name="connsiteY50" fmla="*/ 266479 h 1944930"/>
              <a:gd name="connsiteX51" fmla="*/ 1047733 w 1718841"/>
              <a:gd name="connsiteY51" fmla="*/ 163432 h 1944930"/>
              <a:gd name="connsiteX52" fmla="*/ 1085466 w 1718841"/>
              <a:gd name="connsiteY52" fmla="*/ 475220 h 1944930"/>
              <a:gd name="connsiteX53" fmla="*/ 1360272 w 1718841"/>
              <a:gd name="connsiteY53" fmla="*/ 692875 h 1944930"/>
              <a:gd name="connsiteX0" fmla="*/ 1430572 w 1718841"/>
              <a:gd name="connsiteY0" fmla="*/ 1127259 h 1944930"/>
              <a:gd name="connsiteX1" fmla="*/ 1442929 w 1718841"/>
              <a:gd name="connsiteY1" fmla="*/ 1275540 h 1944930"/>
              <a:gd name="connsiteX2" fmla="*/ 1541783 w 1718841"/>
              <a:gd name="connsiteY2" fmla="*/ 1386751 h 1944930"/>
              <a:gd name="connsiteX3" fmla="*/ 1665351 w 1718841"/>
              <a:gd name="connsiteY3" fmla="*/ 1535032 h 1944930"/>
              <a:gd name="connsiteX4" fmla="*/ 1714778 w 1718841"/>
              <a:gd name="connsiteY4" fmla="*/ 1609173 h 1944930"/>
              <a:gd name="connsiteX5" fmla="*/ 1566497 w 1718841"/>
              <a:gd name="connsiteY5" fmla="*/ 1526205 h 1944930"/>
              <a:gd name="connsiteX6" fmla="*/ 1455286 w 1718841"/>
              <a:gd name="connsiteY6" fmla="*/ 1399108 h 1944930"/>
              <a:gd name="connsiteX7" fmla="*/ 1347826 w 1718841"/>
              <a:gd name="connsiteY7" fmla="*/ 1337324 h 1944930"/>
              <a:gd name="connsiteX8" fmla="*/ 1307005 w 1718841"/>
              <a:gd name="connsiteY8" fmla="*/ 1411464 h 1944930"/>
              <a:gd name="connsiteX9" fmla="*/ 1385338 w 1718841"/>
              <a:gd name="connsiteY9" fmla="*/ 1661909 h 1944930"/>
              <a:gd name="connsiteX10" fmla="*/ 1442929 w 1718841"/>
              <a:gd name="connsiteY10" fmla="*/ 1942805 h 1944930"/>
              <a:gd name="connsiteX11" fmla="*/ 1336352 w 1718841"/>
              <a:gd name="connsiteY11" fmla="*/ 1773561 h 1944930"/>
              <a:gd name="connsiteX12" fmla="*/ 1183437 w 1718841"/>
              <a:gd name="connsiteY12" fmla="*/ 1460891 h 1944930"/>
              <a:gd name="connsiteX13" fmla="*/ 973372 w 1718841"/>
              <a:gd name="connsiteY13" fmla="*/ 1460891 h 1944930"/>
              <a:gd name="connsiteX14" fmla="*/ 887096 w 1718841"/>
              <a:gd name="connsiteY14" fmla="*/ 1591961 h 1944930"/>
              <a:gd name="connsiteX15" fmla="*/ 825091 w 1718841"/>
              <a:gd name="connsiteY15" fmla="*/ 1708027 h 1944930"/>
              <a:gd name="connsiteX16" fmla="*/ 788021 w 1718841"/>
              <a:gd name="connsiteY16" fmla="*/ 1814796 h 1944930"/>
              <a:gd name="connsiteX17" fmla="*/ 775664 w 1718841"/>
              <a:gd name="connsiteY17" fmla="*/ 1930448 h 1944930"/>
              <a:gd name="connsiteX18" fmla="*/ 746639 w 1718841"/>
              <a:gd name="connsiteY18" fmla="*/ 1852897 h 1944930"/>
              <a:gd name="connsiteX19" fmla="*/ 740975 w 1718841"/>
              <a:gd name="connsiteY19" fmla="*/ 1789633 h 1944930"/>
              <a:gd name="connsiteX20" fmla="*/ 750951 w 1718841"/>
              <a:gd name="connsiteY20" fmla="*/ 1658600 h 1944930"/>
              <a:gd name="connsiteX21" fmla="*/ 814087 w 1718841"/>
              <a:gd name="connsiteY21" fmla="*/ 1439911 h 1944930"/>
              <a:gd name="connsiteX22" fmla="*/ 312506 w 1718841"/>
              <a:gd name="connsiteY22" fmla="*/ 1464423 h 1944930"/>
              <a:gd name="connsiteX23" fmla="*/ 46616 w 1718841"/>
              <a:gd name="connsiteY23" fmla="*/ 1349681 h 1944930"/>
              <a:gd name="connsiteX24" fmla="*/ 330821 w 1718841"/>
              <a:gd name="connsiteY24" fmla="*/ 1349681 h 1944930"/>
              <a:gd name="connsiteX25" fmla="*/ 720 w 1718841"/>
              <a:gd name="connsiteY25" fmla="*/ 1108283 h 1944930"/>
              <a:gd name="connsiteX26" fmla="*/ 441238 w 1718841"/>
              <a:gd name="connsiteY26" fmla="*/ 1214506 h 1944930"/>
              <a:gd name="connsiteX27" fmla="*/ 55882 w 1718841"/>
              <a:gd name="connsiteY27" fmla="*/ 878359 h 1944930"/>
              <a:gd name="connsiteX28" fmla="*/ 285146 w 1718841"/>
              <a:gd name="connsiteY28" fmla="*/ 974124 h 1944930"/>
              <a:gd name="connsiteX29" fmla="*/ 429675 w 1718841"/>
              <a:gd name="connsiteY29" fmla="*/ 1090189 h 1944930"/>
              <a:gd name="connsiteX30" fmla="*/ 574205 w 1718841"/>
              <a:gd name="connsiteY30" fmla="*/ 1070551 h 1944930"/>
              <a:gd name="connsiteX31" fmla="*/ 683210 w 1718841"/>
              <a:gd name="connsiteY31" fmla="*/ 927565 h 1944930"/>
              <a:gd name="connsiteX32" fmla="*/ 568028 w 1718841"/>
              <a:gd name="connsiteY32" fmla="*/ 750818 h 1944930"/>
              <a:gd name="connsiteX33" fmla="*/ 355756 w 1718841"/>
              <a:gd name="connsiteY33" fmla="*/ 620188 h 1944930"/>
              <a:gd name="connsiteX34" fmla="*/ 136643 w 1718841"/>
              <a:gd name="connsiteY34" fmla="*/ 416746 h 1944930"/>
              <a:gd name="connsiteX35" fmla="*/ 478221 w 1718841"/>
              <a:gd name="connsiteY35" fmla="*/ 554874 h 1944930"/>
              <a:gd name="connsiteX36" fmla="*/ 830829 w 1718841"/>
              <a:gd name="connsiteY36" fmla="*/ 779725 h 1944930"/>
              <a:gd name="connsiteX37" fmla="*/ 977786 w 1718841"/>
              <a:gd name="connsiteY37" fmla="*/ 637623 h 1944930"/>
              <a:gd name="connsiteX38" fmla="*/ 899232 w 1718841"/>
              <a:gd name="connsiteY38" fmla="*/ 509421 h 1944930"/>
              <a:gd name="connsiteX39" fmla="*/ 775664 w 1718841"/>
              <a:gd name="connsiteY39" fmla="*/ 385854 h 1944930"/>
              <a:gd name="connsiteX40" fmla="*/ 701524 w 1718841"/>
              <a:gd name="connsiteY40" fmla="*/ 361140 h 1944930"/>
              <a:gd name="connsiteX41" fmla="*/ 615026 w 1718841"/>
              <a:gd name="connsiteY41" fmla="*/ 336427 h 1944930"/>
              <a:gd name="connsiteX42" fmla="*/ 442032 w 1718841"/>
              <a:gd name="connsiteY42" fmla="*/ 299356 h 1944930"/>
              <a:gd name="connsiteX43" fmla="*/ 318464 w 1718841"/>
              <a:gd name="connsiteY43" fmla="*/ 138719 h 1944930"/>
              <a:gd name="connsiteX44" fmla="*/ 466745 w 1718841"/>
              <a:gd name="connsiteY44" fmla="*/ 212859 h 1944930"/>
              <a:gd name="connsiteX45" fmla="*/ 476233 w 1718841"/>
              <a:gd name="connsiteY45" fmla="*/ 42070 h 1944930"/>
              <a:gd name="connsiteX46" fmla="*/ 837448 w 1718841"/>
              <a:gd name="connsiteY46" fmla="*/ 324070 h 1944930"/>
              <a:gd name="connsiteX47" fmla="*/ 609511 w 1718841"/>
              <a:gd name="connsiteY47" fmla="*/ 5883 h 1944930"/>
              <a:gd name="connsiteX48" fmla="*/ 789786 w 1718841"/>
              <a:gd name="connsiteY48" fmla="*/ 116433 h 1944930"/>
              <a:gd name="connsiteX49" fmla="*/ 949542 w 1718841"/>
              <a:gd name="connsiteY49" fmla="*/ 357830 h 1944930"/>
              <a:gd name="connsiteX50" fmla="*/ 974035 w 1718841"/>
              <a:gd name="connsiteY50" fmla="*/ 266479 h 1944930"/>
              <a:gd name="connsiteX51" fmla="*/ 1085466 w 1718841"/>
              <a:gd name="connsiteY51" fmla="*/ 475220 h 1944930"/>
              <a:gd name="connsiteX52" fmla="*/ 1360272 w 1718841"/>
              <a:gd name="connsiteY52" fmla="*/ 692875 h 1944930"/>
              <a:gd name="connsiteX0" fmla="*/ 1430572 w 1718841"/>
              <a:gd name="connsiteY0" fmla="*/ 1127259 h 1944930"/>
              <a:gd name="connsiteX1" fmla="*/ 1442929 w 1718841"/>
              <a:gd name="connsiteY1" fmla="*/ 1275540 h 1944930"/>
              <a:gd name="connsiteX2" fmla="*/ 1541783 w 1718841"/>
              <a:gd name="connsiteY2" fmla="*/ 1386751 h 1944930"/>
              <a:gd name="connsiteX3" fmla="*/ 1665351 w 1718841"/>
              <a:gd name="connsiteY3" fmla="*/ 1535032 h 1944930"/>
              <a:gd name="connsiteX4" fmla="*/ 1714778 w 1718841"/>
              <a:gd name="connsiteY4" fmla="*/ 1609173 h 1944930"/>
              <a:gd name="connsiteX5" fmla="*/ 1566497 w 1718841"/>
              <a:gd name="connsiteY5" fmla="*/ 1526205 h 1944930"/>
              <a:gd name="connsiteX6" fmla="*/ 1455286 w 1718841"/>
              <a:gd name="connsiteY6" fmla="*/ 1399108 h 1944930"/>
              <a:gd name="connsiteX7" fmla="*/ 1347826 w 1718841"/>
              <a:gd name="connsiteY7" fmla="*/ 1337324 h 1944930"/>
              <a:gd name="connsiteX8" fmla="*/ 1307005 w 1718841"/>
              <a:gd name="connsiteY8" fmla="*/ 1411464 h 1944930"/>
              <a:gd name="connsiteX9" fmla="*/ 1385338 w 1718841"/>
              <a:gd name="connsiteY9" fmla="*/ 1661909 h 1944930"/>
              <a:gd name="connsiteX10" fmla="*/ 1442929 w 1718841"/>
              <a:gd name="connsiteY10" fmla="*/ 1942805 h 1944930"/>
              <a:gd name="connsiteX11" fmla="*/ 1336352 w 1718841"/>
              <a:gd name="connsiteY11" fmla="*/ 1773561 h 1944930"/>
              <a:gd name="connsiteX12" fmla="*/ 1183437 w 1718841"/>
              <a:gd name="connsiteY12" fmla="*/ 1460891 h 1944930"/>
              <a:gd name="connsiteX13" fmla="*/ 973372 w 1718841"/>
              <a:gd name="connsiteY13" fmla="*/ 1460891 h 1944930"/>
              <a:gd name="connsiteX14" fmla="*/ 887096 w 1718841"/>
              <a:gd name="connsiteY14" fmla="*/ 1591961 h 1944930"/>
              <a:gd name="connsiteX15" fmla="*/ 825091 w 1718841"/>
              <a:gd name="connsiteY15" fmla="*/ 1708027 h 1944930"/>
              <a:gd name="connsiteX16" fmla="*/ 788021 w 1718841"/>
              <a:gd name="connsiteY16" fmla="*/ 1814796 h 1944930"/>
              <a:gd name="connsiteX17" fmla="*/ 775664 w 1718841"/>
              <a:gd name="connsiteY17" fmla="*/ 1930448 h 1944930"/>
              <a:gd name="connsiteX18" fmla="*/ 746639 w 1718841"/>
              <a:gd name="connsiteY18" fmla="*/ 1852897 h 1944930"/>
              <a:gd name="connsiteX19" fmla="*/ 740975 w 1718841"/>
              <a:gd name="connsiteY19" fmla="*/ 1789633 h 1944930"/>
              <a:gd name="connsiteX20" fmla="*/ 750951 w 1718841"/>
              <a:gd name="connsiteY20" fmla="*/ 1658600 h 1944930"/>
              <a:gd name="connsiteX21" fmla="*/ 814087 w 1718841"/>
              <a:gd name="connsiteY21" fmla="*/ 1439911 h 1944930"/>
              <a:gd name="connsiteX22" fmla="*/ 312506 w 1718841"/>
              <a:gd name="connsiteY22" fmla="*/ 1464423 h 1944930"/>
              <a:gd name="connsiteX23" fmla="*/ 46616 w 1718841"/>
              <a:gd name="connsiteY23" fmla="*/ 1349681 h 1944930"/>
              <a:gd name="connsiteX24" fmla="*/ 330821 w 1718841"/>
              <a:gd name="connsiteY24" fmla="*/ 1349681 h 1944930"/>
              <a:gd name="connsiteX25" fmla="*/ 720 w 1718841"/>
              <a:gd name="connsiteY25" fmla="*/ 1108283 h 1944930"/>
              <a:gd name="connsiteX26" fmla="*/ 441238 w 1718841"/>
              <a:gd name="connsiteY26" fmla="*/ 1214506 h 1944930"/>
              <a:gd name="connsiteX27" fmla="*/ 55882 w 1718841"/>
              <a:gd name="connsiteY27" fmla="*/ 878359 h 1944930"/>
              <a:gd name="connsiteX28" fmla="*/ 285146 w 1718841"/>
              <a:gd name="connsiteY28" fmla="*/ 974124 h 1944930"/>
              <a:gd name="connsiteX29" fmla="*/ 429675 w 1718841"/>
              <a:gd name="connsiteY29" fmla="*/ 1090189 h 1944930"/>
              <a:gd name="connsiteX30" fmla="*/ 574205 w 1718841"/>
              <a:gd name="connsiteY30" fmla="*/ 1070551 h 1944930"/>
              <a:gd name="connsiteX31" fmla="*/ 683210 w 1718841"/>
              <a:gd name="connsiteY31" fmla="*/ 927565 h 1944930"/>
              <a:gd name="connsiteX32" fmla="*/ 568028 w 1718841"/>
              <a:gd name="connsiteY32" fmla="*/ 750818 h 1944930"/>
              <a:gd name="connsiteX33" fmla="*/ 355756 w 1718841"/>
              <a:gd name="connsiteY33" fmla="*/ 620188 h 1944930"/>
              <a:gd name="connsiteX34" fmla="*/ 136643 w 1718841"/>
              <a:gd name="connsiteY34" fmla="*/ 416746 h 1944930"/>
              <a:gd name="connsiteX35" fmla="*/ 478221 w 1718841"/>
              <a:gd name="connsiteY35" fmla="*/ 554874 h 1944930"/>
              <a:gd name="connsiteX36" fmla="*/ 830829 w 1718841"/>
              <a:gd name="connsiteY36" fmla="*/ 779725 h 1944930"/>
              <a:gd name="connsiteX37" fmla="*/ 977786 w 1718841"/>
              <a:gd name="connsiteY37" fmla="*/ 637623 h 1944930"/>
              <a:gd name="connsiteX38" fmla="*/ 899232 w 1718841"/>
              <a:gd name="connsiteY38" fmla="*/ 509421 h 1944930"/>
              <a:gd name="connsiteX39" fmla="*/ 775664 w 1718841"/>
              <a:gd name="connsiteY39" fmla="*/ 385854 h 1944930"/>
              <a:gd name="connsiteX40" fmla="*/ 701524 w 1718841"/>
              <a:gd name="connsiteY40" fmla="*/ 361140 h 1944930"/>
              <a:gd name="connsiteX41" fmla="*/ 615026 w 1718841"/>
              <a:gd name="connsiteY41" fmla="*/ 336427 h 1944930"/>
              <a:gd name="connsiteX42" fmla="*/ 442032 w 1718841"/>
              <a:gd name="connsiteY42" fmla="*/ 299356 h 1944930"/>
              <a:gd name="connsiteX43" fmla="*/ 318464 w 1718841"/>
              <a:gd name="connsiteY43" fmla="*/ 138719 h 1944930"/>
              <a:gd name="connsiteX44" fmla="*/ 466745 w 1718841"/>
              <a:gd name="connsiteY44" fmla="*/ 212859 h 1944930"/>
              <a:gd name="connsiteX45" fmla="*/ 476233 w 1718841"/>
              <a:gd name="connsiteY45" fmla="*/ 42070 h 1944930"/>
              <a:gd name="connsiteX46" fmla="*/ 837448 w 1718841"/>
              <a:gd name="connsiteY46" fmla="*/ 324070 h 1944930"/>
              <a:gd name="connsiteX47" fmla="*/ 609511 w 1718841"/>
              <a:gd name="connsiteY47" fmla="*/ 5883 h 1944930"/>
              <a:gd name="connsiteX48" fmla="*/ 789786 w 1718841"/>
              <a:gd name="connsiteY48" fmla="*/ 116433 h 1944930"/>
              <a:gd name="connsiteX49" fmla="*/ 949542 w 1718841"/>
              <a:gd name="connsiteY49" fmla="*/ 357830 h 1944930"/>
              <a:gd name="connsiteX50" fmla="*/ 1085466 w 1718841"/>
              <a:gd name="connsiteY50" fmla="*/ 475220 h 1944930"/>
              <a:gd name="connsiteX51" fmla="*/ 1360272 w 1718841"/>
              <a:gd name="connsiteY51" fmla="*/ 692875 h 1944930"/>
              <a:gd name="connsiteX0" fmla="*/ 1430572 w 1718841"/>
              <a:gd name="connsiteY0" fmla="*/ 1127259 h 1944930"/>
              <a:gd name="connsiteX1" fmla="*/ 1442929 w 1718841"/>
              <a:gd name="connsiteY1" fmla="*/ 1275540 h 1944930"/>
              <a:gd name="connsiteX2" fmla="*/ 1541783 w 1718841"/>
              <a:gd name="connsiteY2" fmla="*/ 1386751 h 1944930"/>
              <a:gd name="connsiteX3" fmla="*/ 1665351 w 1718841"/>
              <a:gd name="connsiteY3" fmla="*/ 1535032 h 1944930"/>
              <a:gd name="connsiteX4" fmla="*/ 1714778 w 1718841"/>
              <a:gd name="connsiteY4" fmla="*/ 1609173 h 1944930"/>
              <a:gd name="connsiteX5" fmla="*/ 1566497 w 1718841"/>
              <a:gd name="connsiteY5" fmla="*/ 1526205 h 1944930"/>
              <a:gd name="connsiteX6" fmla="*/ 1455286 w 1718841"/>
              <a:gd name="connsiteY6" fmla="*/ 1399108 h 1944930"/>
              <a:gd name="connsiteX7" fmla="*/ 1347826 w 1718841"/>
              <a:gd name="connsiteY7" fmla="*/ 1337324 h 1944930"/>
              <a:gd name="connsiteX8" fmla="*/ 1307005 w 1718841"/>
              <a:gd name="connsiteY8" fmla="*/ 1411464 h 1944930"/>
              <a:gd name="connsiteX9" fmla="*/ 1385338 w 1718841"/>
              <a:gd name="connsiteY9" fmla="*/ 1661909 h 1944930"/>
              <a:gd name="connsiteX10" fmla="*/ 1442929 w 1718841"/>
              <a:gd name="connsiteY10" fmla="*/ 1942805 h 1944930"/>
              <a:gd name="connsiteX11" fmla="*/ 1336352 w 1718841"/>
              <a:gd name="connsiteY11" fmla="*/ 1773561 h 1944930"/>
              <a:gd name="connsiteX12" fmla="*/ 1183437 w 1718841"/>
              <a:gd name="connsiteY12" fmla="*/ 1460891 h 1944930"/>
              <a:gd name="connsiteX13" fmla="*/ 973372 w 1718841"/>
              <a:gd name="connsiteY13" fmla="*/ 1460891 h 1944930"/>
              <a:gd name="connsiteX14" fmla="*/ 887096 w 1718841"/>
              <a:gd name="connsiteY14" fmla="*/ 1591961 h 1944930"/>
              <a:gd name="connsiteX15" fmla="*/ 825091 w 1718841"/>
              <a:gd name="connsiteY15" fmla="*/ 1708027 h 1944930"/>
              <a:gd name="connsiteX16" fmla="*/ 788021 w 1718841"/>
              <a:gd name="connsiteY16" fmla="*/ 1814796 h 1944930"/>
              <a:gd name="connsiteX17" fmla="*/ 775664 w 1718841"/>
              <a:gd name="connsiteY17" fmla="*/ 1930448 h 1944930"/>
              <a:gd name="connsiteX18" fmla="*/ 746639 w 1718841"/>
              <a:gd name="connsiteY18" fmla="*/ 1852897 h 1944930"/>
              <a:gd name="connsiteX19" fmla="*/ 740975 w 1718841"/>
              <a:gd name="connsiteY19" fmla="*/ 1789633 h 1944930"/>
              <a:gd name="connsiteX20" fmla="*/ 750951 w 1718841"/>
              <a:gd name="connsiteY20" fmla="*/ 1658600 h 1944930"/>
              <a:gd name="connsiteX21" fmla="*/ 814087 w 1718841"/>
              <a:gd name="connsiteY21" fmla="*/ 1439911 h 1944930"/>
              <a:gd name="connsiteX22" fmla="*/ 312506 w 1718841"/>
              <a:gd name="connsiteY22" fmla="*/ 1464423 h 1944930"/>
              <a:gd name="connsiteX23" fmla="*/ 46616 w 1718841"/>
              <a:gd name="connsiteY23" fmla="*/ 1349681 h 1944930"/>
              <a:gd name="connsiteX24" fmla="*/ 330821 w 1718841"/>
              <a:gd name="connsiteY24" fmla="*/ 1349681 h 1944930"/>
              <a:gd name="connsiteX25" fmla="*/ 720 w 1718841"/>
              <a:gd name="connsiteY25" fmla="*/ 1108283 h 1944930"/>
              <a:gd name="connsiteX26" fmla="*/ 441238 w 1718841"/>
              <a:gd name="connsiteY26" fmla="*/ 1214506 h 1944930"/>
              <a:gd name="connsiteX27" fmla="*/ 55882 w 1718841"/>
              <a:gd name="connsiteY27" fmla="*/ 878359 h 1944930"/>
              <a:gd name="connsiteX28" fmla="*/ 285146 w 1718841"/>
              <a:gd name="connsiteY28" fmla="*/ 974124 h 1944930"/>
              <a:gd name="connsiteX29" fmla="*/ 429675 w 1718841"/>
              <a:gd name="connsiteY29" fmla="*/ 1090189 h 1944930"/>
              <a:gd name="connsiteX30" fmla="*/ 574205 w 1718841"/>
              <a:gd name="connsiteY30" fmla="*/ 1070551 h 1944930"/>
              <a:gd name="connsiteX31" fmla="*/ 683210 w 1718841"/>
              <a:gd name="connsiteY31" fmla="*/ 927565 h 1944930"/>
              <a:gd name="connsiteX32" fmla="*/ 568028 w 1718841"/>
              <a:gd name="connsiteY32" fmla="*/ 750818 h 1944930"/>
              <a:gd name="connsiteX33" fmla="*/ 355756 w 1718841"/>
              <a:gd name="connsiteY33" fmla="*/ 620188 h 1944930"/>
              <a:gd name="connsiteX34" fmla="*/ 136643 w 1718841"/>
              <a:gd name="connsiteY34" fmla="*/ 416746 h 1944930"/>
              <a:gd name="connsiteX35" fmla="*/ 478221 w 1718841"/>
              <a:gd name="connsiteY35" fmla="*/ 554874 h 1944930"/>
              <a:gd name="connsiteX36" fmla="*/ 830829 w 1718841"/>
              <a:gd name="connsiteY36" fmla="*/ 779725 h 1944930"/>
              <a:gd name="connsiteX37" fmla="*/ 977786 w 1718841"/>
              <a:gd name="connsiteY37" fmla="*/ 637623 h 1944930"/>
              <a:gd name="connsiteX38" fmla="*/ 899232 w 1718841"/>
              <a:gd name="connsiteY38" fmla="*/ 509421 h 1944930"/>
              <a:gd name="connsiteX39" fmla="*/ 775664 w 1718841"/>
              <a:gd name="connsiteY39" fmla="*/ 385854 h 1944930"/>
              <a:gd name="connsiteX40" fmla="*/ 701524 w 1718841"/>
              <a:gd name="connsiteY40" fmla="*/ 361140 h 1944930"/>
              <a:gd name="connsiteX41" fmla="*/ 615026 w 1718841"/>
              <a:gd name="connsiteY41" fmla="*/ 336427 h 1944930"/>
              <a:gd name="connsiteX42" fmla="*/ 442032 w 1718841"/>
              <a:gd name="connsiteY42" fmla="*/ 299356 h 1944930"/>
              <a:gd name="connsiteX43" fmla="*/ 318464 w 1718841"/>
              <a:gd name="connsiteY43" fmla="*/ 138719 h 1944930"/>
              <a:gd name="connsiteX44" fmla="*/ 466745 w 1718841"/>
              <a:gd name="connsiteY44" fmla="*/ 212859 h 1944930"/>
              <a:gd name="connsiteX45" fmla="*/ 476233 w 1718841"/>
              <a:gd name="connsiteY45" fmla="*/ 42070 h 1944930"/>
              <a:gd name="connsiteX46" fmla="*/ 837448 w 1718841"/>
              <a:gd name="connsiteY46" fmla="*/ 324070 h 1944930"/>
              <a:gd name="connsiteX47" fmla="*/ 609511 w 1718841"/>
              <a:gd name="connsiteY47" fmla="*/ 5883 h 1944930"/>
              <a:gd name="connsiteX48" fmla="*/ 789786 w 1718841"/>
              <a:gd name="connsiteY48" fmla="*/ 116433 h 1944930"/>
              <a:gd name="connsiteX49" fmla="*/ 1085466 w 1718841"/>
              <a:gd name="connsiteY49" fmla="*/ 475220 h 1944930"/>
              <a:gd name="connsiteX50" fmla="*/ 1360272 w 1718841"/>
              <a:gd name="connsiteY50" fmla="*/ 692875 h 1944930"/>
              <a:gd name="connsiteX0" fmla="*/ 1430572 w 1718841"/>
              <a:gd name="connsiteY0" fmla="*/ 1122662 h 1940333"/>
              <a:gd name="connsiteX1" fmla="*/ 1442929 w 1718841"/>
              <a:gd name="connsiteY1" fmla="*/ 1270943 h 1940333"/>
              <a:gd name="connsiteX2" fmla="*/ 1541783 w 1718841"/>
              <a:gd name="connsiteY2" fmla="*/ 1382154 h 1940333"/>
              <a:gd name="connsiteX3" fmla="*/ 1665351 w 1718841"/>
              <a:gd name="connsiteY3" fmla="*/ 1530435 h 1940333"/>
              <a:gd name="connsiteX4" fmla="*/ 1714778 w 1718841"/>
              <a:gd name="connsiteY4" fmla="*/ 1604576 h 1940333"/>
              <a:gd name="connsiteX5" fmla="*/ 1566497 w 1718841"/>
              <a:gd name="connsiteY5" fmla="*/ 1521608 h 1940333"/>
              <a:gd name="connsiteX6" fmla="*/ 1455286 w 1718841"/>
              <a:gd name="connsiteY6" fmla="*/ 1394511 h 1940333"/>
              <a:gd name="connsiteX7" fmla="*/ 1347826 w 1718841"/>
              <a:gd name="connsiteY7" fmla="*/ 1332727 h 1940333"/>
              <a:gd name="connsiteX8" fmla="*/ 1307005 w 1718841"/>
              <a:gd name="connsiteY8" fmla="*/ 1406867 h 1940333"/>
              <a:gd name="connsiteX9" fmla="*/ 1385338 w 1718841"/>
              <a:gd name="connsiteY9" fmla="*/ 1657312 h 1940333"/>
              <a:gd name="connsiteX10" fmla="*/ 1442929 w 1718841"/>
              <a:gd name="connsiteY10" fmla="*/ 1938208 h 1940333"/>
              <a:gd name="connsiteX11" fmla="*/ 1336352 w 1718841"/>
              <a:gd name="connsiteY11" fmla="*/ 1768964 h 1940333"/>
              <a:gd name="connsiteX12" fmla="*/ 1183437 w 1718841"/>
              <a:gd name="connsiteY12" fmla="*/ 1456294 h 1940333"/>
              <a:gd name="connsiteX13" fmla="*/ 973372 w 1718841"/>
              <a:gd name="connsiteY13" fmla="*/ 1456294 h 1940333"/>
              <a:gd name="connsiteX14" fmla="*/ 887096 w 1718841"/>
              <a:gd name="connsiteY14" fmla="*/ 1587364 h 1940333"/>
              <a:gd name="connsiteX15" fmla="*/ 825091 w 1718841"/>
              <a:gd name="connsiteY15" fmla="*/ 1703430 h 1940333"/>
              <a:gd name="connsiteX16" fmla="*/ 788021 w 1718841"/>
              <a:gd name="connsiteY16" fmla="*/ 1810199 h 1940333"/>
              <a:gd name="connsiteX17" fmla="*/ 775664 w 1718841"/>
              <a:gd name="connsiteY17" fmla="*/ 1925851 h 1940333"/>
              <a:gd name="connsiteX18" fmla="*/ 746639 w 1718841"/>
              <a:gd name="connsiteY18" fmla="*/ 1848300 h 1940333"/>
              <a:gd name="connsiteX19" fmla="*/ 740975 w 1718841"/>
              <a:gd name="connsiteY19" fmla="*/ 1785036 h 1940333"/>
              <a:gd name="connsiteX20" fmla="*/ 750951 w 1718841"/>
              <a:gd name="connsiteY20" fmla="*/ 1654003 h 1940333"/>
              <a:gd name="connsiteX21" fmla="*/ 814087 w 1718841"/>
              <a:gd name="connsiteY21" fmla="*/ 1435314 h 1940333"/>
              <a:gd name="connsiteX22" fmla="*/ 312506 w 1718841"/>
              <a:gd name="connsiteY22" fmla="*/ 1459826 h 1940333"/>
              <a:gd name="connsiteX23" fmla="*/ 46616 w 1718841"/>
              <a:gd name="connsiteY23" fmla="*/ 1345084 h 1940333"/>
              <a:gd name="connsiteX24" fmla="*/ 330821 w 1718841"/>
              <a:gd name="connsiteY24" fmla="*/ 1345084 h 1940333"/>
              <a:gd name="connsiteX25" fmla="*/ 720 w 1718841"/>
              <a:gd name="connsiteY25" fmla="*/ 1103686 h 1940333"/>
              <a:gd name="connsiteX26" fmla="*/ 441238 w 1718841"/>
              <a:gd name="connsiteY26" fmla="*/ 1209909 h 1940333"/>
              <a:gd name="connsiteX27" fmla="*/ 55882 w 1718841"/>
              <a:gd name="connsiteY27" fmla="*/ 873762 h 1940333"/>
              <a:gd name="connsiteX28" fmla="*/ 285146 w 1718841"/>
              <a:gd name="connsiteY28" fmla="*/ 969527 h 1940333"/>
              <a:gd name="connsiteX29" fmla="*/ 429675 w 1718841"/>
              <a:gd name="connsiteY29" fmla="*/ 1085592 h 1940333"/>
              <a:gd name="connsiteX30" fmla="*/ 574205 w 1718841"/>
              <a:gd name="connsiteY30" fmla="*/ 1065954 h 1940333"/>
              <a:gd name="connsiteX31" fmla="*/ 683210 w 1718841"/>
              <a:gd name="connsiteY31" fmla="*/ 922968 h 1940333"/>
              <a:gd name="connsiteX32" fmla="*/ 568028 w 1718841"/>
              <a:gd name="connsiteY32" fmla="*/ 746221 h 1940333"/>
              <a:gd name="connsiteX33" fmla="*/ 355756 w 1718841"/>
              <a:gd name="connsiteY33" fmla="*/ 615591 h 1940333"/>
              <a:gd name="connsiteX34" fmla="*/ 136643 w 1718841"/>
              <a:gd name="connsiteY34" fmla="*/ 412149 h 1940333"/>
              <a:gd name="connsiteX35" fmla="*/ 478221 w 1718841"/>
              <a:gd name="connsiteY35" fmla="*/ 550277 h 1940333"/>
              <a:gd name="connsiteX36" fmla="*/ 830829 w 1718841"/>
              <a:gd name="connsiteY36" fmla="*/ 775128 h 1940333"/>
              <a:gd name="connsiteX37" fmla="*/ 977786 w 1718841"/>
              <a:gd name="connsiteY37" fmla="*/ 633026 h 1940333"/>
              <a:gd name="connsiteX38" fmla="*/ 899232 w 1718841"/>
              <a:gd name="connsiteY38" fmla="*/ 504824 h 1940333"/>
              <a:gd name="connsiteX39" fmla="*/ 775664 w 1718841"/>
              <a:gd name="connsiteY39" fmla="*/ 381257 h 1940333"/>
              <a:gd name="connsiteX40" fmla="*/ 701524 w 1718841"/>
              <a:gd name="connsiteY40" fmla="*/ 356543 h 1940333"/>
              <a:gd name="connsiteX41" fmla="*/ 615026 w 1718841"/>
              <a:gd name="connsiteY41" fmla="*/ 331830 h 1940333"/>
              <a:gd name="connsiteX42" fmla="*/ 442032 w 1718841"/>
              <a:gd name="connsiteY42" fmla="*/ 294759 h 1940333"/>
              <a:gd name="connsiteX43" fmla="*/ 318464 w 1718841"/>
              <a:gd name="connsiteY43" fmla="*/ 134122 h 1940333"/>
              <a:gd name="connsiteX44" fmla="*/ 466745 w 1718841"/>
              <a:gd name="connsiteY44" fmla="*/ 208262 h 1940333"/>
              <a:gd name="connsiteX45" fmla="*/ 476233 w 1718841"/>
              <a:gd name="connsiteY45" fmla="*/ 37473 h 1940333"/>
              <a:gd name="connsiteX46" fmla="*/ 837448 w 1718841"/>
              <a:gd name="connsiteY46" fmla="*/ 319473 h 1940333"/>
              <a:gd name="connsiteX47" fmla="*/ 609511 w 1718841"/>
              <a:gd name="connsiteY47" fmla="*/ 1286 h 1940333"/>
              <a:gd name="connsiteX48" fmla="*/ 1085466 w 1718841"/>
              <a:gd name="connsiteY48" fmla="*/ 470623 h 1940333"/>
              <a:gd name="connsiteX49" fmla="*/ 1360272 w 1718841"/>
              <a:gd name="connsiteY49" fmla="*/ 688278 h 1940333"/>
              <a:gd name="connsiteX0" fmla="*/ 1430572 w 1718841"/>
              <a:gd name="connsiteY0" fmla="*/ 1086575 h 1904246"/>
              <a:gd name="connsiteX1" fmla="*/ 1442929 w 1718841"/>
              <a:gd name="connsiteY1" fmla="*/ 1234856 h 1904246"/>
              <a:gd name="connsiteX2" fmla="*/ 1541783 w 1718841"/>
              <a:gd name="connsiteY2" fmla="*/ 1346067 h 1904246"/>
              <a:gd name="connsiteX3" fmla="*/ 1665351 w 1718841"/>
              <a:gd name="connsiteY3" fmla="*/ 1494348 h 1904246"/>
              <a:gd name="connsiteX4" fmla="*/ 1714778 w 1718841"/>
              <a:gd name="connsiteY4" fmla="*/ 1568489 h 1904246"/>
              <a:gd name="connsiteX5" fmla="*/ 1566497 w 1718841"/>
              <a:gd name="connsiteY5" fmla="*/ 1485521 h 1904246"/>
              <a:gd name="connsiteX6" fmla="*/ 1455286 w 1718841"/>
              <a:gd name="connsiteY6" fmla="*/ 1358424 h 1904246"/>
              <a:gd name="connsiteX7" fmla="*/ 1347826 w 1718841"/>
              <a:gd name="connsiteY7" fmla="*/ 1296640 h 1904246"/>
              <a:gd name="connsiteX8" fmla="*/ 1307005 w 1718841"/>
              <a:gd name="connsiteY8" fmla="*/ 1370780 h 1904246"/>
              <a:gd name="connsiteX9" fmla="*/ 1385338 w 1718841"/>
              <a:gd name="connsiteY9" fmla="*/ 1621225 h 1904246"/>
              <a:gd name="connsiteX10" fmla="*/ 1442929 w 1718841"/>
              <a:gd name="connsiteY10" fmla="*/ 1902121 h 1904246"/>
              <a:gd name="connsiteX11" fmla="*/ 1336352 w 1718841"/>
              <a:gd name="connsiteY11" fmla="*/ 1732877 h 1904246"/>
              <a:gd name="connsiteX12" fmla="*/ 1183437 w 1718841"/>
              <a:gd name="connsiteY12" fmla="*/ 1420207 h 1904246"/>
              <a:gd name="connsiteX13" fmla="*/ 973372 w 1718841"/>
              <a:gd name="connsiteY13" fmla="*/ 1420207 h 1904246"/>
              <a:gd name="connsiteX14" fmla="*/ 887096 w 1718841"/>
              <a:gd name="connsiteY14" fmla="*/ 1551277 h 1904246"/>
              <a:gd name="connsiteX15" fmla="*/ 825091 w 1718841"/>
              <a:gd name="connsiteY15" fmla="*/ 1667343 h 1904246"/>
              <a:gd name="connsiteX16" fmla="*/ 788021 w 1718841"/>
              <a:gd name="connsiteY16" fmla="*/ 1774112 h 1904246"/>
              <a:gd name="connsiteX17" fmla="*/ 775664 w 1718841"/>
              <a:gd name="connsiteY17" fmla="*/ 1889764 h 1904246"/>
              <a:gd name="connsiteX18" fmla="*/ 746639 w 1718841"/>
              <a:gd name="connsiteY18" fmla="*/ 1812213 h 1904246"/>
              <a:gd name="connsiteX19" fmla="*/ 740975 w 1718841"/>
              <a:gd name="connsiteY19" fmla="*/ 1748949 h 1904246"/>
              <a:gd name="connsiteX20" fmla="*/ 750951 w 1718841"/>
              <a:gd name="connsiteY20" fmla="*/ 1617916 h 1904246"/>
              <a:gd name="connsiteX21" fmla="*/ 814087 w 1718841"/>
              <a:gd name="connsiteY21" fmla="*/ 1399227 h 1904246"/>
              <a:gd name="connsiteX22" fmla="*/ 312506 w 1718841"/>
              <a:gd name="connsiteY22" fmla="*/ 1423739 h 1904246"/>
              <a:gd name="connsiteX23" fmla="*/ 46616 w 1718841"/>
              <a:gd name="connsiteY23" fmla="*/ 1308997 h 1904246"/>
              <a:gd name="connsiteX24" fmla="*/ 330821 w 1718841"/>
              <a:gd name="connsiteY24" fmla="*/ 1308997 h 1904246"/>
              <a:gd name="connsiteX25" fmla="*/ 720 w 1718841"/>
              <a:gd name="connsiteY25" fmla="*/ 1067599 h 1904246"/>
              <a:gd name="connsiteX26" fmla="*/ 441238 w 1718841"/>
              <a:gd name="connsiteY26" fmla="*/ 1173822 h 1904246"/>
              <a:gd name="connsiteX27" fmla="*/ 55882 w 1718841"/>
              <a:gd name="connsiteY27" fmla="*/ 837675 h 1904246"/>
              <a:gd name="connsiteX28" fmla="*/ 285146 w 1718841"/>
              <a:gd name="connsiteY28" fmla="*/ 933440 h 1904246"/>
              <a:gd name="connsiteX29" fmla="*/ 429675 w 1718841"/>
              <a:gd name="connsiteY29" fmla="*/ 1049505 h 1904246"/>
              <a:gd name="connsiteX30" fmla="*/ 574205 w 1718841"/>
              <a:gd name="connsiteY30" fmla="*/ 1029867 h 1904246"/>
              <a:gd name="connsiteX31" fmla="*/ 683210 w 1718841"/>
              <a:gd name="connsiteY31" fmla="*/ 886881 h 1904246"/>
              <a:gd name="connsiteX32" fmla="*/ 568028 w 1718841"/>
              <a:gd name="connsiteY32" fmla="*/ 710134 h 1904246"/>
              <a:gd name="connsiteX33" fmla="*/ 355756 w 1718841"/>
              <a:gd name="connsiteY33" fmla="*/ 579504 h 1904246"/>
              <a:gd name="connsiteX34" fmla="*/ 136643 w 1718841"/>
              <a:gd name="connsiteY34" fmla="*/ 376062 h 1904246"/>
              <a:gd name="connsiteX35" fmla="*/ 478221 w 1718841"/>
              <a:gd name="connsiteY35" fmla="*/ 514190 h 1904246"/>
              <a:gd name="connsiteX36" fmla="*/ 830829 w 1718841"/>
              <a:gd name="connsiteY36" fmla="*/ 739041 h 1904246"/>
              <a:gd name="connsiteX37" fmla="*/ 977786 w 1718841"/>
              <a:gd name="connsiteY37" fmla="*/ 596939 h 1904246"/>
              <a:gd name="connsiteX38" fmla="*/ 899232 w 1718841"/>
              <a:gd name="connsiteY38" fmla="*/ 468737 h 1904246"/>
              <a:gd name="connsiteX39" fmla="*/ 775664 w 1718841"/>
              <a:gd name="connsiteY39" fmla="*/ 345170 h 1904246"/>
              <a:gd name="connsiteX40" fmla="*/ 701524 w 1718841"/>
              <a:gd name="connsiteY40" fmla="*/ 320456 h 1904246"/>
              <a:gd name="connsiteX41" fmla="*/ 615026 w 1718841"/>
              <a:gd name="connsiteY41" fmla="*/ 295743 h 1904246"/>
              <a:gd name="connsiteX42" fmla="*/ 442032 w 1718841"/>
              <a:gd name="connsiteY42" fmla="*/ 258672 h 1904246"/>
              <a:gd name="connsiteX43" fmla="*/ 318464 w 1718841"/>
              <a:gd name="connsiteY43" fmla="*/ 98035 h 1904246"/>
              <a:gd name="connsiteX44" fmla="*/ 466745 w 1718841"/>
              <a:gd name="connsiteY44" fmla="*/ 172175 h 1904246"/>
              <a:gd name="connsiteX45" fmla="*/ 476233 w 1718841"/>
              <a:gd name="connsiteY45" fmla="*/ 1386 h 1904246"/>
              <a:gd name="connsiteX46" fmla="*/ 837448 w 1718841"/>
              <a:gd name="connsiteY46" fmla="*/ 283386 h 1904246"/>
              <a:gd name="connsiteX47" fmla="*/ 1085466 w 1718841"/>
              <a:gd name="connsiteY47" fmla="*/ 434536 h 1904246"/>
              <a:gd name="connsiteX48" fmla="*/ 1360272 w 1718841"/>
              <a:gd name="connsiteY48" fmla="*/ 652191 h 1904246"/>
              <a:gd name="connsiteX0" fmla="*/ 1430572 w 1718841"/>
              <a:gd name="connsiteY0" fmla="*/ 990814 h 1808485"/>
              <a:gd name="connsiteX1" fmla="*/ 1442929 w 1718841"/>
              <a:gd name="connsiteY1" fmla="*/ 1139095 h 1808485"/>
              <a:gd name="connsiteX2" fmla="*/ 1541783 w 1718841"/>
              <a:gd name="connsiteY2" fmla="*/ 1250306 h 1808485"/>
              <a:gd name="connsiteX3" fmla="*/ 1665351 w 1718841"/>
              <a:gd name="connsiteY3" fmla="*/ 1398587 h 1808485"/>
              <a:gd name="connsiteX4" fmla="*/ 1714778 w 1718841"/>
              <a:gd name="connsiteY4" fmla="*/ 1472728 h 1808485"/>
              <a:gd name="connsiteX5" fmla="*/ 1566497 w 1718841"/>
              <a:gd name="connsiteY5" fmla="*/ 1389760 h 1808485"/>
              <a:gd name="connsiteX6" fmla="*/ 1455286 w 1718841"/>
              <a:gd name="connsiteY6" fmla="*/ 1262663 h 1808485"/>
              <a:gd name="connsiteX7" fmla="*/ 1347826 w 1718841"/>
              <a:gd name="connsiteY7" fmla="*/ 1200879 h 1808485"/>
              <a:gd name="connsiteX8" fmla="*/ 1307005 w 1718841"/>
              <a:gd name="connsiteY8" fmla="*/ 1275019 h 1808485"/>
              <a:gd name="connsiteX9" fmla="*/ 1385338 w 1718841"/>
              <a:gd name="connsiteY9" fmla="*/ 1525464 h 1808485"/>
              <a:gd name="connsiteX10" fmla="*/ 1442929 w 1718841"/>
              <a:gd name="connsiteY10" fmla="*/ 1806360 h 1808485"/>
              <a:gd name="connsiteX11" fmla="*/ 1336352 w 1718841"/>
              <a:gd name="connsiteY11" fmla="*/ 1637116 h 1808485"/>
              <a:gd name="connsiteX12" fmla="*/ 1183437 w 1718841"/>
              <a:gd name="connsiteY12" fmla="*/ 1324446 h 1808485"/>
              <a:gd name="connsiteX13" fmla="*/ 973372 w 1718841"/>
              <a:gd name="connsiteY13" fmla="*/ 1324446 h 1808485"/>
              <a:gd name="connsiteX14" fmla="*/ 887096 w 1718841"/>
              <a:gd name="connsiteY14" fmla="*/ 1455516 h 1808485"/>
              <a:gd name="connsiteX15" fmla="*/ 825091 w 1718841"/>
              <a:gd name="connsiteY15" fmla="*/ 1571582 h 1808485"/>
              <a:gd name="connsiteX16" fmla="*/ 788021 w 1718841"/>
              <a:gd name="connsiteY16" fmla="*/ 1678351 h 1808485"/>
              <a:gd name="connsiteX17" fmla="*/ 775664 w 1718841"/>
              <a:gd name="connsiteY17" fmla="*/ 1794003 h 1808485"/>
              <a:gd name="connsiteX18" fmla="*/ 746639 w 1718841"/>
              <a:gd name="connsiteY18" fmla="*/ 1716452 h 1808485"/>
              <a:gd name="connsiteX19" fmla="*/ 740975 w 1718841"/>
              <a:gd name="connsiteY19" fmla="*/ 1653188 h 1808485"/>
              <a:gd name="connsiteX20" fmla="*/ 750951 w 1718841"/>
              <a:gd name="connsiteY20" fmla="*/ 1522155 h 1808485"/>
              <a:gd name="connsiteX21" fmla="*/ 814087 w 1718841"/>
              <a:gd name="connsiteY21" fmla="*/ 1303466 h 1808485"/>
              <a:gd name="connsiteX22" fmla="*/ 312506 w 1718841"/>
              <a:gd name="connsiteY22" fmla="*/ 1327978 h 1808485"/>
              <a:gd name="connsiteX23" fmla="*/ 46616 w 1718841"/>
              <a:gd name="connsiteY23" fmla="*/ 1213236 h 1808485"/>
              <a:gd name="connsiteX24" fmla="*/ 330821 w 1718841"/>
              <a:gd name="connsiteY24" fmla="*/ 1213236 h 1808485"/>
              <a:gd name="connsiteX25" fmla="*/ 720 w 1718841"/>
              <a:gd name="connsiteY25" fmla="*/ 971838 h 1808485"/>
              <a:gd name="connsiteX26" fmla="*/ 441238 w 1718841"/>
              <a:gd name="connsiteY26" fmla="*/ 1078061 h 1808485"/>
              <a:gd name="connsiteX27" fmla="*/ 55882 w 1718841"/>
              <a:gd name="connsiteY27" fmla="*/ 741914 h 1808485"/>
              <a:gd name="connsiteX28" fmla="*/ 285146 w 1718841"/>
              <a:gd name="connsiteY28" fmla="*/ 837679 h 1808485"/>
              <a:gd name="connsiteX29" fmla="*/ 429675 w 1718841"/>
              <a:gd name="connsiteY29" fmla="*/ 953744 h 1808485"/>
              <a:gd name="connsiteX30" fmla="*/ 574205 w 1718841"/>
              <a:gd name="connsiteY30" fmla="*/ 934106 h 1808485"/>
              <a:gd name="connsiteX31" fmla="*/ 683210 w 1718841"/>
              <a:gd name="connsiteY31" fmla="*/ 791120 h 1808485"/>
              <a:gd name="connsiteX32" fmla="*/ 568028 w 1718841"/>
              <a:gd name="connsiteY32" fmla="*/ 614373 h 1808485"/>
              <a:gd name="connsiteX33" fmla="*/ 355756 w 1718841"/>
              <a:gd name="connsiteY33" fmla="*/ 483743 h 1808485"/>
              <a:gd name="connsiteX34" fmla="*/ 136643 w 1718841"/>
              <a:gd name="connsiteY34" fmla="*/ 280301 h 1808485"/>
              <a:gd name="connsiteX35" fmla="*/ 478221 w 1718841"/>
              <a:gd name="connsiteY35" fmla="*/ 418429 h 1808485"/>
              <a:gd name="connsiteX36" fmla="*/ 830829 w 1718841"/>
              <a:gd name="connsiteY36" fmla="*/ 643280 h 1808485"/>
              <a:gd name="connsiteX37" fmla="*/ 977786 w 1718841"/>
              <a:gd name="connsiteY37" fmla="*/ 501178 h 1808485"/>
              <a:gd name="connsiteX38" fmla="*/ 899232 w 1718841"/>
              <a:gd name="connsiteY38" fmla="*/ 372976 h 1808485"/>
              <a:gd name="connsiteX39" fmla="*/ 775664 w 1718841"/>
              <a:gd name="connsiteY39" fmla="*/ 249409 h 1808485"/>
              <a:gd name="connsiteX40" fmla="*/ 701524 w 1718841"/>
              <a:gd name="connsiteY40" fmla="*/ 224695 h 1808485"/>
              <a:gd name="connsiteX41" fmla="*/ 615026 w 1718841"/>
              <a:gd name="connsiteY41" fmla="*/ 199982 h 1808485"/>
              <a:gd name="connsiteX42" fmla="*/ 442032 w 1718841"/>
              <a:gd name="connsiteY42" fmla="*/ 162911 h 1808485"/>
              <a:gd name="connsiteX43" fmla="*/ 318464 w 1718841"/>
              <a:gd name="connsiteY43" fmla="*/ 2274 h 1808485"/>
              <a:gd name="connsiteX44" fmla="*/ 466745 w 1718841"/>
              <a:gd name="connsiteY44" fmla="*/ 76414 h 1808485"/>
              <a:gd name="connsiteX45" fmla="*/ 837448 w 1718841"/>
              <a:gd name="connsiteY45" fmla="*/ 187625 h 1808485"/>
              <a:gd name="connsiteX46" fmla="*/ 1085466 w 1718841"/>
              <a:gd name="connsiteY46" fmla="*/ 338775 h 1808485"/>
              <a:gd name="connsiteX47" fmla="*/ 1360272 w 1718841"/>
              <a:gd name="connsiteY47" fmla="*/ 556430 h 1808485"/>
              <a:gd name="connsiteX0" fmla="*/ 1430572 w 1718841"/>
              <a:gd name="connsiteY0" fmla="*/ 914575 h 1732246"/>
              <a:gd name="connsiteX1" fmla="*/ 1442929 w 1718841"/>
              <a:gd name="connsiteY1" fmla="*/ 1062856 h 1732246"/>
              <a:gd name="connsiteX2" fmla="*/ 1541783 w 1718841"/>
              <a:gd name="connsiteY2" fmla="*/ 1174067 h 1732246"/>
              <a:gd name="connsiteX3" fmla="*/ 1665351 w 1718841"/>
              <a:gd name="connsiteY3" fmla="*/ 1322348 h 1732246"/>
              <a:gd name="connsiteX4" fmla="*/ 1714778 w 1718841"/>
              <a:gd name="connsiteY4" fmla="*/ 1396489 h 1732246"/>
              <a:gd name="connsiteX5" fmla="*/ 1566497 w 1718841"/>
              <a:gd name="connsiteY5" fmla="*/ 1313521 h 1732246"/>
              <a:gd name="connsiteX6" fmla="*/ 1455286 w 1718841"/>
              <a:gd name="connsiteY6" fmla="*/ 1186424 h 1732246"/>
              <a:gd name="connsiteX7" fmla="*/ 1347826 w 1718841"/>
              <a:gd name="connsiteY7" fmla="*/ 1124640 h 1732246"/>
              <a:gd name="connsiteX8" fmla="*/ 1307005 w 1718841"/>
              <a:gd name="connsiteY8" fmla="*/ 1198780 h 1732246"/>
              <a:gd name="connsiteX9" fmla="*/ 1385338 w 1718841"/>
              <a:gd name="connsiteY9" fmla="*/ 1449225 h 1732246"/>
              <a:gd name="connsiteX10" fmla="*/ 1442929 w 1718841"/>
              <a:gd name="connsiteY10" fmla="*/ 1730121 h 1732246"/>
              <a:gd name="connsiteX11" fmla="*/ 1336352 w 1718841"/>
              <a:gd name="connsiteY11" fmla="*/ 1560877 h 1732246"/>
              <a:gd name="connsiteX12" fmla="*/ 1183437 w 1718841"/>
              <a:gd name="connsiteY12" fmla="*/ 1248207 h 1732246"/>
              <a:gd name="connsiteX13" fmla="*/ 973372 w 1718841"/>
              <a:gd name="connsiteY13" fmla="*/ 1248207 h 1732246"/>
              <a:gd name="connsiteX14" fmla="*/ 887096 w 1718841"/>
              <a:gd name="connsiteY14" fmla="*/ 1379277 h 1732246"/>
              <a:gd name="connsiteX15" fmla="*/ 825091 w 1718841"/>
              <a:gd name="connsiteY15" fmla="*/ 1495343 h 1732246"/>
              <a:gd name="connsiteX16" fmla="*/ 788021 w 1718841"/>
              <a:gd name="connsiteY16" fmla="*/ 1602112 h 1732246"/>
              <a:gd name="connsiteX17" fmla="*/ 775664 w 1718841"/>
              <a:gd name="connsiteY17" fmla="*/ 1717764 h 1732246"/>
              <a:gd name="connsiteX18" fmla="*/ 746639 w 1718841"/>
              <a:gd name="connsiteY18" fmla="*/ 1640213 h 1732246"/>
              <a:gd name="connsiteX19" fmla="*/ 740975 w 1718841"/>
              <a:gd name="connsiteY19" fmla="*/ 1576949 h 1732246"/>
              <a:gd name="connsiteX20" fmla="*/ 750951 w 1718841"/>
              <a:gd name="connsiteY20" fmla="*/ 1445916 h 1732246"/>
              <a:gd name="connsiteX21" fmla="*/ 814087 w 1718841"/>
              <a:gd name="connsiteY21" fmla="*/ 1227227 h 1732246"/>
              <a:gd name="connsiteX22" fmla="*/ 312506 w 1718841"/>
              <a:gd name="connsiteY22" fmla="*/ 1251739 h 1732246"/>
              <a:gd name="connsiteX23" fmla="*/ 46616 w 1718841"/>
              <a:gd name="connsiteY23" fmla="*/ 1136997 h 1732246"/>
              <a:gd name="connsiteX24" fmla="*/ 330821 w 1718841"/>
              <a:gd name="connsiteY24" fmla="*/ 1136997 h 1732246"/>
              <a:gd name="connsiteX25" fmla="*/ 720 w 1718841"/>
              <a:gd name="connsiteY25" fmla="*/ 895599 h 1732246"/>
              <a:gd name="connsiteX26" fmla="*/ 441238 w 1718841"/>
              <a:gd name="connsiteY26" fmla="*/ 1001822 h 1732246"/>
              <a:gd name="connsiteX27" fmla="*/ 55882 w 1718841"/>
              <a:gd name="connsiteY27" fmla="*/ 665675 h 1732246"/>
              <a:gd name="connsiteX28" fmla="*/ 285146 w 1718841"/>
              <a:gd name="connsiteY28" fmla="*/ 761440 h 1732246"/>
              <a:gd name="connsiteX29" fmla="*/ 429675 w 1718841"/>
              <a:gd name="connsiteY29" fmla="*/ 877505 h 1732246"/>
              <a:gd name="connsiteX30" fmla="*/ 574205 w 1718841"/>
              <a:gd name="connsiteY30" fmla="*/ 857867 h 1732246"/>
              <a:gd name="connsiteX31" fmla="*/ 683210 w 1718841"/>
              <a:gd name="connsiteY31" fmla="*/ 714881 h 1732246"/>
              <a:gd name="connsiteX32" fmla="*/ 568028 w 1718841"/>
              <a:gd name="connsiteY32" fmla="*/ 538134 h 1732246"/>
              <a:gd name="connsiteX33" fmla="*/ 355756 w 1718841"/>
              <a:gd name="connsiteY33" fmla="*/ 407504 h 1732246"/>
              <a:gd name="connsiteX34" fmla="*/ 136643 w 1718841"/>
              <a:gd name="connsiteY34" fmla="*/ 204062 h 1732246"/>
              <a:gd name="connsiteX35" fmla="*/ 478221 w 1718841"/>
              <a:gd name="connsiteY35" fmla="*/ 342190 h 1732246"/>
              <a:gd name="connsiteX36" fmla="*/ 830829 w 1718841"/>
              <a:gd name="connsiteY36" fmla="*/ 567041 h 1732246"/>
              <a:gd name="connsiteX37" fmla="*/ 977786 w 1718841"/>
              <a:gd name="connsiteY37" fmla="*/ 424939 h 1732246"/>
              <a:gd name="connsiteX38" fmla="*/ 899232 w 1718841"/>
              <a:gd name="connsiteY38" fmla="*/ 296737 h 1732246"/>
              <a:gd name="connsiteX39" fmla="*/ 775664 w 1718841"/>
              <a:gd name="connsiteY39" fmla="*/ 173170 h 1732246"/>
              <a:gd name="connsiteX40" fmla="*/ 701524 w 1718841"/>
              <a:gd name="connsiteY40" fmla="*/ 148456 h 1732246"/>
              <a:gd name="connsiteX41" fmla="*/ 615026 w 1718841"/>
              <a:gd name="connsiteY41" fmla="*/ 123743 h 1732246"/>
              <a:gd name="connsiteX42" fmla="*/ 442032 w 1718841"/>
              <a:gd name="connsiteY42" fmla="*/ 86672 h 1732246"/>
              <a:gd name="connsiteX43" fmla="*/ 466745 w 1718841"/>
              <a:gd name="connsiteY43" fmla="*/ 175 h 1732246"/>
              <a:gd name="connsiteX44" fmla="*/ 837448 w 1718841"/>
              <a:gd name="connsiteY44" fmla="*/ 111386 h 1732246"/>
              <a:gd name="connsiteX45" fmla="*/ 1085466 w 1718841"/>
              <a:gd name="connsiteY45" fmla="*/ 262536 h 1732246"/>
              <a:gd name="connsiteX46" fmla="*/ 1360272 w 1718841"/>
              <a:gd name="connsiteY46" fmla="*/ 480191 h 1732246"/>
              <a:gd name="connsiteX0" fmla="*/ 1430572 w 1718841"/>
              <a:gd name="connsiteY0" fmla="*/ 829040 h 1646711"/>
              <a:gd name="connsiteX1" fmla="*/ 1442929 w 1718841"/>
              <a:gd name="connsiteY1" fmla="*/ 977321 h 1646711"/>
              <a:gd name="connsiteX2" fmla="*/ 1541783 w 1718841"/>
              <a:gd name="connsiteY2" fmla="*/ 1088532 h 1646711"/>
              <a:gd name="connsiteX3" fmla="*/ 1665351 w 1718841"/>
              <a:gd name="connsiteY3" fmla="*/ 1236813 h 1646711"/>
              <a:gd name="connsiteX4" fmla="*/ 1714778 w 1718841"/>
              <a:gd name="connsiteY4" fmla="*/ 1310954 h 1646711"/>
              <a:gd name="connsiteX5" fmla="*/ 1566497 w 1718841"/>
              <a:gd name="connsiteY5" fmla="*/ 1227986 h 1646711"/>
              <a:gd name="connsiteX6" fmla="*/ 1455286 w 1718841"/>
              <a:gd name="connsiteY6" fmla="*/ 1100889 h 1646711"/>
              <a:gd name="connsiteX7" fmla="*/ 1347826 w 1718841"/>
              <a:gd name="connsiteY7" fmla="*/ 1039105 h 1646711"/>
              <a:gd name="connsiteX8" fmla="*/ 1307005 w 1718841"/>
              <a:gd name="connsiteY8" fmla="*/ 1113245 h 1646711"/>
              <a:gd name="connsiteX9" fmla="*/ 1385338 w 1718841"/>
              <a:gd name="connsiteY9" fmla="*/ 1363690 h 1646711"/>
              <a:gd name="connsiteX10" fmla="*/ 1442929 w 1718841"/>
              <a:gd name="connsiteY10" fmla="*/ 1644586 h 1646711"/>
              <a:gd name="connsiteX11" fmla="*/ 1336352 w 1718841"/>
              <a:gd name="connsiteY11" fmla="*/ 1475342 h 1646711"/>
              <a:gd name="connsiteX12" fmla="*/ 1183437 w 1718841"/>
              <a:gd name="connsiteY12" fmla="*/ 1162672 h 1646711"/>
              <a:gd name="connsiteX13" fmla="*/ 973372 w 1718841"/>
              <a:gd name="connsiteY13" fmla="*/ 1162672 h 1646711"/>
              <a:gd name="connsiteX14" fmla="*/ 887096 w 1718841"/>
              <a:gd name="connsiteY14" fmla="*/ 1293742 h 1646711"/>
              <a:gd name="connsiteX15" fmla="*/ 825091 w 1718841"/>
              <a:gd name="connsiteY15" fmla="*/ 1409808 h 1646711"/>
              <a:gd name="connsiteX16" fmla="*/ 788021 w 1718841"/>
              <a:gd name="connsiteY16" fmla="*/ 1516577 h 1646711"/>
              <a:gd name="connsiteX17" fmla="*/ 775664 w 1718841"/>
              <a:gd name="connsiteY17" fmla="*/ 1632229 h 1646711"/>
              <a:gd name="connsiteX18" fmla="*/ 746639 w 1718841"/>
              <a:gd name="connsiteY18" fmla="*/ 1554678 h 1646711"/>
              <a:gd name="connsiteX19" fmla="*/ 740975 w 1718841"/>
              <a:gd name="connsiteY19" fmla="*/ 1491414 h 1646711"/>
              <a:gd name="connsiteX20" fmla="*/ 750951 w 1718841"/>
              <a:gd name="connsiteY20" fmla="*/ 1360381 h 1646711"/>
              <a:gd name="connsiteX21" fmla="*/ 814087 w 1718841"/>
              <a:gd name="connsiteY21" fmla="*/ 1141692 h 1646711"/>
              <a:gd name="connsiteX22" fmla="*/ 312506 w 1718841"/>
              <a:gd name="connsiteY22" fmla="*/ 1166204 h 1646711"/>
              <a:gd name="connsiteX23" fmla="*/ 46616 w 1718841"/>
              <a:gd name="connsiteY23" fmla="*/ 1051462 h 1646711"/>
              <a:gd name="connsiteX24" fmla="*/ 330821 w 1718841"/>
              <a:gd name="connsiteY24" fmla="*/ 1051462 h 1646711"/>
              <a:gd name="connsiteX25" fmla="*/ 720 w 1718841"/>
              <a:gd name="connsiteY25" fmla="*/ 810064 h 1646711"/>
              <a:gd name="connsiteX26" fmla="*/ 441238 w 1718841"/>
              <a:gd name="connsiteY26" fmla="*/ 916287 h 1646711"/>
              <a:gd name="connsiteX27" fmla="*/ 55882 w 1718841"/>
              <a:gd name="connsiteY27" fmla="*/ 580140 h 1646711"/>
              <a:gd name="connsiteX28" fmla="*/ 285146 w 1718841"/>
              <a:gd name="connsiteY28" fmla="*/ 675905 h 1646711"/>
              <a:gd name="connsiteX29" fmla="*/ 429675 w 1718841"/>
              <a:gd name="connsiteY29" fmla="*/ 791970 h 1646711"/>
              <a:gd name="connsiteX30" fmla="*/ 574205 w 1718841"/>
              <a:gd name="connsiteY30" fmla="*/ 772332 h 1646711"/>
              <a:gd name="connsiteX31" fmla="*/ 683210 w 1718841"/>
              <a:gd name="connsiteY31" fmla="*/ 629346 h 1646711"/>
              <a:gd name="connsiteX32" fmla="*/ 568028 w 1718841"/>
              <a:gd name="connsiteY32" fmla="*/ 452599 h 1646711"/>
              <a:gd name="connsiteX33" fmla="*/ 355756 w 1718841"/>
              <a:gd name="connsiteY33" fmla="*/ 321969 h 1646711"/>
              <a:gd name="connsiteX34" fmla="*/ 136643 w 1718841"/>
              <a:gd name="connsiteY34" fmla="*/ 118527 h 1646711"/>
              <a:gd name="connsiteX35" fmla="*/ 478221 w 1718841"/>
              <a:gd name="connsiteY35" fmla="*/ 256655 h 1646711"/>
              <a:gd name="connsiteX36" fmla="*/ 830829 w 1718841"/>
              <a:gd name="connsiteY36" fmla="*/ 481506 h 1646711"/>
              <a:gd name="connsiteX37" fmla="*/ 977786 w 1718841"/>
              <a:gd name="connsiteY37" fmla="*/ 339404 h 1646711"/>
              <a:gd name="connsiteX38" fmla="*/ 899232 w 1718841"/>
              <a:gd name="connsiteY38" fmla="*/ 211202 h 1646711"/>
              <a:gd name="connsiteX39" fmla="*/ 775664 w 1718841"/>
              <a:gd name="connsiteY39" fmla="*/ 87635 h 1646711"/>
              <a:gd name="connsiteX40" fmla="*/ 701524 w 1718841"/>
              <a:gd name="connsiteY40" fmla="*/ 62921 h 1646711"/>
              <a:gd name="connsiteX41" fmla="*/ 615026 w 1718841"/>
              <a:gd name="connsiteY41" fmla="*/ 38208 h 1646711"/>
              <a:gd name="connsiteX42" fmla="*/ 442032 w 1718841"/>
              <a:gd name="connsiteY42" fmla="*/ 1137 h 1646711"/>
              <a:gd name="connsiteX43" fmla="*/ 837448 w 1718841"/>
              <a:gd name="connsiteY43" fmla="*/ 25851 h 1646711"/>
              <a:gd name="connsiteX44" fmla="*/ 1085466 w 1718841"/>
              <a:gd name="connsiteY44" fmla="*/ 177001 h 1646711"/>
              <a:gd name="connsiteX45" fmla="*/ 1360272 w 1718841"/>
              <a:gd name="connsiteY45" fmla="*/ 394656 h 1646711"/>
              <a:gd name="connsiteX0" fmla="*/ 1430572 w 1718841"/>
              <a:gd name="connsiteY0" fmla="*/ 811947 h 1629618"/>
              <a:gd name="connsiteX1" fmla="*/ 1442929 w 1718841"/>
              <a:gd name="connsiteY1" fmla="*/ 960228 h 1629618"/>
              <a:gd name="connsiteX2" fmla="*/ 1541783 w 1718841"/>
              <a:gd name="connsiteY2" fmla="*/ 1071439 h 1629618"/>
              <a:gd name="connsiteX3" fmla="*/ 1665351 w 1718841"/>
              <a:gd name="connsiteY3" fmla="*/ 1219720 h 1629618"/>
              <a:gd name="connsiteX4" fmla="*/ 1714778 w 1718841"/>
              <a:gd name="connsiteY4" fmla="*/ 1293861 h 1629618"/>
              <a:gd name="connsiteX5" fmla="*/ 1566497 w 1718841"/>
              <a:gd name="connsiteY5" fmla="*/ 1210893 h 1629618"/>
              <a:gd name="connsiteX6" fmla="*/ 1455286 w 1718841"/>
              <a:gd name="connsiteY6" fmla="*/ 1083796 h 1629618"/>
              <a:gd name="connsiteX7" fmla="*/ 1347826 w 1718841"/>
              <a:gd name="connsiteY7" fmla="*/ 1022012 h 1629618"/>
              <a:gd name="connsiteX8" fmla="*/ 1307005 w 1718841"/>
              <a:gd name="connsiteY8" fmla="*/ 1096152 h 1629618"/>
              <a:gd name="connsiteX9" fmla="*/ 1385338 w 1718841"/>
              <a:gd name="connsiteY9" fmla="*/ 1346597 h 1629618"/>
              <a:gd name="connsiteX10" fmla="*/ 1442929 w 1718841"/>
              <a:gd name="connsiteY10" fmla="*/ 1627493 h 1629618"/>
              <a:gd name="connsiteX11" fmla="*/ 1336352 w 1718841"/>
              <a:gd name="connsiteY11" fmla="*/ 1458249 h 1629618"/>
              <a:gd name="connsiteX12" fmla="*/ 1183437 w 1718841"/>
              <a:gd name="connsiteY12" fmla="*/ 1145579 h 1629618"/>
              <a:gd name="connsiteX13" fmla="*/ 973372 w 1718841"/>
              <a:gd name="connsiteY13" fmla="*/ 1145579 h 1629618"/>
              <a:gd name="connsiteX14" fmla="*/ 887096 w 1718841"/>
              <a:gd name="connsiteY14" fmla="*/ 1276649 h 1629618"/>
              <a:gd name="connsiteX15" fmla="*/ 825091 w 1718841"/>
              <a:gd name="connsiteY15" fmla="*/ 1392715 h 1629618"/>
              <a:gd name="connsiteX16" fmla="*/ 788021 w 1718841"/>
              <a:gd name="connsiteY16" fmla="*/ 1499484 h 1629618"/>
              <a:gd name="connsiteX17" fmla="*/ 775664 w 1718841"/>
              <a:gd name="connsiteY17" fmla="*/ 1615136 h 1629618"/>
              <a:gd name="connsiteX18" fmla="*/ 746639 w 1718841"/>
              <a:gd name="connsiteY18" fmla="*/ 1537585 h 1629618"/>
              <a:gd name="connsiteX19" fmla="*/ 740975 w 1718841"/>
              <a:gd name="connsiteY19" fmla="*/ 1474321 h 1629618"/>
              <a:gd name="connsiteX20" fmla="*/ 750951 w 1718841"/>
              <a:gd name="connsiteY20" fmla="*/ 1343288 h 1629618"/>
              <a:gd name="connsiteX21" fmla="*/ 814087 w 1718841"/>
              <a:gd name="connsiteY21" fmla="*/ 1124599 h 1629618"/>
              <a:gd name="connsiteX22" fmla="*/ 312506 w 1718841"/>
              <a:gd name="connsiteY22" fmla="*/ 1149111 h 1629618"/>
              <a:gd name="connsiteX23" fmla="*/ 46616 w 1718841"/>
              <a:gd name="connsiteY23" fmla="*/ 1034369 h 1629618"/>
              <a:gd name="connsiteX24" fmla="*/ 330821 w 1718841"/>
              <a:gd name="connsiteY24" fmla="*/ 1034369 h 1629618"/>
              <a:gd name="connsiteX25" fmla="*/ 720 w 1718841"/>
              <a:gd name="connsiteY25" fmla="*/ 792971 h 1629618"/>
              <a:gd name="connsiteX26" fmla="*/ 441238 w 1718841"/>
              <a:gd name="connsiteY26" fmla="*/ 899194 h 1629618"/>
              <a:gd name="connsiteX27" fmla="*/ 55882 w 1718841"/>
              <a:gd name="connsiteY27" fmla="*/ 563047 h 1629618"/>
              <a:gd name="connsiteX28" fmla="*/ 285146 w 1718841"/>
              <a:gd name="connsiteY28" fmla="*/ 658812 h 1629618"/>
              <a:gd name="connsiteX29" fmla="*/ 429675 w 1718841"/>
              <a:gd name="connsiteY29" fmla="*/ 774877 h 1629618"/>
              <a:gd name="connsiteX30" fmla="*/ 574205 w 1718841"/>
              <a:gd name="connsiteY30" fmla="*/ 755239 h 1629618"/>
              <a:gd name="connsiteX31" fmla="*/ 683210 w 1718841"/>
              <a:gd name="connsiteY31" fmla="*/ 612253 h 1629618"/>
              <a:gd name="connsiteX32" fmla="*/ 568028 w 1718841"/>
              <a:gd name="connsiteY32" fmla="*/ 435506 h 1629618"/>
              <a:gd name="connsiteX33" fmla="*/ 355756 w 1718841"/>
              <a:gd name="connsiteY33" fmla="*/ 304876 h 1629618"/>
              <a:gd name="connsiteX34" fmla="*/ 136643 w 1718841"/>
              <a:gd name="connsiteY34" fmla="*/ 101434 h 1629618"/>
              <a:gd name="connsiteX35" fmla="*/ 478221 w 1718841"/>
              <a:gd name="connsiteY35" fmla="*/ 239562 h 1629618"/>
              <a:gd name="connsiteX36" fmla="*/ 830829 w 1718841"/>
              <a:gd name="connsiteY36" fmla="*/ 464413 h 1629618"/>
              <a:gd name="connsiteX37" fmla="*/ 977786 w 1718841"/>
              <a:gd name="connsiteY37" fmla="*/ 322311 h 1629618"/>
              <a:gd name="connsiteX38" fmla="*/ 899232 w 1718841"/>
              <a:gd name="connsiteY38" fmla="*/ 194109 h 1629618"/>
              <a:gd name="connsiteX39" fmla="*/ 775664 w 1718841"/>
              <a:gd name="connsiteY39" fmla="*/ 70542 h 1629618"/>
              <a:gd name="connsiteX40" fmla="*/ 701524 w 1718841"/>
              <a:gd name="connsiteY40" fmla="*/ 45828 h 1629618"/>
              <a:gd name="connsiteX41" fmla="*/ 615026 w 1718841"/>
              <a:gd name="connsiteY41" fmla="*/ 21115 h 1629618"/>
              <a:gd name="connsiteX42" fmla="*/ 837448 w 1718841"/>
              <a:gd name="connsiteY42" fmla="*/ 8758 h 1629618"/>
              <a:gd name="connsiteX43" fmla="*/ 1085466 w 1718841"/>
              <a:gd name="connsiteY43" fmla="*/ 159908 h 1629618"/>
              <a:gd name="connsiteX44" fmla="*/ 1360272 w 1718841"/>
              <a:gd name="connsiteY44" fmla="*/ 377563 h 1629618"/>
              <a:gd name="connsiteX0" fmla="*/ 1430572 w 1718841"/>
              <a:gd name="connsiteY0" fmla="*/ 807761 h 1625432"/>
              <a:gd name="connsiteX1" fmla="*/ 1442929 w 1718841"/>
              <a:gd name="connsiteY1" fmla="*/ 956042 h 1625432"/>
              <a:gd name="connsiteX2" fmla="*/ 1541783 w 1718841"/>
              <a:gd name="connsiteY2" fmla="*/ 1067253 h 1625432"/>
              <a:gd name="connsiteX3" fmla="*/ 1665351 w 1718841"/>
              <a:gd name="connsiteY3" fmla="*/ 1215534 h 1625432"/>
              <a:gd name="connsiteX4" fmla="*/ 1714778 w 1718841"/>
              <a:gd name="connsiteY4" fmla="*/ 1289675 h 1625432"/>
              <a:gd name="connsiteX5" fmla="*/ 1566497 w 1718841"/>
              <a:gd name="connsiteY5" fmla="*/ 1206707 h 1625432"/>
              <a:gd name="connsiteX6" fmla="*/ 1455286 w 1718841"/>
              <a:gd name="connsiteY6" fmla="*/ 1079610 h 1625432"/>
              <a:gd name="connsiteX7" fmla="*/ 1347826 w 1718841"/>
              <a:gd name="connsiteY7" fmla="*/ 1017826 h 1625432"/>
              <a:gd name="connsiteX8" fmla="*/ 1307005 w 1718841"/>
              <a:gd name="connsiteY8" fmla="*/ 1091966 h 1625432"/>
              <a:gd name="connsiteX9" fmla="*/ 1385338 w 1718841"/>
              <a:gd name="connsiteY9" fmla="*/ 1342411 h 1625432"/>
              <a:gd name="connsiteX10" fmla="*/ 1442929 w 1718841"/>
              <a:gd name="connsiteY10" fmla="*/ 1623307 h 1625432"/>
              <a:gd name="connsiteX11" fmla="*/ 1336352 w 1718841"/>
              <a:gd name="connsiteY11" fmla="*/ 1454063 h 1625432"/>
              <a:gd name="connsiteX12" fmla="*/ 1183437 w 1718841"/>
              <a:gd name="connsiteY12" fmla="*/ 1141393 h 1625432"/>
              <a:gd name="connsiteX13" fmla="*/ 973372 w 1718841"/>
              <a:gd name="connsiteY13" fmla="*/ 1141393 h 1625432"/>
              <a:gd name="connsiteX14" fmla="*/ 887096 w 1718841"/>
              <a:gd name="connsiteY14" fmla="*/ 1272463 h 1625432"/>
              <a:gd name="connsiteX15" fmla="*/ 825091 w 1718841"/>
              <a:gd name="connsiteY15" fmla="*/ 1388529 h 1625432"/>
              <a:gd name="connsiteX16" fmla="*/ 788021 w 1718841"/>
              <a:gd name="connsiteY16" fmla="*/ 1495298 h 1625432"/>
              <a:gd name="connsiteX17" fmla="*/ 775664 w 1718841"/>
              <a:gd name="connsiteY17" fmla="*/ 1610950 h 1625432"/>
              <a:gd name="connsiteX18" fmla="*/ 746639 w 1718841"/>
              <a:gd name="connsiteY18" fmla="*/ 1533399 h 1625432"/>
              <a:gd name="connsiteX19" fmla="*/ 740975 w 1718841"/>
              <a:gd name="connsiteY19" fmla="*/ 1470135 h 1625432"/>
              <a:gd name="connsiteX20" fmla="*/ 750951 w 1718841"/>
              <a:gd name="connsiteY20" fmla="*/ 1339102 h 1625432"/>
              <a:gd name="connsiteX21" fmla="*/ 814087 w 1718841"/>
              <a:gd name="connsiteY21" fmla="*/ 1120413 h 1625432"/>
              <a:gd name="connsiteX22" fmla="*/ 312506 w 1718841"/>
              <a:gd name="connsiteY22" fmla="*/ 1144925 h 1625432"/>
              <a:gd name="connsiteX23" fmla="*/ 46616 w 1718841"/>
              <a:gd name="connsiteY23" fmla="*/ 1030183 h 1625432"/>
              <a:gd name="connsiteX24" fmla="*/ 330821 w 1718841"/>
              <a:gd name="connsiteY24" fmla="*/ 1030183 h 1625432"/>
              <a:gd name="connsiteX25" fmla="*/ 720 w 1718841"/>
              <a:gd name="connsiteY25" fmla="*/ 788785 h 1625432"/>
              <a:gd name="connsiteX26" fmla="*/ 441238 w 1718841"/>
              <a:gd name="connsiteY26" fmla="*/ 895008 h 1625432"/>
              <a:gd name="connsiteX27" fmla="*/ 55882 w 1718841"/>
              <a:gd name="connsiteY27" fmla="*/ 558861 h 1625432"/>
              <a:gd name="connsiteX28" fmla="*/ 285146 w 1718841"/>
              <a:gd name="connsiteY28" fmla="*/ 654626 h 1625432"/>
              <a:gd name="connsiteX29" fmla="*/ 429675 w 1718841"/>
              <a:gd name="connsiteY29" fmla="*/ 770691 h 1625432"/>
              <a:gd name="connsiteX30" fmla="*/ 574205 w 1718841"/>
              <a:gd name="connsiteY30" fmla="*/ 751053 h 1625432"/>
              <a:gd name="connsiteX31" fmla="*/ 683210 w 1718841"/>
              <a:gd name="connsiteY31" fmla="*/ 608067 h 1625432"/>
              <a:gd name="connsiteX32" fmla="*/ 568028 w 1718841"/>
              <a:gd name="connsiteY32" fmla="*/ 431320 h 1625432"/>
              <a:gd name="connsiteX33" fmla="*/ 355756 w 1718841"/>
              <a:gd name="connsiteY33" fmla="*/ 300690 h 1625432"/>
              <a:gd name="connsiteX34" fmla="*/ 136643 w 1718841"/>
              <a:gd name="connsiteY34" fmla="*/ 97248 h 1625432"/>
              <a:gd name="connsiteX35" fmla="*/ 478221 w 1718841"/>
              <a:gd name="connsiteY35" fmla="*/ 235376 h 1625432"/>
              <a:gd name="connsiteX36" fmla="*/ 830829 w 1718841"/>
              <a:gd name="connsiteY36" fmla="*/ 460227 h 1625432"/>
              <a:gd name="connsiteX37" fmla="*/ 977786 w 1718841"/>
              <a:gd name="connsiteY37" fmla="*/ 318125 h 1625432"/>
              <a:gd name="connsiteX38" fmla="*/ 899232 w 1718841"/>
              <a:gd name="connsiteY38" fmla="*/ 189923 h 1625432"/>
              <a:gd name="connsiteX39" fmla="*/ 775664 w 1718841"/>
              <a:gd name="connsiteY39" fmla="*/ 66356 h 1625432"/>
              <a:gd name="connsiteX40" fmla="*/ 701524 w 1718841"/>
              <a:gd name="connsiteY40" fmla="*/ 41642 h 1625432"/>
              <a:gd name="connsiteX41" fmla="*/ 837448 w 1718841"/>
              <a:gd name="connsiteY41" fmla="*/ 4572 h 1625432"/>
              <a:gd name="connsiteX42" fmla="*/ 1085466 w 1718841"/>
              <a:gd name="connsiteY42" fmla="*/ 155722 h 1625432"/>
              <a:gd name="connsiteX43" fmla="*/ 1360272 w 1718841"/>
              <a:gd name="connsiteY43" fmla="*/ 373377 h 1625432"/>
              <a:gd name="connsiteX0" fmla="*/ 1430572 w 1718841"/>
              <a:gd name="connsiteY0" fmla="*/ 772064 h 1589735"/>
              <a:gd name="connsiteX1" fmla="*/ 1442929 w 1718841"/>
              <a:gd name="connsiteY1" fmla="*/ 920345 h 1589735"/>
              <a:gd name="connsiteX2" fmla="*/ 1541783 w 1718841"/>
              <a:gd name="connsiteY2" fmla="*/ 1031556 h 1589735"/>
              <a:gd name="connsiteX3" fmla="*/ 1665351 w 1718841"/>
              <a:gd name="connsiteY3" fmla="*/ 1179837 h 1589735"/>
              <a:gd name="connsiteX4" fmla="*/ 1714778 w 1718841"/>
              <a:gd name="connsiteY4" fmla="*/ 1253978 h 1589735"/>
              <a:gd name="connsiteX5" fmla="*/ 1566497 w 1718841"/>
              <a:gd name="connsiteY5" fmla="*/ 1171010 h 1589735"/>
              <a:gd name="connsiteX6" fmla="*/ 1455286 w 1718841"/>
              <a:gd name="connsiteY6" fmla="*/ 1043913 h 1589735"/>
              <a:gd name="connsiteX7" fmla="*/ 1347826 w 1718841"/>
              <a:gd name="connsiteY7" fmla="*/ 982129 h 1589735"/>
              <a:gd name="connsiteX8" fmla="*/ 1307005 w 1718841"/>
              <a:gd name="connsiteY8" fmla="*/ 1056269 h 1589735"/>
              <a:gd name="connsiteX9" fmla="*/ 1385338 w 1718841"/>
              <a:gd name="connsiteY9" fmla="*/ 1306714 h 1589735"/>
              <a:gd name="connsiteX10" fmla="*/ 1442929 w 1718841"/>
              <a:gd name="connsiteY10" fmla="*/ 1587610 h 1589735"/>
              <a:gd name="connsiteX11" fmla="*/ 1336352 w 1718841"/>
              <a:gd name="connsiteY11" fmla="*/ 1418366 h 1589735"/>
              <a:gd name="connsiteX12" fmla="*/ 1183437 w 1718841"/>
              <a:gd name="connsiteY12" fmla="*/ 1105696 h 1589735"/>
              <a:gd name="connsiteX13" fmla="*/ 973372 w 1718841"/>
              <a:gd name="connsiteY13" fmla="*/ 1105696 h 1589735"/>
              <a:gd name="connsiteX14" fmla="*/ 887096 w 1718841"/>
              <a:gd name="connsiteY14" fmla="*/ 1236766 h 1589735"/>
              <a:gd name="connsiteX15" fmla="*/ 825091 w 1718841"/>
              <a:gd name="connsiteY15" fmla="*/ 1352832 h 1589735"/>
              <a:gd name="connsiteX16" fmla="*/ 788021 w 1718841"/>
              <a:gd name="connsiteY16" fmla="*/ 1459601 h 1589735"/>
              <a:gd name="connsiteX17" fmla="*/ 775664 w 1718841"/>
              <a:gd name="connsiteY17" fmla="*/ 1575253 h 1589735"/>
              <a:gd name="connsiteX18" fmla="*/ 746639 w 1718841"/>
              <a:gd name="connsiteY18" fmla="*/ 1497702 h 1589735"/>
              <a:gd name="connsiteX19" fmla="*/ 740975 w 1718841"/>
              <a:gd name="connsiteY19" fmla="*/ 1434438 h 1589735"/>
              <a:gd name="connsiteX20" fmla="*/ 750951 w 1718841"/>
              <a:gd name="connsiteY20" fmla="*/ 1303405 h 1589735"/>
              <a:gd name="connsiteX21" fmla="*/ 814087 w 1718841"/>
              <a:gd name="connsiteY21" fmla="*/ 1084716 h 1589735"/>
              <a:gd name="connsiteX22" fmla="*/ 312506 w 1718841"/>
              <a:gd name="connsiteY22" fmla="*/ 1109228 h 1589735"/>
              <a:gd name="connsiteX23" fmla="*/ 46616 w 1718841"/>
              <a:gd name="connsiteY23" fmla="*/ 994486 h 1589735"/>
              <a:gd name="connsiteX24" fmla="*/ 330821 w 1718841"/>
              <a:gd name="connsiteY24" fmla="*/ 994486 h 1589735"/>
              <a:gd name="connsiteX25" fmla="*/ 720 w 1718841"/>
              <a:gd name="connsiteY25" fmla="*/ 753088 h 1589735"/>
              <a:gd name="connsiteX26" fmla="*/ 441238 w 1718841"/>
              <a:gd name="connsiteY26" fmla="*/ 859311 h 1589735"/>
              <a:gd name="connsiteX27" fmla="*/ 55882 w 1718841"/>
              <a:gd name="connsiteY27" fmla="*/ 523164 h 1589735"/>
              <a:gd name="connsiteX28" fmla="*/ 285146 w 1718841"/>
              <a:gd name="connsiteY28" fmla="*/ 618929 h 1589735"/>
              <a:gd name="connsiteX29" fmla="*/ 429675 w 1718841"/>
              <a:gd name="connsiteY29" fmla="*/ 734994 h 1589735"/>
              <a:gd name="connsiteX30" fmla="*/ 574205 w 1718841"/>
              <a:gd name="connsiteY30" fmla="*/ 715356 h 1589735"/>
              <a:gd name="connsiteX31" fmla="*/ 683210 w 1718841"/>
              <a:gd name="connsiteY31" fmla="*/ 572370 h 1589735"/>
              <a:gd name="connsiteX32" fmla="*/ 568028 w 1718841"/>
              <a:gd name="connsiteY32" fmla="*/ 395623 h 1589735"/>
              <a:gd name="connsiteX33" fmla="*/ 355756 w 1718841"/>
              <a:gd name="connsiteY33" fmla="*/ 264993 h 1589735"/>
              <a:gd name="connsiteX34" fmla="*/ 136643 w 1718841"/>
              <a:gd name="connsiteY34" fmla="*/ 61551 h 1589735"/>
              <a:gd name="connsiteX35" fmla="*/ 478221 w 1718841"/>
              <a:gd name="connsiteY35" fmla="*/ 199679 h 1589735"/>
              <a:gd name="connsiteX36" fmla="*/ 830829 w 1718841"/>
              <a:gd name="connsiteY36" fmla="*/ 424530 h 1589735"/>
              <a:gd name="connsiteX37" fmla="*/ 977786 w 1718841"/>
              <a:gd name="connsiteY37" fmla="*/ 282428 h 1589735"/>
              <a:gd name="connsiteX38" fmla="*/ 899232 w 1718841"/>
              <a:gd name="connsiteY38" fmla="*/ 154226 h 1589735"/>
              <a:gd name="connsiteX39" fmla="*/ 775664 w 1718841"/>
              <a:gd name="connsiteY39" fmla="*/ 30659 h 1589735"/>
              <a:gd name="connsiteX40" fmla="*/ 701524 w 1718841"/>
              <a:gd name="connsiteY40" fmla="*/ 5945 h 1589735"/>
              <a:gd name="connsiteX41" fmla="*/ 1085466 w 1718841"/>
              <a:gd name="connsiteY41" fmla="*/ 120025 h 1589735"/>
              <a:gd name="connsiteX42" fmla="*/ 1360272 w 1718841"/>
              <a:gd name="connsiteY42" fmla="*/ 337680 h 1589735"/>
              <a:gd name="connsiteX0" fmla="*/ 1430572 w 1718841"/>
              <a:gd name="connsiteY0" fmla="*/ 741905 h 1559576"/>
              <a:gd name="connsiteX1" fmla="*/ 1442929 w 1718841"/>
              <a:gd name="connsiteY1" fmla="*/ 890186 h 1559576"/>
              <a:gd name="connsiteX2" fmla="*/ 1541783 w 1718841"/>
              <a:gd name="connsiteY2" fmla="*/ 1001397 h 1559576"/>
              <a:gd name="connsiteX3" fmla="*/ 1665351 w 1718841"/>
              <a:gd name="connsiteY3" fmla="*/ 1149678 h 1559576"/>
              <a:gd name="connsiteX4" fmla="*/ 1714778 w 1718841"/>
              <a:gd name="connsiteY4" fmla="*/ 1223819 h 1559576"/>
              <a:gd name="connsiteX5" fmla="*/ 1566497 w 1718841"/>
              <a:gd name="connsiteY5" fmla="*/ 1140851 h 1559576"/>
              <a:gd name="connsiteX6" fmla="*/ 1455286 w 1718841"/>
              <a:gd name="connsiteY6" fmla="*/ 1013754 h 1559576"/>
              <a:gd name="connsiteX7" fmla="*/ 1347826 w 1718841"/>
              <a:gd name="connsiteY7" fmla="*/ 951970 h 1559576"/>
              <a:gd name="connsiteX8" fmla="*/ 1307005 w 1718841"/>
              <a:gd name="connsiteY8" fmla="*/ 1026110 h 1559576"/>
              <a:gd name="connsiteX9" fmla="*/ 1385338 w 1718841"/>
              <a:gd name="connsiteY9" fmla="*/ 1276555 h 1559576"/>
              <a:gd name="connsiteX10" fmla="*/ 1442929 w 1718841"/>
              <a:gd name="connsiteY10" fmla="*/ 1557451 h 1559576"/>
              <a:gd name="connsiteX11" fmla="*/ 1336352 w 1718841"/>
              <a:gd name="connsiteY11" fmla="*/ 1388207 h 1559576"/>
              <a:gd name="connsiteX12" fmla="*/ 1183437 w 1718841"/>
              <a:gd name="connsiteY12" fmla="*/ 1075537 h 1559576"/>
              <a:gd name="connsiteX13" fmla="*/ 973372 w 1718841"/>
              <a:gd name="connsiteY13" fmla="*/ 1075537 h 1559576"/>
              <a:gd name="connsiteX14" fmla="*/ 887096 w 1718841"/>
              <a:gd name="connsiteY14" fmla="*/ 1206607 h 1559576"/>
              <a:gd name="connsiteX15" fmla="*/ 825091 w 1718841"/>
              <a:gd name="connsiteY15" fmla="*/ 1322673 h 1559576"/>
              <a:gd name="connsiteX16" fmla="*/ 788021 w 1718841"/>
              <a:gd name="connsiteY16" fmla="*/ 1429442 h 1559576"/>
              <a:gd name="connsiteX17" fmla="*/ 775664 w 1718841"/>
              <a:gd name="connsiteY17" fmla="*/ 1545094 h 1559576"/>
              <a:gd name="connsiteX18" fmla="*/ 746639 w 1718841"/>
              <a:gd name="connsiteY18" fmla="*/ 1467543 h 1559576"/>
              <a:gd name="connsiteX19" fmla="*/ 740975 w 1718841"/>
              <a:gd name="connsiteY19" fmla="*/ 1404279 h 1559576"/>
              <a:gd name="connsiteX20" fmla="*/ 750951 w 1718841"/>
              <a:gd name="connsiteY20" fmla="*/ 1273246 h 1559576"/>
              <a:gd name="connsiteX21" fmla="*/ 814087 w 1718841"/>
              <a:gd name="connsiteY21" fmla="*/ 1054557 h 1559576"/>
              <a:gd name="connsiteX22" fmla="*/ 312506 w 1718841"/>
              <a:gd name="connsiteY22" fmla="*/ 1079069 h 1559576"/>
              <a:gd name="connsiteX23" fmla="*/ 46616 w 1718841"/>
              <a:gd name="connsiteY23" fmla="*/ 964327 h 1559576"/>
              <a:gd name="connsiteX24" fmla="*/ 330821 w 1718841"/>
              <a:gd name="connsiteY24" fmla="*/ 964327 h 1559576"/>
              <a:gd name="connsiteX25" fmla="*/ 720 w 1718841"/>
              <a:gd name="connsiteY25" fmla="*/ 722929 h 1559576"/>
              <a:gd name="connsiteX26" fmla="*/ 441238 w 1718841"/>
              <a:gd name="connsiteY26" fmla="*/ 829152 h 1559576"/>
              <a:gd name="connsiteX27" fmla="*/ 55882 w 1718841"/>
              <a:gd name="connsiteY27" fmla="*/ 493005 h 1559576"/>
              <a:gd name="connsiteX28" fmla="*/ 285146 w 1718841"/>
              <a:gd name="connsiteY28" fmla="*/ 588770 h 1559576"/>
              <a:gd name="connsiteX29" fmla="*/ 429675 w 1718841"/>
              <a:gd name="connsiteY29" fmla="*/ 704835 h 1559576"/>
              <a:gd name="connsiteX30" fmla="*/ 574205 w 1718841"/>
              <a:gd name="connsiteY30" fmla="*/ 685197 h 1559576"/>
              <a:gd name="connsiteX31" fmla="*/ 683210 w 1718841"/>
              <a:gd name="connsiteY31" fmla="*/ 542211 h 1559576"/>
              <a:gd name="connsiteX32" fmla="*/ 568028 w 1718841"/>
              <a:gd name="connsiteY32" fmla="*/ 365464 h 1559576"/>
              <a:gd name="connsiteX33" fmla="*/ 355756 w 1718841"/>
              <a:gd name="connsiteY33" fmla="*/ 234834 h 1559576"/>
              <a:gd name="connsiteX34" fmla="*/ 136643 w 1718841"/>
              <a:gd name="connsiteY34" fmla="*/ 31392 h 1559576"/>
              <a:gd name="connsiteX35" fmla="*/ 478221 w 1718841"/>
              <a:gd name="connsiteY35" fmla="*/ 169520 h 1559576"/>
              <a:gd name="connsiteX36" fmla="*/ 830829 w 1718841"/>
              <a:gd name="connsiteY36" fmla="*/ 394371 h 1559576"/>
              <a:gd name="connsiteX37" fmla="*/ 977786 w 1718841"/>
              <a:gd name="connsiteY37" fmla="*/ 252269 h 1559576"/>
              <a:gd name="connsiteX38" fmla="*/ 899232 w 1718841"/>
              <a:gd name="connsiteY38" fmla="*/ 124067 h 1559576"/>
              <a:gd name="connsiteX39" fmla="*/ 775664 w 1718841"/>
              <a:gd name="connsiteY39" fmla="*/ 500 h 1559576"/>
              <a:gd name="connsiteX40" fmla="*/ 1085466 w 1718841"/>
              <a:gd name="connsiteY40" fmla="*/ 89866 h 1559576"/>
              <a:gd name="connsiteX41" fmla="*/ 1360272 w 1718841"/>
              <a:gd name="connsiteY41" fmla="*/ 307521 h 1559576"/>
              <a:gd name="connsiteX0" fmla="*/ 1430572 w 1718841"/>
              <a:gd name="connsiteY0" fmla="*/ 711469 h 1529140"/>
              <a:gd name="connsiteX1" fmla="*/ 1442929 w 1718841"/>
              <a:gd name="connsiteY1" fmla="*/ 859750 h 1529140"/>
              <a:gd name="connsiteX2" fmla="*/ 1541783 w 1718841"/>
              <a:gd name="connsiteY2" fmla="*/ 970961 h 1529140"/>
              <a:gd name="connsiteX3" fmla="*/ 1665351 w 1718841"/>
              <a:gd name="connsiteY3" fmla="*/ 1119242 h 1529140"/>
              <a:gd name="connsiteX4" fmla="*/ 1714778 w 1718841"/>
              <a:gd name="connsiteY4" fmla="*/ 1193383 h 1529140"/>
              <a:gd name="connsiteX5" fmla="*/ 1566497 w 1718841"/>
              <a:gd name="connsiteY5" fmla="*/ 1110415 h 1529140"/>
              <a:gd name="connsiteX6" fmla="*/ 1455286 w 1718841"/>
              <a:gd name="connsiteY6" fmla="*/ 983318 h 1529140"/>
              <a:gd name="connsiteX7" fmla="*/ 1347826 w 1718841"/>
              <a:gd name="connsiteY7" fmla="*/ 921534 h 1529140"/>
              <a:gd name="connsiteX8" fmla="*/ 1307005 w 1718841"/>
              <a:gd name="connsiteY8" fmla="*/ 995674 h 1529140"/>
              <a:gd name="connsiteX9" fmla="*/ 1385338 w 1718841"/>
              <a:gd name="connsiteY9" fmla="*/ 1246119 h 1529140"/>
              <a:gd name="connsiteX10" fmla="*/ 1442929 w 1718841"/>
              <a:gd name="connsiteY10" fmla="*/ 1527015 h 1529140"/>
              <a:gd name="connsiteX11" fmla="*/ 1336352 w 1718841"/>
              <a:gd name="connsiteY11" fmla="*/ 1357771 h 1529140"/>
              <a:gd name="connsiteX12" fmla="*/ 1183437 w 1718841"/>
              <a:gd name="connsiteY12" fmla="*/ 1045101 h 1529140"/>
              <a:gd name="connsiteX13" fmla="*/ 973372 w 1718841"/>
              <a:gd name="connsiteY13" fmla="*/ 1045101 h 1529140"/>
              <a:gd name="connsiteX14" fmla="*/ 887096 w 1718841"/>
              <a:gd name="connsiteY14" fmla="*/ 1176171 h 1529140"/>
              <a:gd name="connsiteX15" fmla="*/ 825091 w 1718841"/>
              <a:gd name="connsiteY15" fmla="*/ 1292237 h 1529140"/>
              <a:gd name="connsiteX16" fmla="*/ 788021 w 1718841"/>
              <a:gd name="connsiteY16" fmla="*/ 1399006 h 1529140"/>
              <a:gd name="connsiteX17" fmla="*/ 775664 w 1718841"/>
              <a:gd name="connsiteY17" fmla="*/ 1514658 h 1529140"/>
              <a:gd name="connsiteX18" fmla="*/ 746639 w 1718841"/>
              <a:gd name="connsiteY18" fmla="*/ 1437107 h 1529140"/>
              <a:gd name="connsiteX19" fmla="*/ 740975 w 1718841"/>
              <a:gd name="connsiteY19" fmla="*/ 1373843 h 1529140"/>
              <a:gd name="connsiteX20" fmla="*/ 750951 w 1718841"/>
              <a:gd name="connsiteY20" fmla="*/ 1242810 h 1529140"/>
              <a:gd name="connsiteX21" fmla="*/ 814087 w 1718841"/>
              <a:gd name="connsiteY21" fmla="*/ 1024121 h 1529140"/>
              <a:gd name="connsiteX22" fmla="*/ 312506 w 1718841"/>
              <a:gd name="connsiteY22" fmla="*/ 1048633 h 1529140"/>
              <a:gd name="connsiteX23" fmla="*/ 46616 w 1718841"/>
              <a:gd name="connsiteY23" fmla="*/ 933891 h 1529140"/>
              <a:gd name="connsiteX24" fmla="*/ 330821 w 1718841"/>
              <a:gd name="connsiteY24" fmla="*/ 933891 h 1529140"/>
              <a:gd name="connsiteX25" fmla="*/ 720 w 1718841"/>
              <a:gd name="connsiteY25" fmla="*/ 692493 h 1529140"/>
              <a:gd name="connsiteX26" fmla="*/ 441238 w 1718841"/>
              <a:gd name="connsiteY26" fmla="*/ 798716 h 1529140"/>
              <a:gd name="connsiteX27" fmla="*/ 55882 w 1718841"/>
              <a:gd name="connsiteY27" fmla="*/ 462569 h 1529140"/>
              <a:gd name="connsiteX28" fmla="*/ 285146 w 1718841"/>
              <a:gd name="connsiteY28" fmla="*/ 558334 h 1529140"/>
              <a:gd name="connsiteX29" fmla="*/ 429675 w 1718841"/>
              <a:gd name="connsiteY29" fmla="*/ 674399 h 1529140"/>
              <a:gd name="connsiteX30" fmla="*/ 574205 w 1718841"/>
              <a:gd name="connsiteY30" fmla="*/ 654761 h 1529140"/>
              <a:gd name="connsiteX31" fmla="*/ 683210 w 1718841"/>
              <a:gd name="connsiteY31" fmla="*/ 511775 h 1529140"/>
              <a:gd name="connsiteX32" fmla="*/ 568028 w 1718841"/>
              <a:gd name="connsiteY32" fmla="*/ 335028 h 1529140"/>
              <a:gd name="connsiteX33" fmla="*/ 355756 w 1718841"/>
              <a:gd name="connsiteY33" fmla="*/ 204398 h 1529140"/>
              <a:gd name="connsiteX34" fmla="*/ 136643 w 1718841"/>
              <a:gd name="connsiteY34" fmla="*/ 956 h 1529140"/>
              <a:gd name="connsiteX35" fmla="*/ 478221 w 1718841"/>
              <a:gd name="connsiteY35" fmla="*/ 139084 h 1529140"/>
              <a:gd name="connsiteX36" fmla="*/ 830829 w 1718841"/>
              <a:gd name="connsiteY36" fmla="*/ 363935 h 1529140"/>
              <a:gd name="connsiteX37" fmla="*/ 977786 w 1718841"/>
              <a:gd name="connsiteY37" fmla="*/ 221833 h 1529140"/>
              <a:gd name="connsiteX38" fmla="*/ 899232 w 1718841"/>
              <a:gd name="connsiteY38" fmla="*/ 93631 h 1529140"/>
              <a:gd name="connsiteX39" fmla="*/ 1085466 w 1718841"/>
              <a:gd name="connsiteY39" fmla="*/ 59430 h 1529140"/>
              <a:gd name="connsiteX40" fmla="*/ 1360272 w 1718841"/>
              <a:gd name="connsiteY40" fmla="*/ 277085 h 1529140"/>
              <a:gd name="connsiteX0" fmla="*/ 1430572 w 1718841"/>
              <a:gd name="connsiteY0" fmla="*/ 711469 h 1529140"/>
              <a:gd name="connsiteX1" fmla="*/ 1442929 w 1718841"/>
              <a:gd name="connsiteY1" fmla="*/ 859750 h 1529140"/>
              <a:gd name="connsiteX2" fmla="*/ 1541783 w 1718841"/>
              <a:gd name="connsiteY2" fmla="*/ 970961 h 1529140"/>
              <a:gd name="connsiteX3" fmla="*/ 1665351 w 1718841"/>
              <a:gd name="connsiteY3" fmla="*/ 1119242 h 1529140"/>
              <a:gd name="connsiteX4" fmla="*/ 1714778 w 1718841"/>
              <a:gd name="connsiteY4" fmla="*/ 1193383 h 1529140"/>
              <a:gd name="connsiteX5" fmla="*/ 1566497 w 1718841"/>
              <a:gd name="connsiteY5" fmla="*/ 1110415 h 1529140"/>
              <a:gd name="connsiteX6" fmla="*/ 1455286 w 1718841"/>
              <a:gd name="connsiteY6" fmla="*/ 983318 h 1529140"/>
              <a:gd name="connsiteX7" fmla="*/ 1347826 w 1718841"/>
              <a:gd name="connsiteY7" fmla="*/ 921534 h 1529140"/>
              <a:gd name="connsiteX8" fmla="*/ 1307005 w 1718841"/>
              <a:gd name="connsiteY8" fmla="*/ 995674 h 1529140"/>
              <a:gd name="connsiteX9" fmla="*/ 1385338 w 1718841"/>
              <a:gd name="connsiteY9" fmla="*/ 1246119 h 1529140"/>
              <a:gd name="connsiteX10" fmla="*/ 1442929 w 1718841"/>
              <a:gd name="connsiteY10" fmla="*/ 1527015 h 1529140"/>
              <a:gd name="connsiteX11" fmla="*/ 1336352 w 1718841"/>
              <a:gd name="connsiteY11" fmla="*/ 1357771 h 1529140"/>
              <a:gd name="connsiteX12" fmla="*/ 1183437 w 1718841"/>
              <a:gd name="connsiteY12" fmla="*/ 1045101 h 1529140"/>
              <a:gd name="connsiteX13" fmla="*/ 973372 w 1718841"/>
              <a:gd name="connsiteY13" fmla="*/ 1045101 h 1529140"/>
              <a:gd name="connsiteX14" fmla="*/ 887096 w 1718841"/>
              <a:gd name="connsiteY14" fmla="*/ 1176171 h 1529140"/>
              <a:gd name="connsiteX15" fmla="*/ 825091 w 1718841"/>
              <a:gd name="connsiteY15" fmla="*/ 1292237 h 1529140"/>
              <a:gd name="connsiteX16" fmla="*/ 788021 w 1718841"/>
              <a:gd name="connsiteY16" fmla="*/ 1399006 h 1529140"/>
              <a:gd name="connsiteX17" fmla="*/ 775664 w 1718841"/>
              <a:gd name="connsiteY17" fmla="*/ 1514658 h 1529140"/>
              <a:gd name="connsiteX18" fmla="*/ 746639 w 1718841"/>
              <a:gd name="connsiteY18" fmla="*/ 1437107 h 1529140"/>
              <a:gd name="connsiteX19" fmla="*/ 740975 w 1718841"/>
              <a:gd name="connsiteY19" fmla="*/ 1373843 h 1529140"/>
              <a:gd name="connsiteX20" fmla="*/ 750951 w 1718841"/>
              <a:gd name="connsiteY20" fmla="*/ 1242810 h 1529140"/>
              <a:gd name="connsiteX21" fmla="*/ 814087 w 1718841"/>
              <a:gd name="connsiteY21" fmla="*/ 1024121 h 1529140"/>
              <a:gd name="connsiteX22" fmla="*/ 312506 w 1718841"/>
              <a:gd name="connsiteY22" fmla="*/ 1048633 h 1529140"/>
              <a:gd name="connsiteX23" fmla="*/ 46616 w 1718841"/>
              <a:gd name="connsiteY23" fmla="*/ 933891 h 1529140"/>
              <a:gd name="connsiteX24" fmla="*/ 330821 w 1718841"/>
              <a:gd name="connsiteY24" fmla="*/ 933891 h 1529140"/>
              <a:gd name="connsiteX25" fmla="*/ 720 w 1718841"/>
              <a:gd name="connsiteY25" fmla="*/ 692493 h 1529140"/>
              <a:gd name="connsiteX26" fmla="*/ 441238 w 1718841"/>
              <a:gd name="connsiteY26" fmla="*/ 798716 h 1529140"/>
              <a:gd name="connsiteX27" fmla="*/ 55882 w 1718841"/>
              <a:gd name="connsiteY27" fmla="*/ 462569 h 1529140"/>
              <a:gd name="connsiteX28" fmla="*/ 285146 w 1718841"/>
              <a:gd name="connsiteY28" fmla="*/ 558334 h 1529140"/>
              <a:gd name="connsiteX29" fmla="*/ 429675 w 1718841"/>
              <a:gd name="connsiteY29" fmla="*/ 674399 h 1529140"/>
              <a:gd name="connsiteX30" fmla="*/ 574205 w 1718841"/>
              <a:gd name="connsiteY30" fmla="*/ 654761 h 1529140"/>
              <a:gd name="connsiteX31" fmla="*/ 683210 w 1718841"/>
              <a:gd name="connsiteY31" fmla="*/ 511775 h 1529140"/>
              <a:gd name="connsiteX32" fmla="*/ 568028 w 1718841"/>
              <a:gd name="connsiteY32" fmla="*/ 335028 h 1529140"/>
              <a:gd name="connsiteX33" fmla="*/ 355756 w 1718841"/>
              <a:gd name="connsiteY33" fmla="*/ 204398 h 1529140"/>
              <a:gd name="connsiteX34" fmla="*/ 136643 w 1718841"/>
              <a:gd name="connsiteY34" fmla="*/ 956 h 1529140"/>
              <a:gd name="connsiteX35" fmla="*/ 478221 w 1718841"/>
              <a:gd name="connsiteY35" fmla="*/ 139084 h 1529140"/>
              <a:gd name="connsiteX36" fmla="*/ 830829 w 1718841"/>
              <a:gd name="connsiteY36" fmla="*/ 363935 h 1529140"/>
              <a:gd name="connsiteX37" fmla="*/ 977786 w 1718841"/>
              <a:gd name="connsiteY37" fmla="*/ 221833 h 1529140"/>
              <a:gd name="connsiteX38" fmla="*/ 899232 w 1718841"/>
              <a:gd name="connsiteY38" fmla="*/ 93631 h 1529140"/>
              <a:gd name="connsiteX39" fmla="*/ 1360272 w 1718841"/>
              <a:gd name="connsiteY39" fmla="*/ 277085 h 1529140"/>
              <a:gd name="connsiteX0" fmla="*/ 1430572 w 1718841"/>
              <a:gd name="connsiteY0" fmla="*/ 711469 h 1529140"/>
              <a:gd name="connsiteX1" fmla="*/ 1442929 w 1718841"/>
              <a:gd name="connsiteY1" fmla="*/ 859750 h 1529140"/>
              <a:gd name="connsiteX2" fmla="*/ 1541783 w 1718841"/>
              <a:gd name="connsiteY2" fmla="*/ 970961 h 1529140"/>
              <a:gd name="connsiteX3" fmla="*/ 1665351 w 1718841"/>
              <a:gd name="connsiteY3" fmla="*/ 1119242 h 1529140"/>
              <a:gd name="connsiteX4" fmla="*/ 1714778 w 1718841"/>
              <a:gd name="connsiteY4" fmla="*/ 1193383 h 1529140"/>
              <a:gd name="connsiteX5" fmla="*/ 1566497 w 1718841"/>
              <a:gd name="connsiteY5" fmla="*/ 1110415 h 1529140"/>
              <a:gd name="connsiteX6" fmla="*/ 1455286 w 1718841"/>
              <a:gd name="connsiteY6" fmla="*/ 983318 h 1529140"/>
              <a:gd name="connsiteX7" fmla="*/ 1347826 w 1718841"/>
              <a:gd name="connsiteY7" fmla="*/ 921534 h 1529140"/>
              <a:gd name="connsiteX8" fmla="*/ 1307005 w 1718841"/>
              <a:gd name="connsiteY8" fmla="*/ 995674 h 1529140"/>
              <a:gd name="connsiteX9" fmla="*/ 1385338 w 1718841"/>
              <a:gd name="connsiteY9" fmla="*/ 1246119 h 1529140"/>
              <a:gd name="connsiteX10" fmla="*/ 1442929 w 1718841"/>
              <a:gd name="connsiteY10" fmla="*/ 1527015 h 1529140"/>
              <a:gd name="connsiteX11" fmla="*/ 1336352 w 1718841"/>
              <a:gd name="connsiteY11" fmla="*/ 1357771 h 1529140"/>
              <a:gd name="connsiteX12" fmla="*/ 1183437 w 1718841"/>
              <a:gd name="connsiteY12" fmla="*/ 1045101 h 1529140"/>
              <a:gd name="connsiteX13" fmla="*/ 973372 w 1718841"/>
              <a:gd name="connsiteY13" fmla="*/ 1045101 h 1529140"/>
              <a:gd name="connsiteX14" fmla="*/ 887096 w 1718841"/>
              <a:gd name="connsiteY14" fmla="*/ 1176171 h 1529140"/>
              <a:gd name="connsiteX15" fmla="*/ 825091 w 1718841"/>
              <a:gd name="connsiteY15" fmla="*/ 1292237 h 1529140"/>
              <a:gd name="connsiteX16" fmla="*/ 788021 w 1718841"/>
              <a:gd name="connsiteY16" fmla="*/ 1399006 h 1529140"/>
              <a:gd name="connsiteX17" fmla="*/ 775664 w 1718841"/>
              <a:gd name="connsiteY17" fmla="*/ 1514658 h 1529140"/>
              <a:gd name="connsiteX18" fmla="*/ 746639 w 1718841"/>
              <a:gd name="connsiteY18" fmla="*/ 1437107 h 1529140"/>
              <a:gd name="connsiteX19" fmla="*/ 740975 w 1718841"/>
              <a:gd name="connsiteY19" fmla="*/ 1373843 h 1529140"/>
              <a:gd name="connsiteX20" fmla="*/ 750951 w 1718841"/>
              <a:gd name="connsiteY20" fmla="*/ 1242810 h 1529140"/>
              <a:gd name="connsiteX21" fmla="*/ 814087 w 1718841"/>
              <a:gd name="connsiteY21" fmla="*/ 1024121 h 1529140"/>
              <a:gd name="connsiteX22" fmla="*/ 312506 w 1718841"/>
              <a:gd name="connsiteY22" fmla="*/ 1048633 h 1529140"/>
              <a:gd name="connsiteX23" fmla="*/ 46616 w 1718841"/>
              <a:gd name="connsiteY23" fmla="*/ 933891 h 1529140"/>
              <a:gd name="connsiteX24" fmla="*/ 330821 w 1718841"/>
              <a:gd name="connsiteY24" fmla="*/ 933891 h 1529140"/>
              <a:gd name="connsiteX25" fmla="*/ 720 w 1718841"/>
              <a:gd name="connsiteY25" fmla="*/ 692493 h 1529140"/>
              <a:gd name="connsiteX26" fmla="*/ 441238 w 1718841"/>
              <a:gd name="connsiteY26" fmla="*/ 798716 h 1529140"/>
              <a:gd name="connsiteX27" fmla="*/ 55882 w 1718841"/>
              <a:gd name="connsiteY27" fmla="*/ 462569 h 1529140"/>
              <a:gd name="connsiteX28" fmla="*/ 285146 w 1718841"/>
              <a:gd name="connsiteY28" fmla="*/ 558334 h 1529140"/>
              <a:gd name="connsiteX29" fmla="*/ 429675 w 1718841"/>
              <a:gd name="connsiteY29" fmla="*/ 674399 h 1529140"/>
              <a:gd name="connsiteX30" fmla="*/ 574205 w 1718841"/>
              <a:gd name="connsiteY30" fmla="*/ 654761 h 1529140"/>
              <a:gd name="connsiteX31" fmla="*/ 683210 w 1718841"/>
              <a:gd name="connsiteY31" fmla="*/ 511775 h 1529140"/>
              <a:gd name="connsiteX32" fmla="*/ 568028 w 1718841"/>
              <a:gd name="connsiteY32" fmla="*/ 335028 h 1529140"/>
              <a:gd name="connsiteX33" fmla="*/ 355756 w 1718841"/>
              <a:gd name="connsiteY33" fmla="*/ 204398 h 1529140"/>
              <a:gd name="connsiteX34" fmla="*/ 136643 w 1718841"/>
              <a:gd name="connsiteY34" fmla="*/ 956 h 1529140"/>
              <a:gd name="connsiteX35" fmla="*/ 478221 w 1718841"/>
              <a:gd name="connsiteY35" fmla="*/ 139084 h 1529140"/>
              <a:gd name="connsiteX36" fmla="*/ 830829 w 1718841"/>
              <a:gd name="connsiteY36" fmla="*/ 363935 h 1529140"/>
              <a:gd name="connsiteX37" fmla="*/ 977786 w 1718841"/>
              <a:gd name="connsiteY37" fmla="*/ 221833 h 1529140"/>
              <a:gd name="connsiteX38" fmla="*/ 1360272 w 1718841"/>
              <a:gd name="connsiteY38" fmla="*/ 277085 h 1529140"/>
              <a:gd name="connsiteX0" fmla="*/ 1430572 w 1718841"/>
              <a:gd name="connsiteY0" fmla="*/ 711469 h 1529140"/>
              <a:gd name="connsiteX1" fmla="*/ 1442929 w 1718841"/>
              <a:gd name="connsiteY1" fmla="*/ 859750 h 1529140"/>
              <a:gd name="connsiteX2" fmla="*/ 1541783 w 1718841"/>
              <a:gd name="connsiteY2" fmla="*/ 970961 h 1529140"/>
              <a:gd name="connsiteX3" fmla="*/ 1665351 w 1718841"/>
              <a:gd name="connsiteY3" fmla="*/ 1119242 h 1529140"/>
              <a:gd name="connsiteX4" fmla="*/ 1714778 w 1718841"/>
              <a:gd name="connsiteY4" fmla="*/ 1193383 h 1529140"/>
              <a:gd name="connsiteX5" fmla="*/ 1566497 w 1718841"/>
              <a:gd name="connsiteY5" fmla="*/ 1110415 h 1529140"/>
              <a:gd name="connsiteX6" fmla="*/ 1455286 w 1718841"/>
              <a:gd name="connsiteY6" fmla="*/ 983318 h 1529140"/>
              <a:gd name="connsiteX7" fmla="*/ 1347826 w 1718841"/>
              <a:gd name="connsiteY7" fmla="*/ 921534 h 1529140"/>
              <a:gd name="connsiteX8" fmla="*/ 1307005 w 1718841"/>
              <a:gd name="connsiteY8" fmla="*/ 995674 h 1529140"/>
              <a:gd name="connsiteX9" fmla="*/ 1385338 w 1718841"/>
              <a:gd name="connsiteY9" fmla="*/ 1246119 h 1529140"/>
              <a:gd name="connsiteX10" fmla="*/ 1442929 w 1718841"/>
              <a:gd name="connsiteY10" fmla="*/ 1527015 h 1529140"/>
              <a:gd name="connsiteX11" fmla="*/ 1336352 w 1718841"/>
              <a:gd name="connsiteY11" fmla="*/ 1357771 h 1529140"/>
              <a:gd name="connsiteX12" fmla="*/ 1183437 w 1718841"/>
              <a:gd name="connsiteY12" fmla="*/ 1045101 h 1529140"/>
              <a:gd name="connsiteX13" fmla="*/ 973372 w 1718841"/>
              <a:gd name="connsiteY13" fmla="*/ 1045101 h 1529140"/>
              <a:gd name="connsiteX14" fmla="*/ 887096 w 1718841"/>
              <a:gd name="connsiteY14" fmla="*/ 1176171 h 1529140"/>
              <a:gd name="connsiteX15" fmla="*/ 825091 w 1718841"/>
              <a:gd name="connsiteY15" fmla="*/ 1292237 h 1529140"/>
              <a:gd name="connsiteX16" fmla="*/ 788021 w 1718841"/>
              <a:gd name="connsiteY16" fmla="*/ 1399006 h 1529140"/>
              <a:gd name="connsiteX17" fmla="*/ 775664 w 1718841"/>
              <a:gd name="connsiteY17" fmla="*/ 1514658 h 1529140"/>
              <a:gd name="connsiteX18" fmla="*/ 746639 w 1718841"/>
              <a:gd name="connsiteY18" fmla="*/ 1437107 h 1529140"/>
              <a:gd name="connsiteX19" fmla="*/ 740975 w 1718841"/>
              <a:gd name="connsiteY19" fmla="*/ 1373843 h 1529140"/>
              <a:gd name="connsiteX20" fmla="*/ 750951 w 1718841"/>
              <a:gd name="connsiteY20" fmla="*/ 1242810 h 1529140"/>
              <a:gd name="connsiteX21" fmla="*/ 814087 w 1718841"/>
              <a:gd name="connsiteY21" fmla="*/ 1024121 h 1529140"/>
              <a:gd name="connsiteX22" fmla="*/ 312506 w 1718841"/>
              <a:gd name="connsiteY22" fmla="*/ 1048633 h 1529140"/>
              <a:gd name="connsiteX23" fmla="*/ 46616 w 1718841"/>
              <a:gd name="connsiteY23" fmla="*/ 933891 h 1529140"/>
              <a:gd name="connsiteX24" fmla="*/ 330821 w 1718841"/>
              <a:gd name="connsiteY24" fmla="*/ 933891 h 1529140"/>
              <a:gd name="connsiteX25" fmla="*/ 720 w 1718841"/>
              <a:gd name="connsiteY25" fmla="*/ 692493 h 1529140"/>
              <a:gd name="connsiteX26" fmla="*/ 441238 w 1718841"/>
              <a:gd name="connsiteY26" fmla="*/ 798716 h 1529140"/>
              <a:gd name="connsiteX27" fmla="*/ 55882 w 1718841"/>
              <a:gd name="connsiteY27" fmla="*/ 462569 h 1529140"/>
              <a:gd name="connsiteX28" fmla="*/ 285146 w 1718841"/>
              <a:gd name="connsiteY28" fmla="*/ 558334 h 1529140"/>
              <a:gd name="connsiteX29" fmla="*/ 429675 w 1718841"/>
              <a:gd name="connsiteY29" fmla="*/ 674399 h 1529140"/>
              <a:gd name="connsiteX30" fmla="*/ 574205 w 1718841"/>
              <a:gd name="connsiteY30" fmla="*/ 654761 h 1529140"/>
              <a:gd name="connsiteX31" fmla="*/ 683210 w 1718841"/>
              <a:gd name="connsiteY31" fmla="*/ 511775 h 1529140"/>
              <a:gd name="connsiteX32" fmla="*/ 568028 w 1718841"/>
              <a:gd name="connsiteY32" fmla="*/ 335028 h 1529140"/>
              <a:gd name="connsiteX33" fmla="*/ 355756 w 1718841"/>
              <a:gd name="connsiteY33" fmla="*/ 204398 h 1529140"/>
              <a:gd name="connsiteX34" fmla="*/ 136643 w 1718841"/>
              <a:gd name="connsiteY34" fmla="*/ 956 h 1529140"/>
              <a:gd name="connsiteX35" fmla="*/ 478221 w 1718841"/>
              <a:gd name="connsiteY35" fmla="*/ 139084 h 1529140"/>
              <a:gd name="connsiteX36" fmla="*/ 830829 w 1718841"/>
              <a:gd name="connsiteY36" fmla="*/ 363935 h 1529140"/>
              <a:gd name="connsiteX37" fmla="*/ 1360272 w 1718841"/>
              <a:gd name="connsiteY37" fmla="*/ 277085 h 1529140"/>
              <a:gd name="connsiteX0" fmla="*/ 1430572 w 1718841"/>
              <a:gd name="connsiteY0" fmla="*/ 711469 h 1529140"/>
              <a:gd name="connsiteX1" fmla="*/ 1442929 w 1718841"/>
              <a:gd name="connsiteY1" fmla="*/ 859750 h 1529140"/>
              <a:gd name="connsiteX2" fmla="*/ 1541783 w 1718841"/>
              <a:gd name="connsiteY2" fmla="*/ 970961 h 1529140"/>
              <a:gd name="connsiteX3" fmla="*/ 1665351 w 1718841"/>
              <a:gd name="connsiteY3" fmla="*/ 1119242 h 1529140"/>
              <a:gd name="connsiteX4" fmla="*/ 1714778 w 1718841"/>
              <a:gd name="connsiteY4" fmla="*/ 1193383 h 1529140"/>
              <a:gd name="connsiteX5" fmla="*/ 1566497 w 1718841"/>
              <a:gd name="connsiteY5" fmla="*/ 1110415 h 1529140"/>
              <a:gd name="connsiteX6" fmla="*/ 1455286 w 1718841"/>
              <a:gd name="connsiteY6" fmla="*/ 983318 h 1529140"/>
              <a:gd name="connsiteX7" fmla="*/ 1347826 w 1718841"/>
              <a:gd name="connsiteY7" fmla="*/ 921534 h 1529140"/>
              <a:gd name="connsiteX8" fmla="*/ 1307005 w 1718841"/>
              <a:gd name="connsiteY8" fmla="*/ 995674 h 1529140"/>
              <a:gd name="connsiteX9" fmla="*/ 1385338 w 1718841"/>
              <a:gd name="connsiteY9" fmla="*/ 1246119 h 1529140"/>
              <a:gd name="connsiteX10" fmla="*/ 1442929 w 1718841"/>
              <a:gd name="connsiteY10" fmla="*/ 1527015 h 1529140"/>
              <a:gd name="connsiteX11" fmla="*/ 1336352 w 1718841"/>
              <a:gd name="connsiteY11" fmla="*/ 1357771 h 1529140"/>
              <a:gd name="connsiteX12" fmla="*/ 1183437 w 1718841"/>
              <a:gd name="connsiteY12" fmla="*/ 1045101 h 1529140"/>
              <a:gd name="connsiteX13" fmla="*/ 973372 w 1718841"/>
              <a:gd name="connsiteY13" fmla="*/ 1045101 h 1529140"/>
              <a:gd name="connsiteX14" fmla="*/ 887096 w 1718841"/>
              <a:gd name="connsiteY14" fmla="*/ 1176171 h 1529140"/>
              <a:gd name="connsiteX15" fmla="*/ 825091 w 1718841"/>
              <a:gd name="connsiteY15" fmla="*/ 1292237 h 1529140"/>
              <a:gd name="connsiteX16" fmla="*/ 788021 w 1718841"/>
              <a:gd name="connsiteY16" fmla="*/ 1399006 h 1529140"/>
              <a:gd name="connsiteX17" fmla="*/ 775664 w 1718841"/>
              <a:gd name="connsiteY17" fmla="*/ 1514658 h 1529140"/>
              <a:gd name="connsiteX18" fmla="*/ 746639 w 1718841"/>
              <a:gd name="connsiteY18" fmla="*/ 1437107 h 1529140"/>
              <a:gd name="connsiteX19" fmla="*/ 740975 w 1718841"/>
              <a:gd name="connsiteY19" fmla="*/ 1373843 h 1529140"/>
              <a:gd name="connsiteX20" fmla="*/ 750951 w 1718841"/>
              <a:gd name="connsiteY20" fmla="*/ 1242810 h 1529140"/>
              <a:gd name="connsiteX21" fmla="*/ 814087 w 1718841"/>
              <a:gd name="connsiteY21" fmla="*/ 1024121 h 1529140"/>
              <a:gd name="connsiteX22" fmla="*/ 312506 w 1718841"/>
              <a:gd name="connsiteY22" fmla="*/ 1048633 h 1529140"/>
              <a:gd name="connsiteX23" fmla="*/ 46616 w 1718841"/>
              <a:gd name="connsiteY23" fmla="*/ 933891 h 1529140"/>
              <a:gd name="connsiteX24" fmla="*/ 330821 w 1718841"/>
              <a:gd name="connsiteY24" fmla="*/ 933891 h 1529140"/>
              <a:gd name="connsiteX25" fmla="*/ 720 w 1718841"/>
              <a:gd name="connsiteY25" fmla="*/ 692493 h 1529140"/>
              <a:gd name="connsiteX26" fmla="*/ 441238 w 1718841"/>
              <a:gd name="connsiteY26" fmla="*/ 798716 h 1529140"/>
              <a:gd name="connsiteX27" fmla="*/ 55882 w 1718841"/>
              <a:gd name="connsiteY27" fmla="*/ 462569 h 1529140"/>
              <a:gd name="connsiteX28" fmla="*/ 285146 w 1718841"/>
              <a:gd name="connsiteY28" fmla="*/ 558334 h 1529140"/>
              <a:gd name="connsiteX29" fmla="*/ 429675 w 1718841"/>
              <a:gd name="connsiteY29" fmla="*/ 674399 h 1529140"/>
              <a:gd name="connsiteX30" fmla="*/ 574205 w 1718841"/>
              <a:gd name="connsiteY30" fmla="*/ 654761 h 1529140"/>
              <a:gd name="connsiteX31" fmla="*/ 683210 w 1718841"/>
              <a:gd name="connsiteY31" fmla="*/ 511775 h 1529140"/>
              <a:gd name="connsiteX32" fmla="*/ 568028 w 1718841"/>
              <a:gd name="connsiteY32" fmla="*/ 335028 h 1529140"/>
              <a:gd name="connsiteX33" fmla="*/ 355756 w 1718841"/>
              <a:gd name="connsiteY33" fmla="*/ 204398 h 1529140"/>
              <a:gd name="connsiteX34" fmla="*/ 136643 w 1718841"/>
              <a:gd name="connsiteY34" fmla="*/ 956 h 1529140"/>
              <a:gd name="connsiteX35" fmla="*/ 478221 w 1718841"/>
              <a:gd name="connsiteY35" fmla="*/ 139084 h 1529140"/>
              <a:gd name="connsiteX36" fmla="*/ 830829 w 1718841"/>
              <a:gd name="connsiteY36" fmla="*/ 363935 h 1529140"/>
              <a:gd name="connsiteX0" fmla="*/ 1430572 w 1718841"/>
              <a:gd name="connsiteY0" fmla="*/ 711469 h 1529140"/>
              <a:gd name="connsiteX1" fmla="*/ 1442929 w 1718841"/>
              <a:gd name="connsiteY1" fmla="*/ 859750 h 1529140"/>
              <a:gd name="connsiteX2" fmla="*/ 1541783 w 1718841"/>
              <a:gd name="connsiteY2" fmla="*/ 970961 h 1529140"/>
              <a:gd name="connsiteX3" fmla="*/ 1665351 w 1718841"/>
              <a:gd name="connsiteY3" fmla="*/ 1119242 h 1529140"/>
              <a:gd name="connsiteX4" fmla="*/ 1714778 w 1718841"/>
              <a:gd name="connsiteY4" fmla="*/ 1193383 h 1529140"/>
              <a:gd name="connsiteX5" fmla="*/ 1566497 w 1718841"/>
              <a:gd name="connsiteY5" fmla="*/ 1110415 h 1529140"/>
              <a:gd name="connsiteX6" fmla="*/ 1455286 w 1718841"/>
              <a:gd name="connsiteY6" fmla="*/ 983318 h 1529140"/>
              <a:gd name="connsiteX7" fmla="*/ 1347826 w 1718841"/>
              <a:gd name="connsiteY7" fmla="*/ 921534 h 1529140"/>
              <a:gd name="connsiteX8" fmla="*/ 1307005 w 1718841"/>
              <a:gd name="connsiteY8" fmla="*/ 995674 h 1529140"/>
              <a:gd name="connsiteX9" fmla="*/ 1385338 w 1718841"/>
              <a:gd name="connsiteY9" fmla="*/ 1246119 h 1529140"/>
              <a:gd name="connsiteX10" fmla="*/ 1442929 w 1718841"/>
              <a:gd name="connsiteY10" fmla="*/ 1527015 h 1529140"/>
              <a:gd name="connsiteX11" fmla="*/ 1336352 w 1718841"/>
              <a:gd name="connsiteY11" fmla="*/ 1357771 h 1529140"/>
              <a:gd name="connsiteX12" fmla="*/ 1183437 w 1718841"/>
              <a:gd name="connsiteY12" fmla="*/ 1045101 h 1529140"/>
              <a:gd name="connsiteX13" fmla="*/ 973372 w 1718841"/>
              <a:gd name="connsiteY13" fmla="*/ 1045101 h 1529140"/>
              <a:gd name="connsiteX14" fmla="*/ 887096 w 1718841"/>
              <a:gd name="connsiteY14" fmla="*/ 1176171 h 1529140"/>
              <a:gd name="connsiteX15" fmla="*/ 825091 w 1718841"/>
              <a:gd name="connsiteY15" fmla="*/ 1292237 h 1529140"/>
              <a:gd name="connsiteX16" fmla="*/ 788021 w 1718841"/>
              <a:gd name="connsiteY16" fmla="*/ 1399006 h 1529140"/>
              <a:gd name="connsiteX17" fmla="*/ 775664 w 1718841"/>
              <a:gd name="connsiteY17" fmla="*/ 1514658 h 1529140"/>
              <a:gd name="connsiteX18" fmla="*/ 746639 w 1718841"/>
              <a:gd name="connsiteY18" fmla="*/ 1437107 h 1529140"/>
              <a:gd name="connsiteX19" fmla="*/ 740975 w 1718841"/>
              <a:gd name="connsiteY19" fmla="*/ 1373843 h 1529140"/>
              <a:gd name="connsiteX20" fmla="*/ 750951 w 1718841"/>
              <a:gd name="connsiteY20" fmla="*/ 1242810 h 1529140"/>
              <a:gd name="connsiteX21" fmla="*/ 814087 w 1718841"/>
              <a:gd name="connsiteY21" fmla="*/ 1024121 h 1529140"/>
              <a:gd name="connsiteX22" fmla="*/ 312506 w 1718841"/>
              <a:gd name="connsiteY22" fmla="*/ 1048633 h 1529140"/>
              <a:gd name="connsiteX23" fmla="*/ 46616 w 1718841"/>
              <a:gd name="connsiteY23" fmla="*/ 933891 h 1529140"/>
              <a:gd name="connsiteX24" fmla="*/ 330821 w 1718841"/>
              <a:gd name="connsiteY24" fmla="*/ 933891 h 1529140"/>
              <a:gd name="connsiteX25" fmla="*/ 720 w 1718841"/>
              <a:gd name="connsiteY25" fmla="*/ 692493 h 1529140"/>
              <a:gd name="connsiteX26" fmla="*/ 441238 w 1718841"/>
              <a:gd name="connsiteY26" fmla="*/ 798716 h 1529140"/>
              <a:gd name="connsiteX27" fmla="*/ 55882 w 1718841"/>
              <a:gd name="connsiteY27" fmla="*/ 462569 h 1529140"/>
              <a:gd name="connsiteX28" fmla="*/ 285146 w 1718841"/>
              <a:gd name="connsiteY28" fmla="*/ 558334 h 1529140"/>
              <a:gd name="connsiteX29" fmla="*/ 429675 w 1718841"/>
              <a:gd name="connsiteY29" fmla="*/ 674399 h 1529140"/>
              <a:gd name="connsiteX30" fmla="*/ 574205 w 1718841"/>
              <a:gd name="connsiteY30" fmla="*/ 654761 h 1529140"/>
              <a:gd name="connsiteX31" fmla="*/ 568028 w 1718841"/>
              <a:gd name="connsiteY31" fmla="*/ 335028 h 1529140"/>
              <a:gd name="connsiteX32" fmla="*/ 355756 w 1718841"/>
              <a:gd name="connsiteY32" fmla="*/ 204398 h 1529140"/>
              <a:gd name="connsiteX33" fmla="*/ 136643 w 1718841"/>
              <a:gd name="connsiteY33" fmla="*/ 956 h 1529140"/>
              <a:gd name="connsiteX34" fmla="*/ 478221 w 1718841"/>
              <a:gd name="connsiteY34" fmla="*/ 139084 h 1529140"/>
              <a:gd name="connsiteX35" fmla="*/ 830829 w 1718841"/>
              <a:gd name="connsiteY35" fmla="*/ 363935 h 1529140"/>
              <a:gd name="connsiteX0" fmla="*/ 1430572 w 1718841"/>
              <a:gd name="connsiteY0" fmla="*/ 711469 h 1529140"/>
              <a:gd name="connsiteX1" fmla="*/ 1442929 w 1718841"/>
              <a:gd name="connsiteY1" fmla="*/ 859750 h 1529140"/>
              <a:gd name="connsiteX2" fmla="*/ 1541783 w 1718841"/>
              <a:gd name="connsiteY2" fmla="*/ 970961 h 1529140"/>
              <a:gd name="connsiteX3" fmla="*/ 1665351 w 1718841"/>
              <a:gd name="connsiteY3" fmla="*/ 1119242 h 1529140"/>
              <a:gd name="connsiteX4" fmla="*/ 1714778 w 1718841"/>
              <a:gd name="connsiteY4" fmla="*/ 1193383 h 1529140"/>
              <a:gd name="connsiteX5" fmla="*/ 1566497 w 1718841"/>
              <a:gd name="connsiteY5" fmla="*/ 1110415 h 1529140"/>
              <a:gd name="connsiteX6" fmla="*/ 1455286 w 1718841"/>
              <a:gd name="connsiteY6" fmla="*/ 983318 h 1529140"/>
              <a:gd name="connsiteX7" fmla="*/ 1347826 w 1718841"/>
              <a:gd name="connsiteY7" fmla="*/ 921534 h 1529140"/>
              <a:gd name="connsiteX8" fmla="*/ 1307005 w 1718841"/>
              <a:gd name="connsiteY8" fmla="*/ 995674 h 1529140"/>
              <a:gd name="connsiteX9" fmla="*/ 1385338 w 1718841"/>
              <a:gd name="connsiteY9" fmla="*/ 1246119 h 1529140"/>
              <a:gd name="connsiteX10" fmla="*/ 1442929 w 1718841"/>
              <a:gd name="connsiteY10" fmla="*/ 1527015 h 1529140"/>
              <a:gd name="connsiteX11" fmla="*/ 1336352 w 1718841"/>
              <a:gd name="connsiteY11" fmla="*/ 1357771 h 1529140"/>
              <a:gd name="connsiteX12" fmla="*/ 1183437 w 1718841"/>
              <a:gd name="connsiteY12" fmla="*/ 1045101 h 1529140"/>
              <a:gd name="connsiteX13" fmla="*/ 973372 w 1718841"/>
              <a:gd name="connsiteY13" fmla="*/ 1045101 h 1529140"/>
              <a:gd name="connsiteX14" fmla="*/ 887096 w 1718841"/>
              <a:gd name="connsiteY14" fmla="*/ 1176171 h 1529140"/>
              <a:gd name="connsiteX15" fmla="*/ 825091 w 1718841"/>
              <a:gd name="connsiteY15" fmla="*/ 1292237 h 1529140"/>
              <a:gd name="connsiteX16" fmla="*/ 788021 w 1718841"/>
              <a:gd name="connsiteY16" fmla="*/ 1399006 h 1529140"/>
              <a:gd name="connsiteX17" fmla="*/ 775664 w 1718841"/>
              <a:gd name="connsiteY17" fmla="*/ 1514658 h 1529140"/>
              <a:gd name="connsiteX18" fmla="*/ 746639 w 1718841"/>
              <a:gd name="connsiteY18" fmla="*/ 1437107 h 1529140"/>
              <a:gd name="connsiteX19" fmla="*/ 740975 w 1718841"/>
              <a:gd name="connsiteY19" fmla="*/ 1373843 h 1529140"/>
              <a:gd name="connsiteX20" fmla="*/ 750951 w 1718841"/>
              <a:gd name="connsiteY20" fmla="*/ 1242810 h 1529140"/>
              <a:gd name="connsiteX21" fmla="*/ 814087 w 1718841"/>
              <a:gd name="connsiteY21" fmla="*/ 1024121 h 1529140"/>
              <a:gd name="connsiteX22" fmla="*/ 312506 w 1718841"/>
              <a:gd name="connsiteY22" fmla="*/ 1048633 h 1529140"/>
              <a:gd name="connsiteX23" fmla="*/ 46616 w 1718841"/>
              <a:gd name="connsiteY23" fmla="*/ 933891 h 1529140"/>
              <a:gd name="connsiteX24" fmla="*/ 330821 w 1718841"/>
              <a:gd name="connsiteY24" fmla="*/ 933891 h 1529140"/>
              <a:gd name="connsiteX25" fmla="*/ 720 w 1718841"/>
              <a:gd name="connsiteY25" fmla="*/ 692493 h 1529140"/>
              <a:gd name="connsiteX26" fmla="*/ 441238 w 1718841"/>
              <a:gd name="connsiteY26" fmla="*/ 798716 h 1529140"/>
              <a:gd name="connsiteX27" fmla="*/ 55882 w 1718841"/>
              <a:gd name="connsiteY27" fmla="*/ 462569 h 1529140"/>
              <a:gd name="connsiteX28" fmla="*/ 285146 w 1718841"/>
              <a:gd name="connsiteY28" fmla="*/ 558334 h 1529140"/>
              <a:gd name="connsiteX29" fmla="*/ 429675 w 1718841"/>
              <a:gd name="connsiteY29" fmla="*/ 674399 h 1529140"/>
              <a:gd name="connsiteX30" fmla="*/ 574205 w 1718841"/>
              <a:gd name="connsiteY30" fmla="*/ 654761 h 1529140"/>
              <a:gd name="connsiteX31" fmla="*/ 355756 w 1718841"/>
              <a:gd name="connsiteY31" fmla="*/ 204398 h 1529140"/>
              <a:gd name="connsiteX32" fmla="*/ 136643 w 1718841"/>
              <a:gd name="connsiteY32" fmla="*/ 956 h 1529140"/>
              <a:gd name="connsiteX33" fmla="*/ 478221 w 1718841"/>
              <a:gd name="connsiteY33" fmla="*/ 139084 h 1529140"/>
              <a:gd name="connsiteX34" fmla="*/ 830829 w 1718841"/>
              <a:gd name="connsiteY34" fmla="*/ 363935 h 1529140"/>
              <a:gd name="connsiteX0" fmla="*/ 1430572 w 1718841"/>
              <a:gd name="connsiteY0" fmla="*/ 586371 h 1404042"/>
              <a:gd name="connsiteX1" fmla="*/ 1442929 w 1718841"/>
              <a:gd name="connsiteY1" fmla="*/ 734652 h 1404042"/>
              <a:gd name="connsiteX2" fmla="*/ 1541783 w 1718841"/>
              <a:gd name="connsiteY2" fmla="*/ 845863 h 1404042"/>
              <a:gd name="connsiteX3" fmla="*/ 1665351 w 1718841"/>
              <a:gd name="connsiteY3" fmla="*/ 994144 h 1404042"/>
              <a:gd name="connsiteX4" fmla="*/ 1714778 w 1718841"/>
              <a:gd name="connsiteY4" fmla="*/ 1068285 h 1404042"/>
              <a:gd name="connsiteX5" fmla="*/ 1566497 w 1718841"/>
              <a:gd name="connsiteY5" fmla="*/ 985317 h 1404042"/>
              <a:gd name="connsiteX6" fmla="*/ 1455286 w 1718841"/>
              <a:gd name="connsiteY6" fmla="*/ 858220 h 1404042"/>
              <a:gd name="connsiteX7" fmla="*/ 1347826 w 1718841"/>
              <a:gd name="connsiteY7" fmla="*/ 796436 h 1404042"/>
              <a:gd name="connsiteX8" fmla="*/ 1307005 w 1718841"/>
              <a:gd name="connsiteY8" fmla="*/ 870576 h 1404042"/>
              <a:gd name="connsiteX9" fmla="*/ 1385338 w 1718841"/>
              <a:gd name="connsiteY9" fmla="*/ 1121021 h 1404042"/>
              <a:gd name="connsiteX10" fmla="*/ 1442929 w 1718841"/>
              <a:gd name="connsiteY10" fmla="*/ 1401917 h 1404042"/>
              <a:gd name="connsiteX11" fmla="*/ 1336352 w 1718841"/>
              <a:gd name="connsiteY11" fmla="*/ 1232673 h 1404042"/>
              <a:gd name="connsiteX12" fmla="*/ 1183437 w 1718841"/>
              <a:gd name="connsiteY12" fmla="*/ 920003 h 1404042"/>
              <a:gd name="connsiteX13" fmla="*/ 973372 w 1718841"/>
              <a:gd name="connsiteY13" fmla="*/ 920003 h 1404042"/>
              <a:gd name="connsiteX14" fmla="*/ 887096 w 1718841"/>
              <a:gd name="connsiteY14" fmla="*/ 1051073 h 1404042"/>
              <a:gd name="connsiteX15" fmla="*/ 825091 w 1718841"/>
              <a:gd name="connsiteY15" fmla="*/ 1167139 h 1404042"/>
              <a:gd name="connsiteX16" fmla="*/ 788021 w 1718841"/>
              <a:gd name="connsiteY16" fmla="*/ 1273908 h 1404042"/>
              <a:gd name="connsiteX17" fmla="*/ 775664 w 1718841"/>
              <a:gd name="connsiteY17" fmla="*/ 1389560 h 1404042"/>
              <a:gd name="connsiteX18" fmla="*/ 746639 w 1718841"/>
              <a:gd name="connsiteY18" fmla="*/ 1312009 h 1404042"/>
              <a:gd name="connsiteX19" fmla="*/ 740975 w 1718841"/>
              <a:gd name="connsiteY19" fmla="*/ 1248745 h 1404042"/>
              <a:gd name="connsiteX20" fmla="*/ 750951 w 1718841"/>
              <a:gd name="connsiteY20" fmla="*/ 1117712 h 1404042"/>
              <a:gd name="connsiteX21" fmla="*/ 814087 w 1718841"/>
              <a:gd name="connsiteY21" fmla="*/ 899023 h 1404042"/>
              <a:gd name="connsiteX22" fmla="*/ 312506 w 1718841"/>
              <a:gd name="connsiteY22" fmla="*/ 923535 h 1404042"/>
              <a:gd name="connsiteX23" fmla="*/ 46616 w 1718841"/>
              <a:gd name="connsiteY23" fmla="*/ 808793 h 1404042"/>
              <a:gd name="connsiteX24" fmla="*/ 330821 w 1718841"/>
              <a:gd name="connsiteY24" fmla="*/ 808793 h 1404042"/>
              <a:gd name="connsiteX25" fmla="*/ 720 w 1718841"/>
              <a:gd name="connsiteY25" fmla="*/ 567395 h 1404042"/>
              <a:gd name="connsiteX26" fmla="*/ 441238 w 1718841"/>
              <a:gd name="connsiteY26" fmla="*/ 673618 h 1404042"/>
              <a:gd name="connsiteX27" fmla="*/ 55882 w 1718841"/>
              <a:gd name="connsiteY27" fmla="*/ 337471 h 1404042"/>
              <a:gd name="connsiteX28" fmla="*/ 285146 w 1718841"/>
              <a:gd name="connsiteY28" fmla="*/ 433236 h 1404042"/>
              <a:gd name="connsiteX29" fmla="*/ 429675 w 1718841"/>
              <a:gd name="connsiteY29" fmla="*/ 549301 h 1404042"/>
              <a:gd name="connsiteX30" fmla="*/ 574205 w 1718841"/>
              <a:gd name="connsiteY30" fmla="*/ 529663 h 1404042"/>
              <a:gd name="connsiteX31" fmla="*/ 355756 w 1718841"/>
              <a:gd name="connsiteY31" fmla="*/ 79300 h 1404042"/>
              <a:gd name="connsiteX32" fmla="*/ 478221 w 1718841"/>
              <a:gd name="connsiteY32" fmla="*/ 13986 h 1404042"/>
              <a:gd name="connsiteX33" fmla="*/ 830829 w 1718841"/>
              <a:gd name="connsiteY33" fmla="*/ 238837 h 1404042"/>
              <a:gd name="connsiteX0" fmla="*/ 1430572 w 1718841"/>
              <a:gd name="connsiteY0" fmla="*/ 586371 h 1404042"/>
              <a:gd name="connsiteX1" fmla="*/ 1442929 w 1718841"/>
              <a:gd name="connsiteY1" fmla="*/ 734652 h 1404042"/>
              <a:gd name="connsiteX2" fmla="*/ 1541783 w 1718841"/>
              <a:gd name="connsiteY2" fmla="*/ 845863 h 1404042"/>
              <a:gd name="connsiteX3" fmla="*/ 1665351 w 1718841"/>
              <a:gd name="connsiteY3" fmla="*/ 994144 h 1404042"/>
              <a:gd name="connsiteX4" fmla="*/ 1714778 w 1718841"/>
              <a:gd name="connsiteY4" fmla="*/ 1068285 h 1404042"/>
              <a:gd name="connsiteX5" fmla="*/ 1566497 w 1718841"/>
              <a:gd name="connsiteY5" fmla="*/ 985317 h 1404042"/>
              <a:gd name="connsiteX6" fmla="*/ 1455286 w 1718841"/>
              <a:gd name="connsiteY6" fmla="*/ 858220 h 1404042"/>
              <a:gd name="connsiteX7" fmla="*/ 1347826 w 1718841"/>
              <a:gd name="connsiteY7" fmla="*/ 796436 h 1404042"/>
              <a:gd name="connsiteX8" fmla="*/ 1307005 w 1718841"/>
              <a:gd name="connsiteY8" fmla="*/ 870576 h 1404042"/>
              <a:gd name="connsiteX9" fmla="*/ 1385338 w 1718841"/>
              <a:gd name="connsiteY9" fmla="*/ 1121021 h 1404042"/>
              <a:gd name="connsiteX10" fmla="*/ 1442929 w 1718841"/>
              <a:gd name="connsiteY10" fmla="*/ 1401917 h 1404042"/>
              <a:gd name="connsiteX11" fmla="*/ 1336352 w 1718841"/>
              <a:gd name="connsiteY11" fmla="*/ 1232673 h 1404042"/>
              <a:gd name="connsiteX12" fmla="*/ 1183437 w 1718841"/>
              <a:gd name="connsiteY12" fmla="*/ 920003 h 1404042"/>
              <a:gd name="connsiteX13" fmla="*/ 973372 w 1718841"/>
              <a:gd name="connsiteY13" fmla="*/ 920003 h 1404042"/>
              <a:gd name="connsiteX14" fmla="*/ 887096 w 1718841"/>
              <a:gd name="connsiteY14" fmla="*/ 1051073 h 1404042"/>
              <a:gd name="connsiteX15" fmla="*/ 825091 w 1718841"/>
              <a:gd name="connsiteY15" fmla="*/ 1167139 h 1404042"/>
              <a:gd name="connsiteX16" fmla="*/ 788021 w 1718841"/>
              <a:gd name="connsiteY16" fmla="*/ 1273908 h 1404042"/>
              <a:gd name="connsiteX17" fmla="*/ 775664 w 1718841"/>
              <a:gd name="connsiteY17" fmla="*/ 1389560 h 1404042"/>
              <a:gd name="connsiteX18" fmla="*/ 746639 w 1718841"/>
              <a:gd name="connsiteY18" fmla="*/ 1312009 h 1404042"/>
              <a:gd name="connsiteX19" fmla="*/ 740975 w 1718841"/>
              <a:gd name="connsiteY19" fmla="*/ 1248745 h 1404042"/>
              <a:gd name="connsiteX20" fmla="*/ 750951 w 1718841"/>
              <a:gd name="connsiteY20" fmla="*/ 1117712 h 1404042"/>
              <a:gd name="connsiteX21" fmla="*/ 814087 w 1718841"/>
              <a:gd name="connsiteY21" fmla="*/ 899023 h 1404042"/>
              <a:gd name="connsiteX22" fmla="*/ 312506 w 1718841"/>
              <a:gd name="connsiteY22" fmla="*/ 923535 h 1404042"/>
              <a:gd name="connsiteX23" fmla="*/ 46616 w 1718841"/>
              <a:gd name="connsiteY23" fmla="*/ 808793 h 1404042"/>
              <a:gd name="connsiteX24" fmla="*/ 330821 w 1718841"/>
              <a:gd name="connsiteY24" fmla="*/ 808793 h 1404042"/>
              <a:gd name="connsiteX25" fmla="*/ 720 w 1718841"/>
              <a:gd name="connsiteY25" fmla="*/ 567395 h 1404042"/>
              <a:gd name="connsiteX26" fmla="*/ 441238 w 1718841"/>
              <a:gd name="connsiteY26" fmla="*/ 673618 h 1404042"/>
              <a:gd name="connsiteX27" fmla="*/ 55882 w 1718841"/>
              <a:gd name="connsiteY27" fmla="*/ 337471 h 1404042"/>
              <a:gd name="connsiteX28" fmla="*/ 285146 w 1718841"/>
              <a:gd name="connsiteY28" fmla="*/ 433236 h 1404042"/>
              <a:gd name="connsiteX29" fmla="*/ 429675 w 1718841"/>
              <a:gd name="connsiteY29" fmla="*/ 549301 h 1404042"/>
              <a:gd name="connsiteX30" fmla="*/ 355756 w 1718841"/>
              <a:gd name="connsiteY30" fmla="*/ 79300 h 1404042"/>
              <a:gd name="connsiteX31" fmla="*/ 478221 w 1718841"/>
              <a:gd name="connsiteY31" fmla="*/ 13986 h 1404042"/>
              <a:gd name="connsiteX32" fmla="*/ 830829 w 1718841"/>
              <a:gd name="connsiteY32" fmla="*/ 238837 h 1404042"/>
              <a:gd name="connsiteX0" fmla="*/ 1430572 w 1718841"/>
              <a:gd name="connsiteY0" fmla="*/ 586371 h 1404042"/>
              <a:gd name="connsiteX1" fmla="*/ 1442929 w 1718841"/>
              <a:gd name="connsiteY1" fmla="*/ 734652 h 1404042"/>
              <a:gd name="connsiteX2" fmla="*/ 1541783 w 1718841"/>
              <a:gd name="connsiteY2" fmla="*/ 845863 h 1404042"/>
              <a:gd name="connsiteX3" fmla="*/ 1665351 w 1718841"/>
              <a:gd name="connsiteY3" fmla="*/ 994144 h 1404042"/>
              <a:gd name="connsiteX4" fmla="*/ 1714778 w 1718841"/>
              <a:gd name="connsiteY4" fmla="*/ 1068285 h 1404042"/>
              <a:gd name="connsiteX5" fmla="*/ 1566497 w 1718841"/>
              <a:gd name="connsiteY5" fmla="*/ 985317 h 1404042"/>
              <a:gd name="connsiteX6" fmla="*/ 1455286 w 1718841"/>
              <a:gd name="connsiteY6" fmla="*/ 858220 h 1404042"/>
              <a:gd name="connsiteX7" fmla="*/ 1347826 w 1718841"/>
              <a:gd name="connsiteY7" fmla="*/ 796436 h 1404042"/>
              <a:gd name="connsiteX8" fmla="*/ 1307005 w 1718841"/>
              <a:gd name="connsiteY8" fmla="*/ 870576 h 1404042"/>
              <a:gd name="connsiteX9" fmla="*/ 1385338 w 1718841"/>
              <a:gd name="connsiteY9" fmla="*/ 1121021 h 1404042"/>
              <a:gd name="connsiteX10" fmla="*/ 1442929 w 1718841"/>
              <a:gd name="connsiteY10" fmla="*/ 1401917 h 1404042"/>
              <a:gd name="connsiteX11" fmla="*/ 1336352 w 1718841"/>
              <a:gd name="connsiteY11" fmla="*/ 1232673 h 1404042"/>
              <a:gd name="connsiteX12" fmla="*/ 1183437 w 1718841"/>
              <a:gd name="connsiteY12" fmla="*/ 920003 h 1404042"/>
              <a:gd name="connsiteX13" fmla="*/ 973372 w 1718841"/>
              <a:gd name="connsiteY13" fmla="*/ 920003 h 1404042"/>
              <a:gd name="connsiteX14" fmla="*/ 887096 w 1718841"/>
              <a:gd name="connsiteY14" fmla="*/ 1051073 h 1404042"/>
              <a:gd name="connsiteX15" fmla="*/ 825091 w 1718841"/>
              <a:gd name="connsiteY15" fmla="*/ 1167139 h 1404042"/>
              <a:gd name="connsiteX16" fmla="*/ 788021 w 1718841"/>
              <a:gd name="connsiteY16" fmla="*/ 1273908 h 1404042"/>
              <a:gd name="connsiteX17" fmla="*/ 775664 w 1718841"/>
              <a:gd name="connsiteY17" fmla="*/ 1389560 h 1404042"/>
              <a:gd name="connsiteX18" fmla="*/ 746639 w 1718841"/>
              <a:gd name="connsiteY18" fmla="*/ 1312009 h 1404042"/>
              <a:gd name="connsiteX19" fmla="*/ 740975 w 1718841"/>
              <a:gd name="connsiteY19" fmla="*/ 1248745 h 1404042"/>
              <a:gd name="connsiteX20" fmla="*/ 750951 w 1718841"/>
              <a:gd name="connsiteY20" fmla="*/ 1117712 h 1404042"/>
              <a:gd name="connsiteX21" fmla="*/ 814087 w 1718841"/>
              <a:gd name="connsiteY21" fmla="*/ 899023 h 1404042"/>
              <a:gd name="connsiteX22" fmla="*/ 312506 w 1718841"/>
              <a:gd name="connsiteY22" fmla="*/ 923535 h 1404042"/>
              <a:gd name="connsiteX23" fmla="*/ 46616 w 1718841"/>
              <a:gd name="connsiteY23" fmla="*/ 808793 h 1404042"/>
              <a:gd name="connsiteX24" fmla="*/ 330821 w 1718841"/>
              <a:gd name="connsiteY24" fmla="*/ 808793 h 1404042"/>
              <a:gd name="connsiteX25" fmla="*/ 720 w 1718841"/>
              <a:gd name="connsiteY25" fmla="*/ 567395 h 1404042"/>
              <a:gd name="connsiteX26" fmla="*/ 441238 w 1718841"/>
              <a:gd name="connsiteY26" fmla="*/ 673618 h 1404042"/>
              <a:gd name="connsiteX27" fmla="*/ 55882 w 1718841"/>
              <a:gd name="connsiteY27" fmla="*/ 337471 h 1404042"/>
              <a:gd name="connsiteX28" fmla="*/ 285146 w 1718841"/>
              <a:gd name="connsiteY28" fmla="*/ 433236 h 1404042"/>
              <a:gd name="connsiteX29" fmla="*/ 355756 w 1718841"/>
              <a:gd name="connsiteY29" fmla="*/ 79300 h 1404042"/>
              <a:gd name="connsiteX30" fmla="*/ 478221 w 1718841"/>
              <a:gd name="connsiteY30" fmla="*/ 13986 h 1404042"/>
              <a:gd name="connsiteX31" fmla="*/ 830829 w 1718841"/>
              <a:gd name="connsiteY31" fmla="*/ 238837 h 1404042"/>
              <a:gd name="connsiteX0" fmla="*/ 1430572 w 1718841"/>
              <a:gd name="connsiteY0" fmla="*/ 586371 h 1404042"/>
              <a:gd name="connsiteX1" fmla="*/ 1442929 w 1718841"/>
              <a:gd name="connsiteY1" fmla="*/ 734652 h 1404042"/>
              <a:gd name="connsiteX2" fmla="*/ 1541783 w 1718841"/>
              <a:gd name="connsiteY2" fmla="*/ 845863 h 1404042"/>
              <a:gd name="connsiteX3" fmla="*/ 1665351 w 1718841"/>
              <a:gd name="connsiteY3" fmla="*/ 994144 h 1404042"/>
              <a:gd name="connsiteX4" fmla="*/ 1714778 w 1718841"/>
              <a:gd name="connsiteY4" fmla="*/ 1068285 h 1404042"/>
              <a:gd name="connsiteX5" fmla="*/ 1566497 w 1718841"/>
              <a:gd name="connsiteY5" fmla="*/ 985317 h 1404042"/>
              <a:gd name="connsiteX6" fmla="*/ 1455286 w 1718841"/>
              <a:gd name="connsiteY6" fmla="*/ 858220 h 1404042"/>
              <a:gd name="connsiteX7" fmla="*/ 1347826 w 1718841"/>
              <a:gd name="connsiteY7" fmla="*/ 796436 h 1404042"/>
              <a:gd name="connsiteX8" fmla="*/ 1307005 w 1718841"/>
              <a:gd name="connsiteY8" fmla="*/ 870576 h 1404042"/>
              <a:gd name="connsiteX9" fmla="*/ 1385338 w 1718841"/>
              <a:gd name="connsiteY9" fmla="*/ 1121021 h 1404042"/>
              <a:gd name="connsiteX10" fmla="*/ 1442929 w 1718841"/>
              <a:gd name="connsiteY10" fmla="*/ 1401917 h 1404042"/>
              <a:gd name="connsiteX11" fmla="*/ 1336352 w 1718841"/>
              <a:gd name="connsiteY11" fmla="*/ 1232673 h 1404042"/>
              <a:gd name="connsiteX12" fmla="*/ 1183437 w 1718841"/>
              <a:gd name="connsiteY12" fmla="*/ 920003 h 1404042"/>
              <a:gd name="connsiteX13" fmla="*/ 973372 w 1718841"/>
              <a:gd name="connsiteY13" fmla="*/ 920003 h 1404042"/>
              <a:gd name="connsiteX14" fmla="*/ 887096 w 1718841"/>
              <a:gd name="connsiteY14" fmla="*/ 1051073 h 1404042"/>
              <a:gd name="connsiteX15" fmla="*/ 825091 w 1718841"/>
              <a:gd name="connsiteY15" fmla="*/ 1167139 h 1404042"/>
              <a:gd name="connsiteX16" fmla="*/ 788021 w 1718841"/>
              <a:gd name="connsiteY16" fmla="*/ 1273908 h 1404042"/>
              <a:gd name="connsiteX17" fmla="*/ 775664 w 1718841"/>
              <a:gd name="connsiteY17" fmla="*/ 1389560 h 1404042"/>
              <a:gd name="connsiteX18" fmla="*/ 746639 w 1718841"/>
              <a:gd name="connsiteY18" fmla="*/ 1312009 h 1404042"/>
              <a:gd name="connsiteX19" fmla="*/ 740975 w 1718841"/>
              <a:gd name="connsiteY19" fmla="*/ 1248745 h 1404042"/>
              <a:gd name="connsiteX20" fmla="*/ 750951 w 1718841"/>
              <a:gd name="connsiteY20" fmla="*/ 1117712 h 1404042"/>
              <a:gd name="connsiteX21" fmla="*/ 814087 w 1718841"/>
              <a:gd name="connsiteY21" fmla="*/ 899023 h 1404042"/>
              <a:gd name="connsiteX22" fmla="*/ 312506 w 1718841"/>
              <a:gd name="connsiteY22" fmla="*/ 923535 h 1404042"/>
              <a:gd name="connsiteX23" fmla="*/ 46616 w 1718841"/>
              <a:gd name="connsiteY23" fmla="*/ 808793 h 1404042"/>
              <a:gd name="connsiteX24" fmla="*/ 330821 w 1718841"/>
              <a:gd name="connsiteY24" fmla="*/ 808793 h 1404042"/>
              <a:gd name="connsiteX25" fmla="*/ 720 w 1718841"/>
              <a:gd name="connsiteY25" fmla="*/ 567395 h 1404042"/>
              <a:gd name="connsiteX26" fmla="*/ 441238 w 1718841"/>
              <a:gd name="connsiteY26" fmla="*/ 673618 h 1404042"/>
              <a:gd name="connsiteX27" fmla="*/ 55882 w 1718841"/>
              <a:gd name="connsiteY27" fmla="*/ 337471 h 1404042"/>
              <a:gd name="connsiteX28" fmla="*/ 355756 w 1718841"/>
              <a:gd name="connsiteY28" fmla="*/ 79300 h 1404042"/>
              <a:gd name="connsiteX29" fmla="*/ 478221 w 1718841"/>
              <a:gd name="connsiteY29" fmla="*/ 13986 h 1404042"/>
              <a:gd name="connsiteX30" fmla="*/ 830829 w 1718841"/>
              <a:gd name="connsiteY30" fmla="*/ 238837 h 1404042"/>
              <a:gd name="connsiteX0" fmla="*/ 1430572 w 1718841"/>
              <a:gd name="connsiteY0" fmla="*/ 508384 h 1326055"/>
              <a:gd name="connsiteX1" fmla="*/ 1442929 w 1718841"/>
              <a:gd name="connsiteY1" fmla="*/ 656665 h 1326055"/>
              <a:gd name="connsiteX2" fmla="*/ 1541783 w 1718841"/>
              <a:gd name="connsiteY2" fmla="*/ 767876 h 1326055"/>
              <a:gd name="connsiteX3" fmla="*/ 1665351 w 1718841"/>
              <a:gd name="connsiteY3" fmla="*/ 916157 h 1326055"/>
              <a:gd name="connsiteX4" fmla="*/ 1714778 w 1718841"/>
              <a:gd name="connsiteY4" fmla="*/ 990298 h 1326055"/>
              <a:gd name="connsiteX5" fmla="*/ 1566497 w 1718841"/>
              <a:gd name="connsiteY5" fmla="*/ 907330 h 1326055"/>
              <a:gd name="connsiteX6" fmla="*/ 1455286 w 1718841"/>
              <a:gd name="connsiteY6" fmla="*/ 780233 h 1326055"/>
              <a:gd name="connsiteX7" fmla="*/ 1347826 w 1718841"/>
              <a:gd name="connsiteY7" fmla="*/ 718449 h 1326055"/>
              <a:gd name="connsiteX8" fmla="*/ 1307005 w 1718841"/>
              <a:gd name="connsiteY8" fmla="*/ 792589 h 1326055"/>
              <a:gd name="connsiteX9" fmla="*/ 1385338 w 1718841"/>
              <a:gd name="connsiteY9" fmla="*/ 1043034 h 1326055"/>
              <a:gd name="connsiteX10" fmla="*/ 1442929 w 1718841"/>
              <a:gd name="connsiteY10" fmla="*/ 1323930 h 1326055"/>
              <a:gd name="connsiteX11" fmla="*/ 1336352 w 1718841"/>
              <a:gd name="connsiteY11" fmla="*/ 1154686 h 1326055"/>
              <a:gd name="connsiteX12" fmla="*/ 1183437 w 1718841"/>
              <a:gd name="connsiteY12" fmla="*/ 842016 h 1326055"/>
              <a:gd name="connsiteX13" fmla="*/ 973372 w 1718841"/>
              <a:gd name="connsiteY13" fmla="*/ 842016 h 1326055"/>
              <a:gd name="connsiteX14" fmla="*/ 887096 w 1718841"/>
              <a:gd name="connsiteY14" fmla="*/ 973086 h 1326055"/>
              <a:gd name="connsiteX15" fmla="*/ 825091 w 1718841"/>
              <a:gd name="connsiteY15" fmla="*/ 1089152 h 1326055"/>
              <a:gd name="connsiteX16" fmla="*/ 788021 w 1718841"/>
              <a:gd name="connsiteY16" fmla="*/ 1195921 h 1326055"/>
              <a:gd name="connsiteX17" fmla="*/ 775664 w 1718841"/>
              <a:gd name="connsiteY17" fmla="*/ 1311573 h 1326055"/>
              <a:gd name="connsiteX18" fmla="*/ 746639 w 1718841"/>
              <a:gd name="connsiteY18" fmla="*/ 1234022 h 1326055"/>
              <a:gd name="connsiteX19" fmla="*/ 740975 w 1718841"/>
              <a:gd name="connsiteY19" fmla="*/ 1170758 h 1326055"/>
              <a:gd name="connsiteX20" fmla="*/ 750951 w 1718841"/>
              <a:gd name="connsiteY20" fmla="*/ 1039725 h 1326055"/>
              <a:gd name="connsiteX21" fmla="*/ 814087 w 1718841"/>
              <a:gd name="connsiteY21" fmla="*/ 821036 h 1326055"/>
              <a:gd name="connsiteX22" fmla="*/ 312506 w 1718841"/>
              <a:gd name="connsiteY22" fmla="*/ 845548 h 1326055"/>
              <a:gd name="connsiteX23" fmla="*/ 46616 w 1718841"/>
              <a:gd name="connsiteY23" fmla="*/ 730806 h 1326055"/>
              <a:gd name="connsiteX24" fmla="*/ 330821 w 1718841"/>
              <a:gd name="connsiteY24" fmla="*/ 730806 h 1326055"/>
              <a:gd name="connsiteX25" fmla="*/ 720 w 1718841"/>
              <a:gd name="connsiteY25" fmla="*/ 489408 h 1326055"/>
              <a:gd name="connsiteX26" fmla="*/ 441238 w 1718841"/>
              <a:gd name="connsiteY26" fmla="*/ 595631 h 1326055"/>
              <a:gd name="connsiteX27" fmla="*/ 55882 w 1718841"/>
              <a:gd name="connsiteY27" fmla="*/ 259484 h 1326055"/>
              <a:gd name="connsiteX28" fmla="*/ 355756 w 1718841"/>
              <a:gd name="connsiteY28" fmla="*/ 1313 h 1326055"/>
              <a:gd name="connsiteX29" fmla="*/ 830829 w 1718841"/>
              <a:gd name="connsiteY29" fmla="*/ 160850 h 1326055"/>
              <a:gd name="connsiteX0" fmla="*/ 1430572 w 1718841"/>
              <a:gd name="connsiteY0" fmla="*/ 1002683 h 1820354"/>
              <a:gd name="connsiteX1" fmla="*/ 1442929 w 1718841"/>
              <a:gd name="connsiteY1" fmla="*/ 1150964 h 1820354"/>
              <a:gd name="connsiteX2" fmla="*/ 1541783 w 1718841"/>
              <a:gd name="connsiteY2" fmla="*/ 1262175 h 1820354"/>
              <a:gd name="connsiteX3" fmla="*/ 1665351 w 1718841"/>
              <a:gd name="connsiteY3" fmla="*/ 1410456 h 1820354"/>
              <a:gd name="connsiteX4" fmla="*/ 1714778 w 1718841"/>
              <a:gd name="connsiteY4" fmla="*/ 1484597 h 1820354"/>
              <a:gd name="connsiteX5" fmla="*/ 1566497 w 1718841"/>
              <a:gd name="connsiteY5" fmla="*/ 1401629 h 1820354"/>
              <a:gd name="connsiteX6" fmla="*/ 1455286 w 1718841"/>
              <a:gd name="connsiteY6" fmla="*/ 1274532 h 1820354"/>
              <a:gd name="connsiteX7" fmla="*/ 1347826 w 1718841"/>
              <a:gd name="connsiteY7" fmla="*/ 1212748 h 1820354"/>
              <a:gd name="connsiteX8" fmla="*/ 1307005 w 1718841"/>
              <a:gd name="connsiteY8" fmla="*/ 1286888 h 1820354"/>
              <a:gd name="connsiteX9" fmla="*/ 1385338 w 1718841"/>
              <a:gd name="connsiteY9" fmla="*/ 1537333 h 1820354"/>
              <a:gd name="connsiteX10" fmla="*/ 1442929 w 1718841"/>
              <a:gd name="connsiteY10" fmla="*/ 1818229 h 1820354"/>
              <a:gd name="connsiteX11" fmla="*/ 1336352 w 1718841"/>
              <a:gd name="connsiteY11" fmla="*/ 1648985 h 1820354"/>
              <a:gd name="connsiteX12" fmla="*/ 1183437 w 1718841"/>
              <a:gd name="connsiteY12" fmla="*/ 1336315 h 1820354"/>
              <a:gd name="connsiteX13" fmla="*/ 973372 w 1718841"/>
              <a:gd name="connsiteY13" fmla="*/ 1336315 h 1820354"/>
              <a:gd name="connsiteX14" fmla="*/ 887096 w 1718841"/>
              <a:gd name="connsiteY14" fmla="*/ 1467385 h 1820354"/>
              <a:gd name="connsiteX15" fmla="*/ 825091 w 1718841"/>
              <a:gd name="connsiteY15" fmla="*/ 1583451 h 1820354"/>
              <a:gd name="connsiteX16" fmla="*/ 788021 w 1718841"/>
              <a:gd name="connsiteY16" fmla="*/ 1690220 h 1820354"/>
              <a:gd name="connsiteX17" fmla="*/ 775664 w 1718841"/>
              <a:gd name="connsiteY17" fmla="*/ 1805872 h 1820354"/>
              <a:gd name="connsiteX18" fmla="*/ 746639 w 1718841"/>
              <a:gd name="connsiteY18" fmla="*/ 1728321 h 1820354"/>
              <a:gd name="connsiteX19" fmla="*/ 740975 w 1718841"/>
              <a:gd name="connsiteY19" fmla="*/ 1665057 h 1820354"/>
              <a:gd name="connsiteX20" fmla="*/ 750951 w 1718841"/>
              <a:gd name="connsiteY20" fmla="*/ 1534024 h 1820354"/>
              <a:gd name="connsiteX21" fmla="*/ 814087 w 1718841"/>
              <a:gd name="connsiteY21" fmla="*/ 1315335 h 1820354"/>
              <a:gd name="connsiteX22" fmla="*/ 312506 w 1718841"/>
              <a:gd name="connsiteY22" fmla="*/ 1339847 h 1820354"/>
              <a:gd name="connsiteX23" fmla="*/ 46616 w 1718841"/>
              <a:gd name="connsiteY23" fmla="*/ 1225105 h 1820354"/>
              <a:gd name="connsiteX24" fmla="*/ 330821 w 1718841"/>
              <a:gd name="connsiteY24" fmla="*/ 1225105 h 1820354"/>
              <a:gd name="connsiteX25" fmla="*/ 720 w 1718841"/>
              <a:gd name="connsiteY25" fmla="*/ 983707 h 1820354"/>
              <a:gd name="connsiteX26" fmla="*/ 441238 w 1718841"/>
              <a:gd name="connsiteY26" fmla="*/ 1089930 h 1820354"/>
              <a:gd name="connsiteX27" fmla="*/ 55882 w 1718841"/>
              <a:gd name="connsiteY27" fmla="*/ 753783 h 1820354"/>
              <a:gd name="connsiteX28" fmla="*/ 346231 w 1718841"/>
              <a:gd name="connsiteY28" fmla="*/ 312 h 1820354"/>
              <a:gd name="connsiteX29" fmla="*/ 830829 w 1718841"/>
              <a:gd name="connsiteY29" fmla="*/ 655149 h 1820354"/>
              <a:gd name="connsiteX0" fmla="*/ 1430572 w 1718841"/>
              <a:gd name="connsiteY0" fmla="*/ 1018245 h 1835916"/>
              <a:gd name="connsiteX1" fmla="*/ 1442929 w 1718841"/>
              <a:gd name="connsiteY1" fmla="*/ 1166526 h 1835916"/>
              <a:gd name="connsiteX2" fmla="*/ 1541783 w 1718841"/>
              <a:gd name="connsiteY2" fmla="*/ 1277737 h 1835916"/>
              <a:gd name="connsiteX3" fmla="*/ 1665351 w 1718841"/>
              <a:gd name="connsiteY3" fmla="*/ 1426018 h 1835916"/>
              <a:gd name="connsiteX4" fmla="*/ 1714778 w 1718841"/>
              <a:gd name="connsiteY4" fmla="*/ 1500159 h 1835916"/>
              <a:gd name="connsiteX5" fmla="*/ 1566497 w 1718841"/>
              <a:gd name="connsiteY5" fmla="*/ 1417191 h 1835916"/>
              <a:gd name="connsiteX6" fmla="*/ 1455286 w 1718841"/>
              <a:gd name="connsiteY6" fmla="*/ 1290094 h 1835916"/>
              <a:gd name="connsiteX7" fmla="*/ 1347826 w 1718841"/>
              <a:gd name="connsiteY7" fmla="*/ 1228310 h 1835916"/>
              <a:gd name="connsiteX8" fmla="*/ 1307005 w 1718841"/>
              <a:gd name="connsiteY8" fmla="*/ 1302450 h 1835916"/>
              <a:gd name="connsiteX9" fmla="*/ 1385338 w 1718841"/>
              <a:gd name="connsiteY9" fmla="*/ 1552895 h 1835916"/>
              <a:gd name="connsiteX10" fmla="*/ 1442929 w 1718841"/>
              <a:gd name="connsiteY10" fmla="*/ 1833791 h 1835916"/>
              <a:gd name="connsiteX11" fmla="*/ 1336352 w 1718841"/>
              <a:gd name="connsiteY11" fmla="*/ 1664547 h 1835916"/>
              <a:gd name="connsiteX12" fmla="*/ 1183437 w 1718841"/>
              <a:gd name="connsiteY12" fmla="*/ 1351877 h 1835916"/>
              <a:gd name="connsiteX13" fmla="*/ 973372 w 1718841"/>
              <a:gd name="connsiteY13" fmla="*/ 1351877 h 1835916"/>
              <a:gd name="connsiteX14" fmla="*/ 887096 w 1718841"/>
              <a:gd name="connsiteY14" fmla="*/ 1482947 h 1835916"/>
              <a:gd name="connsiteX15" fmla="*/ 825091 w 1718841"/>
              <a:gd name="connsiteY15" fmla="*/ 1599013 h 1835916"/>
              <a:gd name="connsiteX16" fmla="*/ 788021 w 1718841"/>
              <a:gd name="connsiteY16" fmla="*/ 1705782 h 1835916"/>
              <a:gd name="connsiteX17" fmla="*/ 775664 w 1718841"/>
              <a:gd name="connsiteY17" fmla="*/ 1821434 h 1835916"/>
              <a:gd name="connsiteX18" fmla="*/ 746639 w 1718841"/>
              <a:gd name="connsiteY18" fmla="*/ 1743883 h 1835916"/>
              <a:gd name="connsiteX19" fmla="*/ 740975 w 1718841"/>
              <a:gd name="connsiteY19" fmla="*/ 1680619 h 1835916"/>
              <a:gd name="connsiteX20" fmla="*/ 750951 w 1718841"/>
              <a:gd name="connsiteY20" fmla="*/ 1549586 h 1835916"/>
              <a:gd name="connsiteX21" fmla="*/ 814087 w 1718841"/>
              <a:gd name="connsiteY21" fmla="*/ 1330897 h 1835916"/>
              <a:gd name="connsiteX22" fmla="*/ 312506 w 1718841"/>
              <a:gd name="connsiteY22" fmla="*/ 1355409 h 1835916"/>
              <a:gd name="connsiteX23" fmla="*/ 46616 w 1718841"/>
              <a:gd name="connsiteY23" fmla="*/ 1240667 h 1835916"/>
              <a:gd name="connsiteX24" fmla="*/ 330821 w 1718841"/>
              <a:gd name="connsiteY24" fmla="*/ 1240667 h 1835916"/>
              <a:gd name="connsiteX25" fmla="*/ 720 w 1718841"/>
              <a:gd name="connsiteY25" fmla="*/ 999269 h 1835916"/>
              <a:gd name="connsiteX26" fmla="*/ 441238 w 1718841"/>
              <a:gd name="connsiteY26" fmla="*/ 1105492 h 1835916"/>
              <a:gd name="connsiteX27" fmla="*/ 46357 w 1718841"/>
              <a:gd name="connsiteY27" fmla="*/ 235945 h 1835916"/>
              <a:gd name="connsiteX28" fmla="*/ 346231 w 1718841"/>
              <a:gd name="connsiteY28" fmla="*/ 15874 h 1835916"/>
              <a:gd name="connsiteX29" fmla="*/ 830829 w 1718841"/>
              <a:gd name="connsiteY29" fmla="*/ 670711 h 1835916"/>
              <a:gd name="connsiteX0" fmla="*/ 1497679 w 1785948"/>
              <a:gd name="connsiteY0" fmla="*/ 1018245 h 1835916"/>
              <a:gd name="connsiteX1" fmla="*/ 1510036 w 1785948"/>
              <a:gd name="connsiteY1" fmla="*/ 1166526 h 1835916"/>
              <a:gd name="connsiteX2" fmla="*/ 1608890 w 1785948"/>
              <a:gd name="connsiteY2" fmla="*/ 1277737 h 1835916"/>
              <a:gd name="connsiteX3" fmla="*/ 1732458 w 1785948"/>
              <a:gd name="connsiteY3" fmla="*/ 1426018 h 1835916"/>
              <a:gd name="connsiteX4" fmla="*/ 1781885 w 1785948"/>
              <a:gd name="connsiteY4" fmla="*/ 1500159 h 1835916"/>
              <a:gd name="connsiteX5" fmla="*/ 1633604 w 1785948"/>
              <a:gd name="connsiteY5" fmla="*/ 1417191 h 1835916"/>
              <a:gd name="connsiteX6" fmla="*/ 1522393 w 1785948"/>
              <a:gd name="connsiteY6" fmla="*/ 1290094 h 1835916"/>
              <a:gd name="connsiteX7" fmla="*/ 1414933 w 1785948"/>
              <a:gd name="connsiteY7" fmla="*/ 1228310 h 1835916"/>
              <a:gd name="connsiteX8" fmla="*/ 1374112 w 1785948"/>
              <a:gd name="connsiteY8" fmla="*/ 1302450 h 1835916"/>
              <a:gd name="connsiteX9" fmla="*/ 1452445 w 1785948"/>
              <a:gd name="connsiteY9" fmla="*/ 1552895 h 1835916"/>
              <a:gd name="connsiteX10" fmla="*/ 1510036 w 1785948"/>
              <a:gd name="connsiteY10" fmla="*/ 1833791 h 1835916"/>
              <a:gd name="connsiteX11" fmla="*/ 1403459 w 1785948"/>
              <a:gd name="connsiteY11" fmla="*/ 1664547 h 1835916"/>
              <a:gd name="connsiteX12" fmla="*/ 1250544 w 1785948"/>
              <a:gd name="connsiteY12" fmla="*/ 1351877 h 1835916"/>
              <a:gd name="connsiteX13" fmla="*/ 1040479 w 1785948"/>
              <a:gd name="connsiteY13" fmla="*/ 1351877 h 1835916"/>
              <a:gd name="connsiteX14" fmla="*/ 954203 w 1785948"/>
              <a:gd name="connsiteY14" fmla="*/ 1482947 h 1835916"/>
              <a:gd name="connsiteX15" fmla="*/ 892198 w 1785948"/>
              <a:gd name="connsiteY15" fmla="*/ 1599013 h 1835916"/>
              <a:gd name="connsiteX16" fmla="*/ 855128 w 1785948"/>
              <a:gd name="connsiteY16" fmla="*/ 1705782 h 1835916"/>
              <a:gd name="connsiteX17" fmla="*/ 842771 w 1785948"/>
              <a:gd name="connsiteY17" fmla="*/ 1821434 h 1835916"/>
              <a:gd name="connsiteX18" fmla="*/ 813746 w 1785948"/>
              <a:gd name="connsiteY18" fmla="*/ 1743883 h 1835916"/>
              <a:gd name="connsiteX19" fmla="*/ 808082 w 1785948"/>
              <a:gd name="connsiteY19" fmla="*/ 1680619 h 1835916"/>
              <a:gd name="connsiteX20" fmla="*/ 818058 w 1785948"/>
              <a:gd name="connsiteY20" fmla="*/ 1549586 h 1835916"/>
              <a:gd name="connsiteX21" fmla="*/ 881194 w 1785948"/>
              <a:gd name="connsiteY21" fmla="*/ 1330897 h 1835916"/>
              <a:gd name="connsiteX22" fmla="*/ 379613 w 1785948"/>
              <a:gd name="connsiteY22" fmla="*/ 1355409 h 1835916"/>
              <a:gd name="connsiteX23" fmla="*/ 113723 w 1785948"/>
              <a:gd name="connsiteY23" fmla="*/ 1240667 h 1835916"/>
              <a:gd name="connsiteX24" fmla="*/ 397928 w 1785948"/>
              <a:gd name="connsiteY24" fmla="*/ 1240667 h 1835916"/>
              <a:gd name="connsiteX25" fmla="*/ 67827 w 1785948"/>
              <a:gd name="connsiteY25" fmla="*/ 999269 h 1835916"/>
              <a:gd name="connsiteX26" fmla="*/ 22707 w 1785948"/>
              <a:gd name="connsiteY26" fmla="*/ 528859 h 1835916"/>
              <a:gd name="connsiteX27" fmla="*/ 508345 w 1785948"/>
              <a:gd name="connsiteY27" fmla="*/ 1105492 h 1835916"/>
              <a:gd name="connsiteX28" fmla="*/ 113464 w 1785948"/>
              <a:gd name="connsiteY28" fmla="*/ 235945 h 1835916"/>
              <a:gd name="connsiteX29" fmla="*/ 413338 w 1785948"/>
              <a:gd name="connsiteY29" fmla="*/ 15874 h 1835916"/>
              <a:gd name="connsiteX30" fmla="*/ 897936 w 1785948"/>
              <a:gd name="connsiteY30" fmla="*/ 670711 h 1835916"/>
              <a:gd name="connsiteX0" fmla="*/ 1497679 w 1785948"/>
              <a:gd name="connsiteY0" fmla="*/ 1018245 h 1835916"/>
              <a:gd name="connsiteX1" fmla="*/ 1510036 w 1785948"/>
              <a:gd name="connsiteY1" fmla="*/ 1166526 h 1835916"/>
              <a:gd name="connsiteX2" fmla="*/ 1608890 w 1785948"/>
              <a:gd name="connsiteY2" fmla="*/ 1277737 h 1835916"/>
              <a:gd name="connsiteX3" fmla="*/ 1732458 w 1785948"/>
              <a:gd name="connsiteY3" fmla="*/ 1426018 h 1835916"/>
              <a:gd name="connsiteX4" fmla="*/ 1781885 w 1785948"/>
              <a:gd name="connsiteY4" fmla="*/ 1500159 h 1835916"/>
              <a:gd name="connsiteX5" fmla="*/ 1633604 w 1785948"/>
              <a:gd name="connsiteY5" fmla="*/ 1417191 h 1835916"/>
              <a:gd name="connsiteX6" fmla="*/ 1522393 w 1785948"/>
              <a:gd name="connsiteY6" fmla="*/ 1290094 h 1835916"/>
              <a:gd name="connsiteX7" fmla="*/ 1414933 w 1785948"/>
              <a:gd name="connsiteY7" fmla="*/ 1228310 h 1835916"/>
              <a:gd name="connsiteX8" fmla="*/ 1374112 w 1785948"/>
              <a:gd name="connsiteY8" fmla="*/ 1302450 h 1835916"/>
              <a:gd name="connsiteX9" fmla="*/ 1452445 w 1785948"/>
              <a:gd name="connsiteY9" fmla="*/ 1552895 h 1835916"/>
              <a:gd name="connsiteX10" fmla="*/ 1510036 w 1785948"/>
              <a:gd name="connsiteY10" fmla="*/ 1833791 h 1835916"/>
              <a:gd name="connsiteX11" fmla="*/ 1403459 w 1785948"/>
              <a:gd name="connsiteY11" fmla="*/ 1664547 h 1835916"/>
              <a:gd name="connsiteX12" fmla="*/ 1250544 w 1785948"/>
              <a:gd name="connsiteY12" fmla="*/ 1351877 h 1835916"/>
              <a:gd name="connsiteX13" fmla="*/ 1040479 w 1785948"/>
              <a:gd name="connsiteY13" fmla="*/ 1351877 h 1835916"/>
              <a:gd name="connsiteX14" fmla="*/ 954203 w 1785948"/>
              <a:gd name="connsiteY14" fmla="*/ 1482947 h 1835916"/>
              <a:gd name="connsiteX15" fmla="*/ 892198 w 1785948"/>
              <a:gd name="connsiteY15" fmla="*/ 1599013 h 1835916"/>
              <a:gd name="connsiteX16" fmla="*/ 855128 w 1785948"/>
              <a:gd name="connsiteY16" fmla="*/ 1705782 h 1835916"/>
              <a:gd name="connsiteX17" fmla="*/ 842771 w 1785948"/>
              <a:gd name="connsiteY17" fmla="*/ 1821434 h 1835916"/>
              <a:gd name="connsiteX18" fmla="*/ 813746 w 1785948"/>
              <a:gd name="connsiteY18" fmla="*/ 1743883 h 1835916"/>
              <a:gd name="connsiteX19" fmla="*/ 808082 w 1785948"/>
              <a:gd name="connsiteY19" fmla="*/ 1680619 h 1835916"/>
              <a:gd name="connsiteX20" fmla="*/ 818058 w 1785948"/>
              <a:gd name="connsiteY20" fmla="*/ 1549586 h 1835916"/>
              <a:gd name="connsiteX21" fmla="*/ 881194 w 1785948"/>
              <a:gd name="connsiteY21" fmla="*/ 1330897 h 1835916"/>
              <a:gd name="connsiteX22" fmla="*/ 379613 w 1785948"/>
              <a:gd name="connsiteY22" fmla="*/ 1355409 h 1835916"/>
              <a:gd name="connsiteX23" fmla="*/ 113723 w 1785948"/>
              <a:gd name="connsiteY23" fmla="*/ 1240667 h 1835916"/>
              <a:gd name="connsiteX24" fmla="*/ 397928 w 1785948"/>
              <a:gd name="connsiteY24" fmla="*/ 1240667 h 1835916"/>
              <a:gd name="connsiteX25" fmla="*/ 67827 w 1785948"/>
              <a:gd name="connsiteY25" fmla="*/ 999269 h 1835916"/>
              <a:gd name="connsiteX26" fmla="*/ 22707 w 1785948"/>
              <a:gd name="connsiteY26" fmla="*/ 528859 h 1835916"/>
              <a:gd name="connsiteX27" fmla="*/ 3520 w 1785948"/>
              <a:gd name="connsiteY27" fmla="*/ 381592 h 1835916"/>
              <a:gd name="connsiteX28" fmla="*/ 113464 w 1785948"/>
              <a:gd name="connsiteY28" fmla="*/ 235945 h 1835916"/>
              <a:gd name="connsiteX29" fmla="*/ 413338 w 1785948"/>
              <a:gd name="connsiteY29" fmla="*/ 15874 h 1835916"/>
              <a:gd name="connsiteX30" fmla="*/ 897936 w 1785948"/>
              <a:gd name="connsiteY30" fmla="*/ 670711 h 1835916"/>
              <a:gd name="connsiteX0" fmla="*/ 1531776 w 1820045"/>
              <a:gd name="connsiteY0" fmla="*/ 1018245 h 1835916"/>
              <a:gd name="connsiteX1" fmla="*/ 1544133 w 1820045"/>
              <a:gd name="connsiteY1" fmla="*/ 1166526 h 1835916"/>
              <a:gd name="connsiteX2" fmla="*/ 1642987 w 1820045"/>
              <a:gd name="connsiteY2" fmla="*/ 1277737 h 1835916"/>
              <a:gd name="connsiteX3" fmla="*/ 1766555 w 1820045"/>
              <a:gd name="connsiteY3" fmla="*/ 1426018 h 1835916"/>
              <a:gd name="connsiteX4" fmla="*/ 1815982 w 1820045"/>
              <a:gd name="connsiteY4" fmla="*/ 1500159 h 1835916"/>
              <a:gd name="connsiteX5" fmla="*/ 1667701 w 1820045"/>
              <a:gd name="connsiteY5" fmla="*/ 1417191 h 1835916"/>
              <a:gd name="connsiteX6" fmla="*/ 1556490 w 1820045"/>
              <a:gd name="connsiteY6" fmla="*/ 1290094 h 1835916"/>
              <a:gd name="connsiteX7" fmla="*/ 1449030 w 1820045"/>
              <a:gd name="connsiteY7" fmla="*/ 1228310 h 1835916"/>
              <a:gd name="connsiteX8" fmla="*/ 1408209 w 1820045"/>
              <a:gd name="connsiteY8" fmla="*/ 1302450 h 1835916"/>
              <a:gd name="connsiteX9" fmla="*/ 1486542 w 1820045"/>
              <a:gd name="connsiteY9" fmla="*/ 1552895 h 1835916"/>
              <a:gd name="connsiteX10" fmla="*/ 1544133 w 1820045"/>
              <a:gd name="connsiteY10" fmla="*/ 1833791 h 1835916"/>
              <a:gd name="connsiteX11" fmla="*/ 1437556 w 1820045"/>
              <a:gd name="connsiteY11" fmla="*/ 1664547 h 1835916"/>
              <a:gd name="connsiteX12" fmla="*/ 1284641 w 1820045"/>
              <a:gd name="connsiteY12" fmla="*/ 1351877 h 1835916"/>
              <a:gd name="connsiteX13" fmla="*/ 1074576 w 1820045"/>
              <a:gd name="connsiteY13" fmla="*/ 1351877 h 1835916"/>
              <a:gd name="connsiteX14" fmla="*/ 988300 w 1820045"/>
              <a:gd name="connsiteY14" fmla="*/ 1482947 h 1835916"/>
              <a:gd name="connsiteX15" fmla="*/ 926295 w 1820045"/>
              <a:gd name="connsiteY15" fmla="*/ 1599013 h 1835916"/>
              <a:gd name="connsiteX16" fmla="*/ 889225 w 1820045"/>
              <a:gd name="connsiteY16" fmla="*/ 1705782 h 1835916"/>
              <a:gd name="connsiteX17" fmla="*/ 876868 w 1820045"/>
              <a:gd name="connsiteY17" fmla="*/ 1821434 h 1835916"/>
              <a:gd name="connsiteX18" fmla="*/ 847843 w 1820045"/>
              <a:gd name="connsiteY18" fmla="*/ 1743883 h 1835916"/>
              <a:gd name="connsiteX19" fmla="*/ 842179 w 1820045"/>
              <a:gd name="connsiteY19" fmla="*/ 1680619 h 1835916"/>
              <a:gd name="connsiteX20" fmla="*/ 852155 w 1820045"/>
              <a:gd name="connsiteY20" fmla="*/ 1549586 h 1835916"/>
              <a:gd name="connsiteX21" fmla="*/ 915291 w 1820045"/>
              <a:gd name="connsiteY21" fmla="*/ 1330897 h 1835916"/>
              <a:gd name="connsiteX22" fmla="*/ 413710 w 1820045"/>
              <a:gd name="connsiteY22" fmla="*/ 1355409 h 1835916"/>
              <a:gd name="connsiteX23" fmla="*/ 147820 w 1820045"/>
              <a:gd name="connsiteY23" fmla="*/ 1240667 h 1835916"/>
              <a:gd name="connsiteX24" fmla="*/ 432025 w 1820045"/>
              <a:gd name="connsiteY24" fmla="*/ 1240667 h 1835916"/>
              <a:gd name="connsiteX25" fmla="*/ 101924 w 1820045"/>
              <a:gd name="connsiteY25" fmla="*/ 999269 h 1835916"/>
              <a:gd name="connsiteX26" fmla="*/ 18704 w 1820045"/>
              <a:gd name="connsiteY26" fmla="*/ 709834 h 1835916"/>
              <a:gd name="connsiteX27" fmla="*/ 37617 w 1820045"/>
              <a:gd name="connsiteY27" fmla="*/ 381592 h 1835916"/>
              <a:gd name="connsiteX28" fmla="*/ 147561 w 1820045"/>
              <a:gd name="connsiteY28" fmla="*/ 235945 h 1835916"/>
              <a:gd name="connsiteX29" fmla="*/ 447435 w 1820045"/>
              <a:gd name="connsiteY29" fmla="*/ 15874 h 1835916"/>
              <a:gd name="connsiteX30" fmla="*/ 932033 w 1820045"/>
              <a:gd name="connsiteY30" fmla="*/ 670711 h 1835916"/>
              <a:gd name="connsiteX0" fmla="*/ 1531776 w 1820045"/>
              <a:gd name="connsiteY0" fmla="*/ 1018245 h 1835916"/>
              <a:gd name="connsiteX1" fmla="*/ 1544133 w 1820045"/>
              <a:gd name="connsiteY1" fmla="*/ 1166526 h 1835916"/>
              <a:gd name="connsiteX2" fmla="*/ 1642987 w 1820045"/>
              <a:gd name="connsiteY2" fmla="*/ 1277737 h 1835916"/>
              <a:gd name="connsiteX3" fmla="*/ 1766555 w 1820045"/>
              <a:gd name="connsiteY3" fmla="*/ 1426018 h 1835916"/>
              <a:gd name="connsiteX4" fmla="*/ 1815982 w 1820045"/>
              <a:gd name="connsiteY4" fmla="*/ 1500159 h 1835916"/>
              <a:gd name="connsiteX5" fmla="*/ 1667701 w 1820045"/>
              <a:gd name="connsiteY5" fmla="*/ 1417191 h 1835916"/>
              <a:gd name="connsiteX6" fmla="*/ 1556490 w 1820045"/>
              <a:gd name="connsiteY6" fmla="*/ 1290094 h 1835916"/>
              <a:gd name="connsiteX7" fmla="*/ 1449030 w 1820045"/>
              <a:gd name="connsiteY7" fmla="*/ 1228310 h 1835916"/>
              <a:gd name="connsiteX8" fmla="*/ 1408209 w 1820045"/>
              <a:gd name="connsiteY8" fmla="*/ 1302450 h 1835916"/>
              <a:gd name="connsiteX9" fmla="*/ 1486542 w 1820045"/>
              <a:gd name="connsiteY9" fmla="*/ 1552895 h 1835916"/>
              <a:gd name="connsiteX10" fmla="*/ 1544133 w 1820045"/>
              <a:gd name="connsiteY10" fmla="*/ 1833791 h 1835916"/>
              <a:gd name="connsiteX11" fmla="*/ 1437556 w 1820045"/>
              <a:gd name="connsiteY11" fmla="*/ 1664547 h 1835916"/>
              <a:gd name="connsiteX12" fmla="*/ 1284641 w 1820045"/>
              <a:gd name="connsiteY12" fmla="*/ 1351877 h 1835916"/>
              <a:gd name="connsiteX13" fmla="*/ 1074576 w 1820045"/>
              <a:gd name="connsiteY13" fmla="*/ 1351877 h 1835916"/>
              <a:gd name="connsiteX14" fmla="*/ 988300 w 1820045"/>
              <a:gd name="connsiteY14" fmla="*/ 1482947 h 1835916"/>
              <a:gd name="connsiteX15" fmla="*/ 926295 w 1820045"/>
              <a:gd name="connsiteY15" fmla="*/ 1599013 h 1835916"/>
              <a:gd name="connsiteX16" fmla="*/ 889225 w 1820045"/>
              <a:gd name="connsiteY16" fmla="*/ 1705782 h 1835916"/>
              <a:gd name="connsiteX17" fmla="*/ 876868 w 1820045"/>
              <a:gd name="connsiteY17" fmla="*/ 1821434 h 1835916"/>
              <a:gd name="connsiteX18" fmla="*/ 847843 w 1820045"/>
              <a:gd name="connsiteY18" fmla="*/ 1743883 h 1835916"/>
              <a:gd name="connsiteX19" fmla="*/ 842179 w 1820045"/>
              <a:gd name="connsiteY19" fmla="*/ 1680619 h 1835916"/>
              <a:gd name="connsiteX20" fmla="*/ 852155 w 1820045"/>
              <a:gd name="connsiteY20" fmla="*/ 1549586 h 1835916"/>
              <a:gd name="connsiteX21" fmla="*/ 915291 w 1820045"/>
              <a:gd name="connsiteY21" fmla="*/ 1330897 h 1835916"/>
              <a:gd name="connsiteX22" fmla="*/ 413710 w 1820045"/>
              <a:gd name="connsiteY22" fmla="*/ 1355409 h 1835916"/>
              <a:gd name="connsiteX23" fmla="*/ 147820 w 1820045"/>
              <a:gd name="connsiteY23" fmla="*/ 1240667 h 1835916"/>
              <a:gd name="connsiteX24" fmla="*/ 432025 w 1820045"/>
              <a:gd name="connsiteY24" fmla="*/ 1240667 h 1835916"/>
              <a:gd name="connsiteX25" fmla="*/ 101924 w 1820045"/>
              <a:gd name="connsiteY25" fmla="*/ 999269 h 1835916"/>
              <a:gd name="connsiteX26" fmla="*/ 18704 w 1820045"/>
              <a:gd name="connsiteY26" fmla="*/ 709834 h 1835916"/>
              <a:gd name="connsiteX27" fmla="*/ 37617 w 1820045"/>
              <a:gd name="connsiteY27" fmla="*/ 381592 h 1835916"/>
              <a:gd name="connsiteX28" fmla="*/ 147561 w 1820045"/>
              <a:gd name="connsiteY28" fmla="*/ 235945 h 1835916"/>
              <a:gd name="connsiteX29" fmla="*/ 447435 w 1820045"/>
              <a:gd name="connsiteY29" fmla="*/ 15874 h 1835916"/>
              <a:gd name="connsiteX30" fmla="*/ 932033 w 1820045"/>
              <a:gd name="connsiteY30" fmla="*/ 670711 h 1835916"/>
              <a:gd name="connsiteX0" fmla="*/ 1528369 w 1816638"/>
              <a:gd name="connsiteY0" fmla="*/ 1018245 h 1835916"/>
              <a:gd name="connsiteX1" fmla="*/ 1540726 w 1816638"/>
              <a:gd name="connsiteY1" fmla="*/ 1166526 h 1835916"/>
              <a:gd name="connsiteX2" fmla="*/ 1639580 w 1816638"/>
              <a:gd name="connsiteY2" fmla="*/ 1277737 h 1835916"/>
              <a:gd name="connsiteX3" fmla="*/ 1763148 w 1816638"/>
              <a:gd name="connsiteY3" fmla="*/ 1426018 h 1835916"/>
              <a:gd name="connsiteX4" fmla="*/ 1812575 w 1816638"/>
              <a:gd name="connsiteY4" fmla="*/ 1500159 h 1835916"/>
              <a:gd name="connsiteX5" fmla="*/ 1664294 w 1816638"/>
              <a:gd name="connsiteY5" fmla="*/ 1417191 h 1835916"/>
              <a:gd name="connsiteX6" fmla="*/ 1553083 w 1816638"/>
              <a:gd name="connsiteY6" fmla="*/ 1290094 h 1835916"/>
              <a:gd name="connsiteX7" fmla="*/ 1445623 w 1816638"/>
              <a:gd name="connsiteY7" fmla="*/ 1228310 h 1835916"/>
              <a:gd name="connsiteX8" fmla="*/ 1404802 w 1816638"/>
              <a:gd name="connsiteY8" fmla="*/ 1302450 h 1835916"/>
              <a:gd name="connsiteX9" fmla="*/ 1483135 w 1816638"/>
              <a:gd name="connsiteY9" fmla="*/ 1552895 h 1835916"/>
              <a:gd name="connsiteX10" fmla="*/ 1540726 w 1816638"/>
              <a:gd name="connsiteY10" fmla="*/ 1833791 h 1835916"/>
              <a:gd name="connsiteX11" fmla="*/ 1434149 w 1816638"/>
              <a:gd name="connsiteY11" fmla="*/ 1664547 h 1835916"/>
              <a:gd name="connsiteX12" fmla="*/ 1281234 w 1816638"/>
              <a:gd name="connsiteY12" fmla="*/ 1351877 h 1835916"/>
              <a:gd name="connsiteX13" fmla="*/ 1071169 w 1816638"/>
              <a:gd name="connsiteY13" fmla="*/ 1351877 h 1835916"/>
              <a:gd name="connsiteX14" fmla="*/ 984893 w 1816638"/>
              <a:gd name="connsiteY14" fmla="*/ 1482947 h 1835916"/>
              <a:gd name="connsiteX15" fmla="*/ 922888 w 1816638"/>
              <a:gd name="connsiteY15" fmla="*/ 1599013 h 1835916"/>
              <a:gd name="connsiteX16" fmla="*/ 885818 w 1816638"/>
              <a:gd name="connsiteY16" fmla="*/ 1705782 h 1835916"/>
              <a:gd name="connsiteX17" fmla="*/ 873461 w 1816638"/>
              <a:gd name="connsiteY17" fmla="*/ 1821434 h 1835916"/>
              <a:gd name="connsiteX18" fmla="*/ 844436 w 1816638"/>
              <a:gd name="connsiteY18" fmla="*/ 1743883 h 1835916"/>
              <a:gd name="connsiteX19" fmla="*/ 838772 w 1816638"/>
              <a:gd name="connsiteY19" fmla="*/ 1680619 h 1835916"/>
              <a:gd name="connsiteX20" fmla="*/ 848748 w 1816638"/>
              <a:gd name="connsiteY20" fmla="*/ 1549586 h 1835916"/>
              <a:gd name="connsiteX21" fmla="*/ 911884 w 1816638"/>
              <a:gd name="connsiteY21" fmla="*/ 1330897 h 1835916"/>
              <a:gd name="connsiteX22" fmla="*/ 410303 w 1816638"/>
              <a:gd name="connsiteY22" fmla="*/ 1355409 h 1835916"/>
              <a:gd name="connsiteX23" fmla="*/ 144413 w 1816638"/>
              <a:gd name="connsiteY23" fmla="*/ 1240667 h 1835916"/>
              <a:gd name="connsiteX24" fmla="*/ 428618 w 1816638"/>
              <a:gd name="connsiteY24" fmla="*/ 1240667 h 1835916"/>
              <a:gd name="connsiteX25" fmla="*/ 98517 w 1816638"/>
              <a:gd name="connsiteY25" fmla="*/ 999269 h 1835916"/>
              <a:gd name="connsiteX26" fmla="*/ 15297 w 1816638"/>
              <a:gd name="connsiteY26" fmla="*/ 709834 h 1835916"/>
              <a:gd name="connsiteX27" fmla="*/ 34210 w 1816638"/>
              <a:gd name="connsiteY27" fmla="*/ 381592 h 1835916"/>
              <a:gd name="connsiteX28" fmla="*/ 144154 w 1816638"/>
              <a:gd name="connsiteY28" fmla="*/ 235945 h 1835916"/>
              <a:gd name="connsiteX29" fmla="*/ 444028 w 1816638"/>
              <a:gd name="connsiteY29" fmla="*/ 15874 h 1835916"/>
              <a:gd name="connsiteX30" fmla="*/ 928626 w 1816638"/>
              <a:gd name="connsiteY30" fmla="*/ 670711 h 1835916"/>
              <a:gd name="connsiteX0" fmla="*/ 1519609 w 1807878"/>
              <a:gd name="connsiteY0" fmla="*/ 1018245 h 1835916"/>
              <a:gd name="connsiteX1" fmla="*/ 1531966 w 1807878"/>
              <a:gd name="connsiteY1" fmla="*/ 1166526 h 1835916"/>
              <a:gd name="connsiteX2" fmla="*/ 1630820 w 1807878"/>
              <a:gd name="connsiteY2" fmla="*/ 1277737 h 1835916"/>
              <a:gd name="connsiteX3" fmla="*/ 1754388 w 1807878"/>
              <a:gd name="connsiteY3" fmla="*/ 1426018 h 1835916"/>
              <a:gd name="connsiteX4" fmla="*/ 1803815 w 1807878"/>
              <a:gd name="connsiteY4" fmla="*/ 1500159 h 1835916"/>
              <a:gd name="connsiteX5" fmla="*/ 1655534 w 1807878"/>
              <a:gd name="connsiteY5" fmla="*/ 1417191 h 1835916"/>
              <a:gd name="connsiteX6" fmla="*/ 1544323 w 1807878"/>
              <a:gd name="connsiteY6" fmla="*/ 1290094 h 1835916"/>
              <a:gd name="connsiteX7" fmla="*/ 1436863 w 1807878"/>
              <a:gd name="connsiteY7" fmla="*/ 1228310 h 1835916"/>
              <a:gd name="connsiteX8" fmla="*/ 1396042 w 1807878"/>
              <a:gd name="connsiteY8" fmla="*/ 1302450 h 1835916"/>
              <a:gd name="connsiteX9" fmla="*/ 1474375 w 1807878"/>
              <a:gd name="connsiteY9" fmla="*/ 1552895 h 1835916"/>
              <a:gd name="connsiteX10" fmla="*/ 1531966 w 1807878"/>
              <a:gd name="connsiteY10" fmla="*/ 1833791 h 1835916"/>
              <a:gd name="connsiteX11" fmla="*/ 1425389 w 1807878"/>
              <a:gd name="connsiteY11" fmla="*/ 1664547 h 1835916"/>
              <a:gd name="connsiteX12" fmla="*/ 1272474 w 1807878"/>
              <a:gd name="connsiteY12" fmla="*/ 1351877 h 1835916"/>
              <a:gd name="connsiteX13" fmla="*/ 1062409 w 1807878"/>
              <a:gd name="connsiteY13" fmla="*/ 1351877 h 1835916"/>
              <a:gd name="connsiteX14" fmla="*/ 976133 w 1807878"/>
              <a:gd name="connsiteY14" fmla="*/ 1482947 h 1835916"/>
              <a:gd name="connsiteX15" fmla="*/ 914128 w 1807878"/>
              <a:gd name="connsiteY15" fmla="*/ 1599013 h 1835916"/>
              <a:gd name="connsiteX16" fmla="*/ 877058 w 1807878"/>
              <a:gd name="connsiteY16" fmla="*/ 1705782 h 1835916"/>
              <a:gd name="connsiteX17" fmla="*/ 864701 w 1807878"/>
              <a:gd name="connsiteY17" fmla="*/ 1821434 h 1835916"/>
              <a:gd name="connsiteX18" fmla="*/ 835676 w 1807878"/>
              <a:gd name="connsiteY18" fmla="*/ 1743883 h 1835916"/>
              <a:gd name="connsiteX19" fmla="*/ 830012 w 1807878"/>
              <a:gd name="connsiteY19" fmla="*/ 1680619 h 1835916"/>
              <a:gd name="connsiteX20" fmla="*/ 839988 w 1807878"/>
              <a:gd name="connsiteY20" fmla="*/ 1549586 h 1835916"/>
              <a:gd name="connsiteX21" fmla="*/ 903124 w 1807878"/>
              <a:gd name="connsiteY21" fmla="*/ 1330897 h 1835916"/>
              <a:gd name="connsiteX22" fmla="*/ 401543 w 1807878"/>
              <a:gd name="connsiteY22" fmla="*/ 1355409 h 1835916"/>
              <a:gd name="connsiteX23" fmla="*/ 135653 w 1807878"/>
              <a:gd name="connsiteY23" fmla="*/ 1240667 h 1835916"/>
              <a:gd name="connsiteX24" fmla="*/ 419858 w 1807878"/>
              <a:gd name="connsiteY24" fmla="*/ 1240667 h 1835916"/>
              <a:gd name="connsiteX25" fmla="*/ 89757 w 1807878"/>
              <a:gd name="connsiteY25" fmla="*/ 999269 h 1835916"/>
              <a:gd name="connsiteX26" fmla="*/ 16062 w 1807878"/>
              <a:gd name="connsiteY26" fmla="*/ 605059 h 1835916"/>
              <a:gd name="connsiteX27" fmla="*/ 25450 w 1807878"/>
              <a:gd name="connsiteY27" fmla="*/ 381592 h 1835916"/>
              <a:gd name="connsiteX28" fmla="*/ 135394 w 1807878"/>
              <a:gd name="connsiteY28" fmla="*/ 235945 h 1835916"/>
              <a:gd name="connsiteX29" fmla="*/ 435268 w 1807878"/>
              <a:gd name="connsiteY29" fmla="*/ 15874 h 1835916"/>
              <a:gd name="connsiteX30" fmla="*/ 919866 w 1807878"/>
              <a:gd name="connsiteY30" fmla="*/ 670711 h 1835916"/>
              <a:gd name="connsiteX0" fmla="*/ 1537198 w 1825467"/>
              <a:gd name="connsiteY0" fmla="*/ 1018245 h 1835916"/>
              <a:gd name="connsiteX1" fmla="*/ 1549555 w 1825467"/>
              <a:gd name="connsiteY1" fmla="*/ 1166526 h 1835916"/>
              <a:gd name="connsiteX2" fmla="*/ 1648409 w 1825467"/>
              <a:gd name="connsiteY2" fmla="*/ 1277737 h 1835916"/>
              <a:gd name="connsiteX3" fmla="*/ 1771977 w 1825467"/>
              <a:gd name="connsiteY3" fmla="*/ 1426018 h 1835916"/>
              <a:gd name="connsiteX4" fmla="*/ 1821404 w 1825467"/>
              <a:gd name="connsiteY4" fmla="*/ 1500159 h 1835916"/>
              <a:gd name="connsiteX5" fmla="*/ 1673123 w 1825467"/>
              <a:gd name="connsiteY5" fmla="*/ 1417191 h 1835916"/>
              <a:gd name="connsiteX6" fmla="*/ 1561912 w 1825467"/>
              <a:gd name="connsiteY6" fmla="*/ 1290094 h 1835916"/>
              <a:gd name="connsiteX7" fmla="*/ 1454452 w 1825467"/>
              <a:gd name="connsiteY7" fmla="*/ 1228310 h 1835916"/>
              <a:gd name="connsiteX8" fmla="*/ 1413631 w 1825467"/>
              <a:gd name="connsiteY8" fmla="*/ 1302450 h 1835916"/>
              <a:gd name="connsiteX9" fmla="*/ 1491964 w 1825467"/>
              <a:gd name="connsiteY9" fmla="*/ 1552895 h 1835916"/>
              <a:gd name="connsiteX10" fmla="*/ 1549555 w 1825467"/>
              <a:gd name="connsiteY10" fmla="*/ 1833791 h 1835916"/>
              <a:gd name="connsiteX11" fmla="*/ 1442978 w 1825467"/>
              <a:gd name="connsiteY11" fmla="*/ 1664547 h 1835916"/>
              <a:gd name="connsiteX12" fmla="*/ 1290063 w 1825467"/>
              <a:gd name="connsiteY12" fmla="*/ 1351877 h 1835916"/>
              <a:gd name="connsiteX13" fmla="*/ 1079998 w 1825467"/>
              <a:gd name="connsiteY13" fmla="*/ 1351877 h 1835916"/>
              <a:gd name="connsiteX14" fmla="*/ 993722 w 1825467"/>
              <a:gd name="connsiteY14" fmla="*/ 1482947 h 1835916"/>
              <a:gd name="connsiteX15" fmla="*/ 931717 w 1825467"/>
              <a:gd name="connsiteY15" fmla="*/ 1599013 h 1835916"/>
              <a:gd name="connsiteX16" fmla="*/ 894647 w 1825467"/>
              <a:gd name="connsiteY16" fmla="*/ 1705782 h 1835916"/>
              <a:gd name="connsiteX17" fmla="*/ 882290 w 1825467"/>
              <a:gd name="connsiteY17" fmla="*/ 1821434 h 1835916"/>
              <a:gd name="connsiteX18" fmla="*/ 853265 w 1825467"/>
              <a:gd name="connsiteY18" fmla="*/ 1743883 h 1835916"/>
              <a:gd name="connsiteX19" fmla="*/ 847601 w 1825467"/>
              <a:gd name="connsiteY19" fmla="*/ 1680619 h 1835916"/>
              <a:gd name="connsiteX20" fmla="*/ 857577 w 1825467"/>
              <a:gd name="connsiteY20" fmla="*/ 1549586 h 1835916"/>
              <a:gd name="connsiteX21" fmla="*/ 920713 w 1825467"/>
              <a:gd name="connsiteY21" fmla="*/ 1330897 h 1835916"/>
              <a:gd name="connsiteX22" fmla="*/ 419132 w 1825467"/>
              <a:gd name="connsiteY22" fmla="*/ 1355409 h 1835916"/>
              <a:gd name="connsiteX23" fmla="*/ 153242 w 1825467"/>
              <a:gd name="connsiteY23" fmla="*/ 1240667 h 1835916"/>
              <a:gd name="connsiteX24" fmla="*/ 437447 w 1825467"/>
              <a:gd name="connsiteY24" fmla="*/ 1240667 h 1835916"/>
              <a:gd name="connsiteX25" fmla="*/ 107346 w 1825467"/>
              <a:gd name="connsiteY25" fmla="*/ 999269 h 1835916"/>
              <a:gd name="connsiteX26" fmla="*/ 14601 w 1825467"/>
              <a:gd name="connsiteY26" fmla="*/ 576484 h 1835916"/>
              <a:gd name="connsiteX27" fmla="*/ 43039 w 1825467"/>
              <a:gd name="connsiteY27" fmla="*/ 381592 h 1835916"/>
              <a:gd name="connsiteX28" fmla="*/ 152983 w 1825467"/>
              <a:gd name="connsiteY28" fmla="*/ 235945 h 1835916"/>
              <a:gd name="connsiteX29" fmla="*/ 452857 w 1825467"/>
              <a:gd name="connsiteY29" fmla="*/ 15874 h 1835916"/>
              <a:gd name="connsiteX30" fmla="*/ 937455 w 1825467"/>
              <a:gd name="connsiteY30" fmla="*/ 670711 h 1835916"/>
              <a:gd name="connsiteX0" fmla="*/ 1522896 w 1811165"/>
              <a:gd name="connsiteY0" fmla="*/ 1018245 h 1835916"/>
              <a:gd name="connsiteX1" fmla="*/ 1535253 w 1811165"/>
              <a:gd name="connsiteY1" fmla="*/ 1166526 h 1835916"/>
              <a:gd name="connsiteX2" fmla="*/ 1634107 w 1811165"/>
              <a:gd name="connsiteY2" fmla="*/ 1277737 h 1835916"/>
              <a:gd name="connsiteX3" fmla="*/ 1757675 w 1811165"/>
              <a:gd name="connsiteY3" fmla="*/ 1426018 h 1835916"/>
              <a:gd name="connsiteX4" fmla="*/ 1807102 w 1811165"/>
              <a:gd name="connsiteY4" fmla="*/ 1500159 h 1835916"/>
              <a:gd name="connsiteX5" fmla="*/ 1658821 w 1811165"/>
              <a:gd name="connsiteY5" fmla="*/ 1417191 h 1835916"/>
              <a:gd name="connsiteX6" fmla="*/ 1547610 w 1811165"/>
              <a:gd name="connsiteY6" fmla="*/ 1290094 h 1835916"/>
              <a:gd name="connsiteX7" fmla="*/ 1440150 w 1811165"/>
              <a:gd name="connsiteY7" fmla="*/ 1228310 h 1835916"/>
              <a:gd name="connsiteX8" fmla="*/ 1399329 w 1811165"/>
              <a:gd name="connsiteY8" fmla="*/ 1302450 h 1835916"/>
              <a:gd name="connsiteX9" fmla="*/ 1477662 w 1811165"/>
              <a:gd name="connsiteY9" fmla="*/ 1552895 h 1835916"/>
              <a:gd name="connsiteX10" fmla="*/ 1535253 w 1811165"/>
              <a:gd name="connsiteY10" fmla="*/ 1833791 h 1835916"/>
              <a:gd name="connsiteX11" fmla="*/ 1428676 w 1811165"/>
              <a:gd name="connsiteY11" fmla="*/ 1664547 h 1835916"/>
              <a:gd name="connsiteX12" fmla="*/ 1275761 w 1811165"/>
              <a:gd name="connsiteY12" fmla="*/ 1351877 h 1835916"/>
              <a:gd name="connsiteX13" fmla="*/ 1065696 w 1811165"/>
              <a:gd name="connsiteY13" fmla="*/ 1351877 h 1835916"/>
              <a:gd name="connsiteX14" fmla="*/ 979420 w 1811165"/>
              <a:gd name="connsiteY14" fmla="*/ 1482947 h 1835916"/>
              <a:gd name="connsiteX15" fmla="*/ 917415 w 1811165"/>
              <a:gd name="connsiteY15" fmla="*/ 1599013 h 1835916"/>
              <a:gd name="connsiteX16" fmla="*/ 880345 w 1811165"/>
              <a:gd name="connsiteY16" fmla="*/ 1705782 h 1835916"/>
              <a:gd name="connsiteX17" fmla="*/ 867988 w 1811165"/>
              <a:gd name="connsiteY17" fmla="*/ 1821434 h 1835916"/>
              <a:gd name="connsiteX18" fmla="*/ 838963 w 1811165"/>
              <a:gd name="connsiteY18" fmla="*/ 1743883 h 1835916"/>
              <a:gd name="connsiteX19" fmla="*/ 833299 w 1811165"/>
              <a:gd name="connsiteY19" fmla="*/ 1680619 h 1835916"/>
              <a:gd name="connsiteX20" fmla="*/ 843275 w 1811165"/>
              <a:gd name="connsiteY20" fmla="*/ 1549586 h 1835916"/>
              <a:gd name="connsiteX21" fmla="*/ 906411 w 1811165"/>
              <a:gd name="connsiteY21" fmla="*/ 1330897 h 1835916"/>
              <a:gd name="connsiteX22" fmla="*/ 404830 w 1811165"/>
              <a:gd name="connsiteY22" fmla="*/ 1355409 h 1835916"/>
              <a:gd name="connsiteX23" fmla="*/ 138940 w 1811165"/>
              <a:gd name="connsiteY23" fmla="*/ 1240667 h 1835916"/>
              <a:gd name="connsiteX24" fmla="*/ 423145 w 1811165"/>
              <a:gd name="connsiteY24" fmla="*/ 1240667 h 1835916"/>
              <a:gd name="connsiteX25" fmla="*/ 93044 w 1811165"/>
              <a:gd name="connsiteY25" fmla="*/ 999269 h 1835916"/>
              <a:gd name="connsiteX26" fmla="*/ 299 w 1811165"/>
              <a:gd name="connsiteY26" fmla="*/ 576484 h 1835916"/>
              <a:gd name="connsiteX27" fmla="*/ 28737 w 1811165"/>
              <a:gd name="connsiteY27" fmla="*/ 381592 h 1835916"/>
              <a:gd name="connsiteX28" fmla="*/ 138681 w 1811165"/>
              <a:gd name="connsiteY28" fmla="*/ 235945 h 1835916"/>
              <a:gd name="connsiteX29" fmla="*/ 438555 w 1811165"/>
              <a:gd name="connsiteY29" fmla="*/ 15874 h 1835916"/>
              <a:gd name="connsiteX30" fmla="*/ 923153 w 1811165"/>
              <a:gd name="connsiteY30" fmla="*/ 670711 h 1835916"/>
              <a:gd name="connsiteX0" fmla="*/ 1532397 w 1820666"/>
              <a:gd name="connsiteY0" fmla="*/ 1018245 h 1835916"/>
              <a:gd name="connsiteX1" fmla="*/ 1544754 w 1820666"/>
              <a:gd name="connsiteY1" fmla="*/ 1166526 h 1835916"/>
              <a:gd name="connsiteX2" fmla="*/ 1643608 w 1820666"/>
              <a:gd name="connsiteY2" fmla="*/ 1277737 h 1835916"/>
              <a:gd name="connsiteX3" fmla="*/ 1767176 w 1820666"/>
              <a:gd name="connsiteY3" fmla="*/ 1426018 h 1835916"/>
              <a:gd name="connsiteX4" fmla="*/ 1816603 w 1820666"/>
              <a:gd name="connsiteY4" fmla="*/ 1500159 h 1835916"/>
              <a:gd name="connsiteX5" fmla="*/ 1668322 w 1820666"/>
              <a:gd name="connsiteY5" fmla="*/ 1417191 h 1835916"/>
              <a:gd name="connsiteX6" fmla="*/ 1557111 w 1820666"/>
              <a:gd name="connsiteY6" fmla="*/ 1290094 h 1835916"/>
              <a:gd name="connsiteX7" fmla="*/ 1449651 w 1820666"/>
              <a:gd name="connsiteY7" fmla="*/ 1228310 h 1835916"/>
              <a:gd name="connsiteX8" fmla="*/ 1408830 w 1820666"/>
              <a:gd name="connsiteY8" fmla="*/ 1302450 h 1835916"/>
              <a:gd name="connsiteX9" fmla="*/ 1487163 w 1820666"/>
              <a:gd name="connsiteY9" fmla="*/ 1552895 h 1835916"/>
              <a:gd name="connsiteX10" fmla="*/ 1544754 w 1820666"/>
              <a:gd name="connsiteY10" fmla="*/ 1833791 h 1835916"/>
              <a:gd name="connsiteX11" fmla="*/ 1438177 w 1820666"/>
              <a:gd name="connsiteY11" fmla="*/ 1664547 h 1835916"/>
              <a:gd name="connsiteX12" fmla="*/ 1285262 w 1820666"/>
              <a:gd name="connsiteY12" fmla="*/ 1351877 h 1835916"/>
              <a:gd name="connsiteX13" fmla="*/ 1075197 w 1820666"/>
              <a:gd name="connsiteY13" fmla="*/ 1351877 h 1835916"/>
              <a:gd name="connsiteX14" fmla="*/ 988921 w 1820666"/>
              <a:gd name="connsiteY14" fmla="*/ 1482947 h 1835916"/>
              <a:gd name="connsiteX15" fmla="*/ 926916 w 1820666"/>
              <a:gd name="connsiteY15" fmla="*/ 1599013 h 1835916"/>
              <a:gd name="connsiteX16" fmla="*/ 889846 w 1820666"/>
              <a:gd name="connsiteY16" fmla="*/ 1705782 h 1835916"/>
              <a:gd name="connsiteX17" fmla="*/ 877489 w 1820666"/>
              <a:gd name="connsiteY17" fmla="*/ 1821434 h 1835916"/>
              <a:gd name="connsiteX18" fmla="*/ 848464 w 1820666"/>
              <a:gd name="connsiteY18" fmla="*/ 1743883 h 1835916"/>
              <a:gd name="connsiteX19" fmla="*/ 842800 w 1820666"/>
              <a:gd name="connsiteY19" fmla="*/ 1680619 h 1835916"/>
              <a:gd name="connsiteX20" fmla="*/ 852776 w 1820666"/>
              <a:gd name="connsiteY20" fmla="*/ 1549586 h 1835916"/>
              <a:gd name="connsiteX21" fmla="*/ 915912 w 1820666"/>
              <a:gd name="connsiteY21" fmla="*/ 1330897 h 1835916"/>
              <a:gd name="connsiteX22" fmla="*/ 414331 w 1820666"/>
              <a:gd name="connsiteY22" fmla="*/ 1355409 h 1835916"/>
              <a:gd name="connsiteX23" fmla="*/ 148441 w 1820666"/>
              <a:gd name="connsiteY23" fmla="*/ 1240667 h 1835916"/>
              <a:gd name="connsiteX24" fmla="*/ 432646 w 1820666"/>
              <a:gd name="connsiteY24" fmla="*/ 1240667 h 1835916"/>
              <a:gd name="connsiteX25" fmla="*/ 102545 w 1820666"/>
              <a:gd name="connsiteY25" fmla="*/ 999269 h 1835916"/>
              <a:gd name="connsiteX26" fmla="*/ 275 w 1820666"/>
              <a:gd name="connsiteY26" fmla="*/ 605059 h 1835916"/>
              <a:gd name="connsiteX27" fmla="*/ 38238 w 1820666"/>
              <a:gd name="connsiteY27" fmla="*/ 381592 h 1835916"/>
              <a:gd name="connsiteX28" fmla="*/ 148182 w 1820666"/>
              <a:gd name="connsiteY28" fmla="*/ 235945 h 1835916"/>
              <a:gd name="connsiteX29" fmla="*/ 448056 w 1820666"/>
              <a:gd name="connsiteY29" fmla="*/ 15874 h 1835916"/>
              <a:gd name="connsiteX30" fmla="*/ 932654 w 1820666"/>
              <a:gd name="connsiteY30" fmla="*/ 670711 h 1835916"/>
              <a:gd name="connsiteX0" fmla="*/ 1532397 w 1820666"/>
              <a:gd name="connsiteY0" fmla="*/ 1018245 h 1835916"/>
              <a:gd name="connsiteX1" fmla="*/ 1544754 w 1820666"/>
              <a:gd name="connsiteY1" fmla="*/ 1166526 h 1835916"/>
              <a:gd name="connsiteX2" fmla="*/ 1643608 w 1820666"/>
              <a:gd name="connsiteY2" fmla="*/ 1277737 h 1835916"/>
              <a:gd name="connsiteX3" fmla="*/ 1767176 w 1820666"/>
              <a:gd name="connsiteY3" fmla="*/ 1426018 h 1835916"/>
              <a:gd name="connsiteX4" fmla="*/ 1816603 w 1820666"/>
              <a:gd name="connsiteY4" fmla="*/ 1500159 h 1835916"/>
              <a:gd name="connsiteX5" fmla="*/ 1668322 w 1820666"/>
              <a:gd name="connsiteY5" fmla="*/ 1417191 h 1835916"/>
              <a:gd name="connsiteX6" fmla="*/ 1557111 w 1820666"/>
              <a:gd name="connsiteY6" fmla="*/ 1290094 h 1835916"/>
              <a:gd name="connsiteX7" fmla="*/ 1449651 w 1820666"/>
              <a:gd name="connsiteY7" fmla="*/ 1228310 h 1835916"/>
              <a:gd name="connsiteX8" fmla="*/ 1408830 w 1820666"/>
              <a:gd name="connsiteY8" fmla="*/ 1302450 h 1835916"/>
              <a:gd name="connsiteX9" fmla="*/ 1487163 w 1820666"/>
              <a:gd name="connsiteY9" fmla="*/ 1552895 h 1835916"/>
              <a:gd name="connsiteX10" fmla="*/ 1544754 w 1820666"/>
              <a:gd name="connsiteY10" fmla="*/ 1833791 h 1835916"/>
              <a:gd name="connsiteX11" fmla="*/ 1438177 w 1820666"/>
              <a:gd name="connsiteY11" fmla="*/ 1664547 h 1835916"/>
              <a:gd name="connsiteX12" fmla="*/ 1285262 w 1820666"/>
              <a:gd name="connsiteY12" fmla="*/ 1351877 h 1835916"/>
              <a:gd name="connsiteX13" fmla="*/ 1075197 w 1820666"/>
              <a:gd name="connsiteY13" fmla="*/ 1351877 h 1835916"/>
              <a:gd name="connsiteX14" fmla="*/ 988921 w 1820666"/>
              <a:gd name="connsiteY14" fmla="*/ 1482947 h 1835916"/>
              <a:gd name="connsiteX15" fmla="*/ 926916 w 1820666"/>
              <a:gd name="connsiteY15" fmla="*/ 1599013 h 1835916"/>
              <a:gd name="connsiteX16" fmla="*/ 889846 w 1820666"/>
              <a:gd name="connsiteY16" fmla="*/ 1705782 h 1835916"/>
              <a:gd name="connsiteX17" fmla="*/ 877489 w 1820666"/>
              <a:gd name="connsiteY17" fmla="*/ 1821434 h 1835916"/>
              <a:gd name="connsiteX18" fmla="*/ 848464 w 1820666"/>
              <a:gd name="connsiteY18" fmla="*/ 1743883 h 1835916"/>
              <a:gd name="connsiteX19" fmla="*/ 842800 w 1820666"/>
              <a:gd name="connsiteY19" fmla="*/ 1680619 h 1835916"/>
              <a:gd name="connsiteX20" fmla="*/ 852776 w 1820666"/>
              <a:gd name="connsiteY20" fmla="*/ 1549586 h 1835916"/>
              <a:gd name="connsiteX21" fmla="*/ 915912 w 1820666"/>
              <a:gd name="connsiteY21" fmla="*/ 1330897 h 1835916"/>
              <a:gd name="connsiteX22" fmla="*/ 414331 w 1820666"/>
              <a:gd name="connsiteY22" fmla="*/ 1355409 h 1835916"/>
              <a:gd name="connsiteX23" fmla="*/ 148441 w 1820666"/>
              <a:gd name="connsiteY23" fmla="*/ 1240667 h 1835916"/>
              <a:gd name="connsiteX24" fmla="*/ 432646 w 1820666"/>
              <a:gd name="connsiteY24" fmla="*/ 1240667 h 1835916"/>
              <a:gd name="connsiteX25" fmla="*/ 102545 w 1820666"/>
              <a:gd name="connsiteY25" fmla="*/ 999269 h 1835916"/>
              <a:gd name="connsiteX26" fmla="*/ 275 w 1820666"/>
              <a:gd name="connsiteY26" fmla="*/ 605059 h 1835916"/>
              <a:gd name="connsiteX27" fmla="*/ 104913 w 1820666"/>
              <a:gd name="connsiteY27" fmla="*/ 372067 h 1835916"/>
              <a:gd name="connsiteX28" fmla="*/ 148182 w 1820666"/>
              <a:gd name="connsiteY28" fmla="*/ 235945 h 1835916"/>
              <a:gd name="connsiteX29" fmla="*/ 448056 w 1820666"/>
              <a:gd name="connsiteY29" fmla="*/ 15874 h 1835916"/>
              <a:gd name="connsiteX30" fmla="*/ 932654 w 1820666"/>
              <a:gd name="connsiteY30" fmla="*/ 670711 h 1835916"/>
              <a:gd name="connsiteX0" fmla="*/ 1532397 w 1820666"/>
              <a:gd name="connsiteY0" fmla="*/ 1018245 h 1835916"/>
              <a:gd name="connsiteX1" fmla="*/ 1544754 w 1820666"/>
              <a:gd name="connsiteY1" fmla="*/ 1166526 h 1835916"/>
              <a:gd name="connsiteX2" fmla="*/ 1643608 w 1820666"/>
              <a:gd name="connsiteY2" fmla="*/ 1277737 h 1835916"/>
              <a:gd name="connsiteX3" fmla="*/ 1767176 w 1820666"/>
              <a:gd name="connsiteY3" fmla="*/ 1426018 h 1835916"/>
              <a:gd name="connsiteX4" fmla="*/ 1816603 w 1820666"/>
              <a:gd name="connsiteY4" fmla="*/ 1500159 h 1835916"/>
              <a:gd name="connsiteX5" fmla="*/ 1668322 w 1820666"/>
              <a:gd name="connsiteY5" fmla="*/ 1417191 h 1835916"/>
              <a:gd name="connsiteX6" fmla="*/ 1557111 w 1820666"/>
              <a:gd name="connsiteY6" fmla="*/ 1290094 h 1835916"/>
              <a:gd name="connsiteX7" fmla="*/ 1449651 w 1820666"/>
              <a:gd name="connsiteY7" fmla="*/ 1228310 h 1835916"/>
              <a:gd name="connsiteX8" fmla="*/ 1408830 w 1820666"/>
              <a:gd name="connsiteY8" fmla="*/ 1302450 h 1835916"/>
              <a:gd name="connsiteX9" fmla="*/ 1487163 w 1820666"/>
              <a:gd name="connsiteY9" fmla="*/ 1552895 h 1835916"/>
              <a:gd name="connsiteX10" fmla="*/ 1544754 w 1820666"/>
              <a:gd name="connsiteY10" fmla="*/ 1833791 h 1835916"/>
              <a:gd name="connsiteX11" fmla="*/ 1438177 w 1820666"/>
              <a:gd name="connsiteY11" fmla="*/ 1664547 h 1835916"/>
              <a:gd name="connsiteX12" fmla="*/ 1285262 w 1820666"/>
              <a:gd name="connsiteY12" fmla="*/ 1351877 h 1835916"/>
              <a:gd name="connsiteX13" fmla="*/ 1075197 w 1820666"/>
              <a:gd name="connsiteY13" fmla="*/ 1351877 h 1835916"/>
              <a:gd name="connsiteX14" fmla="*/ 988921 w 1820666"/>
              <a:gd name="connsiteY14" fmla="*/ 1482947 h 1835916"/>
              <a:gd name="connsiteX15" fmla="*/ 926916 w 1820666"/>
              <a:gd name="connsiteY15" fmla="*/ 1599013 h 1835916"/>
              <a:gd name="connsiteX16" fmla="*/ 889846 w 1820666"/>
              <a:gd name="connsiteY16" fmla="*/ 1705782 h 1835916"/>
              <a:gd name="connsiteX17" fmla="*/ 877489 w 1820666"/>
              <a:gd name="connsiteY17" fmla="*/ 1821434 h 1835916"/>
              <a:gd name="connsiteX18" fmla="*/ 848464 w 1820666"/>
              <a:gd name="connsiteY18" fmla="*/ 1743883 h 1835916"/>
              <a:gd name="connsiteX19" fmla="*/ 842800 w 1820666"/>
              <a:gd name="connsiteY19" fmla="*/ 1680619 h 1835916"/>
              <a:gd name="connsiteX20" fmla="*/ 852776 w 1820666"/>
              <a:gd name="connsiteY20" fmla="*/ 1549586 h 1835916"/>
              <a:gd name="connsiteX21" fmla="*/ 915912 w 1820666"/>
              <a:gd name="connsiteY21" fmla="*/ 1330897 h 1835916"/>
              <a:gd name="connsiteX22" fmla="*/ 414331 w 1820666"/>
              <a:gd name="connsiteY22" fmla="*/ 1355409 h 1835916"/>
              <a:gd name="connsiteX23" fmla="*/ 148441 w 1820666"/>
              <a:gd name="connsiteY23" fmla="*/ 1240667 h 1835916"/>
              <a:gd name="connsiteX24" fmla="*/ 432646 w 1820666"/>
              <a:gd name="connsiteY24" fmla="*/ 1240667 h 1835916"/>
              <a:gd name="connsiteX25" fmla="*/ 102545 w 1820666"/>
              <a:gd name="connsiteY25" fmla="*/ 999269 h 1835916"/>
              <a:gd name="connsiteX26" fmla="*/ 275 w 1820666"/>
              <a:gd name="connsiteY26" fmla="*/ 605059 h 1835916"/>
              <a:gd name="connsiteX27" fmla="*/ 104913 w 1820666"/>
              <a:gd name="connsiteY27" fmla="*/ 372067 h 1835916"/>
              <a:gd name="connsiteX28" fmla="*/ 148182 w 1820666"/>
              <a:gd name="connsiteY28" fmla="*/ 235945 h 1835916"/>
              <a:gd name="connsiteX29" fmla="*/ 448056 w 1820666"/>
              <a:gd name="connsiteY29" fmla="*/ 15874 h 1835916"/>
              <a:gd name="connsiteX30" fmla="*/ 932654 w 1820666"/>
              <a:gd name="connsiteY30" fmla="*/ 670711 h 1835916"/>
              <a:gd name="connsiteX0" fmla="*/ 1532397 w 1820666"/>
              <a:gd name="connsiteY0" fmla="*/ 1018245 h 1835916"/>
              <a:gd name="connsiteX1" fmla="*/ 1544754 w 1820666"/>
              <a:gd name="connsiteY1" fmla="*/ 1166526 h 1835916"/>
              <a:gd name="connsiteX2" fmla="*/ 1643608 w 1820666"/>
              <a:gd name="connsiteY2" fmla="*/ 1277737 h 1835916"/>
              <a:gd name="connsiteX3" fmla="*/ 1767176 w 1820666"/>
              <a:gd name="connsiteY3" fmla="*/ 1426018 h 1835916"/>
              <a:gd name="connsiteX4" fmla="*/ 1816603 w 1820666"/>
              <a:gd name="connsiteY4" fmla="*/ 1500159 h 1835916"/>
              <a:gd name="connsiteX5" fmla="*/ 1668322 w 1820666"/>
              <a:gd name="connsiteY5" fmla="*/ 1417191 h 1835916"/>
              <a:gd name="connsiteX6" fmla="*/ 1557111 w 1820666"/>
              <a:gd name="connsiteY6" fmla="*/ 1290094 h 1835916"/>
              <a:gd name="connsiteX7" fmla="*/ 1449651 w 1820666"/>
              <a:gd name="connsiteY7" fmla="*/ 1228310 h 1835916"/>
              <a:gd name="connsiteX8" fmla="*/ 1408830 w 1820666"/>
              <a:gd name="connsiteY8" fmla="*/ 1302450 h 1835916"/>
              <a:gd name="connsiteX9" fmla="*/ 1487163 w 1820666"/>
              <a:gd name="connsiteY9" fmla="*/ 1552895 h 1835916"/>
              <a:gd name="connsiteX10" fmla="*/ 1544754 w 1820666"/>
              <a:gd name="connsiteY10" fmla="*/ 1833791 h 1835916"/>
              <a:gd name="connsiteX11" fmla="*/ 1438177 w 1820666"/>
              <a:gd name="connsiteY11" fmla="*/ 1664547 h 1835916"/>
              <a:gd name="connsiteX12" fmla="*/ 1285262 w 1820666"/>
              <a:gd name="connsiteY12" fmla="*/ 1351877 h 1835916"/>
              <a:gd name="connsiteX13" fmla="*/ 1075197 w 1820666"/>
              <a:gd name="connsiteY13" fmla="*/ 1351877 h 1835916"/>
              <a:gd name="connsiteX14" fmla="*/ 988921 w 1820666"/>
              <a:gd name="connsiteY14" fmla="*/ 1482947 h 1835916"/>
              <a:gd name="connsiteX15" fmla="*/ 926916 w 1820666"/>
              <a:gd name="connsiteY15" fmla="*/ 1599013 h 1835916"/>
              <a:gd name="connsiteX16" fmla="*/ 889846 w 1820666"/>
              <a:gd name="connsiteY16" fmla="*/ 1705782 h 1835916"/>
              <a:gd name="connsiteX17" fmla="*/ 877489 w 1820666"/>
              <a:gd name="connsiteY17" fmla="*/ 1821434 h 1835916"/>
              <a:gd name="connsiteX18" fmla="*/ 848464 w 1820666"/>
              <a:gd name="connsiteY18" fmla="*/ 1743883 h 1835916"/>
              <a:gd name="connsiteX19" fmla="*/ 842800 w 1820666"/>
              <a:gd name="connsiteY19" fmla="*/ 1680619 h 1835916"/>
              <a:gd name="connsiteX20" fmla="*/ 852776 w 1820666"/>
              <a:gd name="connsiteY20" fmla="*/ 1549586 h 1835916"/>
              <a:gd name="connsiteX21" fmla="*/ 915912 w 1820666"/>
              <a:gd name="connsiteY21" fmla="*/ 1330897 h 1835916"/>
              <a:gd name="connsiteX22" fmla="*/ 414331 w 1820666"/>
              <a:gd name="connsiteY22" fmla="*/ 1355409 h 1835916"/>
              <a:gd name="connsiteX23" fmla="*/ 148441 w 1820666"/>
              <a:gd name="connsiteY23" fmla="*/ 1240667 h 1835916"/>
              <a:gd name="connsiteX24" fmla="*/ 432646 w 1820666"/>
              <a:gd name="connsiteY24" fmla="*/ 1240667 h 1835916"/>
              <a:gd name="connsiteX25" fmla="*/ 102545 w 1820666"/>
              <a:gd name="connsiteY25" fmla="*/ 999269 h 1835916"/>
              <a:gd name="connsiteX26" fmla="*/ 275 w 1820666"/>
              <a:gd name="connsiteY26" fmla="*/ 605059 h 1835916"/>
              <a:gd name="connsiteX27" fmla="*/ 76338 w 1820666"/>
              <a:gd name="connsiteY27" fmla="*/ 372067 h 1835916"/>
              <a:gd name="connsiteX28" fmla="*/ 148182 w 1820666"/>
              <a:gd name="connsiteY28" fmla="*/ 235945 h 1835916"/>
              <a:gd name="connsiteX29" fmla="*/ 448056 w 1820666"/>
              <a:gd name="connsiteY29" fmla="*/ 15874 h 1835916"/>
              <a:gd name="connsiteX30" fmla="*/ 932654 w 1820666"/>
              <a:gd name="connsiteY30" fmla="*/ 670711 h 1835916"/>
              <a:gd name="connsiteX0" fmla="*/ 1532397 w 1820666"/>
              <a:gd name="connsiteY0" fmla="*/ 1023333 h 1841004"/>
              <a:gd name="connsiteX1" fmla="*/ 1544754 w 1820666"/>
              <a:gd name="connsiteY1" fmla="*/ 1171614 h 1841004"/>
              <a:gd name="connsiteX2" fmla="*/ 1643608 w 1820666"/>
              <a:gd name="connsiteY2" fmla="*/ 1282825 h 1841004"/>
              <a:gd name="connsiteX3" fmla="*/ 1767176 w 1820666"/>
              <a:gd name="connsiteY3" fmla="*/ 1431106 h 1841004"/>
              <a:gd name="connsiteX4" fmla="*/ 1816603 w 1820666"/>
              <a:gd name="connsiteY4" fmla="*/ 1505247 h 1841004"/>
              <a:gd name="connsiteX5" fmla="*/ 1668322 w 1820666"/>
              <a:gd name="connsiteY5" fmla="*/ 1422279 h 1841004"/>
              <a:gd name="connsiteX6" fmla="*/ 1557111 w 1820666"/>
              <a:gd name="connsiteY6" fmla="*/ 1295182 h 1841004"/>
              <a:gd name="connsiteX7" fmla="*/ 1449651 w 1820666"/>
              <a:gd name="connsiteY7" fmla="*/ 1233398 h 1841004"/>
              <a:gd name="connsiteX8" fmla="*/ 1408830 w 1820666"/>
              <a:gd name="connsiteY8" fmla="*/ 1307538 h 1841004"/>
              <a:gd name="connsiteX9" fmla="*/ 1487163 w 1820666"/>
              <a:gd name="connsiteY9" fmla="*/ 1557983 h 1841004"/>
              <a:gd name="connsiteX10" fmla="*/ 1544754 w 1820666"/>
              <a:gd name="connsiteY10" fmla="*/ 1838879 h 1841004"/>
              <a:gd name="connsiteX11" fmla="*/ 1438177 w 1820666"/>
              <a:gd name="connsiteY11" fmla="*/ 1669635 h 1841004"/>
              <a:gd name="connsiteX12" fmla="*/ 1285262 w 1820666"/>
              <a:gd name="connsiteY12" fmla="*/ 1356965 h 1841004"/>
              <a:gd name="connsiteX13" fmla="*/ 1075197 w 1820666"/>
              <a:gd name="connsiteY13" fmla="*/ 1356965 h 1841004"/>
              <a:gd name="connsiteX14" fmla="*/ 988921 w 1820666"/>
              <a:gd name="connsiteY14" fmla="*/ 1488035 h 1841004"/>
              <a:gd name="connsiteX15" fmla="*/ 926916 w 1820666"/>
              <a:gd name="connsiteY15" fmla="*/ 1604101 h 1841004"/>
              <a:gd name="connsiteX16" fmla="*/ 889846 w 1820666"/>
              <a:gd name="connsiteY16" fmla="*/ 1710870 h 1841004"/>
              <a:gd name="connsiteX17" fmla="*/ 877489 w 1820666"/>
              <a:gd name="connsiteY17" fmla="*/ 1826522 h 1841004"/>
              <a:gd name="connsiteX18" fmla="*/ 848464 w 1820666"/>
              <a:gd name="connsiteY18" fmla="*/ 1748971 h 1841004"/>
              <a:gd name="connsiteX19" fmla="*/ 842800 w 1820666"/>
              <a:gd name="connsiteY19" fmla="*/ 1685707 h 1841004"/>
              <a:gd name="connsiteX20" fmla="*/ 852776 w 1820666"/>
              <a:gd name="connsiteY20" fmla="*/ 1554674 h 1841004"/>
              <a:gd name="connsiteX21" fmla="*/ 915912 w 1820666"/>
              <a:gd name="connsiteY21" fmla="*/ 1335985 h 1841004"/>
              <a:gd name="connsiteX22" fmla="*/ 414331 w 1820666"/>
              <a:gd name="connsiteY22" fmla="*/ 1360497 h 1841004"/>
              <a:gd name="connsiteX23" fmla="*/ 148441 w 1820666"/>
              <a:gd name="connsiteY23" fmla="*/ 1245755 h 1841004"/>
              <a:gd name="connsiteX24" fmla="*/ 432646 w 1820666"/>
              <a:gd name="connsiteY24" fmla="*/ 1245755 h 1841004"/>
              <a:gd name="connsiteX25" fmla="*/ 102545 w 1820666"/>
              <a:gd name="connsiteY25" fmla="*/ 1004357 h 1841004"/>
              <a:gd name="connsiteX26" fmla="*/ 275 w 1820666"/>
              <a:gd name="connsiteY26" fmla="*/ 610147 h 1841004"/>
              <a:gd name="connsiteX27" fmla="*/ 76338 w 1820666"/>
              <a:gd name="connsiteY27" fmla="*/ 377155 h 1841004"/>
              <a:gd name="connsiteX28" fmla="*/ 148182 w 1820666"/>
              <a:gd name="connsiteY28" fmla="*/ 202933 h 1841004"/>
              <a:gd name="connsiteX29" fmla="*/ 448056 w 1820666"/>
              <a:gd name="connsiteY29" fmla="*/ 20962 h 1841004"/>
              <a:gd name="connsiteX30" fmla="*/ 932654 w 1820666"/>
              <a:gd name="connsiteY30" fmla="*/ 675799 h 1841004"/>
              <a:gd name="connsiteX0" fmla="*/ 1532397 w 1820666"/>
              <a:gd name="connsiteY0" fmla="*/ 1023333 h 1841004"/>
              <a:gd name="connsiteX1" fmla="*/ 1544754 w 1820666"/>
              <a:gd name="connsiteY1" fmla="*/ 1171614 h 1841004"/>
              <a:gd name="connsiteX2" fmla="*/ 1643608 w 1820666"/>
              <a:gd name="connsiteY2" fmla="*/ 1282825 h 1841004"/>
              <a:gd name="connsiteX3" fmla="*/ 1767176 w 1820666"/>
              <a:gd name="connsiteY3" fmla="*/ 1431106 h 1841004"/>
              <a:gd name="connsiteX4" fmla="*/ 1816603 w 1820666"/>
              <a:gd name="connsiteY4" fmla="*/ 1505247 h 1841004"/>
              <a:gd name="connsiteX5" fmla="*/ 1668322 w 1820666"/>
              <a:gd name="connsiteY5" fmla="*/ 1422279 h 1841004"/>
              <a:gd name="connsiteX6" fmla="*/ 1557111 w 1820666"/>
              <a:gd name="connsiteY6" fmla="*/ 1295182 h 1841004"/>
              <a:gd name="connsiteX7" fmla="*/ 1449651 w 1820666"/>
              <a:gd name="connsiteY7" fmla="*/ 1233398 h 1841004"/>
              <a:gd name="connsiteX8" fmla="*/ 1408830 w 1820666"/>
              <a:gd name="connsiteY8" fmla="*/ 1307538 h 1841004"/>
              <a:gd name="connsiteX9" fmla="*/ 1487163 w 1820666"/>
              <a:gd name="connsiteY9" fmla="*/ 1557983 h 1841004"/>
              <a:gd name="connsiteX10" fmla="*/ 1544754 w 1820666"/>
              <a:gd name="connsiteY10" fmla="*/ 1838879 h 1841004"/>
              <a:gd name="connsiteX11" fmla="*/ 1438177 w 1820666"/>
              <a:gd name="connsiteY11" fmla="*/ 1669635 h 1841004"/>
              <a:gd name="connsiteX12" fmla="*/ 1285262 w 1820666"/>
              <a:gd name="connsiteY12" fmla="*/ 1356965 h 1841004"/>
              <a:gd name="connsiteX13" fmla="*/ 1075197 w 1820666"/>
              <a:gd name="connsiteY13" fmla="*/ 1356965 h 1841004"/>
              <a:gd name="connsiteX14" fmla="*/ 988921 w 1820666"/>
              <a:gd name="connsiteY14" fmla="*/ 1488035 h 1841004"/>
              <a:gd name="connsiteX15" fmla="*/ 926916 w 1820666"/>
              <a:gd name="connsiteY15" fmla="*/ 1604101 h 1841004"/>
              <a:gd name="connsiteX16" fmla="*/ 889846 w 1820666"/>
              <a:gd name="connsiteY16" fmla="*/ 1710870 h 1841004"/>
              <a:gd name="connsiteX17" fmla="*/ 877489 w 1820666"/>
              <a:gd name="connsiteY17" fmla="*/ 1826522 h 1841004"/>
              <a:gd name="connsiteX18" fmla="*/ 848464 w 1820666"/>
              <a:gd name="connsiteY18" fmla="*/ 1748971 h 1841004"/>
              <a:gd name="connsiteX19" fmla="*/ 842800 w 1820666"/>
              <a:gd name="connsiteY19" fmla="*/ 1685707 h 1841004"/>
              <a:gd name="connsiteX20" fmla="*/ 852776 w 1820666"/>
              <a:gd name="connsiteY20" fmla="*/ 1554674 h 1841004"/>
              <a:gd name="connsiteX21" fmla="*/ 915912 w 1820666"/>
              <a:gd name="connsiteY21" fmla="*/ 1335985 h 1841004"/>
              <a:gd name="connsiteX22" fmla="*/ 414331 w 1820666"/>
              <a:gd name="connsiteY22" fmla="*/ 1360497 h 1841004"/>
              <a:gd name="connsiteX23" fmla="*/ 148441 w 1820666"/>
              <a:gd name="connsiteY23" fmla="*/ 1245755 h 1841004"/>
              <a:gd name="connsiteX24" fmla="*/ 432646 w 1820666"/>
              <a:gd name="connsiteY24" fmla="*/ 1245755 h 1841004"/>
              <a:gd name="connsiteX25" fmla="*/ 102545 w 1820666"/>
              <a:gd name="connsiteY25" fmla="*/ 1004357 h 1841004"/>
              <a:gd name="connsiteX26" fmla="*/ 275 w 1820666"/>
              <a:gd name="connsiteY26" fmla="*/ 610147 h 1841004"/>
              <a:gd name="connsiteX27" fmla="*/ 76338 w 1820666"/>
              <a:gd name="connsiteY27" fmla="*/ 377155 h 1841004"/>
              <a:gd name="connsiteX28" fmla="*/ 148182 w 1820666"/>
              <a:gd name="connsiteY28" fmla="*/ 202933 h 1841004"/>
              <a:gd name="connsiteX29" fmla="*/ 448056 w 1820666"/>
              <a:gd name="connsiteY29" fmla="*/ 20962 h 1841004"/>
              <a:gd name="connsiteX30" fmla="*/ 932654 w 1820666"/>
              <a:gd name="connsiteY30" fmla="*/ 675799 h 1841004"/>
              <a:gd name="connsiteX0" fmla="*/ 1532397 w 1820666"/>
              <a:gd name="connsiteY0" fmla="*/ 1023333 h 1841004"/>
              <a:gd name="connsiteX1" fmla="*/ 1544754 w 1820666"/>
              <a:gd name="connsiteY1" fmla="*/ 1171614 h 1841004"/>
              <a:gd name="connsiteX2" fmla="*/ 1643608 w 1820666"/>
              <a:gd name="connsiteY2" fmla="*/ 1282825 h 1841004"/>
              <a:gd name="connsiteX3" fmla="*/ 1767176 w 1820666"/>
              <a:gd name="connsiteY3" fmla="*/ 1431106 h 1841004"/>
              <a:gd name="connsiteX4" fmla="*/ 1816603 w 1820666"/>
              <a:gd name="connsiteY4" fmla="*/ 1505247 h 1841004"/>
              <a:gd name="connsiteX5" fmla="*/ 1668322 w 1820666"/>
              <a:gd name="connsiteY5" fmla="*/ 1422279 h 1841004"/>
              <a:gd name="connsiteX6" fmla="*/ 1557111 w 1820666"/>
              <a:gd name="connsiteY6" fmla="*/ 1295182 h 1841004"/>
              <a:gd name="connsiteX7" fmla="*/ 1449651 w 1820666"/>
              <a:gd name="connsiteY7" fmla="*/ 1233398 h 1841004"/>
              <a:gd name="connsiteX8" fmla="*/ 1408830 w 1820666"/>
              <a:gd name="connsiteY8" fmla="*/ 1307538 h 1841004"/>
              <a:gd name="connsiteX9" fmla="*/ 1487163 w 1820666"/>
              <a:gd name="connsiteY9" fmla="*/ 1557983 h 1841004"/>
              <a:gd name="connsiteX10" fmla="*/ 1544754 w 1820666"/>
              <a:gd name="connsiteY10" fmla="*/ 1838879 h 1841004"/>
              <a:gd name="connsiteX11" fmla="*/ 1438177 w 1820666"/>
              <a:gd name="connsiteY11" fmla="*/ 1669635 h 1841004"/>
              <a:gd name="connsiteX12" fmla="*/ 1285262 w 1820666"/>
              <a:gd name="connsiteY12" fmla="*/ 1356965 h 1841004"/>
              <a:gd name="connsiteX13" fmla="*/ 1075197 w 1820666"/>
              <a:gd name="connsiteY13" fmla="*/ 1356965 h 1841004"/>
              <a:gd name="connsiteX14" fmla="*/ 988921 w 1820666"/>
              <a:gd name="connsiteY14" fmla="*/ 1488035 h 1841004"/>
              <a:gd name="connsiteX15" fmla="*/ 926916 w 1820666"/>
              <a:gd name="connsiteY15" fmla="*/ 1604101 h 1841004"/>
              <a:gd name="connsiteX16" fmla="*/ 889846 w 1820666"/>
              <a:gd name="connsiteY16" fmla="*/ 1710870 h 1841004"/>
              <a:gd name="connsiteX17" fmla="*/ 877489 w 1820666"/>
              <a:gd name="connsiteY17" fmla="*/ 1826522 h 1841004"/>
              <a:gd name="connsiteX18" fmla="*/ 848464 w 1820666"/>
              <a:gd name="connsiteY18" fmla="*/ 1748971 h 1841004"/>
              <a:gd name="connsiteX19" fmla="*/ 842800 w 1820666"/>
              <a:gd name="connsiteY19" fmla="*/ 1685707 h 1841004"/>
              <a:gd name="connsiteX20" fmla="*/ 852776 w 1820666"/>
              <a:gd name="connsiteY20" fmla="*/ 1554674 h 1841004"/>
              <a:gd name="connsiteX21" fmla="*/ 915912 w 1820666"/>
              <a:gd name="connsiteY21" fmla="*/ 1335985 h 1841004"/>
              <a:gd name="connsiteX22" fmla="*/ 414331 w 1820666"/>
              <a:gd name="connsiteY22" fmla="*/ 1360497 h 1841004"/>
              <a:gd name="connsiteX23" fmla="*/ 148441 w 1820666"/>
              <a:gd name="connsiteY23" fmla="*/ 1245755 h 1841004"/>
              <a:gd name="connsiteX24" fmla="*/ 432646 w 1820666"/>
              <a:gd name="connsiteY24" fmla="*/ 1245755 h 1841004"/>
              <a:gd name="connsiteX25" fmla="*/ 102545 w 1820666"/>
              <a:gd name="connsiteY25" fmla="*/ 1004357 h 1841004"/>
              <a:gd name="connsiteX26" fmla="*/ 275 w 1820666"/>
              <a:gd name="connsiteY26" fmla="*/ 610147 h 1841004"/>
              <a:gd name="connsiteX27" fmla="*/ 47763 w 1820666"/>
              <a:gd name="connsiteY27" fmla="*/ 358105 h 1841004"/>
              <a:gd name="connsiteX28" fmla="*/ 148182 w 1820666"/>
              <a:gd name="connsiteY28" fmla="*/ 202933 h 1841004"/>
              <a:gd name="connsiteX29" fmla="*/ 448056 w 1820666"/>
              <a:gd name="connsiteY29" fmla="*/ 20962 h 1841004"/>
              <a:gd name="connsiteX30" fmla="*/ 932654 w 1820666"/>
              <a:gd name="connsiteY30" fmla="*/ 675799 h 1841004"/>
              <a:gd name="connsiteX0" fmla="*/ 1532397 w 1820666"/>
              <a:gd name="connsiteY0" fmla="*/ 1023333 h 1841004"/>
              <a:gd name="connsiteX1" fmla="*/ 1544754 w 1820666"/>
              <a:gd name="connsiteY1" fmla="*/ 1171614 h 1841004"/>
              <a:gd name="connsiteX2" fmla="*/ 1643608 w 1820666"/>
              <a:gd name="connsiteY2" fmla="*/ 1282825 h 1841004"/>
              <a:gd name="connsiteX3" fmla="*/ 1767176 w 1820666"/>
              <a:gd name="connsiteY3" fmla="*/ 1431106 h 1841004"/>
              <a:gd name="connsiteX4" fmla="*/ 1816603 w 1820666"/>
              <a:gd name="connsiteY4" fmla="*/ 1505247 h 1841004"/>
              <a:gd name="connsiteX5" fmla="*/ 1668322 w 1820666"/>
              <a:gd name="connsiteY5" fmla="*/ 1422279 h 1841004"/>
              <a:gd name="connsiteX6" fmla="*/ 1557111 w 1820666"/>
              <a:gd name="connsiteY6" fmla="*/ 1295182 h 1841004"/>
              <a:gd name="connsiteX7" fmla="*/ 1449651 w 1820666"/>
              <a:gd name="connsiteY7" fmla="*/ 1233398 h 1841004"/>
              <a:gd name="connsiteX8" fmla="*/ 1408830 w 1820666"/>
              <a:gd name="connsiteY8" fmla="*/ 1307538 h 1841004"/>
              <a:gd name="connsiteX9" fmla="*/ 1487163 w 1820666"/>
              <a:gd name="connsiteY9" fmla="*/ 1557983 h 1841004"/>
              <a:gd name="connsiteX10" fmla="*/ 1544754 w 1820666"/>
              <a:gd name="connsiteY10" fmla="*/ 1838879 h 1841004"/>
              <a:gd name="connsiteX11" fmla="*/ 1438177 w 1820666"/>
              <a:gd name="connsiteY11" fmla="*/ 1669635 h 1841004"/>
              <a:gd name="connsiteX12" fmla="*/ 1285262 w 1820666"/>
              <a:gd name="connsiteY12" fmla="*/ 1356965 h 1841004"/>
              <a:gd name="connsiteX13" fmla="*/ 1075197 w 1820666"/>
              <a:gd name="connsiteY13" fmla="*/ 1356965 h 1841004"/>
              <a:gd name="connsiteX14" fmla="*/ 988921 w 1820666"/>
              <a:gd name="connsiteY14" fmla="*/ 1488035 h 1841004"/>
              <a:gd name="connsiteX15" fmla="*/ 926916 w 1820666"/>
              <a:gd name="connsiteY15" fmla="*/ 1604101 h 1841004"/>
              <a:gd name="connsiteX16" fmla="*/ 889846 w 1820666"/>
              <a:gd name="connsiteY16" fmla="*/ 1710870 h 1841004"/>
              <a:gd name="connsiteX17" fmla="*/ 877489 w 1820666"/>
              <a:gd name="connsiteY17" fmla="*/ 1826522 h 1841004"/>
              <a:gd name="connsiteX18" fmla="*/ 848464 w 1820666"/>
              <a:gd name="connsiteY18" fmla="*/ 1748971 h 1841004"/>
              <a:gd name="connsiteX19" fmla="*/ 842800 w 1820666"/>
              <a:gd name="connsiteY19" fmla="*/ 1685707 h 1841004"/>
              <a:gd name="connsiteX20" fmla="*/ 852776 w 1820666"/>
              <a:gd name="connsiteY20" fmla="*/ 1554674 h 1841004"/>
              <a:gd name="connsiteX21" fmla="*/ 915912 w 1820666"/>
              <a:gd name="connsiteY21" fmla="*/ 1335985 h 1841004"/>
              <a:gd name="connsiteX22" fmla="*/ 414331 w 1820666"/>
              <a:gd name="connsiteY22" fmla="*/ 1360497 h 1841004"/>
              <a:gd name="connsiteX23" fmla="*/ 148441 w 1820666"/>
              <a:gd name="connsiteY23" fmla="*/ 1245755 h 1841004"/>
              <a:gd name="connsiteX24" fmla="*/ 432646 w 1820666"/>
              <a:gd name="connsiteY24" fmla="*/ 1245755 h 1841004"/>
              <a:gd name="connsiteX25" fmla="*/ 102545 w 1820666"/>
              <a:gd name="connsiteY25" fmla="*/ 1004357 h 1841004"/>
              <a:gd name="connsiteX26" fmla="*/ 275 w 1820666"/>
              <a:gd name="connsiteY26" fmla="*/ 610147 h 1841004"/>
              <a:gd name="connsiteX27" fmla="*/ 47763 w 1820666"/>
              <a:gd name="connsiteY27" fmla="*/ 358105 h 1841004"/>
              <a:gd name="connsiteX28" fmla="*/ 148182 w 1820666"/>
              <a:gd name="connsiteY28" fmla="*/ 202933 h 1841004"/>
              <a:gd name="connsiteX29" fmla="*/ 448056 w 1820666"/>
              <a:gd name="connsiteY29" fmla="*/ 20962 h 1841004"/>
              <a:gd name="connsiteX30" fmla="*/ 932654 w 1820666"/>
              <a:gd name="connsiteY30" fmla="*/ 675799 h 1841004"/>
              <a:gd name="connsiteX0" fmla="*/ 1532397 w 1820666"/>
              <a:gd name="connsiteY0" fmla="*/ 1024831 h 1842502"/>
              <a:gd name="connsiteX1" fmla="*/ 1544754 w 1820666"/>
              <a:gd name="connsiteY1" fmla="*/ 1173112 h 1842502"/>
              <a:gd name="connsiteX2" fmla="*/ 1643608 w 1820666"/>
              <a:gd name="connsiteY2" fmla="*/ 1284323 h 1842502"/>
              <a:gd name="connsiteX3" fmla="*/ 1767176 w 1820666"/>
              <a:gd name="connsiteY3" fmla="*/ 1432604 h 1842502"/>
              <a:gd name="connsiteX4" fmla="*/ 1816603 w 1820666"/>
              <a:gd name="connsiteY4" fmla="*/ 1506745 h 1842502"/>
              <a:gd name="connsiteX5" fmla="*/ 1668322 w 1820666"/>
              <a:gd name="connsiteY5" fmla="*/ 1423777 h 1842502"/>
              <a:gd name="connsiteX6" fmla="*/ 1557111 w 1820666"/>
              <a:gd name="connsiteY6" fmla="*/ 1296680 h 1842502"/>
              <a:gd name="connsiteX7" fmla="*/ 1449651 w 1820666"/>
              <a:gd name="connsiteY7" fmla="*/ 1234896 h 1842502"/>
              <a:gd name="connsiteX8" fmla="*/ 1408830 w 1820666"/>
              <a:gd name="connsiteY8" fmla="*/ 1309036 h 1842502"/>
              <a:gd name="connsiteX9" fmla="*/ 1487163 w 1820666"/>
              <a:gd name="connsiteY9" fmla="*/ 1559481 h 1842502"/>
              <a:gd name="connsiteX10" fmla="*/ 1544754 w 1820666"/>
              <a:gd name="connsiteY10" fmla="*/ 1840377 h 1842502"/>
              <a:gd name="connsiteX11" fmla="*/ 1438177 w 1820666"/>
              <a:gd name="connsiteY11" fmla="*/ 1671133 h 1842502"/>
              <a:gd name="connsiteX12" fmla="*/ 1285262 w 1820666"/>
              <a:gd name="connsiteY12" fmla="*/ 1358463 h 1842502"/>
              <a:gd name="connsiteX13" fmla="*/ 1075197 w 1820666"/>
              <a:gd name="connsiteY13" fmla="*/ 1358463 h 1842502"/>
              <a:gd name="connsiteX14" fmla="*/ 988921 w 1820666"/>
              <a:gd name="connsiteY14" fmla="*/ 1489533 h 1842502"/>
              <a:gd name="connsiteX15" fmla="*/ 926916 w 1820666"/>
              <a:gd name="connsiteY15" fmla="*/ 1605599 h 1842502"/>
              <a:gd name="connsiteX16" fmla="*/ 889846 w 1820666"/>
              <a:gd name="connsiteY16" fmla="*/ 1712368 h 1842502"/>
              <a:gd name="connsiteX17" fmla="*/ 877489 w 1820666"/>
              <a:gd name="connsiteY17" fmla="*/ 1828020 h 1842502"/>
              <a:gd name="connsiteX18" fmla="*/ 848464 w 1820666"/>
              <a:gd name="connsiteY18" fmla="*/ 1750469 h 1842502"/>
              <a:gd name="connsiteX19" fmla="*/ 842800 w 1820666"/>
              <a:gd name="connsiteY19" fmla="*/ 1687205 h 1842502"/>
              <a:gd name="connsiteX20" fmla="*/ 852776 w 1820666"/>
              <a:gd name="connsiteY20" fmla="*/ 1556172 h 1842502"/>
              <a:gd name="connsiteX21" fmla="*/ 915912 w 1820666"/>
              <a:gd name="connsiteY21" fmla="*/ 1337483 h 1842502"/>
              <a:gd name="connsiteX22" fmla="*/ 414331 w 1820666"/>
              <a:gd name="connsiteY22" fmla="*/ 1361995 h 1842502"/>
              <a:gd name="connsiteX23" fmla="*/ 148441 w 1820666"/>
              <a:gd name="connsiteY23" fmla="*/ 1247253 h 1842502"/>
              <a:gd name="connsiteX24" fmla="*/ 432646 w 1820666"/>
              <a:gd name="connsiteY24" fmla="*/ 1247253 h 1842502"/>
              <a:gd name="connsiteX25" fmla="*/ 102545 w 1820666"/>
              <a:gd name="connsiteY25" fmla="*/ 1005855 h 1842502"/>
              <a:gd name="connsiteX26" fmla="*/ 275 w 1820666"/>
              <a:gd name="connsiteY26" fmla="*/ 611645 h 1842502"/>
              <a:gd name="connsiteX27" fmla="*/ 47763 w 1820666"/>
              <a:gd name="connsiteY27" fmla="*/ 359603 h 1842502"/>
              <a:gd name="connsiteX28" fmla="*/ 148182 w 1820666"/>
              <a:gd name="connsiteY28" fmla="*/ 194906 h 1842502"/>
              <a:gd name="connsiteX29" fmla="*/ 448056 w 1820666"/>
              <a:gd name="connsiteY29" fmla="*/ 22460 h 1842502"/>
              <a:gd name="connsiteX30" fmla="*/ 932654 w 1820666"/>
              <a:gd name="connsiteY30" fmla="*/ 677297 h 1842502"/>
              <a:gd name="connsiteX0" fmla="*/ 1532397 w 1820666"/>
              <a:gd name="connsiteY0" fmla="*/ 1024831 h 1842502"/>
              <a:gd name="connsiteX1" fmla="*/ 1544754 w 1820666"/>
              <a:gd name="connsiteY1" fmla="*/ 1173112 h 1842502"/>
              <a:gd name="connsiteX2" fmla="*/ 1643608 w 1820666"/>
              <a:gd name="connsiteY2" fmla="*/ 1284323 h 1842502"/>
              <a:gd name="connsiteX3" fmla="*/ 1767176 w 1820666"/>
              <a:gd name="connsiteY3" fmla="*/ 1432604 h 1842502"/>
              <a:gd name="connsiteX4" fmla="*/ 1816603 w 1820666"/>
              <a:gd name="connsiteY4" fmla="*/ 1506745 h 1842502"/>
              <a:gd name="connsiteX5" fmla="*/ 1668322 w 1820666"/>
              <a:gd name="connsiteY5" fmla="*/ 1423777 h 1842502"/>
              <a:gd name="connsiteX6" fmla="*/ 1557111 w 1820666"/>
              <a:gd name="connsiteY6" fmla="*/ 1296680 h 1842502"/>
              <a:gd name="connsiteX7" fmla="*/ 1449651 w 1820666"/>
              <a:gd name="connsiteY7" fmla="*/ 1234896 h 1842502"/>
              <a:gd name="connsiteX8" fmla="*/ 1408830 w 1820666"/>
              <a:gd name="connsiteY8" fmla="*/ 1309036 h 1842502"/>
              <a:gd name="connsiteX9" fmla="*/ 1487163 w 1820666"/>
              <a:gd name="connsiteY9" fmla="*/ 1559481 h 1842502"/>
              <a:gd name="connsiteX10" fmla="*/ 1544754 w 1820666"/>
              <a:gd name="connsiteY10" fmla="*/ 1840377 h 1842502"/>
              <a:gd name="connsiteX11" fmla="*/ 1438177 w 1820666"/>
              <a:gd name="connsiteY11" fmla="*/ 1671133 h 1842502"/>
              <a:gd name="connsiteX12" fmla="*/ 1285262 w 1820666"/>
              <a:gd name="connsiteY12" fmla="*/ 1358463 h 1842502"/>
              <a:gd name="connsiteX13" fmla="*/ 1075197 w 1820666"/>
              <a:gd name="connsiteY13" fmla="*/ 1358463 h 1842502"/>
              <a:gd name="connsiteX14" fmla="*/ 988921 w 1820666"/>
              <a:gd name="connsiteY14" fmla="*/ 1489533 h 1842502"/>
              <a:gd name="connsiteX15" fmla="*/ 926916 w 1820666"/>
              <a:gd name="connsiteY15" fmla="*/ 1605599 h 1842502"/>
              <a:gd name="connsiteX16" fmla="*/ 889846 w 1820666"/>
              <a:gd name="connsiteY16" fmla="*/ 1712368 h 1842502"/>
              <a:gd name="connsiteX17" fmla="*/ 877489 w 1820666"/>
              <a:gd name="connsiteY17" fmla="*/ 1828020 h 1842502"/>
              <a:gd name="connsiteX18" fmla="*/ 848464 w 1820666"/>
              <a:gd name="connsiteY18" fmla="*/ 1750469 h 1842502"/>
              <a:gd name="connsiteX19" fmla="*/ 842800 w 1820666"/>
              <a:gd name="connsiteY19" fmla="*/ 1687205 h 1842502"/>
              <a:gd name="connsiteX20" fmla="*/ 852776 w 1820666"/>
              <a:gd name="connsiteY20" fmla="*/ 1556172 h 1842502"/>
              <a:gd name="connsiteX21" fmla="*/ 915912 w 1820666"/>
              <a:gd name="connsiteY21" fmla="*/ 1337483 h 1842502"/>
              <a:gd name="connsiteX22" fmla="*/ 414331 w 1820666"/>
              <a:gd name="connsiteY22" fmla="*/ 1361995 h 1842502"/>
              <a:gd name="connsiteX23" fmla="*/ 148441 w 1820666"/>
              <a:gd name="connsiteY23" fmla="*/ 1247253 h 1842502"/>
              <a:gd name="connsiteX24" fmla="*/ 432646 w 1820666"/>
              <a:gd name="connsiteY24" fmla="*/ 1247253 h 1842502"/>
              <a:gd name="connsiteX25" fmla="*/ 102545 w 1820666"/>
              <a:gd name="connsiteY25" fmla="*/ 1005855 h 1842502"/>
              <a:gd name="connsiteX26" fmla="*/ 275 w 1820666"/>
              <a:gd name="connsiteY26" fmla="*/ 611645 h 1842502"/>
              <a:gd name="connsiteX27" fmla="*/ 47763 w 1820666"/>
              <a:gd name="connsiteY27" fmla="*/ 359603 h 1842502"/>
              <a:gd name="connsiteX28" fmla="*/ 148182 w 1820666"/>
              <a:gd name="connsiteY28" fmla="*/ 194906 h 1842502"/>
              <a:gd name="connsiteX29" fmla="*/ 448056 w 1820666"/>
              <a:gd name="connsiteY29" fmla="*/ 22460 h 1842502"/>
              <a:gd name="connsiteX30" fmla="*/ 932654 w 1820666"/>
              <a:gd name="connsiteY30" fmla="*/ 677297 h 1842502"/>
              <a:gd name="connsiteX0" fmla="*/ 1532397 w 1820666"/>
              <a:gd name="connsiteY0" fmla="*/ 1024831 h 1842502"/>
              <a:gd name="connsiteX1" fmla="*/ 1544754 w 1820666"/>
              <a:gd name="connsiteY1" fmla="*/ 1173112 h 1842502"/>
              <a:gd name="connsiteX2" fmla="*/ 1643608 w 1820666"/>
              <a:gd name="connsiteY2" fmla="*/ 1284323 h 1842502"/>
              <a:gd name="connsiteX3" fmla="*/ 1767176 w 1820666"/>
              <a:gd name="connsiteY3" fmla="*/ 1432604 h 1842502"/>
              <a:gd name="connsiteX4" fmla="*/ 1816603 w 1820666"/>
              <a:gd name="connsiteY4" fmla="*/ 1506745 h 1842502"/>
              <a:gd name="connsiteX5" fmla="*/ 1668322 w 1820666"/>
              <a:gd name="connsiteY5" fmla="*/ 1423777 h 1842502"/>
              <a:gd name="connsiteX6" fmla="*/ 1557111 w 1820666"/>
              <a:gd name="connsiteY6" fmla="*/ 1296680 h 1842502"/>
              <a:gd name="connsiteX7" fmla="*/ 1449651 w 1820666"/>
              <a:gd name="connsiteY7" fmla="*/ 1234896 h 1842502"/>
              <a:gd name="connsiteX8" fmla="*/ 1408830 w 1820666"/>
              <a:gd name="connsiteY8" fmla="*/ 1309036 h 1842502"/>
              <a:gd name="connsiteX9" fmla="*/ 1487163 w 1820666"/>
              <a:gd name="connsiteY9" fmla="*/ 1559481 h 1842502"/>
              <a:gd name="connsiteX10" fmla="*/ 1544754 w 1820666"/>
              <a:gd name="connsiteY10" fmla="*/ 1840377 h 1842502"/>
              <a:gd name="connsiteX11" fmla="*/ 1438177 w 1820666"/>
              <a:gd name="connsiteY11" fmla="*/ 1671133 h 1842502"/>
              <a:gd name="connsiteX12" fmla="*/ 1285262 w 1820666"/>
              <a:gd name="connsiteY12" fmla="*/ 1358463 h 1842502"/>
              <a:gd name="connsiteX13" fmla="*/ 1075197 w 1820666"/>
              <a:gd name="connsiteY13" fmla="*/ 1358463 h 1842502"/>
              <a:gd name="connsiteX14" fmla="*/ 988921 w 1820666"/>
              <a:gd name="connsiteY14" fmla="*/ 1489533 h 1842502"/>
              <a:gd name="connsiteX15" fmla="*/ 926916 w 1820666"/>
              <a:gd name="connsiteY15" fmla="*/ 1605599 h 1842502"/>
              <a:gd name="connsiteX16" fmla="*/ 889846 w 1820666"/>
              <a:gd name="connsiteY16" fmla="*/ 1712368 h 1842502"/>
              <a:gd name="connsiteX17" fmla="*/ 877489 w 1820666"/>
              <a:gd name="connsiteY17" fmla="*/ 1828020 h 1842502"/>
              <a:gd name="connsiteX18" fmla="*/ 848464 w 1820666"/>
              <a:gd name="connsiteY18" fmla="*/ 1750469 h 1842502"/>
              <a:gd name="connsiteX19" fmla="*/ 842800 w 1820666"/>
              <a:gd name="connsiteY19" fmla="*/ 1687205 h 1842502"/>
              <a:gd name="connsiteX20" fmla="*/ 852776 w 1820666"/>
              <a:gd name="connsiteY20" fmla="*/ 1556172 h 1842502"/>
              <a:gd name="connsiteX21" fmla="*/ 915912 w 1820666"/>
              <a:gd name="connsiteY21" fmla="*/ 1337483 h 1842502"/>
              <a:gd name="connsiteX22" fmla="*/ 414331 w 1820666"/>
              <a:gd name="connsiteY22" fmla="*/ 1361995 h 1842502"/>
              <a:gd name="connsiteX23" fmla="*/ 148441 w 1820666"/>
              <a:gd name="connsiteY23" fmla="*/ 1247253 h 1842502"/>
              <a:gd name="connsiteX24" fmla="*/ 432646 w 1820666"/>
              <a:gd name="connsiteY24" fmla="*/ 1247253 h 1842502"/>
              <a:gd name="connsiteX25" fmla="*/ 102545 w 1820666"/>
              <a:gd name="connsiteY25" fmla="*/ 1005855 h 1842502"/>
              <a:gd name="connsiteX26" fmla="*/ 275 w 1820666"/>
              <a:gd name="connsiteY26" fmla="*/ 611645 h 1842502"/>
              <a:gd name="connsiteX27" fmla="*/ 47763 w 1820666"/>
              <a:gd name="connsiteY27" fmla="*/ 359603 h 1842502"/>
              <a:gd name="connsiteX28" fmla="*/ 148182 w 1820666"/>
              <a:gd name="connsiteY28" fmla="*/ 194906 h 1842502"/>
              <a:gd name="connsiteX29" fmla="*/ 448056 w 1820666"/>
              <a:gd name="connsiteY29" fmla="*/ 22460 h 1842502"/>
              <a:gd name="connsiteX30" fmla="*/ 932654 w 1820666"/>
              <a:gd name="connsiteY30" fmla="*/ 677297 h 1842502"/>
              <a:gd name="connsiteX0" fmla="*/ 1532397 w 1820666"/>
              <a:gd name="connsiteY0" fmla="*/ 1024831 h 1842502"/>
              <a:gd name="connsiteX1" fmla="*/ 1544754 w 1820666"/>
              <a:gd name="connsiteY1" fmla="*/ 1173112 h 1842502"/>
              <a:gd name="connsiteX2" fmla="*/ 1643608 w 1820666"/>
              <a:gd name="connsiteY2" fmla="*/ 1284323 h 1842502"/>
              <a:gd name="connsiteX3" fmla="*/ 1767176 w 1820666"/>
              <a:gd name="connsiteY3" fmla="*/ 1432604 h 1842502"/>
              <a:gd name="connsiteX4" fmla="*/ 1816603 w 1820666"/>
              <a:gd name="connsiteY4" fmla="*/ 1506745 h 1842502"/>
              <a:gd name="connsiteX5" fmla="*/ 1668322 w 1820666"/>
              <a:gd name="connsiteY5" fmla="*/ 1423777 h 1842502"/>
              <a:gd name="connsiteX6" fmla="*/ 1557111 w 1820666"/>
              <a:gd name="connsiteY6" fmla="*/ 1296680 h 1842502"/>
              <a:gd name="connsiteX7" fmla="*/ 1449651 w 1820666"/>
              <a:gd name="connsiteY7" fmla="*/ 1234896 h 1842502"/>
              <a:gd name="connsiteX8" fmla="*/ 1408830 w 1820666"/>
              <a:gd name="connsiteY8" fmla="*/ 1309036 h 1842502"/>
              <a:gd name="connsiteX9" fmla="*/ 1487163 w 1820666"/>
              <a:gd name="connsiteY9" fmla="*/ 1559481 h 1842502"/>
              <a:gd name="connsiteX10" fmla="*/ 1544754 w 1820666"/>
              <a:gd name="connsiteY10" fmla="*/ 1840377 h 1842502"/>
              <a:gd name="connsiteX11" fmla="*/ 1438177 w 1820666"/>
              <a:gd name="connsiteY11" fmla="*/ 1671133 h 1842502"/>
              <a:gd name="connsiteX12" fmla="*/ 1285262 w 1820666"/>
              <a:gd name="connsiteY12" fmla="*/ 1358463 h 1842502"/>
              <a:gd name="connsiteX13" fmla="*/ 1075197 w 1820666"/>
              <a:gd name="connsiteY13" fmla="*/ 1358463 h 1842502"/>
              <a:gd name="connsiteX14" fmla="*/ 988921 w 1820666"/>
              <a:gd name="connsiteY14" fmla="*/ 1489533 h 1842502"/>
              <a:gd name="connsiteX15" fmla="*/ 926916 w 1820666"/>
              <a:gd name="connsiteY15" fmla="*/ 1605599 h 1842502"/>
              <a:gd name="connsiteX16" fmla="*/ 889846 w 1820666"/>
              <a:gd name="connsiteY16" fmla="*/ 1712368 h 1842502"/>
              <a:gd name="connsiteX17" fmla="*/ 877489 w 1820666"/>
              <a:gd name="connsiteY17" fmla="*/ 1828020 h 1842502"/>
              <a:gd name="connsiteX18" fmla="*/ 848464 w 1820666"/>
              <a:gd name="connsiteY18" fmla="*/ 1750469 h 1842502"/>
              <a:gd name="connsiteX19" fmla="*/ 842800 w 1820666"/>
              <a:gd name="connsiteY19" fmla="*/ 1687205 h 1842502"/>
              <a:gd name="connsiteX20" fmla="*/ 852776 w 1820666"/>
              <a:gd name="connsiteY20" fmla="*/ 1556172 h 1842502"/>
              <a:gd name="connsiteX21" fmla="*/ 915912 w 1820666"/>
              <a:gd name="connsiteY21" fmla="*/ 1337483 h 1842502"/>
              <a:gd name="connsiteX22" fmla="*/ 414331 w 1820666"/>
              <a:gd name="connsiteY22" fmla="*/ 1361995 h 1842502"/>
              <a:gd name="connsiteX23" fmla="*/ 148441 w 1820666"/>
              <a:gd name="connsiteY23" fmla="*/ 1247253 h 1842502"/>
              <a:gd name="connsiteX24" fmla="*/ 432646 w 1820666"/>
              <a:gd name="connsiteY24" fmla="*/ 1247253 h 1842502"/>
              <a:gd name="connsiteX25" fmla="*/ 102545 w 1820666"/>
              <a:gd name="connsiteY25" fmla="*/ 1005855 h 1842502"/>
              <a:gd name="connsiteX26" fmla="*/ 275 w 1820666"/>
              <a:gd name="connsiteY26" fmla="*/ 611645 h 1842502"/>
              <a:gd name="connsiteX27" fmla="*/ 47763 w 1820666"/>
              <a:gd name="connsiteY27" fmla="*/ 359603 h 1842502"/>
              <a:gd name="connsiteX28" fmla="*/ 129132 w 1820666"/>
              <a:gd name="connsiteY28" fmla="*/ 194906 h 1842502"/>
              <a:gd name="connsiteX29" fmla="*/ 448056 w 1820666"/>
              <a:gd name="connsiteY29" fmla="*/ 22460 h 1842502"/>
              <a:gd name="connsiteX30" fmla="*/ 932654 w 1820666"/>
              <a:gd name="connsiteY30" fmla="*/ 677297 h 1842502"/>
              <a:gd name="connsiteX0" fmla="*/ 1532397 w 1820666"/>
              <a:gd name="connsiteY0" fmla="*/ 1033446 h 1851117"/>
              <a:gd name="connsiteX1" fmla="*/ 1544754 w 1820666"/>
              <a:gd name="connsiteY1" fmla="*/ 1181727 h 1851117"/>
              <a:gd name="connsiteX2" fmla="*/ 1643608 w 1820666"/>
              <a:gd name="connsiteY2" fmla="*/ 1292938 h 1851117"/>
              <a:gd name="connsiteX3" fmla="*/ 1767176 w 1820666"/>
              <a:gd name="connsiteY3" fmla="*/ 1441219 h 1851117"/>
              <a:gd name="connsiteX4" fmla="*/ 1816603 w 1820666"/>
              <a:gd name="connsiteY4" fmla="*/ 1515360 h 1851117"/>
              <a:gd name="connsiteX5" fmla="*/ 1668322 w 1820666"/>
              <a:gd name="connsiteY5" fmla="*/ 1432392 h 1851117"/>
              <a:gd name="connsiteX6" fmla="*/ 1557111 w 1820666"/>
              <a:gd name="connsiteY6" fmla="*/ 1305295 h 1851117"/>
              <a:gd name="connsiteX7" fmla="*/ 1449651 w 1820666"/>
              <a:gd name="connsiteY7" fmla="*/ 1243511 h 1851117"/>
              <a:gd name="connsiteX8" fmla="*/ 1408830 w 1820666"/>
              <a:gd name="connsiteY8" fmla="*/ 1317651 h 1851117"/>
              <a:gd name="connsiteX9" fmla="*/ 1487163 w 1820666"/>
              <a:gd name="connsiteY9" fmla="*/ 1568096 h 1851117"/>
              <a:gd name="connsiteX10" fmla="*/ 1544754 w 1820666"/>
              <a:gd name="connsiteY10" fmla="*/ 1848992 h 1851117"/>
              <a:gd name="connsiteX11" fmla="*/ 1438177 w 1820666"/>
              <a:gd name="connsiteY11" fmla="*/ 1679748 h 1851117"/>
              <a:gd name="connsiteX12" fmla="*/ 1285262 w 1820666"/>
              <a:gd name="connsiteY12" fmla="*/ 1367078 h 1851117"/>
              <a:gd name="connsiteX13" fmla="*/ 1075197 w 1820666"/>
              <a:gd name="connsiteY13" fmla="*/ 1367078 h 1851117"/>
              <a:gd name="connsiteX14" fmla="*/ 988921 w 1820666"/>
              <a:gd name="connsiteY14" fmla="*/ 1498148 h 1851117"/>
              <a:gd name="connsiteX15" fmla="*/ 926916 w 1820666"/>
              <a:gd name="connsiteY15" fmla="*/ 1614214 h 1851117"/>
              <a:gd name="connsiteX16" fmla="*/ 889846 w 1820666"/>
              <a:gd name="connsiteY16" fmla="*/ 1720983 h 1851117"/>
              <a:gd name="connsiteX17" fmla="*/ 877489 w 1820666"/>
              <a:gd name="connsiteY17" fmla="*/ 1836635 h 1851117"/>
              <a:gd name="connsiteX18" fmla="*/ 848464 w 1820666"/>
              <a:gd name="connsiteY18" fmla="*/ 1759084 h 1851117"/>
              <a:gd name="connsiteX19" fmla="*/ 842800 w 1820666"/>
              <a:gd name="connsiteY19" fmla="*/ 1695820 h 1851117"/>
              <a:gd name="connsiteX20" fmla="*/ 852776 w 1820666"/>
              <a:gd name="connsiteY20" fmla="*/ 1564787 h 1851117"/>
              <a:gd name="connsiteX21" fmla="*/ 915912 w 1820666"/>
              <a:gd name="connsiteY21" fmla="*/ 1346098 h 1851117"/>
              <a:gd name="connsiteX22" fmla="*/ 414331 w 1820666"/>
              <a:gd name="connsiteY22" fmla="*/ 1370610 h 1851117"/>
              <a:gd name="connsiteX23" fmla="*/ 148441 w 1820666"/>
              <a:gd name="connsiteY23" fmla="*/ 1255868 h 1851117"/>
              <a:gd name="connsiteX24" fmla="*/ 432646 w 1820666"/>
              <a:gd name="connsiteY24" fmla="*/ 1255868 h 1851117"/>
              <a:gd name="connsiteX25" fmla="*/ 102545 w 1820666"/>
              <a:gd name="connsiteY25" fmla="*/ 1014470 h 1851117"/>
              <a:gd name="connsiteX26" fmla="*/ 275 w 1820666"/>
              <a:gd name="connsiteY26" fmla="*/ 620260 h 1851117"/>
              <a:gd name="connsiteX27" fmla="*/ 47763 w 1820666"/>
              <a:gd name="connsiteY27" fmla="*/ 368218 h 1851117"/>
              <a:gd name="connsiteX28" fmla="*/ 129132 w 1820666"/>
              <a:gd name="connsiteY28" fmla="*/ 203521 h 1851117"/>
              <a:gd name="connsiteX29" fmla="*/ 324231 w 1820666"/>
              <a:gd name="connsiteY29" fmla="*/ 21550 h 1851117"/>
              <a:gd name="connsiteX30" fmla="*/ 932654 w 1820666"/>
              <a:gd name="connsiteY30" fmla="*/ 685912 h 1851117"/>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89846 w 1820666"/>
              <a:gd name="connsiteY16" fmla="*/ 1699856 h 1829990"/>
              <a:gd name="connsiteX17" fmla="*/ 877489 w 1820666"/>
              <a:gd name="connsiteY17" fmla="*/ 1815508 h 1829990"/>
              <a:gd name="connsiteX18" fmla="*/ 848464 w 1820666"/>
              <a:gd name="connsiteY18" fmla="*/ 1737957 h 1829990"/>
              <a:gd name="connsiteX19" fmla="*/ 842800 w 1820666"/>
              <a:gd name="connsiteY19" fmla="*/ 1674693 h 1829990"/>
              <a:gd name="connsiteX20" fmla="*/ 852776 w 1820666"/>
              <a:gd name="connsiteY20" fmla="*/ 1543660 h 1829990"/>
              <a:gd name="connsiteX21" fmla="*/ 915912 w 1820666"/>
              <a:gd name="connsiteY21" fmla="*/ 1324971 h 1829990"/>
              <a:gd name="connsiteX22" fmla="*/ 414331 w 1820666"/>
              <a:gd name="connsiteY22" fmla="*/ 1349483 h 1829990"/>
              <a:gd name="connsiteX23" fmla="*/ 148441 w 1820666"/>
              <a:gd name="connsiteY23" fmla="*/ 1234741 h 1829990"/>
              <a:gd name="connsiteX24" fmla="*/ 432646 w 1820666"/>
              <a:gd name="connsiteY24" fmla="*/ 1234741 h 1829990"/>
              <a:gd name="connsiteX25" fmla="*/ 102545 w 1820666"/>
              <a:gd name="connsiteY25" fmla="*/ 993343 h 1829990"/>
              <a:gd name="connsiteX26" fmla="*/ 275 w 1820666"/>
              <a:gd name="connsiteY26" fmla="*/ 599133 h 1829990"/>
              <a:gd name="connsiteX27" fmla="*/ 47763 w 1820666"/>
              <a:gd name="connsiteY27" fmla="*/ 347091 h 1829990"/>
              <a:gd name="connsiteX28" fmla="*/ 129132 w 1820666"/>
              <a:gd name="connsiteY28" fmla="*/ 182394 h 1829990"/>
              <a:gd name="connsiteX29" fmla="*/ 324231 w 1820666"/>
              <a:gd name="connsiteY29" fmla="*/ 423 h 1829990"/>
              <a:gd name="connsiteX30" fmla="*/ 342104 w 1820666"/>
              <a:gd name="connsiteY30"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89846 w 1820666"/>
              <a:gd name="connsiteY16" fmla="*/ 1699856 h 1829990"/>
              <a:gd name="connsiteX17" fmla="*/ 877489 w 1820666"/>
              <a:gd name="connsiteY17" fmla="*/ 1815508 h 1829990"/>
              <a:gd name="connsiteX18" fmla="*/ 848464 w 1820666"/>
              <a:gd name="connsiteY18" fmla="*/ 1737957 h 1829990"/>
              <a:gd name="connsiteX19" fmla="*/ 842800 w 1820666"/>
              <a:gd name="connsiteY19" fmla="*/ 1674693 h 1829990"/>
              <a:gd name="connsiteX20" fmla="*/ 852776 w 1820666"/>
              <a:gd name="connsiteY20" fmla="*/ 1543660 h 1829990"/>
              <a:gd name="connsiteX21" fmla="*/ 915912 w 1820666"/>
              <a:gd name="connsiteY21" fmla="*/ 1324971 h 1829990"/>
              <a:gd name="connsiteX22" fmla="*/ 414331 w 1820666"/>
              <a:gd name="connsiteY22" fmla="*/ 1349483 h 1829990"/>
              <a:gd name="connsiteX23" fmla="*/ 148441 w 1820666"/>
              <a:gd name="connsiteY23" fmla="*/ 1234741 h 1829990"/>
              <a:gd name="connsiteX24" fmla="*/ 102545 w 1820666"/>
              <a:gd name="connsiteY24" fmla="*/ 993343 h 1829990"/>
              <a:gd name="connsiteX25" fmla="*/ 275 w 1820666"/>
              <a:gd name="connsiteY25" fmla="*/ 599133 h 1829990"/>
              <a:gd name="connsiteX26" fmla="*/ 47763 w 1820666"/>
              <a:gd name="connsiteY26" fmla="*/ 347091 h 1829990"/>
              <a:gd name="connsiteX27" fmla="*/ 129132 w 1820666"/>
              <a:gd name="connsiteY27" fmla="*/ 182394 h 1829990"/>
              <a:gd name="connsiteX28" fmla="*/ 324231 w 1820666"/>
              <a:gd name="connsiteY28" fmla="*/ 423 h 1829990"/>
              <a:gd name="connsiteX29" fmla="*/ 342104 w 1820666"/>
              <a:gd name="connsiteY29"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89846 w 1820666"/>
              <a:gd name="connsiteY16" fmla="*/ 1699856 h 1829990"/>
              <a:gd name="connsiteX17" fmla="*/ 877489 w 1820666"/>
              <a:gd name="connsiteY17" fmla="*/ 1815508 h 1829990"/>
              <a:gd name="connsiteX18" fmla="*/ 848464 w 1820666"/>
              <a:gd name="connsiteY18" fmla="*/ 1737957 h 1829990"/>
              <a:gd name="connsiteX19" fmla="*/ 842800 w 1820666"/>
              <a:gd name="connsiteY19" fmla="*/ 1674693 h 1829990"/>
              <a:gd name="connsiteX20" fmla="*/ 852776 w 1820666"/>
              <a:gd name="connsiteY20" fmla="*/ 1543660 h 1829990"/>
              <a:gd name="connsiteX21" fmla="*/ 915912 w 1820666"/>
              <a:gd name="connsiteY21" fmla="*/ 1324971 h 1829990"/>
              <a:gd name="connsiteX22" fmla="*/ 414331 w 1820666"/>
              <a:gd name="connsiteY22" fmla="*/ 1349483 h 1829990"/>
              <a:gd name="connsiteX23" fmla="*/ 224641 w 1820666"/>
              <a:gd name="connsiteY23" fmla="*/ 1196641 h 1829990"/>
              <a:gd name="connsiteX24" fmla="*/ 102545 w 1820666"/>
              <a:gd name="connsiteY24" fmla="*/ 993343 h 1829990"/>
              <a:gd name="connsiteX25" fmla="*/ 275 w 1820666"/>
              <a:gd name="connsiteY25" fmla="*/ 599133 h 1829990"/>
              <a:gd name="connsiteX26" fmla="*/ 47763 w 1820666"/>
              <a:gd name="connsiteY26" fmla="*/ 347091 h 1829990"/>
              <a:gd name="connsiteX27" fmla="*/ 129132 w 1820666"/>
              <a:gd name="connsiteY27" fmla="*/ 182394 h 1829990"/>
              <a:gd name="connsiteX28" fmla="*/ 324231 w 1820666"/>
              <a:gd name="connsiteY28" fmla="*/ 423 h 1829990"/>
              <a:gd name="connsiteX29" fmla="*/ 342104 w 1820666"/>
              <a:gd name="connsiteY29"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89846 w 1820666"/>
              <a:gd name="connsiteY16" fmla="*/ 1699856 h 1829990"/>
              <a:gd name="connsiteX17" fmla="*/ 877489 w 1820666"/>
              <a:gd name="connsiteY17" fmla="*/ 1815508 h 1829990"/>
              <a:gd name="connsiteX18" fmla="*/ 848464 w 1820666"/>
              <a:gd name="connsiteY18" fmla="*/ 1737957 h 1829990"/>
              <a:gd name="connsiteX19" fmla="*/ 842800 w 1820666"/>
              <a:gd name="connsiteY19" fmla="*/ 1674693 h 1829990"/>
              <a:gd name="connsiteX20" fmla="*/ 852776 w 1820666"/>
              <a:gd name="connsiteY20" fmla="*/ 1543660 h 1829990"/>
              <a:gd name="connsiteX21" fmla="*/ 414331 w 1820666"/>
              <a:gd name="connsiteY21" fmla="*/ 1349483 h 1829990"/>
              <a:gd name="connsiteX22" fmla="*/ 224641 w 1820666"/>
              <a:gd name="connsiteY22" fmla="*/ 1196641 h 1829990"/>
              <a:gd name="connsiteX23" fmla="*/ 102545 w 1820666"/>
              <a:gd name="connsiteY23" fmla="*/ 993343 h 1829990"/>
              <a:gd name="connsiteX24" fmla="*/ 275 w 1820666"/>
              <a:gd name="connsiteY24" fmla="*/ 599133 h 1829990"/>
              <a:gd name="connsiteX25" fmla="*/ 47763 w 1820666"/>
              <a:gd name="connsiteY25" fmla="*/ 347091 h 1829990"/>
              <a:gd name="connsiteX26" fmla="*/ 129132 w 1820666"/>
              <a:gd name="connsiteY26" fmla="*/ 182394 h 1829990"/>
              <a:gd name="connsiteX27" fmla="*/ 324231 w 1820666"/>
              <a:gd name="connsiteY27" fmla="*/ 423 h 1829990"/>
              <a:gd name="connsiteX28" fmla="*/ 342104 w 1820666"/>
              <a:gd name="connsiteY28"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89846 w 1820666"/>
              <a:gd name="connsiteY16" fmla="*/ 1699856 h 1829990"/>
              <a:gd name="connsiteX17" fmla="*/ 877489 w 1820666"/>
              <a:gd name="connsiteY17" fmla="*/ 1815508 h 1829990"/>
              <a:gd name="connsiteX18" fmla="*/ 848464 w 1820666"/>
              <a:gd name="connsiteY18" fmla="*/ 1737957 h 1829990"/>
              <a:gd name="connsiteX19" fmla="*/ 852776 w 1820666"/>
              <a:gd name="connsiteY19" fmla="*/ 1543660 h 1829990"/>
              <a:gd name="connsiteX20" fmla="*/ 414331 w 1820666"/>
              <a:gd name="connsiteY20" fmla="*/ 1349483 h 1829990"/>
              <a:gd name="connsiteX21" fmla="*/ 224641 w 1820666"/>
              <a:gd name="connsiteY21" fmla="*/ 1196641 h 1829990"/>
              <a:gd name="connsiteX22" fmla="*/ 102545 w 1820666"/>
              <a:gd name="connsiteY22" fmla="*/ 993343 h 1829990"/>
              <a:gd name="connsiteX23" fmla="*/ 275 w 1820666"/>
              <a:gd name="connsiteY23" fmla="*/ 599133 h 1829990"/>
              <a:gd name="connsiteX24" fmla="*/ 47763 w 1820666"/>
              <a:gd name="connsiteY24" fmla="*/ 347091 h 1829990"/>
              <a:gd name="connsiteX25" fmla="*/ 129132 w 1820666"/>
              <a:gd name="connsiteY25" fmla="*/ 182394 h 1829990"/>
              <a:gd name="connsiteX26" fmla="*/ 324231 w 1820666"/>
              <a:gd name="connsiteY26" fmla="*/ 423 h 1829990"/>
              <a:gd name="connsiteX27" fmla="*/ 342104 w 1820666"/>
              <a:gd name="connsiteY27"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89846 w 1820666"/>
              <a:gd name="connsiteY16" fmla="*/ 1699856 h 1829990"/>
              <a:gd name="connsiteX17" fmla="*/ 877489 w 1820666"/>
              <a:gd name="connsiteY17" fmla="*/ 1815508 h 1829990"/>
              <a:gd name="connsiteX18" fmla="*/ 852776 w 1820666"/>
              <a:gd name="connsiteY18" fmla="*/ 1543660 h 1829990"/>
              <a:gd name="connsiteX19" fmla="*/ 414331 w 1820666"/>
              <a:gd name="connsiteY19" fmla="*/ 1349483 h 1829990"/>
              <a:gd name="connsiteX20" fmla="*/ 224641 w 1820666"/>
              <a:gd name="connsiteY20" fmla="*/ 1196641 h 1829990"/>
              <a:gd name="connsiteX21" fmla="*/ 102545 w 1820666"/>
              <a:gd name="connsiteY21" fmla="*/ 993343 h 1829990"/>
              <a:gd name="connsiteX22" fmla="*/ 275 w 1820666"/>
              <a:gd name="connsiteY22" fmla="*/ 599133 h 1829990"/>
              <a:gd name="connsiteX23" fmla="*/ 47763 w 1820666"/>
              <a:gd name="connsiteY23" fmla="*/ 347091 h 1829990"/>
              <a:gd name="connsiteX24" fmla="*/ 129132 w 1820666"/>
              <a:gd name="connsiteY24" fmla="*/ 182394 h 1829990"/>
              <a:gd name="connsiteX25" fmla="*/ 324231 w 1820666"/>
              <a:gd name="connsiteY25" fmla="*/ 423 h 1829990"/>
              <a:gd name="connsiteX26" fmla="*/ 342104 w 1820666"/>
              <a:gd name="connsiteY26"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89846 w 1820666"/>
              <a:gd name="connsiteY16" fmla="*/ 1699856 h 1829990"/>
              <a:gd name="connsiteX17" fmla="*/ 852776 w 1820666"/>
              <a:gd name="connsiteY17" fmla="*/ 1543660 h 1829990"/>
              <a:gd name="connsiteX18" fmla="*/ 414331 w 1820666"/>
              <a:gd name="connsiteY18" fmla="*/ 1349483 h 1829990"/>
              <a:gd name="connsiteX19" fmla="*/ 224641 w 1820666"/>
              <a:gd name="connsiteY19" fmla="*/ 1196641 h 1829990"/>
              <a:gd name="connsiteX20" fmla="*/ 102545 w 1820666"/>
              <a:gd name="connsiteY20" fmla="*/ 993343 h 1829990"/>
              <a:gd name="connsiteX21" fmla="*/ 275 w 1820666"/>
              <a:gd name="connsiteY21" fmla="*/ 599133 h 1829990"/>
              <a:gd name="connsiteX22" fmla="*/ 47763 w 1820666"/>
              <a:gd name="connsiteY22" fmla="*/ 347091 h 1829990"/>
              <a:gd name="connsiteX23" fmla="*/ 129132 w 1820666"/>
              <a:gd name="connsiteY23" fmla="*/ 182394 h 1829990"/>
              <a:gd name="connsiteX24" fmla="*/ 324231 w 1820666"/>
              <a:gd name="connsiteY24" fmla="*/ 423 h 1829990"/>
              <a:gd name="connsiteX25" fmla="*/ 342104 w 1820666"/>
              <a:gd name="connsiteY25"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852776 w 1820666"/>
              <a:gd name="connsiteY16" fmla="*/ 1543660 h 1829990"/>
              <a:gd name="connsiteX17" fmla="*/ 414331 w 1820666"/>
              <a:gd name="connsiteY17" fmla="*/ 1349483 h 1829990"/>
              <a:gd name="connsiteX18" fmla="*/ 224641 w 1820666"/>
              <a:gd name="connsiteY18" fmla="*/ 1196641 h 1829990"/>
              <a:gd name="connsiteX19" fmla="*/ 102545 w 1820666"/>
              <a:gd name="connsiteY19" fmla="*/ 993343 h 1829990"/>
              <a:gd name="connsiteX20" fmla="*/ 275 w 1820666"/>
              <a:gd name="connsiteY20" fmla="*/ 599133 h 1829990"/>
              <a:gd name="connsiteX21" fmla="*/ 47763 w 1820666"/>
              <a:gd name="connsiteY21" fmla="*/ 347091 h 1829990"/>
              <a:gd name="connsiteX22" fmla="*/ 129132 w 1820666"/>
              <a:gd name="connsiteY22" fmla="*/ 182394 h 1829990"/>
              <a:gd name="connsiteX23" fmla="*/ 324231 w 1820666"/>
              <a:gd name="connsiteY23" fmla="*/ 423 h 1829990"/>
              <a:gd name="connsiteX24" fmla="*/ 342104 w 1820666"/>
              <a:gd name="connsiteY24"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926916 w 1820666"/>
              <a:gd name="connsiteY15" fmla="*/ 1593087 h 1829990"/>
              <a:gd name="connsiteX16" fmla="*/ 414331 w 1820666"/>
              <a:gd name="connsiteY16" fmla="*/ 1349483 h 1829990"/>
              <a:gd name="connsiteX17" fmla="*/ 224641 w 1820666"/>
              <a:gd name="connsiteY17" fmla="*/ 1196641 h 1829990"/>
              <a:gd name="connsiteX18" fmla="*/ 102545 w 1820666"/>
              <a:gd name="connsiteY18" fmla="*/ 993343 h 1829990"/>
              <a:gd name="connsiteX19" fmla="*/ 275 w 1820666"/>
              <a:gd name="connsiteY19" fmla="*/ 599133 h 1829990"/>
              <a:gd name="connsiteX20" fmla="*/ 47763 w 1820666"/>
              <a:gd name="connsiteY20" fmla="*/ 347091 h 1829990"/>
              <a:gd name="connsiteX21" fmla="*/ 129132 w 1820666"/>
              <a:gd name="connsiteY21" fmla="*/ 182394 h 1829990"/>
              <a:gd name="connsiteX22" fmla="*/ 324231 w 1820666"/>
              <a:gd name="connsiteY22" fmla="*/ 423 h 1829990"/>
              <a:gd name="connsiteX23" fmla="*/ 342104 w 1820666"/>
              <a:gd name="connsiteY23" fmla="*/ 226635 h 1829990"/>
              <a:gd name="connsiteX0" fmla="*/ 1532397 w 1820666"/>
              <a:gd name="connsiteY0" fmla="*/ 1012319 h 1829990"/>
              <a:gd name="connsiteX1" fmla="*/ 1544754 w 1820666"/>
              <a:gd name="connsiteY1" fmla="*/ 1160600 h 1829990"/>
              <a:gd name="connsiteX2" fmla="*/ 1643608 w 1820666"/>
              <a:gd name="connsiteY2" fmla="*/ 1271811 h 1829990"/>
              <a:gd name="connsiteX3" fmla="*/ 1767176 w 1820666"/>
              <a:gd name="connsiteY3" fmla="*/ 1420092 h 1829990"/>
              <a:gd name="connsiteX4" fmla="*/ 1816603 w 1820666"/>
              <a:gd name="connsiteY4" fmla="*/ 1494233 h 1829990"/>
              <a:gd name="connsiteX5" fmla="*/ 1668322 w 1820666"/>
              <a:gd name="connsiteY5" fmla="*/ 1411265 h 1829990"/>
              <a:gd name="connsiteX6" fmla="*/ 1557111 w 1820666"/>
              <a:gd name="connsiteY6" fmla="*/ 1284168 h 1829990"/>
              <a:gd name="connsiteX7" fmla="*/ 1449651 w 1820666"/>
              <a:gd name="connsiteY7" fmla="*/ 1222384 h 1829990"/>
              <a:gd name="connsiteX8" fmla="*/ 1408830 w 1820666"/>
              <a:gd name="connsiteY8" fmla="*/ 1296524 h 1829990"/>
              <a:gd name="connsiteX9" fmla="*/ 1487163 w 1820666"/>
              <a:gd name="connsiteY9" fmla="*/ 1546969 h 1829990"/>
              <a:gd name="connsiteX10" fmla="*/ 1544754 w 1820666"/>
              <a:gd name="connsiteY10" fmla="*/ 1827865 h 1829990"/>
              <a:gd name="connsiteX11" fmla="*/ 1438177 w 1820666"/>
              <a:gd name="connsiteY11" fmla="*/ 1658621 h 1829990"/>
              <a:gd name="connsiteX12" fmla="*/ 1285262 w 1820666"/>
              <a:gd name="connsiteY12" fmla="*/ 1345951 h 1829990"/>
              <a:gd name="connsiteX13" fmla="*/ 1075197 w 1820666"/>
              <a:gd name="connsiteY13" fmla="*/ 1345951 h 1829990"/>
              <a:gd name="connsiteX14" fmla="*/ 988921 w 1820666"/>
              <a:gd name="connsiteY14" fmla="*/ 1477021 h 1829990"/>
              <a:gd name="connsiteX15" fmla="*/ 745941 w 1820666"/>
              <a:gd name="connsiteY15" fmla="*/ 1488312 h 1829990"/>
              <a:gd name="connsiteX16" fmla="*/ 414331 w 1820666"/>
              <a:gd name="connsiteY16" fmla="*/ 1349483 h 1829990"/>
              <a:gd name="connsiteX17" fmla="*/ 224641 w 1820666"/>
              <a:gd name="connsiteY17" fmla="*/ 1196641 h 1829990"/>
              <a:gd name="connsiteX18" fmla="*/ 102545 w 1820666"/>
              <a:gd name="connsiteY18" fmla="*/ 993343 h 1829990"/>
              <a:gd name="connsiteX19" fmla="*/ 275 w 1820666"/>
              <a:gd name="connsiteY19" fmla="*/ 599133 h 1829990"/>
              <a:gd name="connsiteX20" fmla="*/ 47763 w 1820666"/>
              <a:gd name="connsiteY20" fmla="*/ 347091 h 1829990"/>
              <a:gd name="connsiteX21" fmla="*/ 129132 w 1820666"/>
              <a:gd name="connsiteY21" fmla="*/ 182394 h 1829990"/>
              <a:gd name="connsiteX22" fmla="*/ 324231 w 1820666"/>
              <a:gd name="connsiteY22" fmla="*/ 423 h 1829990"/>
              <a:gd name="connsiteX23" fmla="*/ 342104 w 1820666"/>
              <a:gd name="connsiteY23" fmla="*/ 226635 h 1829990"/>
              <a:gd name="connsiteX0" fmla="*/ 1532397 w 1820666"/>
              <a:gd name="connsiteY0" fmla="*/ 1012619 h 1830290"/>
              <a:gd name="connsiteX1" fmla="*/ 1544754 w 1820666"/>
              <a:gd name="connsiteY1" fmla="*/ 1160900 h 1830290"/>
              <a:gd name="connsiteX2" fmla="*/ 1643608 w 1820666"/>
              <a:gd name="connsiteY2" fmla="*/ 1272111 h 1830290"/>
              <a:gd name="connsiteX3" fmla="*/ 1767176 w 1820666"/>
              <a:gd name="connsiteY3" fmla="*/ 1420392 h 1830290"/>
              <a:gd name="connsiteX4" fmla="*/ 1816603 w 1820666"/>
              <a:gd name="connsiteY4" fmla="*/ 1494533 h 1830290"/>
              <a:gd name="connsiteX5" fmla="*/ 1668322 w 1820666"/>
              <a:gd name="connsiteY5" fmla="*/ 1411565 h 1830290"/>
              <a:gd name="connsiteX6" fmla="*/ 1557111 w 1820666"/>
              <a:gd name="connsiteY6" fmla="*/ 1284468 h 1830290"/>
              <a:gd name="connsiteX7" fmla="*/ 1449651 w 1820666"/>
              <a:gd name="connsiteY7" fmla="*/ 1222684 h 1830290"/>
              <a:gd name="connsiteX8" fmla="*/ 1408830 w 1820666"/>
              <a:gd name="connsiteY8" fmla="*/ 1296824 h 1830290"/>
              <a:gd name="connsiteX9" fmla="*/ 1487163 w 1820666"/>
              <a:gd name="connsiteY9" fmla="*/ 1547269 h 1830290"/>
              <a:gd name="connsiteX10" fmla="*/ 1544754 w 1820666"/>
              <a:gd name="connsiteY10" fmla="*/ 1828165 h 1830290"/>
              <a:gd name="connsiteX11" fmla="*/ 1438177 w 1820666"/>
              <a:gd name="connsiteY11" fmla="*/ 1658921 h 1830290"/>
              <a:gd name="connsiteX12" fmla="*/ 1285262 w 1820666"/>
              <a:gd name="connsiteY12" fmla="*/ 1346251 h 1830290"/>
              <a:gd name="connsiteX13" fmla="*/ 1075197 w 1820666"/>
              <a:gd name="connsiteY13" fmla="*/ 1346251 h 1830290"/>
              <a:gd name="connsiteX14" fmla="*/ 988921 w 1820666"/>
              <a:gd name="connsiteY14" fmla="*/ 1477321 h 1830290"/>
              <a:gd name="connsiteX15" fmla="*/ 745941 w 1820666"/>
              <a:gd name="connsiteY15" fmla="*/ 1488612 h 1830290"/>
              <a:gd name="connsiteX16" fmla="*/ 414331 w 1820666"/>
              <a:gd name="connsiteY16" fmla="*/ 1349783 h 1830290"/>
              <a:gd name="connsiteX17" fmla="*/ 224641 w 1820666"/>
              <a:gd name="connsiteY17" fmla="*/ 1196941 h 1830290"/>
              <a:gd name="connsiteX18" fmla="*/ 102545 w 1820666"/>
              <a:gd name="connsiteY18" fmla="*/ 993643 h 1830290"/>
              <a:gd name="connsiteX19" fmla="*/ 275 w 1820666"/>
              <a:gd name="connsiteY19" fmla="*/ 599433 h 1830290"/>
              <a:gd name="connsiteX20" fmla="*/ 47763 w 1820666"/>
              <a:gd name="connsiteY20" fmla="*/ 347391 h 1830290"/>
              <a:gd name="connsiteX21" fmla="*/ 129132 w 1820666"/>
              <a:gd name="connsiteY21" fmla="*/ 182694 h 1830290"/>
              <a:gd name="connsiteX22" fmla="*/ 324231 w 1820666"/>
              <a:gd name="connsiteY22" fmla="*/ 723 h 1830290"/>
              <a:gd name="connsiteX23" fmla="*/ 305076 w 1820666"/>
              <a:gd name="connsiteY23" fmla="*/ 123183 h 1830290"/>
              <a:gd name="connsiteX24" fmla="*/ 342104 w 1820666"/>
              <a:gd name="connsiteY24" fmla="*/ 226935 h 1830290"/>
              <a:gd name="connsiteX0" fmla="*/ 1532397 w 1820666"/>
              <a:gd name="connsiteY0" fmla="*/ 1012619 h 1830290"/>
              <a:gd name="connsiteX1" fmla="*/ 1544754 w 1820666"/>
              <a:gd name="connsiteY1" fmla="*/ 1160900 h 1830290"/>
              <a:gd name="connsiteX2" fmla="*/ 1643608 w 1820666"/>
              <a:gd name="connsiteY2" fmla="*/ 1272111 h 1830290"/>
              <a:gd name="connsiteX3" fmla="*/ 1767176 w 1820666"/>
              <a:gd name="connsiteY3" fmla="*/ 1420392 h 1830290"/>
              <a:gd name="connsiteX4" fmla="*/ 1816603 w 1820666"/>
              <a:gd name="connsiteY4" fmla="*/ 1494533 h 1830290"/>
              <a:gd name="connsiteX5" fmla="*/ 1668322 w 1820666"/>
              <a:gd name="connsiteY5" fmla="*/ 1411565 h 1830290"/>
              <a:gd name="connsiteX6" fmla="*/ 1557111 w 1820666"/>
              <a:gd name="connsiteY6" fmla="*/ 1284468 h 1830290"/>
              <a:gd name="connsiteX7" fmla="*/ 1449651 w 1820666"/>
              <a:gd name="connsiteY7" fmla="*/ 1222684 h 1830290"/>
              <a:gd name="connsiteX8" fmla="*/ 1408830 w 1820666"/>
              <a:gd name="connsiteY8" fmla="*/ 1296824 h 1830290"/>
              <a:gd name="connsiteX9" fmla="*/ 1487163 w 1820666"/>
              <a:gd name="connsiteY9" fmla="*/ 1547269 h 1830290"/>
              <a:gd name="connsiteX10" fmla="*/ 1544754 w 1820666"/>
              <a:gd name="connsiteY10" fmla="*/ 1828165 h 1830290"/>
              <a:gd name="connsiteX11" fmla="*/ 1438177 w 1820666"/>
              <a:gd name="connsiteY11" fmla="*/ 1658921 h 1830290"/>
              <a:gd name="connsiteX12" fmla="*/ 1285262 w 1820666"/>
              <a:gd name="connsiteY12" fmla="*/ 1346251 h 1830290"/>
              <a:gd name="connsiteX13" fmla="*/ 1075197 w 1820666"/>
              <a:gd name="connsiteY13" fmla="*/ 1346251 h 1830290"/>
              <a:gd name="connsiteX14" fmla="*/ 988921 w 1820666"/>
              <a:gd name="connsiteY14" fmla="*/ 1477321 h 1830290"/>
              <a:gd name="connsiteX15" fmla="*/ 745941 w 1820666"/>
              <a:gd name="connsiteY15" fmla="*/ 1488612 h 1830290"/>
              <a:gd name="connsiteX16" fmla="*/ 414331 w 1820666"/>
              <a:gd name="connsiteY16" fmla="*/ 1349783 h 1830290"/>
              <a:gd name="connsiteX17" fmla="*/ 224641 w 1820666"/>
              <a:gd name="connsiteY17" fmla="*/ 1196941 h 1830290"/>
              <a:gd name="connsiteX18" fmla="*/ 102545 w 1820666"/>
              <a:gd name="connsiteY18" fmla="*/ 993643 h 1830290"/>
              <a:gd name="connsiteX19" fmla="*/ 275 w 1820666"/>
              <a:gd name="connsiteY19" fmla="*/ 599433 h 1830290"/>
              <a:gd name="connsiteX20" fmla="*/ 47763 w 1820666"/>
              <a:gd name="connsiteY20" fmla="*/ 347391 h 1830290"/>
              <a:gd name="connsiteX21" fmla="*/ 129132 w 1820666"/>
              <a:gd name="connsiteY21" fmla="*/ 182694 h 1830290"/>
              <a:gd name="connsiteX22" fmla="*/ 324231 w 1820666"/>
              <a:gd name="connsiteY22" fmla="*/ 723 h 1830290"/>
              <a:gd name="connsiteX23" fmla="*/ 305076 w 1820666"/>
              <a:gd name="connsiteY23" fmla="*/ 123183 h 1830290"/>
              <a:gd name="connsiteX24" fmla="*/ 246854 w 1820666"/>
              <a:gd name="connsiteY24" fmla="*/ 484110 h 1830290"/>
              <a:gd name="connsiteX0" fmla="*/ 1532397 w 1820666"/>
              <a:gd name="connsiteY0" fmla="*/ 1012735 h 1830406"/>
              <a:gd name="connsiteX1" fmla="*/ 1544754 w 1820666"/>
              <a:gd name="connsiteY1" fmla="*/ 1161016 h 1830406"/>
              <a:gd name="connsiteX2" fmla="*/ 1643608 w 1820666"/>
              <a:gd name="connsiteY2" fmla="*/ 1272227 h 1830406"/>
              <a:gd name="connsiteX3" fmla="*/ 1767176 w 1820666"/>
              <a:gd name="connsiteY3" fmla="*/ 1420508 h 1830406"/>
              <a:gd name="connsiteX4" fmla="*/ 1816603 w 1820666"/>
              <a:gd name="connsiteY4" fmla="*/ 1494649 h 1830406"/>
              <a:gd name="connsiteX5" fmla="*/ 1668322 w 1820666"/>
              <a:gd name="connsiteY5" fmla="*/ 1411681 h 1830406"/>
              <a:gd name="connsiteX6" fmla="*/ 1557111 w 1820666"/>
              <a:gd name="connsiteY6" fmla="*/ 1284584 h 1830406"/>
              <a:gd name="connsiteX7" fmla="*/ 1449651 w 1820666"/>
              <a:gd name="connsiteY7" fmla="*/ 1222800 h 1830406"/>
              <a:gd name="connsiteX8" fmla="*/ 1408830 w 1820666"/>
              <a:gd name="connsiteY8" fmla="*/ 1296940 h 1830406"/>
              <a:gd name="connsiteX9" fmla="*/ 1487163 w 1820666"/>
              <a:gd name="connsiteY9" fmla="*/ 1547385 h 1830406"/>
              <a:gd name="connsiteX10" fmla="*/ 1544754 w 1820666"/>
              <a:gd name="connsiteY10" fmla="*/ 1828281 h 1830406"/>
              <a:gd name="connsiteX11" fmla="*/ 1438177 w 1820666"/>
              <a:gd name="connsiteY11" fmla="*/ 1659037 h 1830406"/>
              <a:gd name="connsiteX12" fmla="*/ 1285262 w 1820666"/>
              <a:gd name="connsiteY12" fmla="*/ 1346367 h 1830406"/>
              <a:gd name="connsiteX13" fmla="*/ 1075197 w 1820666"/>
              <a:gd name="connsiteY13" fmla="*/ 1346367 h 1830406"/>
              <a:gd name="connsiteX14" fmla="*/ 988921 w 1820666"/>
              <a:gd name="connsiteY14" fmla="*/ 1477437 h 1830406"/>
              <a:gd name="connsiteX15" fmla="*/ 745941 w 1820666"/>
              <a:gd name="connsiteY15" fmla="*/ 1488728 h 1830406"/>
              <a:gd name="connsiteX16" fmla="*/ 414331 w 1820666"/>
              <a:gd name="connsiteY16" fmla="*/ 1349899 h 1830406"/>
              <a:gd name="connsiteX17" fmla="*/ 224641 w 1820666"/>
              <a:gd name="connsiteY17" fmla="*/ 1197057 h 1830406"/>
              <a:gd name="connsiteX18" fmla="*/ 102545 w 1820666"/>
              <a:gd name="connsiteY18" fmla="*/ 993759 h 1830406"/>
              <a:gd name="connsiteX19" fmla="*/ 275 w 1820666"/>
              <a:gd name="connsiteY19" fmla="*/ 599549 h 1830406"/>
              <a:gd name="connsiteX20" fmla="*/ 47763 w 1820666"/>
              <a:gd name="connsiteY20" fmla="*/ 347507 h 1830406"/>
              <a:gd name="connsiteX21" fmla="*/ 129132 w 1820666"/>
              <a:gd name="connsiteY21" fmla="*/ 182810 h 1830406"/>
              <a:gd name="connsiteX22" fmla="*/ 324231 w 1820666"/>
              <a:gd name="connsiteY22" fmla="*/ 839 h 1830406"/>
              <a:gd name="connsiteX23" fmla="*/ 266976 w 1820666"/>
              <a:gd name="connsiteY23" fmla="*/ 247124 h 1830406"/>
              <a:gd name="connsiteX24" fmla="*/ 246854 w 1820666"/>
              <a:gd name="connsiteY24" fmla="*/ 484226 h 1830406"/>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28876 w 1820666"/>
              <a:gd name="connsiteY23" fmla="*/ 256886 h 1830643"/>
              <a:gd name="connsiteX24" fmla="*/ 246854 w 1820666"/>
              <a:gd name="connsiteY24" fmla="*/ 48446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28876 w 1820666"/>
              <a:gd name="connsiteY23" fmla="*/ 256886 h 1830643"/>
              <a:gd name="connsiteX24" fmla="*/ 238401 w 1820666"/>
              <a:gd name="connsiteY24" fmla="*/ 399762 h 1830643"/>
              <a:gd name="connsiteX25" fmla="*/ 246854 w 1820666"/>
              <a:gd name="connsiteY25" fmla="*/ 48446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28876 w 1820666"/>
              <a:gd name="connsiteY23" fmla="*/ 256886 h 1830643"/>
              <a:gd name="connsiteX24" fmla="*/ 238401 w 1820666"/>
              <a:gd name="connsiteY24" fmla="*/ 399762 h 1830643"/>
              <a:gd name="connsiteX25" fmla="*/ 237329 w 1820666"/>
              <a:gd name="connsiteY25"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28876 w 1820666"/>
              <a:gd name="connsiteY23" fmla="*/ 256886 h 1830643"/>
              <a:gd name="connsiteX24" fmla="*/ 171726 w 1820666"/>
              <a:gd name="connsiteY24" fmla="*/ 418812 h 1830643"/>
              <a:gd name="connsiteX25" fmla="*/ 237329 w 1820666"/>
              <a:gd name="connsiteY25"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28876 w 1820666"/>
              <a:gd name="connsiteY23" fmla="*/ 256886 h 1830643"/>
              <a:gd name="connsiteX24" fmla="*/ 171726 w 1820666"/>
              <a:gd name="connsiteY24" fmla="*/ 418812 h 1830643"/>
              <a:gd name="connsiteX25" fmla="*/ 237329 w 1820666"/>
              <a:gd name="connsiteY25"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28876 w 1820666"/>
              <a:gd name="connsiteY23" fmla="*/ 256886 h 1830643"/>
              <a:gd name="connsiteX24" fmla="*/ 171726 w 1820666"/>
              <a:gd name="connsiteY24" fmla="*/ 418812 h 1830643"/>
              <a:gd name="connsiteX25" fmla="*/ 237329 w 1820666"/>
              <a:gd name="connsiteY25"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237329 w 1820666"/>
              <a:gd name="connsiteY25"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237329 w 1820666"/>
              <a:gd name="connsiteY25"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237329 w 1820666"/>
              <a:gd name="connsiteY25"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200301 w 1820666"/>
              <a:gd name="connsiteY25" fmla="*/ 504537 h 1830643"/>
              <a:gd name="connsiteX26" fmla="*/ 237329 w 1820666"/>
              <a:gd name="connsiteY26" fmla="*/ 617813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200301 w 1820666"/>
              <a:gd name="connsiteY25" fmla="*/ 504537 h 1830643"/>
              <a:gd name="connsiteX26" fmla="*/ 265904 w 1820666"/>
              <a:gd name="connsiteY26" fmla="*/ 779738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181251 w 1820666"/>
              <a:gd name="connsiteY25" fmla="*/ 609312 h 1830643"/>
              <a:gd name="connsiteX26" fmla="*/ 265904 w 1820666"/>
              <a:gd name="connsiteY26" fmla="*/ 779738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181251 w 1820666"/>
              <a:gd name="connsiteY25" fmla="*/ 609312 h 1830643"/>
              <a:gd name="connsiteX26" fmla="*/ 265904 w 1820666"/>
              <a:gd name="connsiteY26" fmla="*/ 779738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181251 w 1820666"/>
              <a:gd name="connsiteY25" fmla="*/ 609312 h 1830643"/>
              <a:gd name="connsiteX26" fmla="*/ 265904 w 1820666"/>
              <a:gd name="connsiteY26" fmla="*/ 779738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181251 w 1820666"/>
              <a:gd name="connsiteY25" fmla="*/ 609312 h 1830643"/>
              <a:gd name="connsiteX26" fmla="*/ 265904 w 1820666"/>
              <a:gd name="connsiteY26" fmla="*/ 779738 h 1830643"/>
              <a:gd name="connsiteX0" fmla="*/ 1532397 w 1820666"/>
              <a:gd name="connsiteY0" fmla="*/ 1012972 h 1830643"/>
              <a:gd name="connsiteX1" fmla="*/ 1544754 w 1820666"/>
              <a:gd name="connsiteY1" fmla="*/ 1161253 h 1830643"/>
              <a:gd name="connsiteX2" fmla="*/ 1643608 w 1820666"/>
              <a:gd name="connsiteY2" fmla="*/ 1272464 h 1830643"/>
              <a:gd name="connsiteX3" fmla="*/ 1767176 w 1820666"/>
              <a:gd name="connsiteY3" fmla="*/ 1420745 h 1830643"/>
              <a:gd name="connsiteX4" fmla="*/ 1816603 w 1820666"/>
              <a:gd name="connsiteY4" fmla="*/ 1494886 h 1830643"/>
              <a:gd name="connsiteX5" fmla="*/ 1668322 w 1820666"/>
              <a:gd name="connsiteY5" fmla="*/ 1411918 h 1830643"/>
              <a:gd name="connsiteX6" fmla="*/ 1557111 w 1820666"/>
              <a:gd name="connsiteY6" fmla="*/ 1284821 h 1830643"/>
              <a:gd name="connsiteX7" fmla="*/ 1449651 w 1820666"/>
              <a:gd name="connsiteY7" fmla="*/ 1223037 h 1830643"/>
              <a:gd name="connsiteX8" fmla="*/ 1408830 w 1820666"/>
              <a:gd name="connsiteY8" fmla="*/ 1297177 h 1830643"/>
              <a:gd name="connsiteX9" fmla="*/ 1487163 w 1820666"/>
              <a:gd name="connsiteY9" fmla="*/ 1547622 h 1830643"/>
              <a:gd name="connsiteX10" fmla="*/ 1544754 w 1820666"/>
              <a:gd name="connsiteY10" fmla="*/ 1828518 h 1830643"/>
              <a:gd name="connsiteX11" fmla="*/ 1438177 w 1820666"/>
              <a:gd name="connsiteY11" fmla="*/ 1659274 h 1830643"/>
              <a:gd name="connsiteX12" fmla="*/ 1285262 w 1820666"/>
              <a:gd name="connsiteY12" fmla="*/ 1346604 h 1830643"/>
              <a:gd name="connsiteX13" fmla="*/ 1075197 w 1820666"/>
              <a:gd name="connsiteY13" fmla="*/ 1346604 h 1830643"/>
              <a:gd name="connsiteX14" fmla="*/ 988921 w 1820666"/>
              <a:gd name="connsiteY14" fmla="*/ 1477674 h 1830643"/>
              <a:gd name="connsiteX15" fmla="*/ 745941 w 1820666"/>
              <a:gd name="connsiteY15" fmla="*/ 1488965 h 1830643"/>
              <a:gd name="connsiteX16" fmla="*/ 414331 w 1820666"/>
              <a:gd name="connsiteY16" fmla="*/ 1350136 h 1830643"/>
              <a:gd name="connsiteX17" fmla="*/ 224641 w 1820666"/>
              <a:gd name="connsiteY17" fmla="*/ 1197294 h 1830643"/>
              <a:gd name="connsiteX18" fmla="*/ 102545 w 1820666"/>
              <a:gd name="connsiteY18" fmla="*/ 993996 h 1830643"/>
              <a:gd name="connsiteX19" fmla="*/ 275 w 1820666"/>
              <a:gd name="connsiteY19" fmla="*/ 599786 h 1830643"/>
              <a:gd name="connsiteX20" fmla="*/ 47763 w 1820666"/>
              <a:gd name="connsiteY20" fmla="*/ 347744 h 1830643"/>
              <a:gd name="connsiteX21" fmla="*/ 129132 w 1820666"/>
              <a:gd name="connsiteY21" fmla="*/ 183047 h 1830643"/>
              <a:gd name="connsiteX22" fmla="*/ 324231 w 1820666"/>
              <a:gd name="connsiteY22" fmla="*/ 1076 h 1830643"/>
              <a:gd name="connsiteX23" fmla="*/ 200301 w 1820666"/>
              <a:gd name="connsiteY23" fmla="*/ 256886 h 1830643"/>
              <a:gd name="connsiteX24" fmla="*/ 171726 w 1820666"/>
              <a:gd name="connsiteY24" fmla="*/ 418812 h 1830643"/>
              <a:gd name="connsiteX25" fmla="*/ 181251 w 1820666"/>
              <a:gd name="connsiteY25" fmla="*/ 609312 h 1830643"/>
              <a:gd name="connsiteX26" fmla="*/ 265904 w 1820666"/>
              <a:gd name="connsiteY26" fmla="*/ 779738 h 1830643"/>
              <a:gd name="connsiteX0" fmla="*/ 1544754 w 1820666"/>
              <a:gd name="connsiteY0" fmla="*/ 1161253 h 1830643"/>
              <a:gd name="connsiteX1" fmla="*/ 1643608 w 1820666"/>
              <a:gd name="connsiteY1" fmla="*/ 1272464 h 1830643"/>
              <a:gd name="connsiteX2" fmla="*/ 1767176 w 1820666"/>
              <a:gd name="connsiteY2" fmla="*/ 1420745 h 1830643"/>
              <a:gd name="connsiteX3" fmla="*/ 1816603 w 1820666"/>
              <a:gd name="connsiteY3" fmla="*/ 1494886 h 1830643"/>
              <a:gd name="connsiteX4" fmla="*/ 1668322 w 1820666"/>
              <a:gd name="connsiteY4" fmla="*/ 1411918 h 1830643"/>
              <a:gd name="connsiteX5" fmla="*/ 1557111 w 1820666"/>
              <a:gd name="connsiteY5" fmla="*/ 1284821 h 1830643"/>
              <a:gd name="connsiteX6" fmla="*/ 1449651 w 1820666"/>
              <a:gd name="connsiteY6" fmla="*/ 1223037 h 1830643"/>
              <a:gd name="connsiteX7" fmla="*/ 1408830 w 1820666"/>
              <a:gd name="connsiteY7" fmla="*/ 1297177 h 1830643"/>
              <a:gd name="connsiteX8" fmla="*/ 1487163 w 1820666"/>
              <a:gd name="connsiteY8" fmla="*/ 1547622 h 1830643"/>
              <a:gd name="connsiteX9" fmla="*/ 1544754 w 1820666"/>
              <a:gd name="connsiteY9" fmla="*/ 1828518 h 1830643"/>
              <a:gd name="connsiteX10" fmla="*/ 1438177 w 1820666"/>
              <a:gd name="connsiteY10" fmla="*/ 1659274 h 1830643"/>
              <a:gd name="connsiteX11" fmla="*/ 1285262 w 1820666"/>
              <a:gd name="connsiteY11" fmla="*/ 1346604 h 1830643"/>
              <a:gd name="connsiteX12" fmla="*/ 1075197 w 1820666"/>
              <a:gd name="connsiteY12" fmla="*/ 1346604 h 1830643"/>
              <a:gd name="connsiteX13" fmla="*/ 988921 w 1820666"/>
              <a:gd name="connsiteY13" fmla="*/ 1477674 h 1830643"/>
              <a:gd name="connsiteX14" fmla="*/ 745941 w 1820666"/>
              <a:gd name="connsiteY14" fmla="*/ 1488965 h 1830643"/>
              <a:gd name="connsiteX15" fmla="*/ 414331 w 1820666"/>
              <a:gd name="connsiteY15" fmla="*/ 1350136 h 1830643"/>
              <a:gd name="connsiteX16" fmla="*/ 224641 w 1820666"/>
              <a:gd name="connsiteY16" fmla="*/ 1197294 h 1830643"/>
              <a:gd name="connsiteX17" fmla="*/ 102545 w 1820666"/>
              <a:gd name="connsiteY17" fmla="*/ 993996 h 1830643"/>
              <a:gd name="connsiteX18" fmla="*/ 275 w 1820666"/>
              <a:gd name="connsiteY18" fmla="*/ 599786 h 1830643"/>
              <a:gd name="connsiteX19" fmla="*/ 47763 w 1820666"/>
              <a:gd name="connsiteY19" fmla="*/ 347744 h 1830643"/>
              <a:gd name="connsiteX20" fmla="*/ 129132 w 1820666"/>
              <a:gd name="connsiteY20" fmla="*/ 183047 h 1830643"/>
              <a:gd name="connsiteX21" fmla="*/ 324231 w 1820666"/>
              <a:gd name="connsiteY21" fmla="*/ 1076 h 1830643"/>
              <a:gd name="connsiteX22" fmla="*/ 200301 w 1820666"/>
              <a:gd name="connsiteY22" fmla="*/ 256886 h 1830643"/>
              <a:gd name="connsiteX23" fmla="*/ 171726 w 1820666"/>
              <a:gd name="connsiteY23" fmla="*/ 418812 h 1830643"/>
              <a:gd name="connsiteX24" fmla="*/ 181251 w 1820666"/>
              <a:gd name="connsiteY24" fmla="*/ 609312 h 1830643"/>
              <a:gd name="connsiteX25" fmla="*/ 265904 w 1820666"/>
              <a:gd name="connsiteY25" fmla="*/ 779738 h 1830643"/>
              <a:gd name="connsiteX0" fmla="*/ 1643608 w 1820666"/>
              <a:gd name="connsiteY0" fmla="*/ 1272464 h 1830643"/>
              <a:gd name="connsiteX1" fmla="*/ 1767176 w 1820666"/>
              <a:gd name="connsiteY1" fmla="*/ 1420745 h 1830643"/>
              <a:gd name="connsiteX2" fmla="*/ 1816603 w 1820666"/>
              <a:gd name="connsiteY2" fmla="*/ 1494886 h 1830643"/>
              <a:gd name="connsiteX3" fmla="*/ 1668322 w 1820666"/>
              <a:gd name="connsiteY3" fmla="*/ 1411918 h 1830643"/>
              <a:gd name="connsiteX4" fmla="*/ 1557111 w 1820666"/>
              <a:gd name="connsiteY4" fmla="*/ 1284821 h 1830643"/>
              <a:gd name="connsiteX5" fmla="*/ 1449651 w 1820666"/>
              <a:gd name="connsiteY5" fmla="*/ 1223037 h 1830643"/>
              <a:gd name="connsiteX6" fmla="*/ 1408830 w 1820666"/>
              <a:gd name="connsiteY6" fmla="*/ 1297177 h 1830643"/>
              <a:gd name="connsiteX7" fmla="*/ 1487163 w 1820666"/>
              <a:gd name="connsiteY7" fmla="*/ 1547622 h 1830643"/>
              <a:gd name="connsiteX8" fmla="*/ 1544754 w 1820666"/>
              <a:gd name="connsiteY8" fmla="*/ 1828518 h 1830643"/>
              <a:gd name="connsiteX9" fmla="*/ 1438177 w 1820666"/>
              <a:gd name="connsiteY9" fmla="*/ 1659274 h 1830643"/>
              <a:gd name="connsiteX10" fmla="*/ 1285262 w 1820666"/>
              <a:gd name="connsiteY10" fmla="*/ 1346604 h 1830643"/>
              <a:gd name="connsiteX11" fmla="*/ 1075197 w 1820666"/>
              <a:gd name="connsiteY11" fmla="*/ 1346604 h 1830643"/>
              <a:gd name="connsiteX12" fmla="*/ 988921 w 1820666"/>
              <a:gd name="connsiteY12" fmla="*/ 1477674 h 1830643"/>
              <a:gd name="connsiteX13" fmla="*/ 745941 w 1820666"/>
              <a:gd name="connsiteY13" fmla="*/ 1488965 h 1830643"/>
              <a:gd name="connsiteX14" fmla="*/ 414331 w 1820666"/>
              <a:gd name="connsiteY14" fmla="*/ 1350136 h 1830643"/>
              <a:gd name="connsiteX15" fmla="*/ 224641 w 1820666"/>
              <a:gd name="connsiteY15" fmla="*/ 1197294 h 1830643"/>
              <a:gd name="connsiteX16" fmla="*/ 102545 w 1820666"/>
              <a:gd name="connsiteY16" fmla="*/ 993996 h 1830643"/>
              <a:gd name="connsiteX17" fmla="*/ 275 w 1820666"/>
              <a:gd name="connsiteY17" fmla="*/ 599786 h 1830643"/>
              <a:gd name="connsiteX18" fmla="*/ 47763 w 1820666"/>
              <a:gd name="connsiteY18" fmla="*/ 347744 h 1830643"/>
              <a:gd name="connsiteX19" fmla="*/ 129132 w 1820666"/>
              <a:gd name="connsiteY19" fmla="*/ 183047 h 1830643"/>
              <a:gd name="connsiteX20" fmla="*/ 324231 w 1820666"/>
              <a:gd name="connsiteY20" fmla="*/ 1076 h 1830643"/>
              <a:gd name="connsiteX21" fmla="*/ 200301 w 1820666"/>
              <a:gd name="connsiteY21" fmla="*/ 256886 h 1830643"/>
              <a:gd name="connsiteX22" fmla="*/ 171726 w 1820666"/>
              <a:gd name="connsiteY22" fmla="*/ 418812 h 1830643"/>
              <a:gd name="connsiteX23" fmla="*/ 181251 w 1820666"/>
              <a:gd name="connsiteY23" fmla="*/ 609312 h 1830643"/>
              <a:gd name="connsiteX24" fmla="*/ 265904 w 1820666"/>
              <a:gd name="connsiteY24" fmla="*/ 779738 h 1830643"/>
              <a:gd name="connsiteX0" fmla="*/ 1767176 w 1820666"/>
              <a:gd name="connsiteY0" fmla="*/ 1420745 h 1830643"/>
              <a:gd name="connsiteX1" fmla="*/ 1816603 w 1820666"/>
              <a:gd name="connsiteY1" fmla="*/ 1494886 h 1830643"/>
              <a:gd name="connsiteX2" fmla="*/ 1668322 w 1820666"/>
              <a:gd name="connsiteY2" fmla="*/ 1411918 h 1830643"/>
              <a:gd name="connsiteX3" fmla="*/ 1557111 w 1820666"/>
              <a:gd name="connsiteY3" fmla="*/ 1284821 h 1830643"/>
              <a:gd name="connsiteX4" fmla="*/ 1449651 w 1820666"/>
              <a:gd name="connsiteY4" fmla="*/ 1223037 h 1830643"/>
              <a:gd name="connsiteX5" fmla="*/ 1408830 w 1820666"/>
              <a:gd name="connsiteY5" fmla="*/ 1297177 h 1830643"/>
              <a:gd name="connsiteX6" fmla="*/ 1487163 w 1820666"/>
              <a:gd name="connsiteY6" fmla="*/ 1547622 h 1830643"/>
              <a:gd name="connsiteX7" fmla="*/ 1544754 w 1820666"/>
              <a:gd name="connsiteY7" fmla="*/ 1828518 h 1830643"/>
              <a:gd name="connsiteX8" fmla="*/ 1438177 w 1820666"/>
              <a:gd name="connsiteY8" fmla="*/ 1659274 h 1830643"/>
              <a:gd name="connsiteX9" fmla="*/ 1285262 w 1820666"/>
              <a:gd name="connsiteY9" fmla="*/ 1346604 h 1830643"/>
              <a:gd name="connsiteX10" fmla="*/ 1075197 w 1820666"/>
              <a:gd name="connsiteY10" fmla="*/ 1346604 h 1830643"/>
              <a:gd name="connsiteX11" fmla="*/ 988921 w 1820666"/>
              <a:gd name="connsiteY11" fmla="*/ 1477674 h 1830643"/>
              <a:gd name="connsiteX12" fmla="*/ 745941 w 1820666"/>
              <a:gd name="connsiteY12" fmla="*/ 1488965 h 1830643"/>
              <a:gd name="connsiteX13" fmla="*/ 414331 w 1820666"/>
              <a:gd name="connsiteY13" fmla="*/ 1350136 h 1830643"/>
              <a:gd name="connsiteX14" fmla="*/ 224641 w 1820666"/>
              <a:gd name="connsiteY14" fmla="*/ 1197294 h 1830643"/>
              <a:gd name="connsiteX15" fmla="*/ 102545 w 1820666"/>
              <a:gd name="connsiteY15" fmla="*/ 993996 h 1830643"/>
              <a:gd name="connsiteX16" fmla="*/ 275 w 1820666"/>
              <a:gd name="connsiteY16" fmla="*/ 599786 h 1830643"/>
              <a:gd name="connsiteX17" fmla="*/ 47763 w 1820666"/>
              <a:gd name="connsiteY17" fmla="*/ 347744 h 1830643"/>
              <a:gd name="connsiteX18" fmla="*/ 129132 w 1820666"/>
              <a:gd name="connsiteY18" fmla="*/ 183047 h 1830643"/>
              <a:gd name="connsiteX19" fmla="*/ 324231 w 1820666"/>
              <a:gd name="connsiteY19" fmla="*/ 1076 h 1830643"/>
              <a:gd name="connsiteX20" fmla="*/ 200301 w 1820666"/>
              <a:gd name="connsiteY20" fmla="*/ 256886 h 1830643"/>
              <a:gd name="connsiteX21" fmla="*/ 171726 w 1820666"/>
              <a:gd name="connsiteY21" fmla="*/ 418812 h 1830643"/>
              <a:gd name="connsiteX22" fmla="*/ 181251 w 1820666"/>
              <a:gd name="connsiteY22" fmla="*/ 609312 h 1830643"/>
              <a:gd name="connsiteX23" fmla="*/ 265904 w 1820666"/>
              <a:gd name="connsiteY23" fmla="*/ 779738 h 1830643"/>
              <a:gd name="connsiteX0" fmla="*/ 1767176 w 1820666"/>
              <a:gd name="connsiteY0" fmla="*/ 1420745 h 1830643"/>
              <a:gd name="connsiteX1" fmla="*/ 1816603 w 1820666"/>
              <a:gd name="connsiteY1" fmla="*/ 1494886 h 1830643"/>
              <a:gd name="connsiteX2" fmla="*/ 1668322 w 1820666"/>
              <a:gd name="connsiteY2" fmla="*/ 1411918 h 1830643"/>
              <a:gd name="connsiteX3" fmla="*/ 1557111 w 1820666"/>
              <a:gd name="connsiteY3" fmla="*/ 1284821 h 1830643"/>
              <a:gd name="connsiteX4" fmla="*/ 1408830 w 1820666"/>
              <a:gd name="connsiteY4" fmla="*/ 1297177 h 1830643"/>
              <a:gd name="connsiteX5" fmla="*/ 1487163 w 1820666"/>
              <a:gd name="connsiteY5" fmla="*/ 1547622 h 1830643"/>
              <a:gd name="connsiteX6" fmla="*/ 1544754 w 1820666"/>
              <a:gd name="connsiteY6" fmla="*/ 1828518 h 1830643"/>
              <a:gd name="connsiteX7" fmla="*/ 1438177 w 1820666"/>
              <a:gd name="connsiteY7" fmla="*/ 1659274 h 1830643"/>
              <a:gd name="connsiteX8" fmla="*/ 1285262 w 1820666"/>
              <a:gd name="connsiteY8" fmla="*/ 1346604 h 1830643"/>
              <a:gd name="connsiteX9" fmla="*/ 1075197 w 1820666"/>
              <a:gd name="connsiteY9" fmla="*/ 1346604 h 1830643"/>
              <a:gd name="connsiteX10" fmla="*/ 988921 w 1820666"/>
              <a:gd name="connsiteY10" fmla="*/ 1477674 h 1830643"/>
              <a:gd name="connsiteX11" fmla="*/ 745941 w 1820666"/>
              <a:gd name="connsiteY11" fmla="*/ 1488965 h 1830643"/>
              <a:gd name="connsiteX12" fmla="*/ 414331 w 1820666"/>
              <a:gd name="connsiteY12" fmla="*/ 1350136 h 1830643"/>
              <a:gd name="connsiteX13" fmla="*/ 224641 w 1820666"/>
              <a:gd name="connsiteY13" fmla="*/ 1197294 h 1830643"/>
              <a:gd name="connsiteX14" fmla="*/ 102545 w 1820666"/>
              <a:gd name="connsiteY14" fmla="*/ 993996 h 1830643"/>
              <a:gd name="connsiteX15" fmla="*/ 275 w 1820666"/>
              <a:gd name="connsiteY15" fmla="*/ 599786 h 1830643"/>
              <a:gd name="connsiteX16" fmla="*/ 47763 w 1820666"/>
              <a:gd name="connsiteY16" fmla="*/ 347744 h 1830643"/>
              <a:gd name="connsiteX17" fmla="*/ 129132 w 1820666"/>
              <a:gd name="connsiteY17" fmla="*/ 183047 h 1830643"/>
              <a:gd name="connsiteX18" fmla="*/ 324231 w 1820666"/>
              <a:gd name="connsiteY18" fmla="*/ 1076 h 1830643"/>
              <a:gd name="connsiteX19" fmla="*/ 200301 w 1820666"/>
              <a:gd name="connsiteY19" fmla="*/ 256886 h 1830643"/>
              <a:gd name="connsiteX20" fmla="*/ 171726 w 1820666"/>
              <a:gd name="connsiteY20" fmla="*/ 418812 h 1830643"/>
              <a:gd name="connsiteX21" fmla="*/ 181251 w 1820666"/>
              <a:gd name="connsiteY21" fmla="*/ 609312 h 1830643"/>
              <a:gd name="connsiteX22" fmla="*/ 265904 w 1820666"/>
              <a:gd name="connsiteY22" fmla="*/ 779738 h 1830643"/>
              <a:gd name="connsiteX0" fmla="*/ 1767176 w 1820666"/>
              <a:gd name="connsiteY0" fmla="*/ 1420745 h 1830643"/>
              <a:gd name="connsiteX1" fmla="*/ 1816603 w 1820666"/>
              <a:gd name="connsiteY1" fmla="*/ 1494886 h 1830643"/>
              <a:gd name="connsiteX2" fmla="*/ 1668322 w 1820666"/>
              <a:gd name="connsiteY2" fmla="*/ 1411918 h 1830643"/>
              <a:gd name="connsiteX3" fmla="*/ 1408830 w 1820666"/>
              <a:gd name="connsiteY3" fmla="*/ 1297177 h 1830643"/>
              <a:gd name="connsiteX4" fmla="*/ 1487163 w 1820666"/>
              <a:gd name="connsiteY4" fmla="*/ 1547622 h 1830643"/>
              <a:gd name="connsiteX5" fmla="*/ 1544754 w 1820666"/>
              <a:gd name="connsiteY5" fmla="*/ 1828518 h 1830643"/>
              <a:gd name="connsiteX6" fmla="*/ 1438177 w 1820666"/>
              <a:gd name="connsiteY6" fmla="*/ 1659274 h 1830643"/>
              <a:gd name="connsiteX7" fmla="*/ 1285262 w 1820666"/>
              <a:gd name="connsiteY7" fmla="*/ 1346604 h 1830643"/>
              <a:gd name="connsiteX8" fmla="*/ 1075197 w 1820666"/>
              <a:gd name="connsiteY8" fmla="*/ 1346604 h 1830643"/>
              <a:gd name="connsiteX9" fmla="*/ 988921 w 1820666"/>
              <a:gd name="connsiteY9" fmla="*/ 1477674 h 1830643"/>
              <a:gd name="connsiteX10" fmla="*/ 745941 w 1820666"/>
              <a:gd name="connsiteY10" fmla="*/ 1488965 h 1830643"/>
              <a:gd name="connsiteX11" fmla="*/ 414331 w 1820666"/>
              <a:gd name="connsiteY11" fmla="*/ 1350136 h 1830643"/>
              <a:gd name="connsiteX12" fmla="*/ 224641 w 1820666"/>
              <a:gd name="connsiteY12" fmla="*/ 1197294 h 1830643"/>
              <a:gd name="connsiteX13" fmla="*/ 102545 w 1820666"/>
              <a:gd name="connsiteY13" fmla="*/ 993996 h 1830643"/>
              <a:gd name="connsiteX14" fmla="*/ 275 w 1820666"/>
              <a:gd name="connsiteY14" fmla="*/ 599786 h 1830643"/>
              <a:gd name="connsiteX15" fmla="*/ 47763 w 1820666"/>
              <a:gd name="connsiteY15" fmla="*/ 347744 h 1830643"/>
              <a:gd name="connsiteX16" fmla="*/ 129132 w 1820666"/>
              <a:gd name="connsiteY16" fmla="*/ 183047 h 1830643"/>
              <a:gd name="connsiteX17" fmla="*/ 324231 w 1820666"/>
              <a:gd name="connsiteY17" fmla="*/ 1076 h 1830643"/>
              <a:gd name="connsiteX18" fmla="*/ 200301 w 1820666"/>
              <a:gd name="connsiteY18" fmla="*/ 256886 h 1830643"/>
              <a:gd name="connsiteX19" fmla="*/ 171726 w 1820666"/>
              <a:gd name="connsiteY19" fmla="*/ 418812 h 1830643"/>
              <a:gd name="connsiteX20" fmla="*/ 181251 w 1820666"/>
              <a:gd name="connsiteY20" fmla="*/ 609312 h 1830643"/>
              <a:gd name="connsiteX21" fmla="*/ 265904 w 1820666"/>
              <a:gd name="connsiteY21" fmla="*/ 779738 h 1830643"/>
              <a:gd name="connsiteX0" fmla="*/ 1816603 w 1816603"/>
              <a:gd name="connsiteY0" fmla="*/ 1494886 h 1830643"/>
              <a:gd name="connsiteX1" fmla="*/ 1668322 w 1816603"/>
              <a:gd name="connsiteY1" fmla="*/ 1411918 h 1830643"/>
              <a:gd name="connsiteX2" fmla="*/ 1408830 w 1816603"/>
              <a:gd name="connsiteY2" fmla="*/ 1297177 h 1830643"/>
              <a:gd name="connsiteX3" fmla="*/ 1487163 w 1816603"/>
              <a:gd name="connsiteY3" fmla="*/ 1547622 h 1830643"/>
              <a:gd name="connsiteX4" fmla="*/ 1544754 w 1816603"/>
              <a:gd name="connsiteY4" fmla="*/ 1828518 h 1830643"/>
              <a:gd name="connsiteX5" fmla="*/ 1438177 w 1816603"/>
              <a:gd name="connsiteY5" fmla="*/ 1659274 h 1830643"/>
              <a:gd name="connsiteX6" fmla="*/ 1285262 w 1816603"/>
              <a:gd name="connsiteY6" fmla="*/ 1346604 h 1830643"/>
              <a:gd name="connsiteX7" fmla="*/ 1075197 w 1816603"/>
              <a:gd name="connsiteY7" fmla="*/ 1346604 h 1830643"/>
              <a:gd name="connsiteX8" fmla="*/ 988921 w 1816603"/>
              <a:gd name="connsiteY8" fmla="*/ 1477674 h 1830643"/>
              <a:gd name="connsiteX9" fmla="*/ 745941 w 1816603"/>
              <a:gd name="connsiteY9" fmla="*/ 1488965 h 1830643"/>
              <a:gd name="connsiteX10" fmla="*/ 414331 w 1816603"/>
              <a:gd name="connsiteY10" fmla="*/ 1350136 h 1830643"/>
              <a:gd name="connsiteX11" fmla="*/ 224641 w 1816603"/>
              <a:gd name="connsiteY11" fmla="*/ 1197294 h 1830643"/>
              <a:gd name="connsiteX12" fmla="*/ 102545 w 1816603"/>
              <a:gd name="connsiteY12" fmla="*/ 993996 h 1830643"/>
              <a:gd name="connsiteX13" fmla="*/ 275 w 1816603"/>
              <a:gd name="connsiteY13" fmla="*/ 599786 h 1830643"/>
              <a:gd name="connsiteX14" fmla="*/ 47763 w 1816603"/>
              <a:gd name="connsiteY14" fmla="*/ 347744 h 1830643"/>
              <a:gd name="connsiteX15" fmla="*/ 129132 w 1816603"/>
              <a:gd name="connsiteY15" fmla="*/ 183047 h 1830643"/>
              <a:gd name="connsiteX16" fmla="*/ 324231 w 1816603"/>
              <a:gd name="connsiteY16" fmla="*/ 1076 h 1830643"/>
              <a:gd name="connsiteX17" fmla="*/ 200301 w 1816603"/>
              <a:gd name="connsiteY17" fmla="*/ 256886 h 1830643"/>
              <a:gd name="connsiteX18" fmla="*/ 171726 w 1816603"/>
              <a:gd name="connsiteY18" fmla="*/ 418812 h 1830643"/>
              <a:gd name="connsiteX19" fmla="*/ 181251 w 1816603"/>
              <a:gd name="connsiteY19" fmla="*/ 609312 h 1830643"/>
              <a:gd name="connsiteX20" fmla="*/ 265904 w 1816603"/>
              <a:gd name="connsiteY20" fmla="*/ 779738 h 1830643"/>
              <a:gd name="connsiteX0" fmla="*/ 1668322 w 1668322"/>
              <a:gd name="connsiteY0" fmla="*/ 1411918 h 1830643"/>
              <a:gd name="connsiteX1" fmla="*/ 1408830 w 1668322"/>
              <a:gd name="connsiteY1" fmla="*/ 1297177 h 1830643"/>
              <a:gd name="connsiteX2" fmla="*/ 1487163 w 1668322"/>
              <a:gd name="connsiteY2" fmla="*/ 1547622 h 1830643"/>
              <a:gd name="connsiteX3" fmla="*/ 1544754 w 1668322"/>
              <a:gd name="connsiteY3" fmla="*/ 1828518 h 1830643"/>
              <a:gd name="connsiteX4" fmla="*/ 1438177 w 1668322"/>
              <a:gd name="connsiteY4" fmla="*/ 1659274 h 1830643"/>
              <a:gd name="connsiteX5" fmla="*/ 1285262 w 1668322"/>
              <a:gd name="connsiteY5" fmla="*/ 1346604 h 1830643"/>
              <a:gd name="connsiteX6" fmla="*/ 1075197 w 1668322"/>
              <a:gd name="connsiteY6" fmla="*/ 1346604 h 1830643"/>
              <a:gd name="connsiteX7" fmla="*/ 988921 w 1668322"/>
              <a:gd name="connsiteY7" fmla="*/ 1477674 h 1830643"/>
              <a:gd name="connsiteX8" fmla="*/ 745941 w 1668322"/>
              <a:gd name="connsiteY8" fmla="*/ 1488965 h 1830643"/>
              <a:gd name="connsiteX9" fmla="*/ 414331 w 1668322"/>
              <a:gd name="connsiteY9" fmla="*/ 1350136 h 1830643"/>
              <a:gd name="connsiteX10" fmla="*/ 224641 w 1668322"/>
              <a:gd name="connsiteY10" fmla="*/ 1197294 h 1830643"/>
              <a:gd name="connsiteX11" fmla="*/ 102545 w 1668322"/>
              <a:gd name="connsiteY11" fmla="*/ 993996 h 1830643"/>
              <a:gd name="connsiteX12" fmla="*/ 275 w 1668322"/>
              <a:gd name="connsiteY12" fmla="*/ 599786 h 1830643"/>
              <a:gd name="connsiteX13" fmla="*/ 47763 w 1668322"/>
              <a:gd name="connsiteY13" fmla="*/ 347744 h 1830643"/>
              <a:gd name="connsiteX14" fmla="*/ 129132 w 1668322"/>
              <a:gd name="connsiteY14" fmla="*/ 183047 h 1830643"/>
              <a:gd name="connsiteX15" fmla="*/ 324231 w 1668322"/>
              <a:gd name="connsiteY15" fmla="*/ 1076 h 1830643"/>
              <a:gd name="connsiteX16" fmla="*/ 200301 w 1668322"/>
              <a:gd name="connsiteY16" fmla="*/ 256886 h 1830643"/>
              <a:gd name="connsiteX17" fmla="*/ 171726 w 1668322"/>
              <a:gd name="connsiteY17" fmla="*/ 418812 h 1830643"/>
              <a:gd name="connsiteX18" fmla="*/ 181251 w 1668322"/>
              <a:gd name="connsiteY18" fmla="*/ 609312 h 1830643"/>
              <a:gd name="connsiteX19" fmla="*/ 265904 w 1668322"/>
              <a:gd name="connsiteY19" fmla="*/ 779738 h 1830643"/>
              <a:gd name="connsiteX0" fmla="*/ 1408830 w 1545768"/>
              <a:gd name="connsiteY0" fmla="*/ 1297177 h 1830643"/>
              <a:gd name="connsiteX1" fmla="*/ 1487163 w 1545768"/>
              <a:gd name="connsiteY1" fmla="*/ 1547622 h 1830643"/>
              <a:gd name="connsiteX2" fmla="*/ 1544754 w 1545768"/>
              <a:gd name="connsiteY2" fmla="*/ 1828518 h 1830643"/>
              <a:gd name="connsiteX3" fmla="*/ 1438177 w 1545768"/>
              <a:gd name="connsiteY3" fmla="*/ 1659274 h 1830643"/>
              <a:gd name="connsiteX4" fmla="*/ 1285262 w 1545768"/>
              <a:gd name="connsiteY4" fmla="*/ 1346604 h 1830643"/>
              <a:gd name="connsiteX5" fmla="*/ 1075197 w 1545768"/>
              <a:gd name="connsiteY5" fmla="*/ 1346604 h 1830643"/>
              <a:gd name="connsiteX6" fmla="*/ 988921 w 1545768"/>
              <a:gd name="connsiteY6" fmla="*/ 1477674 h 1830643"/>
              <a:gd name="connsiteX7" fmla="*/ 745941 w 1545768"/>
              <a:gd name="connsiteY7" fmla="*/ 1488965 h 1830643"/>
              <a:gd name="connsiteX8" fmla="*/ 414331 w 1545768"/>
              <a:gd name="connsiteY8" fmla="*/ 1350136 h 1830643"/>
              <a:gd name="connsiteX9" fmla="*/ 224641 w 1545768"/>
              <a:gd name="connsiteY9" fmla="*/ 1197294 h 1830643"/>
              <a:gd name="connsiteX10" fmla="*/ 102545 w 1545768"/>
              <a:gd name="connsiteY10" fmla="*/ 993996 h 1830643"/>
              <a:gd name="connsiteX11" fmla="*/ 275 w 1545768"/>
              <a:gd name="connsiteY11" fmla="*/ 599786 h 1830643"/>
              <a:gd name="connsiteX12" fmla="*/ 47763 w 1545768"/>
              <a:gd name="connsiteY12" fmla="*/ 347744 h 1830643"/>
              <a:gd name="connsiteX13" fmla="*/ 129132 w 1545768"/>
              <a:gd name="connsiteY13" fmla="*/ 183047 h 1830643"/>
              <a:gd name="connsiteX14" fmla="*/ 324231 w 1545768"/>
              <a:gd name="connsiteY14" fmla="*/ 1076 h 1830643"/>
              <a:gd name="connsiteX15" fmla="*/ 200301 w 1545768"/>
              <a:gd name="connsiteY15" fmla="*/ 256886 h 1830643"/>
              <a:gd name="connsiteX16" fmla="*/ 171726 w 1545768"/>
              <a:gd name="connsiteY16" fmla="*/ 418812 h 1830643"/>
              <a:gd name="connsiteX17" fmla="*/ 181251 w 1545768"/>
              <a:gd name="connsiteY17" fmla="*/ 609312 h 1830643"/>
              <a:gd name="connsiteX18" fmla="*/ 265904 w 1545768"/>
              <a:gd name="connsiteY18" fmla="*/ 779738 h 1830643"/>
              <a:gd name="connsiteX0" fmla="*/ 1487163 w 1545768"/>
              <a:gd name="connsiteY0" fmla="*/ 1547622 h 1830643"/>
              <a:gd name="connsiteX1" fmla="*/ 1544754 w 1545768"/>
              <a:gd name="connsiteY1" fmla="*/ 1828518 h 1830643"/>
              <a:gd name="connsiteX2" fmla="*/ 1438177 w 1545768"/>
              <a:gd name="connsiteY2" fmla="*/ 1659274 h 1830643"/>
              <a:gd name="connsiteX3" fmla="*/ 1285262 w 1545768"/>
              <a:gd name="connsiteY3" fmla="*/ 1346604 h 1830643"/>
              <a:gd name="connsiteX4" fmla="*/ 1075197 w 1545768"/>
              <a:gd name="connsiteY4" fmla="*/ 1346604 h 1830643"/>
              <a:gd name="connsiteX5" fmla="*/ 988921 w 1545768"/>
              <a:gd name="connsiteY5" fmla="*/ 1477674 h 1830643"/>
              <a:gd name="connsiteX6" fmla="*/ 745941 w 1545768"/>
              <a:gd name="connsiteY6" fmla="*/ 1488965 h 1830643"/>
              <a:gd name="connsiteX7" fmla="*/ 414331 w 1545768"/>
              <a:gd name="connsiteY7" fmla="*/ 1350136 h 1830643"/>
              <a:gd name="connsiteX8" fmla="*/ 224641 w 1545768"/>
              <a:gd name="connsiteY8" fmla="*/ 1197294 h 1830643"/>
              <a:gd name="connsiteX9" fmla="*/ 102545 w 1545768"/>
              <a:gd name="connsiteY9" fmla="*/ 993996 h 1830643"/>
              <a:gd name="connsiteX10" fmla="*/ 275 w 1545768"/>
              <a:gd name="connsiteY10" fmla="*/ 599786 h 1830643"/>
              <a:gd name="connsiteX11" fmla="*/ 47763 w 1545768"/>
              <a:gd name="connsiteY11" fmla="*/ 347744 h 1830643"/>
              <a:gd name="connsiteX12" fmla="*/ 129132 w 1545768"/>
              <a:gd name="connsiteY12" fmla="*/ 183047 h 1830643"/>
              <a:gd name="connsiteX13" fmla="*/ 324231 w 1545768"/>
              <a:gd name="connsiteY13" fmla="*/ 1076 h 1830643"/>
              <a:gd name="connsiteX14" fmla="*/ 200301 w 1545768"/>
              <a:gd name="connsiteY14" fmla="*/ 256886 h 1830643"/>
              <a:gd name="connsiteX15" fmla="*/ 171726 w 1545768"/>
              <a:gd name="connsiteY15" fmla="*/ 418812 h 1830643"/>
              <a:gd name="connsiteX16" fmla="*/ 181251 w 1545768"/>
              <a:gd name="connsiteY16" fmla="*/ 609312 h 1830643"/>
              <a:gd name="connsiteX17" fmla="*/ 265904 w 1545768"/>
              <a:gd name="connsiteY17" fmla="*/ 779738 h 1830643"/>
              <a:gd name="connsiteX0" fmla="*/ 1544754 w 1544754"/>
              <a:gd name="connsiteY0" fmla="*/ 1828518 h 1830643"/>
              <a:gd name="connsiteX1" fmla="*/ 1438177 w 1544754"/>
              <a:gd name="connsiteY1" fmla="*/ 1659274 h 1830643"/>
              <a:gd name="connsiteX2" fmla="*/ 1285262 w 1544754"/>
              <a:gd name="connsiteY2" fmla="*/ 1346604 h 1830643"/>
              <a:gd name="connsiteX3" fmla="*/ 1075197 w 1544754"/>
              <a:gd name="connsiteY3" fmla="*/ 1346604 h 1830643"/>
              <a:gd name="connsiteX4" fmla="*/ 988921 w 1544754"/>
              <a:gd name="connsiteY4" fmla="*/ 1477674 h 1830643"/>
              <a:gd name="connsiteX5" fmla="*/ 745941 w 1544754"/>
              <a:gd name="connsiteY5" fmla="*/ 1488965 h 1830643"/>
              <a:gd name="connsiteX6" fmla="*/ 414331 w 1544754"/>
              <a:gd name="connsiteY6" fmla="*/ 1350136 h 1830643"/>
              <a:gd name="connsiteX7" fmla="*/ 224641 w 1544754"/>
              <a:gd name="connsiteY7" fmla="*/ 1197294 h 1830643"/>
              <a:gd name="connsiteX8" fmla="*/ 102545 w 1544754"/>
              <a:gd name="connsiteY8" fmla="*/ 993996 h 1830643"/>
              <a:gd name="connsiteX9" fmla="*/ 275 w 1544754"/>
              <a:gd name="connsiteY9" fmla="*/ 599786 h 1830643"/>
              <a:gd name="connsiteX10" fmla="*/ 47763 w 1544754"/>
              <a:gd name="connsiteY10" fmla="*/ 347744 h 1830643"/>
              <a:gd name="connsiteX11" fmla="*/ 129132 w 1544754"/>
              <a:gd name="connsiteY11" fmla="*/ 183047 h 1830643"/>
              <a:gd name="connsiteX12" fmla="*/ 324231 w 1544754"/>
              <a:gd name="connsiteY12" fmla="*/ 1076 h 1830643"/>
              <a:gd name="connsiteX13" fmla="*/ 200301 w 1544754"/>
              <a:gd name="connsiteY13" fmla="*/ 256886 h 1830643"/>
              <a:gd name="connsiteX14" fmla="*/ 171726 w 1544754"/>
              <a:gd name="connsiteY14" fmla="*/ 418812 h 1830643"/>
              <a:gd name="connsiteX15" fmla="*/ 181251 w 1544754"/>
              <a:gd name="connsiteY15" fmla="*/ 609312 h 1830643"/>
              <a:gd name="connsiteX16" fmla="*/ 265904 w 1544754"/>
              <a:gd name="connsiteY16" fmla="*/ 779738 h 1830643"/>
              <a:gd name="connsiteX0" fmla="*/ 1438177 w 1438177"/>
              <a:gd name="connsiteY0" fmla="*/ 1659274 h 1659274"/>
              <a:gd name="connsiteX1" fmla="*/ 1285262 w 1438177"/>
              <a:gd name="connsiteY1" fmla="*/ 1346604 h 1659274"/>
              <a:gd name="connsiteX2" fmla="*/ 1075197 w 1438177"/>
              <a:gd name="connsiteY2" fmla="*/ 1346604 h 1659274"/>
              <a:gd name="connsiteX3" fmla="*/ 988921 w 1438177"/>
              <a:gd name="connsiteY3" fmla="*/ 1477674 h 1659274"/>
              <a:gd name="connsiteX4" fmla="*/ 745941 w 1438177"/>
              <a:gd name="connsiteY4" fmla="*/ 1488965 h 1659274"/>
              <a:gd name="connsiteX5" fmla="*/ 414331 w 1438177"/>
              <a:gd name="connsiteY5" fmla="*/ 1350136 h 1659274"/>
              <a:gd name="connsiteX6" fmla="*/ 224641 w 1438177"/>
              <a:gd name="connsiteY6" fmla="*/ 1197294 h 1659274"/>
              <a:gd name="connsiteX7" fmla="*/ 102545 w 1438177"/>
              <a:gd name="connsiteY7" fmla="*/ 993996 h 1659274"/>
              <a:gd name="connsiteX8" fmla="*/ 275 w 1438177"/>
              <a:gd name="connsiteY8" fmla="*/ 599786 h 1659274"/>
              <a:gd name="connsiteX9" fmla="*/ 47763 w 1438177"/>
              <a:gd name="connsiteY9" fmla="*/ 347744 h 1659274"/>
              <a:gd name="connsiteX10" fmla="*/ 129132 w 1438177"/>
              <a:gd name="connsiteY10" fmla="*/ 183047 h 1659274"/>
              <a:gd name="connsiteX11" fmla="*/ 324231 w 1438177"/>
              <a:gd name="connsiteY11" fmla="*/ 1076 h 1659274"/>
              <a:gd name="connsiteX12" fmla="*/ 200301 w 1438177"/>
              <a:gd name="connsiteY12" fmla="*/ 256886 h 1659274"/>
              <a:gd name="connsiteX13" fmla="*/ 171726 w 1438177"/>
              <a:gd name="connsiteY13" fmla="*/ 418812 h 1659274"/>
              <a:gd name="connsiteX14" fmla="*/ 181251 w 1438177"/>
              <a:gd name="connsiteY14" fmla="*/ 609312 h 1659274"/>
              <a:gd name="connsiteX15" fmla="*/ 265904 w 1438177"/>
              <a:gd name="connsiteY15" fmla="*/ 779738 h 1659274"/>
              <a:gd name="connsiteX0" fmla="*/ 1285262 w 1285262"/>
              <a:gd name="connsiteY0" fmla="*/ 1346604 h 1501010"/>
              <a:gd name="connsiteX1" fmla="*/ 1075197 w 1285262"/>
              <a:gd name="connsiteY1" fmla="*/ 1346604 h 1501010"/>
              <a:gd name="connsiteX2" fmla="*/ 988921 w 1285262"/>
              <a:gd name="connsiteY2" fmla="*/ 1477674 h 1501010"/>
              <a:gd name="connsiteX3" fmla="*/ 745941 w 1285262"/>
              <a:gd name="connsiteY3" fmla="*/ 1488965 h 1501010"/>
              <a:gd name="connsiteX4" fmla="*/ 414331 w 1285262"/>
              <a:gd name="connsiteY4" fmla="*/ 1350136 h 1501010"/>
              <a:gd name="connsiteX5" fmla="*/ 224641 w 1285262"/>
              <a:gd name="connsiteY5" fmla="*/ 1197294 h 1501010"/>
              <a:gd name="connsiteX6" fmla="*/ 102545 w 1285262"/>
              <a:gd name="connsiteY6" fmla="*/ 993996 h 1501010"/>
              <a:gd name="connsiteX7" fmla="*/ 275 w 1285262"/>
              <a:gd name="connsiteY7" fmla="*/ 599786 h 1501010"/>
              <a:gd name="connsiteX8" fmla="*/ 47763 w 1285262"/>
              <a:gd name="connsiteY8" fmla="*/ 347744 h 1501010"/>
              <a:gd name="connsiteX9" fmla="*/ 129132 w 1285262"/>
              <a:gd name="connsiteY9" fmla="*/ 183047 h 1501010"/>
              <a:gd name="connsiteX10" fmla="*/ 324231 w 1285262"/>
              <a:gd name="connsiteY10" fmla="*/ 1076 h 1501010"/>
              <a:gd name="connsiteX11" fmla="*/ 200301 w 1285262"/>
              <a:gd name="connsiteY11" fmla="*/ 256886 h 1501010"/>
              <a:gd name="connsiteX12" fmla="*/ 171726 w 1285262"/>
              <a:gd name="connsiteY12" fmla="*/ 418812 h 1501010"/>
              <a:gd name="connsiteX13" fmla="*/ 181251 w 1285262"/>
              <a:gd name="connsiteY13" fmla="*/ 609312 h 1501010"/>
              <a:gd name="connsiteX14" fmla="*/ 265904 w 1285262"/>
              <a:gd name="connsiteY14" fmla="*/ 779738 h 1501010"/>
              <a:gd name="connsiteX0" fmla="*/ 1075197 w 1075197"/>
              <a:gd name="connsiteY0" fmla="*/ 1346604 h 1501010"/>
              <a:gd name="connsiteX1" fmla="*/ 988921 w 1075197"/>
              <a:gd name="connsiteY1" fmla="*/ 1477674 h 1501010"/>
              <a:gd name="connsiteX2" fmla="*/ 745941 w 1075197"/>
              <a:gd name="connsiteY2" fmla="*/ 1488965 h 1501010"/>
              <a:gd name="connsiteX3" fmla="*/ 414331 w 1075197"/>
              <a:gd name="connsiteY3" fmla="*/ 1350136 h 1501010"/>
              <a:gd name="connsiteX4" fmla="*/ 224641 w 1075197"/>
              <a:gd name="connsiteY4" fmla="*/ 1197294 h 1501010"/>
              <a:gd name="connsiteX5" fmla="*/ 102545 w 1075197"/>
              <a:gd name="connsiteY5" fmla="*/ 993996 h 1501010"/>
              <a:gd name="connsiteX6" fmla="*/ 275 w 1075197"/>
              <a:gd name="connsiteY6" fmla="*/ 599786 h 1501010"/>
              <a:gd name="connsiteX7" fmla="*/ 47763 w 1075197"/>
              <a:gd name="connsiteY7" fmla="*/ 347744 h 1501010"/>
              <a:gd name="connsiteX8" fmla="*/ 129132 w 1075197"/>
              <a:gd name="connsiteY8" fmla="*/ 183047 h 1501010"/>
              <a:gd name="connsiteX9" fmla="*/ 324231 w 1075197"/>
              <a:gd name="connsiteY9" fmla="*/ 1076 h 1501010"/>
              <a:gd name="connsiteX10" fmla="*/ 200301 w 1075197"/>
              <a:gd name="connsiteY10" fmla="*/ 256886 h 1501010"/>
              <a:gd name="connsiteX11" fmla="*/ 171726 w 1075197"/>
              <a:gd name="connsiteY11" fmla="*/ 418812 h 1501010"/>
              <a:gd name="connsiteX12" fmla="*/ 181251 w 1075197"/>
              <a:gd name="connsiteY12" fmla="*/ 609312 h 1501010"/>
              <a:gd name="connsiteX13" fmla="*/ 265904 w 1075197"/>
              <a:gd name="connsiteY13" fmla="*/ 779738 h 1501010"/>
              <a:gd name="connsiteX0" fmla="*/ 988921 w 988921"/>
              <a:gd name="connsiteY0" fmla="*/ 1477674 h 1501010"/>
              <a:gd name="connsiteX1" fmla="*/ 745941 w 988921"/>
              <a:gd name="connsiteY1" fmla="*/ 1488965 h 1501010"/>
              <a:gd name="connsiteX2" fmla="*/ 414331 w 988921"/>
              <a:gd name="connsiteY2" fmla="*/ 1350136 h 1501010"/>
              <a:gd name="connsiteX3" fmla="*/ 224641 w 988921"/>
              <a:gd name="connsiteY3" fmla="*/ 1197294 h 1501010"/>
              <a:gd name="connsiteX4" fmla="*/ 102545 w 988921"/>
              <a:gd name="connsiteY4" fmla="*/ 993996 h 1501010"/>
              <a:gd name="connsiteX5" fmla="*/ 275 w 988921"/>
              <a:gd name="connsiteY5" fmla="*/ 599786 h 1501010"/>
              <a:gd name="connsiteX6" fmla="*/ 47763 w 988921"/>
              <a:gd name="connsiteY6" fmla="*/ 347744 h 1501010"/>
              <a:gd name="connsiteX7" fmla="*/ 129132 w 988921"/>
              <a:gd name="connsiteY7" fmla="*/ 183047 h 1501010"/>
              <a:gd name="connsiteX8" fmla="*/ 324231 w 988921"/>
              <a:gd name="connsiteY8" fmla="*/ 1076 h 1501010"/>
              <a:gd name="connsiteX9" fmla="*/ 200301 w 988921"/>
              <a:gd name="connsiteY9" fmla="*/ 256886 h 1501010"/>
              <a:gd name="connsiteX10" fmla="*/ 171726 w 988921"/>
              <a:gd name="connsiteY10" fmla="*/ 418812 h 1501010"/>
              <a:gd name="connsiteX11" fmla="*/ 181251 w 988921"/>
              <a:gd name="connsiteY11" fmla="*/ 609312 h 1501010"/>
              <a:gd name="connsiteX12" fmla="*/ 265904 w 988921"/>
              <a:gd name="connsiteY12" fmla="*/ 779738 h 1501010"/>
              <a:gd name="connsiteX0" fmla="*/ 745941 w 745941"/>
              <a:gd name="connsiteY0" fmla="*/ 1488965 h 1488965"/>
              <a:gd name="connsiteX1" fmla="*/ 414331 w 745941"/>
              <a:gd name="connsiteY1" fmla="*/ 1350136 h 1488965"/>
              <a:gd name="connsiteX2" fmla="*/ 224641 w 745941"/>
              <a:gd name="connsiteY2" fmla="*/ 1197294 h 1488965"/>
              <a:gd name="connsiteX3" fmla="*/ 102545 w 745941"/>
              <a:gd name="connsiteY3" fmla="*/ 993996 h 1488965"/>
              <a:gd name="connsiteX4" fmla="*/ 275 w 745941"/>
              <a:gd name="connsiteY4" fmla="*/ 599786 h 1488965"/>
              <a:gd name="connsiteX5" fmla="*/ 47763 w 745941"/>
              <a:gd name="connsiteY5" fmla="*/ 347744 h 1488965"/>
              <a:gd name="connsiteX6" fmla="*/ 129132 w 745941"/>
              <a:gd name="connsiteY6" fmla="*/ 183047 h 1488965"/>
              <a:gd name="connsiteX7" fmla="*/ 324231 w 745941"/>
              <a:gd name="connsiteY7" fmla="*/ 1076 h 1488965"/>
              <a:gd name="connsiteX8" fmla="*/ 200301 w 745941"/>
              <a:gd name="connsiteY8" fmla="*/ 256886 h 1488965"/>
              <a:gd name="connsiteX9" fmla="*/ 171726 w 745941"/>
              <a:gd name="connsiteY9" fmla="*/ 418812 h 1488965"/>
              <a:gd name="connsiteX10" fmla="*/ 181251 w 745941"/>
              <a:gd name="connsiteY10" fmla="*/ 609312 h 1488965"/>
              <a:gd name="connsiteX11" fmla="*/ 265904 w 745941"/>
              <a:gd name="connsiteY11" fmla="*/ 779738 h 1488965"/>
              <a:gd name="connsiteX0" fmla="*/ 414331 w 414331"/>
              <a:gd name="connsiteY0" fmla="*/ 1350136 h 1350136"/>
              <a:gd name="connsiteX1" fmla="*/ 224641 w 414331"/>
              <a:gd name="connsiteY1" fmla="*/ 1197294 h 1350136"/>
              <a:gd name="connsiteX2" fmla="*/ 102545 w 414331"/>
              <a:gd name="connsiteY2" fmla="*/ 993996 h 1350136"/>
              <a:gd name="connsiteX3" fmla="*/ 275 w 414331"/>
              <a:gd name="connsiteY3" fmla="*/ 599786 h 1350136"/>
              <a:gd name="connsiteX4" fmla="*/ 47763 w 414331"/>
              <a:gd name="connsiteY4" fmla="*/ 347744 h 1350136"/>
              <a:gd name="connsiteX5" fmla="*/ 129132 w 414331"/>
              <a:gd name="connsiteY5" fmla="*/ 183047 h 1350136"/>
              <a:gd name="connsiteX6" fmla="*/ 324231 w 414331"/>
              <a:gd name="connsiteY6" fmla="*/ 1076 h 1350136"/>
              <a:gd name="connsiteX7" fmla="*/ 200301 w 414331"/>
              <a:gd name="connsiteY7" fmla="*/ 256886 h 1350136"/>
              <a:gd name="connsiteX8" fmla="*/ 171726 w 414331"/>
              <a:gd name="connsiteY8" fmla="*/ 418812 h 1350136"/>
              <a:gd name="connsiteX9" fmla="*/ 181251 w 414331"/>
              <a:gd name="connsiteY9" fmla="*/ 609312 h 1350136"/>
              <a:gd name="connsiteX10" fmla="*/ 265904 w 414331"/>
              <a:gd name="connsiteY10" fmla="*/ 779738 h 1350136"/>
              <a:gd name="connsiteX0" fmla="*/ 224641 w 325371"/>
              <a:gd name="connsiteY0" fmla="*/ 1197294 h 1197294"/>
              <a:gd name="connsiteX1" fmla="*/ 102545 w 325371"/>
              <a:gd name="connsiteY1" fmla="*/ 993996 h 1197294"/>
              <a:gd name="connsiteX2" fmla="*/ 275 w 325371"/>
              <a:gd name="connsiteY2" fmla="*/ 599786 h 1197294"/>
              <a:gd name="connsiteX3" fmla="*/ 47763 w 325371"/>
              <a:gd name="connsiteY3" fmla="*/ 347744 h 1197294"/>
              <a:gd name="connsiteX4" fmla="*/ 129132 w 325371"/>
              <a:gd name="connsiteY4" fmla="*/ 183047 h 1197294"/>
              <a:gd name="connsiteX5" fmla="*/ 324231 w 325371"/>
              <a:gd name="connsiteY5" fmla="*/ 1076 h 1197294"/>
              <a:gd name="connsiteX6" fmla="*/ 200301 w 325371"/>
              <a:gd name="connsiteY6" fmla="*/ 256886 h 1197294"/>
              <a:gd name="connsiteX7" fmla="*/ 171726 w 325371"/>
              <a:gd name="connsiteY7" fmla="*/ 418812 h 1197294"/>
              <a:gd name="connsiteX8" fmla="*/ 181251 w 325371"/>
              <a:gd name="connsiteY8" fmla="*/ 609312 h 1197294"/>
              <a:gd name="connsiteX9" fmla="*/ 265904 w 325371"/>
              <a:gd name="connsiteY9" fmla="*/ 779738 h 1197294"/>
              <a:gd name="connsiteX0" fmla="*/ 225431 w 326161"/>
              <a:gd name="connsiteY0" fmla="*/ 1197294 h 1197294"/>
              <a:gd name="connsiteX1" fmla="*/ 103335 w 326161"/>
              <a:gd name="connsiteY1" fmla="*/ 993996 h 1197294"/>
              <a:gd name="connsiteX2" fmla="*/ 1065 w 326161"/>
              <a:gd name="connsiteY2" fmla="*/ 599786 h 1197294"/>
              <a:gd name="connsiteX3" fmla="*/ 48553 w 326161"/>
              <a:gd name="connsiteY3" fmla="*/ 347744 h 1197294"/>
              <a:gd name="connsiteX4" fmla="*/ 129922 w 326161"/>
              <a:gd name="connsiteY4" fmla="*/ 183047 h 1197294"/>
              <a:gd name="connsiteX5" fmla="*/ 325021 w 326161"/>
              <a:gd name="connsiteY5" fmla="*/ 1076 h 1197294"/>
              <a:gd name="connsiteX6" fmla="*/ 201091 w 326161"/>
              <a:gd name="connsiteY6" fmla="*/ 256886 h 1197294"/>
              <a:gd name="connsiteX7" fmla="*/ 172516 w 326161"/>
              <a:gd name="connsiteY7" fmla="*/ 418812 h 1197294"/>
              <a:gd name="connsiteX8" fmla="*/ 182041 w 326161"/>
              <a:gd name="connsiteY8" fmla="*/ 609312 h 1197294"/>
              <a:gd name="connsiteX9" fmla="*/ 266694 w 326161"/>
              <a:gd name="connsiteY9" fmla="*/ 779738 h 1197294"/>
              <a:gd name="connsiteX0" fmla="*/ 225431 w 326161"/>
              <a:gd name="connsiteY0" fmla="*/ 1197294 h 1198181"/>
              <a:gd name="connsiteX1" fmla="*/ 239194 w 326161"/>
              <a:gd name="connsiteY1" fmla="*/ 1180813 h 1198181"/>
              <a:gd name="connsiteX2" fmla="*/ 103335 w 326161"/>
              <a:gd name="connsiteY2" fmla="*/ 993996 h 1198181"/>
              <a:gd name="connsiteX3" fmla="*/ 1065 w 326161"/>
              <a:gd name="connsiteY3" fmla="*/ 599786 h 1198181"/>
              <a:gd name="connsiteX4" fmla="*/ 48553 w 326161"/>
              <a:gd name="connsiteY4" fmla="*/ 347744 h 1198181"/>
              <a:gd name="connsiteX5" fmla="*/ 129922 w 326161"/>
              <a:gd name="connsiteY5" fmla="*/ 183047 h 1198181"/>
              <a:gd name="connsiteX6" fmla="*/ 325021 w 326161"/>
              <a:gd name="connsiteY6" fmla="*/ 1076 h 1198181"/>
              <a:gd name="connsiteX7" fmla="*/ 201091 w 326161"/>
              <a:gd name="connsiteY7" fmla="*/ 256886 h 1198181"/>
              <a:gd name="connsiteX8" fmla="*/ 172516 w 326161"/>
              <a:gd name="connsiteY8" fmla="*/ 418812 h 1198181"/>
              <a:gd name="connsiteX9" fmla="*/ 182041 w 326161"/>
              <a:gd name="connsiteY9" fmla="*/ 609312 h 1198181"/>
              <a:gd name="connsiteX10" fmla="*/ 266694 w 326161"/>
              <a:gd name="connsiteY10" fmla="*/ 779738 h 1198181"/>
              <a:gd name="connsiteX0" fmla="*/ 229565 w 330295"/>
              <a:gd name="connsiteY0" fmla="*/ 1197294 h 1198181"/>
              <a:gd name="connsiteX1" fmla="*/ 243328 w 330295"/>
              <a:gd name="connsiteY1" fmla="*/ 1180813 h 1198181"/>
              <a:gd name="connsiteX2" fmla="*/ 69369 w 330295"/>
              <a:gd name="connsiteY2" fmla="*/ 927321 h 1198181"/>
              <a:gd name="connsiteX3" fmla="*/ 5199 w 330295"/>
              <a:gd name="connsiteY3" fmla="*/ 599786 h 1198181"/>
              <a:gd name="connsiteX4" fmla="*/ 52687 w 330295"/>
              <a:gd name="connsiteY4" fmla="*/ 347744 h 1198181"/>
              <a:gd name="connsiteX5" fmla="*/ 134056 w 330295"/>
              <a:gd name="connsiteY5" fmla="*/ 183047 h 1198181"/>
              <a:gd name="connsiteX6" fmla="*/ 329155 w 330295"/>
              <a:gd name="connsiteY6" fmla="*/ 1076 h 1198181"/>
              <a:gd name="connsiteX7" fmla="*/ 205225 w 330295"/>
              <a:gd name="connsiteY7" fmla="*/ 256886 h 1198181"/>
              <a:gd name="connsiteX8" fmla="*/ 176650 w 330295"/>
              <a:gd name="connsiteY8" fmla="*/ 418812 h 1198181"/>
              <a:gd name="connsiteX9" fmla="*/ 186175 w 330295"/>
              <a:gd name="connsiteY9" fmla="*/ 609312 h 1198181"/>
              <a:gd name="connsiteX10" fmla="*/ 270828 w 330295"/>
              <a:gd name="connsiteY10" fmla="*/ 779738 h 1198181"/>
              <a:gd name="connsiteX0" fmla="*/ 229565 w 330295"/>
              <a:gd name="connsiteY0" fmla="*/ 1197294 h 1197294"/>
              <a:gd name="connsiteX1" fmla="*/ 205228 w 330295"/>
              <a:gd name="connsiteY1" fmla="*/ 1085563 h 1197294"/>
              <a:gd name="connsiteX2" fmla="*/ 69369 w 330295"/>
              <a:gd name="connsiteY2" fmla="*/ 927321 h 1197294"/>
              <a:gd name="connsiteX3" fmla="*/ 5199 w 330295"/>
              <a:gd name="connsiteY3" fmla="*/ 599786 h 1197294"/>
              <a:gd name="connsiteX4" fmla="*/ 52687 w 330295"/>
              <a:gd name="connsiteY4" fmla="*/ 347744 h 1197294"/>
              <a:gd name="connsiteX5" fmla="*/ 134056 w 330295"/>
              <a:gd name="connsiteY5" fmla="*/ 183047 h 1197294"/>
              <a:gd name="connsiteX6" fmla="*/ 329155 w 330295"/>
              <a:gd name="connsiteY6" fmla="*/ 1076 h 1197294"/>
              <a:gd name="connsiteX7" fmla="*/ 205225 w 330295"/>
              <a:gd name="connsiteY7" fmla="*/ 256886 h 1197294"/>
              <a:gd name="connsiteX8" fmla="*/ 176650 w 330295"/>
              <a:gd name="connsiteY8" fmla="*/ 418812 h 1197294"/>
              <a:gd name="connsiteX9" fmla="*/ 186175 w 330295"/>
              <a:gd name="connsiteY9" fmla="*/ 609312 h 1197294"/>
              <a:gd name="connsiteX10" fmla="*/ 270828 w 330295"/>
              <a:gd name="connsiteY10" fmla="*/ 779738 h 1197294"/>
              <a:gd name="connsiteX0" fmla="*/ 229565 w 330295"/>
              <a:gd name="connsiteY0" fmla="*/ 1197294 h 1197294"/>
              <a:gd name="connsiteX1" fmla="*/ 205228 w 330295"/>
              <a:gd name="connsiteY1" fmla="*/ 1085563 h 1197294"/>
              <a:gd name="connsiteX2" fmla="*/ 69369 w 330295"/>
              <a:gd name="connsiteY2" fmla="*/ 927321 h 1197294"/>
              <a:gd name="connsiteX3" fmla="*/ 5199 w 330295"/>
              <a:gd name="connsiteY3" fmla="*/ 599786 h 1197294"/>
              <a:gd name="connsiteX4" fmla="*/ 52687 w 330295"/>
              <a:gd name="connsiteY4" fmla="*/ 347744 h 1197294"/>
              <a:gd name="connsiteX5" fmla="*/ 134056 w 330295"/>
              <a:gd name="connsiteY5" fmla="*/ 183047 h 1197294"/>
              <a:gd name="connsiteX6" fmla="*/ 329155 w 330295"/>
              <a:gd name="connsiteY6" fmla="*/ 1076 h 1197294"/>
              <a:gd name="connsiteX7" fmla="*/ 205225 w 330295"/>
              <a:gd name="connsiteY7" fmla="*/ 256886 h 1197294"/>
              <a:gd name="connsiteX8" fmla="*/ 176650 w 330295"/>
              <a:gd name="connsiteY8" fmla="*/ 418812 h 1197294"/>
              <a:gd name="connsiteX9" fmla="*/ 186175 w 330295"/>
              <a:gd name="connsiteY9" fmla="*/ 609312 h 1197294"/>
              <a:gd name="connsiteX10" fmla="*/ 270828 w 330295"/>
              <a:gd name="connsiteY10" fmla="*/ 779738 h 1197294"/>
              <a:gd name="connsiteX0" fmla="*/ 229565 w 330295"/>
              <a:gd name="connsiteY0" fmla="*/ 1197294 h 1197294"/>
              <a:gd name="connsiteX1" fmla="*/ 205228 w 330295"/>
              <a:gd name="connsiteY1" fmla="*/ 1085563 h 1197294"/>
              <a:gd name="connsiteX2" fmla="*/ 69369 w 330295"/>
              <a:gd name="connsiteY2" fmla="*/ 927321 h 1197294"/>
              <a:gd name="connsiteX3" fmla="*/ 5199 w 330295"/>
              <a:gd name="connsiteY3" fmla="*/ 599786 h 1197294"/>
              <a:gd name="connsiteX4" fmla="*/ 52687 w 330295"/>
              <a:gd name="connsiteY4" fmla="*/ 347744 h 1197294"/>
              <a:gd name="connsiteX5" fmla="*/ 134056 w 330295"/>
              <a:gd name="connsiteY5" fmla="*/ 183047 h 1197294"/>
              <a:gd name="connsiteX6" fmla="*/ 329155 w 330295"/>
              <a:gd name="connsiteY6" fmla="*/ 1076 h 1197294"/>
              <a:gd name="connsiteX7" fmla="*/ 205225 w 330295"/>
              <a:gd name="connsiteY7" fmla="*/ 256886 h 1197294"/>
              <a:gd name="connsiteX8" fmla="*/ 176650 w 330295"/>
              <a:gd name="connsiteY8" fmla="*/ 418812 h 1197294"/>
              <a:gd name="connsiteX9" fmla="*/ 186175 w 330295"/>
              <a:gd name="connsiteY9" fmla="*/ 609312 h 1197294"/>
              <a:gd name="connsiteX10" fmla="*/ 270828 w 330295"/>
              <a:gd name="connsiteY10" fmla="*/ 779738 h 1197294"/>
              <a:gd name="connsiteX0" fmla="*/ 229565 w 330295"/>
              <a:gd name="connsiteY0" fmla="*/ 1197294 h 1197294"/>
              <a:gd name="connsiteX1" fmla="*/ 205228 w 330295"/>
              <a:gd name="connsiteY1" fmla="*/ 1085563 h 1197294"/>
              <a:gd name="connsiteX2" fmla="*/ 69369 w 330295"/>
              <a:gd name="connsiteY2" fmla="*/ 927321 h 1197294"/>
              <a:gd name="connsiteX3" fmla="*/ 5199 w 330295"/>
              <a:gd name="connsiteY3" fmla="*/ 599786 h 1197294"/>
              <a:gd name="connsiteX4" fmla="*/ 52687 w 330295"/>
              <a:gd name="connsiteY4" fmla="*/ 347744 h 1197294"/>
              <a:gd name="connsiteX5" fmla="*/ 134056 w 330295"/>
              <a:gd name="connsiteY5" fmla="*/ 183047 h 1197294"/>
              <a:gd name="connsiteX6" fmla="*/ 329155 w 330295"/>
              <a:gd name="connsiteY6" fmla="*/ 1076 h 1197294"/>
              <a:gd name="connsiteX7" fmla="*/ 205225 w 330295"/>
              <a:gd name="connsiteY7" fmla="*/ 256886 h 1197294"/>
              <a:gd name="connsiteX8" fmla="*/ 176650 w 330295"/>
              <a:gd name="connsiteY8" fmla="*/ 418812 h 1197294"/>
              <a:gd name="connsiteX9" fmla="*/ 186175 w 330295"/>
              <a:gd name="connsiteY9" fmla="*/ 609312 h 1197294"/>
              <a:gd name="connsiteX10" fmla="*/ 270828 w 330295"/>
              <a:gd name="connsiteY10" fmla="*/ 779738 h 1197294"/>
              <a:gd name="connsiteX0" fmla="*/ 229565 w 330295"/>
              <a:gd name="connsiteY0" fmla="*/ 1197294 h 1197294"/>
              <a:gd name="connsiteX1" fmla="*/ 205228 w 330295"/>
              <a:gd name="connsiteY1" fmla="*/ 1085563 h 1197294"/>
              <a:gd name="connsiteX2" fmla="*/ 69369 w 330295"/>
              <a:gd name="connsiteY2" fmla="*/ 927321 h 1197294"/>
              <a:gd name="connsiteX3" fmla="*/ 5199 w 330295"/>
              <a:gd name="connsiteY3" fmla="*/ 599786 h 1197294"/>
              <a:gd name="connsiteX4" fmla="*/ 52687 w 330295"/>
              <a:gd name="connsiteY4" fmla="*/ 347744 h 1197294"/>
              <a:gd name="connsiteX5" fmla="*/ 134056 w 330295"/>
              <a:gd name="connsiteY5" fmla="*/ 183047 h 1197294"/>
              <a:gd name="connsiteX6" fmla="*/ 329155 w 330295"/>
              <a:gd name="connsiteY6" fmla="*/ 1076 h 1197294"/>
              <a:gd name="connsiteX7" fmla="*/ 205225 w 330295"/>
              <a:gd name="connsiteY7" fmla="*/ 256886 h 1197294"/>
              <a:gd name="connsiteX8" fmla="*/ 176650 w 330295"/>
              <a:gd name="connsiteY8" fmla="*/ 418812 h 1197294"/>
              <a:gd name="connsiteX9" fmla="*/ 186175 w 330295"/>
              <a:gd name="connsiteY9" fmla="*/ 609312 h 1197294"/>
              <a:gd name="connsiteX10" fmla="*/ 270828 w 330295"/>
              <a:gd name="connsiteY10" fmla="*/ 779738 h 1197294"/>
              <a:gd name="connsiteX0" fmla="*/ 229565 w 330295"/>
              <a:gd name="connsiteY0" fmla="*/ 1197294 h 1197294"/>
              <a:gd name="connsiteX1" fmla="*/ 205228 w 330295"/>
              <a:gd name="connsiteY1" fmla="*/ 1085563 h 1197294"/>
              <a:gd name="connsiteX2" fmla="*/ 69369 w 330295"/>
              <a:gd name="connsiteY2" fmla="*/ 927321 h 1197294"/>
              <a:gd name="connsiteX3" fmla="*/ 5199 w 330295"/>
              <a:gd name="connsiteY3" fmla="*/ 599786 h 1197294"/>
              <a:gd name="connsiteX4" fmla="*/ 52687 w 330295"/>
              <a:gd name="connsiteY4" fmla="*/ 347744 h 1197294"/>
              <a:gd name="connsiteX5" fmla="*/ 134056 w 330295"/>
              <a:gd name="connsiteY5" fmla="*/ 183047 h 1197294"/>
              <a:gd name="connsiteX6" fmla="*/ 329155 w 330295"/>
              <a:gd name="connsiteY6" fmla="*/ 1076 h 1197294"/>
              <a:gd name="connsiteX7" fmla="*/ 205225 w 330295"/>
              <a:gd name="connsiteY7" fmla="*/ 256886 h 1197294"/>
              <a:gd name="connsiteX8" fmla="*/ 186175 w 330295"/>
              <a:gd name="connsiteY8" fmla="*/ 399762 h 1197294"/>
              <a:gd name="connsiteX9" fmla="*/ 186175 w 330295"/>
              <a:gd name="connsiteY9" fmla="*/ 609312 h 1197294"/>
              <a:gd name="connsiteX10" fmla="*/ 270828 w 330295"/>
              <a:gd name="connsiteY10" fmla="*/ 779738 h 1197294"/>
              <a:gd name="connsiteX0" fmla="*/ 229565 w 331994"/>
              <a:gd name="connsiteY0" fmla="*/ 1196376 h 1196376"/>
              <a:gd name="connsiteX1" fmla="*/ 205228 w 331994"/>
              <a:gd name="connsiteY1" fmla="*/ 1084645 h 1196376"/>
              <a:gd name="connsiteX2" fmla="*/ 69369 w 331994"/>
              <a:gd name="connsiteY2" fmla="*/ 926403 h 1196376"/>
              <a:gd name="connsiteX3" fmla="*/ 5199 w 331994"/>
              <a:gd name="connsiteY3" fmla="*/ 598868 h 1196376"/>
              <a:gd name="connsiteX4" fmla="*/ 52687 w 331994"/>
              <a:gd name="connsiteY4" fmla="*/ 346826 h 1196376"/>
              <a:gd name="connsiteX5" fmla="*/ 134056 w 331994"/>
              <a:gd name="connsiteY5" fmla="*/ 182129 h 1196376"/>
              <a:gd name="connsiteX6" fmla="*/ 329155 w 331994"/>
              <a:gd name="connsiteY6" fmla="*/ 158 h 1196376"/>
              <a:gd name="connsiteX7" fmla="*/ 233800 w 331994"/>
              <a:gd name="connsiteY7" fmla="*/ 208343 h 1196376"/>
              <a:gd name="connsiteX8" fmla="*/ 186175 w 331994"/>
              <a:gd name="connsiteY8" fmla="*/ 398844 h 1196376"/>
              <a:gd name="connsiteX9" fmla="*/ 186175 w 331994"/>
              <a:gd name="connsiteY9" fmla="*/ 608394 h 1196376"/>
              <a:gd name="connsiteX10" fmla="*/ 270828 w 331994"/>
              <a:gd name="connsiteY10" fmla="*/ 778820 h 1196376"/>
              <a:gd name="connsiteX0" fmla="*/ 205228 w 331994"/>
              <a:gd name="connsiteY0" fmla="*/ 1084645 h 1084645"/>
              <a:gd name="connsiteX1" fmla="*/ 69369 w 331994"/>
              <a:gd name="connsiteY1" fmla="*/ 926403 h 1084645"/>
              <a:gd name="connsiteX2" fmla="*/ 5199 w 331994"/>
              <a:gd name="connsiteY2" fmla="*/ 598868 h 1084645"/>
              <a:gd name="connsiteX3" fmla="*/ 52687 w 331994"/>
              <a:gd name="connsiteY3" fmla="*/ 346826 h 1084645"/>
              <a:gd name="connsiteX4" fmla="*/ 134056 w 331994"/>
              <a:gd name="connsiteY4" fmla="*/ 182129 h 1084645"/>
              <a:gd name="connsiteX5" fmla="*/ 329155 w 331994"/>
              <a:gd name="connsiteY5" fmla="*/ 158 h 1084645"/>
              <a:gd name="connsiteX6" fmla="*/ 233800 w 331994"/>
              <a:gd name="connsiteY6" fmla="*/ 208343 h 1084645"/>
              <a:gd name="connsiteX7" fmla="*/ 186175 w 331994"/>
              <a:gd name="connsiteY7" fmla="*/ 398844 h 1084645"/>
              <a:gd name="connsiteX8" fmla="*/ 186175 w 331994"/>
              <a:gd name="connsiteY8" fmla="*/ 608394 h 1084645"/>
              <a:gd name="connsiteX9" fmla="*/ 270828 w 331994"/>
              <a:gd name="connsiteY9" fmla="*/ 778820 h 1084645"/>
              <a:gd name="connsiteX0" fmla="*/ 205228 w 270828"/>
              <a:gd name="connsiteY0" fmla="*/ 914008 h 914008"/>
              <a:gd name="connsiteX1" fmla="*/ 69369 w 270828"/>
              <a:gd name="connsiteY1" fmla="*/ 755766 h 914008"/>
              <a:gd name="connsiteX2" fmla="*/ 5199 w 270828"/>
              <a:gd name="connsiteY2" fmla="*/ 428231 h 914008"/>
              <a:gd name="connsiteX3" fmla="*/ 52687 w 270828"/>
              <a:gd name="connsiteY3" fmla="*/ 176189 h 914008"/>
              <a:gd name="connsiteX4" fmla="*/ 134056 w 270828"/>
              <a:gd name="connsiteY4" fmla="*/ 11492 h 914008"/>
              <a:gd name="connsiteX5" fmla="*/ 233800 w 270828"/>
              <a:gd name="connsiteY5" fmla="*/ 37706 h 914008"/>
              <a:gd name="connsiteX6" fmla="*/ 186175 w 270828"/>
              <a:gd name="connsiteY6" fmla="*/ 228207 h 914008"/>
              <a:gd name="connsiteX7" fmla="*/ 186175 w 270828"/>
              <a:gd name="connsiteY7" fmla="*/ 437757 h 914008"/>
              <a:gd name="connsiteX8" fmla="*/ 270828 w 270828"/>
              <a:gd name="connsiteY8" fmla="*/ 608183 h 914008"/>
              <a:gd name="connsiteX0" fmla="*/ 205228 w 270828"/>
              <a:gd name="connsiteY0" fmla="*/ 902516 h 902516"/>
              <a:gd name="connsiteX1" fmla="*/ 69369 w 270828"/>
              <a:gd name="connsiteY1" fmla="*/ 744274 h 902516"/>
              <a:gd name="connsiteX2" fmla="*/ 5199 w 270828"/>
              <a:gd name="connsiteY2" fmla="*/ 416739 h 902516"/>
              <a:gd name="connsiteX3" fmla="*/ 52687 w 270828"/>
              <a:gd name="connsiteY3" fmla="*/ 164697 h 902516"/>
              <a:gd name="connsiteX4" fmla="*/ 134056 w 270828"/>
              <a:gd name="connsiteY4" fmla="*/ 0 h 902516"/>
              <a:gd name="connsiteX5" fmla="*/ 186175 w 270828"/>
              <a:gd name="connsiteY5" fmla="*/ 216715 h 902516"/>
              <a:gd name="connsiteX6" fmla="*/ 186175 w 270828"/>
              <a:gd name="connsiteY6" fmla="*/ 426265 h 902516"/>
              <a:gd name="connsiteX7" fmla="*/ 270828 w 270828"/>
              <a:gd name="connsiteY7" fmla="*/ 596691 h 902516"/>
              <a:gd name="connsiteX0" fmla="*/ 205228 w 270828"/>
              <a:gd name="connsiteY0" fmla="*/ 902516 h 902516"/>
              <a:gd name="connsiteX1" fmla="*/ 69369 w 270828"/>
              <a:gd name="connsiteY1" fmla="*/ 744274 h 902516"/>
              <a:gd name="connsiteX2" fmla="*/ 5199 w 270828"/>
              <a:gd name="connsiteY2" fmla="*/ 416739 h 902516"/>
              <a:gd name="connsiteX3" fmla="*/ 52687 w 270828"/>
              <a:gd name="connsiteY3" fmla="*/ 164697 h 902516"/>
              <a:gd name="connsiteX4" fmla="*/ 172156 w 270828"/>
              <a:gd name="connsiteY4" fmla="*/ 0 h 902516"/>
              <a:gd name="connsiteX5" fmla="*/ 186175 w 270828"/>
              <a:gd name="connsiteY5" fmla="*/ 216715 h 902516"/>
              <a:gd name="connsiteX6" fmla="*/ 186175 w 270828"/>
              <a:gd name="connsiteY6" fmla="*/ 426265 h 902516"/>
              <a:gd name="connsiteX7" fmla="*/ 270828 w 270828"/>
              <a:gd name="connsiteY7" fmla="*/ 596691 h 902516"/>
              <a:gd name="connsiteX0" fmla="*/ 205228 w 270828"/>
              <a:gd name="connsiteY0" fmla="*/ 902516 h 902516"/>
              <a:gd name="connsiteX1" fmla="*/ 69369 w 270828"/>
              <a:gd name="connsiteY1" fmla="*/ 744274 h 902516"/>
              <a:gd name="connsiteX2" fmla="*/ 5199 w 270828"/>
              <a:gd name="connsiteY2" fmla="*/ 416739 h 902516"/>
              <a:gd name="connsiteX3" fmla="*/ 52687 w 270828"/>
              <a:gd name="connsiteY3" fmla="*/ 164697 h 902516"/>
              <a:gd name="connsiteX4" fmla="*/ 172156 w 270828"/>
              <a:gd name="connsiteY4" fmla="*/ 0 h 902516"/>
              <a:gd name="connsiteX5" fmla="*/ 148075 w 270828"/>
              <a:gd name="connsiteY5" fmla="*/ 283390 h 902516"/>
              <a:gd name="connsiteX6" fmla="*/ 186175 w 270828"/>
              <a:gd name="connsiteY6" fmla="*/ 426265 h 902516"/>
              <a:gd name="connsiteX7" fmla="*/ 270828 w 270828"/>
              <a:gd name="connsiteY7" fmla="*/ 596691 h 902516"/>
              <a:gd name="connsiteX0" fmla="*/ 205228 w 270828"/>
              <a:gd name="connsiteY0" fmla="*/ 902516 h 902516"/>
              <a:gd name="connsiteX1" fmla="*/ 69369 w 270828"/>
              <a:gd name="connsiteY1" fmla="*/ 744274 h 902516"/>
              <a:gd name="connsiteX2" fmla="*/ 5199 w 270828"/>
              <a:gd name="connsiteY2" fmla="*/ 416739 h 902516"/>
              <a:gd name="connsiteX3" fmla="*/ 52687 w 270828"/>
              <a:gd name="connsiteY3" fmla="*/ 164697 h 902516"/>
              <a:gd name="connsiteX4" fmla="*/ 172156 w 270828"/>
              <a:gd name="connsiteY4" fmla="*/ 0 h 902516"/>
              <a:gd name="connsiteX5" fmla="*/ 148075 w 270828"/>
              <a:gd name="connsiteY5" fmla="*/ 283390 h 902516"/>
              <a:gd name="connsiteX6" fmla="*/ 129025 w 270828"/>
              <a:gd name="connsiteY6" fmla="*/ 473890 h 902516"/>
              <a:gd name="connsiteX7" fmla="*/ 270828 w 270828"/>
              <a:gd name="connsiteY7" fmla="*/ 596691 h 902516"/>
              <a:gd name="connsiteX0" fmla="*/ 205228 w 242253"/>
              <a:gd name="connsiteY0" fmla="*/ 902516 h 902516"/>
              <a:gd name="connsiteX1" fmla="*/ 69369 w 242253"/>
              <a:gd name="connsiteY1" fmla="*/ 744274 h 902516"/>
              <a:gd name="connsiteX2" fmla="*/ 5199 w 242253"/>
              <a:gd name="connsiteY2" fmla="*/ 416739 h 902516"/>
              <a:gd name="connsiteX3" fmla="*/ 52687 w 242253"/>
              <a:gd name="connsiteY3" fmla="*/ 164697 h 902516"/>
              <a:gd name="connsiteX4" fmla="*/ 172156 w 242253"/>
              <a:gd name="connsiteY4" fmla="*/ 0 h 902516"/>
              <a:gd name="connsiteX5" fmla="*/ 148075 w 242253"/>
              <a:gd name="connsiteY5" fmla="*/ 283390 h 902516"/>
              <a:gd name="connsiteX6" fmla="*/ 129025 w 242253"/>
              <a:gd name="connsiteY6" fmla="*/ 473890 h 902516"/>
              <a:gd name="connsiteX7" fmla="*/ 242253 w 242253"/>
              <a:gd name="connsiteY7" fmla="*/ 625266 h 902516"/>
              <a:gd name="connsiteX0" fmla="*/ 208119 w 245144"/>
              <a:gd name="connsiteY0" fmla="*/ 902516 h 902516"/>
              <a:gd name="connsiteX1" fmla="*/ 62735 w 245144"/>
              <a:gd name="connsiteY1" fmla="*/ 677599 h 902516"/>
              <a:gd name="connsiteX2" fmla="*/ 8090 w 245144"/>
              <a:gd name="connsiteY2" fmla="*/ 416739 h 902516"/>
              <a:gd name="connsiteX3" fmla="*/ 55578 w 245144"/>
              <a:gd name="connsiteY3" fmla="*/ 164697 h 902516"/>
              <a:gd name="connsiteX4" fmla="*/ 175047 w 245144"/>
              <a:gd name="connsiteY4" fmla="*/ 0 h 902516"/>
              <a:gd name="connsiteX5" fmla="*/ 150966 w 245144"/>
              <a:gd name="connsiteY5" fmla="*/ 283390 h 902516"/>
              <a:gd name="connsiteX6" fmla="*/ 131916 w 245144"/>
              <a:gd name="connsiteY6" fmla="*/ 473890 h 902516"/>
              <a:gd name="connsiteX7" fmla="*/ 245144 w 245144"/>
              <a:gd name="connsiteY7" fmla="*/ 625266 h 902516"/>
              <a:gd name="connsiteX0" fmla="*/ 208119 w 245144"/>
              <a:gd name="connsiteY0" fmla="*/ 903238 h 903238"/>
              <a:gd name="connsiteX1" fmla="*/ 62735 w 245144"/>
              <a:gd name="connsiteY1" fmla="*/ 678321 h 903238"/>
              <a:gd name="connsiteX2" fmla="*/ 8090 w 245144"/>
              <a:gd name="connsiteY2" fmla="*/ 417461 h 903238"/>
              <a:gd name="connsiteX3" fmla="*/ 55578 w 245144"/>
              <a:gd name="connsiteY3" fmla="*/ 165419 h 903238"/>
              <a:gd name="connsiteX4" fmla="*/ 175047 w 245144"/>
              <a:gd name="connsiteY4" fmla="*/ 722 h 903238"/>
              <a:gd name="connsiteX5" fmla="*/ 170914 w 245144"/>
              <a:gd name="connsiteY5" fmla="*/ 112663 h 903238"/>
              <a:gd name="connsiteX6" fmla="*/ 150966 w 245144"/>
              <a:gd name="connsiteY6" fmla="*/ 284112 h 903238"/>
              <a:gd name="connsiteX7" fmla="*/ 131916 w 245144"/>
              <a:gd name="connsiteY7" fmla="*/ 474612 h 903238"/>
              <a:gd name="connsiteX8" fmla="*/ 245144 w 245144"/>
              <a:gd name="connsiteY8" fmla="*/ 625988 h 903238"/>
              <a:gd name="connsiteX0" fmla="*/ 208119 w 245144"/>
              <a:gd name="connsiteY0" fmla="*/ 905805 h 905805"/>
              <a:gd name="connsiteX1" fmla="*/ 62735 w 245144"/>
              <a:gd name="connsiteY1" fmla="*/ 680888 h 905805"/>
              <a:gd name="connsiteX2" fmla="*/ 8090 w 245144"/>
              <a:gd name="connsiteY2" fmla="*/ 420028 h 905805"/>
              <a:gd name="connsiteX3" fmla="*/ 55578 w 245144"/>
              <a:gd name="connsiteY3" fmla="*/ 167986 h 905805"/>
              <a:gd name="connsiteX4" fmla="*/ 175047 w 245144"/>
              <a:gd name="connsiteY4" fmla="*/ 3289 h 905805"/>
              <a:gd name="connsiteX5" fmla="*/ 209014 w 245144"/>
              <a:gd name="connsiteY5" fmla="*/ 48555 h 905805"/>
              <a:gd name="connsiteX6" fmla="*/ 150966 w 245144"/>
              <a:gd name="connsiteY6" fmla="*/ 286679 h 905805"/>
              <a:gd name="connsiteX7" fmla="*/ 131916 w 245144"/>
              <a:gd name="connsiteY7" fmla="*/ 477179 h 905805"/>
              <a:gd name="connsiteX8" fmla="*/ 245144 w 245144"/>
              <a:gd name="connsiteY8" fmla="*/ 628555 h 905805"/>
              <a:gd name="connsiteX0" fmla="*/ 208119 w 245144"/>
              <a:gd name="connsiteY0" fmla="*/ 905805 h 905805"/>
              <a:gd name="connsiteX1" fmla="*/ 62735 w 245144"/>
              <a:gd name="connsiteY1" fmla="*/ 680888 h 905805"/>
              <a:gd name="connsiteX2" fmla="*/ 8090 w 245144"/>
              <a:gd name="connsiteY2" fmla="*/ 420028 h 905805"/>
              <a:gd name="connsiteX3" fmla="*/ 55578 w 245144"/>
              <a:gd name="connsiteY3" fmla="*/ 167986 h 905805"/>
              <a:gd name="connsiteX4" fmla="*/ 175047 w 245144"/>
              <a:gd name="connsiteY4" fmla="*/ 3289 h 905805"/>
              <a:gd name="connsiteX5" fmla="*/ 209014 w 245144"/>
              <a:gd name="connsiteY5" fmla="*/ 48555 h 905805"/>
              <a:gd name="connsiteX6" fmla="*/ 150966 w 245144"/>
              <a:gd name="connsiteY6" fmla="*/ 286679 h 905805"/>
              <a:gd name="connsiteX7" fmla="*/ 131916 w 245144"/>
              <a:gd name="connsiteY7" fmla="*/ 477179 h 905805"/>
              <a:gd name="connsiteX8" fmla="*/ 245144 w 245144"/>
              <a:gd name="connsiteY8" fmla="*/ 628555 h 905805"/>
              <a:gd name="connsiteX0" fmla="*/ 208119 w 245144"/>
              <a:gd name="connsiteY0" fmla="*/ 903459 h 903459"/>
              <a:gd name="connsiteX1" fmla="*/ 62735 w 245144"/>
              <a:gd name="connsiteY1" fmla="*/ 678542 h 903459"/>
              <a:gd name="connsiteX2" fmla="*/ 8090 w 245144"/>
              <a:gd name="connsiteY2" fmla="*/ 417682 h 903459"/>
              <a:gd name="connsiteX3" fmla="*/ 55578 w 245144"/>
              <a:gd name="connsiteY3" fmla="*/ 165640 h 903459"/>
              <a:gd name="connsiteX4" fmla="*/ 175047 w 245144"/>
              <a:gd name="connsiteY4" fmla="*/ 943 h 903459"/>
              <a:gd name="connsiteX5" fmla="*/ 218539 w 245144"/>
              <a:gd name="connsiteY5" fmla="*/ 93834 h 903459"/>
              <a:gd name="connsiteX6" fmla="*/ 150966 w 245144"/>
              <a:gd name="connsiteY6" fmla="*/ 284333 h 903459"/>
              <a:gd name="connsiteX7" fmla="*/ 131916 w 245144"/>
              <a:gd name="connsiteY7" fmla="*/ 474833 h 903459"/>
              <a:gd name="connsiteX8" fmla="*/ 245144 w 245144"/>
              <a:gd name="connsiteY8" fmla="*/ 626209 h 903459"/>
              <a:gd name="connsiteX0" fmla="*/ 208119 w 245144"/>
              <a:gd name="connsiteY0" fmla="*/ 903459 h 903459"/>
              <a:gd name="connsiteX1" fmla="*/ 62735 w 245144"/>
              <a:gd name="connsiteY1" fmla="*/ 678542 h 903459"/>
              <a:gd name="connsiteX2" fmla="*/ 8090 w 245144"/>
              <a:gd name="connsiteY2" fmla="*/ 417682 h 903459"/>
              <a:gd name="connsiteX3" fmla="*/ 55578 w 245144"/>
              <a:gd name="connsiteY3" fmla="*/ 165640 h 903459"/>
              <a:gd name="connsiteX4" fmla="*/ 175047 w 245144"/>
              <a:gd name="connsiteY4" fmla="*/ 943 h 903459"/>
              <a:gd name="connsiteX5" fmla="*/ 218539 w 245144"/>
              <a:gd name="connsiteY5" fmla="*/ 93834 h 903459"/>
              <a:gd name="connsiteX6" fmla="*/ 150966 w 245144"/>
              <a:gd name="connsiteY6" fmla="*/ 284333 h 903459"/>
              <a:gd name="connsiteX7" fmla="*/ 131916 w 245144"/>
              <a:gd name="connsiteY7" fmla="*/ 474833 h 903459"/>
              <a:gd name="connsiteX8" fmla="*/ 245144 w 245144"/>
              <a:gd name="connsiteY8" fmla="*/ 626209 h 903459"/>
              <a:gd name="connsiteX0" fmla="*/ 208119 w 245144"/>
              <a:gd name="connsiteY0" fmla="*/ 931737 h 931737"/>
              <a:gd name="connsiteX1" fmla="*/ 62735 w 245144"/>
              <a:gd name="connsiteY1" fmla="*/ 706820 h 931737"/>
              <a:gd name="connsiteX2" fmla="*/ 8090 w 245144"/>
              <a:gd name="connsiteY2" fmla="*/ 445960 h 931737"/>
              <a:gd name="connsiteX3" fmla="*/ 55578 w 245144"/>
              <a:gd name="connsiteY3" fmla="*/ 193918 h 931737"/>
              <a:gd name="connsiteX4" fmla="*/ 213147 w 245144"/>
              <a:gd name="connsiteY4" fmla="*/ 646 h 931737"/>
              <a:gd name="connsiteX5" fmla="*/ 218539 w 245144"/>
              <a:gd name="connsiteY5" fmla="*/ 122112 h 931737"/>
              <a:gd name="connsiteX6" fmla="*/ 150966 w 245144"/>
              <a:gd name="connsiteY6" fmla="*/ 312611 h 931737"/>
              <a:gd name="connsiteX7" fmla="*/ 131916 w 245144"/>
              <a:gd name="connsiteY7" fmla="*/ 503111 h 931737"/>
              <a:gd name="connsiteX8" fmla="*/ 245144 w 245144"/>
              <a:gd name="connsiteY8" fmla="*/ 654487 h 931737"/>
              <a:gd name="connsiteX0" fmla="*/ 208119 w 245144"/>
              <a:gd name="connsiteY0" fmla="*/ 894101 h 894101"/>
              <a:gd name="connsiteX1" fmla="*/ 62735 w 245144"/>
              <a:gd name="connsiteY1" fmla="*/ 669184 h 894101"/>
              <a:gd name="connsiteX2" fmla="*/ 8090 w 245144"/>
              <a:gd name="connsiteY2" fmla="*/ 408324 h 894101"/>
              <a:gd name="connsiteX3" fmla="*/ 55578 w 245144"/>
              <a:gd name="connsiteY3" fmla="*/ 156282 h 894101"/>
              <a:gd name="connsiteX4" fmla="*/ 146472 w 245144"/>
              <a:gd name="connsiteY4" fmla="*/ 1110 h 894101"/>
              <a:gd name="connsiteX5" fmla="*/ 218539 w 245144"/>
              <a:gd name="connsiteY5" fmla="*/ 84476 h 894101"/>
              <a:gd name="connsiteX6" fmla="*/ 150966 w 245144"/>
              <a:gd name="connsiteY6" fmla="*/ 274975 h 894101"/>
              <a:gd name="connsiteX7" fmla="*/ 131916 w 245144"/>
              <a:gd name="connsiteY7" fmla="*/ 465475 h 894101"/>
              <a:gd name="connsiteX8" fmla="*/ 245144 w 245144"/>
              <a:gd name="connsiteY8" fmla="*/ 616851 h 894101"/>
              <a:gd name="connsiteX0" fmla="*/ 208119 w 245144"/>
              <a:gd name="connsiteY0" fmla="*/ 894411 h 894411"/>
              <a:gd name="connsiteX1" fmla="*/ 62735 w 245144"/>
              <a:gd name="connsiteY1" fmla="*/ 669494 h 894411"/>
              <a:gd name="connsiteX2" fmla="*/ 8090 w 245144"/>
              <a:gd name="connsiteY2" fmla="*/ 408634 h 894411"/>
              <a:gd name="connsiteX3" fmla="*/ 55578 w 245144"/>
              <a:gd name="connsiteY3" fmla="*/ 156592 h 894411"/>
              <a:gd name="connsiteX4" fmla="*/ 146472 w 245144"/>
              <a:gd name="connsiteY4" fmla="*/ 1420 h 894411"/>
              <a:gd name="connsiteX5" fmla="*/ 180439 w 245144"/>
              <a:gd name="connsiteY5" fmla="*/ 72880 h 894411"/>
              <a:gd name="connsiteX6" fmla="*/ 150966 w 245144"/>
              <a:gd name="connsiteY6" fmla="*/ 275285 h 894411"/>
              <a:gd name="connsiteX7" fmla="*/ 131916 w 245144"/>
              <a:gd name="connsiteY7" fmla="*/ 465785 h 894411"/>
              <a:gd name="connsiteX8" fmla="*/ 245144 w 245144"/>
              <a:gd name="connsiteY8" fmla="*/ 617161 h 894411"/>
              <a:gd name="connsiteX0" fmla="*/ 208119 w 245144"/>
              <a:gd name="connsiteY0" fmla="*/ 895991 h 895991"/>
              <a:gd name="connsiteX1" fmla="*/ 62735 w 245144"/>
              <a:gd name="connsiteY1" fmla="*/ 671074 h 895991"/>
              <a:gd name="connsiteX2" fmla="*/ 8090 w 245144"/>
              <a:gd name="connsiteY2" fmla="*/ 410214 h 895991"/>
              <a:gd name="connsiteX3" fmla="*/ 55578 w 245144"/>
              <a:gd name="connsiteY3" fmla="*/ 158172 h 895991"/>
              <a:gd name="connsiteX4" fmla="*/ 146472 w 245144"/>
              <a:gd name="connsiteY4" fmla="*/ 3000 h 895991"/>
              <a:gd name="connsiteX5" fmla="*/ 180439 w 245144"/>
              <a:gd name="connsiteY5" fmla="*/ 74460 h 895991"/>
              <a:gd name="connsiteX6" fmla="*/ 150966 w 245144"/>
              <a:gd name="connsiteY6" fmla="*/ 276865 h 895991"/>
              <a:gd name="connsiteX7" fmla="*/ 131916 w 245144"/>
              <a:gd name="connsiteY7" fmla="*/ 467365 h 895991"/>
              <a:gd name="connsiteX8" fmla="*/ 245144 w 245144"/>
              <a:gd name="connsiteY8" fmla="*/ 618741 h 895991"/>
              <a:gd name="connsiteX0" fmla="*/ 208119 w 245144"/>
              <a:gd name="connsiteY0" fmla="*/ 895991 h 895991"/>
              <a:gd name="connsiteX1" fmla="*/ 62735 w 245144"/>
              <a:gd name="connsiteY1" fmla="*/ 671074 h 895991"/>
              <a:gd name="connsiteX2" fmla="*/ 8090 w 245144"/>
              <a:gd name="connsiteY2" fmla="*/ 410214 h 895991"/>
              <a:gd name="connsiteX3" fmla="*/ 55578 w 245144"/>
              <a:gd name="connsiteY3" fmla="*/ 158172 h 895991"/>
              <a:gd name="connsiteX4" fmla="*/ 146472 w 245144"/>
              <a:gd name="connsiteY4" fmla="*/ 3000 h 895991"/>
              <a:gd name="connsiteX5" fmla="*/ 180439 w 245144"/>
              <a:gd name="connsiteY5" fmla="*/ 74460 h 895991"/>
              <a:gd name="connsiteX6" fmla="*/ 150966 w 245144"/>
              <a:gd name="connsiteY6" fmla="*/ 276865 h 895991"/>
              <a:gd name="connsiteX7" fmla="*/ 131916 w 245144"/>
              <a:gd name="connsiteY7" fmla="*/ 467365 h 895991"/>
              <a:gd name="connsiteX8" fmla="*/ 245144 w 245144"/>
              <a:gd name="connsiteY8" fmla="*/ 618741 h 895991"/>
              <a:gd name="connsiteX0" fmla="*/ 208119 w 245144"/>
              <a:gd name="connsiteY0" fmla="*/ 895991 h 895991"/>
              <a:gd name="connsiteX1" fmla="*/ 62735 w 245144"/>
              <a:gd name="connsiteY1" fmla="*/ 671074 h 895991"/>
              <a:gd name="connsiteX2" fmla="*/ 8090 w 245144"/>
              <a:gd name="connsiteY2" fmla="*/ 410214 h 895991"/>
              <a:gd name="connsiteX3" fmla="*/ 55578 w 245144"/>
              <a:gd name="connsiteY3" fmla="*/ 158172 h 895991"/>
              <a:gd name="connsiteX4" fmla="*/ 146472 w 245144"/>
              <a:gd name="connsiteY4" fmla="*/ 3000 h 895991"/>
              <a:gd name="connsiteX5" fmla="*/ 180439 w 245144"/>
              <a:gd name="connsiteY5" fmla="*/ 74460 h 895991"/>
              <a:gd name="connsiteX6" fmla="*/ 153347 w 245144"/>
              <a:gd name="connsiteY6" fmla="*/ 264959 h 895991"/>
              <a:gd name="connsiteX7" fmla="*/ 131916 w 245144"/>
              <a:gd name="connsiteY7" fmla="*/ 467365 h 895991"/>
              <a:gd name="connsiteX8" fmla="*/ 245144 w 245144"/>
              <a:gd name="connsiteY8" fmla="*/ 618741 h 895991"/>
              <a:gd name="connsiteX0" fmla="*/ 208119 w 245144"/>
              <a:gd name="connsiteY0" fmla="*/ 895991 h 895991"/>
              <a:gd name="connsiteX1" fmla="*/ 62735 w 245144"/>
              <a:gd name="connsiteY1" fmla="*/ 671074 h 895991"/>
              <a:gd name="connsiteX2" fmla="*/ 8090 w 245144"/>
              <a:gd name="connsiteY2" fmla="*/ 410214 h 895991"/>
              <a:gd name="connsiteX3" fmla="*/ 55578 w 245144"/>
              <a:gd name="connsiteY3" fmla="*/ 158172 h 895991"/>
              <a:gd name="connsiteX4" fmla="*/ 146472 w 245144"/>
              <a:gd name="connsiteY4" fmla="*/ 3000 h 895991"/>
              <a:gd name="connsiteX5" fmla="*/ 180439 w 245144"/>
              <a:gd name="connsiteY5" fmla="*/ 74460 h 895991"/>
              <a:gd name="connsiteX6" fmla="*/ 153347 w 245144"/>
              <a:gd name="connsiteY6" fmla="*/ 264959 h 895991"/>
              <a:gd name="connsiteX7" fmla="*/ 131916 w 245144"/>
              <a:gd name="connsiteY7" fmla="*/ 467365 h 895991"/>
              <a:gd name="connsiteX8" fmla="*/ 245144 w 245144"/>
              <a:gd name="connsiteY8" fmla="*/ 618741 h 895991"/>
              <a:gd name="connsiteX0" fmla="*/ 208119 w 245144"/>
              <a:gd name="connsiteY0" fmla="*/ 895739 h 895739"/>
              <a:gd name="connsiteX1" fmla="*/ 62735 w 245144"/>
              <a:gd name="connsiteY1" fmla="*/ 670822 h 895739"/>
              <a:gd name="connsiteX2" fmla="*/ 8090 w 245144"/>
              <a:gd name="connsiteY2" fmla="*/ 409962 h 895739"/>
              <a:gd name="connsiteX3" fmla="*/ 55578 w 245144"/>
              <a:gd name="connsiteY3" fmla="*/ 157920 h 895739"/>
              <a:gd name="connsiteX4" fmla="*/ 146472 w 245144"/>
              <a:gd name="connsiteY4" fmla="*/ 2748 h 895739"/>
              <a:gd name="connsiteX5" fmla="*/ 168532 w 245144"/>
              <a:gd name="connsiteY5" fmla="*/ 76589 h 895739"/>
              <a:gd name="connsiteX6" fmla="*/ 153347 w 245144"/>
              <a:gd name="connsiteY6" fmla="*/ 264707 h 895739"/>
              <a:gd name="connsiteX7" fmla="*/ 131916 w 245144"/>
              <a:gd name="connsiteY7" fmla="*/ 467113 h 895739"/>
              <a:gd name="connsiteX8" fmla="*/ 245144 w 245144"/>
              <a:gd name="connsiteY8" fmla="*/ 618489 h 895739"/>
              <a:gd name="connsiteX0" fmla="*/ 208119 w 245144"/>
              <a:gd name="connsiteY0" fmla="*/ 878236 h 878236"/>
              <a:gd name="connsiteX1" fmla="*/ 62735 w 245144"/>
              <a:gd name="connsiteY1" fmla="*/ 653319 h 878236"/>
              <a:gd name="connsiteX2" fmla="*/ 8090 w 245144"/>
              <a:gd name="connsiteY2" fmla="*/ 392459 h 878236"/>
              <a:gd name="connsiteX3" fmla="*/ 55578 w 245144"/>
              <a:gd name="connsiteY3" fmla="*/ 140417 h 878236"/>
              <a:gd name="connsiteX4" fmla="*/ 125041 w 245144"/>
              <a:gd name="connsiteY4" fmla="*/ 6677 h 878236"/>
              <a:gd name="connsiteX5" fmla="*/ 168532 w 245144"/>
              <a:gd name="connsiteY5" fmla="*/ 59086 h 878236"/>
              <a:gd name="connsiteX6" fmla="*/ 153347 w 245144"/>
              <a:gd name="connsiteY6" fmla="*/ 247204 h 878236"/>
              <a:gd name="connsiteX7" fmla="*/ 131916 w 245144"/>
              <a:gd name="connsiteY7" fmla="*/ 449610 h 878236"/>
              <a:gd name="connsiteX8" fmla="*/ 245144 w 245144"/>
              <a:gd name="connsiteY8" fmla="*/ 600986 h 878236"/>
              <a:gd name="connsiteX0" fmla="*/ 208119 w 245144"/>
              <a:gd name="connsiteY0" fmla="*/ 889465 h 889465"/>
              <a:gd name="connsiteX1" fmla="*/ 62735 w 245144"/>
              <a:gd name="connsiteY1" fmla="*/ 664548 h 889465"/>
              <a:gd name="connsiteX2" fmla="*/ 8090 w 245144"/>
              <a:gd name="connsiteY2" fmla="*/ 403688 h 889465"/>
              <a:gd name="connsiteX3" fmla="*/ 55578 w 245144"/>
              <a:gd name="connsiteY3" fmla="*/ 151646 h 889465"/>
              <a:gd name="connsiteX4" fmla="*/ 136947 w 245144"/>
              <a:gd name="connsiteY4" fmla="*/ 3618 h 889465"/>
              <a:gd name="connsiteX5" fmla="*/ 168532 w 245144"/>
              <a:gd name="connsiteY5" fmla="*/ 70315 h 889465"/>
              <a:gd name="connsiteX6" fmla="*/ 153347 w 245144"/>
              <a:gd name="connsiteY6" fmla="*/ 258433 h 889465"/>
              <a:gd name="connsiteX7" fmla="*/ 131916 w 245144"/>
              <a:gd name="connsiteY7" fmla="*/ 460839 h 889465"/>
              <a:gd name="connsiteX8" fmla="*/ 245144 w 245144"/>
              <a:gd name="connsiteY8" fmla="*/ 612215 h 889465"/>
              <a:gd name="connsiteX0" fmla="*/ 208119 w 245144"/>
              <a:gd name="connsiteY0" fmla="*/ 889465 h 889465"/>
              <a:gd name="connsiteX1" fmla="*/ 62735 w 245144"/>
              <a:gd name="connsiteY1" fmla="*/ 664548 h 889465"/>
              <a:gd name="connsiteX2" fmla="*/ 8090 w 245144"/>
              <a:gd name="connsiteY2" fmla="*/ 403688 h 889465"/>
              <a:gd name="connsiteX3" fmla="*/ 55578 w 245144"/>
              <a:gd name="connsiteY3" fmla="*/ 151646 h 889465"/>
              <a:gd name="connsiteX4" fmla="*/ 136947 w 245144"/>
              <a:gd name="connsiteY4" fmla="*/ 3618 h 889465"/>
              <a:gd name="connsiteX5" fmla="*/ 168532 w 245144"/>
              <a:gd name="connsiteY5" fmla="*/ 70315 h 889465"/>
              <a:gd name="connsiteX6" fmla="*/ 153347 w 245144"/>
              <a:gd name="connsiteY6" fmla="*/ 258433 h 889465"/>
              <a:gd name="connsiteX7" fmla="*/ 131916 w 245144"/>
              <a:gd name="connsiteY7" fmla="*/ 460839 h 889465"/>
              <a:gd name="connsiteX8" fmla="*/ 245144 w 245144"/>
              <a:gd name="connsiteY8" fmla="*/ 612215 h 889465"/>
              <a:gd name="connsiteX0" fmla="*/ 208119 w 245144"/>
              <a:gd name="connsiteY0" fmla="*/ 889465 h 889465"/>
              <a:gd name="connsiteX1" fmla="*/ 62735 w 245144"/>
              <a:gd name="connsiteY1" fmla="*/ 664548 h 889465"/>
              <a:gd name="connsiteX2" fmla="*/ 8090 w 245144"/>
              <a:gd name="connsiteY2" fmla="*/ 403688 h 889465"/>
              <a:gd name="connsiteX3" fmla="*/ 32802 w 245144"/>
              <a:gd name="connsiteY3" fmla="*/ 256054 h 889465"/>
              <a:gd name="connsiteX4" fmla="*/ 55578 w 245144"/>
              <a:gd name="connsiteY4" fmla="*/ 151646 h 889465"/>
              <a:gd name="connsiteX5" fmla="*/ 136947 w 245144"/>
              <a:gd name="connsiteY5" fmla="*/ 3618 h 889465"/>
              <a:gd name="connsiteX6" fmla="*/ 168532 w 245144"/>
              <a:gd name="connsiteY6" fmla="*/ 70315 h 889465"/>
              <a:gd name="connsiteX7" fmla="*/ 153347 w 245144"/>
              <a:gd name="connsiteY7" fmla="*/ 258433 h 889465"/>
              <a:gd name="connsiteX8" fmla="*/ 131916 w 245144"/>
              <a:gd name="connsiteY8" fmla="*/ 460839 h 889465"/>
              <a:gd name="connsiteX9" fmla="*/ 245144 w 245144"/>
              <a:gd name="connsiteY9" fmla="*/ 612215 h 889465"/>
              <a:gd name="connsiteX0" fmla="*/ 208119 w 245144"/>
              <a:gd name="connsiteY0" fmla="*/ 889465 h 889465"/>
              <a:gd name="connsiteX1" fmla="*/ 62735 w 245144"/>
              <a:gd name="connsiteY1" fmla="*/ 664548 h 889465"/>
              <a:gd name="connsiteX2" fmla="*/ 8090 w 245144"/>
              <a:gd name="connsiteY2" fmla="*/ 403688 h 889465"/>
              <a:gd name="connsiteX3" fmla="*/ 6608 w 245144"/>
              <a:gd name="connsiteY3" fmla="*/ 263198 h 889465"/>
              <a:gd name="connsiteX4" fmla="*/ 55578 w 245144"/>
              <a:gd name="connsiteY4" fmla="*/ 151646 h 889465"/>
              <a:gd name="connsiteX5" fmla="*/ 136947 w 245144"/>
              <a:gd name="connsiteY5" fmla="*/ 3618 h 889465"/>
              <a:gd name="connsiteX6" fmla="*/ 168532 w 245144"/>
              <a:gd name="connsiteY6" fmla="*/ 70315 h 889465"/>
              <a:gd name="connsiteX7" fmla="*/ 153347 w 245144"/>
              <a:gd name="connsiteY7" fmla="*/ 258433 h 889465"/>
              <a:gd name="connsiteX8" fmla="*/ 131916 w 245144"/>
              <a:gd name="connsiteY8" fmla="*/ 460839 h 889465"/>
              <a:gd name="connsiteX9" fmla="*/ 245144 w 245144"/>
              <a:gd name="connsiteY9" fmla="*/ 612215 h 889465"/>
              <a:gd name="connsiteX0" fmla="*/ 218429 w 255454"/>
              <a:gd name="connsiteY0" fmla="*/ 889465 h 889465"/>
              <a:gd name="connsiteX1" fmla="*/ 73045 w 255454"/>
              <a:gd name="connsiteY1" fmla="*/ 664548 h 889465"/>
              <a:gd name="connsiteX2" fmla="*/ 4112 w 255454"/>
              <a:gd name="connsiteY2" fmla="*/ 401307 h 889465"/>
              <a:gd name="connsiteX3" fmla="*/ 16918 w 255454"/>
              <a:gd name="connsiteY3" fmla="*/ 263198 h 889465"/>
              <a:gd name="connsiteX4" fmla="*/ 65888 w 255454"/>
              <a:gd name="connsiteY4" fmla="*/ 151646 h 889465"/>
              <a:gd name="connsiteX5" fmla="*/ 147257 w 255454"/>
              <a:gd name="connsiteY5" fmla="*/ 3618 h 889465"/>
              <a:gd name="connsiteX6" fmla="*/ 178842 w 255454"/>
              <a:gd name="connsiteY6" fmla="*/ 70315 h 889465"/>
              <a:gd name="connsiteX7" fmla="*/ 163657 w 255454"/>
              <a:gd name="connsiteY7" fmla="*/ 258433 h 889465"/>
              <a:gd name="connsiteX8" fmla="*/ 142226 w 255454"/>
              <a:gd name="connsiteY8" fmla="*/ 460839 h 889465"/>
              <a:gd name="connsiteX9" fmla="*/ 255454 w 255454"/>
              <a:gd name="connsiteY9" fmla="*/ 612215 h 889465"/>
              <a:gd name="connsiteX0" fmla="*/ 218429 w 255454"/>
              <a:gd name="connsiteY0" fmla="*/ 889465 h 889465"/>
              <a:gd name="connsiteX1" fmla="*/ 73045 w 255454"/>
              <a:gd name="connsiteY1" fmla="*/ 664548 h 889465"/>
              <a:gd name="connsiteX2" fmla="*/ 4112 w 255454"/>
              <a:gd name="connsiteY2" fmla="*/ 401307 h 889465"/>
              <a:gd name="connsiteX3" fmla="*/ 16918 w 255454"/>
              <a:gd name="connsiteY3" fmla="*/ 263198 h 889465"/>
              <a:gd name="connsiteX4" fmla="*/ 65888 w 255454"/>
              <a:gd name="connsiteY4" fmla="*/ 151646 h 889465"/>
              <a:gd name="connsiteX5" fmla="*/ 147257 w 255454"/>
              <a:gd name="connsiteY5" fmla="*/ 3618 h 889465"/>
              <a:gd name="connsiteX6" fmla="*/ 178842 w 255454"/>
              <a:gd name="connsiteY6" fmla="*/ 70315 h 889465"/>
              <a:gd name="connsiteX7" fmla="*/ 163657 w 255454"/>
              <a:gd name="connsiteY7" fmla="*/ 258433 h 889465"/>
              <a:gd name="connsiteX8" fmla="*/ 142226 w 255454"/>
              <a:gd name="connsiteY8" fmla="*/ 460839 h 889465"/>
              <a:gd name="connsiteX9" fmla="*/ 255454 w 255454"/>
              <a:gd name="connsiteY9" fmla="*/ 612215 h 889465"/>
              <a:gd name="connsiteX0" fmla="*/ 214317 w 251342"/>
              <a:gd name="connsiteY0" fmla="*/ 889465 h 889465"/>
              <a:gd name="connsiteX1" fmla="*/ 68933 w 251342"/>
              <a:gd name="connsiteY1" fmla="*/ 664548 h 889465"/>
              <a:gd name="connsiteX2" fmla="*/ 17568 w 251342"/>
              <a:gd name="connsiteY2" fmla="*/ 570379 h 889465"/>
              <a:gd name="connsiteX3" fmla="*/ 0 w 251342"/>
              <a:gd name="connsiteY3" fmla="*/ 401307 h 889465"/>
              <a:gd name="connsiteX4" fmla="*/ 12806 w 251342"/>
              <a:gd name="connsiteY4" fmla="*/ 263198 h 889465"/>
              <a:gd name="connsiteX5" fmla="*/ 61776 w 251342"/>
              <a:gd name="connsiteY5" fmla="*/ 151646 h 889465"/>
              <a:gd name="connsiteX6" fmla="*/ 143145 w 251342"/>
              <a:gd name="connsiteY6" fmla="*/ 3618 h 889465"/>
              <a:gd name="connsiteX7" fmla="*/ 174730 w 251342"/>
              <a:gd name="connsiteY7" fmla="*/ 70315 h 889465"/>
              <a:gd name="connsiteX8" fmla="*/ 159545 w 251342"/>
              <a:gd name="connsiteY8" fmla="*/ 258433 h 889465"/>
              <a:gd name="connsiteX9" fmla="*/ 138114 w 251342"/>
              <a:gd name="connsiteY9" fmla="*/ 460839 h 889465"/>
              <a:gd name="connsiteX10" fmla="*/ 251342 w 251342"/>
              <a:gd name="connsiteY10" fmla="*/ 612215 h 889465"/>
              <a:gd name="connsiteX0" fmla="*/ 214453 w 251478"/>
              <a:gd name="connsiteY0" fmla="*/ 889465 h 889465"/>
              <a:gd name="connsiteX1" fmla="*/ 69069 w 251478"/>
              <a:gd name="connsiteY1" fmla="*/ 664548 h 889465"/>
              <a:gd name="connsiteX2" fmla="*/ 8179 w 251478"/>
              <a:gd name="connsiteY2" fmla="*/ 532279 h 889465"/>
              <a:gd name="connsiteX3" fmla="*/ 136 w 251478"/>
              <a:gd name="connsiteY3" fmla="*/ 401307 h 889465"/>
              <a:gd name="connsiteX4" fmla="*/ 12942 w 251478"/>
              <a:gd name="connsiteY4" fmla="*/ 263198 h 889465"/>
              <a:gd name="connsiteX5" fmla="*/ 61912 w 251478"/>
              <a:gd name="connsiteY5" fmla="*/ 151646 h 889465"/>
              <a:gd name="connsiteX6" fmla="*/ 143281 w 251478"/>
              <a:gd name="connsiteY6" fmla="*/ 3618 h 889465"/>
              <a:gd name="connsiteX7" fmla="*/ 174866 w 251478"/>
              <a:gd name="connsiteY7" fmla="*/ 70315 h 889465"/>
              <a:gd name="connsiteX8" fmla="*/ 159681 w 251478"/>
              <a:gd name="connsiteY8" fmla="*/ 258433 h 889465"/>
              <a:gd name="connsiteX9" fmla="*/ 138250 w 251478"/>
              <a:gd name="connsiteY9" fmla="*/ 460839 h 889465"/>
              <a:gd name="connsiteX10" fmla="*/ 251478 w 251478"/>
              <a:gd name="connsiteY10" fmla="*/ 612215 h 889465"/>
              <a:gd name="connsiteX0" fmla="*/ 220395 w 257420"/>
              <a:gd name="connsiteY0" fmla="*/ 889465 h 889465"/>
              <a:gd name="connsiteX1" fmla="*/ 75011 w 257420"/>
              <a:gd name="connsiteY1" fmla="*/ 664548 h 889465"/>
              <a:gd name="connsiteX2" fmla="*/ 4596 w 257420"/>
              <a:gd name="connsiteY2" fmla="*/ 527517 h 889465"/>
              <a:gd name="connsiteX3" fmla="*/ 6078 w 257420"/>
              <a:gd name="connsiteY3" fmla="*/ 401307 h 889465"/>
              <a:gd name="connsiteX4" fmla="*/ 18884 w 257420"/>
              <a:gd name="connsiteY4" fmla="*/ 263198 h 889465"/>
              <a:gd name="connsiteX5" fmla="*/ 67854 w 257420"/>
              <a:gd name="connsiteY5" fmla="*/ 151646 h 889465"/>
              <a:gd name="connsiteX6" fmla="*/ 149223 w 257420"/>
              <a:gd name="connsiteY6" fmla="*/ 3618 h 889465"/>
              <a:gd name="connsiteX7" fmla="*/ 180808 w 257420"/>
              <a:gd name="connsiteY7" fmla="*/ 70315 h 889465"/>
              <a:gd name="connsiteX8" fmla="*/ 165623 w 257420"/>
              <a:gd name="connsiteY8" fmla="*/ 258433 h 889465"/>
              <a:gd name="connsiteX9" fmla="*/ 144192 w 257420"/>
              <a:gd name="connsiteY9" fmla="*/ 460839 h 889465"/>
              <a:gd name="connsiteX10" fmla="*/ 257420 w 257420"/>
              <a:gd name="connsiteY10" fmla="*/ 612215 h 889465"/>
              <a:gd name="connsiteX0" fmla="*/ 223978 w 261003"/>
              <a:gd name="connsiteY0" fmla="*/ 889465 h 889465"/>
              <a:gd name="connsiteX1" fmla="*/ 78594 w 261003"/>
              <a:gd name="connsiteY1" fmla="*/ 664548 h 889465"/>
              <a:gd name="connsiteX2" fmla="*/ 8179 w 261003"/>
              <a:gd name="connsiteY2" fmla="*/ 527517 h 889465"/>
              <a:gd name="connsiteX3" fmla="*/ 136 w 261003"/>
              <a:gd name="connsiteY3" fmla="*/ 398926 h 889465"/>
              <a:gd name="connsiteX4" fmla="*/ 22467 w 261003"/>
              <a:gd name="connsiteY4" fmla="*/ 263198 h 889465"/>
              <a:gd name="connsiteX5" fmla="*/ 71437 w 261003"/>
              <a:gd name="connsiteY5" fmla="*/ 151646 h 889465"/>
              <a:gd name="connsiteX6" fmla="*/ 152806 w 261003"/>
              <a:gd name="connsiteY6" fmla="*/ 3618 h 889465"/>
              <a:gd name="connsiteX7" fmla="*/ 184391 w 261003"/>
              <a:gd name="connsiteY7" fmla="*/ 70315 h 889465"/>
              <a:gd name="connsiteX8" fmla="*/ 169206 w 261003"/>
              <a:gd name="connsiteY8" fmla="*/ 258433 h 889465"/>
              <a:gd name="connsiteX9" fmla="*/ 147775 w 261003"/>
              <a:gd name="connsiteY9" fmla="*/ 460839 h 889465"/>
              <a:gd name="connsiteX10" fmla="*/ 261003 w 261003"/>
              <a:gd name="connsiteY10" fmla="*/ 612215 h 889465"/>
              <a:gd name="connsiteX0" fmla="*/ 223978 w 261003"/>
              <a:gd name="connsiteY0" fmla="*/ 889465 h 889465"/>
              <a:gd name="connsiteX1" fmla="*/ 78594 w 261003"/>
              <a:gd name="connsiteY1" fmla="*/ 664548 h 889465"/>
              <a:gd name="connsiteX2" fmla="*/ 8179 w 261003"/>
              <a:gd name="connsiteY2" fmla="*/ 527517 h 889465"/>
              <a:gd name="connsiteX3" fmla="*/ 136 w 261003"/>
              <a:gd name="connsiteY3" fmla="*/ 398926 h 889465"/>
              <a:gd name="connsiteX4" fmla="*/ 22467 w 261003"/>
              <a:gd name="connsiteY4" fmla="*/ 263198 h 889465"/>
              <a:gd name="connsiteX5" fmla="*/ 71437 w 261003"/>
              <a:gd name="connsiteY5" fmla="*/ 151646 h 889465"/>
              <a:gd name="connsiteX6" fmla="*/ 152806 w 261003"/>
              <a:gd name="connsiteY6" fmla="*/ 3618 h 889465"/>
              <a:gd name="connsiteX7" fmla="*/ 184391 w 261003"/>
              <a:gd name="connsiteY7" fmla="*/ 70315 h 889465"/>
              <a:gd name="connsiteX8" fmla="*/ 169206 w 261003"/>
              <a:gd name="connsiteY8" fmla="*/ 258433 h 889465"/>
              <a:gd name="connsiteX9" fmla="*/ 147775 w 261003"/>
              <a:gd name="connsiteY9" fmla="*/ 460839 h 889465"/>
              <a:gd name="connsiteX10" fmla="*/ 261003 w 261003"/>
              <a:gd name="connsiteY10" fmla="*/ 612215 h 889465"/>
              <a:gd name="connsiteX0" fmla="*/ 223978 w 261003"/>
              <a:gd name="connsiteY0" fmla="*/ 889465 h 889465"/>
              <a:gd name="connsiteX1" fmla="*/ 78594 w 261003"/>
              <a:gd name="connsiteY1" fmla="*/ 664548 h 889465"/>
              <a:gd name="connsiteX2" fmla="*/ 8179 w 261003"/>
              <a:gd name="connsiteY2" fmla="*/ 527517 h 889465"/>
              <a:gd name="connsiteX3" fmla="*/ 136 w 261003"/>
              <a:gd name="connsiteY3" fmla="*/ 398926 h 889465"/>
              <a:gd name="connsiteX4" fmla="*/ 22467 w 261003"/>
              <a:gd name="connsiteY4" fmla="*/ 263198 h 889465"/>
              <a:gd name="connsiteX5" fmla="*/ 71437 w 261003"/>
              <a:gd name="connsiteY5" fmla="*/ 151646 h 889465"/>
              <a:gd name="connsiteX6" fmla="*/ 152806 w 261003"/>
              <a:gd name="connsiteY6" fmla="*/ 3618 h 889465"/>
              <a:gd name="connsiteX7" fmla="*/ 184391 w 261003"/>
              <a:gd name="connsiteY7" fmla="*/ 70315 h 889465"/>
              <a:gd name="connsiteX8" fmla="*/ 169206 w 261003"/>
              <a:gd name="connsiteY8" fmla="*/ 258433 h 889465"/>
              <a:gd name="connsiteX9" fmla="*/ 147775 w 261003"/>
              <a:gd name="connsiteY9" fmla="*/ 460839 h 889465"/>
              <a:gd name="connsiteX10" fmla="*/ 261003 w 261003"/>
              <a:gd name="connsiteY10" fmla="*/ 612215 h 889465"/>
              <a:gd name="connsiteX0" fmla="*/ 223978 w 261003"/>
              <a:gd name="connsiteY0" fmla="*/ 889465 h 889465"/>
              <a:gd name="connsiteX1" fmla="*/ 78594 w 261003"/>
              <a:gd name="connsiteY1" fmla="*/ 664548 h 889465"/>
              <a:gd name="connsiteX2" fmla="*/ 8179 w 261003"/>
              <a:gd name="connsiteY2" fmla="*/ 527517 h 889465"/>
              <a:gd name="connsiteX3" fmla="*/ 136 w 261003"/>
              <a:gd name="connsiteY3" fmla="*/ 398926 h 889465"/>
              <a:gd name="connsiteX4" fmla="*/ 22467 w 261003"/>
              <a:gd name="connsiteY4" fmla="*/ 263198 h 889465"/>
              <a:gd name="connsiteX5" fmla="*/ 71437 w 261003"/>
              <a:gd name="connsiteY5" fmla="*/ 151646 h 889465"/>
              <a:gd name="connsiteX6" fmla="*/ 152806 w 261003"/>
              <a:gd name="connsiteY6" fmla="*/ 3618 h 889465"/>
              <a:gd name="connsiteX7" fmla="*/ 184391 w 261003"/>
              <a:gd name="connsiteY7" fmla="*/ 70315 h 889465"/>
              <a:gd name="connsiteX8" fmla="*/ 169206 w 261003"/>
              <a:gd name="connsiteY8" fmla="*/ 258433 h 889465"/>
              <a:gd name="connsiteX9" fmla="*/ 147775 w 261003"/>
              <a:gd name="connsiteY9" fmla="*/ 460839 h 889465"/>
              <a:gd name="connsiteX10" fmla="*/ 261003 w 261003"/>
              <a:gd name="connsiteY10" fmla="*/ 612215 h 889465"/>
              <a:gd name="connsiteX0" fmla="*/ 223978 w 261003"/>
              <a:gd name="connsiteY0" fmla="*/ 889465 h 889465"/>
              <a:gd name="connsiteX1" fmla="*/ 78594 w 261003"/>
              <a:gd name="connsiteY1" fmla="*/ 664548 h 889465"/>
              <a:gd name="connsiteX2" fmla="*/ 8179 w 261003"/>
              <a:gd name="connsiteY2" fmla="*/ 527517 h 889465"/>
              <a:gd name="connsiteX3" fmla="*/ 136 w 261003"/>
              <a:gd name="connsiteY3" fmla="*/ 398926 h 889465"/>
              <a:gd name="connsiteX4" fmla="*/ 22467 w 261003"/>
              <a:gd name="connsiteY4" fmla="*/ 263198 h 889465"/>
              <a:gd name="connsiteX5" fmla="*/ 71437 w 261003"/>
              <a:gd name="connsiteY5" fmla="*/ 151646 h 889465"/>
              <a:gd name="connsiteX6" fmla="*/ 152806 w 261003"/>
              <a:gd name="connsiteY6" fmla="*/ 3618 h 889465"/>
              <a:gd name="connsiteX7" fmla="*/ 184391 w 261003"/>
              <a:gd name="connsiteY7" fmla="*/ 70315 h 889465"/>
              <a:gd name="connsiteX8" fmla="*/ 169206 w 261003"/>
              <a:gd name="connsiteY8" fmla="*/ 258433 h 889465"/>
              <a:gd name="connsiteX9" fmla="*/ 147775 w 261003"/>
              <a:gd name="connsiteY9" fmla="*/ 460839 h 889465"/>
              <a:gd name="connsiteX10" fmla="*/ 261003 w 261003"/>
              <a:gd name="connsiteY10" fmla="*/ 612215 h 889465"/>
              <a:gd name="connsiteX0" fmla="*/ 212072 w 261003"/>
              <a:gd name="connsiteY0" fmla="*/ 839459 h 839459"/>
              <a:gd name="connsiteX1" fmla="*/ 78594 w 261003"/>
              <a:gd name="connsiteY1" fmla="*/ 664548 h 839459"/>
              <a:gd name="connsiteX2" fmla="*/ 8179 w 261003"/>
              <a:gd name="connsiteY2" fmla="*/ 527517 h 839459"/>
              <a:gd name="connsiteX3" fmla="*/ 136 w 261003"/>
              <a:gd name="connsiteY3" fmla="*/ 398926 h 839459"/>
              <a:gd name="connsiteX4" fmla="*/ 22467 w 261003"/>
              <a:gd name="connsiteY4" fmla="*/ 263198 h 839459"/>
              <a:gd name="connsiteX5" fmla="*/ 71437 w 261003"/>
              <a:gd name="connsiteY5" fmla="*/ 151646 h 839459"/>
              <a:gd name="connsiteX6" fmla="*/ 152806 w 261003"/>
              <a:gd name="connsiteY6" fmla="*/ 3618 h 839459"/>
              <a:gd name="connsiteX7" fmla="*/ 184391 w 261003"/>
              <a:gd name="connsiteY7" fmla="*/ 70315 h 839459"/>
              <a:gd name="connsiteX8" fmla="*/ 169206 w 261003"/>
              <a:gd name="connsiteY8" fmla="*/ 258433 h 839459"/>
              <a:gd name="connsiteX9" fmla="*/ 147775 w 261003"/>
              <a:gd name="connsiteY9" fmla="*/ 460839 h 839459"/>
              <a:gd name="connsiteX10" fmla="*/ 261003 w 261003"/>
              <a:gd name="connsiteY10" fmla="*/ 612215 h 839459"/>
              <a:gd name="connsiteX0" fmla="*/ 188259 w 261003"/>
              <a:gd name="connsiteY0" fmla="*/ 777546 h 777546"/>
              <a:gd name="connsiteX1" fmla="*/ 78594 w 261003"/>
              <a:gd name="connsiteY1" fmla="*/ 664548 h 777546"/>
              <a:gd name="connsiteX2" fmla="*/ 8179 w 261003"/>
              <a:gd name="connsiteY2" fmla="*/ 527517 h 777546"/>
              <a:gd name="connsiteX3" fmla="*/ 136 w 261003"/>
              <a:gd name="connsiteY3" fmla="*/ 398926 h 777546"/>
              <a:gd name="connsiteX4" fmla="*/ 22467 w 261003"/>
              <a:gd name="connsiteY4" fmla="*/ 263198 h 777546"/>
              <a:gd name="connsiteX5" fmla="*/ 71437 w 261003"/>
              <a:gd name="connsiteY5" fmla="*/ 151646 h 777546"/>
              <a:gd name="connsiteX6" fmla="*/ 152806 w 261003"/>
              <a:gd name="connsiteY6" fmla="*/ 3618 h 777546"/>
              <a:gd name="connsiteX7" fmla="*/ 184391 w 261003"/>
              <a:gd name="connsiteY7" fmla="*/ 70315 h 777546"/>
              <a:gd name="connsiteX8" fmla="*/ 169206 w 261003"/>
              <a:gd name="connsiteY8" fmla="*/ 258433 h 777546"/>
              <a:gd name="connsiteX9" fmla="*/ 147775 w 261003"/>
              <a:gd name="connsiteY9" fmla="*/ 460839 h 777546"/>
              <a:gd name="connsiteX10" fmla="*/ 261003 w 261003"/>
              <a:gd name="connsiteY10" fmla="*/ 612215 h 777546"/>
              <a:gd name="connsiteX0" fmla="*/ 188259 w 237190"/>
              <a:gd name="connsiteY0" fmla="*/ 777546 h 777546"/>
              <a:gd name="connsiteX1" fmla="*/ 78594 w 237190"/>
              <a:gd name="connsiteY1" fmla="*/ 664548 h 777546"/>
              <a:gd name="connsiteX2" fmla="*/ 8179 w 237190"/>
              <a:gd name="connsiteY2" fmla="*/ 527517 h 777546"/>
              <a:gd name="connsiteX3" fmla="*/ 136 w 237190"/>
              <a:gd name="connsiteY3" fmla="*/ 398926 h 777546"/>
              <a:gd name="connsiteX4" fmla="*/ 22467 w 237190"/>
              <a:gd name="connsiteY4" fmla="*/ 263198 h 777546"/>
              <a:gd name="connsiteX5" fmla="*/ 71437 w 237190"/>
              <a:gd name="connsiteY5" fmla="*/ 151646 h 777546"/>
              <a:gd name="connsiteX6" fmla="*/ 152806 w 237190"/>
              <a:gd name="connsiteY6" fmla="*/ 3618 h 777546"/>
              <a:gd name="connsiteX7" fmla="*/ 184391 w 237190"/>
              <a:gd name="connsiteY7" fmla="*/ 70315 h 777546"/>
              <a:gd name="connsiteX8" fmla="*/ 169206 w 237190"/>
              <a:gd name="connsiteY8" fmla="*/ 258433 h 777546"/>
              <a:gd name="connsiteX9" fmla="*/ 147775 w 237190"/>
              <a:gd name="connsiteY9" fmla="*/ 460839 h 777546"/>
              <a:gd name="connsiteX10" fmla="*/ 237190 w 237190"/>
              <a:gd name="connsiteY10" fmla="*/ 600308 h 777546"/>
              <a:gd name="connsiteX0" fmla="*/ 188259 w 237190"/>
              <a:gd name="connsiteY0" fmla="*/ 777546 h 777546"/>
              <a:gd name="connsiteX1" fmla="*/ 78594 w 237190"/>
              <a:gd name="connsiteY1" fmla="*/ 664548 h 777546"/>
              <a:gd name="connsiteX2" fmla="*/ 8179 w 237190"/>
              <a:gd name="connsiteY2" fmla="*/ 527517 h 777546"/>
              <a:gd name="connsiteX3" fmla="*/ 136 w 237190"/>
              <a:gd name="connsiteY3" fmla="*/ 398926 h 777546"/>
              <a:gd name="connsiteX4" fmla="*/ 22467 w 237190"/>
              <a:gd name="connsiteY4" fmla="*/ 263198 h 777546"/>
              <a:gd name="connsiteX5" fmla="*/ 71437 w 237190"/>
              <a:gd name="connsiteY5" fmla="*/ 151646 h 777546"/>
              <a:gd name="connsiteX6" fmla="*/ 152806 w 237190"/>
              <a:gd name="connsiteY6" fmla="*/ 3618 h 777546"/>
              <a:gd name="connsiteX7" fmla="*/ 184391 w 237190"/>
              <a:gd name="connsiteY7" fmla="*/ 70315 h 777546"/>
              <a:gd name="connsiteX8" fmla="*/ 169206 w 237190"/>
              <a:gd name="connsiteY8" fmla="*/ 258433 h 777546"/>
              <a:gd name="connsiteX9" fmla="*/ 160580 w 237190"/>
              <a:gd name="connsiteY9" fmla="*/ 329872 h 777546"/>
              <a:gd name="connsiteX10" fmla="*/ 147775 w 237190"/>
              <a:gd name="connsiteY10" fmla="*/ 460839 h 777546"/>
              <a:gd name="connsiteX11" fmla="*/ 237190 w 237190"/>
              <a:gd name="connsiteY11" fmla="*/ 600308 h 777546"/>
              <a:gd name="connsiteX0" fmla="*/ 188259 w 237190"/>
              <a:gd name="connsiteY0" fmla="*/ 777546 h 777546"/>
              <a:gd name="connsiteX1" fmla="*/ 78594 w 237190"/>
              <a:gd name="connsiteY1" fmla="*/ 664548 h 777546"/>
              <a:gd name="connsiteX2" fmla="*/ 8179 w 237190"/>
              <a:gd name="connsiteY2" fmla="*/ 527517 h 777546"/>
              <a:gd name="connsiteX3" fmla="*/ 136 w 237190"/>
              <a:gd name="connsiteY3" fmla="*/ 398926 h 777546"/>
              <a:gd name="connsiteX4" fmla="*/ 22467 w 237190"/>
              <a:gd name="connsiteY4" fmla="*/ 263198 h 777546"/>
              <a:gd name="connsiteX5" fmla="*/ 71437 w 237190"/>
              <a:gd name="connsiteY5" fmla="*/ 151646 h 777546"/>
              <a:gd name="connsiteX6" fmla="*/ 152806 w 237190"/>
              <a:gd name="connsiteY6" fmla="*/ 3618 h 777546"/>
              <a:gd name="connsiteX7" fmla="*/ 184391 w 237190"/>
              <a:gd name="connsiteY7" fmla="*/ 70315 h 777546"/>
              <a:gd name="connsiteX8" fmla="*/ 169206 w 237190"/>
              <a:gd name="connsiteY8" fmla="*/ 258433 h 777546"/>
              <a:gd name="connsiteX9" fmla="*/ 160580 w 237190"/>
              <a:gd name="connsiteY9" fmla="*/ 329872 h 777546"/>
              <a:gd name="connsiteX10" fmla="*/ 147775 w 237190"/>
              <a:gd name="connsiteY10" fmla="*/ 460839 h 777546"/>
              <a:gd name="connsiteX11" fmla="*/ 237190 w 237190"/>
              <a:gd name="connsiteY11" fmla="*/ 600308 h 777546"/>
              <a:gd name="connsiteX0" fmla="*/ 188259 w 237190"/>
              <a:gd name="connsiteY0" fmla="*/ 777546 h 777546"/>
              <a:gd name="connsiteX1" fmla="*/ 78594 w 237190"/>
              <a:gd name="connsiteY1" fmla="*/ 664548 h 777546"/>
              <a:gd name="connsiteX2" fmla="*/ 8179 w 237190"/>
              <a:gd name="connsiteY2" fmla="*/ 527517 h 777546"/>
              <a:gd name="connsiteX3" fmla="*/ 136 w 237190"/>
              <a:gd name="connsiteY3" fmla="*/ 398926 h 777546"/>
              <a:gd name="connsiteX4" fmla="*/ 22467 w 237190"/>
              <a:gd name="connsiteY4" fmla="*/ 263198 h 777546"/>
              <a:gd name="connsiteX5" fmla="*/ 71437 w 237190"/>
              <a:gd name="connsiteY5" fmla="*/ 151646 h 777546"/>
              <a:gd name="connsiteX6" fmla="*/ 152806 w 237190"/>
              <a:gd name="connsiteY6" fmla="*/ 3618 h 777546"/>
              <a:gd name="connsiteX7" fmla="*/ 184391 w 237190"/>
              <a:gd name="connsiteY7" fmla="*/ 70315 h 777546"/>
              <a:gd name="connsiteX8" fmla="*/ 169206 w 237190"/>
              <a:gd name="connsiteY8" fmla="*/ 258433 h 777546"/>
              <a:gd name="connsiteX9" fmla="*/ 160580 w 237190"/>
              <a:gd name="connsiteY9" fmla="*/ 329872 h 777546"/>
              <a:gd name="connsiteX10" fmla="*/ 135869 w 237190"/>
              <a:gd name="connsiteY10" fmla="*/ 501320 h 777546"/>
              <a:gd name="connsiteX11" fmla="*/ 237190 w 237190"/>
              <a:gd name="connsiteY11" fmla="*/ 600308 h 777546"/>
              <a:gd name="connsiteX0" fmla="*/ 188259 w 237190"/>
              <a:gd name="connsiteY0" fmla="*/ 780552 h 780552"/>
              <a:gd name="connsiteX1" fmla="*/ 78594 w 237190"/>
              <a:gd name="connsiteY1" fmla="*/ 667554 h 780552"/>
              <a:gd name="connsiteX2" fmla="*/ 8179 w 237190"/>
              <a:gd name="connsiteY2" fmla="*/ 530523 h 780552"/>
              <a:gd name="connsiteX3" fmla="*/ 136 w 237190"/>
              <a:gd name="connsiteY3" fmla="*/ 401932 h 780552"/>
              <a:gd name="connsiteX4" fmla="*/ 22467 w 237190"/>
              <a:gd name="connsiteY4" fmla="*/ 266204 h 780552"/>
              <a:gd name="connsiteX5" fmla="*/ 71437 w 237190"/>
              <a:gd name="connsiteY5" fmla="*/ 154652 h 780552"/>
              <a:gd name="connsiteX6" fmla="*/ 152806 w 237190"/>
              <a:gd name="connsiteY6" fmla="*/ 6624 h 780552"/>
              <a:gd name="connsiteX7" fmla="*/ 170105 w 237190"/>
              <a:gd name="connsiteY7" fmla="*/ 30460 h 780552"/>
              <a:gd name="connsiteX8" fmla="*/ 184391 w 237190"/>
              <a:gd name="connsiteY8" fmla="*/ 73321 h 780552"/>
              <a:gd name="connsiteX9" fmla="*/ 169206 w 237190"/>
              <a:gd name="connsiteY9" fmla="*/ 261439 h 780552"/>
              <a:gd name="connsiteX10" fmla="*/ 160580 w 237190"/>
              <a:gd name="connsiteY10" fmla="*/ 332878 h 780552"/>
              <a:gd name="connsiteX11" fmla="*/ 135869 w 237190"/>
              <a:gd name="connsiteY11" fmla="*/ 504326 h 780552"/>
              <a:gd name="connsiteX12" fmla="*/ 237190 w 237190"/>
              <a:gd name="connsiteY12" fmla="*/ 603314 h 780552"/>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262974 h 782087"/>
              <a:gd name="connsiteX10" fmla="*/ 160580 w 237190"/>
              <a:gd name="connsiteY10" fmla="*/ 334413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184392 h 782087"/>
              <a:gd name="connsiteX10" fmla="*/ 160580 w 237190"/>
              <a:gd name="connsiteY10" fmla="*/ 334413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184392 h 782087"/>
              <a:gd name="connsiteX10" fmla="*/ 134387 w 237190"/>
              <a:gd name="connsiteY10" fmla="*/ 308219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184392 h 782087"/>
              <a:gd name="connsiteX10" fmla="*/ 134387 w 237190"/>
              <a:gd name="connsiteY10" fmla="*/ 308219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184392 h 782087"/>
              <a:gd name="connsiteX10" fmla="*/ 134387 w 237190"/>
              <a:gd name="connsiteY10" fmla="*/ 308219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184392 h 782087"/>
              <a:gd name="connsiteX10" fmla="*/ 117718 w 237190"/>
              <a:gd name="connsiteY10" fmla="*/ 284406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184392 h 782087"/>
              <a:gd name="connsiteX10" fmla="*/ 134387 w 237190"/>
              <a:gd name="connsiteY10" fmla="*/ 30583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9206 w 237190"/>
              <a:gd name="connsiteY9" fmla="*/ 184392 h 782087"/>
              <a:gd name="connsiteX10" fmla="*/ 129625 w 237190"/>
              <a:gd name="connsiteY10" fmla="*/ 291551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47774 w 237190"/>
              <a:gd name="connsiteY9" fmla="*/ 172486 h 782087"/>
              <a:gd name="connsiteX10" fmla="*/ 129625 w 237190"/>
              <a:gd name="connsiteY10" fmla="*/ 291551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47774 w 237190"/>
              <a:gd name="connsiteY9" fmla="*/ 172486 h 782087"/>
              <a:gd name="connsiteX10" fmla="*/ 129625 w 237190"/>
              <a:gd name="connsiteY10" fmla="*/ 291551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47774 w 237190"/>
              <a:gd name="connsiteY9" fmla="*/ 172486 h 782087"/>
              <a:gd name="connsiteX10" fmla="*/ 129625 w 237190"/>
              <a:gd name="connsiteY10" fmla="*/ 291551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66824 w 237190"/>
              <a:gd name="connsiteY9" fmla="*/ 193917 h 782087"/>
              <a:gd name="connsiteX10" fmla="*/ 129625 w 237190"/>
              <a:gd name="connsiteY10" fmla="*/ 291551 h 782087"/>
              <a:gd name="connsiteX11" fmla="*/ 135869 w 237190"/>
              <a:gd name="connsiteY11" fmla="*/ 505861 h 782087"/>
              <a:gd name="connsiteX12" fmla="*/ 237190 w 237190"/>
              <a:gd name="connsiteY12" fmla="*/ 604849 h 782087"/>
              <a:gd name="connsiteX0" fmla="*/ 188259 w 237548"/>
              <a:gd name="connsiteY0" fmla="*/ 782087 h 782087"/>
              <a:gd name="connsiteX1" fmla="*/ 78594 w 237548"/>
              <a:gd name="connsiteY1" fmla="*/ 669089 h 782087"/>
              <a:gd name="connsiteX2" fmla="*/ 8179 w 237548"/>
              <a:gd name="connsiteY2" fmla="*/ 532058 h 782087"/>
              <a:gd name="connsiteX3" fmla="*/ 136 w 237548"/>
              <a:gd name="connsiteY3" fmla="*/ 403467 h 782087"/>
              <a:gd name="connsiteX4" fmla="*/ 22467 w 237548"/>
              <a:gd name="connsiteY4" fmla="*/ 267739 h 782087"/>
              <a:gd name="connsiteX5" fmla="*/ 71437 w 237548"/>
              <a:gd name="connsiteY5" fmla="*/ 156187 h 782087"/>
              <a:gd name="connsiteX6" fmla="*/ 152806 w 237548"/>
              <a:gd name="connsiteY6" fmla="*/ 8159 h 782087"/>
              <a:gd name="connsiteX7" fmla="*/ 186773 w 237548"/>
              <a:gd name="connsiteY7" fmla="*/ 22470 h 782087"/>
              <a:gd name="connsiteX8" fmla="*/ 184391 w 237548"/>
              <a:gd name="connsiteY8" fmla="*/ 74856 h 782087"/>
              <a:gd name="connsiteX9" fmla="*/ 228737 w 237548"/>
              <a:gd name="connsiteY9" fmla="*/ 205823 h 782087"/>
              <a:gd name="connsiteX10" fmla="*/ 129625 w 237548"/>
              <a:gd name="connsiteY10" fmla="*/ 291551 h 782087"/>
              <a:gd name="connsiteX11" fmla="*/ 135869 w 237548"/>
              <a:gd name="connsiteY11" fmla="*/ 505861 h 782087"/>
              <a:gd name="connsiteX12" fmla="*/ 237190 w 237548"/>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45393 w 237190"/>
              <a:gd name="connsiteY9" fmla="*/ 177248 h 782087"/>
              <a:gd name="connsiteX10" fmla="*/ 129625 w 237190"/>
              <a:gd name="connsiteY10" fmla="*/ 291551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84391 w 237190"/>
              <a:gd name="connsiteY8" fmla="*/ 74856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45393 w 237190"/>
              <a:gd name="connsiteY9" fmla="*/ 177248 h 782087"/>
              <a:gd name="connsiteX10" fmla="*/ 129625 w 237190"/>
              <a:gd name="connsiteY10" fmla="*/ 286788 h 782087"/>
              <a:gd name="connsiteX11" fmla="*/ 135869 w 237190"/>
              <a:gd name="connsiteY11" fmla="*/ 505861 h 782087"/>
              <a:gd name="connsiteX12" fmla="*/ 237190 w 237190"/>
              <a:gd name="connsiteY12" fmla="*/ 604849 h 782087"/>
              <a:gd name="connsiteX0" fmla="*/ 188259 w 237190"/>
              <a:gd name="connsiteY0" fmla="*/ 782087 h 782087"/>
              <a:gd name="connsiteX1" fmla="*/ 78594 w 237190"/>
              <a:gd name="connsiteY1" fmla="*/ 669089 h 782087"/>
              <a:gd name="connsiteX2" fmla="*/ 8179 w 237190"/>
              <a:gd name="connsiteY2" fmla="*/ 532058 h 782087"/>
              <a:gd name="connsiteX3" fmla="*/ 136 w 237190"/>
              <a:gd name="connsiteY3" fmla="*/ 403467 h 782087"/>
              <a:gd name="connsiteX4" fmla="*/ 22467 w 237190"/>
              <a:gd name="connsiteY4" fmla="*/ 267739 h 782087"/>
              <a:gd name="connsiteX5" fmla="*/ 71437 w 237190"/>
              <a:gd name="connsiteY5" fmla="*/ 156187 h 782087"/>
              <a:gd name="connsiteX6" fmla="*/ 152806 w 237190"/>
              <a:gd name="connsiteY6" fmla="*/ 8159 h 782087"/>
              <a:gd name="connsiteX7" fmla="*/ 186773 w 237190"/>
              <a:gd name="connsiteY7" fmla="*/ 22470 h 782087"/>
              <a:gd name="connsiteX8" fmla="*/ 174866 w 237190"/>
              <a:gd name="connsiteY8" fmla="*/ 86762 h 782087"/>
              <a:gd name="connsiteX9" fmla="*/ 129625 w 237190"/>
              <a:gd name="connsiteY9" fmla="*/ 286788 h 782087"/>
              <a:gd name="connsiteX10" fmla="*/ 135869 w 237190"/>
              <a:gd name="connsiteY10" fmla="*/ 505861 h 782087"/>
              <a:gd name="connsiteX11" fmla="*/ 237190 w 237190"/>
              <a:gd name="connsiteY11" fmla="*/ 604849 h 782087"/>
              <a:gd name="connsiteX0" fmla="*/ 188259 w 237190"/>
              <a:gd name="connsiteY0" fmla="*/ 770438 h 770438"/>
              <a:gd name="connsiteX1" fmla="*/ 78594 w 237190"/>
              <a:gd name="connsiteY1" fmla="*/ 657440 h 770438"/>
              <a:gd name="connsiteX2" fmla="*/ 8179 w 237190"/>
              <a:gd name="connsiteY2" fmla="*/ 520409 h 770438"/>
              <a:gd name="connsiteX3" fmla="*/ 136 w 237190"/>
              <a:gd name="connsiteY3" fmla="*/ 391818 h 770438"/>
              <a:gd name="connsiteX4" fmla="*/ 22467 w 237190"/>
              <a:gd name="connsiteY4" fmla="*/ 256090 h 770438"/>
              <a:gd name="connsiteX5" fmla="*/ 71437 w 237190"/>
              <a:gd name="connsiteY5" fmla="*/ 144538 h 770438"/>
              <a:gd name="connsiteX6" fmla="*/ 136138 w 237190"/>
              <a:gd name="connsiteY6" fmla="*/ 13179 h 770438"/>
              <a:gd name="connsiteX7" fmla="*/ 186773 w 237190"/>
              <a:gd name="connsiteY7" fmla="*/ 10821 h 770438"/>
              <a:gd name="connsiteX8" fmla="*/ 174866 w 237190"/>
              <a:gd name="connsiteY8" fmla="*/ 75113 h 770438"/>
              <a:gd name="connsiteX9" fmla="*/ 129625 w 237190"/>
              <a:gd name="connsiteY9" fmla="*/ 275139 h 770438"/>
              <a:gd name="connsiteX10" fmla="*/ 135869 w 237190"/>
              <a:gd name="connsiteY10" fmla="*/ 494212 h 770438"/>
              <a:gd name="connsiteX11" fmla="*/ 237190 w 237190"/>
              <a:gd name="connsiteY11" fmla="*/ 593200 h 770438"/>
              <a:gd name="connsiteX0" fmla="*/ 188259 w 237190"/>
              <a:gd name="connsiteY0" fmla="*/ 770438 h 770438"/>
              <a:gd name="connsiteX1" fmla="*/ 78594 w 237190"/>
              <a:gd name="connsiteY1" fmla="*/ 657440 h 770438"/>
              <a:gd name="connsiteX2" fmla="*/ 8179 w 237190"/>
              <a:gd name="connsiteY2" fmla="*/ 520409 h 770438"/>
              <a:gd name="connsiteX3" fmla="*/ 136 w 237190"/>
              <a:gd name="connsiteY3" fmla="*/ 391818 h 770438"/>
              <a:gd name="connsiteX4" fmla="*/ 22467 w 237190"/>
              <a:gd name="connsiteY4" fmla="*/ 256090 h 770438"/>
              <a:gd name="connsiteX5" fmla="*/ 71437 w 237190"/>
              <a:gd name="connsiteY5" fmla="*/ 144538 h 770438"/>
              <a:gd name="connsiteX6" fmla="*/ 136138 w 237190"/>
              <a:gd name="connsiteY6" fmla="*/ 13179 h 770438"/>
              <a:gd name="connsiteX7" fmla="*/ 177248 w 237190"/>
              <a:gd name="connsiteY7" fmla="*/ 10821 h 770438"/>
              <a:gd name="connsiteX8" fmla="*/ 174866 w 237190"/>
              <a:gd name="connsiteY8" fmla="*/ 75113 h 770438"/>
              <a:gd name="connsiteX9" fmla="*/ 129625 w 237190"/>
              <a:gd name="connsiteY9" fmla="*/ 275139 h 770438"/>
              <a:gd name="connsiteX10" fmla="*/ 135869 w 237190"/>
              <a:gd name="connsiteY10" fmla="*/ 494212 h 770438"/>
              <a:gd name="connsiteX11" fmla="*/ 237190 w 237190"/>
              <a:gd name="connsiteY11" fmla="*/ 593200 h 770438"/>
              <a:gd name="connsiteX0" fmla="*/ 188259 w 237190"/>
              <a:gd name="connsiteY0" fmla="*/ 770438 h 770438"/>
              <a:gd name="connsiteX1" fmla="*/ 78594 w 237190"/>
              <a:gd name="connsiteY1" fmla="*/ 657440 h 770438"/>
              <a:gd name="connsiteX2" fmla="*/ 8179 w 237190"/>
              <a:gd name="connsiteY2" fmla="*/ 520409 h 770438"/>
              <a:gd name="connsiteX3" fmla="*/ 136 w 237190"/>
              <a:gd name="connsiteY3" fmla="*/ 391818 h 770438"/>
              <a:gd name="connsiteX4" fmla="*/ 22467 w 237190"/>
              <a:gd name="connsiteY4" fmla="*/ 256090 h 770438"/>
              <a:gd name="connsiteX5" fmla="*/ 71437 w 237190"/>
              <a:gd name="connsiteY5" fmla="*/ 144538 h 770438"/>
              <a:gd name="connsiteX6" fmla="*/ 136138 w 237190"/>
              <a:gd name="connsiteY6" fmla="*/ 13179 h 770438"/>
              <a:gd name="connsiteX7" fmla="*/ 177248 w 237190"/>
              <a:gd name="connsiteY7" fmla="*/ 10821 h 770438"/>
              <a:gd name="connsiteX8" fmla="*/ 174866 w 237190"/>
              <a:gd name="connsiteY8" fmla="*/ 75113 h 770438"/>
              <a:gd name="connsiteX9" fmla="*/ 129625 w 237190"/>
              <a:gd name="connsiteY9" fmla="*/ 275139 h 770438"/>
              <a:gd name="connsiteX10" fmla="*/ 135869 w 237190"/>
              <a:gd name="connsiteY10" fmla="*/ 494212 h 770438"/>
              <a:gd name="connsiteX11" fmla="*/ 237190 w 237190"/>
              <a:gd name="connsiteY11" fmla="*/ 593200 h 770438"/>
              <a:gd name="connsiteX0" fmla="*/ 188259 w 237190"/>
              <a:gd name="connsiteY0" fmla="*/ 770438 h 770438"/>
              <a:gd name="connsiteX1" fmla="*/ 78594 w 237190"/>
              <a:gd name="connsiteY1" fmla="*/ 657440 h 770438"/>
              <a:gd name="connsiteX2" fmla="*/ 8179 w 237190"/>
              <a:gd name="connsiteY2" fmla="*/ 520409 h 770438"/>
              <a:gd name="connsiteX3" fmla="*/ 136 w 237190"/>
              <a:gd name="connsiteY3" fmla="*/ 391818 h 770438"/>
              <a:gd name="connsiteX4" fmla="*/ 22467 w 237190"/>
              <a:gd name="connsiteY4" fmla="*/ 256090 h 770438"/>
              <a:gd name="connsiteX5" fmla="*/ 71437 w 237190"/>
              <a:gd name="connsiteY5" fmla="*/ 144538 h 770438"/>
              <a:gd name="connsiteX6" fmla="*/ 136138 w 237190"/>
              <a:gd name="connsiteY6" fmla="*/ 13179 h 770438"/>
              <a:gd name="connsiteX7" fmla="*/ 177248 w 237190"/>
              <a:gd name="connsiteY7" fmla="*/ 10821 h 770438"/>
              <a:gd name="connsiteX8" fmla="*/ 174866 w 237190"/>
              <a:gd name="connsiteY8" fmla="*/ 75113 h 770438"/>
              <a:gd name="connsiteX9" fmla="*/ 129625 w 237190"/>
              <a:gd name="connsiteY9" fmla="*/ 275139 h 770438"/>
              <a:gd name="connsiteX10" fmla="*/ 135869 w 237190"/>
              <a:gd name="connsiteY10" fmla="*/ 494212 h 770438"/>
              <a:gd name="connsiteX11" fmla="*/ 237190 w 237190"/>
              <a:gd name="connsiteY11" fmla="*/ 593200 h 770438"/>
              <a:gd name="connsiteX0" fmla="*/ 188259 w 237190"/>
              <a:gd name="connsiteY0" fmla="*/ 770438 h 770438"/>
              <a:gd name="connsiteX1" fmla="*/ 78594 w 237190"/>
              <a:gd name="connsiteY1" fmla="*/ 657440 h 770438"/>
              <a:gd name="connsiteX2" fmla="*/ 8179 w 237190"/>
              <a:gd name="connsiteY2" fmla="*/ 520409 h 770438"/>
              <a:gd name="connsiteX3" fmla="*/ 136 w 237190"/>
              <a:gd name="connsiteY3" fmla="*/ 391818 h 770438"/>
              <a:gd name="connsiteX4" fmla="*/ 22467 w 237190"/>
              <a:gd name="connsiteY4" fmla="*/ 256090 h 770438"/>
              <a:gd name="connsiteX5" fmla="*/ 66675 w 237190"/>
              <a:gd name="connsiteY5" fmla="*/ 127870 h 770438"/>
              <a:gd name="connsiteX6" fmla="*/ 136138 w 237190"/>
              <a:gd name="connsiteY6" fmla="*/ 13179 h 770438"/>
              <a:gd name="connsiteX7" fmla="*/ 177248 w 237190"/>
              <a:gd name="connsiteY7" fmla="*/ 10821 h 770438"/>
              <a:gd name="connsiteX8" fmla="*/ 174866 w 237190"/>
              <a:gd name="connsiteY8" fmla="*/ 75113 h 770438"/>
              <a:gd name="connsiteX9" fmla="*/ 129625 w 237190"/>
              <a:gd name="connsiteY9" fmla="*/ 275139 h 770438"/>
              <a:gd name="connsiteX10" fmla="*/ 135869 w 237190"/>
              <a:gd name="connsiteY10" fmla="*/ 494212 h 770438"/>
              <a:gd name="connsiteX11" fmla="*/ 237190 w 237190"/>
              <a:gd name="connsiteY11" fmla="*/ 593200 h 770438"/>
              <a:gd name="connsiteX0" fmla="*/ 188259 w 237190"/>
              <a:gd name="connsiteY0" fmla="*/ 770438 h 770438"/>
              <a:gd name="connsiteX1" fmla="*/ 78594 w 237190"/>
              <a:gd name="connsiteY1" fmla="*/ 657440 h 770438"/>
              <a:gd name="connsiteX2" fmla="*/ 8179 w 237190"/>
              <a:gd name="connsiteY2" fmla="*/ 520409 h 770438"/>
              <a:gd name="connsiteX3" fmla="*/ 136 w 237190"/>
              <a:gd name="connsiteY3" fmla="*/ 391818 h 770438"/>
              <a:gd name="connsiteX4" fmla="*/ 22467 w 237190"/>
              <a:gd name="connsiteY4" fmla="*/ 256090 h 770438"/>
              <a:gd name="connsiteX5" fmla="*/ 66675 w 237190"/>
              <a:gd name="connsiteY5" fmla="*/ 127870 h 770438"/>
              <a:gd name="connsiteX6" fmla="*/ 136138 w 237190"/>
              <a:gd name="connsiteY6" fmla="*/ 13179 h 770438"/>
              <a:gd name="connsiteX7" fmla="*/ 177248 w 237190"/>
              <a:gd name="connsiteY7" fmla="*/ 10821 h 770438"/>
              <a:gd name="connsiteX8" fmla="*/ 174866 w 237190"/>
              <a:gd name="connsiteY8" fmla="*/ 75113 h 770438"/>
              <a:gd name="connsiteX9" fmla="*/ 129625 w 237190"/>
              <a:gd name="connsiteY9" fmla="*/ 275139 h 770438"/>
              <a:gd name="connsiteX10" fmla="*/ 135869 w 237190"/>
              <a:gd name="connsiteY10" fmla="*/ 494212 h 770438"/>
              <a:gd name="connsiteX11" fmla="*/ 237190 w 237190"/>
              <a:gd name="connsiteY11" fmla="*/ 593200 h 770438"/>
              <a:gd name="connsiteX0" fmla="*/ 188259 w 237190"/>
              <a:gd name="connsiteY0" fmla="*/ 770438 h 770438"/>
              <a:gd name="connsiteX1" fmla="*/ 78594 w 237190"/>
              <a:gd name="connsiteY1" fmla="*/ 657440 h 770438"/>
              <a:gd name="connsiteX2" fmla="*/ 8179 w 237190"/>
              <a:gd name="connsiteY2" fmla="*/ 520409 h 770438"/>
              <a:gd name="connsiteX3" fmla="*/ 136 w 237190"/>
              <a:gd name="connsiteY3" fmla="*/ 391818 h 770438"/>
              <a:gd name="connsiteX4" fmla="*/ 22467 w 237190"/>
              <a:gd name="connsiteY4" fmla="*/ 256090 h 770438"/>
              <a:gd name="connsiteX5" fmla="*/ 66675 w 237190"/>
              <a:gd name="connsiteY5" fmla="*/ 127870 h 770438"/>
              <a:gd name="connsiteX6" fmla="*/ 136138 w 237190"/>
              <a:gd name="connsiteY6" fmla="*/ 13179 h 770438"/>
              <a:gd name="connsiteX7" fmla="*/ 177248 w 237190"/>
              <a:gd name="connsiteY7" fmla="*/ 10821 h 770438"/>
              <a:gd name="connsiteX8" fmla="*/ 174866 w 237190"/>
              <a:gd name="connsiteY8" fmla="*/ 75113 h 770438"/>
              <a:gd name="connsiteX9" fmla="*/ 129625 w 237190"/>
              <a:gd name="connsiteY9" fmla="*/ 275139 h 770438"/>
              <a:gd name="connsiteX10" fmla="*/ 135869 w 237190"/>
              <a:gd name="connsiteY10" fmla="*/ 494212 h 770438"/>
              <a:gd name="connsiteX11" fmla="*/ 237190 w 237190"/>
              <a:gd name="connsiteY11" fmla="*/ 593200 h 77043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35869 w 237190"/>
              <a:gd name="connsiteY10" fmla="*/ 495052 h 771278"/>
              <a:gd name="connsiteX11" fmla="*/ 237190 w 237190"/>
              <a:gd name="connsiteY11"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24862 w 237190"/>
              <a:gd name="connsiteY10" fmla="*/ 309317 h 771278"/>
              <a:gd name="connsiteX11" fmla="*/ 135869 w 237190"/>
              <a:gd name="connsiteY11" fmla="*/ 495052 h 771278"/>
              <a:gd name="connsiteX12" fmla="*/ 237190 w 237190"/>
              <a:gd name="connsiteY12"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22481 w 237190"/>
              <a:gd name="connsiteY10" fmla="*/ 406949 h 771278"/>
              <a:gd name="connsiteX11" fmla="*/ 135869 w 237190"/>
              <a:gd name="connsiteY11" fmla="*/ 495052 h 771278"/>
              <a:gd name="connsiteX12" fmla="*/ 237190 w 237190"/>
              <a:gd name="connsiteY12"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22481 w 237190"/>
              <a:gd name="connsiteY10" fmla="*/ 406949 h 771278"/>
              <a:gd name="connsiteX11" fmla="*/ 166826 w 237190"/>
              <a:gd name="connsiteY11" fmla="*/ 530771 h 771278"/>
              <a:gd name="connsiteX12" fmla="*/ 237190 w 237190"/>
              <a:gd name="connsiteY12"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22481 w 237190"/>
              <a:gd name="connsiteY10" fmla="*/ 406949 h 771278"/>
              <a:gd name="connsiteX11" fmla="*/ 166826 w 237190"/>
              <a:gd name="connsiteY11" fmla="*/ 530771 h 771278"/>
              <a:gd name="connsiteX12" fmla="*/ 237190 w 237190"/>
              <a:gd name="connsiteY12"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22481 w 237190"/>
              <a:gd name="connsiteY10" fmla="*/ 406949 h 771278"/>
              <a:gd name="connsiteX11" fmla="*/ 166826 w 237190"/>
              <a:gd name="connsiteY11" fmla="*/ 530771 h 771278"/>
              <a:gd name="connsiteX12" fmla="*/ 237190 w 237190"/>
              <a:gd name="connsiteY12" fmla="*/ 594040 h 771278"/>
              <a:gd name="connsiteX0" fmla="*/ 188259 w 237190"/>
              <a:gd name="connsiteY0" fmla="*/ 771278 h 771278"/>
              <a:gd name="connsiteX1" fmla="*/ 78594 w 237190"/>
              <a:gd name="connsiteY1" fmla="*/ 658280 h 771278"/>
              <a:gd name="connsiteX2" fmla="*/ 8179 w 237190"/>
              <a:gd name="connsiteY2" fmla="*/ 521249 h 771278"/>
              <a:gd name="connsiteX3" fmla="*/ 136 w 237190"/>
              <a:gd name="connsiteY3" fmla="*/ 392658 h 771278"/>
              <a:gd name="connsiteX4" fmla="*/ 22467 w 237190"/>
              <a:gd name="connsiteY4" fmla="*/ 256930 h 771278"/>
              <a:gd name="connsiteX5" fmla="*/ 66675 w 237190"/>
              <a:gd name="connsiteY5" fmla="*/ 128710 h 771278"/>
              <a:gd name="connsiteX6" fmla="*/ 136138 w 237190"/>
              <a:gd name="connsiteY6" fmla="*/ 14019 h 771278"/>
              <a:gd name="connsiteX7" fmla="*/ 177248 w 237190"/>
              <a:gd name="connsiteY7" fmla="*/ 11661 h 771278"/>
              <a:gd name="connsiteX8" fmla="*/ 174866 w 237190"/>
              <a:gd name="connsiteY8" fmla="*/ 75953 h 771278"/>
              <a:gd name="connsiteX9" fmla="*/ 129625 w 237190"/>
              <a:gd name="connsiteY9" fmla="*/ 275979 h 771278"/>
              <a:gd name="connsiteX10" fmla="*/ 122481 w 237190"/>
              <a:gd name="connsiteY10" fmla="*/ 406949 h 771278"/>
              <a:gd name="connsiteX11" fmla="*/ 166826 w 237190"/>
              <a:gd name="connsiteY11" fmla="*/ 530771 h 771278"/>
              <a:gd name="connsiteX12" fmla="*/ 237190 w 237190"/>
              <a:gd name="connsiteY12" fmla="*/ 594040 h 771278"/>
              <a:gd name="connsiteX0" fmla="*/ 188259 w 207239"/>
              <a:gd name="connsiteY0" fmla="*/ 771278 h 771278"/>
              <a:gd name="connsiteX1" fmla="*/ 78594 w 207239"/>
              <a:gd name="connsiteY1" fmla="*/ 658280 h 771278"/>
              <a:gd name="connsiteX2" fmla="*/ 8179 w 207239"/>
              <a:gd name="connsiteY2" fmla="*/ 521249 h 771278"/>
              <a:gd name="connsiteX3" fmla="*/ 136 w 207239"/>
              <a:gd name="connsiteY3" fmla="*/ 392658 h 771278"/>
              <a:gd name="connsiteX4" fmla="*/ 22467 w 207239"/>
              <a:gd name="connsiteY4" fmla="*/ 256930 h 771278"/>
              <a:gd name="connsiteX5" fmla="*/ 66675 w 207239"/>
              <a:gd name="connsiteY5" fmla="*/ 128710 h 771278"/>
              <a:gd name="connsiteX6" fmla="*/ 136138 w 207239"/>
              <a:gd name="connsiteY6" fmla="*/ 14019 h 771278"/>
              <a:gd name="connsiteX7" fmla="*/ 177248 w 207239"/>
              <a:gd name="connsiteY7" fmla="*/ 11661 h 771278"/>
              <a:gd name="connsiteX8" fmla="*/ 174866 w 207239"/>
              <a:gd name="connsiteY8" fmla="*/ 75953 h 771278"/>
              <a:gd name="connsiteX9" fmla="*/ 129625 w 207239"/>
              <a:gd name="connsiteY9" fmla="*/ 275979 h 771278"/>
              <a:gd name="connsiteX10" fmla="*/ 122481 w 207239"/>
              <a:gd name="connsiteY10" fmla="*/ 406949 h 771278"/>
              <a:gd name="connsiteX11" fmla="*/ 166826 w 207239"/>
              <a:gd name="connsiteY11" fmla="*/ 530771 h 771278"/>
              <a:gd name="connsiteX12" fmla="*/ 196708 w 207239"/>
              <a:gd name="connsiteY12" fmla="*/ 586896 h 771278"/>
              <a:gd name="connsiteX0" fmla="*/ 188259 w 258620"/>
              <a:gd name="connsiteY0" fmla="*/ 771278 h 771278"/>
              <a:gd name="connsiteX1" fmla="*/ 78594 w 258620"/>
              <a:gd name="connsiteY1" fmla="*/ 658280 h 771278"/>
              <a:gd name="connsiteX2" fmla="*/ 8179 w 258620"/>
              <a:gd name="connsiteY2" fmla="*/ 521249 h 771278"/>
              <a:gd name="connsiteX3" fmla="*/ 136 w 258620"/>
              <a:gd name="connsiteY3" fmla="*/ 392658 h 771278"/>
              <a:gd name="connsiteX4" fmla="*/ 22467 w 258620"/>
              <a:gd name="connsiteY4" fmla="*/ 256930 h 771278"/>
              <a:gd name="connsiteX5" fmla="*/ 66675 w 258620"/>
              <a:gd name="connsiteY5" fmla="*/ 128710 h 771278"/>
              <a:gd name="connsiteX6" fmla="*/ 136138 w 258620"/>
              <a:gd name="connsiteY6" fmla="*/ 14019 h 771278"/>
              <a:gd name="connsiteX7" fmla="*/ 177248 w 258620"/>
              <a:gd name="connsiteY7" fmla="*/ 11661 h 771278"/>
              <a:gd name="connsiteX8" fmla="*/ 174866 w 258620"/>
              <a:gd name="connsiteY8" fmla="*/ 75953 h 771278"/>
              <a:gd name="connsiteX9" fmla="*/ 129625 w 258620"/>
              <a:gd name="connsiteY9" fmla="*/ 275979 h 771278"/>
              <a:gd name="connsiteX10" fmla="*/ 122481 w 258620"/>
              <a:gd name="connsiteY10" fmla="*/ 406949 h 771278"/>
              <a:gd name="connsiteX11" fmla="*/ 166826 w 258620"/>
              <a:gd name="connsiteY11" fmla="*/ 530771 h 771278"/>
              <a:gd name="connsiteX12" fmla="*/ 258620 w 258620"/>
              <a:gd name="connsiteY12" fmla="*/ 622615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5174"/>
              <a:gd name="connsiteY0" fmla="*/ 771278 h 771278"/>
              <a:gd name="connsiteX1" fmla="*/ 78594 w 235174"/>
              <a:gd name="connsiteY1" fmla="*/ 658280 h 771278"/>
              <a:gd name="connsiteX2" fmla="*/ 8179 w 235174"/>
              <a:gd name="connsiteY2" fmla="*/ 521249 h 771278"/>
              <a:gd name="connsiteX3" fmla="*/ 136 w 235174"/>
              <a:gd name="connsiteY3" fmla="*/ 392658 h 771278"/>
              <a:gd name="connsiteX4" fmla="*/ 22467 w 235174"/>
              <a:gd name="connsiteY4" fmla="*/ 256930 h 771278"/>
              <a:gd name="connsiteX5" fmla="*/ 66675 w 235174"/>
              <a:gd name="connsiteY5" fmla="*/ 128710 h 771278"/>
              <a:gd name="connsiteX6" fmla="*/ 136138 w 235174"/>
              <a:gd name="connsiteY6" fmla="*/ 14019 h 771278"/>
              <a:gd name="connsiteX7" fmla="*/ 177248 w 235174"/>
              <a:gd name="connsiteY7" fmla="*/ 11661 h 771278"/>
              <a:gd name="connsiteX8" fmla="*/ 174866 w 235174"/>
              <a:gd name="connsiteY8" fmla="*/ 75953 h 771278"/>
              <a:gd name="connsiteX9" fmla="*/ 129625 w 235174"/>
              <a:gd name="connsiteY9" fmla="*/ 275979 h 771278"/>
              <a:gd name="connsiteX10" fmla="*/ 122481 w 235174"/>
              <a:gd name="connsiteY10" fmla="*/ 406949 h 771278"/>
              <a:gd name="connsiteX11" fmla="*/ 166826 w 235174"/>
              <a:gd name="connsiteY11" fmla="*/ 530771 h 771278"/>
              <a:gd name="connsiteX12" fmla="*/ 234808 w 235174"/>
              <a:gd name="connsiteY12" fmla="*/ 605946 h 771278"/>
              <a:gd name="connsiteX0" fmla="*/ 188259 w 242896"/>
              <a:gd name="connsiteY0" fmla="*/ 771278 h 771278"/>
              <a:gd name="connsiteX1" fmla="*/ 78594 w 242896"/>
              <a:gd name="connsiteY1" fmla="*/ 658280 h 771278"/>
              <a:gd name="connsiteX2" fmla="*/ 8179 w 242896"/>
              <a:gd name="connsiteY2" fmla="*/ 521249 h 771278"/>
              <a:gd name="connsiteX3" fmla="*/ 136 w 242896"/>
              <a:gd name="connsiteY3" fmla="*/ 392658 h 771278"/>
              <a:gd name="connsiteX4" fmla="*/ 22467 w 242896"/>
              <a:gd name="connsiteY4" fmla="*/ 256930 h 771278"/>
              <a:gd name="connsiteX5" fmla="*/ 66675 w 242896"/>
              <a:gd name="connsiteY5" fmla="*/ 128710 h 771278"/>
              <a:gd name="connsiteX6" fmla="*/ 136138 w 242896"/>
              <a:gd name="connsiteY6" fmla="*/ 14019 h 771278"/>
              <a:gd name="connsiteX7" fmla="*/ 177248 w 242896"/>
              <a:gd name="connsiteY7" fmla="*/ 11661 h 771278"/>
              <a:gd name="connsiteX8" fmla="*/ 174866 w 242896"/>
              <a:gd name="connsiteY8" fmla="*/ 75953 h 771278"/>
              <a:gd name="connsiteX9" fmla="*/ 129625 w 242896"/>
              <a:gd name="connsiteY9" fmla="*/ 275979 h 771278"/>
              <a:gd name="connsiteX10" fmla="*/ 122481 w 242896"/>
              <a:gd name="connsiteY10" fmla="*/ 406949 h 771278"/>
              <a:gd name="connsiteX11" fmla="*/ 166826 w 242896"/>
              <a:gd name="connsiteY11" fmla="*/ 530771 h 771278"/>
              <a:gd name="connsiteX12" fmla="*/ 234808 w 242896"/>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5173"/>
              <a:gd name="connsiteY0" fmla="*/ 771278 h 771278"/>
              <a:gd name="connsiteX1" fmla="*/ 78594 w 235173"/>
              <a:gd name="connsiteY1" fmla="*/ 658280 h 771278"/>
              <a:gd name="connsiteX2" fmla="*/ 8179 w 235173"/>
              <a:gd name="connsiteY2" fmla="*/ 521249 h 771278"/>
              <a:gd name="connsiteX3" fmla="*/ 136 w 235173"/>
              <a:gd name="connsiteY3" fmla="*/ 392658 h 771278"/>
              <a:gd name="connsiteX4" fmla="*/ 22467 w 235173"/>
              <a:gd name="connsiteY4" fmla="*/ 256930 h 771278"/>
              <a:gd name="connsiteX5" fmla="*/ 66675 w 235173"/>
              <a:gd name="connsiteY5" fmla="*/ 128710 h 771278"/>
              <a:gd name="connsiteX6" fmla="*/ 136138 w 235173"/>
              <a:gd name="connsiteY6" fmla="*/ 14019 h 771278"/>
              <a:gd name="connsiteX7" fmla="*/ 177248 w 235173"/>
              <a:gd name="connsiteY7" fmla="*/ 11661 h 771278"/>
              <a:gd name="connsiteX8" fmla="*/ 174866 w 235173"/>
              <a:gd name="connsiteY8" fmla="*/ 75953 h 771278"/>
              <a:gd name="connsiteX9" fmla="*/ 129625 w 235173"/>
              <a:gd name="connsiteY9" fmla="*/ 275979 h 771278"/>
              <a:gd name="connsiteX10" fmla="*/ 122481 w 235173"/>
              <a:gd name="connsiteY10" fmla="*/ 406949 h 771278"/>
              <a:gd name="connsiteX11" fmla="*/ 166826 w 235173"/>
              <a:gd name="connsiteY11" fmla="*/ 530771 h 771278"/>
              <a:gd name="connsiteX12" fmla="*/ 234808 w 235173"/>
              <a:gd name="connsiteY12" fmla="*/ 605946 h 771278"/>
              <a:gd name="connsiteX0" fmla="*/ 188259 w 234841"/>
              <a:gd name="connsiteY0" fmla="*/ 771278 h 771278"/>
              <a:gd name="connsiteX1" fmla="*/ 78594 w 234841"/>
              <a:gd name="connsiteY1" fmla="*/ 658280 h 771278"/>
              <a:gd name="connsiteX2" fmla="*/ 8179 w 234841"/>
              <a:gd name="connsiteY2" fmla="*/ 521249 h 771278"/>
              <a:gd name="connsiteX3" fmla="*/ 136 w 234841"/>
              <a:gd name="connsiteY3" fmla="*/ 392658 h 771278"/>
              <a:gd name="connsiteX4" fmla="*/ 22467 w 234841"/>
              <a:gd name="connsiteY4" fmla="*/ 256930 h 771278"/>
              <a:gd name="connsiteX5" fmla="*/ 66675 w 234841"/>
              <a:gd name="connsiteY5" fmla="*/ 128710 h 771278"/>
              <a:gd name="connsiteX6" fmla="*/ 136138 w 234841"/>
              <a:gd name="connsiteY6" fmla="*/ 14019 h 771278"/>
              <a:gd name="connsiteX7" fmla="*/ 177248 w 234841"/>
              <a:gd name="connsiteY7" fmla="*/ 11661 h 771278"/>
              <a:gd name="connsiteX8" fmla="*/ 174866 w 234841"/>
              <a:gd name="connsiteY8" fmla="*/ 75953 h 771278"/>
              <a:gd name="connsiteX9" fmla="*/ 129625 w 234841"/>
              <a:gd name="connsiteY9" fmla="*/ 275979 h 771278"/>
              <a:gd name="connsiteX10" fmla="*/ 122481 w 234841"/>
              <a:gd name="connsiteY10" fmla="*/ 406949 h 771278"/>
              <a:gd name="connsiteX11" fmla="*/ 166826 w 234841"/>
              <a:gd name="connsiteY11" fmla="*/ 530771 h 771278"/>
              <a:gd name="connsiteX12" fmla="*/ 234808 w 234841"/>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4808"/>
              <a:gd name="connsiteY0" fmla="*/ 771278 h 771278"/>
              <a:gd name="connsiteX1" fmla="*/ 78594 w 234808"/>
              <a:gd name="connsiteY1" fmla="*/ 658280 h 771278"/>
              <a:gd name="connsiteX2" fmla="*/ 8179 w 234808"/>
              <a:gd name="connsiteY2" fmla="*/ 521249 h 771278"/>
              <a:gd name="connsiteX3" fmla="*/ 136 w 234808"/>
              <a:gd name="connsiteY3" fmla="*/ 392658 h 771278"/>
              <a:gd name="connsiteX4" fmla="*/ 22467 w 234808"/>
              <a:gd name="connsiteY4" fmla="*/ 256930 h 771278"/>
              <a:gd name="connsiteX5" fmla="*/ 66675 w 234808"/>
              <a:gd name="connsiteY5" fmla="*/ 128710 h 771278"/>
              <a:gd name="connsiteX6" fmla="*/ 136138 w 234808"/>
              <a:gd name="connsiteY6" fmla="*/ 14019 h 771278"/>
              <a:gd name="connsiteX7" fmla="*/ 177248 w 234808"/>
              <a:gd name="connsiteY7" fmla="*/ 11661 h 771278"/>
              <a:gd name="connsiteX8" fmla="*/ 174866 w 234808"/>
              <a:gd name="connsiteY8" fmla="*/ 75953 h 771278"/>
              <a:gd name="connsiteX9" fmla="*/ 129625 w 234808"/>
              <a:gd name="connsiteY9" fmla="*/ 275979 h 771278"/>
              <a:gd name="connsiteX10" fmla="*/ 122481 w 234808"/>
              <a:gd name="connsiteY10" fmla="*/ 406949 h 771278"/>
              <a:gd name="connsiteX11" fmla="*/ 166826 w 234808"/>
              <a:gd name="connsiteY11" fmla="*/ 530771 h 771278"/>
              <a:gd name="connsiteX12" fmla="*/ 234808 w 234808"/>
              <a:gd name="connsiteY12" fmla="*/ 605946 h 771278"/>
              <a:gd name="connsiteX0" fmla="*/ 188259 w 234808"/>
              <a:gd name="connsiteY0" fmla="*/ 763572 h 763572"/>
              <a:gd name="connsiteX1" fmla="*/ 78594 w 234808"/>
              <a:gd name="connsiteY1" fmla="*/ 650574 h 763572"/>
              <a:gd name="connsiteX2" fmla="*/ 8179 w 234808"/>
              <a:gd name="connsiteY2" fmla="*/ 513543 h 763572"/>
              <a:gd name="connsiteX3" fmla="*/ 136 w 234808"/>
              <a:gd name="connsiteY3" fmla="*/ 384952 h 763572"/>
              <a:gd name="connsiteX4" fmla="*/ 22467 w 234808"/>
              <a:gd name="connsiteY4" fmla="*/ 249224 h 763572"/>
              <a:gd name="connsiteX5" fmla="*/ 66675 w 234808"/>
              <a:gd name="connsiteY5" fmla="*/ 121004 h 763572"/>
              <a:gd name="connsiteX6" fmla="*/ 109945 w 234808"/>
              <a:gd name="connsiteY6" fmla="*/ 34888 h 763572"/>
              <a:gd name="connsiteX7" fmla="*/ 177248 w 234808"/>
              <a:gd name="connsiteY7" fmla="*/ 3955 h 763572"/>
              <a:gd name="connsiteX8" fmla="*/ 174866 w 234808"/>
              <a:gd name="connsiteY8" fmla="*/ 68247 h 763572"/>
              <a:gd name="connsiteX9" fmla="*/ 129625 w 234808"/>
              <a:gd name="connsiteY9" fmla="*/ 268273 h 763572"/>
              <a:gd name="connsiteX10" fmla="*/ 122481 w 234808"/>
              <a:gd name="connsiteY10" fmla="*/ 399243 h 763572"/>
              <a:gd name="connsiteX11" fmla="*/ 166826 w 234808"/>
              <a:gd name="connsiteY11" fmla="*/ 523065 h 763572"/>
              <a:gd name="connsiteX12" fmla="*/ 234808 w 234808"/>
              <a:gd name="connsiteY12" fmla="*/ 598240 h 763572"/>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6675 w 234808"/>
              <a:gd name="connsiteY5" fmla="*/ 125505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74866 w 234808"/>
              <a:gd name="connsiteY8" fmla="*/ 72748 h 768073"/>
              <a:gd name="connsiteX9" fmla="*/ 129625 w 234808"/>
              <a:gd name="connsiteY9" fmla="*/ 272774 h 768073"/>
              <a:gd name="connsiteX10" fmla="*/ 122481 w 234808"/>
              <a:gd name="connsiteY10" fmla="*/ 403744 h 768073"/>
              <a:gd name="connsiteX11" fmla="*/ 166826 w 234808"/>
              <a:gd name="connsiteY11" fmla="*/ 527566 h 768073"/>
              <a:gd name="connsiteX12" fmla="*/ 234808 w 234808"/>
              <a:gd name="connsiteY12"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74866 w 234808"/>
              <a:gd name="connsiteY8" fmla="*/ 72748 h 768073"/>
              <a:gd name="connsiteX9" fmla="*/ 155818 w 234808"/>
              <a:gd name="connsiteY9" fmla="*/ 153713 h 768073"/>
              <a:gd name="connsiteX10" fmla="*/ 129625 w 234808"/>
              <a:gd name="connsiteY10" fmla="*/ 272774 h 768073"/>
              <a:gd name="connsiteX11" fmla="*/ 122481 w 234808"/>
              <a:gd name="connsiteY11" fmla="*/ 403744 h 768073"/>
              <a:gd name="connsiteX12" fmla="*/ 166826 w 234808"/>
              <a:gd name="connsiteY12" fmla="*/ 527566 h 768073"/>
              <a:gd name="connsiteX13" fmla="*/ 234808 w 234808"/>
              <a:gd name="connsiteY13"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74866 w 234808"/>
              <a:gd name="connsiteY8" fmla="*/ 72748 h 768073"/>
              <a:gd name="connsiteX9" fmla="*/ 141530 w 234808"/>
              <a:gd name="connsiteY9" fmla="*/ 170382 h 768073"/>
              <a:gd name="connsiteX10" fmla="*/ 129625 w 234808"/>
              <a:gd name="connsiteY10" fmla="*/ 272774 h 768073"/>
              <a:gd name="connsiteX11" fmla="*/ 122481 w 234808"/>
              <a:gd name="connsiteY11" fmla="*/ 403744 h 768073"/>
              <a:gd name="connsiteX12" fmla="*/ 166826 w 234808"/>
              <a:gd name="connsiteY12" fmla="*/ 527566 h 768073"/>
              <a:gd name="connsiteX13" fmla="*/ 234808 w 234808"/>
              <a:gd name="connsiteY13"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55816 w 234808"/>
              <a:gd name="connsiteY8" fmla="*/ 70367 h 768073"/>
              <a:gd name="connsiteX9" fmla="*/ 141530 w 234808"/>
              <a:gd name="connsiteY9" fmla="*/ 170382 h 768073"/>
              <a:gd name="connsiteX10" fmla="*/ 129625 w 234808"/>
              <a:gd name="connsiteY10" fmla="*/ 272774 h 768073"/>
              <a:gd name="connsiteX11" fmla="*/ 122481 w 234808"/>
              <a:gd name="connsiteY11" fmla="*/ 403744 h 768073"/>
              <a:gd name="connsiteX12" fmla="*/ 166826 w 234808"/>
              <a:gd name="connsiteY12" fmla="*/ 527566 h 768073"/>
              <a:gd name="connsiteX13" fmla="*/ 234808 w 234808"/>
              <a:gd name="connsiteY13"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55816 w 234808"/>
              <a:gd name="connsiteY8" fmla="*/ 70367 h 768073"/>
              <a:gd name="connsiteX9" fmla="*/ 127242 w 234808"/>
              <a:gd name="connsiteY9" fmla="*/ 151332 h 768073"/>
              <a:gd name="connsiteX10" fmla="*/ 129625 w 234808"/>
              <a:gd name="connsiteY10" fmla="*/ 272774 h 768073"/>
              <a:gd name="connsiteX11" fmla="*/ 122481 w 234808"/>
              <a:gd name="connsiteY11" fmla="*/ 403744 h 768073"/>
              <a:gd name="connsiteX12" fmla="*/ 166826 w 234808"/>
              <a:gd name="connsiteY12" fmla="*/ 527566 h 768073"/>
              <a:gd name="connsiteX13" fmla="*/ 234808 w 234808"/>
              <a:gd name="connsiteY13"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22481 w 234808"/>
              <a:gd name="connsiteY11" fmla="*/ 403744 h 768073"/>
              <a:gd name="connsiteX12" fmla="*/ 166826 w 234808"/>
              <a:gd name="connsiteY12" fmla="*/ 527566 h 768073"/>
              <a:gd name="connsiteX13" fmla="*/ 234808 w 234808"/>
              <a:gd name="connsiteY13"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66826 w 234808"/>
              <a:gd name="connsiteY12" fmla="*/ 527566 h 768073"/>
              <a:gd name="connsiteX13" fmla="*/ 234808 w 234808"/>
              <a:gd name="connsiteY13"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66826 w 234808"/>
              <a:gd name="connsiteY12" fmla="*/ 527566 h 768073"/>
              <a:gd name="connsiteX13" fmla="*/ 234808 w 234808"/>
              <a:gd name="connsiteY13"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7248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84392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22481 w 234808"/>
              <a:gd name="connsiteY11" fmla="*/ 377551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7243 w 234808"/>
              <a:gd name="connsiteY12" fmla="*/ 44898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9624 w 234808"/>
              <a:gd name="connsiteY12" fmla="*/ 429938 h 768073"/>
              <a:gd name="connsiteX13" fmla="*/ 127243 w 234808"/>
              <a:gd name="connsiteY13" fmla="*/ 448988 h 768073"/>
              <a:gd name="connsiteX14" fmla="*/ 166826 w 234808"/>
              <a:gd name="connsiteY14" fmla="*/ 527566 h 768073"/>
              <a:gd name="connsiteX15" fmla="*/ 234808 w 234808"/>
              <a:gd name="connsiteY15"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9624 w 234808"/>
              <a:gd name="connsiteY12" fmla="*/ 429938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0099 w 234808"/>
              <a:gd name="connsiteY12" fmla="*/ 453750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0099 w 234808"/>
              <a:gd name="connsiteY12" fmla="*/ 453750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0099 w 234808"/>
              <a:gd name="connsiteY12" fmla="*/ 453750 h 768073"/>
              <a:gd name="connsiteX13" fmla="*/ 153437 w 234808"/>
              <a:gd name="connsiteY13" fmla="*/ 506138 h 768073"/>
              <a:gd name="connsiteX14" fmla="*/ 166826 w 234808"/>
              <a:gd name="connsiteY14" fmla="*/ 527566 h 768073"/>
              <a:gd name="connsiteX15" fmla="*/ 234808 w 234808"/>
              <a:gd name="connsiteY15"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0099 w 234808"/>
              <a:gd name="connsiteY12" fmla="*/ 453750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3430 w 234808"/>
              <a:gd name="connsiteY11" fmla="*/ 341832 h 768073"/>
              <a:gd name="connsiteX12" fmla="*/ 105813 w 234808"/>
              <a:gd name="connsiteY12" fmla="*/ 379932 h 768073"/>
              <a:gd name="connsiteX13" fmla="*/ 120099 w 234808"/>
              <a:gd name="connsiteY13" fmla="*/ 453750 h 768073"/>
              <a:gd name="connsiteX14" fmla="*/ 166826 w 234808"/>
              <a:gd name="connsiteY14" fmla="*/ 527566 h 768073"/>
              <a:gd name="connsiteX15" fmla="*/ 234808 w 234808"/>
              <a:gd name="connsiteY15"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79932 h 768073"/>
              <a:gd name="connsiteX12" fmla="*/ 120099 w 234808"/>
              <a:gd name="connsiteY12" fmla="*/ 453750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53738 h 768073"/>
              <a:gd name="connsiteX12" fmla="*/ 120099 w 234808"/>
              <a:gd name="connsiteY12" fmla="*/ 453750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53738 h 768073"/>
              <a:gd name="connsiteX12" fmla="*/ 120099 w 234808"/>
              <a:gd name="connsiteY12" fmla="*/ 453750 h 768073"/>
              <a:gd name="connsiteX13" fmla="*/ 166826 w 234808"/>
              <a:gd name="connsiteY13" fmla="*/ 527566 h 768073"/>
              <a:gd name="connsiteX14" fmla="*/ 234808 w 234808"/>
              <a:gd name="connsiteY14" fmla="*/ 602741 h 768073"/>
              <a:gd name="connsiteX0" fmla="*/ 188259 w 234808"/>
              <a:gd name="connsiteY0" fmla="*/ 768073 h 768073"/>
              <a:gd name="connsiteX1" fmla="*/ 78594 w 234808"/>
              <a:gd name="connsiteY1" fmla="*/ 655075 h 768073"/>
              <a:gd name="connsiteX2" fmla="*/ 8179 w 234808"/>
              <a:gd name="connsiteY2" fmla="*/ 518044 h 768073"/>
              <a:gd name="connsiteX3" fmla="*/ 136 w 234808"/>
              <a:gd name="connsiteY3" fmla="*/ 389453 h 768073"/>
              <a:gd name="connsiteX4" fmla="*/ 22467 w 234808"/>
              <a:gd name="connsiteY4" fmla="*/ 253725 h 768073"/>
              <a:gd name="connsiteX5" fmla="*/ 61913 w 234808"/>
              <a:gd name="connsiteY5" fmla="*/ 123123 h 768073"/>
              <a:gd name="connsiteX6" fmla="*/ 126614 w 234808"/>
              <a:gd name="connsiteY6" fmla="*/ 17957 h 768073"/>
              <a:gd name="connsiteX7" fmla="*/ 172486 w 234808"/>
              <a:gd name="connsiteY7" fmla="*/ 8456 h 768073"/>
              <a:gd name="connsiteX8" fmla="*/ 155816 w 234808"/>
              <a:gd name="connsiteY8" fmla="*/ 70367 h 768073"/>
              <a:gd name="connsiteX9" fmla="*/ 127242 w 234808"/>
              <a:gd name="connsiteY9" fmla="*/ 151332 h 768073"/>
              <a:gd name="connsiteX10" fmla="*/ 103431 w 234808"/>
              <a:gd name="connsiteY10" fmla="*/ 263249 h 768073"/>
              <a:gd name="connsiteX11" fmla="*/ 105813 w 234808"/>
              <a:gd name="connsiteY11" fmla="*/ 353738 h 768073"/>
              <a:gd name="connsiteX12" fmla="*/ 120099 w 234808"/>
              <a:gd name="connsiteY12" fmla="*/ 453750 h 768073"/>
              <a:gd name="connsiteX13" fmla="*/ 166826 w 234808"/>
              <a:gd name="connsiteY13" fmla="*/ 527566 h 768073"/>
              <a:gd name="connsiteX14" fmla="*/ 234808 w 234808"/>
              <a:gd name="connsiteY14" fmla="*/ 602741 h 768073"/>
              <a:gd name="connsiteX0" fmla="*/ 188259 w 275289"/>
              <a:gd name="connsiteY0" fmla="*/ 768073 h 768073"/>
              <a:gd name="connsiteX1" fmla="*/ 78594 w 275289"/>
              <a:gd name="connsiteY1" fmla="*/ 655075 h 768073"/>
              <a:gd name="connsiteX2" fmla="*/ 8179 w 275289"/>
              <a:gd name="connsiteY2" fmla="*/ 518044 h 768073"/>
              <a:gd name="connsiteX3" fmla="*/ 136 w 275289"/>
              <a:gd name="connsiteY3" fmla="*/ 389453 h 768073"/>
              <a:gd name="connsiteX4" fmla="*/ 22467 w 275289"/>
              <a:gd name="connsiteY4" fmla="*/ 253725 h 768073"/>
              <a:gd name="connsiteX5" fmla="*/ 61913 w 275289"/>
              <a:gd name="connsiteY5" fmla="*/ 123123 h 768073"/>
              <a:gd name="connsiteX6" fmla="*/ 126614 w 275289"/>
              <a:gd name="connsiteY6" fmla="*/ 17957 h 768073"/>
              <a:gd name="connsiteX7" fmla="*/ 172486 w 275289"/>
              <a:gd name="connsiteY7" fmla="*/ 8456 h 768073"/>
              <a:gd name="connsiteX8" fmla="*/ 155816 w 275289"/>
              <a:gd name="connsiteY8" fmla="*/ 70367 h 768073"/>
              <a:gd name="connsiteX9" fmla="*/ 127242 w 275289"/>
              <a:gd name="connsiteY9" fmla="*/ 151332 h 768073"/>
              <a:gd name="connsiteX10" fmla="*/ 103431 w 275289"/>
              <a:gd name="connsiteY10" fmla="*/ 263249 h 768073"/>
              <a:gd name="connsiteX11" fmla="*/ 105813 w 275289"/>
              <a:gd name="connsiteY11" fmla="*/ 353738 h 768073"/>
              <a:gd name="connsiteX12" fmla="*/ 120099 w 275289"/>
              <a:gd name="connsiteY12" fmla="*/ 453750 h 768073"/>
              <a:gd name="connsiteX13" fmla="*/ 166826 w 275289"/>
              <a:gd name="connsiteY13" fmla="*/ 527566 h 768073"/>
              <a:gd name="connsiteX14" fmla="*/ 275289 w 275289"/>
              <a:gd name="connsiteY14" fmla="*/ 597979 h 768073"/>
              <a:gd name="connsiteX0" fmla="*/ 188259 w 275289"/>
              <a:gd name="connsiteY0" fmla="*/ 768073 h 768073"/>
              <a:gd name="connsiteX1" fmla="*/ 78594 w 275289"/>
              <a:gd name="connsiteY1" fmla="*/ 655075 h 768073"/>
              <a:gd name="connsiteX2" fmla="*/ 8179 w 275289"/>
              <a:gd name="connsiteY2" fmla="*/ 518044 h 768073"/>
              <a:gd name="connsiteX3" fmla="*/ 136 w 275289"/>
              <a:gd name="connsiteY3" fmla="*/ 389453 h 768073"/>
              <a:gd name="connsiteX4" fmla="*/ 22467 w 275289"/>
              <a:gd name="connsiteY4" fmla="*/ 253725 h 768073"/>
              <a:gd name="connsiteX5" fmla="*/ 61913 w 275289"/>
              <a:gd name="connsiteY5" fmla="*/ 123123 h 768073"/>
              <a:gd name="connsiteX6" fmla="*/ 126614 w 275289"/>
              <a:gd name="connsiteY6" fmla="*/ 17957 h 768073"/>
              <a:gd name="connsiteX7" fmla="*/ 172486 w 275289"/>
              <a:gd name="connsiteY7" fmla="*/ 8456 h 768073"/>
              <a:gd name="connsiteX8" fmla="*/ 155816 w 275289"/>
              <a:gd name="connsiteY8" fmla="*/ 70367 h 768073"/>
              <a:gd name="connsiteX9" fmla="*/ 127242 w 275289"/>
              <a:gd name="connsiteY9" fmla="*/ 151332 h 768073"/>
              <a:gd name="connsiteX10" fmla="*/ 103431 w 275289"/>
              <a:gd name="connsiteY10" fmla="*/ 263249 h 768073"/>
              <a:gd name="connsiteX11" fmla="*/ 105813 w 275289"/>
              <a:gd name="connsiteY11" fmla="*/ 353738 h 768073"/>
              <a:gd name="connsiteX12" fmla="*/ 120099 w 275289"/>
              <a:gd name="connsiteY12" fmla="*/ 453750 h 768073"/>
              <a:gd name="connsiteX13" fmla="*/ 166826 w 275289"/>
              <a:gd name="connsiteY13" fmla="*/ 527566 h 768073"/>
              <a:gd name="connsiteX14" fmla="*/ 275289 w 275289"/>
              <a:gd name="connsiteY14" fmla="*/ 597979 h 768073"/>
              <a:gd name="connsiteX0" fmla="*/ 188259 w 256239"/>
              <a:gd name="connsiteY0" fmla="*/ 768073 h 768073"/>
              <a:gd name="connsiteX1" fmla="*/ 78594 w 256239"/>
              <a:gd name="connsiteY1" fmla="*/ 655075 h 768073"/>
              <a:gd name="connsiteX2" fmla="*/ 8179 w 256239"/>
              <a:gd name="connsiteY2" fmla="*/ 518044 h 768073"/>
              <a:gd name="connsiteX3" fmla="*/ 136 w 256239"/>
              <a:gd name="connsiteY3" fmla="*/ 389453 h 768073"/>
              <a:gd name="connsiteX4" fmla="*/ 22467 w 256239"/>
              <a:gd name="connsiteY4" fmla="*/ 253725 h 768073"/>
              <a:gd name="connsiteX5" fmla="*/ 61913 w 256239"/>
              <a:gd name="connsiteY5" fmla="*/ 123123 h 768073"/>
              <a:gd name="connsiteX6" fmla="*/ 126614 w 256239"/>
              <a:gd name="connsiteY6" fmla="*/ 17957 h 768073"/>
              <a:gd name="connsiteX7" fmla="*/ 172486 w 256239"/>
              <a:gd name="connsiteY7" fmla="*/ 8456 h 768073"/>
              <a:gd name="connsiteX8" fmla="*/ 155816 w 256239"/>
              <a:gd name="connsiteY8" fmla="*/ 70367 h 768073"/>
              <a:gd name="connsiteX9" fmla="*/ 127242 w 256239"/>
              <a:gd name="connsiteY9" fmla="*/ 151332 h 768073"/>
              <a:gd name="connsiteX10" fmla="*/ 103431 w 256239"/>
              <a:gd name="connsiteY10" fmla="*/ 263249 h 768073"/>
              <a:gd name="connsiteX11" fmla="*/ 105813 w 256239"/>
              <a:gd name="connsiteY11" fmla="*/ 353738 h 768073"/>
              <a:gd name="connsiteX12" fmla="*/ 120099 w 256239"/>
              <a:gd name="connsiteY12" fmla="*/ 453750 h 768073"/>
              <a:gd name="connsiteX13" fmla="*/ 166826 w 256239"/>
              <a:gd name="connsiteY13" fmla="*/ 527566 h 768073"/>
              <a:gd name="connsiteX14" fmla="*/ 256239 w 256239"/>
              <a:gd name="connsiteY14" fmla="*/ 607504 h 768073"/>
              <a:gd name="connsiteX0" fmla="*/ 166827 w 256239"/>
              <a:gd name="connsiteY0" fmla="*/ 751405 h 751405"/>
              <a:gd name="connsiteX1" fmla="*/ 78594 w 256239"/>
              <a:gd name="connsiteY1" fmla="*/ 655075 h 751405"/>
              <a:gd name="connsiteX2" fmla="*/ 8179 w 256239"/>
              <a:gd name="connsiteY2" fmla="*/ 518044 h 751405"/>
              <a:gd name="connsiteX3" fmla="*/ 136 w 256239"/>
              <a:gd name="connsiteY3" fmla="*/ 389453 h 751405"/>
              <a:gd name="connsiteX4" fmla="*/ 22467 w 256239"/>
              <a:gd name="connsiteY4" fmla="*/ 253725 h 751405"/>
              <a:gd name="connsiteX5" fmla="*/ 61913 w 256239"/>
              <a:gd name="connsiteY5" fmla="*/ 123123 h 751405"/>
              <a:gd name="connsiteX6" fmla="*/ 126614 w 256239"/>
              <a:gd name="connsiteY6" fmla="*/ 17957 h 751405"/>
              <a:gd name="connsiteX7" fmla="*/ 172486 w 256239"/>
              <a:gd name="connsiteY7" fmla="*/ 8456 h 751405"/>
              <a:gd name="connsiteX8" fmla="*/ 155816 w 256239"/>
              <a:gd name="connsiteY8" fmla="*/ 70367 h 751405"/>
              <a:gd name="connsiteX9" fmla="*/ 127242 w 256239"/>
              <a:gd name="connsiteY9" fmla="*/ 151332 h 751405"/>
              <a:gd name="connsiteX10" fmla="*/ 103431 w 256239"/>
              <a:gd name="connsiteY10" fmla="*/ 263249 h 751405"/>
              <a:gd name="connsiteX11" fmla="*/ 105813 w 256239"/>
              <a:gd name="connsiteY11" fmla="*/ 353738 h 751405"/>
              <a:gd name="connsiteX12" fmla="*/ 120099 w 256239"/>
              <a:gd name="connsiteY12" fmla="*/ 453750 h 751405"/>
              <a:gd name="connsiteX13" fmla="*/ 166826 w 256239"/>
              <a:gd name="connsiteY13" fmla="*/ 527566 h 751405"/>
              <a:gd name="connsiteX14" fmla="*/ 256239 w 256239"/>
              <a:gd name="connsiteY14" fmla="*/ 607504 h 751405"/>
              <a:gd name="connsiteX0" fmla="*/ 166827 w 260454"/>
              <a:gd name="connsiteY0" fmla="*/ 751405 h 751405"/>
              <a:gd name="connsiteX1" fmla="*/ 78594 w 260454"/>
              <a:gd name="connsiteY1" fmla="*/ 655075 h 751405"/>
              <a:gd name="connsiteX2" fmla="*/ 8179 w 260454"/>
              <a:gd name="connsiteY2" fmla="*/ 518044 h 751405"/>
              <a:gd name="connsiteX3" fmla="*/ 136 w 260454"/>
              <a:gd name="connsiteY3" fmla="*/ 389453 h 751405"/>
              <a:gd name="connsiteX4" fmla="*/ 22467 w 260454"/>
              <a:gd name="connsiteY4" fmla="*/ 253725 h 751405"/>
              <a:gd name="connsiteX5" fmla="*/ 61913 w 260454"/>
              <a:gd name="connsiteY5" fmla="*/ 123123 h 751405"/>
              <a:gd name="connsiteX6" fmla="*/ 126614 w 260454"/>
              <a:gd name="connsiteY6" fmla="*/ 17957 h 751405"/>
              <a:gd name="connsiteX7" fmla="*/ 172486 w 260454"/>
              <a:gd name="connsiteY7" fmla="*/ 8456 h 751405"/>
              <a:gd name="connsiteX8" fmla="*/ 155816 w 260454"/>
              <a:gd name="connsiteY8" fmla="*/ 70367 h 751405"/>
              <a:gd name="connsiteX9" fmla="*/ 127242 w 260454"/>
              <a:gd name="connsiteY9" fmla="*/ 151332 h 751405"/>
              <a:gd name="connsiteX10" fmla="*/ 103431 w 260454"/>
              <a:gd name="connsiteY10" fmla="*/ 263249 h 751405"/>
              <a:gd name="connsiteX11" fmla="*/ 105813 w 260454"/>
              <a:gd name="connsiteY11" fmla="*/ 353738 h 751405"/>
              <a:gd name="connsiteX12" fmla="*/ 120099 w 260454"/>
              <a:gd name="connsiteY12" fmla="*/ 453750 h 751405"/>
              <a:gd name="connsiteX13" fmla="*/ 166826 w 260454"/>
              <a:gd name="connsiteY13" fmla="*/ 527566 h 751405"/>
              <a:gd name="connsiteX14" fmla="*/ 256239 w 260454"/>
              <a:gd name="connsiteY14" fmla="*/ 607504 h 751405"/>
              <a:gd name="connsiteX0" fmla="*/ 166827 w 256239"/>
              <a:gd name="connsiteY0" fmla="*/ 751405 h 751405"/>
              <a:gd name="connsiteX1" fmla="*/ 78594 w 256239"/>
              <a:gd name="connsiteY1" fmla="*/ 655075 h 751405"/>
              <a:gd name="connsiteX2" fmla="*/ 8179 w 256239"/>
              <a:gd name="connsiteY2" fmla="*/ 518044 h 751405"/>
              <a:gd name="connsiteX3" fmla="*/ 136 w 256239"/>
              <a:gd name="connsiteY3" fmla="*/ 389453 h 751405"/>
              <a:gd name="connsiteX4" fmla="*/ 22467 w 256239"/>
              <a:gd name="connsiteY4" fmla="*/ 253725 h 751405"/>
              <a:gd name="connsiteX5" fmla="*/ 61913 w 256239"/>
              <a:gd name="connsiteY5" fmla="*/ 123123 h 751405"/>
              <a:gd name="connsiteX6" fmla="*/ 126614 w 256239"/>
              <a:gd name="connsiteY6" fmla="*/ 17957 h 751405"/>
              <a:gd name="connsiteX7" fmla="*/ 172486 w 256239"/>
              <a:gd name="connsiteY7" fmla="*/ 8456 h 751405"/>
              <a:gd name="connsiteX8" fmla="*/ 155816 w 256239"/>
              <a:gd name="connsiteY8" fmla="*/ 70367 h 751405"/>
              <a:gd name="connsiteX9" fmla="*/ 127242 w 256239"/>
              <a:gd name="connsiteY9" fmla="*/ 151332 h 751405"/>
              <a:gd name="connsiteX10" fmla="*/ 103431 w 256239"/>
              <a:gd name="connsiteY10" fmla="*/ 263249 h 751405"/>
              <a:gd name="connsiteX11" fmla="*/ 105813 w 256239"/>
              <a:gd name="connsiteY11" fmla="*/ 353738 h 751405"/>
              <a:gd name="connsiteX12" fmla="*/ 120099 w 256239"/>
              <a:gd name="connsiteY12" fmla="*/ 453750 h 751405"/>
              <a:gd name="connsiteX13" fmla="*/ 166826 w 256239"/>
              <a:gd name="connsiteY13" fmla="*/ 527566 h 751405"/>
              <a:gd name="connsiteX14" fmla="*/ 256239 w 256239"/>
              <a:gd name="connsiteY14" fmla="*/ 607504 h 751405"/>
              <a:gd name="connsiteX0" fmla="*/ 166827 w 256252"/>
              <a:gd name="connsiteY0" fmla="*/ 751405 h 751405"/>
              <a:gd name="connsiteX1" fmla="*/ 78594 w 256252"/>
              <a:gd name="connsiteY1" fmla="*/ 655075 h 751405"/>
              <a:gd name="connsiteX2" fmla="*/ 8179 w 256252"/>
              <a:gd name="connsiteY2" fmla="*/ 518044 h 751405"/>
              <a:gd name="connsiteX3" fmla="*/ 136 w 256252"/>
              <a:gd name="connsiteY3" fmla="*/ 389453 h 751405"/>
              <a:gd name="connsiteX4" fmla="*/ 22467 w 256252"/>
              <a:gd name="connsiteY4" fmla="*/ 253725 h 751405"/>
              <a:gd name="connsiteX5" fmla="*/ 61913 w 256252"/>
              <a:gd name="connsiteY5" fmla="*/ 123123 h 751405"/>
              <a:gd name="connsiteX6" fmla="*/ 126614 w 256252"/>
              <a:gd name="connsiteY6" fmla="*/ 17957 h 751405"/>
              <a:gd name="connsiteX7" fmla="*/ 172486 w 256252"/>
              <a:gd name="connsiteY7" fmla="*/ 8456 h 751405"/>
              <a:gd name="connsiteX8" fmla="*/ 155816 w 256252"/>
              <a:gd name="connsiteY8" fmla="*/ 70367 h 751405"/>
              <a:gd name="connsiteX9" fmla="*/ 127242 w 256252"/>
              <a:gd name="connsiteY9" fmla="*/ 151332 h 751405"/>
              <a:gd name="connsiteX10" fmla="*/ 103431 w 256252"/>
              <a:gd name="connsiteY10" fmla="*/ 263249 h 751405"/>
              <a:gd name="connsiteX11" fmla="*/ 105813 w 256252"/>
              <a:gd name="connsiteY11" fmla="*/ 353738 h 751405"/>
              <a:gd name="connsiteX12" fmla="*/ 120099 w 256252"/>
              <a:gd name="connsiteY12" fmla="*/ 453750 h 751405"/>
              <a:gd name="connsiteX13" fmla="*/ 166826 w 256252"/>
              <a:gd name="connsiteY13" fmla="*/ 527566 h 751405"/>
              <a:gd name="connsiteX14" fmla="*/ 256239 w 256252"/>
              <a:gd name="connsiteY14" fmla="*/ 607504 h 75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252" h="751405">
                <a:moveTo>
                  <a:pt x="166827" y="751405"/>
                </a:moveTo>
                <a:cubicBezTo>
                  <a:pt x="165528" y="750860"/>
                  <a:pt x="153207" y="748738"/>
                  <a:pt x="78594" y="655075"/>
                </a:cubicBezTo>
                <a:cubicBezTo>
                  <a:pt x="41041" y="599513"/>
                  <a:pt x="19668" y="561918"/>
                  <a:pt x="8179" y="518044"/>
                </a:cubicBezTo>
                <a:cubicBezTo>
                  <a:pt x="-3310" y="474171"/>
                  <a:pt x="930" y="512088"/>
                  <a:pt x="136" y="389453"/>
                </a:cubicBezTo>
                <a:cubicBezTo>
                  <a:pt x="23722" y="254696"/>
                  <a:pt x="14552" y="295732"/>
                  <a:pt x="22467" y="253725"/>
                </a:cubicBezTo>
                <a:cubicBezTo>
                  <a:pt x="30382" y="211718"/>
                  <a:pt x="35031" y="196152"/>
                  <a:pt x="61913" y="123123"/>
                </a:cubicBezTo>
                <a:cubicBezTo>
                  <a:pt x="93005" y="61081"/>
                  <a:pt x="81234" y="75237"/>
                  <a:pt x="126614" y="17957"/>
                </a:cubicBezTo>
                <a:cubicBezTo>
                  <a:pt x="150203" y="-2742"/>
                  <a:pt x="155316" y="-5041"/>
                  <a:pt x="172486" y="8456"/>
                </a:cubicBezTo>
                <a:cubicBezTo>
                  <a:pt x="180131" y="38622"/>
                  <a:pt x="177398" y="15202"/>
                  <a:pt x="155816" y="70367"/>
                </a:cubicBezTo>
                <a:cubicBezTo>
                  <a:pt x="135575" y="120771"/>
                  <a:pt x="134782" y="117994"/>
                  <a:pt x="127242" y="151332"/>
                </a:cubicBezTo>
                <a:cubicBezTo>
                  <a:pt x="119702" y="184670"/>
                  <a:pt x="107003" y="225149"/>
                  <a:pt x="103431" y="263249"/>
                </a:cubicBezTo>
                <a:cubicBezTo>
                  <a:pt x="99860" y="301349"/>
                  <a:pt x="103035" y="321988"/>
                  <a:pt x="105813" y="353738"/>
                </a:cubicBezTo>
                <a:cubicBezTo>
                  <a:pt x="108194" y="378344"/>
                  <a:pt x="105167" y="398188"/>
                  <a:pt x="120099" y="453750"/>
                </a:cubicBezTo>
                <a:cubicBezTo>
                  <a:pt x="130268" y="478356"/>
                  <a:pt x="147708" y="502734"/>
                  <a:pt x="166826" y="527566"/>
                </a:cubicBezTo>
                <a:cubicBezTo>
                  <a:pt x="206337" y="582165"/>
                  <a:pt x="257209" y="605293"/>
                  <a:pt x="256239" y="607504"/>
                </a:cubicBezTo>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4" name="Volný tvar 23"/>
          <p:cNvSpPr/>
          <p:nvPr/>
        </p:nvSpPr>
        <p:spPr>
          <a:xfrm>
            <a:off x="2800986" y="1828223"/>
            <a:ext cx="568668" cy="219652"/>
          </a:xfrm>
          <a:custGeom>
            <a:avLst/>
            <a:gdLst>
              <a:gd name="connsiteX0" fmla="*/ 0 w 1833563"/>
              <a:gd name="connsiteY0" fmla="*/ 373857 h 871538"/>
              <a:gd name="connsiteX1" fmla="*/ 4763 w 1833563"/>
              <a:gd name="connsiteY1" fmla="*/ 361950 h 871538"/>
              <a:gd name="connsiteX2" fmla="*/ 19050 w 1833563"/>
              <a:gd name="connsiteY2" fmla="*/ 333375 h 871538"/>
              <a:gd name="connsiteX3" fmla="*/ 33338 w 1833563"/>
              <a:gd name="connsiteY3" fmla="*/ 326232 h 871538"/>
              <a:gd name="connsiteX4" fmla="*/ 50007 w 1833563"/>
              <a:gd name="connsiteY4" fmla="*/ 321469 h 871538"/>
              <a:gd name="connsiteX5" fmla="*/ 150019 w 1833563"/>
              <a:gd name="connsiteY5" fmla="*/ 326232 h 871538"/>
              <a:gd name="connsiteX6" fmla="*/ 157163 w 1833563"/>
              <a:gd name="connsiteY6" fmla="*/ 328613 h 871538"/>
              <a:gd name="connsiteX7" fmla="*/ 166688 w 1833563"/>
              <a:gd name="connsiteY7" fmla="*/ 330994 h 871538"/>
              <a:gd name="connsiteX8" fmla="*/ 180975 w 1833563"/>
              <a:gd name="connsiteY8" fmla="*/ 335757 h 871538"/>
              <a:gd name="connsiteX9" fmla="*/ 202407 w 1833563"/>
              <a:gd name="connsiteY9" fmla="*/ 340519 h 871538"/>
              <a:gd name="connsiteX10" fmla="*/ 214313 w 1833563"/>
              <a:gd name="connsiteY10" fmla="*/ 342900 h 871538"/>
              <a:gd name="connsiteX11" fmla="*/ 221457 w 1833563"/>
              <a:gd name="connsiteY11" fmla="*/ 345282 h 871538"/>
              <a:gd name="connsiteX12" fmla="*/ 230982 w 1833563"/>
              <a:gd name="connsiteY12" fmla="*/ 347663 h 871538"/>
              <a:gd name="connsiteX13" fmla="*/ 259557 w 1833563"/>
              <a:gd name="connsiteY13" fmla="*/ 357188 h 871538"/>
              <a:gd name="connsiteX14" fmla="*/ 266700 w 1833563"/>
              <a:gd name="connsiteY14" fmla="*/ 359569 h 871538"/>
              <a:gd name="connsiteX15" fmla="*/ 309563 w 1833563"/>
              <a:gd name="connsiteY15" fmla="*/ 364332 h 871538"/>
              <a:gd name="connsiteX16" fmla="*/ 321469 w 1833563"/>
              <a:gd name="connsiteY16" fmla="*/ 366713 h 871538"/>
              <a:gd name="connsiteX17" fmla="*/ 352425 w 1833563"/>
              <a:gd name="connsiteY17" fmla="*/ 369094 h 871538"/>
              <a:gd name="connsiteX18" fmla="*/ 383382 w 1833563"/>
              <a:gd name="connsiteY18" fmla="*/ 373857 h 871538"/>
              <a:gd name="connsiteX19" fmla="*/ 411957 w 1833563"/>
              <a:gd name="connsiteY19" fmla="*/ 378619 h 871538"/>
              <a:gd name="connsiteX20" fmla="*/ 800100 w 1833563"/>
              <a:gd name="connsiteY20" fmla="*/ 383382 h 871538"/>
              <a:gd name="connsiteX21" fmla="*/ 1312069 w 1833563"/>
              <a:gd name="connsiteY21" fmla="*/ 383382 h 871538"/>
              <a:gd name="connsiteX22" fmla="*/ 1419225 w 1833563"/>
              <a:gd name="connsiteY22" fmla="*/ 381000 h 871538"/>
              <a:gd name="connsiteX23" fmla="*/ 1433513 w 1833563"/>
              <a:gd name="connsiteY23" fmla="*/ 376238 h 871538"/>
              <a:gd name="connsiteX24" fmla="*/ 1445419 w 1833563"/>
              <a:gd name="connsiteY24" fmla="*/ 364332 h 871538"/>
              <a:gd name="connsiteX25" fmla="*/ 1457325 w 1833563"/>
              <a:gd name="connsiteY25" fmla="*/ 350044 h 871538"/>
              <a:gd name="connsiteX26" fmla="*/ 1464469 w 1833563"/>
              <a:gd name="connsiteY26" fmla="*/ 345282 h 871538"/>
              <a:gd name="connsiteX27" fmla="*/ 1473994 w 1833563"/>
              <a:gd name="connsiteY27" fmla="*/ 333375 h 871538"/>
              <a:gd name="connsiteX28" fmla="*/ 1478757 w 1833563"/>
              <a:gd name="connsiteY28" fmla="*/ 323850 h 871538"/>
              <a:gd name="connsiteX29" fmla="*/ 1488282 w 1833563"/>
              <a:gd name="connsiteY29" fmla="*/ 309563 h 871538"/>
              <a:gd name="connsiteX30" fmla="*/ 1490663 w 1833563"/>
              <a:gd name="connsiteY30" fmla="*/ 302419 h 871538"/>
              <a:gd name="connsiteX31" fmla="*/ 1500188 w 1833563"/>
              <a:gd name="connsiteY31" fmla="*/ 288132 h 871538"/>
              <a:gd name="connsiteX32" fmla="*/ 1502569 w 1833563"/>
              <a:gd name="connsiteY32" fmla="*/ 278607 h 871538"/>
              <a:gd name="connsiteX33" fmla="*/ 1504950 w 1833563"/>
              <a:gd name="connsiteY33" fmla="*/ 264319 h 871538"/>
              <a:gd name="connsiteX34" fmla="*/ 1507332 w 1833563"/>
              <a:gd name="connsiteY34" fmla="*/ 257175 h 871538"/>
              <a:gd name="connsiteX35" fmla="*/ 1514475 w 1833563"/>
              <a:gd name="connsiteY35" fmla="*/ 230982 h 871538"/>
              <a:gd name="connsiteX36" fmla="*/ 1519238 w 1833563"/>
              <a:gd name="connsiteY36" fmla="*/ 197644 h 871538"/>
              <a:gd name="connsiteX37" fmla="*/ 1524000 w 1833563"/>
              <a:gd name="connsiteY37" fmla="*/ 190500 h 871538"/>
              <a:gd name="connsiteX38" fmla="*/ 1528763 w 1833563"/>
              <a:gd name="connsiteY38" fmla="*/ 176213 h 871538"/>
              <a:gd name="connsiteX39" fmla="*/ 1531144 w 1833563"/>
              <a:gd name="connsiteY39" fmla="*/ 169069 h 871538"/>
              <a:gd name="connsiteX40" fmla="*/ 1540669 w 1833563"/>
              <a:gd name="connsiteY40" fmla="*/ 154782 h 871538"/>
              <a:gd name="connsiteX41" fmla="*/ 1545432 w 1833563"/>
              <a:gd name="connsiteY41" fmla="*/ 147638 h 871538"/>
              <a:gd name="connsiteX42" fmla="*/ 1557338 w 1833563"/>
              <a:gd name="connsiteY42" fmla="*/ 126207 h 871538"/>
              <a:gd name="connsiteX43" fmla="*/ 1562100 w 1833563"/>
              <a:gd name="connsiteY43" fmla="*/ 119063 h 871538"/>
              <a:gd name="connsiteX44" fmla="*/ 1566863 w 1833563"/>
              <a:gd name="connsiteY44" fmla="*/ 111919 h 871538"/>
              <a:gd name="connsiteX45" fmla="*/ 1566863 w 1833563"/>
              <a:gd name="connsiteY45" fmla="*/ 90488 h 871538"/>
              <a:gd name="connsiteX46" fmla="*/ 1545432 w 1833563"/>
              <a:gd name="connsiteY46" fmla="*/ 73819 h 871538"/>
              <a:gd name="connsiteX47" fmla="*/ 1531144 w 1833563"/>
              <a:gd name="connsiteY47" fmla="*/ 66675 h 871538"/>
              <a:gd name="connsiteX48" fmla="*/ 1524000 w 1833563"/>
              <a:gd name="connsiteY48" fmla="*/ 61913 h 871538"/>
              <a:gd name="connsiteX49" fmla="*/ 1514475 w 1833563"/>
              <a:gd name="connsiteY49" fmla="*/ 57150 h 871538"/>
              <a:gd name="connsiteX50" fmla="*/ 1500188 w 1833563"/>
              <a:gd name="connsiteY50" fmla="*/ 50007 h 871538"/>
              <a:gd name="connsiteX51" fmla="*/ 1493044 w 1833563"/>
              <a:gd name="connsiteY51" fmla="*/ 45244 h 871538"/>
              <a:gd name="connsiteX52" fmla="*/ 1485900 w 1833563"/>
              <a:gd name="connsiteY52" fmla="*/ 42863 h 871538"/>
              <a:gd name="connsiteX53" fmla="*/ 1476375 w 1833563"/>
              <a:gd name="connsiteY53" fmla="*/ 28575 h 871538"/>
              <a:gd name="connsiteX54" fmla="*/ 1471613 w 1833563"/>
              <a:gd name="connsiteY54" fmla="*/ 21432 h 871538"/>
              <a:gd name="connsiteX55" fmla="*/ 1473994 w 1833563"/>
              <a:gd name="connsiteY55" fmla="*/ 11907 h 871538"/>
              <a:gd name="connsiteX56" fmla="*/ 1495425 w 1833563"/>
              <a:gd name="connsiteY56" fmla="*/ 0 h 871538"/>
              <a:gd name="connsiteX57" fmla="*/ 1519238 w 1833563"/>
              <a:gd name="connsiteY57" fmla="*/ 2382 h 871538"/>
              <a:gd name="connsiteX58" fmla="*/ 1533525 w 1833563"/>
              <a:gd name="connsiteY58" fmla="*/ 7144 h 871538"/>
              <a:gd name="connsiteX59" fmla="*/ 1545432 w 1833563"/>
              <a:gd name="connsiteY59" fmla="*/ 9525 h 871538"/>
              <a:gd name="connsiteX60" fmla="*/ 1559719 w 1833563"/>
              <a:gd name="connsiteY60" fmla="*/ 14288 h 871538"/>
              <a:gd name="connsiteX61" fmla="*/ 1566863 w 1833563"/>
              <a:gd name="connsiteY61" fmla="*/ 19050 h 871538"/>
              <a:gd name="connsiteX62" fmla="*/ 1581150 w 1833563"/>
              <a:gd name="connsiteY62" fmla="*/ 21432 h 871538"/>
              <a:gd name="connsiteX63" fmla="*/ 1590675 w 1833563"/>
              <a:gd name="connsiteY63" fmla="*/ 23813 h 871538"/>
              <a:gd name="connsiteX64" fmla="*/ 1604963 w 1833563"/>
              <a:gd name="connsiteY64" fmla="*/ 28575 h 871538"/>
              <a:gd name="connsiteX65" fmla="*/ 1619250 w 1833563"/>
              <a:gd name="connsiteY65" fmla="*/ 30957 h 871538"/>
              <a:gd name="connsiteX66" fmla="*/ 1643063 w 1833563"/>
              <a:gd name="connsiteY66" fmla="*/ 33338 h 871538"/>
              <a:gd name="connsiteX67" fmla="*/ 1669257 w 1833563"/>
              <a:gd name="connsiteY67" fmla="*/ 38100 h 871538"/>
              <a:gd name="connsiteX68" fmla="*/ 1676400 w 1833563"/>
              <a:gd name="connsiteY68" fmla="*/ 40482 h 871538"/>
              <a:gd name="connsiteX69" fmla="*/ 1683544 w 1833563"/>
              <a:gd name="connsiteY69" fmla="*/ 47625 h 871538"/>
              <a:gd name="connsiteX70" fmla="*/ 1688307 w 1833563"/>
              <a:gd name="connsiteY70" fmla="*/ 61913 h 871538"/>
              <a:gd name="connsiteX71" fmla="*/ 1693069 w 1833563"/>
              <a:gd name="connsiteY71" fmla="*/ 78582 h 871538"/>
              <a:gd name="connsiteX72" fmla="*/ 1690688 w 1833563"/>
              <a:gd name="connsiteY72" fmla="*/ 102394 h 871538"/>
              <a:gd name="connsiteX73" fmla="*/ 1683544 w 1833563"/>
              <a:gd name="connsiteY73" fmla="*/ 104775 h 871538"/>
              <a:gd name="connsiteX74" fmla="*/ 1626394 w 1833563"/>
              <a:gd name="connsiteY74" fmla="*/ 107157 h 871538"/>
              <a:gd name="connsiteX75" fmla="*/ 1619250 w 1833563"/>
              <a:gd name="connsiteY75" fmla="*/ 111919 h 871538"/>
              <a:gd name="connsiteX76" fmla="*/ 1616869 w 1833563"/>
              <a:gd name="connsiteY76" fmla="*/ 119063 h 871538"/>
              <a:gd name="connsiteX77" fmla="*/ 1612107 w 1833563"/>
              <a:gd name="connsiteY77" fmla="*/ 126207 h 871538"/>
              <a:gd name="connsiteX78" fmla="*/ 1604963 w 1833563"/>
              <a:gd name="connsiteY78" fmla="*/ 140494 h 871538"/>
              <a:gd name="connsiteX79" fmla="*/ 1602582 w 1833563"/>
              <a:gd name="connsiteY79" fmla="*/ 159544 h 871538"/>
              <a:gd name="connsiteX80" fmla="*/ 1600200 w 1833563"/>
              <a:gd name="connsiteY80" fmla="*/ 166688 h 871538"/>
              <a:gd name="connsiteX81" fmla="*/ 1595438 w 1833563"/>
              <a:gd name="connsiteY81" fmla="*/ 204788 h 871538"/>
              <a:gd name="connsiteX82" fmla="*/ 1593057 w 1833563"/>
              <a:gd name="connsiteY82" fmla="*/ 271463 h 871538"/>
              <a:gd name="connsiteX83" fmla="*/ 1595438 w 1833563"/>
              <a:gd name="connsiteY83" fmla="*/ 338138 h 871538"/>
              <a:gd name="connsiteX84" fmla="*/ 1597819 w 1833563"/>
              <a:gd name="connsiteY84" fmla="*/ 345282 h 871538"/>
              <a:gd name="connsiteX85" fmla="*/ 1612107 w 1833563"/>
              <a:gd name="connsiteY85" fmla="*/ 359569 h 871538"/>
              <a:gd name="connsiteX86" fmla="*/ 1619250 w 1833563"/>
              <a:gd name="connsiteY86" fmla="*/ 361950 h 871538"/>
              <a:gd name="connsiteX87" fmla="*/ 1626394 w 1833563"/>
              <a:gd name="connsiteY87" fmla="*/ 366713 h 871538"/>
              <a:gd name="connsiteX88" fmla="*/ 1693069 w 1833563"/>
              <a:gd name="connsiteY88" fmla="*/ 361950 h 871538"/>
              <a:gd name="connsiteX89" fmla="*/ 1700213 w 1833563"/>
              <a:gd name="connsiteY89" fmla="*/ 297657 h 871538"/>
              <a:gd name="connsiteX90" fmla="*/ 1704975 w 1833563"/>
              <a:gd name="connsiteY90" fmla="*/ 271463 h 871538"/>
              <a:gd name="connsiteX91" fmla="*/ 1709738 w 1833563"/>
              <a:gd name="connsiteY91" fmla="*/ 264319 h 871538"/>
              <a:gd name="connsiteX92" fmla="*/ 1716882 w 1833563"/>
              <a:gd name="connsiteY92" fmla="*/ 261938 h 871538"/>
              <a:gd name="connsiteX93" fmla="*/ 1724025 w 1833563"/>
              <a:gd name="connsiteY93" fmla="*/ 257175 h 871538"/>
              <a:gd name="connsiteX94" fmla="*/ 1740694 w 1833563"/>
              <a:gd name="connsiteY94" fmla="*/ 252413 h 871538"/>
              <a:gd name="connsiteX95" fmla="*/ 1764507 w 1833563"/>
              <a:gd name="connsiteY95" fmla="*/ 254794 h 871538"/>
              <a:gd name="connsiteX96" fmla="*/ 1785938 w 1833563"/>
              <a:gd name="connsiteY96" fmla="*/ 271463 h 871538"/>
              <a:gd name="connsiteX97" fmla="*/ 1793082 w 1833563"/>
              <a:gd name="connsiteY97" fmla="*/ 276225 h 871538"/>
              <a:gd name="connsiteX98" fmla="*/ 1804988 w 1833563"/>
              <a:gd name="connsiteY98" fmla="*/ 297657 h 871538"/>
              <a:gd name="connsiteX99" fmla="*/ 1793082 w 1833563"/>
              <a:gd name="connsiteY99" fmla="*/ 328613 h 871538"/>
              <a:gd name="connsiteX100" fmla="*/ 1785938 w 1833563"/>
              <a:gd name="connsiteY100" fmla="*/ 330994 h 871538"/>
              <a:gd name="connsiteX101" fmla="*/ 1771650 w 1833563"/>
              <a:gd name="connsiteY101" fmla="*/ 342900 h 871538"/>
              <a:gd name="connsiteX102" fmla="*/ 1762125 w 1833563"/>
              <a:gd name="connsiteY102" fmla="*/ 357188 h 871538"/>
              <a:gd name="connsiteX103" fmla="*/ 1766888 w 1833563"/>
              <a:gd name="connsiteY103" fmla="*/ 397669 h 871538"/>
              <a:gd name="connsiteX104" fmla="*/ 1769269 w 1833563"/>
              <a:gd name="connsiteY104" fmla="*/ 404813 h 871538"/>
              <a:gd name="connsiteX105" fmla="*/ 1774032 w 1833563"/>
              <a:gd name="connsiteY105" fmla="*/ 411957 h 871538"/>
              <a:gd name="connsiteX106" fmla="*/ 1778794 w 1833563"/>
              <a:gd name="connsiteY106" fmla="*/ 426244 h 871538"/>
              <a:gd name="connsiteX107" fmla="*/ 1790700 w 1833563"/>
              <a:gd name="connsiteY107" fmla="*/ 447675 h 871538"/>
              <a:gd name="connsiteX108" fmla="*/ 1788319 w 1833563"/>
              <a:gd name="connsiteY108" fmla="*/ 485775 h 871538"/>
              <a:gd name="connsiteX109" fmla="*/ 1783557 w 1833563"/>
              <a:gd name="connsiteY109" fmla="*/ 492919 h 871538"/>
              <a:gd name="connsiteX110" fmla="*/ 1754982 w 1833563"/>
              <a:gd name="connsiteY110" fmla="*/ 485775 h 871538"/>
              <a:gd name="connsiteX111" fmla="*/ 1747838 w 1833563"/>
              <a:gd name="connsiteY111" fmla="*/ 483394 h 871538"/>
              <a:gd name="connsiteX112" fmla="*/ 1740694 w 1833563"/>
              <a:gd name="connsiteY112" fmla="*/ 481013 h 871538"/>
              <a:gd name="connsiteX113" fmla="*/ 1726407 w 1833563"/>
              <a:gd name="connsiteY113" fmla="*/ 459582 h 871538"/>
              <a:gd name="connsiteX114" fmla="*/ 1721644 w 1833563"/>
              <a:gd name="connsiteY114" fmla="*/ 452438 h 871538"/>
              <a:gd name="connsiteX115" fmla="*/ 1714500 w 1833563"/>
              <a:gd name="connsiteY115" fmla="*/ 438150 h 871538"/>
              <a:gd name="connsiteX116" fmla="*/ 1695450 w 1833563"/>
              <a:gd name="connsiteY116" fmla="*/ 426244 h 871538"/>
              <a:gd name="connsiteX117" fmla="*/ 1688307 w 1833563"/>
              <a:gd name="connsiteY117" fmla="*/ 421482 h 871538"/>
              <a:gd name="connsiteX118" fmla="*/ 1674019 w 1833563"/>
              <a:gd name="connsiteY118" fmla="*/ 416719 h 871538"/>
              <a:gd name="connsiteX119" fmla="*/ 1657350 w 1833563"/>
              <a:gd name="connsiteY119" fmla="*/ 419100 h 871538"/>
              <a:gd name="connsiteX120" fmla="*/ 1621632 w 1833563"/>
              <a:gd name="connsiteY120" fmla="*/ 426244 h 871538"/>
              <a:gd name="connsiteX121" fmla="*/ 1614488 w 1833563"/>
              <a:gd name="connsiteY121" fmla="*/ 440532 h 871538"/>
              <a:gd name="connsiteX122" fmla="*/ 1619250 w 1833563"/>
              <a:gd name="connsiteY122" fmla="*/ 523875 h 871538"/>
              <a:gd name="connsiteX123" fmla="*/ 1624013 w 1833563"/>
              <a:gd name="connsiteY123" fmla="*/ 538163 h 871538"/>
              <a:gd name="connsiteX124" fmla="*/ 1628775 w 1833563"/>
              <a:gd name="connsiteY124" fmla="*/ 554832 h 871538"/>
              <a:gd name="connsiteX125" fmla="*/ 1633538 w 1833563"/>
              <a:gd name="connsiteY125" fmla="*/ 561975 h 871538"/>
              <a:gd name="connsiteX126" fmla="*/ 1643063 w 1833563"/>
              <a:gd name="connsiteY126" fmla="*/ 573882 h 871538"/>
              <a:gd name="connsiteX127" fmla="*/ 1645444 w 1833563"/>
              <a:gd name="connsiteY127" fmla="*/ 581025 h 871538"/>
              <a:gd name="connsiteX128" fmla="*/ 1654969 w 1833563"/>
              <a:gd name="connsiteY128" fmla="*/ 595313 h 871538"/>
              <a:gd name="connsiteX129" fmla="*/ 1659732 w 1833563"/>
              <a:gd name="connsiteY129" fmla="*/ 602457 h 871538"/>
              <a:gd name="connsiteX130" fmla="*/ 1664494 w 1833563"/>
              <a:gd name="connsiteY130" fmla="*/ 616744 h 871538"/>
              <a:gd name="connsiteX131" fmla="*/ 1674019 w 1833563"/>
              <a:gd name="connsiteY131" fmla="*/ 631032 h 871538"/>
              <a:gd name="connsiteX132" fmla="*/ 1681163 w 1833563"/>
              <a:gd name="connsiteY132" fmla="*/ 652463 h 871538"/>
              <a:gd name="connsiteX133" fmla="*/ 1683544 w 1833563"/>
              <a:gd name="connsiteY133" fmla="*/ 659607 h 871538"/>
              <a:gd name="connsiteX134" fmla="*/ 1697832 w 1833563"/>
              <a:gd name="connsiteY134" fmla="*/ 666750 h 871538"/>
              <a:gd name="connsiteX135" fmla="*/ 1747838 w 1833563"/>
              <a:gd name="connsiteY135" fmla="*/ 659607 h 871538"/>
              <a:gd name="connsiteX136" fmla="*/ 1754982 w 1833563"/>
              <a:gd name="connsiteY136" fmla="*/ 654844 h 871538"/>
              <a:gd name="connsiteX137" fmla="*/ 1769269 w 1833563"/>
              <a:gd name="connsiteY137" fmla="*/ 650082 h 871538"/>
              <a:gd name="connsiteX138" fmla="*/ 1776413 w 1833563"/>
              <a:gd name="connsiteY138" fmla="*/ 645319 h 871538"/>
              <a:gd name="connsiteX139" fmla="*/ 1819275 w 1833563"/>
              <a:gd name="connsiteY139" fmla="*/ 645319 h 871538"/>
              <a:gd name="connsiteX140" fmla="*/ 1826419 w 1833563"/>
              <a:gd name="connsiteY140" fmla="*/ 650082 h 871538"/>
              <a:gd name="connsiteX141" fmla="*/ 1828800 w 1833563"/>
              <a:gd name="connsiteY141" fmla="*/ 657225 h 871538"/>
              <a:gd name="connsiteX142" fmla="*/ 1833563 w 1833563"/>
              <a:gd name="connsiteY142" fmla="*/ 664369 h 871538"/>
              <a:gd name="connsiteX143" fmla="*/ 1831182 w 1833563"/>
              <a:gd name="connsiteY143" fmla="*/ 697707 h 871538"/>
              <a:gd name="connsiteX144" fmla="*/ 1824038 w 1833563"/>
              <a:gd name="connsiteY144" fmla="*/ 704850 h 871538"/>
              <a:gd name="connsiteX145" fmla="*/ 1821657 w 1833563"/>
              <a:gd name="connsiteY145" fmla="*/ 711994 h 871538"/>
              <a:gd name="connsiteX146" fmla="*/ 1807369 w 1833563"/>
              <a:gd name="connsiteY146" fmla="*/ 723900 h 871538"/>
              <a:gd name="connsiteX147" fmla="*/ 1800225 w 1833563"/>
              <a:gd name="connsiteY147" fmla="*/ 726282 h 871538"/>
              <a:gd name="connsiteX148" fmla="*/ 1793082 w 1833563"/>
              <a:gd name="connsiteY148" fmla="*/ 731044 h 871538"/>
              <a:gd name="connsiteX149" fmla="*/ 1759744 w 1833563"/>
              <a:gd name="connsiteY149" fmla="*/ 740569 h 871538"/>
              <a:gd name="connsiteX150" fmla="*/ 1752600 w 1833563"/>
              <a:gd name="connsiteY150" fmla="*/ 742950 h 871538"/>
              <a:gd name="connsiteX151" fmla="*/ 1738313 w 1833563"/>
              <a:gd name="connsiteY151" fmla="*/ 752475 h 871538"/>
              <a:gd name="connsiteX152" fmla="*/ 1728788 w 1833563"/>
              <a:gd name="connsiteY152" fmla="*/ 764382 h 871538"/>
              <a:gd name="connsiteX153" fmla="*/ 1721644 w 1833563"/>
              <a:gd name="connsiteY153" fmla="*/ 785813 h 871538"/>
              <a:gd name="connsiteX154" fmla="*/ 1719263 w 1833563"/>
              <a:gd name="connsiteY154" fmla="*/ 792957 h 871538"/>
              <a:gd name="connsiteX155" fmla="*/ 1714500 w 1833563"/>
              <a:gd name="connsiteY155" fmla="*/ 800100 h 871538"/>
              <a:gd name="connsiteX156" fmla="*/ 1712119 w 1833563"/>
              <a:gd name="connsiteY156" fmla="*/ 838200 h 871538"/>
              <a:gd name="connsiteX157" fmla="*/ 1709738 w 1833563"/>
              <a:gd name="connsiteY157" fmla="*/ 845344 h 871538"/>
              <a:gd name="connsiteX158" fmla="*/ 1700213 w 1833563"/>
              <a:gd name="connsiteY158" fmla="*/ 859632 h 871538"/>
              <a:gd name="connsiteX159" fmla="*/ 1678782 w 1833563"/>
              <a:gd name="connsiteY159" fmla="*/ 869157 h 871538"/>
              <a:gd name="connsiteX160" fmla="*/ 1671638 w 1833563"/>
              <a:gd name="connsiteY160" fmla="*/ 871538 h 871538"/>
              <a:gd name="connsiteX161" fmla="*/ 1654969 w 1833563"/>
              <a:gd name="connsiteY161" fmla="*/ 869157 h 871538"/>
              <a:gd name="connsiteX162" fmla="*/ 1645444 w 1833563"/>
              <a:gd name="connsiteY162" fmla="*/ 854869 h 871538"/>
              <a:gd name="connsiteX163" fmla="*/ 1640682 w 1833563"/>
              <a:gd name="connsiteY163" fmla="*/ 847725 h 871538"/>
              <a:gd name="connsiteX164" fmla="*/ 1643063 w 1833563"/>
              <a:gd name="connsiteY164" fmla="*/ 812007 h 871538"/>
              <a:gd name="connsiteX165" fmla="*/ 1645444 w 1833563"/>
              <a:gd name="connsiteY165" fmla="*/ 804863 h 871538"/>
              <a:gd name="connsiteX166" fmla="*/ 1643063 w 1833563"/>
              <a:gd name="connsiteY166" fmla="*/ 745332 h 871538"/>
              <a:gd name="connsiteX167" fmla="*/ 1638300 w 1833563"/>
              <a:gd name="connsiteY167" fmla="*/ 731044 h 871538"/>
              <a:gd name="connsiteX168" fmla="*/ 1631157 w 1833563"/>
              <a:gd name="connsiteY168" fmla="*/ 716757 h 871538"/>
              <a:gd name="connsiteX169" fmla="*/ 1624013 w 1833563"/>
              <a:gd name="connsiteY169" fmla="*/ 711994 h 871538"/>
              <a:gd name="connsiteX170" fmla="*/ 1621632 w 1833563"/>
              <a:gd name="connsiteY170" fmla="*/ 704850 h 871538"/>
              <a:gd name="connsiteX171" fmla="*/ 1612107 w 1833563"/>
              <a:gd name="connsiteY171" fmla="*/ 690563 h 871538"/>
              <a:gd name="connsiteX172" fmla="*/ 1609725 w 1833563"/>
              <a:gd name="connsiteY172" fmla="*/ 683419 h 871538"/>
              <a:gd name="connsiteX173" fmla="*/ 1602582 w 1833563"/>
              <a:gd name="connsiteY173" fmla="*/ 678657 h 871538"/>
              <a:gd name="connsiteX174" fmla="*/ 1590675 w 1833563"/>
              <a:gd name="connsiteY174" fmla="*/ 657225 h 871538"/>
              <a:gd name="connsiteX175" fmla="*/ 1585913 w 1833563"/>
              <a:gd name="connsiteY175" fmla="*/ 650082 h 871538"/>
              <a:gd name="connsiteX176" fmla="*/ 1581150 w 1833563"/>
              <a:gd name="connsiteY176" fmla="*/ 642938 h 871538"/>
              <a:gd name="connsiteX177" fmla="*/ 1576388 w 1833563"/>
              <a:gd name="connsiteY177" fmla="*/ 626269 h 871538"/>
              <a:gd name="connsiteX178" fmla="*/ 1571625 w 1833563"/>
              <a:gd name="connsiteY178" fmla="*/ 611982 h 871538"/>
              <a:gd name="connsiteX179" fmla="*/ 1569244 w 1833563"/>
              <a:gd name="connsiteY179" fmla="*/ 604838 h 871538"/>
              <a:gd name="connsiteX180" fmla="*/ 1564482 w 1833563"/>
              <a:gd name="connsiteY180" fmla="*/ 588169 h 871538"/>
              <a:gd name="connsiteX181" fmla="*/ 1557338 w 1833563"/>
              <a:gd name="connsiteY181" fmla="*/ 581025 h 871538"/>
              <a:gd name="connsiteX182" fmla="*/ 1552575 w 1833563"/>
              <a:gd name="connsiteY182" fmla="*/ 573882 h 871538"/>
              <a:gd name="connsiteX183" fmla="*/ 1538288 w 1833563"/>
              <a:gd name="connsiteY183" fmla="*/ 564357 h 871538"/>
              <a:gd name="connsiteX184" fmla="*/ 1524000 w 1833563"/>
              <a:gd name="connsiteY184" fmla="*/ 552450 h 871538"/>
              <a:gd name="connsiteX185" fmla="*/ 1514475 w 1833563"/>
              <a:gd name="connsiteY185" fmla="*/ 542925 h 871538"/>
              <a:gd name="connsiteX186" fmla="*/ 1504950 w 1833563"/>
              <a:gd name="connsiteY186" fmla="*/ 533400 h 871538"/>
              <a:gd name="connsiteX187" fmla="*/ 1493044 w 1833563"/>
              <a:gd name="connsiteY187" fmla="*/ 519113 h 871538"/>
              <a:gd name="connsiteX188" fmla="*/ 1488282 w 1833563"/>
              <a:gd name="connsiteY188" fmla="*/ 511969 h 871538"/>
              <a:gd name="connsiteX189" fmla="*/ 1481138 w 1833563"/>
              <a:gd name="connsiteY189" fmla="*/ 509588 h 871538"/>
              <a:gd name="connsiteX190" fmla="*/ 1469232 w 1833563"/>
              <a:gd name="connsiteY190" fmla="*/ 497682 h 871538"/>
              <a:gd name="connsiteX191" fmla="*/ 1457325 w 1833563"/>
              <a:gd name="connsiteY191" fmla="*/ 483394 h 871538"/>
              <a:gd name="connsiteX192" fmla="*/ 1435894 w 1833563"/>
              <a:gd name="connsiteY192" fmla="*/ 473869 h 871538"/>
              <a:gd name="connsiteX193" fmla="*/ 1197769 w 1833563"/>
              <a:gd name="connsiteY193" fmla="*/ 471488 h 871538"/>
              <a:gd name="connsiteX194" fmla="*/ 1050132 w 1833563"/>
              <a:gd name="connsiteY194" fmla="*/ 464344 h 871538"/>
              <a:gd name="connsiteX195" fmla="*/ 997744 w 1833563"/>
              <a:gd name="connsiteY195" fmla="*/ 461963 h 871538"/>
              <a:gd name="connsiteX196" fmla="*/ 807244 w 1833563"/>
              <a:gd name="connsiteY196" fmla="*/ 459582 h 871538"/>
              <a:gd name="connsiteX197" fmla="*/ 716757 w 1833563"/>
              <a:gd name="connsiteY197" fmla="*/ 457200 h 871538"/>
              <a:gd name="connsiteX198" fmla="*/ 395288 w 1833563"/>
              <a:gd name="connsiteY198" fmla="*/ 461963 h 871538"/>
              <a:gd name="connsiteX199" fmla="*/ 369094 w 1833563"/>
              <a:gd name="connsiteY199" fmla="*/ 466725 h 871538"/>
              <a:gd name="connsiteX200" fmla="*/ 361950 w 1833563"/>
              <a:gd name="connsiteY200" fmla="*/ 469107 h 871538"/>
              <a:gd name="connsiteX201" fmla="*/ 352425 w 1833563"/>
              <a:gd name="connsiteY201" fmla="*/ 471488 h 871538"/>
              <a:gd name="connsiteX202" fmla="*/ 345282 w 1833563"/>
              <a:gd name="connsiteY202" fmla="*/ 473869 h 871538"/>
              <a:gd name="connsiteX203" fmla="*/ 328613 w 1833563"/>
              <a:gd name="connsiteY203" fmla="*/ 476250 h 871538"/>
              <a:gd name="connsiteX204" fmla="*/ 314325 w 1833563"/>
              <a:gd name="connsiteY204" fmla="*/ 483394 h 871538"/>
              <a:gd name="connsiteX205" fmla="*/ 280988 w 1833563"/>
              <a:gd name="connsiteY205" fmla="*/ 492919 h 871538"/>
              <a:gd name="connsiteX206" fmla="*/ 252413 w 1833563"/>
              <a:gd name="connsiteY206" fmla="*/ 502444 h 871538"/>
              <a:gd name="connsiteX207" fmla="*/ 245269 w 1833563"/>
              <a:gd name="connsiteY207" fmla="*/ 504825 h 871538"/>
              <a:gd name="connsiteX208" fmla="*/ 238125 w 1833563"/>
              <a:gd name="connsiteY208" fmla="*/ 507207 h 871538"/>
              <a:gd name="connsiteX209" fmla="*/ 223838 w 1833563"/>
              <a:gd name="connsiteY209" fmla="*/ 509588 h 871538"/>
              <a:gd name="connsiteX210" fmla="*/ 216694 w 1833563"/>
              <a:gd name="connsiteY210" fmla="*/ 514350 h 871538"/>
              <a:gd name="connsiteX211" fmla="*/ 200025 w 1833563"/>
              <a:gd name="connsiteY211" fmla="*/ 519113 h 871538"/>
              <a:gd name="connsiteX212" fmla="*/ 185738 w 1833563"/>
              <a:gd name="connsiteY212" fmla="*/ 523875 h 871538"/>
              <a:gd name="connsiteX213" fmla="*/ 164307 w 1833563"/>
              <a:gd name="connsiteY213" fmla="*/ 535782 h 871538"/>
              <a:gd name="connsiteX214" fmla="*/ 152400 w 1833563"/>
              <a:gd name="connsiteY214" fmla="*/ 547688 h 871538"/>
              <a:gd name="connsiteX215" fmla="*/ 147638 w 1833563"/>
              <a:gd name="connsiteY215" fmla="*/ 554832 h 871538"/>
              <a:gd name="connsiteX216" fmla="*/ 140494 w 1833563"/>
              <a:gd name="connsiteY216" fmla="*/ 559594 h 871538"/>
              <a:gd name="connsiteX217" fmla="*/ 133350 w 1833563"/>
              <a:gd name="connsiteY217" fmla="*/ 566738 h 871538"/>
              <a:gd name="connsiteX218" fmla="*/ 119063 w 1833563"/>
              <a:gd name="connsiteY218" fmla="*/ 576263 h 871538"/>
              <a:gd name="connsiteX219" fmla="*/ 107157 w 1833563"/>
              <a:gd name="connsiteY219" fmla="*/ 588169 h 871538"/>
              <a:gd name="connsiteX220" fmla="*/ 102394 w 1833563"/>
              <a:gd name="connsiteY220" fmla="*/ 595313 h 871538"/>
              <a:gd name="connsiteX221" fmla="*/ 95250 w 1833563"/>
              <a:gd name="connsiteY221" fmla="*/ 600075 h 871538"/>
              <a:gd name="connsiteX222" fmla="*/ 83344 w 1833563"/>
              <a:gd name="connsiteY222" fmla="*/ 614363 h 871538"/>
              <a:gd name="connsiteX223" fmla="*/ 69057 w 1833563"/>
              <a:gd name="connsiteY223" fmla="*/ 626269 h 871538"/>
              <a:gd name="connsiteX224" fmla="*/ 64294 w 1833563"/>
              <a:gd name="connsiteY224" fmla="*/ 633413 h 871538"/>
              <a:gd name="connsiteX225" fmla="*/ 50007 w 1833563"/>
              <a:gd name="connsiteY225" fmla="*/ 642938 h 871538"/>
              <a:gd name="connsiteX226" fmla="*/ 16669 w 1833563"/>
              <a:gd name="connsiteY226" fmla="*/ 640557 h 871538"/>
              <a:gd name="connsiteX227" fmla="*/ 7144 w 1833563"/>
              <a:gd name="connsiteY227" fmla="*/ 638175 h 871538"/>
              <a:gd name="connsiteX228" fmla="*/ 2382 w 1833563"/>
              <a:gd name="connsiteY228" fmla="*/ 628650 h 871538"/>
              <a:gd name="connsiteX0" fmla="*/ 0 w 1833563"/>
              <a:gd name="connsiteY0" fmla="*/ 373857 h 871538"/>
              <a:gd name="connsiteX1" fmla="*/ 4763 w 1833563"/>
              <a:gd name="connsiteY1" fmla="*/ 361950 h 871538"/>
              <a:gd name="connsiteX2" fmla="*/ 19050 w 1833563"/>
              <a:gd name="connsiteY2" fmla="*/ 333375 h 871538"/>
              <a:gd name="connsiteX3" fmla="*/ 33338 w 1833563"/>
              <a:gd name="connsiteY3" fmla="*/ 326232 h 871538"/>
              <a:gd name="connsiteX4" fmla="*/ 50007 w 1833563"/>
              <a:gd name="connsiteY4" fmla="*/ 321469 h 871538"/>
              <a:gd name="connsiteX5" fmla="*/ 150019 w 1833563"/>
              <a:gd name="connsiteY5" fmla="*/ 326232 h 871538"/>
              <a:gd name="connsiteX6" fmla="*/ 157163 w 1833563"/>
              <a:gd name="connsiteY6" fmla="*/ 328613 h 871538"/>
              <a:gd name="connsiteX7" fmla="*/ 166688 w 1833563"/>
              <a:gd name="connsiteY7" fmla="*/ 330994 h 871538"/>
              <a:gd name="connsiteX8" fmla="*/ 180975 w 1833563"/>
              <a:gd name="connsiteY8" fmla="*/ 335757 h 871538"/>
              <a:gd name="connsiteX9" fmla="*/ 202407 w 1833563"/>
              <a:gd name="connsiteY9" fmla="*/ 340519 h 871538"/>
              <a:gd name="connsiteX10" fmla="*/ 214313 w 1833563"/>
              <a:gd name="connsiteY10" fmla="*/ 342900 h 871538"/>
              <a:gd name="connsiteX11" fmla="*/ 221457 w 1833563"/>
              <a:gd name="connsiteY11" fmla="*/ 345282 h 871538"/>
              <a:gd name="connsiteX12" fmla="*/ 230982 w 1833563"/>
              <a:gd name="connsiteY12" fmla="*/ 347663 h 871538"/>
              <a:gd name="connsiteX13" fmla="*/ 259557 w 1833563"/>
              <a:gd name="connsiteY13" fmla="*/ 357188 h 871538"/>
              <a:gd name="connsiteX14" fmla="*/ 266700 w 1833563"/>
              <a:gd name="connsiteY14" fmla="*/ 359569 h 871538"/>
              <a:gd name="connsiteX15" fmla="*/ 309563 w 1833563"/>
              <a:gd name="connsiteY15" fmla="*/ 364332 h 871538"/>
              <a:gd name="connsiteX16" fmla="*/ 321469 w 1833563"/>
              <a:gd name="connsiteY16" fmla="*/ 366713 h 871538"/>
              <a:gd name="connsiteX17" fmla="*/ 352425 w 1833563"/>
              <a:gd name="connsiteY17" fmla="*/ 369094 h 871538"/>
              <a:gd name="connsiteX18" fmla="*/ 383382 w 1833563"/>
              <a:gd name="connsiteY18" fmla="*/ 373857 h 871538"/>
              <a:gd name="connsiteX19" fmla="*/ 411957 w 1833563"/>
              <a:gd name="connsiteY19" fmla="*/ 378619 h 871538"/>
              <a:gd name="connsiteX20" fmla="*/ 800100 w 1833563"/>
              <a:gd name="connsiteY20" fmla="*/ 383382 h 871538"/>
              <a:gd name="connsiteX21" fmla="*/ 1312069 w 1833563"/>
              <a:gd name="connsiteY21" fmla="*/ 383382 h 871538"/>
              <a:gd name="connsiteX22" fmla="*/ 1419225 w 1833563"/>
              <a:gd name="connsiteY22" fmla="*/ 381000 h 871538"/>
              <a:gd name="connsiteX23" fmla="*/ 1433513 w 1833563"/>
              <a:gd name="connsiteY23" fmla="*/ 376238 h 871538"/>
              <a:gd name="connsiteX24" fmla="*/ 1445419 w 1833563"/>
              <a:gd name="connsiteY24" fmla="*/ 364332 h 871538"/>
              <a:gd name="connsiteX25" fmla="*/ 1457325 w 1833563"/>
              <a:gd name="connsiteY25" fmla="*/ 350044 h 871538"/>
              <a:gd name="connsiteX26" fmla="*/ 1464469 w 1833563"/>
              <a:gd name="connsiteY26" fmla="*/ 345282 h 871538"/>
              <a:gd name="connsiteX27" fmla="*/ 1473994 w 1833563"/>
              <a:gd name="connsiteY27" fmla="*/ 333375 h 871538"/>
              <a:gd name="connsiteX28" fmla="*/ 1478757 w 1833563"/>
              <a:gd name="connsiteY28" fmla="*/ 323850 h 871538"/>
              <a:gd name="connsiteX29" fmla="*/ 1488282 w 1833563"/>
              <a:gd name="connsiteY29" fmla="*/ 309563 h 871538"/>
              <a:gd name="connsiteX30" fmla="*/ 1490663 w 1833563"/>
              <a:gd name="connsiteY30" fmla="*/ 302419 h 871538"/>
              <a:gd name="connsiteX31" fmla="*/ 1500188 w 1833563"/>
              <a:gd name="connsiteY31" fmla="*/ 288132 h 871538"/>
              <a:gd name="connsiteX32" fmla="*/ 1502569 w 1833563"/>
              <a:gd name="connsiteY32" fmla="*/ 278607 h 871538"/>
              <a:gd name="connsiteX33" fmla="*/ 1504950 w 1833563"/>
              <a:gd name="connsiteY33" fmla="*/ 264319 h 871538"/>
              <a:gd name="connsiteX34" fmla="*/ 1507332 w 1833563"/>
              <a:gd name="connsiteY34" fmla="*/ 257175 h 871538"/>
              <a:gd name="connsiteX35" fmla="*/ 1514475 w 1833563"/>
              <a:gd name="connsiteY35" fmla="*/ 230982 h 871538"/>
              <a:gd name="connsiteX36" fmla="*/ 1519238 w 1833563"/>
              <a:gd name="connsiteY36" fmla="*/ 197644 h 871538"/>
              <a:gd name="connsiteX37" fmla="*/ 1524000 w 1833563"/>
              <a:gd name="connsiteY37" fmla="*/ 190500 h 871538"/>
              <a:gd name="connsiteX38" fmla="*/ 1528763 w 1833563"/>
              <a:gd name="connsiteY38" fmla="*/ 176213 h 871538"/>
              <a:gd name="connsiteX39" fmla="*/ 1531144 w 1833563"/>
              <a:gd name="connsiteY39" fmla="*/ 169069 h 871538"/>
              <a:gd name="connsiteX40" fmla="*/ 1540669 w 1833563"/>
              <a:gd name="connsiteY40" fmla="*/ 154782 h 871538"/>
              <a:gd name="connsiteX41" fmla="*/ 1545432 w 1833563"/>
              <a:gd name="connsiteY41" fmla="*/ 147638 h 871538"/>
              <a:gd name="connsiteX42" fmla="*/ 1557338 w 1833563"/>
              <a:gd name="connsiteY42" fmla="*/ 126207 h 871538"/>
              <a:gd name="connsiteX43" fmla="*/ 1562100 w 1833563"/>
              <a:gd name="connsiteY43" fmla="*/ 119063 h 871538"/>
              <a:gd name="connsiteX44" fmla="*/ 1566863 w 1833563"/>
              <a:gd name="connsiteY44" fmla="*/ 111919 h 871538"/>
              <a:gd name="connsiteX45" fmla="*/ 1566863 w 1833563"/>
              <a:gd name="connsiteY45" fmla="*/ 90488 h 871538"/>
              <a:gd name="connsiteX46" fmla="*/ 1545432 w 1833563"/>
              <a:gd name="connsiteY46" fmla="*/ 73819 h 871538"/>
              <a:gd name="connsiteX47" fmla="*/ 1531144 w 1833563"/>
              <a:gd name="connsiteY47" fmla="*/ 66675 h 871538"/>
              <a:gd name="connsiteX48" fmla="*/ 1524000 w 1833563"/>
              <a:gd name="connsiteY48" fmla="*/ 61913 h 871538"/>
              <a:gd name="connsiteX49" fmla="*/ 1514475 w 1833563"/>
              <a:gd name="connsiteY49" fmla="*/ 57150 h 871538"/>
              <a:gd name="connsiteX50" fmla="*/ 1500188 w 1833563"/>
              <a:gd name="connsiteY50" fmla="*/ 50007 h 871538"/>
              <a:gd name="connsiteX51" fmla="*/ 1493044 w 1833563"/>
              <a:gd name="connsiteY51" fmla="*/ 45244 h 871538"/>
              <a:gd name="connsiteX52" fmla="*/ 1485900 w 1833563"/>
              <a:gd name="connsiteY52" fmla="*/ 42863 h 871538"/>
              <a:gd name="connsiteX53" fmla="*/ 1476375 w 1833563"/>
              <a:gd name="connsiteY53" fmla="*/ 28575 h 871538"/>
              <a:gd name="connsiteX54" fmla="*/ 1471613 w 1833563"/>
              <a:gd name="connsiteY54" fmla="*/ 21432 h 871538"/>
              <a:gd name="connsiteX55" fmla="*/ 1473994 w 1833563"/>
              <a:gd name="connsiteY55" fmla="*/ 11907 h 871538"/>
              <a:gd name="connsiteX56" fmla="*/ 1495425 w 1833563"/>
              <a:gd name="connsiteY56" fmla="*/ 0 h 871538"/>
              <a:gd name="connsiteX57" fmla="*/ 1519238 w 1833563"/>
              <a:gd name="connsiteY57" fmla="*/ 2382 h 871538"/>
              <a:gd name="connsiteX58" fmla="*/ 1533525 w 1833563"/>
              <a:gd name="connsiteY58" fmla="*/ 7144 h 871538"/>
              <a:gd name="connsiteX59" fmla="*/ 1545432 w 1833563"/>
              <a:gd name="connsiteY59" fmla="*/ 9525 h 871538"/>
              <a:gd name="connsiteX60" fmla="*/ 1559719 w 1833563"/>
              <a:gd name="connsiteY60" fmla="*/ 14288 h 871538"/>
              <a:gd name="connsiteX61" fmla="*/ 1566863 w 1833563"/>
              <a:gd name="connsiteY61" fmla="*/ 19050 h 871538"/>
              <a:gd name="connsiteX62" fmla="*/ 1581150 w 1833563"/>
              <a:gd name="connsiteY62" fmla="*/ 21432 h 871538"/>
              <a:gd name="connsiteX63" fmla="*/ 1590675 w 1833563"/>
              <a:gd name="connsiteY63" fmla="*/ 23813 h 871538"/>
              <a:gd name="connsiteX64" fmla="*/ 1604963 w 1833563"/>
              <a:gd name="connsiteY64" fmla="*/ 28575 h 871538"/>
              <a:gd name="connsiteX65" fmla="*/ 1619250 w 1833563"/>
              <a:gd name="connsiteY65" fmla="*/ 30957 h 871538"/>
              <a:gd name="connsiteX66" fmla="*/ 1643063 w 1833563"/>
              <a:gd name="connsiteY66" fmla="*/ 33338 h 871538"/>
              <a:gd name="connsiteX67" fmla="*/ 1669257 w 1833563"/>
              <a:gd name="connsiteY67" fmla="*/ 38100 h 871538"/>
              <a:gd name="connsiteX68" fmla="*/ 1676400 w 1833563"/>
              <a:gd name="connsiteY68" fmla="*/ 40482 h 871538"/>
              <a:gd name="connsiteX69" fmla="*/ 1683544 w 1833563"/>
              <a:gd name="connsiteY69" fmla="*/ 47625 h 871538"/>
              <a:gd name="connsiteX70" fmla="*/ 1688307 w 1833563"/>
              <a:gd name="connsiteY70" fmla="*/ 61913 h 871538"/>
              <a:gd name="connsiteX71" fmla="*/ 1693069 w 1833563"/>
              <a:gd name="connsiteY71" fmla="*/ 78582 h 871538"/>
              <a:gd name="connsiteX72" fmla="*/ 1690688 w 1833563"/>
              <a:gd name="connsiteY72" fmla="*/ 102394 h 871538"/>
              <a:gd name="connsiteX73" fmla="*/ 1683544 w 1833563"/>
              <a:gd name="connsiteY73" fmla="*/ 104775 h 871538"/>
              <a:gd name="connsiteX74" fmla="*/ 1626394 w 1833563"/>
              <a:gd name="connsiteY74" fmla="*/ 107157 h 871538"/>
              <a:gd name="connsiteX75" fmla="*/ 1619250 w 1833563"/>
              <a:gd name="connsiteY75" fmla="*/ 111919 h 871538"/>
              <a:gd name="connsiteX76" fmla="*/ 1616869 w 1833563"/>
              <a:gd name="connsiteY76" fmla="*/ 119063 h 871538"/>
              <a:gd name="connsiteX77" fmla="*/ 1612107 w 1833563"/>
              <a:gd name="connsiteY77" fmla="*/ 126207 h 871538"/>
              <a:gd name="connsiteX78" fmla="*/ 1604963 w 1833563"/>
              <a:gd name="connsiteY78" fmla="*/ 140494 h 871538"/>
              <a:gd name="connsiteX79" fmla="*/ 1602582 w 1833563"/>
              <a:gd name="connsiteY79" fmla="*/ 159544 h 871538"/>
              <a:gd name="connsiteX80" fmla="*/ 1600200 w 1833563"/>
              <a:gd name="connsiteY80" fmla="*/ 166688 h 871538"/>
              <a:gd name="connsiteX81" fmla="*/ 1595438 w 1833563"/>
              <a:gd name="connsiteY81" fmla="*/ 204788 h 871538"/>
              <a:gd name="connsiteX82" fmla="*/ 1593057 w 1833563"/>
              <a:gd name="connsiteY82" fmla="*/ 271463 h 871538"/>
              <a:gd name="connsiteX83" fmla="*/ 1595438 w 1833563"/>
              <a:gd name="connsiteY83" fmla="*/ 338138 h 871538"/>
              <a:gd name="connsiteX84" fmla="*/ 1597819 w 1833563"/>
              <a:gd name="connsiteY84" fmla="*/ 345282 h 871538"/>
              <a:gd name="connsiteX85" fmla="*/ 1612107 w 1833563"/>
              <a:gd name="connsiteY85" fmla="*/ 359569 h 871538"/>
              <a:gd name="connsiteX86" fmla="*/ 1619250 w 1833563"/>
              <a:gd name="connsiteY86" fmla="*/ 361950 h 871538"/>
              <a:gd name="connsiteX87" fmla="*/ 1626394 w 1833563"/>
              <a:gd name="connsiteY87" fmla="*/ 366713 h 871538"/>
              <a:gd name="connsiteX88" fmla="*/ 1693069 w 1833563"/>
              <a:gd name="connsiteY88" fmla="*/ 361950 h 871538"/>
              <a:gd name="connsiteX89" fmla="*/ 1700213 w 1833563"/>
              <a:gd name="connsiteY89" fmla="*/ 297657 h 871538"/>
              <a:gd name="connsiteX90" fmla="*/ 1704975 w 1833563"/>
              <a:gd name="connsiteY90" fmla="*/ 271463 h 871538"/>
              <a:gd name="connsiteX91" fmla="*/ 1709738 w 1833563"/>
              <a:gd name="connsiteY91" fmla="*/ 264319 h 871538"/>
              <a:gd name="connsiteX92" fmla="*/ 1716882 w 1833563"/>
              <a:gd name="connsiteY92" fmla="*/ 261938 h 871538"/>
              <a:gd name="connsiteX93" fmla="*/ 1724025 w 1833563"/>
              <a:gd name="connsiteY93" fmla="*/ 257175 h 871538"/>
              <a:gd name="connsiteX94" fmla="*/ 1740694 w 1833563"/>
              <a:gd name="connsiteY94" fmla="*/ 252413 h 871538"/>
              <a:gd name="connsiteX95" fmla="*/ 1764507 w 1833563"/>
              <a:gd name="connsiteY95" fmla="*/ 254794 h 871538"/>
              <a:gd name="connsiteX96" fmla="*/ 1785938 w 1833563"/>
              <a:gd name="connsiteY96" fmla="*/ 271463 h 871538"/>
              <a:gd name="connsiteX97" fmla="*/ 1793082 w 1833563"/>
              <a:gd name="connsiteY97" fmla="*/ 276225 h 871538"/>
              <a:gd name="connsiteX98" fmla="*/ 1804988 w 1833563"/>
              <a:gd name="connsiteY98" fmla="*/ 297657 h 871538"/>
              <a:gd name="connsiteX99" fmla="*/ 1793082 w 1833563"/>
              <a:gd name="connsiteY99" fmla="*/ 328613 h 871538"/>
              <a:gd name="connsiteX100" fmla="*/ 1785938 w 1833563"/>
              <a:gd name="connsiteY100" fmla="*/ 330994 h 871538"/>
              <a:gd name="connsiteX101" fmla="*/ 1771650 w 1833563"/>
              <a:gd name="connsiteY101" fmla="*/ 342900 h 871538"/>
              <a:gd name="connsiteX102" fmla="*/ 1762125 w 1833563"/>
              <a:gd name="connsiteY102" fmla="*/ 357188 h 871538"/>
              <a:gd name="connsiteX103" fmla="*/ 1766888 w 1833563"/>
              <a:gd name="connsiteY103" fmla="*/ 397669 h 871538"/>
              <a:gd name="connsiteX104" fmla="*/ 1769269 w 1833563"/>
              <a:gd name="connsiteY104" fmla="*/ 404813 h 871538"/>
              <a:gd name="connsiteX105" fmla="*/ 1774032 w 1833563"/>
              <a:gd name="connsiteY105" fmla="*/ 411957 h 871538"/>
              <a:gd name="connsiteX106" fmla="*/ 1778794 w 1833563"/>
              <a:gd name="connsiteY106" fmla="*/ 426244 h 871538"/>
              <a:gd name="connsiteX107" fmla="*/ 1790700 w 1833563"/>
              <a:gd name="connsiteY107" fmla="*/ 447675 h 871538"/>
              <a:gd name="connsiteX108" fmla="*/ 1788319 w 1833563"/>
              <a:gd name="connsiteY108" fmla="*/ 485775 h 871538"/>
              <a:gd name="connsiteX109" fmla="*/ 1783557 w 1833563"/>
              <a:gd name="connsiteY109" fmla="*/ 492919 h 871538"/>
              <a:gd name="connsiteX110" fmla="*/ 1754982 w 1833563"/>
              <a:gd name="connsiteY110" fmla="*/ 485775 h 871538"/>
              <a:gd name="connsiteX111" fmla="*/ 1747838 w 1833563"/>
              <a:gd name="connsiteY111" fmla="*/ 483394 h 871538"/>
              <a:gd name="connsiteX112" fmla="*/ 1740694 w 1833563"/>
              <a:gd name="connsiteY112" fmla="*/ 481013 h 871538"/>
              <a:gd name="connsiteX113" fmla="*/ 1726407 w 1833563"/>
              <a:gd name="connsiteY113" fmla="*/ 459582 h 871538"/>
              <a:gd name="connsiteX114" fmla="*/ 1721644 w 1833563"/>
              <a:gd name="connsiteY114" fmla="*/ 452438 h 871538"/>
              <a:gd name="connsiteX115" fmla="*/ 1714500 w 1833563"/>
              <a:gd name="connsiteY115" fmla="*/ 438150 h 871538"/>
              <a:gd name="connsiteX116" fmla="*/ 1695450 w 1833563"/>
              <a:gd name="connsiteY116" fmla="*/ 426244 h 871538"/>
              <a:gd name="connsiteX117" fmla="*/ 1688307 w 1833563"/>
              <a:gd name="connsiteY117" fmla="*/ 421482 h 871538"/>
              <a:gd name="connsiteX118" fmla="*/ 1674019 w 1833563"/>
              <a:gd name="connsiteY118" fmla="*/ 416719 h 871538"/>
              <a:gd name="connsiteX119" fmla="*/ 1657350 w 1833563"/>
              <a:gd name="connsiteY119" fmla="*/ 419100 h 871538"/>
              <a:gd name="connsiteX120" fmla="*/ 1621632 w 1833563"/>
              <a:gd name="connsiteY120" fmla="*/ 426244 h 871538"/>
              <a:gd name="connsiteX121" fmla="*/ 1614488 w 1833563"/>
              <a:gd name="connsiteY121" fmla="*/ 440532 h 871538"/>
              <a:gd name="connsiteX122" fmla="*/ 1619250 w 1833563"/>
              <a:gd name="connsiteY122" fmla="*/ 523875 h 871538"/>
              <a:gd name="connsiteX123" fmla="*/ 1624013 w 1833563"/>
              <a:gd name="connsiteY123" fmla="*/ 538163 h 871538"/>
              <a:gd name="connsiteX124" fmla="*/ 1628775 w 1833563"/>
              <a:gd name="connsiteY124" fmla="*/ 554832 h 871538"/>
              <a:gd name="connsiteX125" fmla="*/ 1633538 w 1833563"/>
              <a:gd name="connsiteY125" fmla="*/ 561975 h 871538"/>
              <a:gd name="connsiteX126" fmla="*/ 1643063 w 1833563"/>
              <a:gd name="connsiteY126" fmla="*/ 573882 h 871538"/>
              <a:gd name="connsiteX127" fmla="*/ 1645444 w 1833563"/>
              <a:gd name="connsiteY127" fmla="*/ 581025 h 871538"/>
              <a:gd name="connsiteX128" fmla="*/ 1654969 w 1833563"/>
              <a:gd name="connsiteY128" fmla="*/ 595313 h 871538"/>
              <a:gd name="connsiteX129" fmla="*/ 1659732 w 1833563"/>
              <a:gd name="connsiteY129" fmla="*/ 602457 h 871538"/>
              <a:gd name="connsiteX130" fmla="*/ 1664494 w 1833563"/>
              <a:gd name="connsiteY130" fmla="*/ 616744 h 871538"/>
              <a:gd name="connsiteX131" fmla="*/ 1674019 w 1833563"/>
              <a:gd name="connsiteY131" fmla="*/ 631032 h 871538"/>
              <a:gd name="connsiteX132" fmla="*/ 1681163 w 1833563"/>
              <a:gd name="connsiteY132" fmla="*/ 652463 h 871538"/>
              <a:gd name="connsiteX133" fmla="*/ 1683544 w 1833563"/>
              <a:gd name="connsiteY133" fmla="*/ 659607 h 871538"/>
              <a:gd name="connsiteX134" fmla="*/ 1697832 w 1833563"/>
              <a:gd name="connsiteY134" fmla="*/ 666750 h 871538"/>
              <a:gd name="connsiteX135" fmla="*/ 1747838 w 1833563"/>
              <a:gd name="connsiteY135" fmla="*/ 659607 h 871538"/>
              <a:gd name="connsiteX136" fmla="*/ 1754982 w 1833563"/>
              <a:gd name="connsiteY136" fmla="*/ 654844 h 871538"/>
              <a:gd name="connsiteX137" fmla="*/ 1769269 w 1833563"/>
              <a:gd name="connsiteY137" fmla="*/ 650082 h 871538"/>
              <a:gd name="connsiteX138" fmla="*/ 1776413 w 1833563"/>
              <a:gd name="connsiteY138" fmla="*/ 645319 h 871538"/>
              <a:gd name="connsiteX139" fmla="*/ 1819275 w 1833563"/>
              <a:gd name="connsiteY139" fmla="*/ 645319 h 871538"/>
              <a:gd name="connsiteX140" fmla="*/ 1826419 w 1833563"/>
              <a:gd name="connsiteY140" fmla="*/ 650082 h 871538"/>
              <a:gd name="connsiteX141" fmla="*/ 1828800 w 1833563"/>
              <a:gd name="connsiteY141" fmla="*/ 657225 h 871538"/>
              <a:gd name="connsiteX142" fmla="*/ 1833563 w 1833563"/>
              <a:gd name="connsiteY142" fmla="*/ 664369 h 871538"/>
              <a:gd name="connsiteX143" fmla="*/ 1831182 w 1833563"/>
              <a:gd name="connsiteY143" fmla="*/ 697707 h 871538"/>
              <a:gd name="connsiteX144" fmla="*/ 1824038 w 1833563"/>
              <a:gd name="connsiteY144" fmla="*/ 704850 h 871538"/>
              <a:gd name="connsiteX145" fmla="*/ 1821657 w 1833563"/>
              <a:gd name="connsiteY145" fmla="*/ 711994 h 871538"/>
              <a:gd name="connsiteX146" fmla="*/ 1807369 w 1833563"/>
              <a:gd name="connsiteY146" fmla="*/ 723900 h 871538"/>
              <a:gd name="connsiteX147" fmla="*/ 1800225 w 1833563"/>
              <a:gd name="connsiteY147" fmla="*/ 726282 h 871538"/>
              <a:gd name="connsiteX148" fmla="*/ 1793082 w 1833563"/>
              <a:gd name="connsiteY148" fmla="*/ 731044 h 871538"/>
              <a:gd name="connsiteX149" fmla="*/ 1759744 w 1833563"/>
              <a:gd name="connsiteY149" fmla="*/ 740569 h 871538"/>
              <a:gd name="connsiteX150" fmla="*/ 1752600 w 1833563"/>
              <a:gd name="connsiteY150" fmla="*/ 742950 h 871538"/>
              <a:gd name="connsiteX151" fmla="*/ 1738313 w 1833563"/>
              <a:gd name="connsiteY151" fmla="*/ 752475 h 871538"/>
              <a:gd name="connsiteX152" fmla="*/ 1728788 w 1833563"/>
              <a:gd name="connsiteY152" fmla="*/ 764382 h 871538"/>
              <a:gd name="connsiteX153" fmla="*/ 1721644 w 1833563"/>
              <a:gd name="connsiteY153" fmla="*/ 785813 h 871538"/>
              <a:gd name="connsiteX154" fmla="*/ 1719263 w 1833563"/>
              <a:gd name="connsiteY154" fmla="*/ 792957 h 871538"/>
              <a:gd name="connsiteX155" fmla="*/ 1714500 w 1833563"/>
              <a:gd name="connsiteY155" fmla="*/ 800100 h 871538"/>
              <a:gd name="connsiteX156" fmla="*/ 1712119 w 1833563"/>
              <a:gd name="connsiteY156" fmla="*/ 838200 h 871538"/>
              <a:gd name="connsiteX157" fmla="*/ 1709738 w 1833563"/>
              <a:gd name="connsiteY157" fmla="*/ 845344 h 871538"/>
              <a:gd name="connsiteX158" fmla="*/ 1700213 w 1833563"/>
              <a:gd name="connsiteY158" fmla="*/ 859632 h 871538"/>
              <a:gd name="connsiteX159" fmla="*/ 1678782 w 1833563"/>
              <a:gd name="connsiteY159" fmla="*/ 869157 h 871538"/>
              <a:gd name="connsiteX160" fmla="*/ 1671638 w 1833563"/>
              <a:gd name="connsiteY160" fmla="*/ 871538 h 871538"/>
              <a:gd name="connsiteX161" fmla="*/ 1654969 w 1833563"/>
              <a:gd name="connsiteY161" fmla="*/ 869157 h 871538"/>
              <a:gd name="connsiteX162" fmla="*/ 1645444 w 1833563"/>
              <a:gd name="connsiteY162" fmla="*/ 854869 h 871538"/>
              <a:gd name="connsiteX163" fmla="*/ 1640682 w 1833563"/>
              <a:gd name="connsiteY163" fmla="*/ 847725 h 871538"/>
              <a:gd name="connsiteX164" fmla="*/ 1643063 w 1833563"/>
              <a:gd name="connsiteY164" fmla="*/ 812007 h 871538"/>
              <a:gd name="connsiteX165" fmla="*/ 1645444 w 1833563"/>
              <a:gd name="connsiteY165" fmla="*/ 804863 h 871538"/>
              <a:gd name="connsiteX166" fmla="*/ 1643063 w 1833563"/>
              <a:gd name="connsiteY166" fmla="*/ 745332 h 871538"/>
              <a:gd name="connsiteX167" fmla="*/ 1638300 w 1833563"/>
              <a:gd name="connsiteY167" fmla="*/ 731044 h 871538"/>
              <a:gd name="connsiteX168" fmla="*/ 1631157 w 1833563"/>
              <a:gd name="connsiteY168" fmla="*/ 716757 h 871538"/>
              <a:gd name="connsiteX169" fmla="*/ 1624013 w 1833563"/>
              <a:gd name="connsiteY169" fmla="*/ 711994 h 871538"/>
              <a:gd name="connsiteX170" fmla="*/ 1621632 w 1833563"/>
              <a:gd name="connsiteY170" fmla="*/ 704850 h 871538"/>
              <a:gd name="connsiteX171" fmla="*/ 1612107 w 1833563"/>
              <a:gd name="connsiteY171" fmla="*/ 690563 h 871538"/>
              <a:gd name="connsiteX172" fmla="*/ 1609725 w 1833563"/>
              <a:gd name="connsiteY172" fmla="*/ 683419 h 871538"/>
              <a:gd name="connsiteX173" fmla="*/ 1602582 w 1833563"/>
              <a:gd name="connsiteY173" fmla="*/ 678657 h 871538"/>
              <a:gd name="connsiteX174" fmla="*/ 1590675 w 1833563"/>
              <a:gd name="connsiteY174" fmla="*/ 657225 h 871538"/>
              <a:gd name="connsiteX175" fmla="*/ 1585913 w 1833563"/>
              <a:gd name="connsiteY175" fmla="*/ 650082 h 871538"/>
              <a:gd name="connsiteX176" fmla="*/ 1581150 w 1833563"/>
              <a:gd name="connsiteY176" fmla="*/ 642938 h 871538"/>
              <a:gd name="connsiteX177" fmla="*/ 1576388 w 1833563"/>
              <a:gd name="connsiteY177" fmla="*/ 626269 h 871538"/>
              <a:gd name="connsiteX178" fmla="*/ 1571625 w 1833563"/>
              <a:gd name="connsiteY178" fmla="*/ 611982 h 871538"/>
              <a:gd name="connsiteX179" fmla="*/ 1569244 w 1833563"/>
              <a:gd name="connsiteY179" fmla="*/ 604838 h 871538"/>
              <a:gd name="connsiteX180" fmla="*/ 1564482 w 1833563"/>
              <a:gd name="connsiteY180" fmla="*/ 588169 h 871538"/>
              <a:gd name="connsiteX181" fmla="*/ 1557338 w 1833563"/>
              <a:gd name="connsiteY181" fmla="*/ 581025 h 871538"/>
              <a:gd name="connsiteX182" fmla="*/ 1552575 w 1833563"/>
              <a:gd name="connsiteY182" fmla="*/ 573882 h 871538"/>
              <a:gd name="connsiteX183" fmla="*/ 1538288 w 1833563"/>
              <a:gd name="connsiteY183" fmla="*/ 564357 h 871538"/>
              <a:gd name="connsiteX184" fmla="*/ 1524000 w 1833563"/>
              <a:gd name="connsiteY184" fmla="*/ 552450 h 871538"/>
              <a:gd name="connsiteX185" fmla="*/ 1514475 w 1833563"/>
              <a:gd name="connsiteY185" fmla="*/ 542925 h 871538"/>
              <a:gd name="connsiteX186" fmla="*/ 1504950 w 1833563"/>
              <a:gd name="connsiteY186" fmla="*/ 533400 h 871538"/>
              <a:gd name="connsiteX187" fmla="*/ 1493044 w 1833563"/>
              <a:gd name="connsiteY187" fmla="*/ 519113 h 871538"/>
              <a:gd name="connsiteX188" fmla="*/ 1488282 w 1833563"/>
              <a:gd name="connsiteY188" fmla="*/ 511969 h 871538"/>
              <a:gd name="connsiteX189" fmla="*/ 1481138 w 1833563"/>
              <a:gd name="connsiteY189" fmla="*/ 509588 h 871538"/>
              <a:gd name="connsiteX190" fmla="*/ 1469232 w 1833563"/>
              <a:gd name="connsiteY190" fmla="*/ 497682 h 871538"/>
              <a:gd name="connsiteX191" fmla="*/ 1457325 w 1833563"/>
              <a:gd name="connsiteY191" fmla="*/ 483394 h 871538"/>
              <a:gd name="connsiteX192" fmla="*/ 1435894 w 1833563"/>
              <a:gd name="connsiteY192" fmla="*/ 473869 h 871538"/>
              <a:gd name="connsiteX193" fmla="*/ 1197769 w 1833563"/>
              <a:gd name="connsiteY193" fmla="*/ 471488 h 871538"/>
              <a:gd name="connsiteX194" fmla="*/ 1050132 w 1833563"/>
              <a:gd name="connsiteY194" fmla="*/ 464344 h 871538"/>
              <a:gd name="connsiteX195" fmla="*/ 997744 w 1833563"/>
              <a:gd name="connsiteY195" fmla="*/ 461963 h 871538"/>
              <a:gd name="connsiteX196" fmla="*/ 807244 w 1833563"/>
              <a:gd name="connsiteY196" fmla="*/ 459582 h 871538"/>
              <a:gd name="connsiteX197" fmla="*/ 716757 w 1833563"/>
              <a:gd name="connsiteY197" fmla="*/ 457200 h 871538"/>
              <a:gd name="connsiteX198" fmla="*/ 395288 w 1833563"/>
              <a:gd name="connsiteY198" fmla="*/ 461963 h 871538"/>
              <a:gd name="connsiteX199" fmla="*/ 369094 w 1833563"/>
              <a:gd name="connsiteY199" fmla="*/ 466725 h 871538"/>
              <a:gd name="connsiteX200" fmla="*/ 361950 w 1833563"/>
              <a:gd name="connsiteY200" fmla="*/ 469107 h 871538"/>
              <a:gd name="connsiteX201" fmla="*/ 352425 w 1833563"/>
              <a:gd name="connsiteY201" fmla="*/ 471488 h 871538"/>
              <a:gd name="connsiteX202" fmla="*/ 345282 w 1833563"/>
              <a:gd name="connsiteY202" fmla="*/ 473869 h 871538"/>
              <a:gd name="connsiteX203" fmla="*/ 328613 w 1833563"/>
              <a:gd name="connsiteY203" fmla="*/ 476250 h 871538"/>
              <a:gd name="connsiteX204" fmla="*/ 314325 w 1833563"/>
              <a:gd name="connsiteY204" fmla="*/ 483394 h 871538"/>
              <a:gd name="connsiteX205" fmla="*/ 280988 w 1833563"/>
              <a:gd name="connsiteY205" fmla="*/ 492919 h 871538"/>
              <a:gd name="connsiteX206" fmla="*/ 252413 w 1833563"/>
              <a:gd name="connsiteY206" fmla="*/ 502444 h 871538"/>
              <a:gd name="connsiteX207" fmla="*/ 245269 w 1833563"/>
              <a:gd name="connsiteY207" fmla="*/ 504825 h 871538"/>
              <a:gd name="connsiteX208" fmla="*/ 238125 w 1833563"/>
              <a:gd name="connsiteY208" fmla="*/ 507207 h 871538"/>
              <a:gd name="connsiteX209" fmla="*/ 223838 w 1833563"/>
              <a:gd name="connsiteY209" fmla="*/ 509588 h 871538"/>
              <a:gd name="connsiteX210" fmla="*/ 216694 w 1833563"/>
              <a:gd name="connsiteY210" fmla="*/ 514350 h 871538"/>
              <a:gd name="connsiteX211" fmla="*/ 200025 w 1833563"/>
              <a:gd name="connsiteY211" fmla="*/ 519113 h 871538"/>
              <a:gd name="connsiteX212" fmla="*/ 185738 w 1833563"/>
              <a:gd name="connsiteY212" fmla="*/ 523875 h 871538"/>
              <a:gd name="connsiteX213" fmla="*/ 164307 w 1833563"/>
              <a:gd name="connsiteY213" fmla="*/ 535782 h 871538"/>
              <a:gd name="connsiteX214" fmla="*/ 152400 w 1833563"/>
              <a:gd name="connsiteY214" fmla="*/ 547688 h 871538"/>
              <a:gd name="connsiteX215" fmla="*/ 147638 w 1833563"/>
              <a:gd name="connsiteY215" fmla="*/ 554832 h 871538"/>
              <a:gd name="connsiteX216" fmla="*/ 140494 w 1833563"/>
              <a:gd name="connsiteY216" fmla="*/ 559594 h 871538"/>
              <a:gd name="connsiteX217" fmla="*/ 133350 w 1833563"/>
              <a:gd name="connsiteY217" fmla="*/ 566738 h 871538"/>
              <a:gd name="connsiteX218" fmla="*/ 119063 w 1833563"/>
              <a:gd name="connsiteY218" fmla="*/ 576263 h 871538"/>
              <a:gd name="connsiteX219" fmla="*/ 107157 w 1833563"/>
              <a:gd name="connsiteY219" fmla="*/ 588169 h 871538"/>
              <a:gd name="connsiteX220" fmla="*/ 102394 w 1833563"/>
              <a:gd name="connsiteY220" fmla="*/ 595313 h 871538"/>
              <a:gd name="connsiteX221" fmla="*/ 95250 w 1833563"/>
              <a:gd name="connsiteY221" fmla="*/ 600075 h 871538"/>
              <a:gd name="connsiteX222" fmla="*/ 83344 w 1833563"/>
              <a:gd name="connsiteY222" fmla="*/ 614363 h 871538"/>
              <a:gd name="connsiteX223" fmla="*/ 69057 w 1833563"/>
              <a:gd name="connsiteY223" fmla="*/ 626269 h 871538"/>
              <a:gd name="connsiteX224" fmla="*/ 64294 w 1833563"/>
              <a:gd name="connsiteY224" fmla="*/ 633413 h 871538"/>
              <a:gd name="connsiteX225" fmla="*/ 50007 w 1833563"/>
              <a:gd name="connsiteY225" fmla="*/ 642938 h 871538"/>
              <a:gd name="connsiteX226" fmla="*/ 16669 w 1833563"/>
              <a:gd name="connsiteY226" fmla="*/ 640557 h 871538"/>
              <a:gd name="connsiteX227" fmla="*/ 7144 w 1833563"/>
              <a:gd name="connsiteY227" fmla="*/ 638175 h 871538"/>
              <a:gd name="connsiteX228" fmla="*/ 4763 w 1833563"/>
              <a:gd name="connsiteY228" fmla="*/ 509587 h 871538"/>
              <a:gd name="connsiteX0" fmla="*/ 4974 w 1829012"/>
              <a:gd name="connsiteY0" fmla="*/ 509589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2593 w 1829012"/>
              <a:gd name="connsiteY227" fmla="*/ 638175 h 871538"/>
              <a:gd name="connsiteX228" fmla="*/ 212 w 1829012"/>
              <a:gd name="connsiteY228" fmla="*/ 509587 h 871538"/>
              <a:gd name="connsiteX0" fmla="*/ 4974 w 1829012"/>
              <a:gd name="connsiteY0" fmla="*/ 509589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2593 w 1829012"/>
              <a:gd name="connsiteY227" fmla="*/ 638175 h 871538"/>
              <a:gd name="connsiteX228" fmla="*/ 212 w 1829012"/>
              <a:gd name="connsiteY228" fmla="*/ 509587 h 871538"/>
              <a:gd name="connsiteX229" fmla="*/ 4974 w 1829012"/>
              <a:gd name="connsiteY229" fmla="*/ 509589 h 871538"/>
              <a:gd name="connsiteX0" fmla="*/ 4974 w 1829012"/>
              <a:gd name="connsiteY0" fmla="*/ 469108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2593 w 1829012"/>
              <a:gd name="connsiteY227" fmla="*/ 638175 h 871538"/>
              <a:gd name="connsiteX228" fmla="*/ 212 w 1829012"/>
              <a:gd name="connsiteY228" fmla="*/ 509587 h 871538"/>
              <a:gd name="connsiteX229" fmla="*/ 4974 w 1829012"/>
              <a:gd name="connsiteY229" fmla="*/ 469108 h 871538"/>
              <a:gd name="connsiteX0" fmla="*/ 4974 w 1829012"/>
              <a:gd name="connsiteY0" fmla="*/ 469108 h 871538"/>
              <a:gd name="connsiteX1" fmla="*/ 212 w 1829012"/>
              <a:gd name="connsiteY1" fmla="*/ 361950 h 871538"/>
              <a:gd name="connsiteX2" fmla="*/ 14499 w 1829012"/>
              <a:gd name="connsiteY2" fmla="*/ 333375 h 871538"/>
              <a:gd name="connsiteX3" fmla="*/ 28787 w 1829012"/>
              <a:gd name="connsiteY3" fmla="*/ 326232 h 871538"/>
              <a:gd name="connsiteX4" fmla="*/ 45456 w 1829012"/>
              <a:gd name="connsiteY4" fmla="*/ 321469 h 871538"/>
              <a:gd name="connsiteX5" fmla="*/ 145468 w 1829012"/>
              <a:gd name="connsiteY5" fmla="*/ 326232 h 871538"/>
              <a:gd name="connsiteX6" fmla="*/ 152612 w 1829012"/>
              <a:gd name="connsiteY6" fmla="*/ 328613 h 871538"/>
              <a:gd name="connsiteX7" fmla="*/ 162137 w 1829012"/>
              <a:gd name="connsiteY7" fmla="*/ 330994 h 871538"/>
              <a:gd name="connsiteX8" fmla="*/ 176424 w 1829012"/>
              <a:gd name="connsiteY8" fmla="*/ 335757 h 871538"/>
              <a:gd name="connsiteX9" fmla="*/ 197856 w 1829012"/>
              <a:gd name="connsiteY9" fmla="*/ 340519 h 871538"/>
              <a:gd name="connsiteX10" fmla="*/ 209762 w 1829012"/>
              <a:gd name="connsiteY10" fmla="*/ 342900 h 871538"/>
              <a:gd name="connsiteX11" fmla="*/ 216906 w 1829012"/>
              <a:gd name="connsiteY11" fmla="*/ 345282 h 871538"/>
              <a:gd name="connsiteX12" fmla="*/ 226431 w 1829012"/>
              <a:gd name="connsiteY12" fmla="*/ 347663 h 871538"/>
              <a:gd name="connsiteX13" fmla="*/ 255006 w 1829012"/>
              <a:gd name="connsiteY13" fmla="*/ 357188 h 871538"/>
              <a:gd name="connsiteX14" fmla="*/ 262149 w 1829012"/>
              <a:gd name="connsiteY14" fmla="*/ 359569 h 871538"/>
              <a:gd name="connsiteX15" fmla="*/ 305012 w 1829012"/>
              <a:gd name="connsiteY15" fmla="*/ 364332 h 871538"/>
              <a:gd name="connsiteX16" fmla="*/ 316918 w 1829012"/>
              <a:gd name="connsiteY16" fmla="*/ 366713 h 871538"/>
              <a:gd name="connsiteX17" fmla="*/ 347874 w 1829012"/>
              <a:gd name="connsiteY17" fmla="*/ 369094 h 871538"/>
              <a:gd name="connsiteX18" fmla="*/ 378831 w 1829012"/>
              <a:gd name="connsiteY18" fmla="*/ 373857 h 871538"/>
              <a:gd name="connsiteX19" fmla="*/ 407406 w 1829012"/>
              <a:gd name="connsiteY19" fmla="*/ 378619 h 871538"/>
              <a:gd name="connsiteX20" fmla="*/ 795549 w 1829012"/>
              <a:gd name="connsiteY20" fmla="*/ 383382 h 871538"/>
              <a:gd name="connsiteX21" fmla="*/ 1307518 w 1829012"/>
              <a:gd name="connsiteY21" fmla="*/ 383382 h 871538"/>
              <a:gd name="connsiteX22" fmla="*/ 1414674 w 1829012"/>
              <a:gd name="connsiteY22" fmla="*/ 381000 h 871538"/>
              <a:gd name="connsiteX23" fmla="*/ 1428962 w 1829012"/>
              <a:gd name="connsiteY23" fmla="*/ 376238 h 871538"/>
              <a:gd name="connsiteX24" fmla="*/ 1440868 w 1829012"/>
              <a:gd name="connsiteY24" fmla="*/ 364332 h 871538"/>
              <a:gd name="connsiteX25" fmla="*/ 1452774 w 1829012"/>
              <a:gd name="connsiteY25" fmla="*/ 350044 h 871538"/>
              <a:gd name="connsiteX26" fmla="*/ 1459918 w 1829012"/>
              <a:gd name="connsiteY26" fmla="*/ 345282 h 871538"/>
              <a:gd name="connsiteX27" fmla="*/ 1469443 w 1829012"/>
              <a:gd name="connsiteY27" fmla="*/ 333375 h 871538"/>
              <a:gd name="connsiteX28" fmla="*/ 1474206 w 1829012"/>
              <a:gd name="connsiteY28" fmla="*/ 323850 h 871538"/>
              <a:gd name="connsiteX29" fmla="*/ 1483731 w 1829012"/>
              <a:gd name="connsiteY29" fmla="*/ 309563 h 871538"/>
              <a:gd name="connsiteX30" fmla="*/ 1486112 w 1829012"/>
              <a:gd name="connsiteY30" fmla="*/ 302419 h 871538"/>
              <a:gd name="connsiteX31" fmla="*/ 1495637 w 1829012"/>
              <a:gd name="connsiteY31" fmla="*/ 288132 h 871538"/>
              <a:gd name="connsiteX32" fmla="*/ 1498018 w 1829012"/>
              <a:gd name="connsiteY32" fmla="*/ 278607 h 871538"/>
              <a:gd name="connsiteX33" fmla="*/ 1500399 w 1829012"/>
              <a:gd name="connsiteY33" fmla="*/ 264319 h 871538"/>
              <a:gd name="connsiteX34" fmla="*/ 1502781 w 1829012"/>
              <a:gd name="connsiteY34" fmla="*/ 257175 h 871538"/>
              <a:gd name="connsiteX35" fmla="*/ 1509924 w 1829012"/>
              <a:gd name="connsiteY35" fmla="*/ 230982 h 871538"/>
              <a:gd name="connsiteX36" fmla="*/ 1514687 w 1829012"/>
              <a:gd name="connsiteY36" fmla="*/ 197644 h 871538"/>
              <a:gd name="connsiteX37" fmla="*/ 1519449 w 1829012"/>
              <a:gd name="connsiteY37" fmla="*/ 190500 h 871538"/>
              <a:gd name="connsiteX38" fmla="*/ 1524212 w 1829012"/>
              <a:gd name="connsiteY38" fmla="*/ 176213 h 871538"/>
              <a:gd name="connsiteX39" fmla="*/ 1526593 w 1829012"/>
              <a:gd name="connsiteY39" fmla="*/ 169069 h 871538"/>
              <a:gd name="connsiteX40" fmla="*/ 1536118 w 1829012"/>
              <a:gd name="connsiteY40" fmla="*/ 154782 h 871538"/>
              <a:gd name="connsiteX41" fmla="*/ 1540881 w 1829012"/>
              <a:gd name="connsiteY41" fmla="*/ 147638 h 871538"/>
              <a:gd name="connsiteX42" fmla="*/ 1552787 w 1829012"/>
              <a:gd name="connsiteY42" fmla="*/ 126207 h 871538"/>
              <a:gd name="connsiteX43" fmla="*/ 1557549 w 1829012"/>
              <a:gd name="connsiteY43" fmla="*/ 119063 h 871538"/>
              <a:gd name="connsiteX44" fmla="*/ 1562312 w 1829012"/>
              <a:gd name="connsiteY44" fmla="*/ 111919 h 871538"/>
              <a:gd name="connsiteX45" fmla="*/ 1562312 w 1829012"/>
              <a:gd name="connsiteY45" fmla="*/ 90488 h 871538"/>
              <a:gd name="connsiteX46" fmla="*/ 1540881 w 1829012"/>
              <a:gd name="connsiteY46" fmla="*/ 73819 h 871538"/>
              <a:gd name="connsiteX47" fmla="*/ 1526593 w 1829012"/>
              <a:gd name="connsiteY47" fmla="*/ 66675 h 871538"/>
              <a:gd name="connsiteX48" fmla="*/ 1519449 w 1829012"/>
              <a:gd name="connsiteY48" fmla="*/ 61913 h 871538"/>
              <a:gd name="connsiteX49" fmla="*/ 1509924 w 1829012"/>
              <a:gd name="connsiteY49" fmla="*/ 57150 h 871538"/>
              <a:gd name="connsiteX50" fmla="*/ 1495637 w 1829012"/>
              <a:gd name="connsiteY50" fmla="*/ 50007 h 871538"/>
              <a:gd name="connsiteX51" fmla="*/ 1488493 w 1829012"/>
              <a:gd name="connsiteY51" fmla="*/ 45244 h 871538"/>
              <a:gd name="connsiteX52" fmla="*/ 1481349 w 1829012"/>
              <a:gd name="connsiteY52" fmla="*/ 42863 h 871538"/>
              <a:gd name="connsiteX53" fmla="*/ 1471824 w 1829012"/>
              <a:gd name="connsiteY53" fmla="*/ 28575 h 871538"/>
              <a:gd name="connsiteX54" fmla="*/ 1467062 w 1829012"/>
              <a:gd name="connsiteY54" fmla="*/ 21432 h 871538"/>
              <a:gd name="connsiteX55" fmla="*/ 1469443 w 1829012"/>
              <a:gd name="connsiteY55" fmla="*/ 11907 h 871538"/>
              <a:gd name="connsiteX56" fmla="*/ 1490874 w 1829012"/>
              <a:gd name="connsiteY56" fmla="*/ 0 h 871538"/>
              <a:gd name="connsiteX57" fmla="*/ 1514687 w 1829012"/>
              <a:gd name="connsiteY57" fmla="*/ 2382 h 871538"/>
              <a:gd name="connsiteX58" fmla="*/ 1528974 w 1829012"/>
              <a:gd name="connsiteY58" fmla="*/ 7144 h 871538"/>
              <a:gd name="connsiteX59" fmla="*/ 1540881 w 1829012"/>
              <a:gd name="connsiteY59" fmla="*/ 9525 h 871538"/>
              <a:gd name="connsiteX60" fmla="*/ 1555168 w 1829012"/>
              <a:gd name="connsiteY60" fmla="*/ 14288 h 871538"/>
              <a:gd name="connsiteX61" fmla="*/ 1562312 w 1829012"/>
              <a:gd name="connsiteY61" fmla="*/ 19050 h 871538"/>
              <a:gd name="connsiteX62" fmla="*/ 1576599 w 1829012"/>
              <a:gd name="connsiteY62" fmla="*/ 21432 h 871538"/>
              <a:gd name="connsiteX63" fmla="*/ 1586124 w 1829012"/>
              <a:gd name="connsiteY63" fmla="*/ 23813 h 871538"/>
              <a:gd name="connsiteX64" fmla="*/ 1600412 w 1829012"/>
              <a:gd name="connsiteY64" fmla="*/ 28575 h 871538"/>
              <a:gd name="connsiteX65" fmla="*/ 1614699 w 1829012"/>
              <a:gd name="connsiteY65" fmla="*/ 30957 h 871538"/>
              <a:gd name="connsiteX66" fmla="*/ 1638512 w 1829012"/>
              <a:gd name="connsiteY66" fmla="*/ 33338 h 871538"/>
              <a:gd name="connsiteX67" fmla="*/ 1664706 w 1829012"/>
              <a:gd name="connsiteY67" fmla="*/ 38100 h 871538"/>
              <a:gd name="connsiteX68" fmla="*/ 1671849 w 1829012"/>
              <a:gd name="connsiteY68" fmla="*/ 40482 h 871538"/>
              <a:gd name="connsiteX69" fmla="*/ 1678993 w 1829012"/>
              <a:gd name="connsiteY69" fmla="*/ 47625 h 871538"/>
              <a:gd name="connsiteX70" fmla="*/ 1683756 w 1829012"/>
              <a:gd name="connsiteY70" fmla="*/ 61913 h 871538"/>
              <a:gd name="connsiteX71" fmla="*/ 1688518 w 1829012"/>
              <a:gd name="connsiteY71" fmla="*/ 78582 h 871538"/>
              <a:gd name="connsiteX72" fmla="*/ 1686137 w 1829012"/>
              <a:gd name="connsiteY72" fmla="*/ 102394 h 871538"/>
              <a:gd name="connsiteX73" fmla="*/ 1678993 w 1829012"/>
              <a:gd name="connsiteY73" fmla="*/ 104775 h 871538"/>
              <a:gd name="connsiteX74" fmla="*/ 1621843 w 1829012"/>
              <a:gd name="connsiteY74" fmla="*/ 107157 h 871538"/>
              <a:gd name="connsiteX75" fmla="*/ 1614699 w 1829012"/>
              <a:gd name="connsiteY75" fmla="*/ 111919 h 871538"/>
              <a:gd name="connsiteX76" fmla="*/ 1612318 w 1829012"/>
              <a:gd name="connsiteY76" fmla="*/ 119063 h 871538"/>
              <a:gd name="connsiteX77" fmla="*/ 1607556 w 1829012"/>
              <a:gd name="connsiteY77" fmla="*/ 126207 h 871538"/>
              <a:gd name="connsiteX78" fmla="*/ 1600412 w 1829012"/>
              <a:gd name="connsiteY78" fmla="*/ 140494 h 871538"/>
              <a:gd name="connsiteX79" fmla="*/ 1598031 w 1829012"/>
              <a:gd name="connsiteY79" fmla="*/ 159544 h 871538"/>
              <a:gd name="connsiteX80" fmla="*/ 1595649 w 1829012"/>
              <a:gd name="connsiteY80" fmla="*/ 166688 h 871538"/>
              <a:gd name="connsiteX81" fmla="*/ 1590887 w 1829012"/>
              <a:gd name="connsiteY81" fmla="*/ 204788 h 871538"/>
              <a:gd name="connsiteX82" fmla="*/ 1588506 w 1829012"/>
              <a:gd name="connsiteY82" fmla="*/ 271463 h 871538"/>
              <a:gd name="connsiteX83" fmla="*/ 1590887 w 1829012"/>
              <a:gd name="connsiteY83" fmla="*/ 338138 h 871538"/>
              <a:gd name="connsiteX84" fmla="*/ 1593268 w 1829012"/>
              <a:gd name="connsiteY84" fmla="*/ 345282 h 871538"/>
              <a:gd name="connsiteX85" fmla="*/ 1607556 w 1829012"/>
              <a:gd name="connsiteY85" fmla="*/ 359569 h 871538"/>
              <a:gd name="connsiteX86" fmla="*/ 1614699 w 1829012"/>
              <a:gd name="connsiteY86" fmla="*/ 361950 h 871538"/>
              <a:gd name="connsiteX87" fmla="*/ 1621843 w 1829012"/>
              <a:gd name="connsiteY87" fmla="*/ 366713 h 871538"/>
              <a:gd name="connsiteX88" fmla="*/ 1688518 w 1829012"/>
              <a:gd name="connsiteY88" fmla="*/ 361950 h 871538"/>
              <a:gd name="connsiteX89" fmla="*/ 1695662 w 1829012"/>
              <a:gd name="connsiteY89" fmla="*/ 297657 h 871538"/>
              <a:gd name="connsiteX90" fmla="*/ 1700424 w 1829012"/>
              <a:gd name="connsiteY90" fmla="*/ 271463 h 871538"/>
              <a:gd name="connsiteX91" fmla="*/ 1705187 w 1829012"/>
              <a:gd name="connsiteY91" fmla="*/ 264319 h 871538"/>
              <a:gd name="connsiteX92" fmla="*/ 1712331 w 1829012"/>
              <a:gd name="connsiteY92" fmla="*/ 261938 h 871538"/>
              <a:gd name="connsiteX93" fmla="*/ 1719474 w 1829012"/>
              <a:gd name="connsiteY93" fmla="*/ 257175 h 871538"/>
              <a:gd name="connsiteX94" fmla="*/ 1736143 w 1829012"/>
              <a:gd name="connsiteY94" fmla="*/ 252413 h 871538"/>
              <a:gd name="connsiteX95" fmla="*/ 1759956 w 1829012"/>
              <a:gd name="connsiteY95" fmla="*/ 254794 h 871538"/>
              <a:gd name="connsiteX96" fmla="*/ 1781387 w 1829012"/>
              <a:gd name="connsiteY96" fmla="*/ 271463 h 871538"/>
              <a:gd name="connsiteX97" fmla="*/ 1788531 w 1829012"/>
              <a:gd name="connsiteY97" fmla="*/ 276225 h 871538"/>
              <a:gd name="connsiteX98" fmla="*/ 1800437 w 1829012"/>
              <a:gd name="connsiteY98" fmla="*/ 297657 h 871538"/>
              <a:gd name="connsiteX99" fmla="*/ 1788531 w 1829012"/>
              <a:gd name="connsiteY99" fmla="*/ 328613 h 871538"/>
              <a:gd name="connsiteX100" fmla="*/ 1781387 w 1829012"/>
              <a:gd name="connsiteY100" fmla="*/ 330994 h 871538"/>
              <a:gd name="connsiteX101" fmla="*/ 1767099 w 1829012"/>
              <a:gd name="connsiteY101" fmla="*/ 342900 h 871538"/>
              <a:gd name="connsiteX102" fmla="*/ 1757574 w 1829012"/>
              <a:gd name="connsiteY102" fmla="*/ 357188 h 871538"/>
              <a:gd name="connsiteX103" fmla="*/ 1762337 w 1829012"/>
              <a:gd name="connsiteY103" fmla="*/ 397669 h 871538"/>
              <a:gd name="connsiteX104" fmla="*/ 1764718 w 1829012"/>
              <a:gd name="connsiteY104" fmla="*/ 404813 h 871538"/>
              <a:gd name="connsiteX105" fmla="*/ 1769481 w 1829012"/>
              <a:gd name="connsiteY105" fmla="*/ 411957 h 871538"/>
              <a:gd name="connsiteX106" fmla="*/ 1774243 w 1829012"/>
              <a:gd name="connsiteY106" fmla="*/ 426244 h 871538"/>
              <a:gd name="connsiteX107" fmla="*/ 1786149 w 1829012"/>
              <a:gd name="connsiteY107" fmla="*/ 447675 h 871538"/>
              <a:gd name="connsiteX108" fmla="*/ 1783768 w 1829012"/>
              <a:gd name="connsiteY108" fmla="*/ 485775 h 871538"/>
              <a:gd name="connsiteX109" fmla="*/ 1779006 w 1829012"/>
              <a:gd name="connsiteY109" fmla="*/ 492919 h 871538"/>
              <a:gd name="connsiteX110" fmla="*/ 1750431 w 1829012"/>
              <a:gd name="connsiteY110" fmla="*/ 485775 h 871538"/>
              <a:gd name="connsiteX111" fmla="*/ 1743287 w 1829012"/>
              <a:gd name="connsiteY111" fmla="*/ 483394 h 871538"/>
              <a:gd name="connsiteX112" fmla="*/ 1736143 w 1829012"/>
              <a:gd name="connsiteY112" fmla="*/ 481013 h 871538"/>
              <a:gd name="connsiteX113" fmla="*/ 1721856 w 1829012"/>
              <a:gd name="connsiteY113" fmla="*/ 459582 h 871538"/>
              <a:gd name="connsiteX114" fmla="*/ 1717093 w 1829012"/>
              <a:gd name="connsiteY114" fmla="*/ 452438 h 871538"/>
              <a:gd name="connsiteX115" fmla="*/ 1709949 w 1829012"/>
              <a:gd name="connsiteY115" fmla="*/ 438150 h 871538"/>
              <a:gd name="connsiteX116" fmla="*/ 1690899 w 1829012"/>
              <a:gd name="connsiteY116" fmla="*/ 426244 h 871538"/>
              <a:gd name="connsiteX117" fmla="*/ 1683756 w 1829012"/>
              <a:gd name="connsiteY117" fmla="*/ 421482 h 871538"/>
              <a:gd name="connsiteX118" fmla="*/ 1669468 w 1829012"/>
              <a:gd name="connsiteY118" fmla="*/ 416719 h 871538"/>
              <a:gd name="connsiteX119" fmla="*/ 1652799 w 1829012"/>
              <a:gd name="connsiteY119" fmla="*/ 419100 h 871538"/>
              <a:gd name="connsiteX120" fmla="*/ 1617081 w 1829012"/>
              <a:gd name="connsiteY120" fmla="*/ 426244 h 871538"/>
              <a:gd name="connsiteX121" fmla="*/ 1609937 w 1829012"/>
              <a:gd name="connsiteY121" fmla="*/ 440532 h 871538"/>
              <a:gd name="connsiteX122" fmla="*/ 1614699 w 1829012"/>
              <a:gd name="connsiteY122" fmla="*/ 523875 h 871538"/>
              <a:gd name="connsiteX123" fmla="*/ 1619462 w 1829012"/>
              <a:gd name="connsiteY123" fmla="*/ 538163 h 871538"/>
              <a:gd name="connsiteX124" fmla="*/ 1624224 w 1829012"/>
              <a:gd name="connsiteY124" fmla="*/ 554832 h 871538"/>
              <a:gd name="connsiteX125" fmla="*/ 1628987 w 1829012"/>
              <a:gd name="connsiteY125" fmla="*/ 561975 h 871538"/>
              <a:gd name="connsiteX126" fmla="*/ 1638512 w 1829012"/>
              <a:gd name="connsiteY126" fmla="*/ 573882 h 871538"/>
              <a:gd name="connsiteX127" fmla="*/ 1640893 w 1829012"/>
              <a:gd name="connsiteY127" fmla="*/ 581025 h 871538"/>
              <a:gd name="connsiteX128" fmla="*/ 1650418 w 1829012"/>
              <a:gd name="connsiteY128" fmla="*/ 595313 h 871538"/>
              <a:gd name="connsiteX129" fmla="*/ 1655181 w 1829012"/>
              <a:gd name="connsiteY129" fmla="*/ 602457 h 871538"/>
              <a:gd name="connsiteX130" fmla="*/ 1659943 w 1829012"/>
              <a:gd name="connsiteY130" fmla="*/ 616744 h 871538"/>
              <a:gd name="connsiteX131" fmla="*/ 1669468 w 1829012"/>
              <a:gd name="connsiteY131" fmla="*/ 631032 h 871538"/>
              <a:gd name="connsiteX132" fmla="*/ 1676612 w 1829012"/>
              <a:gd name="connsiteY132" fmla="*/ 652463 h 871538"/>
              <a:gd name="connsiteX133" fmla="*/ 1678993 w 1829012"/>
              <a:gd name="connsiteY133" fmla="*/ 659607 h 871538"/>
              <a:gd name="connsiteX134" fmla="*/ 1693281 w 1829012"/>
              <a:gd name="connsiteY134" fmla="*/ 666750 h 871538"/>
              <a:gd name="connsiteX135" fmla="*/ 1743287 w 1829012"/>
              <a:gd name="connsiteY135" fmla="*/ 659607 h 871538"/>
              <a:gd name="connsiteX136" fmla="*/ 1750431 w 1829012"/>
              <a:gd name="connsiteY136" fmla="*/ 654844 h 871538"/>
              <a:gd name="connsiteX137" fmla="*/ 1764718 w 1829012"/>
              <a:gd name="connsiteY137" fmla="*/ 650082 h 871538"/>
              <a:gd name="connsiteX138" fmla="*/ 1771862 w 1829012"/>
              <a:gd name="connsiteY138" fmla="*/ 645319 h 871538"/>
              <a:gd name="connsiteX139" fmla="*/ 1814724 w 1829012"/>
              <a:gd name="connsiteY139" fmla="*/ 645319 h 871538"/>
              <a:gd name="connsiteX140" fmla="*/ 1821868 w 1829012"/>
              <a:gd name="connsiteY140" fmla="*/ 650082 h 871538"/>
              <a:gd name="connsiteX141" fmla="*/ 1824249 w 1829012"/>
              <a:gd name="connsiteY141" fmla="*/ 657225 h 871538"/>
              <a:gd name="connsiteX142" fmla="*/ 1829012 w 1829012"/>
              <a:gd name="connsiteY142" fmla="*/ 664369 h 871538"/>
              <a:gd name="connsiteX143" fmla="*/ 1826631 w 1829012"/>
              <a:gd name="connsiteY143" fmla="*/ 697707 h 871538"/>
              <a:gd name="connsiteX144" fmla="*/ 1819487 w 1829012"/>
              <a:gd name="connsiteY144" fmla="*/ 704850 h 871538"/>
              <a:gd name="connsiteX145" fmla="*/ 1817106 w 1829012"/>
              <a:gd name="connsiteY145" fmla="*/ 711994 h 871538"/>
              <a:gd name="connsiteX146" fmla="*/ 1802818 w 1829012"/>
              <a:gd name="connsiteY146" fmla="*/ 723900 h 871538"/>
              <a:gd name="connsiteX147" fmla="*/ 1795674 w 1829012"/>
              <a:gd name="connsiteY147" fmla="*/ 726282 h 871538"/>
              <a:gd name="connsiteX148" fmla="*/ 1788531 w 1829012"/>
              <a:gd name="connsiteY148" fmla="*/ 731044 h 871538"/>
              <a:gd name="connsiteX149" fmla="*/ 1755193 w 1829012"/>
              <a:gd name="connsiteY149" fmla="*/ 740569 h 871538"/>
              <a:gd name="connsiteX150" fmla="*/ 1748049 w 1829012"/>
              <a:gd name="connsiteY150" fmla="*/ 742950 h 871538"/>
              <a:gd name="connsiteX151" fmla="*/ 1733762 w 1829012"/>
              <a:gd name="connsiteY151" fmla="*/ 752475 h 871538"/>
              <a:gd name="connsiteX152" fmla="*/ 1724237 w 1829012"/>
              <a:gd name="connsiteY152" fmla="*/ 764382 h 871538"/>
              <a:gd name="connsiteX153" fmla="*/ 1717093 w 1829012"/>
              <a:gd name="connsiteY153" fmla="*/ 785813 h 871538"/>
              <a:gd name="connsiteX154" fmla="*/ 1714712 w 1829012"/>
              <a:gd name="connsiteY154" fmla="*/ 792957 h 871538"/>
              <a:gd name="connsiteX155" fmla="*/ 1709949 w 1829012"/>
              <a:gd name="connsiteY155" fmla="*/ 800100 h 871538"/>
              <a:gd name="connsiteX156" fmla="*/ 1707568 w 1829012"/>
              <a:gd name="connsiteY156" fmla="*/ 838200 h 871538"/>
              <a:gd name="connsiteX157" fmla="*/ 1705187 w 1829012"/>
              <a:gd name="connsiteY157" fmla="*/ 845344 h 871538"/>
              <a:gd name="connsiteX158" fmla="*/ 1695662 w 1829012"/>
              <a:gd name="connsiteY158" fmla="*/ 859632 h 871538"/>
              <a:gd name="connsiteX159" fmla="*/ 1674231 w 1829012"/>
              <a:gd name="connsiteY159" fmla="*/ 869157 h 871538"/>
              <a:gd name="connsiteX160" fmla="*/ 1667087 w 1829012"/>
              <a:gd name="connsiteY160" fmla="*/ 871538 h 871538"/>
              <a:gd name="connsiteX161" fmla="*/ 1650418 w 1829012"/>
              <a:gd name="connsiteY161" fmla="*/ 869157 h 871538"/>
              <a:gd name="connsiteX162" fmla="*/ 1640893 w 1829012"/>
              <a:gd name="connsiteY162" fmla="*/ 854869 h 871538"/>
              <a:gd name="connsiteX163" fmla="*/ 1636131 w 1829012"/>
              <a:gd name="connsiteY163" fmla="*/ 847725 h 871538"/>
              <a:gd name="connsiteX164" fmla="*/ 1638512 w 1829012"/>
              <a:gd name="connsiteY164" fmla="*/ 812007 h 871538"/>
              <a:gd name="connsiteX165" fmla="*/ 1640893 w 1829012"/>
              <a:gd name="connsiteY165" fmla="*/ 804863 h 871538"/>
              <a:gd name="connsiteX166" fmla="*/ 1638512 w 1829012"/>
              <a:gd name="connsiteY166" fmla="*/ 745332 h 871538"/>
              <a:gd name="connsiteX167" fmla="*/ 1633749 w 1829012"/>
              <a:gd name="connsiteY167" fmla="*/ 731044 h 871538"/>
              <a:gd name="connsiteX168" fmla="*/ 1626606 w 1829012"/>
              <a:gd name="connsiteY168" fmla="*/ 716757 h 871538"/>
              <a:gd name="connsiteX169" fmla="*/ 1619462 w 1829012"/>
              <a:gd name="connsiteY169" fmla="*/ 711994 h 871538"/>
              <a:gd name="connsiteX170" fmla="*/ 1617081 w 1829012"/>
              <a:gd name="connsiteY170" fmla="*/ 704850 h 871538"/>
              <a:gd name="connsiteX171" fmla="*/ 1607556 w 1829012"/>
              <a:gd name="connsiteY171" fmla="*/ 690563 h 871538"/>
              <a:gd name="connsiteX172" fmla="*/ 1605174 w 1829012"/>
              <a:gd name="connsiteY172" fmla="*/ 683419 h 871538"/>
              <a:gd name="connsiteX173" fmla="*/ 1598031 w 1829012"/>
              <a:gd name="connsiteY173" fmla="*/ 678657 h 871538"/>
              <a:gd name="connsiteX174" fmla="*/ 1586124 w 1829012"/>
              <a:gd name="connsiteY174" fmla="*/ 657225 h 871538"/>
              <a:gd name="connsiteX175" fmla="*/ 1581362 w 1829012"/>
              <a:gd name="connsiteY175" fmla="*/ 650082 h 871538"/>
              <a:gd name="connsiteX176" fmla="*/ 1576599 w 1829012"/>
              <a:gd name="connsiteY176" fmla="*/ 642938 h 871538"/>
              <a:gd name="connsiteX177" fmla="*/ 1571837 w 1829012"/>
              <a:gd name="connsiteY177" fmla="*/ 626269 h 871538"/>
              <a:gd name="connsiteX178" fmla="*/ 1567074 w 1829012"/>
              <a:gd name="connsiteY178" fmla="*/ 611982 h 871538"/>
              <a:gd name="connsiteX179" fmla="*/ 1564693 w 1829012"/>
              <a:gd name="connsiteY179" fmla="*/ 604838 h 871538"/>
              <a:gd name="connsiteX180" fmla="*/ 1559931 w 1829012"/>
              <a:gd name="connsiteY180" fmla="*/ 588169 h 871538"/>
              <a:gd name="connsiteX181" fmla="*/ 1552787 w 1829012"/>
              <a:gd name="connsiteY181" fmla="*/ 581025 h 871538"/>
              <a:gd name="connsiteX182" fmla="*/ 1548024 w 1829012"/>
              <a:gd name="connsiteY182" fmla="*/ 573882 h 871538"/>
              <a:gd name="connsiteX183" fmla="*/ 1533737 w 1829012"/>
              <a:gd name="connsiteY183" fmla="*/ 564357 h 871538"/>
              <a:gd name="connsiteX184" fmla="*/ 1519449 w 1829012"/>
              <a:gd name="connsiteY184" fmla="*/ 552450 h 871538"/>
              <a:gd name="connsiteX185" fmla="*/ 1509924 w 1829012"/>
              <a:gd name="connsiteY185" fmla="*/ 542925 h 871538"/>
              <a:gd name="connsiteX186" fmla="*/ 1500399 w 1829012"/>
              <a:gd name="connsiteY186" fmla="*/ 533400 h 871538"/>
              <a:gd name="connsiteX187" fmla="*/ 1488493 w 1829012"/>
              <a:gd name="connsiteY187" fmla="*/ 519113 h 871538"/>
              <a:gd name="connsiteX188" fmla="*/ 1483731 w 1829012"/>
              <a:gd name="connsiteY188" fmla="*/ 511969 h 871538"/>
              <a:gd name="connsiteX189" fmla="*/ 1476587 w 1829012"/>
              <a:gd name="connsiteY189" fmla="*/ 509588 h 871538"/>
              <a:gd name="connsiteX190" fmla="*/ 1464681 w 1829012"/>
              <a:gd name="connsiteY190" fmla="*/ 497682 h 871538"/>
              <a:gd name="connsiteX191" fmla="*/ 1452774 w 1829012"/>
              <a:gd name="connsiteY191" fmla="*/ 483394 h 871538"/>
              <a:gd name="connsiteX192" fmla="*/ 1431343 w 1829012"/>
              <a:gd name="connsiteY192" fmla="*/ 473869 h 871538"/>
              <a:gd name="connsiteX193" fmla="*/ 1193218 w 1829012"/>
              <a:gd name="connsiteY193" fmla="*/ 471488 h 871538"/>
              <a:gd name="connsiteX194" fmla="*/ 1045581 w 1829012"/>
              <a:gd name="connsiteY194" fmla="*/ 464344 h 871538"/>
              <a:gd name="connsiteX195" fmla="*/ 993193 w 1829012"/>
              <a:gd name="connsiteY195" fmla="*/ 461963 h 871538"/>
              <a:gd name="connsiteX196" fmla="*/ 802693 w 1829012"/>
              <a:gd name="connsiteY196" fmla="*/ 459582 h 871538"/>
              <a:gd name="connsiteX197" fmla="*/ 712206 w 1829012"/>
              <a:gd name="connsiteY197" fmla="*/ 457200 h 871538"/>
              <a:gd name="connsiteX198" fmla="*/ 390737 w 1829012"/>
              <a:gd name="connsiteY198" fmla="*/ 461963 h 871538"/>
              <a:gd name="connsiteX199" fmla="*/ 364543 w 1829012"/>
              <a:gd name="connsiteY199" fmla="*/ 466725 h 871538"/>
              <a:gd name="connsiteX200" fmla="*/ 357399 w 1829012"/>
              <a:gd name="connsiteY200" fmla="*/ 469107 h 871538"/>
              <a:gd name="connsiteX201" fmla="*/ 347874 w 1829012"/>
              <a:gd name="connsiteY201" fmla="*/ 471488 h 871538"/>
              <a:gd name="connsiteX202" fmla="*/ 340731 w 1829012"/>
              <a:gd name="connsiteY202" fmla="*/ 473869 h 871538"/>
              <a:gd name="connsiteX203" fmla="*/ 324062 w 1829012"/>
              <a:gd name="connsiteY203" fmla="*/ 476250 h 871538"/>
              <a:gd name="connsiteX204" fmla="*/ 309774 w 1829012"/>
              <a:gd name="connsiteY204" fmla="*/ 483394 h 871538"/>
              <a:gd name="connsiteX205" fmla="*/ 276437 w 1829012"/>
              <a:gd name="connsiteY205" fmla="*/ 492919 h 871538"/>
              <a:gd name="connsiteX206" fmla="*/ 247862 w 1829012"/>
              <a:gd name="connsiteY206" fmla="*/ 502444 h 871538"/>
              <a:gd name="connsiteX207" fmla="*/ 240718 w 1829012"/>
              <a:gd name="connsiteY207" fmla="*/ 504825 h 871538"/>
              <a:gd name="connsiteX208" fmla="*/ 233574 w 1829012"/>
              <a:gd name="connsiteY208" fmla="*/ 507207 h 871538"/>
              <a:gd name="connsiteX209" fmla="*/ 219287 w 1829012"/>
              <a:gd name="connsiteY209" fmla="*/ 509588 h 871538"/>
              <a:gd name="connsiteX210" fmla="*/ 212143 w 1829012"/>
              <a:gd name="connsiteY210" fmla="*/ 514350 h 871538"/>
              <a:gd name="connsiteX211" fmla="*/ 195474 w 1829012"/>
              <a:gd name="connsiteY211" fmla="*/ 519113 h 871538"/>
              <a:gd name="connsiteX212" fmla="*/ 181187 w 1829012"/>
              <a:gd name="connsiteY212" fmla="*/ 523875 h 871538"/>
              <a:gd name="connsiteX213" fmla="*/ 159756 w 1829012"/>
              <a:gd name="connsiteY213" fmla="*/ 535782 h 871538"/>
              <a:gd name="connsiteX214" fmla="*/ 147849 w 1829012"/>
              <a:gd name="connsiteY214" fmla="*/ 547688 h 871538"/>
              <a:gd name="connsiteX215" fmla="*/ 143087 w 1829012"/>
              <a:gd name="connsiteY215" fmla="*/ 554832 h 871538"/>
              <a:gd name="connsiteX216" fmla="*/ 135943 w 1829012"/>
              <a:gd name="connsiteY216" fmla="*/ 559594 h 871538"/>
              <a:gd name="connsiteX217" fmla="*/ 128799 w 1829012"/>
              <a:gd name="connsiteY217" fmla="*/ 566738 h 871538"/>
              <a:gd name="connsiteX218" fmla="*/ 114512 w 1829012"/>
              <a:gd name="connsiteY218" fmla="*/ 576263 h 871538"/>
              <a:gd name="connsiteX219" fmla="*/ 102606 w 1829012"/>
              <a:gd name="connsiteY219" fmla="*/ 588169 h 871538"/>
              <a:gd name="connsiteX220" fmla="*/ 97843 w 1829012"/>
              <a:gd name="connsiteY220" fmla="*/ 595313 h 871538"/>
              <a:gd name="connsiteX221" fmla="*/ 90699 w 1829012"/>
              <a:gd name="connsiteY221" fmla="*/ 600075 h 871538"/>
              <a:gd name="connsiteX222" fmla="*/ 78793 w 1829012"/>
              <a:gd name="connsiteY222" fmla="*/ 614363 h 871538"/>
              <a:gd name="connsiteX223" fmla="*/ 64506 w 1829012"/>
              <a:gd name="connsiteY223" fmla="*/ 626269 h 871538"/>
              <a:gd name="connsiteX224" fmla="*/ 59743 w 1829012"/>
              <a:gd name="connsiteY224" fmla="*/ 633413 h 871538"/>
              <a:gd name="connsiteX225" fmla="*/ 45456 w 1829012"/>
              <a:gd name="connsiteY225" fmla="*/ 642938 h 871538"/>
              <a:gd name="connsiteX226" fmla="*/ 12118 w 1829012"/>
              <a:gd name="connsiteY226" fmla="*/ 640557 h 871538"/>
              <a:gd name="connsiteX227" fmla="*/ 4974 w 1829012"/>
              <a:gd name="connsiteY227" fmla="*/ 576262 h 871538"/>
              <a:gd name="connsiteX228" fmla="*/ 212 w 1829012"/>
              <a:gd name="connsiteY228" fmla="*/ 509587 h 871538"/>
              <a:gd name="connsiteX229" fmla="*/ 4974 w 1829012"/>
              <a:gd name="connsiteY229" fmla="*/ 469108 h 871538"/>
              <a:gd name="connsiteX0" fmla="*/ 11223 w 1835261"/>
              <a:gd name="connsiteY0" fmla="*/ 469108 h 871538"/>
              <a:gd name="connsiteX1" fmla="*/ 6461 w 1835261"/>
              <a:gd name="connsiteY1" fmla="*/ 361950 h 871538"/>
              <a:gd name="connsiteX2" fmla="*/ 20748 w 1835261"/>
              <a:gd name="connsiteY2" fmla="*/ 333375 h 871538"/>
              <a:gd name="connsiteX3" fmla="*/ 35036 w 1835261"/>
              <a:gd name="connsiteY3" fmla="*/ 326232 h 871538"/>
              <a:gd name="connsiteX4" fmla="*/ 51705 w 1835261"/>
              <a:gd name="connsiteY4" fmla="*/ 321469 h 871538"/>
              <a:gd name="connsiteX5" fmla="*/ 151717 w 1835261"/>
              <a:gd name="connsiteY5" fmla="*/ 326232 h 871538"/>
              <a:gd name="connsiteX6" fmla="*/ 158861 w 1835261"/>
              <a:gd name="connsiteY6" fmla="*/ 328613 h 871538"/>
              <a:gd name="connsiteX7" fmla="*/ 168386 w 1835261"/>
              <a:gd name="connsiteY7" fmla="*/ 330994 h 871538"/>
              <a:gd name="connsiteX8" fmla="*/ 182673 w 1835261"/>
              <a:gd name="connsiteY8" fmla="*/ 335757 h 871538"/>
              <a:gd name="connsiteX9" fmla="*/ 204105 w 1835261"/>
              <a:gd name="connsiteY9" fmla="*/ 340519 h 871538"/>
              <a:gd name="connsiteX10" fmla="*/ 216011 w 1835261"/>
              <a:gd name="connsiteY10" fmla="*/ 342900 h 871538"/>
              <a:gd name="connsiteX11" fmla="*/ 223155 w 1835261"/>
              <a:gd name="connsiteY11" fmla="*/ 345282 h 871538"/>
              <a:gd name="connsiteX12" fmla="*/ 232680 w 1835261"/>
              <a:gd name="connsiteY12" fmla="*/ 347663 h 871538"/>
              <a:gd name="connsiteX13" fmla="*/ 261255 w 1835261"/>
              <a:gd name="connsiteY13" fmla="*/ 357188 h 871538"/>
              <a:gd name="connsiteX14" fmla="*/ 268398 w 1835261"/>
              <a:gd name="connsiteY14" fmla="*/ 359569 h 871538"/>
              <a:gd name="connsiteX15" fmla="*/ 311261 w 1835261"/>
              <a:gd name="connsiteY15" fmla="*/ 364332 h 871538"/>
              <a:gd name="connsiteX16" fmla="*/ 323167 w 1835261"/>
              <a:gd name="connsiteY16" fmla="*/ 366713 h 871538"/>
              <a:gd name="connsiteX17" fmla="*/ 354123 w 1835261"/>
              <a:gd name="connsiteY17" fmla="*/ 369094 h 871538"/>
              <a:gd name="connsiteX18" fmla="*/ 385080 w 1835261"/>
              <a:gd name="connsiteY18" fmla="*/ 373857 h 871538"/>
              <a:gd name="connsiteX19" fmla="*/ 413655 w 1835261"/>
              <a:gd name="connsiteY19" fmla="*/ 378619 h 871538"/>
              <a:gd name="connsiteX20" fmla="*/ 801798 w 1835261"/>
              <a:gd name="connsiteY20" fmla="*/ 383382 h 871538"/>
              <a:gd name="connsiteX21" fmla="*/ 1313767 w 1835261"/>
              <a:gd name="connsiteY21" fmla="*/ 383382 h 871538"/>
              <a:gd name="connsiteX22" fmla="*/ 1420923 w 1835261"/>
              <a:gd name="connsiteY22" fmla="*/ 381000 h 871538"/>
              <a:gd name="connsiteX23" fmla="*/ 1435211 w 1835261"/>
              <a:gd name="connsiteY23" fmla="*/ 376238 h 871538"/>
              <a:gd name="connsiteX24" fmla="*/ 1447117 w 1835261"/>
              <a:gd name="connsiteY24" fmla="*/ 364332 h 871538"/>
              <a:gd name="connsiteX25" fmla="*/ 1459023 w 1835261"/>
              <a:gd name="connsiteY25" fmla="*/ 350044 h 871538"/>
              <a:gd name="connsiteX26" fmla="*/ 1466167 w 1835261"/>
              <a:gd name="connsiteY26" fmla="*/ 345282 h 871538"/>
              <a:gd name="connsiteX27" fmla="*/ 1475692 w 1835261"/>
              <a:gd name="connsiteY27" fmla="*/ 333375 h 871538"/>
              <a:gd name="connsiteX28" fmla="*/ 1480455 w 1835261"/>
              <a:gd name="connsiteY28" fmla="*/ 323850 h 871538"/>
              <a:gd name="connsiteX29" fmla="*/ 1489980 w 1835261"/>
              <a:gd name="connsiteY29" fmla="*/ 309563 h 871538"/>
              <a:gd name="connsiteX30" fmla="*/ 1492361 w 1835261"/>
              <a:gd name="connsiteY30" fmla="*/ 302419 h 871538"/>
              <a:gd name="connsiteX31" fmla="*/ 1501886 w 1835261"/>
              <a:gd name="connsiteY31" fmla="*/ 288132 h 871538"/>
              <a:gd name="connsiteX32" fmla="*/ 1504267 w 1835261"/>
              <a:gd name="connsiteY32" fmla="*/ 278607 h 871538"/>
              <a:gd name="connsiteX33" fmla="*/ 1506648 w 1835261"/>
              <a:gd name="connsiteY33" fmla="*/ 264319 h 871538"/>
              <a:gd name="connsiteX34" fmla="*/ 1509030 w 1835261"/>
              <a:gd name="connsiteY34" fmla="*/ 257175 h 871538"/>
              <a:gd name="connsiteX35" fmla="*/ 1516173 w 1835261"/>
              <a:gd name="connsiteY35" fmla="*/ 230982 h 871538"/>
              <a:gd name="connsiteX36" fmla="*/ 1520936 w 1835261"/>
              <a:gd name="connsiteY36" fmla="*/ 197644 h 871538"/>
              <a:gd name="connsiteX37" fmla="*/ 1525698 w 1835261"/>
              <a:gd name="connsiteY37" fmla="*/ 190500 h 871538"/>
              <a:gd name="connsiteX38" fmla="*/ 1530461 w 1835261"/>
              <a:gd name="connsiteY38" fmla="*/ 176213 h 871538"/>
              <a:gd name="connsiteX39" fmla="*/ 1532842 w 1835261"/>
              <a:gd name="connsiteY39" fmla="*/ 169069 h 871538"/>
              <a:gd name="connsiteX40" fmla="*/ 1542367 w 1835261"/>
              <a:gd name="connsiteY40" fmla="*/ 154782 h 871538"/>
              <a:gd name="connsiteX41" fmla="*/ 1547130 w 1835261"/>
              <a:gd name="connsiteY41" fmla="*/ 147638 h 871538"/>
              <a:gd name="connsiteX42" fmla="*/ 1559036 w 1835261"/>
              <a:gd name="connsiteY42" fmla="*/ 126207 h 871538"/>
              <a:gd name="connsiteX43" fmla="*/ 1563798 w 1835261"/>
              <a:gd name="connsiteY43" fmla="*/ 119063 h 871538"/>
              <a:gd name="connsiteX44" fmla="*/ 1568561 w 1835261"/>
              <a:gd name="connsiteY44" fmla="*/ 111919 h 871538"/>
              <a:gd name="connsiteX45" fmla="*/ 1568561 w 1835261"/>
              <a:gd name="connsiteY45" fmla="*/ 90488 h 871538"/>
              <a:gd name="connsiteX46" fmla="*/ 1547130 w 1835261"/>
              <a:gd name="connsiteY46" fmla="*/ 73819 h 871538"/>
              <a:gd name="connsiteX47" fmla="*/ 1532842 w 1835261"/>
              <a:gd name="connsiteY47" fmla="*/ 66675 h 871538"/>
              <a:gd name="connsiteX48" fmla="*/ 1525698 w 1835261"/>
              <a:gd name="connsiteY48" fmla="*/ 61913 h 871538"/>
              <a:gd name="connsiteX49" fmla="*/ 1516173 w 1835261"/>
              <a:gd name="connsiteY49" fmla="*/ 57150 h 871538"/>
              <a:gd name="connsiteX50" fmla="*/ 1501886 w 1835261"/>
              <a:gd name="connsiteY50" fmla="*/ 50007 h 871538"/>
              <a:gd name="connsiteX51" fmla="*/ 1494742 w 1835261"/>
              <a:gd name="connsiteY51" fmla="*/ 45244 h 871538"/>
              <a:gd name="connsiteX52" fmla="*/ 1487598 w 1835261"/>
              <a:gd name="connsiteY52" fmla="*/ 42863 h 871538"/>
              <a:gd name="connsiteX53" fmla="*/ 1478073 w 1835261"/>
              <a:gd name="connsiteY53" fmla="*/ 28575 h 871538"/>
              <a:gd name="connsiteX54" fmla="*/ 1473311 w 1835261"/>
              <a:gd name="connsiteY54" fmla="*/ 21432 h 871538"/>
              <a:gd name="connsiteX55" fmla="*/ 1475692 w 1835261"/>
              <a:gd name="connsiteY55" fmla="*/ 11907 h 871538"/>
              <a:gd name="connsiteX56" fmla="*/ 1497123 w 1835261"/>
              <a:gd name="connsiteY56" fmla="*/ 0 h 871538"/>
              <a:gd name="connsiteX57" fmla="*/ 1520936 w 1835261"/>
              <a:gd name="connsiteY57" fmla="*/ 2382 h 871538"/>
              <a:gd name="connsiteX58" fmla="*/ 1535223 w 1835261"/>
              <a:gd name="connsiteY58" fmla="*/ 7144 h 871538"/>
              <a:gd name="connsiteX59" fmla="*/ 1547130 w 1835261"/>
              <a:gd name="connsiteY59" fmla="*/ 9525 h 871538"/>
              <a:gd name="connsiteX60" fmla="*/ 1561417 w 1835261"/>
              <a:gd name="connsiteY60" fmla="*/ 14288 h 871538"/>
              <a:gd name="connsiteX61" fmla="*/ 1568561 w 1835261"/>
              <a:gd name="connsiteY61" fmla="*/ 19050 h 871538"/>
              <a:gd name="connsiteX62" fmla="*/ 1582848 w 1835261"/>
              <a:gd name="connsiteY62" fmla="*/ 21432 h 871538"/>
              <a:gd name="connsiteX63" fmla="*/ 1592373 w 1835261"/>
              <a:gd name="connsiteY63" fmla="*/ 23813 h 871538"/>
              <a:gd name="connsiteX64" fmla="*/ 1606661 w 1835261"/>
              <a:gd name="connsiteY64" fmla="*/ 28575 h 871538"/>
              <a:gd name="connsiteX65" fmla="*/ 1620948 w 1835261"/>
              <a:gd name="connsiteY65" fmla="*/ 30957 h 871538"/>
              <a:gd name="connsiteX66" fmla="*/ 1644761 w 1835261"/>
              <a:gd name="connsiteY66" fmla="*/ 33338 h 871538"/>
              <a:gd name="connsiteX67" fmla="*/ 1670955 w 1835261"/>
              <a:gd name="connsiteY67" fmla="*/ 38100 h 871538"/>
              <a:gd name="connsiteX68" fmla="*/ 1678098 w 1835261"/>
              <a:gd name="connsiteY68" fmla="*/ 40482 h 871538"/>
              <a:gd name="connsiteX69" fmla="*/ 1685242 w 1835261"/>
              <a:gd name="connsiteY69" fmla="*/ 47625 h 871538"/>
              <a:gd name="connsiteX70" fmla="*/ 1690005 w 1835261"/>
              <a:gd name="connsiteY70" fmla="*/ 61913 h 871538"/>
              <a:gd name="connsiteX71" fmla="*/ 1694767 w 1835261"/>
              <a:gd name="connsiteY71" fmla="*/ 78582 h 871538"/>
              <a:gd name="connsiteX72" fmla="*/ 1692386 w 1835261"/>
              <a:gd name="connsiteY72" fmla="*/ 102394 h 871538"/>
              <a:gd name="connsiteX73" fmla="*/ 1685242 w 1835261"/>
              <a:gd name="connsiteY73" fmla="*/ 104775 h 871538"/>
              <a:gd name="connsiteX74" fmla="*/ 1628092 w 1835261"/>
              <a:gd name="connsiteY74" fmla="*/ 107157 h 871538"/>
              <a:gd name="connsiteX75" fmla="*/ 1620948 w 1835261"/>
              <a:gd name="connsiteY75" fmla="*/ 111919 h 871538"/>
              <a:gd name="connsiteX76" fmla="*/ 1618567 w 1835261"/>
              <a:gd name="connsiteY76" fmla="*/ 119063 h 871538"/>
              <a:gd name="connsiteX77" fmla="*/ 1613805 w 1835261"/>
              <a:gd name="connsiteY77" fmla="*/ 126207 h 871538"/>
              <a:gd name="connsiteX78" fmla="*/ 1606661 w 1835261"/>
              <a:gd name="connsiteY78" fmla="*/ 140494 h 871538"/>
              <a:gd name="connsiteX79" fmla="*/ 1604280 w 1835261"/>
              <a:gd name="connsiteY79" fmla="*/ 159544 h 871538"/>
              <a:gd name="connsiteX80" fmla="*/ 1601898 w 1835261"/>
              <a:gd name="connsiteY80" fmla="*/ 166688 h 871538"/>
              <a:gd name="connsiteX81" fmla="*/ 1597136 w 1835261"/>
              <a:gd name="connsiteY81" fmla="*/ 204788 h 871538"/>
              <a:gd name="connsiteX82" fmla="*/ 1594755 w 1835261"/>
              <a:gd name="connsiteY82" fmla="*/ 271463 h 871538"/>
              <a:gd name="connsiteX83" fmla="*/ 1597136 w 1835261"/>
              <a:gd name="connsiteY83" fmla="*/ 338138 h 871538"/>
              <a:gd name="connsiteX84" fmla="*/ 1599517 w 1835261"/>
              <a:gd name="connsiteY84" fmla="*/ 345282 h 871538"/>
              <a:gd name="connsiteX85" fmla="*/ 1613805 w 1835261"/>
              <a:gd name="connsiteY85" fmla="*/ 359569 h 871538"/>
              <a:gd name="connsiteX86" fmla="*/ 1620948 w 1835261"/>
              <a:gd name="connsiteY86" fmla="*/ 361950 h 871538"/>
              <a:gd name="connsiteX87" fmla="*/ 1628092 w 1835261"/>
              <a:gd name="connsiteY87" fmla="*/ 366713 h 871538"/>
              <a:gd name="connsiteX88" fmla="*/ 1694767 w 1835261"/>
              <a:gd name="connsiteY88" fmla="*/ 361950 h 871538"/>
              <a:gd name="connsiteX89" fmla="*/ 1701911 w 1835261"/>
              <a:gd name="connsiteY89" fmla="*/ 297657 h 871538"/>
              <a:gd name="connsiteX90" fmla="*/ 1706673 w 1835261"/>
              <a:gd name="connsiteY90" fmla="*/ 271463 h 871538"/>
              <a:gd name="connsiteX91" fmla="*/ 1711436 w 1835261"/>
              <a:gd name="connsiteY91" fmla="*/ 264319 h 871538"/>
              <a:gd name="connsiteX92" fmla="*/ 1718580 w 1835261"/>
              <a:gd name="connsiteY92" fmla="*/ 261938 h 871538"/>
              <a:gd name="connsiteX93" fmla="*/ 1725723 w 1835261"/>
              <a:gd name="connsiteY93" fmla="*/ 257175 h 871538"/>
              <a:gd name="connsiteX94" fmla="*/ 1742392 w 1835261"/>
              <a:gd name="connsiteY94" fmla="*/ 252413 h 871538"/>
              <a:gd name="connsiteX95" fmla="*/ 1766205 w 1835261"/>
              <a:gd name="connsiteY95" fmla="*/ 254794 h 871538"/>
              <a:gd name="connsiteX96" fmla="*/ 1787636 w 1835261"/>
              <a:gd name="connsiteY96" fmla="*/ 271463 h 871538"/>
              <a:gd name="connsiteX97" fmla="*/ 1794780 w 1835261"/>
              <a:gd name="connsiteY97" fmla="*/ 276225 h 871538"/>
              <a:gd name="connsiteX98" fmla="*/ 1806686 w 1835261"/>
              <a:gd name="connsiteY98" fmla="*/ 297657 h 871538"/>
              <a:gd name="connsiteX99" fmla="*/ 1794780 w 1835261"/>
              <a:gd name="connsiteY99" fmla="*/ 328613 h 871538"/>
              <a:gd name="connsiteX100" fmla="*/ 1787636 w 1835261"/>
              <a:gd name="connsiteY100" fmla="*/ 330994 h 871538"/>
              <a:gd name="connsiteX101" fmla="*/ 1773348 w 1835261"/>
              <a:gd name="connsiteY101" fmla="*/ 342900 h 871538"/>
              <a:gd name="connsiteX102" fmla="*/ 1763823 w 1835261"/>
              <a:gd name="connsiteY102" fmla="*/ 357188 h 871538"/>
              <a:gd name="connsiteX103" fmla="*/ 1768586 w 1835261"/>
              <a:gd name="connsiteY103" fmla="*/ 397669 h 871538"/>
              <a:gd name="connsiteX104" fmla="*/ 1770967 w 1835261"/>
              <a:gd name="connsiteY104" fmla="*/ 404813 h 871538"/>
              <a:gd name="connsiteX105" fmla="*/ 1775730 w 1835261"/>
              <a:gd name="connsiteY105" fmla="*/ 411957 h 871538"/>
              <a:gd name="connsiteX106" fmla="*/ 1780492 w 1835261"/>
              <a:gd name="connsiteY106" fmla="*/ 426244 h 871538"/>
              <a:gd name="connsiteX107" fmla="*/ 1792398 w 1835261"/>
              <a:gd name="connsiteY107" fmla="*/ 447675 h 871538"/>
              <a:gd name="connsiteX108" fmla="*/ 1790017 w 1835261"/>
              <a:gd name="connsiteY108" fmla="*/ 485775 h 871538"/>
              <a:gd name="connsiteX109" fmla="*/ 1785255 w 1835261"/>
              <a:gd name="connsiteY109" fmla="*/ 492919 h 871538"/>
              <a:gd name="connsiteX110" fmla="*/ 1756680 w 1835261"/>
              <a:gd name="connsiteY110" fmla="*/ 485775 h 871538"/>
              <a:gd name="connsiteX111" fmla="*/ 1749536 w 1835261"/>
              <a:gd name="connsiteY111" fmla="*/ 483394 h 871538"/>
              <a:gd name="connsiteX112" fmla="*/ 1742392 w 1835261"/>
              <a:gd name="connsiteY112" fmla="*/ 481013 h 871538"/>
              <a:gd name="connsiteX113" fmla="*/ 1728105 w 1835261"/>
              <a:gd name="connsiteY113" fmla="*/ 459582 h 871538"/>
              <a:gd name="connsiteX114" fmla="*/ 1723342 w 1835261"/>
              <a:gd name="connsiteY114" fmla="*/ 452438 h 871538"/>
              <a:gd name="connsiteX115" fmla="*/ 1716198 w 1835261"/>
              <a:gd name="connsiteY115" fmla="*/ 438150 h 871538"/>
              <a:gd name="connsiteX116" fmla="*/ 1697148 w 1835261"/>
              <a:gd name="connsiteY116" fmla="*/ 426244 h 871538"/>
              <a:gd name="connsiteX117" fmla="*/ 1690005 w 1835261"/>
              <a:gd name="connsiteY117" fmla="*/ 421482 h 871538"/>
              <a:gd name="connsiteX118" fmla="*/ 1675717 w 1835261"/>
              <a:gd name="connsiteY118" fmla="*/ 416719 h 871538"/>
              <a:gd name="connsiteX119" fmla="*/ 1659048 w 1835261"/>
              <a:gd name="connsiteY119" fmla="*/ 419100 h 871538"/>
              <a:gd name="connsiteX120" fmla="*/ 1623330 w 1835261"/>
              <a:gd name="connsiteY120" fmla="*/ 426244 h 871538"/>
              <a:gd name="connsiteX121" fmla="*/ 1616186 w 1835261"/>
              <a:gd name="connsiteY121" fmla="*/ 440532 h 871538"/>
              <a:gd name="connsiteX122" fmla="*/ 1620948 w 1835261"/>
              <a:gd name="connsiteY122" fmla="*/ 523875 h 871538"/>
              <a:gd name="connsiteX123" fmla="*/ 1625711 w 1835261"/>
              <a:gd name="connsiteY123" fmla="*/ 538163 h 871538"/>
              <a:gd name="connsiteX124" fmla="*/ 1630473 w 1835261"/>
              <a:gd name="connsiteY124" fmla="*/ 554832 h 871538"/>
              <a:gd name="connsiteX125" fmla="*/ 1635236 w 1835261"/>
              <a:gd name="connsiteY125" fmla="*/ 561975 h 871538"/>
              <a:gd name="connsiteX126" fmla="*/ 1644761 w 1835261"/>
              <a:gd name="connsiteY126" fmla="*/ 573882 h 871538"/>
              <a:gd name="connsiteX127" fmla="*/ 1647142 w 1835261"/>
              <a:gd name="connsiteY127" fmla="*/ 581025 h 871538"/>
              <a:gd name="connsiteX128" fmla="*/ 1656667 w 1835261"/>
              <a:gd name="connsiteY128" fmla="*/ 595313 h 871538"/>
              <a:gd name="connsiteX129" fmla="*/ 1661430 w 1835261"/>
              <a:gd name="connsiteY129" fmla="*/ 602457 h 871538"/>
              <a:gd name="connsiteX130" fmla="*/ 1666192 w 1835261"/>
              <a:gd name="connsiteY130" fmla="*/ 616744 h 871538"/>
              <a:gd name="connsiteX131" fmla="*/ 1675717 w 1835261"/>
              <a:gd name="connsiteY131" fmla="*/ 631032 h 871538"/>
              <a:gd name="connsiteX132" fmla="*/ 1682861 w 1835261"/>
              <a:gd name="connsiteY132" fmla="*/ 652463 h 871538"/>
              <a:gd name="connsiteX133" fmla="*/ 1685242 w 1835261"/>
              <a:gd name="connsiteY133" fmla="*/ 659607 h 871538"/>
              <a:gd name="connsiteX134" fmla="*/ 1699530 w 1835261"/>
              <a:gd name="connsiteY134" fmla="*/ 666750 h 871538"/>
              <a:gd name="connsiteX135" fmla="*/ 1749536 w 1835261"/>
              <a:gd name="connsiteY135" fmla="*/ 659607 h 871538"/>
              <a:gd name="connsiteX136" fmla="*/ 1756680 w 1835261"/>
              <a:gd name="connsiteY136" fmla="*/ 654844 h 871538"/>
              <a:gd name="connsiteX137" fmla="*/ 1770967 w 1835261"/>
              <a:gd name="connsiteY137" fmla="*/ 650082 h 871538"/>
              <a:gd name="connsiteX138" fmla="*/ 1778111 w 1835261"/>
              <a:gd name="connsiteY138" fmla="*/ 645319 h 871538"/>
              <a:gd name="connsiteX139" fmla="*/ 1820973 w 1835261"/>
              <a:gd name="connsiteY139" fmla="*/ 645319 h 871538"/>
              <a:gd name="connsiteX140" fmla="*/ 1828117 w 1835261"/>
              <a:gd name="connsiteY140" fmla="*/ 650082 h 871538"/>
              <a:gd name="connsiteX141" fmla="*/ 1830498 w 1835261"/>
              <a:gd name="connsiteY141" fmla="*/ 657225 h 871538"/>
              <a:gd name="connsiteX142" fmla="*/ 1835261 w 1835261"/>
              <a:gd name="connsiteY142" fmla="*/ 664369 h 871538"/>
              <a:gd name="connsiteX143" fmla="*/ 1832880 w 1835261"/>
              <a:gd name="connsiteY143" fmla="*/ 697707 h 871538"/>
              <a:gd name="connsiteX144" fmla="*/ 1825736 w 1835261"/>
              <a:gd name="connsiteY144" fmla="*/ 704850 h 871538"/>
              <a:gd name="connsiteX145" fmla="*/ 1823355 w 1835261"/>
              <a:gd name="connsiteY145" fmla="*/ 711994 h 871538"/>
              <a:gd name="connsiteX146" fmla="*/ 1809067 w 1835261"/>
              <a:gd name="connsiteY146" fmla="*/ 723900 h 871538"/>
              <a:gd name="connsiteX147" fmla="*/ 1801923 w 1835261"/>
              <a:gd name="connsiteY147" fmla="*/ 726282 h 871538"/>
              <a:gd name="connsiteX148" fmla="*/ 1794780 w 1835261"/>
              <a:gd name="connsiteY148" fmla="*/ 731044 h 871538"/>
              <a:gd name="connsiteX149" fmla="*/ 1761442 w 1835261"/>
              <a:gd name="connsiteY149" fmla="*/ 740569 h 871538"/>
              <a:gd name="connsiteX150" fmla="*/ 1754298 w 1835261"/>
              <a:gd name="connsiteY150" fmla="*/ 742950 h 871538"/>
              <a:gd name="connsiteX151" fmla="*/ 1740011 w 1835261"/>
              <a:gd name="connsiteY151" fmla="*/ 752475 h 871538"/>
              <a:gd name="connsiteX152" fmla="*/ 1730486 w 1835261"/>
              <a:gd name="connsiteY152" fmla="*/ 764382 h 871538"/>
              <a:gd name="connsiteX153" fmla="*/ 1723342 w 1835261"/>
              <a:gd name="connsiteY153" fmla="*/ 785813 h 871538"/>
              <a:gd name="connsiteX154" fmla="*/ 1720961 w 1835261"/>
              <a:gd name="connsiteY154" fmla="*/ 792957 h 871538"/>
              <a:gd name="connsiteX155" fmla="*/ 1716198 w 1835261"/>
              <a:gd name="connsiteY155" fmla="*/ 800100 h 871538"/>
              <a:gd name="connsiteX156" fmla="*/ 1713817 w 1835261"/>
              <a:gd name="connsiteY156" fmla="*/ 838200 h 871538"/>
              <a:gd name="connsiteX157" fmla="*/ 1711436 w 1835261"/>
              <a:gd name="connsiteY157" fmla="*/ 845344 h 871538"/>
              <a:gd name="connsiteX158" fmla="*/ 1701911 w 1835261"/>
              <a:gd name="connsiteY158" fmla="*/ 859632 h 871538"/>
              <a:gd name="connsiteX159" fmla="*/ 1680480 w 1835261"/>
              <a:gd name="connsiteY159" fmla="*/ 869157 h 871538"/>
              <a:gd name="connsiteX160" fmla="*/ 1673336 w 1835261"/>
              <a:gd name="connsiteY160" fmla="*/ 871538 h 871538"/>
              <a:gd name="connsiteX161" fmla="*/ 1656667 w 1835261"/>
              <a:gd name="connsiteY161" fmla="*/ 869157 h 871538"/>
              <a:gd name="connsiteX162" fmla="*/ 1647142 w 1835261"/>
              <a:gd name="connsiteY162" fmla="*/ 854869 h 871538"/>
              <a:gd name="connsiteX163" fmla="*/ 1642380 w 1835261"/>
              <a:gd name="connsiteY163" fmla="*/ 847725 h 871538"/>
              <a:gd name="connsiteX164" fmla="*/ 1644761 w 1835261"/>
              <a:gd name="connsiteY164" fmla="*/ 812007 h 871538"/>
              <a:gd name="connsiteX165" fmla="*/ 1647142 w 1835261"/>
              <a:gd name="connsiteY165" fmla="*/ 804863 h 871538"/>
              <a:gd name="connsiteX166" fmla="*/ 1644761 w 1835261"/>
              <a:gd name="connsiteY166" fmla="*/ 745332 h 871538"/>
              <a:gd name="connsiteX167" fmla="*/ 1639998 w 1835261"/>
              <a:gd name="connsiteY167" fmla="*/ 731044 h 871538"/>
              <a:gd name="connsiteX168" fmla="*/ 1632855 w 1835261"/>
              <a:gd name="connsiteY168" fmla="*/ 716757 h 871538"/>
              <a:gd name="connsiteX169" fmla="*/ 1625711 w 1835261"/>
              <a:gd name="connsiteY169" fmla="*/ 711994 h 871538"/>
              <a:gd name="connsiteX170" fmla="*/ 1623330 w 1835261"/>
              <a:gd name="connsiteY170" fmla="*/ 704850 h 871538"/>
              <a:gd name="connsiteX171" fmla="*/ 1613805 w 1835261"/>
              <a:gd name="connsiteY171" fmla="*/ 690563 h 871538"/>
              <a:gd name="connsiteX172" fmla="*/ 1611423 w 1835261"/>
              <a:gd name="connsiteY172" fmla="*/ 683419 h 871538"/>
              <a:gd name="connsiteX173" fmla="*/ 1604280 w 1835261"/>
              <a:gd name="connsiteY173" fmla="*/ 678657 h 871538"/>
              <a:gd name="connsiteX174" fmla="*/ 1592373 w 1835261"/>
              <a:gd name="connsiteY174" fmla="*/ 657225 h 871538"/>
              <a:gd name="connsiteX175" fmla="*/ 1587611 w 1835261"/>
              <a:gd name="connsiteY175" fmla="*/ 650082 h 871538"/>
              <a:gd name="connsiteX176" fmla="*/ 1582848 w 1835261"/>
              <a:gd name="connsiteY176" fmla="*/ 642938 h 871538"/>
              <a:gd name="connsiteX177" fmla="*/ 1578086 w 1835261"/>
              <a:gd name="connsiteY177" fmla="*/ 626269 h 871538"/>
              <a:gd name="connsiteX178" fmla="*/ 1573323 w 1835261"/>
              <a:gd name="connsiteY178" fmla="*/ 611982 h 871538"/>
              <a:gd name="connsiteX179" fmla="*/ 1570942 w 1835261"/>
              <a:gd name="connsiteY179" fmla="*/ 604838 h 871538"/>
              <a:gd name="connsiteX180" fmla="*/ 1566180 w 1835261"/>
              <a:gd name="connsiteY180" fmla="*/ 588169 h 871538"/>
              <a:gd name="connsiteX181" fmla="*/ 1559036 w 1835261"/>
              <a:gd name="connsiteY181" fmla="*/ 581025 h 871538"/>
              <a:gd name="connsiteX182" fmla="*/ 1554273 w 1835261"/>
              <a:gd name="connsiteY182" fmla="*/ 573882 h 871538"/>
              <a:gd name="connsiteX183" fmla="*/ 1539986 w 1835261"/>
              <a:gd name="connsiteY183" fmla="*/ 564357 h 871538"/>
              <a:gd name="connsiteX184" fmla="*/ 1525698 w 1835261"/>
              <a:gd name="connsiteY184" fmla="*/ 552450 h 871538"/>
              <a:gd name="connsiteX185" fmla="*/ 1516173 w 1835261"/>
              <a:gd name="connsiteY185" fmla="*/ 542925 h 871538"/>
              <a:gd name="connsiteX186" fmla="*/ 1506648 w 1835261"/>
              <a:gd name="connsiteY186" fmla="*/ 533400 h 871538"/>
              <a:gd name="connsiteX187" fmla="*/ 1494742 w 1835261"/>
              <a:gd name="connsiteY187" fmla="*/ 519113 h 871538"/>
              <a:gd name="connsiteX188" fmla="*/ 1489980 w 1835261"/>
              <a:gd name="connsiteY188" fmla="*/ 511969 h 871538"/>
              <a:gd name="connsiteX189" fmla="*/ 1482836 w 1835261"/>
              <a:gd name="connsiteY189" fmla="*/ 509588 h 871538"/>
              <a:gd name="connsiteX190" fmla="*/ 1470930 w 1835261"/>
              <a:gd name="connsiteY190" fmla="*/ 497682 h 871538"/>
              <a:gd name="connsiteX191" fmla="*/ 1459023 w 1835261"/>
              <a:gd name="connsiteY191" fmla="*/ 483394 h 871538"/>
              <a:gd name="connsiteX192" fmla="*/ 1437592 w 1835261"/>
              <a:gd name="connsiteY192" fmla="*/ 473869 h 871538"/>
              <a:gd name="connsiteX193" fmla="*/ 1199467 w 1835261"/>
              <a:gd name="connsiteY193" fmla="*/ 471488 h 871538"/>
              <a:gd name="connsiteX194" fmla="*/ 1051830 w 1835261"/>
              <a:gd name="connsiteY194" fmla="*/ 464344 h 871538"/>
              <a:gd name="connsiteX195" fmla="*/ 999442 w 1835261"/>
              <a:gd name="connsiteY195" fmla="*/ 461963 h 871538"/>
              <a:gd name="connsiteX196" fmla="*/ 808942 w 1835261"/>
              <a:gd name="connsiteY196" fmla="*/ 459582 h 871538"/>
              <a:gd name="connsiteX197" fmla="*/ 718455 w 1835261"/>
              <a:gd name="connsiteY197" fmla="*/ 457200 h 871538"/>
              <a:gd name="connsiteX198" fmla="*/ 396986 w 1835261"/>
              <a:gd name="connsiteY198" fmla="*/ 461963 h 871538"/>
              <a:gd name="connsiteX199" fmla="*/ 370792 w 1835261"/>
              <a:gd name="connsiteY199" fmla="*/ 466725 h 871538"/>
              <a:gd name="connsiteX200" fmla="*/ 363648 w 1835261"/>
              <a:gd name="connsiteY200" fmla="*/ 469107 h 871538"/>
              <a:gd name="connsiteX201" fmla="*/ 354123 w 1835261"/>
              <a:gd name="connsiteY201" fmla="*/ 471488 h 871538"/>
              <a:gd name="connsiteX202" fmla="*/ 346980 w 1835261"/>
              <a:gd name="connsiteY202" fmla="*/ 473869 h 871538"/>
              <a:gd name="connsiteX203" fmla="*/ 330311 w 1835261"/>
              <a:gd name="connsiteY203" fmla="*/ 476250 h 871538"/>
              <a:gd name="connsiteX204" fmla="*/ 316023 w 1835261"/>
              <a:gd name="connsiteY204" fmla="*/ 483394 h 871538"/>
              <a:gd name="connsiteX205" fmla="*/ 282686 w 1835261"/>
              <a:gd name="connsiteY205" fmla="*/ 492919 h 871538"/>
              <a:gd name="connsiteX206" fmla="*/ 254111 w 1835261"/>
              <a:gd name="connsiteY206" fmla="*/ 502444 h 871538"/>
              <a:gd name="connsiteX207" fmla="*/ 246967 w 1835261"/>
              <a:gd name="connsiteY207" fmla="*/ 504825 h 871538"/>
              <a:gd name="connsiteX208" fmla="*/ 239823 w 1835261"/>
              <a:gd name="connsiteY208" fmla="*/ 507207 h 871538"/>
              <a:gd name="connsiteX209" fmla="*/ 225536 w 1835261"/>
              <a:gd name="connsiteY209" fmla="*/ 509588 h 871538"/>
              <a:gd name="connsiteX210" fmla="*/ 218392 w 1835261"/>
              <a:gd name="connsiteY210" fmla="*/ 514350 h 871538"/>
              <a:gd name="connsiteX211" fmla="*/ 201723 w 1835261"/>
              <a:gd name="connsiteY211" fmla="*/ 519113 h 871538"/>
              <a:gd name="connsiteX212" fmla="*/ 187436 w 1835261"/>
              <a:gd name="connsiteY212" fmla="*/ 523875 h 871538"/>
              <a:gd name="connsiteX213" fmla="*/ 166005 w 1835261"/>
              <a:gd name="connsiteY213" fmla="*/ 535782 h 871538"/>
              <a:gd name="connsiteX214" fmla="*/ 154098 w 1835261"/>
              <a:gd name="connsiteY214" fmla="*/ 547688 h 871538"/>
              <a:gd name="connsiteX215" fmla="*/ 149336 w 1835261"/>
              <a:gd name="connsiteY215" fmla="*/ 554832 h 871538"/>
              <a:gd name="connsiteX216" fmla="*/ 142192 w 1835261"/>
              <a:gd name="connsiteY216" fmla="*/ 559594 h 871538"/>
              <a:gd name="connsiteX217" fmla="*/ 135048 w 1835261"/>
              <a:gd name="connsiteY217" fmla="*/ 566738 h 871538"/>
              <a:gd name="connsiteX218" fmla="*/ 120761 w 1835261"/>
              <a:gd name="connsiteY218" fmla="*/ 576263 h 871538"/>
              <a:gd name="connsiteX219" fmla="*/ 108855 w 1835261"/>
              <a:gd name="connsiteY219" fmla="*/ 588169 h 871538"/>
              <a:gd name="connsiteX220" fmla="*/ 104092 w 1835261"/>
              <a:gd name="connsiteY220" fmla="*/ 595313 h 871538"/>
              <a:gd name="connsiteX221" fmla="*/ 96948 w 1835261"/>
              <a:gd name="connsiteY221" fmla="*/ 600075 h 871538"/>
              <a:gd name="connsiteX222" fmla="*/ 85042 w 1835261"/>
              <a:gd name="connsiteY222" fmla="*/ 614363 h 871538"/>
              <a:gd name="connsiteX223" fmla="*/ 70755 w 1835261"/>
              <a:gd name="connsiteY223" fmla="*/ 626269 h 871538"/>
              <a:gd name="connsiteX224" fmla="*/ 65992 w 1835261"/>
              <a:gd name="connsiteY224" fmla="*/ 633413 h 871538"/>
              <a:gd name="connsiteX225" fmla="*/ 51705 w 1835261"/>
              <a:gd name="connsiteY225" fmla="*/ 642938 h 871538"/>
              <a:gd name="connsiteX226" fmla="*/ 1698 w 1835261"/>
              <a:gd name="connsiteY226" fmla="*/ 633413 h 871538"/>
              <a:gd name="connsiteX227" fmla="*/ 11223 w 1835261"/>
              <a:gd name="connsiteY227" fmla="*/ 576262 h 871538"/>
              <a:gd name="connsiteX228" fmla="*/ 6461 w 1835261"/>
              <a:gd name="connsiteY228" fmla="*/ 509587 h 871538"/>
              <a:gd name="connsiteX229" fmla="*/ 11223 w 1835261"/>
              <a:gd name="connsiteY229" fmla="*/ 469108 h 871538"/>
              <a:gd name="connsiteX0" fmla="*/ 42862 w 1866900"/>
              <a:gd name="connsiteY0" fmla="*/ 469108 h 871538"/>
              <a:gd name="connsiteX1" fmla="*/ 38100 w 1866900"/>
              <a:gd name="connsiteY1" fmla="*/ 361950 h 871538"/>
              <a:gd name="connsiteX2" fmla="*/ 52387 w 1866900"/>
              <a:gd name="connsiteY2" fmla="*/ 333375 h 871538"/>
              <a:gd name="connsiteX3" fmla="*/ 66675 w 1866900"/>
              <a:gd name="connsiteY3" fmla="*/ 326232 h 871538"/>
              <a:gd name="connsiteX4" fmla="*/ 83344 w 1866900"/>
              <a:gd name="connsiteY4" fmla="*/ 321469 h 871538"/>
              <a:gd name="connsiteX5" fmla="*/ 183356 w 1866900"/>
              <a:gd name="connsiteY5" fmla="*/ 326232 h 871538"/>
              <a:gd name="connsiteX6" fmla="*/ 190500 w 1866900"/>
              <a:gd name="connsiteY6" fmla="*/ 328613 h 871538"/>
              <a:gd name="connsiteX7" fmla="*/ 200025 w 1866900"/>
              <a:gd name="connsiteY7" fmla="*/ 330994 h 871538"/>
              <a:gd name="connsiteX8" fmla="*/ 214312 w 1866900"/>
              <a:gd name="connsiteY8" fmla="*/ 335757 h 871538"/>
              <a:gd name="connsiteX9" fmla="*/ 235744 w 1866900"/>
              <a:gd name="connsiteY9" fmla="*/ 340519 h 871538"/>
              <a:gd name="connsiteX10" fmla="*/ 247650 w 1866900"/>
              <a:gd name="connsiteY10" fmla="*/ 342900 h 871538"/>
              <a:gd name="connsiteX11" fmla="*/ 254794 w 1866900"/>
              <a:gd name="connsiteY11" fmla="*/ 345282 h 871538"/>
              <a:gd name="connsiteX12" fmla="*/ 264319 w 1866900"/>
              <a:gd name="connsiteY12" fmla="*/ 347663 h 871538"/>
              <a:gd name="connsiteX13" fmla="*/ 292894 w 1866900"/>
              <a:gd name="connsiteY13" fmla="*/ 357188 h 871538"/>
              <a:gd name="connsiteX14" fmla="*/ 300037 w 1866900"/>
              <a:gd name="connsiteY14" fmla="*/ 359569 h 871538"/>
              <a:gd name="connsiteX15" fmla="*/ 342900 w 1866900"/>
              <a:gd name="connsiteY15" fmla="*/ 364332 h 871538"/>
              <a:gd name="connsiteX16" fmla="*/ 354806 w 1866900"/>
              <a:gd name="connsiteY16" fmla="*/ 366713 h 871538"/>
              <a:gd name="connsiteX17" fmla="*/ 385762 w 1866900"/>
              <a:gd name="connsiteY17" fmla="*/ 369094 h 871538"/>
              <a:gd name="connsiteX18" fmla="*/ 416719 w 1866900"/>
              <a:gd name="connsiteY18" fmla="*/ 373857 h 871538"/>
              <a:gd name="connsiteX19" fmla="*/ 445294 w 1866900"/>
              <a:gd name="connsiteY19" fmla="*/ 378619 h 871538"/>
              <a:gd name="connsiteX20" fmla="*/ 833437 w 1866900"/>
              <a:gd name="connsiteY20" fmla="*/ 383382 h 871538"/>
              <a:gd name="connsiteX21" fmla="*/ 1345406 w 1866900"/>
              <a:gd name="connsiteY21" fmla="*/ 383382 h 871538"/>
              <a:gd name="connsiteX22" fmla="*/ 1452562 w 1866900"/>
              <a:gd name="connsiteY22" fmla="*/ 381000 h 871538"/>
              <a:gd name="connsiteX23" fmla="*/ 1466850 w 1866900"/>
              <a:gd name="connsiteY23" fmla="*/ 376238 h 871538"/>
              <a:gd name="connsiteX24" fmla="*/ 1478756 w 1866900"/>
              <a:gd name="connsiteY24" fmla="*/ 364332 h 871538"/>
              <a:gd name="connsiteX25" fmla="*/ 1490662 w 1866900"/>
              <a:gd name="connsiteY25" fmla="*/ 350044 h 871538"/>
              <a:gd name="connsiteX26" fmla="*/ 1497806 w 1866900"/>
              <a:gd name="connsiteY26" fmla="*/ 345282 h 871538"/>
              <a:gd name="connsiteX27" fmla="*/ 1507331 w 1866900"/>
              <a:gd name="connsiteY27" fmla="*/ 333375 h 871538"/>
              <a:gd name="connsiteX28" fmla="*/ 1512094 w 1866900"/>
              <a:gd name="connsiteY28" fmla="*/ 323850 h 871538"/>
              <a:gd name="connsiteX29" fmla="*/ 1521619 w 1866900"/>
              <a:gd name="connsiteY29" fmla="*/ 309563 h 871538"/>
              <a:gd name="connsiteX30" fmla="*/ 1524000 w 1866900"/>
              <a:gd name="connsiteY30" fmla="*/ 302419 h 871538"/>
              <a:gd name="connsiteX31" fmla="*/ 1533525 w 1866900"/>
              <a:gd name="connsiteY31" fmla="*/ 288132 h 871538"/>
              <a:gd name="connsiteX32" fmla="*/ 1535906 w 1866900"/>
              <a:gd name="connsiteY32" fmla="*/ 278607 h 871538"/>
              <a:gd name="connsiteX33" fmla="*/ 1538287 w 1866900"/>
              <a:gd name="connsiteY33" fmla="*/ 264319 h 871538"/>
              <a:gd name="connsiteX34" fmla="*/ 1540669 w 1866900"/>
              <a:gd name="connsiteY34" fmla="*/ 257175 h 871538"/>
              <a:gd name="connsiteX35" fmla="*/ 1547812 w 1866900"/>
              <a:gd name="connsiteY35" fmla="*/ 230982 h 871538"/>
              <a:gd name="connsiteX36" fmla="*/ 1552575 w 1866900"/>
              <a:gd name="connsiteY36" fmla="*/ 197644 h 871538"/>
              <a:gd name="connsiteX37" fmla="*/ 1557337 w 1866900"/>
              <a:gd name="connsiteY37" fmla="*/ 190500 h 871538"/>
              <a:gd name="connsiteX38" fmla="*/ 1562100 w 1866900"/>
              <a:gd name="connsiteY38" fmla="*/ 176213 h 871538"/>
              <a:gd name="connsiteX39" fmla="*/ 1564481 w 1866900"/>
              <a:gd name="connsiteY39" fmla="*/ 169069 h 871538"/>
              <a:gd name="connsiteX40" fmla="*/ 1574006 w 1866900"/>
              <a:gd name="connsiteY40" fmla="*/ 154782 h 871538"/>
              <a:gd name="connsiteX41" fmla="*/ 1578769 w 1866900"/>
              <a:gd name="connsiteY41" fmla="*/ 147638 h 871538"/>
              <a:gd name="connsiteX42" fmla="*/ 1590675 w 1866900"/>
              <a:gd name="connsiteY42" fmla="*/ 126207 h 871538"/>
              <a:gd name="connsiteX43" fmla="*/ 1595437 w 1866900"/>
              <a:gd name="connsiteY43" fmla="*/ 119063 h 871538"/>
              <a:gd name="connsiteX44" fmla="*/ 1600200 w 1866900"/>
              <a:gd name="connsiteY44" fmla="*/ 111919 h 871538"/>
              <a:gd name="connsiteX45" fmla="*/ 1600200 w 1866900"/>
              <a:gd name="connsiteY45" fmla="*/ 90488 h 871538"/>
              <a:gd name="connsiteX46" fmla="*/ 1578769 w 1866900"/>
              <a:gd name="connsiteY46" fmla="*/ 73819 h 871538"/>
              <a:gd name="connsiteX47" fmla="*/ 1564481 w 1866900"/>
              <a:gd name="connsiteY47" fmla="*/ 66675 h 871538"/>
              <a:gd name="connsiteX48" fmla="*/ 1557337 w 1866900"/>
              <a:gd name="connsiteY48" fmla="*/ 61913 h 871538"/>
              <a:gd name="connsiteX49" fmla="*/ 1547812 w 1866900"/>
              <a:gd name="connsiteY49" fmla="*/ 57150 h 871538"/>
              <a:gd name="connsiteX50" fmla="*/ 1533525 w 1866900"/>
              <a:gd name="connsiteY50" fmla="*/ 50007 h 871538"/>
              <a:gd name="connsiteX51" fmla="*/ 1526381 w 1866900"/>
              <a:gd name="connsiteY51" fmla="*/ 45244 h 871538"/>
              <a:gd name="connsiteX52" fmla="*/ 1519237 w 1866900"/>
              <a:gd name="connsiteY52" fmla="*/ 42863 h 871538"/>
              <a:gd name="connsiteX53" fmla="*/ 1509712 w 1866900"/>
              <a:gd name="connsiteY53" fmla="*/ 28575 h 871538"/>
              <a:gd name="connsiteX54" fmla="*/ 1504950 w 1866900"/>
              <a:gd name="connsiteY54" fmla="*/ 21432 h 871538"/>
              <a:gd name="connsiteX55" fmla="*/ 1507331 w 1866900"/>
              <a:gd name="connsiteY55" fmla="*/ 11907 h 871538"/>
              <a:gd name="connsiteX56" fmla="*/ 1528762 w 1866900"/>
              <a:gd name="connsiteY56" fmla="*/ 0 h 871538"/>
              <a:gd name="connsiteX57" fmla="*/ 1552575 w 1866900"/>
              <a:gd name="connsiteY57" fmla="*/ 2382 h 871538"/>
              <a:gd name="connsiteX58" fmla="*/ 1566862 w 1866900"/>
              <a:gd name="connsiteY58" fmla="*/ 7144 h 871538"/>
              <a:gd name="connsiteX59" fmla="*/ 1578769 w 1866900"/>
              <a:gd name="connsiteY59" fmla="*/ 9525 h 871538"/>
              <a:gd name="connsiteX60" fmla="*/ 1593056 w 1866900"/>
              <a:gd name="connsiteY60" fmla="*/ 14288 h 871538"/>
              <a:gd name="connsiteX61" fmla="*/ 1600200 w 1866900"/>
              <a:gd name="connsiteY61" fmla="*/ 19050 h 871538"/>
              <a:gd name="connsiteX62" fmla="*/ 1614487 w 1866900"/>
              <a:gd name="connsiteY62" fmla="*/ 21432 h 871538"/>
              <a:gd name="connsiteX63" fmla="*/ 1624012 w 1866900"/>
              <a:gd name="connsiteY63" fmla="*/ 23813 h 871538"/>
              <a:gd name="connsiteX64" fmla="*/ 1638300 w 1866900"/>
              <a:gd name="connsiteY64" fmla="*/ 28575 h 871538"/>
              <a:gd name="connsiteX65" fmla="*/ 1652587 w 1866900"/>
              <a:gd name="connsiteY65" fmla="*/ 30957 h 871538"/>
              <a:gd name="connsiteX66" fmla="*/ 1676400 w 1866900"/>
              <a:gd name="connsiteY66" fmla="*/ 33338 h 871538"/>
              <a:gd name="connsiteX67" fmla="*/ 1702594 w 1866900"/>
              <a:gd name="connsiteY67" fmla="*/ 38100 h 871538"/>
              <a:gd name="connsiteX68" fmla="*/ 1709737 w 1866900"/>
              <a:gd name="connsiteY68" fmla="*/ 40482 h 871538"/>
              <a:gd name="connsiteX69" fmla="*/ 1716881 w 1866900"/>
              <a:gd name="connsiteY69" fmla="*/ 47625 h 871538"/>
              <a:gd name="connsiteX70" fmla="*/ 1721644 w 1866900"/>
              <a:gd name="connsiteY70" fmla="*/ 61913 h 871538"/>
              <a:gd name="connsiteX71" fmla="*/ 1726406 w 1866900"/>
              <a:gd name="connsiteY71" fmla="*/ 78582 h 871538"/>
              <a:gd name="connsiteX72" fmla="*/ 1724025 w 1866900"/>
              <a:gd name="connsiteY72" fmla="*/ 102394 h 871538"/>
              <a:gd name="connsiteX73" fmla="*/ 1716881 w 1866900"/>
              <a:gd name="connsiteY73" fmla="*/ 104775 h 871538"/>
              <a:gd name="connsiteX74" fmla="*/ 1659731 w 1866900"/>
              <a:gd name="connsiteY74" fmla="*/ 107157 h 871538"/>
              <a:gd name="connsiteX75" fmla="*/ 1652587 w 1866900"/>
              <a:gd name="connsiteY75" fmla="*/ 111919 h 871538"/>
              <a:gd name="connsiteX76" fmla="*/ 1650206 w 1866900"/>
              <a:gd name="connsiteY76" fmla="*/ 119063 h 871538"/>
              <a:gd name="connsiteX77" fmla="*/ 1645444 w 1866900"/>
              <a:gd name="connsiteY77" fmla="*/ 126207 h 871538"/>
              <a:gd name="connsiteX78" fmla="*/ 1638300 w 1866900"/>
              <a:gd name="connsiteY78" fmla="*/ 140494 h 871538"/>
              <a:gd name="connsiteX79" fmla="*/ 1635919 w 1866900"/>
              <a:gd name="connsiteY79" fmla="*/ 159544 h 871538"/>
              <a:gd name="connsiteX80" fmla="*/ 1633537 w 1866900"/>
              <a:gd name="connsiteY80" fmla="*/ 166688 h 871538"/>
              <a:gd name="connsiteX81" fmla="*/ 1628775 w 1866900"/>
              <a:gd name="connsiteY81" fmla="*/ 204788 h 871538"/>
              <a:gd name="connsiteX82" fmla="*/ 1626394 w 1866900"/>
              <a:gd name="connsiteY82" fmla="*/ 271463 h 871538"/>
              <a:gd name="connsiteX83" fmla="*/ 1628775 w 1866900"/>
              <a:gd name="connsiteY83" fmla="*/ 338138 h 871538"/>
              <a:gd name="connsiteX84" fmla="*/ 1631156 w 1866900"/>
              <a:gd name="connsiteY84" fmla="*/ 345282 h 871538"/>
              <a:gd name="connsiteX85" fmla="*/ 1645444 w 1866900"/>
              <a:gd name="connsiteY85" fmla="*/ 359569 h 871538"/>
              <a:gd name="connsiteX86" fmla="*/ 1652587 w 1866900"/>
              <a:gd name="connsiteY86" fmla="*/ 361950 h 871538"/>
              <a:gd name="connsiteX87" fmla="*/ 1659731 w 1866900"/>
              <a:gd name="connsiteY87" fmla="*/ 366713 h 871538"/>
              <a:gd name="connsiteX88" fmla="*/ 1726406 w 1866900"/>
              <a:gd name="connsiteY88" fmla="*/ 361950 h 871538"/>
              <a:gd name="connsiteX89" fmla="*/ 1733550 w 1866900"/>
              <a:gd name="connsiteY89" fmla="*/ 297657 h 871538"/>
              <a:gd name="connsiteX90" fmla="*/ 1738312 w 1866900"/>
              <a:gd name="connsiteY90" fmla="*/ 271463 h 871538"/>
              <a:gd name="connsiteX91" fmla="*/ 1743075 w 1866900"/>
              <a:gd name="connsiteY91" fmla="*/ 264319 h 871538"/>
              <a:gd name="connsiteX92" fmla="*/ 1750219 w 1866900"/>
              <a:gd name="connsiteY92" fmla="*/ 261938 h 871538"/>
              <a:gd name="connsiteX93" fmla="*/ 1757362 w 1866900"/>
              <a:gd name="connsiteY93" fmla="*/ 257175 h 871538"/>
              <a:gd name="connsiteX94" fmla="*/ 1774031 w 1866900"/>
              <a:gd name="connsiteY94" fmla="*/ 252413 h 871538"/>
              <a:gd name="connsiteX95" fmla="*/ 1797844 w 1866900"/>
              <a:gd name="connsiteY95" fmla="*/ 254794 h 871538"/>
              <a:gd name="connsiteX96" fmla="*/ 1819275 w 1866900"/>
              <a:gd name="connsiteY96" fmla="*/ 271463 h 871538"/>
              <a:gd name="connsiteX97" fmla="*/ 1826419 w 1866900"/>
              <a:gd name="connsiteY97" fmla="*/ 276225 h 871538"/>
              <a:gd name="connsiteX98" fmla="*/ 1838325 w 1866900"/>
              <a:gd name="connsiteY98" fmla="*/ 297657 h 871538"/>
              <a:gd name="connsiteX99" fmla="*/ 1826419 w 1866900"/>
              <a:gd name="connsiteY99" fmla="*/ 328613 h 871538"/>
              <a:gd name="connsiteX100" fmla="*/ 1819275 w 1866900"/>
              <a:gd name="connsiteY100" fmla="*/ 330994 h 871538"/>
              <a:gd name="connsiteX101" fmla="*/ 1804987 w 1866900"/>
              <a:gd name="connsiteY101" fmla="*/ 342900 h 871538"/>
              <a:gd name="connsiteX102" fmla="*/ 1795462 w 1866900"/>
              <a:gd name="connsiteY102" fmla="*/ 357188 h 871538"/>
              <a:gd name="connsiteX103" fmla="*/ 1800225 w 1866900"/>
              <a:gd name="connsiteY103" fmla="*/ 397669 h 871538"/>
              <a:gd name="connsiteX104" fmla="*/ 1802606 w 1866900"/>
              <a:gd name="connsiteY104" fmla="*/ 404813 h 871538"/>
              <a:gd name="connsiteX105" fmla="*/ 1807369 w 1866900"/>
              <a:gd name="connsiteY105" fmla="*/ 411957 h 871538"/>
              <a:gd name="connsiteX106" fmla="*/ 1812131 w 1866900"/>
              <a:gd name="connsiteY106" fmla="*/ 426244 h 871538"/>
              <a:gd name="connsiteX107" fmla="*/ 1824037 w 1866900"/>
              <a:gd name="connsiteY107" fmla="*/ 447675 h 871538"/>
              <a:gd name="connsiteX108" fmla="*/ 1821656 w 1866900"/>
              <a:gd name="connsiteY108" fmla="*/ 485775 h 871538"/>
              <a:gd name="connsiteX109" fmla="*/ 1816894 w 1866900"/>
              <a:gd name="connsiteY109" fmla="*/ 492919 h 871538"/>
              <a:gd name="connsiteX110" fmla="*/ 1788319 w 1866900"/>
              <a:gd name="connsiteY110" fmla="*/ 485775 h 871538"/>
              <a:gd name="connsiteX111" fmla="*/ 1781175 w 1866900"/>
              <a:gd name="connsiteY111" fmla="*/ 483394 h 871538"/>
              <a:gd name="connsiteX112" fmla="*/ 1774031 w 1866900"/>
              <a:gd name="connsiteY112" fmla="*/ 481013 h 871538"/>
              <a:gd name="connsiteX113" fmla="*/ 1759744 w 1866900"/>
              <a:gd name="connsiteY113" fmla="*/ 459582 h 871538"/>
              <a:gd name="connsiteX114" fmla="*/ 1754981 w 1866900"/>
              <a:gd name="connsiteY114" fmla="*/ 452438 h 871538"/>
              <a:gd name="connsiteX115" fmla="*/ 1747837 w 1866900"/>
              <a:gd name="connsiteY115" fmla="*/ 438150 h 871538"/>
              <a:gd name="connsiteX116" fmla="*/ 1728787 w 1866900"/>
              <a:gd name="connsiteY116" fmla="*/ 426244 h 871538"/>
              <a:gd name="connsiteX117" fmla="*/ 1721644 w 1866900"/>
              <a:gd name="connsiteY117" fmla="*/ 421482 h 871538"/>
              <a:gd name="connsiteX118" fmla="*/ 1707356 w 1866900"/>
              <a:gd name="connsiteY118" fmla="*/ 416719 h 871538"/>
              <a:gd name="connsiteX119" fmla="*/ 1690687 w 1866900"/>
              <a:gd name="connsiteY119" fmla="*/ 419100 h 871538"/>
              <a:gd name="connsiteX120" fmla="*/ 1654969 w 1866900"/>
              <a:gd name="connsiteY120" fmla="*/ 426244 h 871538"/>
              <a:gd name="connsiteX121" fmla="*/ 1647825 w 1866900"/>
              <a:gd name="connsiteY121" fmla="*/ 440532 h 871538"/>
              <a:gd name="connsiteX122" fmla="*/ 1652587 w 1866900"/>
              <a:gd name="connsiteY122" fmla="*/ 523875 h 871538"/>
              <a:gd name="connsiteX123" fmla="*/ 1657350 w 1866900"/>
              <a:gd name="connsiteY123" fmla="*/ 538163 h 871538"/>
              <a:gd name="connsiteX124" fmla="*/ 1662112 w 1866900"/>
              <a:gd name="connsiteY124" fmla="*/ 554832 h 871538"/>
              <a:gd name="connsiteX125" fmla="*/ 1666875 w 1866900"/>
              <a:gd name="connsiteY125" fmla="*/ 561975 h 871538"/>
              <a:gd name="connsiteX126" fmla="*/ 1676400 w 1866900"/>
              <a:gd name="connsiteY126" fmla="*/ 573882 h 871538"/>
              <a:gd name="connsiteX127" fmla="*/ 1678781 w 1866900"/>
              <a:gd name="connsiteY127" fmla="*/ 581025 h 871538"/>
              <a:gd name="connsiteX128" fmla="*/ 1688306 w 1866900"/>
              <a:gd name="connsiteY128" fmla="*/ 595313 h 871538"/>
              <a:gd name="connsiteX129" fmla="*/ 1693069 w 1866900"/>
              <a:gd name="connsiteY129" fmla="*/ 602457 h 871538"/>
              <a:gd name="connsiteX130" fmla="*/ 1697831 w 1866900"/>
              <a:gd name="connsiteY130" fmla="*/ 616744 h 871538"/>
              <a:gd name="connsiteX131" fmla="*/ 1707356 w 1866900"/>
              <a:gd name="connsiteY131" fmla="*/ 631032 h 871538"/>
              <a:gd name="connsiteX132" fmla="*/ 1714500 w 1866900"/>
              <a:gd name="connsiteY132" fmla="*/ 652463 h 871538"/>
              <a:gd name="connsiteX133" fmla="*/ 1716881 w 1866900"/>
              <a:gd name="connsiteY133" fmla="*/ 659607 h 871538"/>
              <a:gd name="connsiteX134" fmla="*/ 1731169 w 1866900"/>
              <a:gd name="connsiteY134" fmla="*/ 666750 h 871538"/>
              <a:gd name="connsiteX135" fmla="*/ 1781175 w 1866900"/>
              <a:gd name="connsiteY135" fmla="*/ 659607 h 871538"/>
              <a:gd name="connsiteX136" fmla="*/ 1788319 w 1866900"/>
              <a:gd name="connsiteY136" fmla="*/ 654844 h 871538"/>
              <a:gd name="connsiteX137" fmla="*/ 1802606 w 1866900"/>
              <a:gd name="connsiteY137" fmla="*/ 650082 h 871538"/>
              <a:gd name="connsiteX138" fmla="*/ 1809750 w 1866900"/>
              <a:gd name="connsiteY138" fmla="*/ 645319 h 871538"/>
              <a:gd name="connsiteX139" fmla="*/ 1852612 w 1866900"/>
              <a:gd name="connsiteY139" fmla="*/ 645319 h 871538"/>
              <a:gd name="connsiteX140" fmla="*/ 1859756 w 1866900"/>
              <a:gd name="connsiteY140" fmla="*/ 650082 h 871538"/>
              <a:gd name="connsiteX141" fmla="*/ 1862137 w 1866900"/>
              <a:gd name="connsiteY141" fmla="*/ 657225 h 871538"/>
              <a:gd name="connsiteX142" fmla="*/ 1866900 w 1866900"/>
              <a:gd name="connsiteY142" fmla="*/ 664369 h 871538"/>
              <a:gd name="connsiteX143" fmla="*/ 1864519 w 1866900"/>
              <a:gd name="connsiteY143" fmla="*/ 697707 h 871538"/>
              <a:gd name="connsiteX144" fmla="*/ 1857375 w 1866900"/>
              <a:gd name="connsiteY144" fmla="*/ 704850 h 871538"/>
              <a:gd name="connsiteX145" fmla="*/ 1854994 w 1866900"/>
              <a:gd name="connsiteY145" fmla="*/ 711994 h 871538"/>
              <a:gd name="connsiteX146" fmla="*/ 1840706 w 1866900"/>
              <a:gd name="connsiteY146" fmla="*/ 723900 h 871538"/>
              <a:gd name="connsiteX147" fmla="*/ 1833562 w 1866900"/>
              <a:gd name="connsiteY147" fmla="*/ 726282 h 871538"/>
              <a:gd name="connsiteX148" fmla="*/ 1826419 w 1866900"/>
              <a:gd name="connsiteY148" fmla="*/ 731044 h 871538"/>
              <a:gd name="connsiteX149" fmla="*/ 1793081 w 1866900"/>
              <a:gd name="connsiteY149" fmla="*/ 740569 h 871538"/>
              <a:gd name="connsiteX150" fmla="*/ 1785937 w 1866900"/>
              <a:gd name="connsiteY150" fmla="*/ 742950 h 871538"/>
              <a:gd name="connsiteX151" fmla="*/ 1771650 w 1866900"/>
              <a:gd name="connsiteY151" fmla="*/ 752475 h 871538"/>
              <a:gd name="connsiteX152" fmla="*/ 1762125 w 1866900"/>
              <a:gd name="connsiteY152" fmla="*/ 764382 h 871538"/>
              <a:gd name="connsiteX153" fmla="*/ 1754981 w 1866900"/>
              <a:gd name="connsiteY153" fmla="*/ 785813 h 871538"/>
              <a:gd name="connsiteX154" fmla="*/ 1752600 w 1866900"/>
              <a:gd name="connsiteY154" fmla="*/ 792957 h 871538"/>
              <a:gd name="connsiteX155" fmla="*/ 1747837 w 1866900"/>
              <a:gd name="connsiteY155" fmla="*/ 800100 h 871538"/>
              <a:gd name="connsiteX156" fmla="*/ 1745456 w 1866900"/>
              <a:gd name="connsiteY156" fmla="*/ 838200 h 871538"/>
              <a:gd name="connsiteX157" fmla="*/ 1743075 w 1866900"/>
              <a:gd name="connsiteY157" fmla="*/ 845344 h 871538"/>
              <a:gd name="connsiteX158" fmla="*/ 1733550 w 1866900"/>
              <a:gd name="connsiteY158" fmla="*/ 859632 h 871538"/>
              <a:gd name="connsiteX159" fmla="*/ 1712119 w 1866900"/>
              <a:gd name="connsiteY159" fmla="*/ 869157 h 871538"/>
              <a:gd name="connsiteX160" fmla="*/ 1704975 w 1866900"/>
              <a:gd name="connsiteY160" fmla="*/ 871538 h 871538"/>
              <a:gd name="connsiteX161" fmla="*/ 1688306 w 1866900"/>
              <a:gd name="connsiteY161" fmla="*/ 869157 h 871538"/>
              <a:gd name="connsiteX162" fmla="*/ 1678781 w 1866900"/>
              <a:gd name="connsiteY162" fmla="*/ 854869 h 871538"/>
              <a:gd name="connsiteX163" fmla="*/ 1674019 w 1866900"/>
              <a:gd name="connsiteY163" fmla="*/ 847725 h 871538"/>
              <a:gd name="connsiteX164" fmla="*/ 1676400 w 1866900"/>
              <a:gd name="connsiteY164" fmla="*/ 812007 h 871538"/>
              <a:gd name="connsiteX165" fmla="*/ 1678781 w 1866900"/>
              <a:gd name="connsiteY165" fmla="*/ 804863 h 871538"/>
              <a:gd name="connsiteX166" fmla="*/ 1676400 w 1866900"/>
              <a:gd name="connsiteY166" fmla="*/ 745332 h 871538"/>
              <a:gd name="connsiteX167" fmla="*/ 1671637 w 1866900"/>
              <a:gd name="connsiteY167" fmla="*/ 731044 h 871538"/>
              <a:gd name="connsiteX168" fmla="*/ 1664494 w 1866900"/>
              <a:gd name="connsiteY168" fmla="*/ 716757 h 871538"/>
              <a:gd name="connsiteX169" fmla="*/ 1657350 w 1866900"/>
              <a:gd name="connsiteY169" fmla="*/ 711994 h 871538"/>
              <a:gd name="connsiteX170" fmla="*/ 1654969 w 1866900"/>
              <a:gd name="connsiteY170" fmla="*/ 704850 h 871538"/>
              <a:gd name="connsiteX171" fmla="*/ 1645444 w 1866900"/>
              <a:gd name="connsiteY171" fmla="*/ 690563 h 871538"/>
              <a:gd name="connsiteX172" fmla="*/ 1643062 w 1866900"/>
              <a:gd name="connsiteY172" fmla="*/ 683419 h 871538"/>
              <a:gd name="connsiteX173" fmla="*/ 1635919 w 1866900"/>
              <a:gd name="connsiteY173" fmla="*/ 678657 h 871538"/>
              <a:gd name="connsiteX174" fmla="*/ 1624012 w 1866900"/>
              <a:gd name="connsiteY174" fmla="*/ 657225 h 871538"/>
              <a:gd name="connsiteX175" fmla="*/ 1619250 w 1866900"/>
              <a:gd name="connsiteY175" fmla="*/ 650082 h 871538"/>
              <a:gd name="connsiteX176" fmla="*/ 1614487 w 1866900"/>
              <a:gd name="connsiteY176" fmla="*/ 642938 h 871538"/>
              <a:gd name="connsiteX177" fmla="*/ 1609725 w 1866900"/>
              <a:gd name="connsiteY177" fmla="*/ 626269 h 871538"/>
              <a:gd name="connsiteX178" fmla="*/ 1604962 w 1866900"/>
              <a:gd name="connsiteY178" fmla="*/ 611982 h 871538"/>
              <a:gd name="connsiteX179" fmla="*/ 1602581 w 1866900"/>
              <a:gd name="connsiteY179" fmla="*/ 604838 h 871538"/>
              <a:gd name="connsiteX180" fmla="*/ 1597819 w 1866900"/>
              <a:gd name="connsiteY180" fmla="*/ 588169 h 871538"/>
              <a:gd name="connsiteX181" fmla="*/ 1590675 w 1866900"/>
              <a:gd name="connsiteY181" fmla="*/ 581025 h 871538"/>
              <a:gd name="connsiteX182" fmla="*/ 1585912 w 1866900"/>
              <a:gd name="connsiteY182" fmla="*/ 573882 h 871538"/>
              <a:gd name="connsiteX183" fmla="*/ 1571625 w 1866900"/>
              <a:gd name="connsiteY183" fmla="*/ 564357 h 871538"/>
              <a:gd name="connsiteX184" fmla="*/ 1557337 w 1866900"/>
              <a:gd name="connsiteY184" fmla="*/ 552450 h 871538"/>
              <a:gd name="connsiteX185" fmla="*/ 1547812 w 1866900"/>
              <a:gd name="connsiteY185" fmla="*/ 542925 h 871538"/>
              <a:gd name="connsiteX186" fmla="*/ 1538287 w 1866900"/>
              <a:gd name="connsiteY186" fmla="*/ 533400 h 871538"/>
              <a:gd name="connsiteX187" fmla="*/ 1526381 w 1866900"/>
              <a:gd name="connsiteY187" fmla="*/ 519113 h 871538"/>
              <a:gd name="connsiteX188" fmla="*/ 1521619 w 1866900"/>
              <a:gd name="connsiteY188" fmla="*/ 511969 h 871538"/>
              <a:gd name="connsiteX189" fmla="*/ 1514475 w 1866900"/>
              <a:gd name="connsiteY189" fmla="*/ 509588 h 871538"/>
              <a:gd name="connsiteX190" fmla="*/ 1502569 w 1866900"/>
              <a:gd name="connsiteY190" fmla="*/ 497682 h 871538"/>
              <a:gd name="connsiteX191" fmla="*/ 1490662 w 1866900"/>
              <a:gd name="connsiteY191" fmla="*/ 483394 h 871538"/>
              <a:gd name="connsiteX192" fmla="*/ 1469231 w 1866900"/>
              <a:gd name="connsiteY192" fmla="*/ 473869 h 871538"/>
              <a:gd name="connsiteX193" fmla="*/ 1231106 w 1866900"/>
              <a:gd name="connsiteY193" fmla="*/ 471488 h 871538"/>
              <a:gd name="connsiteX194" fmla="*/ 1083469 w 1866900"/>
              <a:gd name="connsiteY194" fmla="*/ 464344 h 871538"/>
              <a:gd name="connsiteX195" fmla="*/ 1031081 w 1866900"/>
              <a:gd name="connsiteY195" fmla="*/ 461963 h 871538"/>
              <a:gd name="connsiteX196" fmla="*/ 840581 w 1866900"/>
              <a:gd name="connsiteY196" fmla="*/ 459582 h 871538"/>
              <a:gd name="connsiteX197" fmla="*/ 750094 w 1866900"/>
              <a:gd name="connsiteY197" fmla="*/ 457200 h 871538"/>
              <a:gd name="connsiteX198" fmla="*/ 428625 w 1866900"/>
              <a:gd name="connsiteY198" fmla="*/ 461963 h 871538"/>
              <a:gd name="connsiteX199" fmla="*/ 402431 w 1866900"/>
              <a:gd name="connsiteY199" fmla="*/ 466725 h 871538"/>
              <a:gd name="connsiteX200" fmla="*/ 395287 w 1866900"/>
              <a:gd name="connsiteY200" fmla="*/ 469107 h 871538"/>
              <a:gd name="connsiteX201" fmla="*/ 385762 w 1866900"/>
              <a:gd name="connsiteY201" fmla="*/ 471488 h 871538"/>
              <a:gd name="connsiteX202" fmla="*/ 378619 w 1866900"/>
              <a:gd name="connsiteY202" fmla="*/ 473869 h 871538"/>
              <a:gd name="connsiteX203" fmla="*/ 361950 w 1866900"/>
              <a:gd name="connsiteY203" fmla="*/ 476250 h 871538"/>
              <a:gd name="connsiteX204" fmla="*/ 347662 w 1866900"/>
              <a:gd name="connsiteY204" fmla="*/ 483394 h 871538"/>
              <a:gd name="connsiteX205" fmla="*/ 314325 w 1866900"/>
              <a:gd name="connsiteY205" fmla="*/ 492919 h 871538"/>
              <a:gd name="connsiteX206" fmla="*/ 285750 w 1866900"/>
              <a:gd name="connsiteY206" fmla="*/ 502444 h 871538"/>
              <a:gd name="connsiteX207" fmla="*/ 278606 w 1866900"/>
              <a:gd name="connsiteY207" fmla="*/ 504825 h 871538"/>
              <a:gd name="connsiteX208" fmla="*/ 271462 w 1866900"/>
              <a:gd name="connsiteY208" fmla="*/ 507207 h 871538"/>
              <a:gd name="connsiteX209" fmla="*/ 257175 w 1866900"/>
              <a:gd name="connsiteY209" fmla="*/ 509588 h 871538"/>
              <a:gd name="connsiteX210" fmla="*/ 250031 w 1866900"/>
              <a:gd name="connsiteY210" fmla="*/ 514350 h 871538"/>
              <a:gd name="connsiteX211" fmla="*/ 233362 w 1866900"/>
              <a:gd name="connsiteY211" fmla="*/ 519113 h 871538"/>
              <a:gd name="connsiteX212" fmla="*/ 219075 w 1866900"/>
              <a:gd name="connsiteY212" fmla="*/ 523875 h 871538"/>
              <a:gd name="connsiteX213" fmla="*/ 197644 w 1866900"/>
              <a:gd name="connsiteY213" fmla="*/ 535782 h 871538"/>
              <a:gd name="connsiteX214" fmla="*/ 185737 w 1866900"/>
              <a:gd name="connsiteY214" fmla="*/ 547688 h 871538"/>
              <a:gd name="connsiteX215" fmla="*/ 180975 w 1866900"/>
              <a:gd name="connsiteY215" fmla="*/ 554832 h 871538"/>
              <a:gd name="connsiteX216" fmla="*/ 173831 w 1866900"/>
              <a:gd name="connsiteY216" fmla="*/ 559594 h 871538"/>
              <a:gd name="connsiteX217" fmla="*/ 166687 w 1866900"/>
              <a:gd name="connsiteY217" fmla="*/ 566738 h 871538"/>
              <a:gd name="connsiteX218" fmla="*/ 152400 w 1866900"/>
              <a:gd name="connsiteY218" fmla="*/ 576263 h 871538"/>
              <a:gd name="connsiteX219" fmla="*/ 140494 w 1866900"/>
              <a:gd name="connsiteY219" fmla="*/ 588169 h 871538"/>
              <a:gd name="connsiteX220" fmla="*/ 135731 w 1866900"/>
              <a:gd name="connsiteY220" fmla="*/ 595313 h 871538"/>
              <a:gd name="connsiteX221" fmla="*/ 128587 w 1866900"/>
              <a:gd name="connsiteY221" fmla="*/ 600075 h 871538"/>
              <a:gd name="connsiteX222" fmla="*/ 116681 w 1866900"/>
              <a:gd name="connsiteY222" fmla="*/ 614363 h 871538"/>
              <a:gd name="connsiteX223" fmla="*/ 102394 w 1866900"/>
              <a:gd name="connsiteY223" fmla="*/ 626269 h 871538"/>
              <a:gd name="connsiteX224" fmla="*/ 97631 w 1866900"/>
              <a:gd name="connsiteY224" fmla="*/ 633413 h 871538"/>
              <a:gd name="connsiteX225" fmla="*/ 83344 w 1866900"/>
              <a:gd name="connsiteY225" fmla="*/ 642938 h 871538"/>
              <a:gd name="connsiteX226" fmla="*/ 33337 w 1866900"/>
              <a:gd name="connsiteY226" fmla="*/ 633413 h 871538"/>
              <a:gd name="connsiteX227" fmla="*/ 42862 w 1866900"/>
              <a:gd name="connsiteY227" fmla="*/ 576262 h 871538"/>
              <a:gd name="connsiteX228" fmla="*/ 0 w 1866900"/>
              <a:gd name="connsiteY228" fmla="*/ 526256 h 871538"/>
              <a:gd name="connsiteX229" fmla="*/ 42862 w 1866900"/>
              <a:gd name="connsiteY229" fmla="*/ 469108 h 871538"/>
              <a:gd name="connsiteX0" fmla="*/ 38100 w 1866900"/>
              <a:gd name="connsiteY0" fmla="*/ 445296 h 871538"/>
              <a:gd name="connsiteX1" fmla="*/ 38100 w 1866900"/>
              <a:gd name="connsiteY1" fmla="*/ 361950 h 871538"/>
              <a:gd name="connsiteX2" fmla="*/ 52387 w 1866900"/>
              <a:gd name="connsiteY2" fmla="*/ 333375 h 871538"/>
              <a:gd name="connsiteX3" fmla="*/ 66675 w 1866900"/>
              <a:gd name="connsiteY3" fmla="*/ 326232 h 871538"/>
              <a:gd name="connsiteX4" fmla="*/ 83344 w 1866900"/>
              <a:gd name="connsiteY4" fmla="*/ 321469 h 871538"/>
              <a:gd name="connsiteX5" fmla="*/ 183356 w 1866900"/>
              <a:gd name="connsiteY5" fmla="*/ 326232 h 871538"/>
              <a:gd name="connsiteX6" fmla="*/ 190500 w 1866900"/>
              <a:gd name="connsiteY6" fmla="*/ 328613 h 871538"/>
              <a:gd name="connsiteX7" fmla="*/ 200025 w 1866900"/>
              <a:gd name="connsiteY7" fmla="*/ 330994 h 871538"/>
              <a:gd name="connsiteX8" fmla="*/ 214312 w 1866900"/>
              <a:gd name="connsiteY8" fmla="*/ 335757 h 871538"/>
              <a:gd name="connsiteX9" fmla="*/ 235744 w 1866900"/>
              <a:gd name="connsiteY9" fmla="*/ 340519 h 871538"/>
              <a:gd name="connsiteX10" fmla="*/ 247650 w 1866900"/>
              <a:gd name="connsiteY10" fmla="*/ 342900 h 871538"/>
              <a:gd name="connsiteX11" fmla="*/ 254794 w 1866900"/>
              <a:gd name="connsiteY11" fmla="*/ 345282 h 871538"/>
              <a:gd name="connsiteX12" fmla="*/ 264319 w 1866900"/>
              <a:gd name="connsiteY12" fmla="*/ 347663 h 871538"/>
              <a:gd name="connsiteX13" fmla="*/ 292894 w 1866900"/>
              <a:gd name="connsiteY13" fmla="*/ 357188 h 871538"/>
              <a:gd name="connsiteX14" fmla="*/ 300037 w 1866900"/>
              <a:gd name="connsiteY14" fmla="*/ 359569 h 871538"/>
              <a:gd name="connsiteX15" fmla="*/ 342900 w 1866900"/>
              <a:gd name="connsiteY15" fmla="*/ 364332 h 871538"/>
              <a:gd name="connsiteX16" fmla="*/ 354806 w 1866900"/>
              <a:gd name="connsiteY16" fmla="*/ 366713 h 871538"/>
              <a:gd name="connsiteX17" fmla="*/ 385762 w 1866900"/>
              <a:gd name="connsiteY17" fmla="*/ 369094 h 871538"/>
              <a:gd name="connsiteX18" fmla="*/ 416719 w 1866900"/>
              <a:gd name="connsiteY18" fmla="*/ 373857 h 871538"/>
              <a:gd name="connsiteX19" fmla="*/ 445294 w 1866900"/>
              <a:gd name="connsiteY19" fmla="*/ 378619 h 871538"/>
              <a:gd name="connsiteX20" fmla="*/ 833437 w 1866900"/>
              <a:gd name="connsiteY20" fmla="*/ 383382 h 871538"/>
              <a:gd name="connsiteX21" fmla="*/ 1345406 w 1866900"/>
              <a:gd name="connsiteY21" fmla="*/ 383382 h 871538"/>
              <a:gd name="connsiteX22" fmla="*/ 1452562 w 1866900"/>
              <a:gd name="connsiteY22" fmla="*/ 381000 h 871538"/>
              <a:gd name="connsiteX23" fmla="*/ 1466850 w 1866900"/>
              <a:gd name="connsiteY23" fmla="*/ 376238 h 871538"/>
              <a:gd name="connsiteX24" fmla="*/ 1478756 w 1866900"/>
              <a:gd name="connsiteY24" fmla="*/ 364332 h 871538"/>
              <a:gd name="connsiteX25" fmla="*/ 1490662 w 1866900"/>
              <a:gd name="connsiteY25" fmla="*/ 350044 h 871538"/>
              <a:gd name="connsiteX26" fmla="*/ 1497806 w 1866900"/>
              <a:gd name="connsiteY26" fmla="*/ 345282 h 871538"/>
              <a:gd name="connsiteX27" fmla="*/ 1507331 w 1866900"/>
              <a:gd name="connsiteY27" fmla="*/ 333375 h 871538"/>
              <a:gd name="connsiteX28" fmla="*/ 1512094 w 1866900"/>
              <a:gd name="connsiteY28" fmla="*/ 323850 h 871538"/>
              <a:gd name="connsiteX29" fmla="*/ 1521619 w 1866900"/>
              <a:gd name="connsiteY29" fmla="*/ 309563 h 871538"/>
              <a:gd name="connsiteX30" fmla="*/ 1524000 w 1866900"/>
              <a:gd name="connsiteY30" fmla="*/ 302419 h 871538"/>
              <a:gd name="connsiteX31" fmla="*/ 1533525 w 1866900"/>
              <a:gd name="connsiteY31" fmla="*/ 288132 h 871538"/>
              <a:gd name="connsiteX32" fmla="*/ 1535906 w 1866900"/>
              <a:gd name="connsiteY32" fmla="*/ 278607 h 871538"/>
              <a:gd name="connsiteX33" fmla="*/ 1538287 w 1866900"/>
              <a:gd name="connsiteY33" fmla="*/ 264319 h 871538"/>
              <a:gd name="connsiteX34" fmla="*/ 1540669 w 1866900"/>
              <a:gd name="connsiteY34" fmla="*/ 257175 h 871538"/>
              <a:gd name="connsiteX35" fmla="*/ 1547812 w 1866900"/>
              <a:gd name="connsiteY35" fmla="*/ 230982 h 871538"/>
              <a:gd name="connsiteX36" fmla="*/ 1552575 w 1866900"/>
              <a:gd name="connsiteY36" fmla="*/ 197644 h 871538"/>
              <a:gd name="connsiteX37" fmla="*/ 1557337 w 1866900"/>
              <a:gd name="connsiteY37" fmla="*/ 190500 h 871538"/>
              <a:gd name="connsiteX38" fmla="*/ 1562100 w 1866900"/>
              <a:gd name="connsiteY38" fmla="*/ 176213 h 871538"/>
              <a:gd name="connsiteX39" fmla="*/ 1564481 w 1866900"/>
              <a:gd name="connsiteY39" fmla="*/ 169069 h 871538"/>
              <a:gd name="connsiteX40" fmla="*/ 1574006 w 1866900"/>
              <a:gd name="connsiteY40" fmla="*/ 154782 h 871538"/>
              <a:gd name="connsiteX41" fmla="*/ 1578769 w 1866900"/>
              <a:gd name="connsiteY41" fmla="*/ 147638 h 871538"/>
              <a:gd name="connsiteX42" fmla="*/ 1590675 w 1866900"/>
              <a:gd name="connsiteY42" fmla="*/ 126207 h 871538"/>
              <a:gd name="connsiteX43" fmla="*/ 1595437 w 1866900"/>
              <a:gd name="connsiteY43" fmla="*/ 119063 h 871538"/>
              <a:gd name="connsiteX44" fmla="*/ 1600200 w 1866900"/>
              <a:gd name="connsiteY44" fmla="*/ 111919 h 871538"/>
              <a:gd name="connsiteX45" fmla="*/ 1600200 w 1866900"/>
              <a:gd name="connsiteY45" fmla="*/ 90488 h 871538"/>
              <a:gd name="connsiteX46" fmla="*/ 1578769 w 1866900"/>
              <a:gd name="connsiteY46" fmla="*/ 73819 h 871538"/>
              <a:gd name="connsiteX47" fmla="*/ 1564481 w 1866900"/>
              <a:gd name="connsiteY47" fmla="*/ 66675 h 871538"/>
              <a:gd name="connsiteX48" fmla="*/ 1557337 w 1866900"/>
              <a:gd name="connsiteY48" fmla="*/ 61913 h 871538"/>
              <a:gd name="connsiteX49" fmla="*/ 1547812 w 1866900"/>
              <a:gd name="connsiteY49" fmla="*/ 57150 h 871538"/>
              <a:gd name="connsiteX50" fmla="*/ 1533525 w 1866900"/>
              <a:gd name="connsiteY50" fmla="*/ 50007 h 871538"/>
              <a:gd name="connsiteX51" fmla="*/ 1526381 w 1866900"/>
              <a:gd name="connsiteY51" fmla="*/ 45244 h 871538"/>
              <a:gd name="connsiteX52" fmla="*/ 1519237 w 1866900"/>
              <a:gd name="connsiteY52" fmla="*/ 42863 h 871538"/>
              <a:gd name="connsiteX53" fmla="*/ 1509712 w 1866900"/>
              <a:gd name="connsiteY53" fmla="*/ 28575 h 871538"/>
              <a:gd name="connsiteX54" fmla="*/ 1504950 w 1866900"/>
              <a:gd name="connsiteY54" fmla="*/ 21432 h 871538"/>
              <a:gd name="connsiteX55" fmla="*/ 1507331 w 1866900"/>
              <a:gd name="connsiteY55" fmla="*/ 11907 h 871538"/>
              <a:gd name="connsiteX56" fmla="*/ 1528762 w 1866900"/>
              <a:gd name="connsiteY56" fmla="*/ 0 h 871538"/>
              <a:gd name="connsiteX57" fmla="*/ 1552575 w 1866900"/>
              <a:gd name="connsiteY57" fmla="*/ 2382 h 871538"/>
              <a:gd name="connsiteX58" fmla="*/ 1566862 w 1866900"/>
              <a:gd name="connsiteY58" fmla="*/ 7144 h 871538"/>
              <a:gd name="connsiteX59" fmla="*/ 1578769 w 1866900"/>
              <a:gd name="connsiteY59" fmla="*/ 9525 h 871538"/>
              <a:gd name="connsiteX60" fmla="*/ 1593056 w 1866900"/>
              <a:gd name="connsiteY60" fmla="*/ 14288 h 871538"/>
              <a:gd name="connsiteX61" fmla="*/ 1600200 w 1866900"/>
              <a:gd name="connsiteY61" fmla="*/ 19050 h 871538"/>
              <a:gd name="connsiteX62" fmla="*/ 1614487 w 1866900"/>
              <a:gd name="connsiteY62" fmla="*/ 21432 h 871538"/>
              <a:gd name="connsiteX63" fmla="*/ 1624012 w 1866900"/>
              <a:gd name="connsiteY63" fmla="*/ 23813 h 871538"/>
              <a:gd name="connsiteX64" fmla="*/ 1638300 w 1866900"/>
              <a:gd name="connsiteY64" fmla="*/ 28575 h 871538"/>
              <a:gd name="connsiteX65" fmla="*/ 1652587 w 1866900"/>
              <a:gd name="connsiteY65" fmla="*/ 30957 h 871538"/>
              <a:gd name="connsiteX66" fmla="*/ 1676400 w 1866900"/>
              <a:gd name="connsiteY66" fmla="*/ 33338 h 871538"/>
              <a:gd name="connsiteX67" fmla="*/ 1702594 w 1866900"/>
              <a:gd name="connsiteY67" fmla="*/ 38100 h 871538"/>
              <a:gd name="connsiteX68" fmla="*/ 1709737 w 1866900"/>
              <a:gd name="connsiteY68" fmla="*/ 40482 h 871538"/>
              <a:gd name="connsiteX69" fmla="*/ 1716881 w 1866900"/>
              <a:gd name="connsiteY69" fmla="*/ 47625 h 871538"/>
              <a:gd name="connsiteX70" fmla="*/ 1721644 w 1866900"/>
              <a:gd name="connsiteY70" fmla="*/ 61913 h 871538"/>
              <a:gd name="connsiteX71" fmla="*/ 1726406 w 1866900"/>
              <a:gd name="connsiteY71" fmla="*/ 78582 h 871538"/>
              <a:gd name="connsiteX72" fmla="*/ 1724025 w 1866900"/>
              <a:gd name="connsiteY72" fmla="*/ 102394 h 871538"/>
              <a:gd name="connsiteX73" fmla="*/ 1716881 w 1866900"/>
              <a:gd name="connsiteY73" fmla="*/ 104775 h 871538"/>
              <a:gd name="connsiteX74" fmla="*/ 1659731 w 1866900"/>
              <a:gd name="connsiteY74" fmla="*/ 107157 h 871538"/>
              <a:gd name="connsiteX75" fmla="*/ 1652587 w 1866900"/>
              <a:gd name="connsiteY75" fmla="*/ 111919 h 871538"/>
              <a:gd name="connsiteX76" fmla="*/ 1650206 w 1866900"/>
              <a:gd name="connsiteY76" fmla="*/ 119063 h 871538"/>
              <a:gd name="connsiteX77" fmla="*/ 1645444 w 1866900"/>
              <a:gd name="connsiteY77" fmla="*/ 126207 h 871538"/>
              <a:gd name="connsiteX78" fmla="*/ 1638300 w 1866900"/>
              <a:gd name="connsiteY78" fmla="*/ 140494 h 871538"/>
              <a:gd name="connsiteX79" fmla="*/ 1635919 w 1866900"/>
              <a:gd name="connsiteY79" fmla="*/ 159544 h 871538"/>
              <a:gd name="connsiteX80" fmla="*/ 1633537 w 1866900"/>
              <a:gd name="connsiteY80" fmla="*/ 166688 h 871538"/>
              <a:gd name="connsiteX81" fmla="*/ 1628775 w 1866900"/>
              <a:gd name="connsiteY81" fmla="*/ 204788 h 871538"/>
              <a:gd name="connsiteX82" fmla="*/ 1626394 w 1866900"/>
              <a:gd name="connsiteY82" fmla="*/ 271463 h 871538"/>
              <a:gd name="connsiteX83" fmla="*/ 1628775 w 1866900"/>
              <a:gd name="connsiteY83" fmla="*/ 338138 h 871538"/>
              <a:gd name="connsiteX84" fmla="*/ 1631156 w 1866900"/>
              <a:gd name="connsiteY84" fmla="*/ 345282 h 871538"/>
              <a:gd name="connsiteX85" fmla="*/ 1645444 w 1866900"/>
              <a:gd name="connsiteY85" fmla="*/ 359569 h 871538"/>
              <a:gd name="connsiteX86" fmla="*/ 1652587 w 1866900"/>
              <a:gd name="connsiteY86" fmla="*/ 361950 h 871538"/>
              <a:gd name="connsiteX87" fmla="*/ 1659731 w 1866900"/>
              <a:gd name="connsiteY87" fmla="*/ 366713 h 871538"/>
              <a:gd name="connsiteX88" fmla="*/ 1726406 w 1866900"/>
              <a:gd name="connsiteY88" fmla="*/ 361950 h 871538"/>
              <a:gd name="connsiteX89" fmla="*/ 1733550 w 1866900"/>
              <a:gd name="connsiteY89" fmla="*/ 297657 h 871538"/>
              <a:gd name="connsiteX90" fmla="*/ 1738312 w 1866900"/>
              <a:gd name="connsiteY90" fmla="*/ 271463 h 871538"/>
              <a:gd name="connsiteX91" fmla="*/ 1743075 w 1866900"/>
              <a:gd name="connsiteY91" fmla="*/ 264319 h 871538"/>
              <a:gd name="connsiteX92" fmla="*/ 1750219 w 1866900"/>
              <a:gd name="connsiteY92" fmla="*/ 261938 h 871538"/>
              <a:gd name="connsiteX93" fmla="*/ 1757362 w 1866900"/>
              <a:gd name="connsiteY93" fmla="*/ 257175 h 871538"/>
              <a:gd name="connsiteX94" fmla="*/ 1774031 w 1866900"/>
              <a:gd name="connsiteY94" fmla="*/ 252413 h 871538"/>
              <a:gd name="connsiteX95" fmla="*/ 1797844 w 1866900"/>
              <a:gd name="connsiteY95" fmla="*/ 254794 h 871538"/>
              <a:gd name="connsiteX96" fmla="*/ 1819275 w 1866900"/>
              <a:gd name="connsiteY96" fmla="*/ 271463 h 871538"/>
              <a:gd name="connsiteX97" fmla="*/ 1826419 w 1866900"/>
              <a:gd name="connsiteY97" fmla="*/ 276225 h 871538"/>
              <a:gd name="connsiteX98" fmla="*/ 1838325 w 1866900"/>
              <a:gd name="connsiteY98" fmla="*/ 297657 h 871538"/>
              <a:gd name="connsiteX99" fmla="*/ 1826419 w 1866900"/>
              <a:gd name="connsiteY99" fmla="*/ 328613 h 871538"/>
              <a:gd name="connsiteX100" fmla="*/ 1819275 w 1866900"/>
              <a:gd name="connsiteY100" fmla="*/ 330994 h 871538"/>
              <a:gd name="connsiteX101" fmla="*/ 1804987 w 1866900"/>
              <a:gd name="connsiteY101" fmla="*/ 342900 h 871538"/>
              <a:gd name="connsiteX102" fmla="*/ 1795462 w 1866900"/>
              <a:gd name="connsiteY102" fmla="*/ 357188 h 871538"/>
              <a:gd name="connsiteX103" fmla="*/ 1800225 w 1866900"/>
              <a:gd name="connsiteY103" fmla="*/ 397669 h 871538"/>
              <a:gd name="connsiteX104" fmla="*/ 1802606 w 1866900"/>
              <a:gd name="connsiteY104" fmla="*/ 404813 h 871538"/>
              <a:gd name="connsiteX105" fmla="*/ 1807369 w 1866900"/>
              <a:gd name="connsiteY105" fmla="*/ 411957 h 871538"/>
              <a:gd name="connsiteX106" fmla="*/ 1812131 w 1866900"/>
              <a:gd name="connsiteY106" fmla="*/ 426244 h 871538"/>
              <a:gd name="connsiteX107" fmla="*/ 1824037 w 1866900"/>
              <a:gd name="connsiteY107" fmla="*/ 447675 h 871538"/>
              <a:gd name="connsiteX108" fmla="*/ 1821656 w 1866900"/>
              <a:gd name="connsiteY108" fmla="*/ 485775 h 871538"/>
              <a:gd name="connsiteX109" fmla="*/ 1816894 w 1866900"/>
              <a:gd name="connsiteY109" fmla="*/ 492919 h 871538"/>
              <a:gd name="connsiteX110" fmla="*/ 1788319 w 1866900"/>
              <a:gd name="connsiteY110" fmla="*/ 485775 h 871538"/>
              <a:gd name="connsiteX111" fmla="*/ 1781175 w 1866900"/>
              <a:gd name="connsiteY111" fmla="*/ 483394 h 871538"/>
              <a:gd name="connsiteX112" fmla="*/ 1774031 w 1866900"/>
              <a:gd name="connsiteY112" fmla="*/ 481013 h 871538"/>
              <a:gd name="connsiteX113" fmla="*/ 1759744 w 1866900"/>
              <a:gd name="connsiteY113" fmla="*/ 459582 h 871538"/>
              <a:gd name="connsiteX114" fmla="*/ 1754981 w 1866900"/>
              <a:gd name="connsiteY114" fmla="*/ 452438 h 871538"/>
              <a:gd name="connsiteX115" fmla="*/ 1747837 w 1866900"/>
              <a:gd name="connsiteY115" fmla="*/ 438150 h 871538"/>
              <a:gd name="connsiteX116" fmla="*/ 1728787 w 1866900"/>
              <a:gd name="connsiteY116" fmla="*/ 426244 h 871538"/>
              <a:gd name="connsiteX117" fmla="*/ 1721644 w 1866900"/>
              <a:gd name="connsiteY117" fmla="*/ 421482 h 871538"/>
              <a:gd name="connsiteX118" fmla="*/ 1707356 w 1866900"/>
              <a:gd name="connsiteY118" fmla="*/ 416719 h 871538"/>
              <a:gd name="connsiteX119" fmla="*/ 1690687 w 1866900"/>
              <a:gd name="connsiteY119" fmla="*/ 419100 h 871538"/>
              <a:gd name="connsiteX120" fmla="*/ 1654969 w 1866900"/>
              <a:gd name="connsiteY120" fmla="*/ 426244 h 871538"/>
              <a:gd name="connsiteX121" fmla="*/ 1647825 w 1866900"/>
              <a:gd name="connsiteY121" fmla="*/ 440532 h 871538"/>
              <a:gd name="connsiteX122" fmla="*/ 1652587 w 1866900"/>
              <a:gd name="connsiteY122" fmla="*/ 523875 h 871538"/>
              <a:gd name="connsiteX123" fmla="*/ 1657350 w 1866900"/>
              <a:gd name="connsiteY123" fmla="*/ 538163 h 871538"/>
              <a:gd name="connsiteX124" fmla="*/ 1662112 w 1866900"/>
              <a:gd name="connsiteY124" fmla="*/ 554832 h 871538"/>
              <a:gd name="connsiteX125" fmla="*/ 1666875 w 1866900"/>
              <a:gd name="connsiteY125" fmla="*/ 561975 h 871538"/>
              <a:gd name="connsiteX126" fmla="*/ 1676400 w 1866900"/>
              <a:gd name="connsiteY126" fmla="*/ 573882 h 871538"/>
              <a:gd name="connsiteX127" fmla="*/ 1678781 w 1866900"/>
              <a:gd name="connsiteY127" fmla="*/ 581025 h 871538"/>
              <a:gd name="connsiteX128" fmla="*/ 1688306 w 1866900"/>
              <a:gd name="connsiteY128" fmla="*/ 595313 h 871538"/>
              <a:gd name="connsiteX129" fmla="*/ 1693069 w 1866900"/>
              <a:gd name="connsiteY129" fmla="*/ 602457 h 871538"/>
              <a:gd name="connsiteX130" fmla="*/ 1697831 w 1866900"/>
              <a:gd name="connsiteY130" fmla="*/ 616744 h 871538"/>
              <a:gd name="connsiteX131" fmla="*/ 1707356 w 1866900"/>
              <a:gd name="connsiteY131" fmla="*/ 631032 h 871538"/>
              <a:gd name="connsiteX132" fmla="*/ 1714500 w 1866900"/>
              <a:gd name="connsiteY132" fmla="*/ 652463 h 871538"/>
              <a:gd name="connsiteX133" fmla="*/ 1716881 w 1866900"/>
              <a:gd name="connsiteY133" fmla="*/ 659607 h 871538"/>
              <a:gd name="connsiteX134" fmla="*/ 1731169 w 1866900"/>
              <a:gd name="connsiteY134" fmla="*/ 666750 h 871538"/>
              <a:gd name="connsiteX135" fmla="*/ 1781175 w 1866900"/>
              <a:gd name="connsiteY135" fmla="*/ 659607 h 871538"/>
              <a:gd name="connsiteX136" fmla="*/ 1788319 w 1866900"/>
              <a:gd name="connsiteY136" fmla="*/ 654844 h 871538"/>
              <a:gd name="connsiteX137" fmla="*/ 1802606 w 1866900"/>
              <a:gd name="connsiteY137" fmla="*/ 650082 h 871538"/>
              <a:gd name="connsiteX138" fmla="*/ 1809750 w 1866900"/>
              <a:gd name="connsiteY138" fmla="*/ 645319 h 871538"/>
              <a:gd name="connsiteX139" fmla="*/ 1852612 w 1866900"/>
              <a:gd name="connsiteY139" fmla="*/ 645319 h 871538"/>
              <a:gd name="connsiteX140" fmla="*/ 1859756 w 1866900"/>
              <a:gd name="connsiteY140" fmla="*/ 650082 h 871538"/>
              <a:gd name="connsiteX141" fmla="*/ 1862137 w 1866900"/>
              <a:gd name="connsiteY141" fmla="*/ 657225 h 871538"/>
              <a:gd name="connsiteX142" fmla="*/ 1866900 w 1866900"/>
              <a:gd name="connsiteY142" fmla="*/ 664369 h 871538"/>
              <a:gd name="connsiteX143" fmla="*/ 1864519 w 1866900"/>
              <a:gd name="connsiteY143" fmla="*/ 697707 h 871538"/>
              <a:gd name="connsiteX144" fmla="*/ 1857375 w 1866900"/>
              <a:gd name="connsiteY144" fmla="*/ 704850 h 871538"/>
              <a:gd name="connsiteX145" fmla="*/ 1854994 w 1866900"/>
              <a:gd name="connsiteY145" fmla="*/ 711994 h 871538"/>
              <a:gd name="connsiteX146" fmla="*/ 1840706 w 1866900"/>
              <a:gd name="connsiteY146" fmla="*/ 723900 h 871538"/>
              <a:gd name="connsiteX147" fmla="*/ 1833562 w 1866900"/>
              <a:gd name="connsiteY147" fmla="*/ 726282 h 871538"/>
              <a:gd name="connsiteX148" fmla="*/ 1826419 w 1866900"/>
              <a:gd name="connsiteY148" fmla="*/ 731044 h 871538"/>
              <a:gd name="connsiteX149" fmla="*/ 1793081 w 1866900"/>
              <a:gd name="connsiteY149" fmla="*/ 740569 h 871538"/>
              <a:gd name="connsiteX150" fmla="*/ 1785937 w 1866900"/>
              <a:gd name="connsiteY150" fmla="*/ 742950 h 871538"/>
              <a:gd name="connsiteX151" fmla="*/ 1771650 w 1866900"/>
              <a:gd name="connsiteY151" fmla="*/ 752475 h 871538"/>
              <a:gd name="connsiteX152" fmla="*/ 1762125 w 1866900"/>
              <a:gd name="connsiteY152" fmla="*/ 764382 h 871538"/>
              <a:gd name="connsiteX153" fmla="*/ 1754981 w 1866900"/>
              <a:gd name="connsiteY153" fmla="*/ 785813 h 871538"/>
              <a:gd name="connsiteX154" fmla="*/ 1752600 w 1866900"/>
              <a:gd name="connsiteY154" fmla="*/ 792957 h 871538"/>
              <a:gd name="connsiteX155" fmla="*/ 1747837 w 1866900"/>
              <a:gd name="connsiteY155" fmla="*/ 800100 h 871538"/>
              <a:gd name="connsiteX156" fmla="*/ 1745456 w 1866900"/>
              <a:gd name="connsiteY156" fmla="*/ 838200 h 871538"/>
              <a:gd name="connsiteX157" fmla="*/ 1743075 w 1866900"/>
              <a:gd name="connsiteY157" fmla="*/ 845344 h 871538"/>
              <a:gd name="connsiteX158" fmla="*/ 1733550 w 1866900"/>
              <a:gd name="connsiteY158" fmla="*/ 859632 h 871538"/>
              <a:gd name="connsiteX159" fmla="*/ 1712119 w 1866900"/>
              <a:gd name="connsiteY159" fmla="*/ 869157 h 871538"/>
              <a:gd name="connsiteX160" fmla="*/ 1704975 w 1866900"/>
              <a:gd name="connsiteY160" fmla="*/ 871538 h 871538"/>
              <a:gd name="connsiteX161" fmla="*/ 1688306 w 1866900"/>
              <a:gd name="connsiteY161" fmla="*/ 869157 h 871538"/>
              <a:gd name="connsiteX162" fmla="*/ 1678781 w 1866900"/>
              <a:gd name="connsiteY162" fmla="*/ 854869 h 871538"/>
              <a:gd name="connsiteX163" fmla="*/ 1674019 w 1866900"/>
              <a:gd name="connsiteY163" fmla="*/ 847725 h 871538"/>
              <a:gd name="connsiteX164" fmla="*/ 1676400 w 1866900"/>
              <a:gd name="connsiteY164" fmla="*/ 812007 h 871538"/>
              <a:gd name="connsiteX165" fmla="*/ 1678781 w 1866900"/>
              <a:gd name="connsiteY165" fmla="*/ 804863 h 871538"/>
              <a:gd name="connsiteX166" fmla="*/ 1676400 w 1866900"/>
              <a:gd name="connsiteY166" fmla="*/ 745332 h 871538"/>
              <a:gd name="connsiteX167" fmla="*/ 1671637 w 1866900"/>
              <a:gd name="connsiteY167" fmla="*/ 731044 h 871538"/>
              <a:gd name="connsiteX168" fmla="*/ 1664494 w 1866900"/>
              <a:gd name="connsiteY168" fmla="*/ 716757 h 871538"/>
              <a:gd name="connsiteX169" fmla="*/ 1657350 w 1866900"/>
              <a:gd name="connsiteY169" fmla="*/ 711994 h 871538"/>
              <a:gd name="connsiteX170" fmla="*/ 1654969 w 1866900"/>
              <a:gd name="connsiteY170" fmla="*/ 704850 h 871538"/>
              <a:gd name="connsiteX171" fmla="*/ 1645444 w 1866900"/>
              <a:gd name="connsiteY171" fmla="*/ 690563 h 871538"/>
              <a:gd name="connsiteX172" fmla="*/ 1643062 w 1866900"/>
              <a:gd name="connsiteY172" fmla="*/ 683419 h 871538"/>
              <a:gd name="connsiteX173" fmla="*/ 1635919 w 1866900"/>
              <a:gd name="connsiteY173" fmla="*/ 678657 h 871538"/>
              <a:gd name="connsiteX174" fmla="*/ 1624012 w 1866900"/>
              <a:gd name="connsiteY174" fmla="*/ 657225 h 871538"/>
              <a:gd name="connsiteX175" fmla="*/ 1619250 w 1866900"/>
              <a:gd name="connsiteY175" fmla="*/ 650082 h 871538"/>
              <a:gd name="connsiteX176" fmla="*/ 1614487 w 1866900"/>
              <a:gd name="connsiteY176" fmla="*/ 642938 h 871538"/>
              <a:gd name="connsiteX177" fmla="*/ 1609725 w 1866900"/>
              <a:gd name="connsiteY177" fmla="*/ 626269 h 871538"/>
              <a:gd name="connsiteX178" fmla="*/ 1604962 w 1866900"/>
              <a:gd name="connsiteY178" fmla="*/ 611982 h 871538"/>
              <a:gd name="connsiteX179" fmla="*/ 1602581 w 1866900"/>
              <a:gd name="connsiteY179" fmla="*/ 604838 h 871538"/>
              <a:gd name="connsiteX180" fmla="*/ 1597819 w 1866900"/>
              <a:gd name="connsiteY180" fmla="*/ 588169 h 871538"/>
              <a:gd name="connsiteX181" fmla="*/ 1590675 w 1866900"/>
              <a:gd name="connsiteY181" fmla="*/ 581025 h 871538"/>
              <a:gd name="connsiteX182" fmla="*/ 1585912 w 1866900"/>
              <a:gd name="connsiteY182" fmla="*/ 573882 h 871538"/>
              <a:gd name="connsiteX183" fmla="*/ 1571625 w 1866900"/>
              <a:gd name="connsiteY183" fmla="*/ 564357 h 871538"/>
              <a:gd name="connsiteX184" fmla="*/ 1557337 w 1866900"/>
              <a:gd name="connsiteY184" fmla="*/ 552450 h 871538"/>
              <a:gd name="connsiteX185" fmla="*/ 1547812 w 1866900"/>
              <a:gd name="connsiteY185" fmla="*/ 542925 h 871538"/>
              <a:gd name="connsiteX186" fmla="*/ 1538287 w 1866900"/>
              <a:gd name="connsiteY186" fmla="*/ 533400 h 871538"/>
              <a:gd name="connsiteX187" fmla="*/ 1526381 w 1866900"/>
              <a:gd name="connsiteY187" fmla="*/ 519113 h 871538"/>
              <a:gd name="connsiteX188" fmla="*/ 1521619 w 1866900"/>
              <a:gd name="connsiteY188" fmla="*/ 511969 h 871538"/>
              <a:gd name="connsiteX189" fmla="*/ 1514475 w 1866900"/>
              <a:gd name="connsiteY189" fmla="*/ 509588 h 871538"/>
              <a:gd name="connsiteX190" fmla="*/ 1502569 w 1866900"/>
              <a:gd name="connsiteY190" fmla="*/ 497682 h 871538"/>
              <a:gd name="connsiteX191" fmla="*/ 1490662 w 1866900"/>
              <a:gd name="connsiteY191" fmla="*/ 483394 h 871538"/>
              <a:gd name="connsiteX192" fmla="*/ 1469231 w 1866900"/>
              <a:gd name="connsiteY192" fmla="*/ 473869 h 871538"/>
              <a:gd name="connsiteX193" fmla="*/ 1231106 w 1866900"/>
              <a:gd name="connsiteY193" fmla="*/ 471488 h 871538"/>
              <a:gd name="connsiteX194" fmla="*/ 1083469 w 1866900"/>
              <a:gd name="connsiteY194" fmla="*/ 464344 h 871538"/>
              <a:gd name="connsiteX195" fmla="*/ 1031081 w 1866900"/>
              <a:gd name="connsiteY195" fmla="*/ 461963 h 871538"/>
              <a:gd name="connsiteX196" fmla="*/ 840581 w 1866900"/>
              <a:gd name="connsiteY196" fmla="*/ 459582 h 871538"/>
              <a:gd name="connsiteX197" fmla="*/ 750094 w 1866900"/>
              <a:gd name="connsiteY197" fmla="*/ 457200 h 871538"/>
              <a:gd name="connsiteX198" fmla="*/ 428625 w 1866900"/>
              <a:gd name="connsiteY198" fmla="*/ 461963 h 871538"/>
              <a:gd name="connsiteX199" fmla="*/ 402431 w 1866900"/>
              <a:gd name="connsiteY199" fmla="*/ 466725 h 871538"/>
              <a:gd name="connsiteX200" fmla="*/ 395287 w 1866900"/>
              <a:gd name="connsiteY200" fmla="*/ 469107 h 871538"/>
              <a:gd name="connsiteX201" fmla="*/ 385762 w 1866900"/>
              <a:gd name="connsiteY201" fmla="*/ 471488 h 871538"/>
              <a:gd name="connsiteX202" fmla="*/ 378619 w 1866900"/>
              <a:gd name="connsiteY202" fmla="*/ 473869 h 871538"/>
              <a:gd name="connsiteX203" fmla="*/ 361950 w 1866900"/>
              <a:gd name="connsiteY203" fmla="*/ 476250 h 871538"/>
              <a:gd name="connsiteX204" fmla="*/ 347662 w 1866900"/>
              <a:gd name="connsiteY204" fmla="*/ 483394 h 871538"/>
              <a:gd name="connsiteX205" fmla="*/ 314325 w 1866900"/>
              <a:gd name="connsiteY205" fmla="*/ 492919 h 871538"/>
              <a:gd name="connsiteX206" fmla="*/ 285750 w 1866900"/>
              <a:gd name="connsiteY206" fmla="*/ 502444 h 871538"/>
              <a:gd name="connsiteX207" fmla="*/ 278606 w 1866900"/>
              <a:gd name="connsiteY207" fmla="*/ 504825 h 871538"/>
              <a:gd name="connsiteX208" fmla="*/ 271462 w 1866900"/>
              <a:gd name="connsiteY208" fmla="*/ 507207 h 871538"/>
              <a:gd name="connsiteX209" fmla="*/ 257175 w 1866900"/>
              <a:gd name="connsiteY209" fmla="*/ 509588 h 871538"/>
              <a:gd name="connsiteX210" fmla="*/ 250031 w 1866900"/>
              <a:gd name="connsiteY210" fmla="*/ 514350 h 871538"/>
              <a:gd name="connsiteX211" fmla="*/ 233362 w 1866900"/>
              <a:gd name="connsiteY211" fmla="*/ 519113 h 871538"/>
              <a:gd name="connsiteX212" fmla="*/ 219075 w 1866900"/>
              <a:gd name="connsiteY212" fmla="*/ 523875 h 871538"/>
              <a:gd name="connsiteX213" fmla="*/ 197644 w 1866900"/>
              <a:gd name="connsiteY213" fmla="*/ 535782 h 871538"/>
              <a:gd name="connsiteX214" fmla="*/ 185737 w 1866900"/>
              <a:gd name="connsiteY214" fmla="*/ 547688 h 871538"/>
              <a:gd name="connsiteX215" fmla="*/ 180975 w 1866900"/>
              <a:gd name="connsiteY215" fmla="*/ 554832 h 871538"/>
              <a:gd name="connsiteX216" fmla="*/ 173831 w 1866900"/>
              <a:gd name="connsiteY216" fmla="*/ 559594 h 871538"/>
              <a:gd name="connsiteX217" fmla="*/ 166687 w 1866900"/>
              <a:gd name="connsiteY217" fmla="*/ 566738 h 871538"/>
              <a:gd name="connsiteX218" fmla="*/ 152400 w 1866900"/>
              <a:gd name="connsiteY218" fmla="*/ 576263 h 871538"/>
              <a:gd name="connsiteX219" fmla="*/ 140494 w 1866900"/>
              <a:gd name="connsiteY219" fmla="*/ 588169 h 871538"/>
              <a:gd name="connsiteX220" fmla="*/ 135731 w 1866900"/>
              <a:gd name="connsiteY220" fmla="*/ 595313 h 871538"/>
              <a:gd name="connsiteX221" fmla="*/ 128587 w 1866900"/>
              <a:gd name="connsiteY221" fmla="*/ 600075 h 871538"/>
              <a:gd name="connsiteX222" fmla="*/ 116681 w 1866900"/>
              <a:gd name="connsiteY222" fmla="*/ 614363 h 871538"/>
              <a:gd name="connsiteX223" fmla="*/ 102394 w 1866900"/>
              <a:gd name="connsiteY223" fmla="*/ 626269 h 871538"/>
              <a:gd name="connsiteX224" fmla="*/ 97631 w 1866900"/>
              <a:gd name="connsiteY224" fmla="*/ 633413 h 871538"/>
              <a:gd name="connsiteX225" fmla="*/ 83344 w 1866900"/>
              <a:gd name="connsiteY225" fmla="*/ 642938 h 871538"/>
              <a:gd name="connsiteX226" fmla="*/ 33337 w 1866900"/>
              <a:gd name="connsiteY226" fmla="*/ 633413 h 871538"/>
              <a:gd name="connsiteX227" fmla="*/ 42862 w 1866900"/>
              <a:gd name="connsiteY227" fmla="*/ 576262 h 871538"/>
              <a:gd name="connsiteX228" fmla="*/ 0 w 1866900"/>
              <a:gd name="connsiteY228" fmla="*/ 526256 h 871538"/>
              <a:gd name="connsiteX229" fmla="*/ 38100 w 1866900"/>
              <a:gd name="connsiteY229" fmla="*/ 445296 h 871538"/>
              <a:gd name="connsiteX0" fmla="*/ 38100 w 1866900"/>
              <a:gd name="connsiteY0" fmla="*/ 445296 h 871538"/>
              <a:gd name="connsiteX1" fmla="*/ 38100 w 1866900"/>
              <a:gd name="connsiteY1" fmla="*/ 361950 h 871538"/>
              <a:gd name="connsiteX2" fmla="*/ 52387 w 1866900"/>
              <a:gd name="connsiteY2" fmla="*/ 333375 h 871538"/>
              <a:gd name="connsiteX3" fmla="*/ 8334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8100 w 1866900"/>
              <a:gd name="connsiteY1" fmla="*/ 361950 h 871538"/>
              <a:gd name="connsiteX2" fmla="*/ 52387 w 1866900"/>
              <a:gd name="connsiteY2" fmla="*/ 333375 h 871538"/>
              <a:gd name="connsiteX3" fmla="*/ 10239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0956 w 1866900"/>
              <a:gd name="connsiteY1" fmla="*/ 359569 h 871538"/>
              <a:gd name="connsiteX2" fmla="*/ 52387 w 1866900"/>
              <a:gd name="connsiteY2" fmla="*/ 333375 h 871538"/>
              <a:gd name="connsiteX3" fmla="*/ 10239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0956 w 1866900"/>
              <a:gd name="connsiteY1" fmla="*/ 359569 h 871538"/>
              <a:gd name="connsiteX2" fmla="*/ 66674 w 1866900"/>
              <a:gd name="connsiteY2" fmla="*/ 321469 h 871538"/>
              <a:gd name="connsiteX3" fmla="*/ 102394 w 1866900"/>
              <a:gd name="connsiteY3" fmla="*/ 321469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8100 w 1866900"/>
              <a:gd name="connsiteY0" fmla="*/ 445296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8100 w 1866900"/>
              <a:gd name="connsiteY228" fmla="*/ 445296 h 871538"/>
              <a:gd name="connsiteX0" fmla="*/ 30956 w 1866900"/>
              <a:gd name="connsiteY0" fmla="*/ 433389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0956 w 1866900"/>
              <a:gd name="connsiteY228" fmla="*/ 433389 h 871538"/>
              <a:gd name="connsiteX0" fmla="*/ 30956 w 1866900"/>
              <a:gd name="connsiteY0" fmla="*/ 433389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30956 w 1866900"/>
              <a:gd name="connsiteY228" fmla="*/ 433389 h 871538"/>
              <a:gd name="connsiteX0" fmla="*/ 57150 w 1866900"/>
              <a:gd name="connsiteY0" fmla="*/ 426246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57150 w 1866900"/>
              <a:gd name="connsiteY228" fmla="*/ 426246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33337 w 1866900"/>
              <a:gd name="connsiteY225" fmla="*/ 633413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28587 w 1866900"/>
              <a:gd name="connsiteY220" fmla="*/ 600075 h 871538"/>
              <a:gd name="connsiteX221" fmla="*/ 116681 w 1866900"/>
              <a:gd name="connsiteY221" fmla="*/ 614363 h 871538"/>
              <a:gd name="connsiteX222" fmla="*/ 102394 w 1866900"/>
              <a:gd name="connsiteY222" fmla="*/ 626269 h 871538"/>
              <a:gd name="connsiteX223" fmla="*/ 97631 w 1866900"/>
              <a:gd name="connsiteY223" fmla="*/ 633413 h 871538"/>
              <a:gd name="connsiteX224" fmla="*/ 83344 w 1866900"/>
              <a:gd name="connsiteY224" fmla="*/ 642938 h 871538"/>
              <a:gd name="connsiteX225" fmla="*/ 54769 w 1866900"/>
              <a:gd name="connsiteY225" fmla="*/ 657225 h 871538"/>
              <a:gd name="connsiteX226" fmla="*/ 23812 w 1866900"/>
              <a:gd name="connsiteY226" fmla="*/ 635794 h 871538"/>
              <a:gd name="connsiteX227" fmla="*/ 42862 w 1866900"/>
              <a:gd name="connsiteY227" fmla="*/ 576262 h 871538"/>
              <a:gd name="connsiteX228" fmla="*/ 0 w 1866900"/>
              <a:gd name="connsiteY228" fmla="*/ 526256 h 871538"/>
              <a:gd name="connsiteX229" fmla="*/ 42863 w 1866900"/>
              <a:gd name="connsiteY229"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40494 w 1866900"/>
              <a:gd name="connsiteY218" fmla="*/ 588169 h 871538"/>
              <a:gd name="connsiteX219" fmla="*/ 135731 w 1866900"/>
              <a:gd name="connsiteY219" fmla="*/ 595313 h 871538"/>
              <a:gd name="connsiteX220" fmla="*/ 116681 w 1866900"/>
              <a:gd name="connsiteY220" fmla="*/ 614363 h 871538"/>
              <a:gd name="connsiteX221" fmla="*/ 102394 w 1866900"/>
              <a:gd name="connsiteY221" fmla="*/ 626269 h 871538"/>
              <a:gd name="connsiteX222" fmla="*/ 97631 w 1866900"/>
              <a:gd name="connsiteY222" fmla="*/ 633413 h 871538"/>
              <a:gd name="connsiteX223" fmla="*/ 83344 w 1866900"/>
              <a:gd name="connsiteY223" fmla="*/ 642938 h 871538"/>
              <a:gd name="connsiteX224" fmla="*/ 54769 w 1866900"/>
              <a:gd name="connsiteY224" fmla="*/ 657225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97631 w 1866900"/>
              <a:gd name="connsiteY221" fmla="*/ 633413 h 871538"/>
              <a:gd name="connsiteX222" fmla="*/ 83344 w 1866900"/>
              <a:gd name="connsiteY222" fmla="*/ 642938 h 871538"/>
              <a:gd name="connsiteX223" fmla="*/ 54769 w 1866900"/>
              <a:gd name="connsiteY223" fmla="*/ 657225 h 871538"/>
              <a:gd name="connsiteX224" fmla="*/ 23812 w 1866900"/>
              <a:gd name="connsiteY224" fmla="*/ 635794 h 871538"/>
              <a:gd name="connsiteX225" fmla="*/ 42862 w 1866900"/>
              <a:gd name="connsiteY225" fmla="*/ 576262 h 871538"/>
              <a:gd name="connsiteX226" fmla="*/ 0 w 1866900"/>
              <a:gd name="connsiteY226" fmla="*/ 526256 h 871538"/>
              <a:gd name="connsiteX227" fmla="*/ 42863 w 1866900"/>
              <a:gd name="connsiteY227"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97631 w 1866900"/>
              <a:gd name="connsiteY221" fmla="*/ 633413 h 871538"/>
              <a:gd name="connsiteX222" fmla="*/ 92869 w 1866900"/>
              <a:gd name="connsiteY222" fmla="*/ 635794 h 871538"/>
              <a:gd name="connsiteX223" fmla="*/ 83344 w 1866900"/>
              <a:gd name="connsiteY223" fmla="*/ 642938 h 871538"/>
              <a:gd name="connsiteX224" fmla="*/ 54769 w 1866900"/>
              <a:gd name="connsiteY224" fmla="*/ 657225 h 871538"/>
              <a:gd name="connsiteX225" fmla="*/ 23812 w 1866900"/>
              <a:gd name="connsiteY225" fmla="*/ 635794 h 871538"/>
              <a:gd name="connsiteX226" fmla="*/ 42862 w 1866900"/>
              <a:gd name="connsiteY226" fmla="*/ 576262 h 871538"/>
              <a:gd name="connsiteX227" fmla="*/ 0 w 1866900"/>
              <a:gd name="connsiteY227" fmla="*/ 526256 h 871538"/>
              <a:gd name="connsiteX228" fmla="*/ 42863 w 1866900"/>
              <a:gd name="connsiteY228"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97631 w 1866900"/>
              <a:gd name="connsiteY221" fmla="*/ 633413 h 871538"/>
              <a:gd name="connsiteX222" fmla="*/ 83344 w 1866900"/>
              <a:gd name="connsiteY222" fmla="*/ 642938 h 871538"/>
              <a:gd name="connsiteX223" fmla="*/ 54769 w 1866900"/>
              <a:gd name="connsiteY223" fmla="*/ 657225 h 871538"/>
              <a:gd name="connsiteX224" fmla="*/ 23812 w 1866900"/>
              <a:gd name="connsiteY224" fmla="*/ 635794 h 871538"/>
              <a:gd name="connsiteX225" fmla="*/ 42862 w 1866900"/>
              <a:gd name="connsiteY225" fmla="*/ 576262 h 871538"/>
              <a:gd name="connsiteX226" fmla="*/ 0 w 1866900"/>
              <a:gd name="connsiteY226" fmla="*/ 526256 h 871538"/>
              <a:gd name="connsiteX227" fmla="*/ 42863 w 1866900"/>
              <a:gd name="connsiteY227"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102394 w 1866900"/>
              <a:gd name="connsiteY220" fmla="*/ 626269 h 871538"/>
              <a:gd name="connsiteX221" fmla="*/ 83344 w 1866900"/>
              <a:gd name="connsiteY221" fmla="*/ 642938 h 871538"/>
              <a:gd name="connsiteX222" fmla="*/ 54769 w 1866900"/>
              <a:gd name="connsiteY222" fmla="*/ 657225 h 871538"/>
              <a:gd name="connsiteX223" fmla="*/ 23812 w 1866900"/>
              <a:gd name="connsiteY223" fmla="*/ 635794 h 871538"/>
              <a:gd name="connsiteX224" fmla="*/ 42862 w 1866900"/>
              <a:gd name="connsiteY224" fmla="*/ 576262 h 871538"/>
              <a:gd name="connsiteX225" fmla="*/ 0 w 1866900"/>
              <a:gd name="connsiteY225" fmla="*/ 526256 h 871538"/>
              <a:gd name="connsiteX226" fmla="*/ 42863 w 1866900"/>
              <a:gd name="connsiteY226"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83344 w 1866900"/>
              <a:gd name="connsiteY220" fmla="*/ 642938 h 871538"/>
              <a:gd name="connsiteX221" fmla="*/ 54769 w 1866900"/>
              <a:gd name="connsiteY221" fmla="*/ 657225 h 871538"/>
              <a:gd name="connsiteX222" fmla="*/ 23812 w 1866900"/>
              <a:gd name="connsiteY222" fmla="*/ 635794 h 871538"/>
              <a:gd name="connsiteX223" fmla="*/ 42862 w 1866900"/>
              <a:gd name="connsiteY223" fmla="*/ 576262 h 871538"/>
              <a:gd name="connsiteX224" fmla="*/ 0 w 1866900"/>
              <a:gd name="connsiteY224" fmla="*/ 526256 h 871538"/>
              <a:gd name="connsiteX225" fmla="*/ 42863 w 1866900"/>
              <a:gd name="connsiteY225"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66687 w 1866900"/>
              <a:gd name="connsiteY216" fmla="*/ 566738 h 871538"/>
              <a:gd name="connsiteX217" fmla="*/ 152400 w 1866900"/>
              <a:gd name="connsiteY217" fmla="*/ 576263 h 871538"/>
              <a:gd name="connsiteX218" fmla="*/ 135731 w 1866900"/>
              <a:gd name="connsiteY218" fmla="*/ 595313 h 871538"/>
              <a:gd name="connsiteX219" fmla="*/ 116681 w 1866900"/>
              <a:gd name="connsiteY219" fmla="*/ 614363 h 871538"/>
              <a:gd name="connsiteX220" fmla="*/ 97631 w 1866900"/>
              <a:gd name="connsiteY220" fmla="*/ 642938 h 871538"/>
              <a:gd name="connsiteX221" fmla="*/ 54769 w 1866900"/>
              <a:gd name="connsiteY221" fmla="*/ 657225 h 871538"/>
              <a:gd name="connsiteX222" fmla="*/ 23812 w 1866900"/>
              <a:gd name="connsiteY222" fmla="*/ 635794 h 871538"/>
              <a:gd name="connsiteX223" fmla="*/ 42862 w 1866900"/>
              <a:gd name="connsiteY223" fmla="*/ 576262 h 871538"/>
              <a:gd name="connsiteX224" fmla="*/ 0 w 1866900"/>
              <a:gd name="connsiteY224" fmla="*/ 526256 h 871538"/>
              <a:gd name="connsiteX225" fmla="*/ 42863 w 1866900"/>
              <a:gd name="connsiteY225"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73831 w 1866900"/>
              <a:gd name="connsiteY215" fmla="*/ 559594 h 871538"/>
              <a:gd name="connsiteX216" fmla="*/ 152400 w 1866900"/>
              <a:gd name="connsiteY216" fmla="*/ 576263 h 871538"/>
              <a:gd name="connsiteX217" fmla="*/ 135731 w 1866900"/>
              <a:gd name="connsiteY217" fmla="*/ 595313 h 871538"/>
              <a:gd name="connsiteX218" fmla="*/ 116681 w 1866900"/>
              <a:gd name="connsiteY218" fmla="*/ 614363 h 871538"/>
              <a:gd name="connsiteX219" fmla="*/ 97631 w 1866900"/>
              <a:gd name="connsiteY219" fmla="*/ 642938 h 871538"/>
              <a:gd name="connsiteX220" fmla="*/ 54769 w 1866900"/>
              <a:gd name="connsiteY220" fmla="*/ 657225 h 871538"/>
              <a:gd name="connsiteX221" fmla="*/ 23812 w 1866900"/>
              <a:gd name="connsiteY221" fmla="*/ 635794 h 871538"/>
              <a:gd name="connsiteX222" fmla="*/ 42862 w 1866900"/>
              <a:gd name="connsiteY222" fmla="*/ 576262 h 871538"/>
              <a:gd name="connsiteX223" fmla="*/ 0 w 1866900"/>
              <a:gd name="connsiteY223" fmla="*/ 526256 h 871538"/>
              <a:gd name="connsiteX224" fmla="*/ 42863 w 1866900"/>
              <a:gd name="connsiteY224" fmla="*/ 423865 h 871538"/>
              <a:gd name="connsiteX0" fmla="*/ 42863 w 1866900"/>
              <a:gd name="connsiteY0" fmla="*/ 423865 h 871538"/>
              <a:gd name="connsiteX1" fmla="*/ 30956 w 1866900"/>
              <a:gd name="connsiteY1" fmla="*/ 359569 h 871538"/>
              <a:gd name="connsiteX2" fmla="*/ 66674 w 1866900"/>
              <a:gd name="connsiteY2" fmla="*/ 321469 h 871538"/>
              <a:gd name="connsiteX3" fmla="*/ 126207 w 1866900"/>
              <a:gd name="connsiteY3" fmla="*/ 314326 h 871538"/>
              <a:gd name="connsiteX4" fmla="*/ 183356 w 1866900"/>
              <a:gd name="connsiteY4" fmla="*/ 326232 h 871538"/>
              <a:gd name="connsiteX5" fmla="*/ 190500 w 1866900"/>
              <a:gd name="connsiteY5" fmla="*/ 328613 h 871538"/>
              <a:gd name="connsiteX6" fmla="*/ 200025 w 1866900"/>
              <a:gd name="connsiteY6" fmla="*/ 330994 h 871538"/>
              <a:gd name="connsiteX7" fmla="*/ 214312 w 1866900"/>
              <a:gd name="connsiteY7" fmla="*/ 335757 h 871538"/>
              <a:gd name="connsiteX8" fmla="*/ 235744 w 1866900"/>
              <a:gd name="connsiteY8" fmla="*/ 340519 h 871538"/>
              <a:gd name="connsiteX9" fmla="*/ 247650 w 1866900"/>
              <a:gd name="connsiteY9" fmla="*/ 342900 h 871538"/>
              <a:gd name="connsiteX10" fmla="*/ 254794 w 1866900"/>
              <a:gd name="connsiteY10" fmla="*/ 345282 h 871538"/>
              <a:gd name="connsiteX11" fmla="*/ 264319 w 1866900"/>
              <a:gd name="connsiteY11" fmla="*/ 347663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61950 w 1866900"/>
              <a:gd name="connsiteY202" fmla="*/ 476250 h 871538"/>
              <a:gd name="connsiteX203" fmla="*/ 347662 w 1866900"/>
              <a:gd name="connsiteY203" fmla="*/ 483394 h 871538"/>
              <a:gd name="connsiteX204" fmla="*/ 314325 w 1866900"/>
              <a:gd name="connsiteY204" fmla="*/ 492919 h 871538"/>
              <a:gd name="connsiteX205" fmla="*/ 285750 w 1866900"/>
              <a:gd name="connsiteY205" fmla="*/ 502444 h 871538"/>
              <a:gd name="connsiteX206" fmla="*/ 278606 w 1866900"/>
              <a:gd name="connsiteY206" fmla="*/ 504825 h 871538"/>
              <a:gd name="connsiteX207" fmla="*/ 271462 w 1866900"/>
              <a:gd name="connsiteY207" fmla="*/ 507207 h 871538"/>
              <a:gd name="connsiteX208" fmla="*/ 257175 w 1866900"/>
              <a:gd name="connsiteY208" fmla="*/ 509588 h 871538"/>
              <a:gd name="connsiteX209" fmla="*/ 250031 w 1866900"/>
              <a:gd name="connsiteY209" fmla="*/ 514350 h 871538"/>
              <a:gd name="connsiteX210" fmla="*/ 233362 w 1866900"/>
              <a:gd name="connsiteY210" fmla="*/ 519113 h 871538"/>
              <a:gd name="connsiteX211" fmla="*/ 219075 w 1866900"/>
              <a:gd name="connsiteY211" fmla="*/ 523875 h 871538"/>
              <a:gd name="connsiteX212" fmla="*/ 197644 w 1866900"/>
              <a:gd name="connsiteY212" fmla="*/ 535782 h 871538"/>
              <a:gd name="connsiteX213" fmla="*/ 185737 w 1866900"/>
              <a:gd name="connsiteY213" fmla="*/ 547688 h 871538"/>
              <a:gd name="connsiteX214" fmla="*/ 180975 w 1866900"/>
              <a:gd name="connsiteY214" fmla="*/ 554832 h 871538"/>
              <a:gd name="connsiteX215" fmla="*/ 152400 w 1866900"/>
              <a:gd name="connsiteY215" fmla="*/ 576263 h 871538"/>
              <a:gd name="connsiteX216" fmla="*/ 135731 w 1866900"/>
              <a:gd name="connsiteY216" fmla="*/ 595313 h 871538"/>
              <a:gd name="connsiteX217" fmla="*/ 116681 w 1866900"/>
              <a:gd name="connsiteY217" fmla="*/ 614363 h 871538"/>
              <a:gd name="connsiteX218" fmla="*/ 97631 w 1866900"/>
              <a:gd name="connsiteY218" fmla="*/ 642938 h 871538"/>
              <a:gd name="connsiteX219" fmla="*/ 54769 w 1866900"/>
              <a:gd name="connsiteY219" fmla="*/ 657225 h 871538"/>
              <a:gd name="connsiteX220" fmla="*/ 23812 w 1866900"/>
              <a:gd name="connsiteY220" fmla="*/ 635794 h 871538"/>
              <a:gd name="connsiteX221" fmla="*/ 42862 w 1866900"/>
              <a:gd name="connsiteY221" fmla="*/ 576262 h 871538"/>
              <a:gd name="connsiteX222" fmla="*/ 0 w 1866900"/>
              <a:gd name="connsiteY222" fmla="*/ 526256 h 871538"/>
              <a:gd name="connsiteX223" fmla="*/ 42863 w 1866900"/>
              <a:gd name="connsiteY223" fmla="*/ 423865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243840 w 1866900"/>
              <a:gd name="connsiteY222" fmla="*/ 667703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217646 w 1866900"/>
              <a:gd name="connsiteY222" fmla="*/ 646271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81928 w 1866900"/>
              <a:gd name="connsiteY222" fmla="*/ 603409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223" fmla="*/ 135731 w 1866900"/>
              <a:gd name="connsiteY223" fmla="*/ 595313 h 871538"/>
              <a:gd name="connsiteX0" fmla="*/ 135731 w 1866900"/>
              <a:gd name="connsiteY0" fmla="*/ 595313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223" fmla="*/ 135731 w 1866900"/>
              <a:gd name="connsiteY223" fmla="*/ 595313 h 871538"/>
              <a:gd name="connsiteX0" fmla="*/ 143828 w 1866900"/>
              <a:gd name="connsiteY0" fmla="*/ 584359 h 871538"/>
              <a:gd name="connsiteX1" fmla="*/ 116681 w 1866900"/>
              <a:gd name="connsiteY1" fmla="*/ 614363 h 871538"/>
              <a:gd name="connsiteX2" fmla="*/ 97631 w 1866900"/>
              <a:gd name="connsiteY2" fmla="*/ 642938 h 871538"/>
              <a:gd name="connsiteX3" fmla="*/ 54769 w 1866900"/>
              <a:gd name="connsiteY3" fmla="*/ 657225 h 871538"/>
              <a:gd name="connsiteX4" fmla="*/ 23812 w 1866900"/>
              <a:gd name="connsiteY4" fmla="*/ 635794 h 871538"/>
              <a:gd name="connsiteX5" fmla="*/ 42862 w 1866900"/>
              <a:gd name="connsiteY5" fmla="*/ 576262 h 871538"/>
              <a:gd name="connsiteX6" fmla="*/ 0 w 1866900"/>
              <a:gd name="connsiteY6" fmla="*/ 526256 h 871538"/>
              <a:gd name="connsiteX7" fmla="*/ 42863 w 1866900"/>
              <a:gd name="connsiteY7" fmla="*/ 423865 h 871538"/>
              <a:gd name="connsiteX8" fmla="*/ 30956 w 1866900"/>
              <a:gd name="connsiteY8" fmla="*/ 359569 h 871538"/>
              <a:gd name="connsiteX9" fmla="*/ 66674 w 1866900"/>
              <a:gd name="connsiteY9" fmla="*/ 321469 h 871538"/>
              <a:gd name="connsiteX10" fmla="*/ 126207 w 1866900"/>
              <a:gd name="connsiteY10" fmla="*/ 314326 h 871538"/>
              <a:gd name="connsiteX11" fmla="*/ 183356 w 1866900"/>
              <a:gd name="connsiteY11" fmla="*/ 326232 h 871538"/>
              <a:gd name="connsiteX12" fmla="*/ 190500 w 1866900"/>
              <a:gd name="connsiteY12" fmla="*/ 328613 h 871538"/>
              <a:gd name="connsiteX13" fmla="*/ 200025 w 1866900"/>
              <a:gd name="connsiteY13" fmla="*/ 330994 h 871538"/>
              <a:gd name="connsiteX14" fmla="*/ 214312 w 1866900"/>
              <a:gd name="connsiteY14" fmla="*/ 335757 h 871538"/>
              <a:gd name="connsiteX15" fmla="*/ 235744 w 1866900"/>
              <a:gd name="connsiteY15" fmla="*/ 340519 h 871538"/>
              <a:gd name="connsiteX16" fmla="*/ 247650 w 1866900"/>
              <a:gd name="connsiteY16" fmla="*/ 342900 h 871538"/>
              <a:gd name="connsiteX17" fmla="*/ 254794 w 1866900"/>
              <a:gd name="connsiteY17" fmla="*/ 345282 h 871538"/>
              <a:gd name="connsiteX18" fmla="*/ 264319 w 1866900"/>
              <a:gd name="connsiteY18" fmla="*/ 347663 h 871538"/>
              <a:gd name="connsiteX19" fmla="*/ 292894 w 1866900"/>
              <a:gd name="connsiteY19" fmla="*/ 357188 h 871538"/>
              <a:gd name="connsiteX20" fmla="*/ 300037 w 1866900"/>
              <a:gd name="connsiteY20" fmla="*/ 359569 h 871538"/>
              <a:gd name="connsiteX21" fmla="*/ 342900 w 1866900"/>
              <a:gd name="connsiteY21" fmla="*/ 364332 h 871538"/>
              <a:gd name="connsiteX22" fmla="*/ 354806 w 1866900"/>
              <a:gd name="connsiteY22" fmla="*/ 366713 h 871538"/>
              <a:gd name="connsiteX23" fmla="*/ 385762 w 1866900"/>
              <a:gd name="connsiteY23" fmla="*/ 369094 h 871538"/>
              <a:gd name="connsiteX24" fmla="*/ 416719 w 1866900"/>
              <a:gd name="connsiteY24" fmla="*/ 373857 h 871538"/>
              <a:gd name="connsiteX25" fmla="*/ 445294 w 1866900"/>
              <a:gd name="connsiteY25" fmla="*/ 378619 h 871538"/>
              <a:gd name="connsiteX26" fmla="*/ 833437 w 1866900"/>
              <a:gd name="connsiteY26" fmla="*/ 383382 h 871538"/>
              <a:gd name="connsiteX27" fmla="*/ 1345406 w 1866900"/>
              <a:gd name="connsiteY27" fmla="*/ 383382 h 871538"/>
              <a:gd name="connsiteX28" fmla="*/ 1452562 w 1866900"/>
              <a:gd name="connsiteY28" fmla="*/ 381000 h 871538"/>
              <a:gd name="connsiteX29" fmla="*/ 1466850 w 1866900"/>
              <a:gd name="connsiteY29" fmla="*/ 376238 h 871538"/>
              <a:gd name="connsiteX30" fmla="*/ 1478756 w 1866900"/>
              <a:gd name="connsiteY30" fmla="*/ 364332 h 871538"/>
              <a:gd name="connsiteX31" fmla="*/ 1490662 w 1866900"/>
              <a:gd name="connsiteY31" fmla="*/ 350044 h 871538"/>
              <a:gd name="connsiteX32" fmla="*/ 1497806 w 1866900"/>
              <a:gd name="connsiteY32" fmla="*/ 345282 h 871538"/>
              <a:gd name="connsiteX33" fmla="*/ 1507331 w 1866900"/>
              <a:gd name="connsiteY33" fmla="*/ 333375 h 871538"/>
              <a:gd name="connsiteX34" fmla="*/ 1512094 w 1866900"/>
              <a:gd name="connsiteY34" fmla="*/ 323850 h 871538"/>
              <a:gd name="connsiteX35" fmla="*/ 1521619 w 1866900"/>
              <a:gd name="connsiteY35" fmla="*/ 309563 h 871538"/>
              <a:gd name="connsiteX36" fmla="*/ 1524000 w 1866900"/>
              <a:gd name="connsiteY36" fmla="*/ 302419 h 871538"/>
              <a:gd name="connsiteX37" fmla="*/ 1533525 w 1866900"/>
              <a:gd name="connsiteY37" fmla="*/ 288132 h 871538"/>
              <a:gd name="connsiteX38" fmla="*/ 1535906 w 1866900"/>
              <a:gd name="connsiteY38" fmla="*/ 278607 h 871538"/>
              <a:gd name="connsiteX39" fmla="*/ 1538287 w 1866900"/>
              <a:gd name="connsiteY39" fmla="*/ 264319 h 871538"/>
              <a:gd name="connsiteX40" fmla="*/ 1540669 w 1866900"/>
              <a:gd name="connsiteY40" fmla="*/ 257175 h 871538"/>
              <a:gd name="connsiteX41" fmla="*/ 1547812 w 1866900"/>
              <a:gd name="connsiteY41" fmla="*/ 230982 h 871538"/>
              <a:gd name="connsiteX42" fmla="*/ 1552575 w 1866900"/>
              <a:gd name="connsiteY42" fmla="*/ 197644 h 871538"/>
              <a:gd name="connsiteX43" fmla="*/ 1557337 w 1866900"/>
              <a:gd name="connsiteY43" fmla="*/ 190500 h 871538"/>
              <a:gd name="connsiteX44" fmla="*/ 1562100 w 1866900"/>
              <a:gd name="connsiteY44" fmla="*/ 176213 h 871538"/>
              <a:gd name="connsiteX45" fmla="*/ 1564481 w 1866900"/>
              <a:gd name="connsiteY45" fmla="*/ 169069 h 871538"/>
              <a:gd name="connsiteX46" fmla="*/ 1574006 w 1866900"/>
              <a:gd name="connsiteY46" fmla="*/ 154782 h 871538"/>
              <a:gd name="connsiteX47" fmla="*/ 1578769 w 1866900"/>
              <a:gd name="connsiteY47" fmla="*/ 147638 h 871538"/>
              <a:gd name="connsiteX48" fmla="*/ 1590675 w 1866900"/>
              <a:gd name="connsiteY48" fmla="*/ 126207 h 871538"/>
              <a:gd name="connsiteX49" fmla="*/ 1595437 w 1866900"/>
              <a:gd name="connsiteY49" fmla="*/ 119063 h 871538"/>
              <a:gd name="connsiteX50" fmla="*/ 1600200 w 1866900"/>
              <a:gd name="connsiteY50" fmla="*/ 111919 h 871538"/>
              <a:gd name="connsiteX51" fmla="*/ 1600200 w 1866900"/>
              <a:gd name="connsiteY51" fmla="*/ 90488 h 871538"/>
              <a:gd name="connsiteX52" fmla="*/ 1578769 w 1866900"/>
              <a:gd name="connsiteY52" fmla="*/ 73819 h 871538"/>
              <a:gd name="connsiteX53" fmla="*/ 1564481 w 1866900"/>
              <a:gd name="connsiteY53" fmla="*/ 66675 h 871538"/>
              <a:gd name="connsiteX54" fmla="*/ 1557337 w 1866900"/>
              <a:gd name="connsiteY54" fmla="*/ 61913 h 871538"/>
              <a:gd name="connsiteX55" fmla="*/ 1547812 w 1866900"/>
              <a:gd name="connsiteY55" fmla="*/ 57150 h 871538"/>
              <a:gd name="connsiteX56" fmla="*/ 1533525 w 1866900"/>
              <a:gd name="connsiteY56" fmla="*/ 50007 h 871538"/>
              <a:gd name="connsiteX57" fmla="*/ 1526381 w 1866900"/>
              <a:gd name="connsiteY57" fmla="*/ 45244 h 871538"/>
              <a:gd name="connsiteX58" fmla="*/ 1519237 w 1866900"/>
              <a:gd name="connsiteY58" fmla="*/ 42863 h 871538"/>
              <a:gd name="connsiteX59" fmla="*/ 1509712 w 1866900"/>
              <a:gd name="connsiteY59" fmla="*/ 28575 h 871538"/>
              <a:gd name="connsiteX60" fmla="*/ 1504950 w 1866900"/>
              <a:gd name="connsiteY60" fmla="*/ 21432 h 871538"/>
              <a:gd name="connsiteX61" fmla="*/ 1507331 w 1866900"/>
              <a:gd name="connsiteY61" fmla="*/ 11907 h 871538"/>
              <a:gd name="connsiteX62" fmla="*/ 1528762 w 1866900"/>
              <a:gd name="connsiteY62" fmla="*/ 0 h 871538"/>
              <a:gd name="connsiteX63" fmla="*/ 1552575 w 1866900"/>
              <a:gd name="connsiteY63" fmla="*/ 2382 h 871538"/>
              <a:gd name="connsiteX64" fmla="*/ 1566862 w 1866900"/>
              <a:gd name="connsiteY64" fmla="*/ 7144 h 871538"/>
              <a:gd name="connsiteX65" fmla="*/ 1578769 w 1866900"/>
              <a:gd name="connsiteY65" fmla="*/ 9525 h 871538"/>
              <a:gd name="connsiteX66" fmla="*/ 1593056 w 1866900"/>
              <a:gd name="connsiteY66" fmla="*/ 14288 h 871538"/>
              <a:gd name="connsiteX67" fmla="*/ 1600200 w 1866900"/>
              <a:gd name="connsiteY67" fmla="*/ 19050 h 871538"/>
              <a:gd name="connsiteX68" fmla="*/ 1614487 w 1866900"/>
              <a:gd name="connsiteY68" fmla="*/ 21432 h 871538"/>
              <a:gd name="connsiteX69" fmla="*/ 1624012 w 1866900"/>
              <a:gd name="connsiteY69" fmla="*/ 23813 h 871538"/>
              <a:gd name="connsiteX70" fmla="*/ 1638300 w 1866900"/>
              <a:gd name="connsiteY70" fmla="*/ 28575 h 871538"/>
              <a:gd name="connsiteX71" fmla="*/ 1652587 w 1866900"/>
              <a:gd name="connsiteY71" fmla="*/ 30957 h 871538"/>
              <a:gd name="connsiteX72" fmla="*/ 1676400 w 1866900"/>
              <a:gd name="connsiteY72" fmla="*/ 33338 h 871538"/>
              <a:gd name="connsiteX73" fmla="*/ 1702594 w 1866900"/>
              <a:gd name="connsiteY73" fmla="*/ 38100 h 871538"/>
              <a:gd name="connsiteX74" fmla="*/ 1709737 w 1866900"/>
              <a:gd name="connsiteY74" fmla="*/ 40482 h 871538"/>
              <a:gd name="connsiteX75" fmla="*/ 1716881 w 1866900"/>
              <a:gd name="connsiteY75" fmla="*/ 47625 h 871538"/>
              <a:gd name="connsiteX76" fmla="*/ 1721644 w 1866900"/>
              <a:gd name="connsiteY76" fmla="*/ 61913 h 871538"/>
              <a:gd name="connsiteX77" fmla="*/ 1726406 w 1866900"/>
              <a:gd name="connsiteY77" fmla="*/ 78582 h 871538"/>
              <a:gd name="connsiteX78" fmla="*/ 1724025 w 1866900"/>
              <a:gd name="connsiteY78" fmla="*/ 102394 h 871538"/>
              <a:gd name="connsiteX79" fmla="*/ 1716881 w 1866900"/>
              <a:gd name="connsiteY79" fmla="*/ 104775 h 871538"/>
              <a:gd name="connsiteX80" fmla="*/ 1659731 w 1866900"/>
              <a:gd name="connsiteY80" fmla="*/ 107157 h 871538"/>
              <a:gd name="connsiteX81" fmla="*/ 1652587 w 1866900"/>
              <a:gd name="connsiteY81" fmla="*/ 111919 h 871538"/>
              <a:gd name="connsiteX82" fmla="*/ 1650206 w 1866900"/>
              <a:gd name="connsiteY82" fmla="*/ 119063 h 871538"/>
              <a:gd name="connsiteX83" fmla="*/ 1645444 w 1866900"/>
              <a:gd name="connsiteY83" fmla="*/ 126207 h 871538"/>
              <a:gd name="connsiteX84" fmla="*/ 1638300 w 1866900"/>
              <a:gd name="connsiteY84" fmla="*/ 140494 h 871538"/>
              <a:gd name="connsiteX85" fmla="*/ 1635919 w 1866900"/>
              <a:gd name="connsiteY85" fmla="*/ 159544 h 871538"/>
              <a:gd name="connsiteX86" fmla="*/ 1633537 w 1866900"/>
              <a:gd name="connsiteY86" fmla="*/ 166688 h 871538"/>
              <a:gd name="connsiteX87" fmla="*/ 1628775 w 1866900"/>
              <a:gd name="connsiteY87" fmla="*/ 204788 h 871538"/>
              <a:gd name="connsiteX88" fmla="*/ 1626394 w 1866900"/>
              <a:gd name="connsiteY88" fmla="*/ 271463 h 871538"/>
              <a:gd name="connsiteX89" fmla="*/ 1628775 w 1866900"/>
              <a:gd name="connsiteY89" fmla="*/ 338138 h 871538"/>
              <a:gd name="connsiteX90" fmla="*/ 1631156 w 1866900"/>
              <a:gd name="connsiteY90" fmla="*/ 345282 h 871538"/>
              <a:gd name="connsiteX91" fmla="*/ 1645444 w 1866900"/>
              <a:gd name="connsiteY91" fmla="*/ 359569 h 871538"/>
              <a:gd name="connsiteX92" fmla="*/ 1652587 w 1866900"/>
              <a:gd name="connsiteY92" fmla="*/ 361950 h 871538"/>
              <a:gd name="connsiteX93" fmla="*/ 1659731 w 1866900"/>
              <a:gd name="connsiteY93" fmla="*/ 366713 h 871538"/>
              <a:gd name="connsiteX94" fmla="*/ 1726406 w 1866900"/>
              <a:gd name="connsiteY94" fmla="*/ 361950 h 871538"/>
              <a:gd name="connsiteX95" fmla="*/ 1733550 w 1866900"/>
              <a:gd name="connsiteY95" fmla="*/ 297657 h 871538"/>
              <a:gd name="connsiteX96" fmla="*/ 1738312 w 1866900"/>
              <a:gd name="connsiteY96" fmla="*/ 271463 h 871538"/>
              <a:gd name="connsiteX97" fmla="*/ 1743075 w 1866900"/>
              <a:gd name="connsiteY97" fmla="*/ 264319 h 871538"/>
              <a:gd name="connsiteX98" fmla="*/ 1750219 w 1866900"/>
              <a:gd name="connsiteY98" fmla="*/ 261938 h 871538"/>
              <a:gd name="connsiteX99" fmla="*/ 1757362 w 1866900"/>
              <a:gd name="connsiteY99" fmla="*/ 257175 h 871538"/>
              <a:gd name="connsiteX100" fmla="*/ 1774031 w 1866900"/>
              <a:gd name="connsiteY100" fmla="*/ 252413 h 871538"/>
              <a:gd name="connsiteX101" fmla="*/ 1797844 w 1866900"/>
              <a:gd name="connsiteY101" fmla="*/ 254794 h 871538"/>
              <a:gd name="connsiteX102" fmla="*/ 1819275 w 1866900"/>
              <a:gd name="connsiteY102" fmla="*/ 271463 h 871538"/>
              <a:gd name="connsiteX103" fmla="*/ 1826419 w 1866900"/>
              <a:gd name="connsiteY103" fmla="*/ 276225 h 871538"/>
              <a:gd name="connsiteX104" fmla="*/ 1838325 w 1866900"/>
              <a:gd name="connsiteY104" fmla="*/ 297657 h 871538"/>
              <a:gd name="connsiteX105" fmla="*/ 1826419 w 1866900"/>
              <a:gd name="connsiteY105" fmla="*/ 328613 h 871538"/>
              <a:gd name="connsiteX106" fmla="*/ 1819275 w 1866900"/>
              <a:gd name="connsiteY106" fmla="*/ 330994 h 871538"/>
              <a:gd name="connsiteX107" fmla="*/ 1804987 w 1866900"/>
              <a:gd name="connsiteY107" fmla="*/ 342900 h 871538"/>
              <a:gd name="connsiteX108" fmla="*/ 1795462 w 1866900"/>
              <a:gd name="connsiteY108" fmla="*/ 357188 h 871538"/>
              <a:gd name="connsiteX109" fmla="*/ 1800225 w 1866900"/>
              <a:gd name="connsiteY109" fmla="*/ 397669 h 871538"/>
              <a:gd name="connsiteX110" fmla="*/ 1802606 w 1866900"/>
              <a:gd name="connsiteY110" fmla="*/ 404813 h 871538"/>
              <a:gd name="connsiteX111" fmla="*/ 1807369 w 1866900"/>
              <a:gd name="connsiteY111" fmla="*/ 411957 h 871538"/>
              <a:gd name="connsiteX112" fmla="*/ 1812131 w 1866900"/>
              <a:gd name="connsiteY112" fmla="*/ 426244 h 871538"/>
              <a:gd name="connsiteX113" fmla="*/ 1824037 w 1866900"/>
              <a:gd name="connsiteY113" fmla="*/ 447675 h 871538"/>
              <a:gd name="connsiteX114" fmla="*/ 1821656 w 1866900"/>
              <a:gd name="connsiteY114" fmla="*/ 485775 h 871538"/>
              <a:gd name="connsiteX115" fmla="*/ 1816894 w 1866900"/>
              <a:gd name="connsiteY115" fmla="*/ 492919 h 871538"/>
              <a:gd name="connsiteX116" fmla="*/ 1788319 w 1866900"/>
              <a:gd name="connsiteY116" fmla="*/ 485775 h 871538"/>
              <a:gd name="connsiteX117" fmla="*/ 1781175 w 1866900"/>
              <a:gd name="connsiteY117" fmla="*/ 483394 h 871538"/>
              <a:gd name="connsiteX118" fmla="*/ 1774031 w 1866900"/>
              <a:gd name="connsiteY118" fmla="*/ 481013 h 871538"/>
              <a:gd name="connsiteX119" fmla="*/ 1759744 w 1866900"/>
              <a:gd name="connsiteY119" fmla="*/ 459582 h 871538"/>
              <a:gd name="connsiteX120" fmla="*/ 1754981 w 1866900"/>
              <a:gd name="connsiteY120" fmla="*/ 452438 h 871538"/>
              <a:gd name="connsiteX121" fmla="*/ 1747837 w 1866900"/>
              <a:gd name="connsiteY121" fmla="*/ 438150 h 871538"/>
              <a:gd name="connsiteX122" fmla="*/ 1728787 w 1866900"/>
              <a:gd name="connsiteY122" fmla="*/ 426244 h 871538"/>
              <a:gd name="connsiteX123" fmla="*/ 1721644 w 1866900"/>
              <a:gd name="connsiteY123" fmla="*/ 421482 h 871538"/>
              <a:gd name="connsiteX124" fmla="*/ 1707356 w 1866900"/>
              <a:gd name="connsiteY124" fmla="*/ 416719 h 871538"/>
              <a:gd name="connsiteX125" fmla="*/ 1690687 w 1866900"/>
              <a:gd name="connsiteY125" fmla="*/ 419100 h 871538"/>
              <a:gd name="connsiteX126" fmla="*/ 1654969 w 1866900"/>
              <a:gd name="connsiteY126" fmla="*/ 426244 h 871538"/>
              <a:gd name="connsiteX127" fmla="*/ 1647825 w 1866900"/>
              <a:gd name="connsiteY127" fmla="*/ 440532 h 871538"/>
              <a:gd name="connsiteX128" fmla="*/ 1652587 w 1866900"/>
              <a:gd name="connsiteY128" fmla="*/ 523875 h 871538"/>
              <a:gd name="connsiteX129" fmla="*/ 1657350 w 1866900"/>
              <a:gd name="connsiteY129" fmla="*/ 538163 h 871538"/>
              <a:gd name="connsiteX130" fmla="*/ 1662112 w 1866900"/>
              <a:gd name="connsiteY130" fmla="*/ 554832 h 871538"/>
              <a:gd name="connsiteX131" fmla="*/ 1666875 w 1866900"/>
              <a:gd name="connsiteY131" fmla="*/ 561975 h 871538"/>
              <a:gd name="connsiteX132" fmla="*/ 1676400 w 1866900"/>
              <a:gd name="connsiteY132" fmla="*/ 573882 h 871538"/>
              <a:gd name="connsiteX133" fmla="*/ 1678781 w 1866900"/>
              <a:gd name="connsiteY133" fmla="*/ 581025 h 871538"/>
              <a:gd name="connsiteX134" fmla="*/ 1688306 w 1866900"/>
              <a:gd name="connsiteY134" fmla="*/ 595313 h 871538"/>
              <a:gd name="connsiteX135" fmla="*/ 1693069 w 1866900"/>
              <a:gd name="connsiteY135" fmla="*/ 602457 h 871538"/>
              <a:gd name="connsiteX136" fmla="*/ 1697831 w 1866900"/>
              <a:gd name="connsiteY136" fmla="*/ 616744 h 871538"/>
              <a:gd name="connsiteX137" fmla="*/ 1707356 w 1866900"/>
              <a:gd name="connsiteY137" fmla="*/ 631032 h 871538"/>
              <a:gd name="connsiteX138" fmla="*/ 1714500 w 1866900"/>
              <a:gd name="connsiteY138" fmla="*/ 652463 h 871538"/>
              <a:gd name="connsiteX139" fmla="*/ 1716881 w 1866900"/>
              <a:gd name="connsiteY139" fmla="*/ 659607 h 871538"/>
              <a:gd name="connsiteX140" fmla="*/ 1731169 w 1866900"/>
              <a:gd name="connsiteY140" fmla="*/ 666750 h 871538"/>
              <a:gd name="connsiteX141" fmla="*/ 1781175 w 1866900"/>
              <a:gd name="connsiteY141" fmla="*/ 659607 h 871538"/>
              <a:gd name="connsiteX142" fmla="*/ 1788319 w 1866900"/>
              <a:gd name="connsiteY142" fmla="*/ 654844 h 871538"/>
              <a:gd name="connsiteX143" fmla="*/ 1802606 w 1866900"/>
              <a:gd name="connsiteY143" fmla="*/ 650082 h 871538"/>
              <a:gd name="connsiteX144" fmla="*/ 1809750 w 1866900"/>
              <a:gd name="connsiteY144" fmla="*/ 645319 h 871538"/>
              <a:gd name="connsiteX145" fmla="*/ 1852612 w 1866900"/>
              <a:gd name="connsiteY145" fmla="*/ 645319 h 871538"/>
              <a:gd name="connsiteX146" fmla="*/ 1859756 w 1866900"/>
              <a:gd name="connsiteY146" fmla="*/ 650082 h 871538"/>
              <a:gd name="connsiteX147" fmla="*/ 1862137 w 1866900"/>
              <a:gd name="connsiteY147" fmla="*/ 657225 h 871538"/>
              <a:gd name="connsiteX148" fmla="*/ 1866900 w 1866900"/>
              <a:gd name="connsiteY148" fmla="*/ 664369 h 871538"/>
              <a:gd name="connsiteX149" fmla="*/ 1864519 w 1866900"/>
              <a:gd name="connsiteY149" fmla="*/ 697707 h 871538"/>
              <a:gd name="connsiteX150" fmla="*/ 1857375 w 1866900"/>
              <a:gd name="connsiteY150" fmla="*/ 704850 h 871538"/>
              <a:gd name="connsiteX151" fmla="*/ 1854994 w 1866900"/>
              <a:gd name="connsiteY151" fmla="*/ 711994 h 871538"/>
              <a:gd name="connsiteX152" fmla="*/ 1840706 w 1866900"/>
              <a:gd name="connsiteY152" fmla="*/ 723900 h 871538"/>
              <a:gd name="connsiteX153" fmla="*/ 1833562 w 1866900"/>
              <a:gd name="connsiteY153" fmla="*/ 726282 h 871538"/>
              <a:gd name="connsiteX154" fmla="*/ 1826419 w 1866900"/>
              <a:gd name="connsiteY154" fmla="*/ 731044 h 871538"/>
              <a:gd name="connsiteX155" fmla="*/ 1793081 w 1866900"/>
              <a:gd name="connsiteY155" fmla="*/ 740569 h 871538"/>
              <a:gd name="connsiteX156" fmla="*/ 1785937 w 1866900"/>
              <a:gd name="connsiteY156" fmla="*/ 742950 h 871538"/>
              <a:gd name="connsiteX157" fmla="*/ 1771650 w 1866900"/>
              <a:gd name="connsiteY157" fmla="*/ 752475 h 871538"/>
              <a:gd name="connsiteX158" fmla="*/ 1762125 w 1866900"/>
              <a:gd name="connsiteY158" fmla="*/ 764382 h 871538"/>
              <a:gd name="connsiteX159" fmla="*/ 1754981 w 1866900"/>
              <a:gd name="connsiteY159" fmla="*/ 785813 h 871538"/>
              <a:gd name="connsiteX160" fmla="*/ 1752600 w 1866900"/>
              <a:gd name="connsiteY160" fmla="*/ 792957 h 871538"/>
              <a:gd name="connsiteX161" fmla="*/ 1747837 w 1866900"/>
              <a:gd name="connsiteY161" fmla="*/ 800100 h 871538"/>
              <a:gd name="connsiteX162" fmla="*/ 1745456 w 1866900"/>
              <a:gd name="connsiteY162" fmla="*/ 838200 h 871538"/>
              <a:gd name="connsiteX163" fmla="*/ 1743075 w 1866900"/>
              <a:gd name="connsiteY163" fmla="*/ 845344 h 871538"/>
              <a:gd name="connsiteX164" fmla="*/ 1733550 w 1866900"/>
              <a:gd name="connsiteY164" fmla="*/ 859632 h 871538"/>
              <a:gd name="connsiteX165" fmla="*/ 1712119 w 1866900"/>
              <a:gd name="connsiteY165" fmla="*/ 869157 h 871538"/>
              <a:gd name="connsiteX166" fmla="*/ 1704975 w 1866900"/>
              <a:gd name="connsiteY166" fmla="*/ 871538 h 871538"/>
              <a:gd name="connsiteX167" fmla="*/ 1688306 w 1866900"/>
              <a:gd name="connsiteY167" fmla="*/ 869157 h 871538"/>
              <a:gd name="connsiteX168" fmla="*/ 1678781 w 1866900"/>
              <a:gd name="connsiteY168" fmla="*/ 854869 h 871538"/>
              <a:gd name="connsiteX169" fmla="*/ 1674019 w 1866900"/>
              <a:gd name="connsiteY169" fmla="*/ 847725 h 871538"/>
              <a:gd name="connsiteX170" fmla="*/ 1676400 w 1866900"/>
              <a:gd name="connsiteY170" fmla="*/ 812007 h 871538"/>
              <a:gd name="connsiteX171" fmla="*/ 1678781 w 1866900"/>
              <a:gd name="connsiteY171" fmla="*/ 804863 h 871538"/>
              <a:gd name="connsiteX172" fmla="*/ 1676400 w 1866900"/>
              <a:gd name="connsiteY172" fmla="*/ 745332 h 871538"/>
              <a:gd name="connsiteX173" fmla="*/ 1671637 w 1866900"/>
              <a:gd name="connsiteY173" fmla="*/ 731044 h 871538"/>
              <a:gd name="connsiteX174" fmla="*/ 1664494 w 1866900"/>
              <a:gd name="connsiteY174" fmla="*/ 716757 h 871538"/>
              <a:gd name="connsiteX175" fmla="*/ 1657350 w 1866900"/>
              <a:gd name="connsiteY175" fmla="*/ 711994 h 871538"/>
              <a:gd name="connsiteX176" fmla="*/ 1654969 w 1866900"/>
              <a:gd name="connsiteY176" fmla="*/ 704850 h 871538"/>
              <a:gd name="connsiteX177" fmla="*/ 1645444 w 1866900"/>
              <a:gd name="connsiteY177" fmla="*/ 690563 h 871538"/>
              <a:gd name="connsiteX178" fmla="*/ 1643062 w 1866900"/>
              <a:gd name="connsiteY178" fmla="*/ 683419 h 871538"/>
              <a:gd name="connsiteX179" fmla="*/ 1635919 w 1866900"/>
              <a:gd name="connsiteY179" fmla="*/ 678657 h 871538"/>
              <a:gd name="connsiteX180" fmla="*/ 1624012 w 1866900"/>
              <a:gd name="connsiteY180" fmla="*/ 657225 h 871538"/>
              <a:gd name="connsiteX181" fmla="*/ 1619250 w 1866900"/>
              <a:gd name="connsiteY181" fmla="*/ 650082 h 871538"/>
              <a:gd name="connsiteX182" fmla="*/ 1614487 w 1866900"/>
              <a:gd name="connsiteY182" fmla="*/ 642938 h 871538"/>
              <a:gd name="connsiteX183" fmla="*/ 1609725 w 1866900"/>
              <a:gd name="connsiteY183" fmla="*/ 626269 h 871538"/>
              <a:gd name="connsiteX184" fmla="*/ 1604962 w 1866900"/>
              <a:gd name="connsiteY184" fmla="*/ 611982 h 871538"/>
              <a:gd name="connsiteX185" fmla="*/ 1602581 w 1866900"/>
              <a:gd name="connsiteY185" fmla="*/ 604838 h 871538"/>
              <a:gd name="connsiteX186" fmla="*/ 1597819 w 1866900"/>
              <a:gd name="connsiteY186" fmla="*/ 588169 h 871538"/>
              <a:gd name="connsiteX187" fmla="*/ 1590675 w 1866900"/>
              <a:gd name="connsiteY187" fmla="*/ 581025 h 871538"/>
              <a:gd name="connsiteX188" fmla="*/ 1585912 w 1866900"/>
              <a:gd name="connsiteY188" fmla="*/ 573882 h 871538"/>
              <a:gd name="connsiteX189" fmla="*/ 1571625 w 1866900"/>
              <a:gd name="connsiteY189" fmla="*/ 564357 h 871538"/>
              <a:gd name="connsiteX190" fmla="*/ 1557337 w 1866900"/>
              <a:gd name="connsiteY190" fmla="*/ 552450 h 871538"/>
              <a:gd name="connsiteX191" fmla="*/ 1547812 w 1866900"/>
              <a:gd name="connsiteY191" fmla="*/ 542925 h 871538"/>
              <a:gd name="connsiteX192" fmla="*/ 1538287 w 1866900"/>
              <a:gd name="connsiteY192" fmla="*/ 533400 h 871538"/>
              <a:gd name="connsiteX193" fmla="*/ 1526381 w 1866900"/>
              <a:gd name="connsiteY193" fmla="*/ 519113 h 871538"/>
              <a:gd name="connsiteX194" fmla="*/ 1521619 w 1866900"/>
              <a:gd name="connsiteY194" fmla="*/ 511969 h 871538"/>
              <a:gd name="connsiteX195" fmla="*/ 1514475 w 1866900"/>
              <a:gd name="connsiteY195" fmla="*/ 509588 h 871538"/>
              <a:gd name="connsiteX196" fmla="*/ 1502569 w 1866900"/>
              <a:gd name="connsiteY196" fmla="*/ 497682 h 871538"/>
              <a:gd name="connsiteX197" fmla="*/ 1490662 w 1866900"/>
              <a:gd name="connsiteY197" fmla="*/ 483394 h 871538"/>
              <a:gd name="connsiteX198" fmla="*/ 1469231 w 1866900"/>
              <a:gd name="connsiteY198" fmla="*/ 473869 h 871538"/>
              <a:gd name="connsiteX199" fmla="*/ 1231106 w 1866900"/>
              <a:gd name="connsiteY199" fmla="*/ 471488 h 871538"/>
              <a:gd name="connsiteX200" fmla="*/ 1083469 w 1866900"/>
              <a:gd name="connsiteY200" fmla="*/ 464344 h 871538"/>
              <a:gd name="connsiteX201" fmla="*/ 1031081 w 1866900"/>
              <a:gd name="connsiteY201" fmla="*/ 461963 h 871538"/>
              <a:gd name="connsiteX202" fmla="*/ 840581 w 1866900"/>
              <a:gd name="connsiteY202" fmla="*/ 459582 h 871538"/>
              <a:gd name="connsiteX203" fmla="*/ 750094 w 1866900"/>
              <a:gd name="connsiteY203" fmla="*/ 457200 h 871538"/>
              <a:gd name="connsiteX204" fmla="*/ 428625 w 1866900"/>
              <a:gd name="connsiteY204" fmla="*/ 461963 h 871538"/>
              <a:gd name="connsiteX205" fmla="*/ 402431 w 1866900"/>
              <a:gd name="connsiteY205" fmla="*/ 466725 h 871538"/>
              <a:gd name="connsiteX206" fmla="*/ 395287 w 1866900"/>
              <a:gd name="connsiteY206" fmla="*/ 469107 h 871538"/>
              <a:gd name="connsiteX207" fmla="*/ 385762 w 1866900"/>
              <a:gd name="connsiteY207" fmla="*/ 471488 h 871538"/>
              <a:gd name="connsiteX208" fmla="*/ 378619 w 1866900"/>
              <a:gd name="connsiteY208" fmla="*/ 473869 h 871538"/>
              <a:gd name="connsiteX209" fmla="*/ 361950 w 1866900"/>
              <a:gd name="connsiteY209" fmla="*/ 476250 h 871538"/>
              <a:gd name="connsiteX210" fmla="*/ 347662 w 1866900"/>
              <a:gd name="connsiteY210" fmla="*/ 483394 h 871538"/>
              <a:gd name="connsiteX211" fmla="*/ 314325 w 1866900"/>
              <a:gd name="connsiteY211" fmla="*/ 492919 h 871538"/>
              <a:gd name="connsiteX212" fmla="*/ 285750 w 1866900"/>
              <a:gd name="connsiteY212" fmla="*/ 502444 h 871538"/>
              <a:gd name="connsiteX213" fmla="*/ 278606 w 1866900"/>
              <a:gd name="connsiteY213" fmla="*/ 504825 h 871538"/>
              <a:gd name="connsiteX214" fmla="*/ 271462 w 1866900"/>
              <a:gd name="connsiteY214" fmla="*/ 507207 h 871538"/>
              <a:gd name="connsiteX215" fmla="*/ 257175 w 1866900"/>
              <a:gd name="connsiteY215" fmla="*/ 509588 h 871538"/>
              <a:gd name="connsiteX216" fmla="*/ 250031 w 1866900"/>
              <a:gd name="connsiteY216" fmla="*/ 514350 h 871538"/>
              <a:gd name="connsiteX217" fmla="*/ 233362 w 1866900"/>
              <a:gd name="connsiteY217" fmla="*/ 519113 h 871538"/>
              <a:gd name="connsiteX218" fmla="*/ 219075 w 1866900"/>
              <a:gd name="connsiteY218" fmla="*/ 523875 h 871538"/>
              <a:gd name="connsiteX219" fmla="*/ 197644 w 1866900"/>
              <a:gd name="connsiteY219" fmla="*/ 535782 h 871538"/>
              <a:gd name="connsiteX220" fmla="*/ 185737 w 1866900"/>
              <a:gd name="connsiteY220" fmla="*/ 547688 h 871538"/>
              <a:gd name="connsiteX221" fmla="*/ 180975 w 1866900"/>
              <a:gd name="connsiteY221" fmla="*/ 554832 h 871538"/>
              <a:gd name="connsiteX222" fmla="*/ 143828 w 1866900"/>
              <a:gd name="connsiteY222" fmla="*/ 584359 h 871538"/>
              <a:gd name="connsiteX0" fmla="*/ 143828 w 1866900"/>
              <a:gd name="connsiteY0" fmla="*/ 584359 h 871538"/>
              <a:gd name="connsiteX1" fmla="*/ 97631 w 1866900"/>
              <a:gd name="connsiteY1" fmla="*/ 642938 h 871538"/>
              <a:gd name="connsiteX2" fmla="*/ 54769 w 1866900"/>
              <a:gd name="connsiteY2" fmla="*/ 65722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54769 w 1866900"/>
              <a:gd name="connsiteY2" fmla="*/ 65722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33362 w 1866900"/>
              <a:gd name="connsiteY216" fmla="*/ 519113 h 871538"/>
              <a:gd name="connsiteX217" fmla="*/ 219075 w 1866900"/>
              <a:gd name="connsiteY217" fmla="*/ 523875 h 871538"/>
              <a:gd name="connsiteX218" fmla="*/ 197644 w 1866900"/>
              <a:gd name="connsiteY218" fmla="*/ 535782 h 871538"/>
              <a:gd name="connsiteX219" fmla="*/ 185737 w 1866900"/>
              <a:gd name="connsiteY219" fmla="*/ 547688 h 871538"/>
              <a:gd name="connsiteX220" fmla="*/ 180975 w 1866900"/>
              <a:gd name="connsiteY220" fmla="*/ 554832 h 871538"/>
              <a:gd name="connsiteX221" fmla="*/ 143828 w 1866900"/>
              <a:gd name="connsiteY221"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7175 w 1866900"/>
              <a:gd name="connsiteY214" fmla="*/ 509588 h 871538"/>
              <a:gd name="connsiteX215" fmla="*/ 250031 w 1866900"/>
              <a:gd name="connsiteY215" fmla="*/ 514350 h 871538"/>
              <a:gd name="connsiteX216" fmla="*/ 219075 w 1866900"/>
              <a:gd name="connsiteY216" fmla="*/ 523875 h 871538"/>
              <a:gd name="connsiteX217" fmla="*/ 197644 w 1866900"/>
              <a:gd name="connsiteY217" fmla="*/ 535782 h 871538"/>
              <a:gd name="connsiteX218" fmla="*/ 185737 w 1866900"/>
              <a:gd name="connsiteY218" fmla="*/ 547688 h 871538"/>
              <a:gd name="connsiteX219" fmla="*/ 180975 w 1866900"/>
              <a:gd name="connsiteY219" fmla="*/ 554832 h 871538"/>
              <a:gd name="connsiteX220" fmla="*/ 143828 w 1866900"/>
              <a:gd name="connsiteY220"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97644 w 1866900"/>
              <a:gd name="connsiteY216" fmla="*/ 535782 h 871538"/>
              <a:gd name="connsiteX217" fmla="*/ 185737 w 1866900"/>
              <a:gd name="connsiteY217" fmla="*/ 547688 h 871538"/>
              <a:gd name="connsiteX218" fmla="*/ 180975 w 1866900"/>
              <a:gd name="connsiteY218" fmla="*/ 554832 h 871538"/>
              <a:gd name="connsiteX219" fmla="*/ 143828 w 1866900"/>
              <a:gd name="connsiteY219"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97644 w 1866900"/>
              <a:gd name="connsiteY216" fmla="*/ 535782 h 871538"/>
              <a:gd name="connsiteX217" fmla="*/ 185737 w 1866900"/>
              <a:gd name="connsiteY217" fmla="*/ 547688 h 871538"/>
              <a:gd name="connsiteX218" fmla="*/ 143828 w 1866900"/>
              <a:gd name="connsiteY218" fmla="*/ 584359 h 871538"/>
              <a:gd name="connsiteX0" fmla="*/ 143828 w 1866900"/>
              <a:gd name="connsiteY0" fmla="*/ 584359 h 871538"/>
              <a:gd name="connsiteX1" fmla="*/ 128587 w 1866900"/>
              <a:gd name="connsiteY1" fmla="*/ 614363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23812 w 1866900"/>
              <a:gd name="connsiteY3" fmla="*/ 635794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42862 w 1866900"/>
              <a:gd name="connsiteY4" fmla="*/ 576262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71462 w 1866900"/>
              <a:gd name="connsiteY213" fmla="*/ 507207 h 871538"/>
              <a:gd name="connsiteX214" fmla="*/ 250031 w 1866900"/>
              <a:gd name="connsiteY214" fmla="*/ 514350 h 871538"/>
              <a:gd name="connsiteX215" fmla="*/ 219075 w 1866900"/>
              <a:gd name="connsiteY215" fmla="*/ 523875 h 871538"/>
              <a:gd name="connsiteX216" fmla="*/ 185737 w 1866900"/>
              <a:gd name="connsiteY216" fmla="*/ 547688 h 871538"/>
              <a:gd name="connsiteX217" fmla="*/ 143828 w 1866900"/>
              <a:gd name="connsiteY217"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85750 w 1866900"/>
              <a:gd name="connsiteY211" fmla="*/ 502444 h 871538"/>
              <a:gd name="connsiteX212" fmla="*/ 278606 w 1866900"/>
              <a:gd name="connsiteY212" fmla="*/ 504825 h 871538"/>
              <a:gd name="connsiteX213" fmla="*/ 250031 w 1866900"/>
              <a:gd name="connsiteY213" fmla="*/ 514350 h 871538"/>
              <a:gd name="connsiteX214" fmla="*/ 219075 w 1866900"/>
              <a:gd name="connsiteY214" fmla="*/ 523875 h 871538"/>
              <a:gd name="connsiteX215" fmla="*/ 185737 w 1866900"/>
              <a:gd name="connsiteY215" fmla="*/ 547688 h 871538"/>
              <a:gd name="connsiteX216" fmla="*/ 143828 w 1866900"/>
              <a:gd name="connsiteY216"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61950 w 1866900"/>
              <a:gd name="connsiteY208" fmla="*/ 476250 h 871538"/>
              <a:gd name="connsiteX209" fmla="*/ 347662 w 1866900"/>
              <a:gd name="connsiteY209" fmla="*/ 483394 h 871538"/>
              <a:gd name="connsiteX210" fmla="*/ 314325 w 1866900"/>
              <a:gd name="connsiteY210" fmla="*/ 492919 h 871538"/>
              <a:gd name="connsiteX211" fmla="*/ 278606 w 1866900"/>
              <a:gd name="connsiteY211" fmla="*/ 504825 h 871538"/>
              <a:gd name="connsiteX212" fmla="*/ 250031 w 1866900"/>
              <a:gd name="connsiteY212" fmla="*/ 514350 h 871538"/>
              <a:gd name="connsiteX213" fmla="*/ 219075 w 1866900"/>
              <a:gd name="connsiteY213" fmla="*/ 523875 h 871538"/>
              <a:gd name="connsiteX214" fmla="*/ 185737 w 1866900"/>
              <a:gd name="connsiteY214" fmla="*/ 547688 h 871538"/>
              <a:gd name="connsiteX215" fmla="*/ 143828 w 1866900"/>
              <a:gd name="connsiteY215" fmla="*/ 584359 h 871538"/>
              <a:gd name="connsiteX0" fmla="*/ 143828 w 1866900"/>
              <a:gd name="connsiteY0" fmla="*/ 584359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219075 w 1866900"/>
              <a:gd name="connsiteY212" fmla="*/ 523875 h 871538"/>
              <a:gd name="connsiteX213" fmla="*/ 185737 w 1866900"/>
              <a:gd name="connsiteY213" fmla="*/ 547688 h 871538"/>
              <a:gd name="connsiteX214" fmla="*/ 143828 w 1866900"/>
              <a:gd name="connsiteY214" fmla="*/ 584359 h 871538"/>
              <a:gd name="connsiteX0" fmla="*/ 185737 w 1866900"/>
              <a:gd name="connsiteY0" fmla="*/ 547688 h 871538"/>
              <a:gd name="connsiteX1" fmla="*/ 111918 w 1866900"/>
              <a:gd name="connsiteY1" fmla="*/ 609601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219075 w 1866900"/>
              <a:gd name="connsiteY212" fmla="*/ 523875 h 871538"/>
              <a:gd name="connsiteX213" fmla="*/ 185737 w 1866900"/>
              <a:gd name="connsiteY21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219075 w 1866900"/>
              <a:gd name="connsiteY212" fmla="*/ 523875 h 871538"/>
              <a:gd name="connsiteX213" fmla="*/ 185737 w 1866900"/>
              <a:gd name="connsiteY21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66674 w 1866900"/>
              <a:gd name="connsiteY8" fmla="*/ 321469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185737 w 1866900"/>
              <a:gd name="connsiteY21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26207 w 1866900"/>
              <a:gd name="connsiteY9" fmla="*/ 314326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185737 w 1866900"/>
              <a:gd name="connsiteY21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14312 w 1866900"/>
              <a:gd name="connsiteY13" fmla="*/ 335757 h 871538"/>
              <a:gd name="connsiteX14" fmla="*/ 235744 w 1866900"/>
              <a:gd name="connsiteY14" fmla="*/ 340519 h 871538"/>
              <a:gd name="connsiteX15" fmla="*/ 247650 w 1866900"/>
              <a:gd name="connsiteY15" fmla="*/ 342900 h 871538"/>
              <a:gd name="connsiteX16" fmla="*/ 254794 w 1866900"/>
              <a:gd name="connsiteY16" fmla="*/ 345282 h 871538"/>
              <a:gd name="connsiteX17" fmla="*/ 264319 w 1866900"/>
              <a:gd name="connsiteY17" fmla="*/ 347663 h 871538"/>
              <a:gd name="connsiteX18" fmla="*/ 292894 w 1866900"/>
              <a:gd name="connsiteY18" fmla="*/ 357188 h 871538"/>
              <a:gd name="connsiteX19" fmla="*/ 300037 w 1866900"/>
              <a:gd name="connsiteY19" fmla="*/ 359569 h 871538"/>
              <a:gd name="connsiteX20" fmla="*/ 342900 w 1866900"/>
              <a:gd name="connsiteY20" fmla="*/ 364332 h 871538"/>
              <a:gd name="connsiteX21" fmla="*/ 354806 w 1866900"/>
              <a:gd name="connsiteY21" fmla="*/ 366713 h 871538"/>
              <a:gd name="connsiteX22" fmla="*/ 385762 w 1866900"/>
              <a:gd name="connsiteY22" fmla="*/ 369094 h 871538"/>
              <a:gd name="connsiteX23" fmla="*/ 416719 w 1866900"/>
              <a:gd name="connsiteY23" fmla="*/ 373857 h 871538"/>
              <a:gd name="connsiteX24" fmla="*/ 445294 w 1866900"/>
              <a:gd name="connsiteY24" fmla="*/ 378619 h 871538"/>
              <a:gd name="connsiteX25" fmla="*/ 833437 w 1866900"/>
              <a:gd name="connsiteY25" fmla="*/ 383382 h 871538"/>
              <a:gd name="connsiteX26" fmla="*/ 1345406 w 1866900"/>
              <a:gd name="connsiteY26" fmla="*/ 383382 h 871538"/>
              <a:gd name="connsiteX27" fmla="*/ 1452562 w 1866900"/>
              <a:gd name="connsiteY27" fmla="*/ 381000 h 871538"/>
              <a:gd name="connsiteX28" fmla="*/ 1466850 w 1866900"/>
              <a:gd name="connsiteY28" fmla="*/ 376238 h 871538"/>
              <a:gd name="connsiteX29" fmla="*/ 1478756 w 1866900"/>
              <a:gd name="connsiteY29" fmla="*/ 364332 h 871538"/>
              <a:gd name="connsiteX30" fmla="*/ 1490662 w 1866900"/>
              <a:gd name="connsiteY30" fmla="*/ 350044 h 871538"/>
              <a:gd name="connsiteX31" fmla="*/ 1497806 w 1866900"/>
              <a:gd name="connsiteY31" fmla="*/ 345282 h 871538"/>
              <a:gd name="connsiteX32" fmla="*/ 1507331 w 1866900"/>
              <a:gd name="connsiteY32" fmla="*/ 333375 h 871538"/>
              <a:gd name="connsiteX33" fmla="*/ 1512094 w 1866900"/>
              <a:gd name="connsiteY33" fmla="*/ 323850 h 871538"/>
              <a:gd name="connsiteX34" fmla="*/ 1521619 w 1866900"/>
              <a:gd name="connsiteY34" fmla="*/ 309563 h 871538"/>
              <a:gd name="connsiteX35" fmla="*/ 1524000 w 1866900"/>
              <a:gd name="connsiteY35" fmla="*/ 302419 h 871538"/>
              <a:gd name="connsiteX36" fmla="*/ 1533525 w 1866900"/>
              <a:gd name="connsiteY36" fmla="*/ 288132 h 871538"/>
              <a:gd name="connsiteX37" fmla="*/ 1535906 w 1866900"/>
              <a:gd name="connsiteY37" fmla="*/ 278607 h 871538"/>
              <a:gd name="connsiteX38" fmla="*/ 1538287 w 1866900"/>
              <a:gd name="connsiteY38" fmla="*/ 264319 h 871538"/>
              <a:gd name="connsiteX39" fmla="*/ 1540669 w 1866900"/>
              <a:gd name="connsiteY39" fmla="*/ 257175 h 871538"/>
              <a:gd name="connsiteX40" fmla="*/ 1547812 w 1866900"/>
              <a:gd name="connsiteY40" fmla="*/ 230982 h 871538"/>
              <a:gd name="connsiteX41" fmla="*/ 1552575 w 1866900"/>
              <a:gd name="connsiteY41" fmla="*/ 197644 h 871538"/>
              <a:gd name="connsiteX42" fmla="*/ 1557337 w 1866900"/>
              <a:gd name="connsiteY42" fmla="*/ 190500 h 871538"/>
              <a:gd name="connsiteX43" fmla="*/ 1562100 w 1866900"/>
              <a:gd name="connsiteY43" fmla="*/ 176213 h 871538"/>
              <a:gd name="connsiteX44" fmla="*/ 1564481 w 1866900"/>
              <a:gd name="connsiteY44" fmla="*/ 169069 h 871538"/>
              <a:gd name="connsiteX45" fmla="*/ 1574006 w 1866900"/>
              <a:gd name="connsiteY45" fmla="*/ 154782 h 871538"/>
              <a:gd name="connsiteX46" fmla="*/ 1578769 w 1866900"/>
              <a:gd name="connsiteY46" fmla="*/ 147638 h 871538"/>
              <a:gd name="connsiteX47" fmla="*/ 1590675 w 1866900"/>
              <a:gd name="connsiteY47" fmla="*/ 126207 h 871538"/>
              <a:gd name="connsiteX48" fmla="*/ 1595437 w 1866900"/>
              <a:gd name="connsiteY48" fmla="*/ 119063 h 871538"/>
              <a:gd name="connsiteX49" fmla="*/ 1600200 w 1866900"/>
              <a:gd name="connsiteY49" fmla="*/ 111919 h 871538"/>
              <a:gd name="connsiteX50" fmla="*/ 1600200 w 1866900"/>
              <a:gd name="connsiteY50" fmla="*/ 90488 h 871538"/>
              <a:gd name="connsiteX51" fmla="*/ 1578769 w 1866900"/>
              <a:gd name="connsiteY51" fmla="*/ 73819 h 871538"/>
              <a:gd name="connsiteX52" fmla="*/ 1564481 w 1866900"/>
              <a:gd name="connsiteY52" fmla="*/ 66675 h 871538"/>
              <a:gd name="connsiteX53" fmla="*/ 1557337 w 1866900"/>
              <a:gd name="connsiteY53" fmla="*/ 61913 h 871538"/>
              <a:gd name="connsiteX54" fmla="*/ 1547812 w 1866900"/>
              <a:gd name="connsiteY54" fmla="*/ 57150 h 871538"/>
              <a:gd name="connsiteX55" fmla="*/ 1533525 w 1866900"/>
              <a:gd name="connsiteY55" fmla="*/ 50007 h 871538"/>
              <a:gd name="connsiteX56" fmla="*/ 1526381 w 1866900"/>
              <a:gd name="connsiteY56" fmla="*/ 45244 h 871538"/>
              <a:gd name="connsiteX57" fmla="*/ 1519237 w 1866900"/>
              <a:gd name="connsiteY57" fmla="*/ 42863 h 871538"/>
              <a:gd name="connsiteX58" fmla="*/ 1509712 w 1866900"/>
              <a:gd name="connsiteY58" fmla="*/ 28575 h 871538"/>
              <a:gd name="connsiteX59" fmla="*/ 1504950 w 1866900"/>
              <a:gd name="connsiteY59" fmla="*/ 21432 h 871538"/>
              <a:gd name="connsiteX60" fmla="*/ 1507331 w 1866900"/>
              <a:gd name="connsiteY60" fmla="*/ 11907 h 871538"/>
              <a:gd name="connsiteX61" fmla="*/ 1528762 w 1866900"/>
              <a:gd name="connsiteY61" fmla="*/ 0 h 871538"/>
              <a:gd name="connsiteX62" fmla="*/ 1552575 w 1866900"/>
              <a:gd name="connsiteY62" fmla="*/ 2382 h 871538"/>
              <a:gd name="connsiteX63" fmla="*/ 1566862 w 1866900"/>
              <a:gd name="connsiteY63" fmla="*/ 7144 h 871538"/>
              <a:gd name="connsiteX64" fmla="*/ 1578769 w 1866900"/>
              <a:gd name="connsiteY64" fmla="*/ 9525 h 871538"/>
              <a:gd name="connsiteX65" fmla="*/ 1593056 w 1866900"/>
              <a:gd name="connsiteY65" fmla="*/ 14288 h 871538"/>
              <a:gd name="connsiteX66" fmla="*/ 1600200 w 1866900"/>
              <a:gd name="connsiteY66" fmla="*/ 19050 h 871538"/>
              <a:gd name="connsiteX67" fmla="*/ 1614487 w 1866900"/>
              <a:gd name="connsiteY67" fmla="*/ 21432 h 871538"/>
              <a:gd name="connsiteX68" fmla="*/ 1624012 w 1866900"/>
              <a:gd name="connsiteY68" fmla="*/ 23813 h 871538"/>
              <a:gd name="connsiteX69" fmla="*/ 1638300 w 1866900"/>
              <a:gd name="connsiteY69" fmla="*/ 28575 h 871538"/>
              <a:gd name="connsiteX70" fmla="*/ 1652587 w 1866900"/>
              <a:gd name="connsiteY70" fmla="*/ 30957 h 871538"/>
              <a:gd name="connsiteX71" fmla="*/ 1676400 w 1866900"/>
              <a:gd name="connsiteY71" fmla="*/ 33338 h 871538"/>
              <a:gd name="connsiteX72" fmla="*/ 1702594 w 1866900"/>
              <a:gd name="connsiteY72" fmla="*/ 38100 h 871538"/>
              <a:gd name="connsiteX73" fmla="*/ 1709737 w 1866900"/>
              <a:gd name="connsiteY73" fmla="*/ 40482 h 871538"/>
              <a:gd name="connsiteX74" fmla="*/ 1716881 w 1866900"/>
              <a:gd name="connsiteY74" fmla="*/ 47625 h 871538"/>
              <a:gd name="connsiteX75" fmla="*/ 1721644 w 1866900"/>
              <a:gd name="connsiteY75" fmla="*/ 61913 h 871538"/>
              <a:gd name="connsiteX76" fmla="*/ 1726406 w 1866900"/>
              <a:gd name="connsiteY76" fmla="*/ 78582 h 871538"/>
              <a:gd name="connsiteX77" fmla="*/ 1724025 w 1866900"/>
              <a:gd name="connsiteY77" fmla="*/ 102394 h 871538"/>
              <a:gd name="connsiteX78" fmla="*/ 1716881 w 1866900"/>
              <a:gd name="connsiteY78" fmla="*/ 104775 h 871538"/>
              <a:gd name="connsiteX79" fmla="*/ 1659731 w 1866900"/>
              <a:gd name="connsiteY79" fmla="*/ 107157 h 871538"/>
              <a:gd name="connsiteX80" fmla="*/ 1652587 w 1866900"/>
              <a:gd name="connsiteY80" fmla="*/ 111919 h 871538"/>
              <a:gd name="connsiteX81" fmla="*/ 1650206 w 1866900"/>
              <a:gd name="connsiteY81" fmla="*/ 119063 h 871538"/>
              <a:gd name="connsiteX82" fmla="*/ 1645444 w 1866900"/>
              <a:gd name="connsiteY82" fmla="*/ 126207 h 871538"/>
              <a:gd name="connsiteX83" fmla="*/ 1638300 w 1866900"/>
              <a:gd name="connsiteY83" fmla="*/ 140494 h 871538"/>
              <a:gd name="connsiteX84" fmla="*/ 1635919 w 1866900"/>
              <a:gd name="connsiteY84" fmla="*/ 159544 h 871538"/>
              <a:gd name="connsiteX85" fmla="*/ 1633537 w 1866900"/>
              <a:gd name="connsiteY85" fmla="*/ 166688 h 871538"/>
              <a:gd name="connsiteX86" fmla="*/ 1628775 w 1866900"/>
              <a:gd name="connsiteY86" fmla="*/ 204788 h 871538"/>
              <a:gd name="connsiteX87" fmla="*/ 1626394 w 1866900"/>
              <a:gd name="connsiteY87" fmla="*/ 271463 h 871538"/>
              <a:gd name="connsiteX88" fmla="*/ 1628775 w 1866900"/>
              <a:gd name="connsiteY88" fmla="*/ 338138 h 871538"/>
              <a:gd name="connsiteX89" fmla="*/ 1631156 w 1866900"/>
              <a:gd name="connsiteY89" fmla="*/ 345282 h 871538"/>
              <a:gd name="connsiteX90" fmla="*/ 1645444 w 1866900"/>
              <a:gd name="connsiteY90" fmla="*/ 359569 h 871538"/>
              <a:gd name="connsiteX91" fmla="*/ 1652587 w 1866900"/>
              <a:gd name="connsiteY91" fmla="*/ 361950 h 871538"/>
              <a:gd name="connsiteX92" fmla="*/ 1659731 w 1866900"/>
              <a:gd name="connsiteY92" fmla="*/ 366713 h 871538"/>
              <a:gd name="connsiteX93" fmla="*/ 1726406 w 1866900"/>
              <a:gd name="connsiteY93" fmla="*/ 361950 h 871538"/>
              <a:gd name="connsiteX94" fmla="*/ 1733550 w 1866900"/>
              <a:gd name="connsiteY94" fmla="*/ 297657 h 871538"/>
              <a:gd name="connsiteX95" fmla="*/ 1738312 w 1866900"/>
              <a:gd name="connsiteY95" fmla="*/ 271463 h 871538"/>
              <a:gd name="connsiteX96" fmla="*/ 1743075 w 1866900"/>
              <a:gd name="connsiteY96" fmla="*/ 264319 h 871538"/>
              <a:gd name="connsiteX97" fmla="*/ 1750219 w 1866900"/>
              <a:gd name="connsiteY97" fmla="*/ 261938 h 871538"/>
              <a:gd name="connsiteX98" fmla="*/ 1757362 w 1866900"/>
              <a:gd name="connsiteY98" fmla="*/ 257175 h 871538"/>
              <a:gd name="connsiteX99" fmla="*/ 1774031 w 1866900"/>
              <a:gd name="connsiteY99" fmla="*/ 252413 h 871538"/>
              <a:gd name="connsiteX100" fmla="*/ 1797844 w 1866900"/>
              <a:gd name="connsiteY100" fmla="*/ 254794 h 871538"/>
              <a:gd name="connsiteX101" fmla="*/ 1819275 w 1866900"/>
              <a:gd name="connsiteY101" fmla="*/ 271463 h 871538"/>
              <a:gd name="connsiteX102" fmla="*/ 1826419 w 1866900"/>
              <a:gd name="connsiteY102" fmla="*/ 276225 h 871538"/>
              <a:gd name="connsiteX103" fmla="*/ 1838325 w 1866900"/>
              <a:gd name="connsiteY103" fmla="*/ 297657 h 871538"/>
              <a:gd name="connsiteX104" fmla="*/ 1826419 w 1866900"/>
              <a:gd name="connsiteY104" fmla="*/ 328613 h 871538"/>
              <a:gd name="connsiteX105" fmla="*/ 1819275 w 1866900"/>
              <a:gd name="connsiteY105" fmla="*/ 330994 h 871538"/>
              <a:gd name="connsiteX106" fmla="*/ 1804987 w 1866900"/>
              <a:gd name="connsiteY106" fmla="*/ 342900 h 871538"/>
              <a:gd name="connsiteX107" fmla="*/ 1795462 w 1866900"/>
              <a:gd name="connsiteY107" fmla="*/ 357188 h 871538"/>
              <a:gd name="connsiteX108" fmla="*/ 1800225 w 1866900"/>
              <a:gd name="connsiteY108" fmla="*/ 397669 h 871538"/>
              <a:gd name="connsiteX109" fmla="*/ 1802606 w 1866900"/>
              <a:gd name="connsiteY109" fmla="*/ 404813 h 871538"/>
              <a:gd name="connsiteX110" fmla="*/ 1807369 w 1866900"/>
              <a:gd name="connsiteY110" fmla="*/ 411957 h 871538"/>
              <a:gd name="connsiteX111" fmla="*/ 1812131 w 1866900"/>
              <a:gd name="connsiteY111" fmla="*/ 426244 h 871538"/>
              <a:gd name="connsiteX112" fmla="*/ 1824037 w 1866900"/>
              <a:gd name="connsiteY112" fmla="*/ 447675 h 871538"/>
              <a:gd name="connsiteX113" fmla="*/ 1821656 w 1866900"/>
              <a:gd name="connsiteY113" fmla="*/ 485775 h 871538"/>
              <a:gd name="connsiteX114" fmla="*/ 1816894 w 1866900"/>
              <a:gd name="connsiteY114" fmla="*/ 492919 h 871538"/>
              <a:gd name="connsiteX115" fmla="*/ 1788319 w 1866900"/>
              <a:gd name="connsiteY115" fmla="*/ 485775 h 871538"/>
              <a:gd name="connsiteX116" fmla="*/ 1781175 w 1866900"/>
              <a:gd name="connsiteY116" fmla="*/ 483394 h 871538"/>
              <a:gd name="connsiteX117" fmla="*/ 1774031 w 1866900"/>
              <a:gd name="connsiteY117" fmla="*/ 481013 h 871538"/>
              <a:gd name="connsiteX118" fmla="*/ 1759744 w 1866900"/>
              <a:gd name="connsiteY118" fmla="*/ 459582 h 871538"/>
              <a:gd name="connsiteX119" fmla="*/ 1754981 w 1866900"/>
              <a:gd name="connsiteY119" fmla="*/ 452438 h 871538"/>
              <a:gd name="connsiteX120" fmla="*/ 1747837 w 1866900"/>
              <a:gd name="connsiteY120" fmla="*/ 438150 h 871538"/>
              <a:gd name="connsiteX121" fmla="*/ 1728787 w 1866900"/>
              <a:gd name="connsiteY121" fmla="*/ 426244 h 871538"/>
              <a:gd name="connsiteX122" fmla="*/ 1721644 w 1866900"/>
              <a:gd name="connsiteY122" fmla="*/ 421482 h 871538"/>
              <a:gd name="connsiteX123" fmla="*/ 1707356 w 1866900"/>
              <a:gd name="connsiteY123" fmla="*/ 416719 h 871538"/>
              <a:gd name="connsiteX124" fmla="*/ 1690687 w 1866900"/>
              <a:gd name="connsiteY124" fmla="*/ 419100 h 871538"/>
              <a:gd name="connsiteX125" fmla="*/ 1654969 w 1866900"/>
              <a:gd name="connsiteY125" fmla="*/ 426244 h 871538"/>
              <a:gd name="connsiteX126" fmla="*/ 1647825 w 1866900"/>
              <a:gd name="connsiteY126" fmla="*/ 440532 h 871538"/>
              <a:gd name="connsiteX127" fmla="*/ 1652587 w 1866900"/>
              <a:gd name="connsiteY127" fmla="*/ 523875 h 871538"/>
              <a:gd name="connsiteX128" fmla="*/ 1657350 w 1866900"/>
              <a:gd name="connsiteY128" fmla="*/ 538163 h 871538"/>
              <a:gd name="connsiteX129" fmla="*/ 1662112 w 1866900"/>
              <a:gd name="connsiteY129" fmla="*/ 554832 h 871538"/>
              <a:gd name="connsiteX130" fmla="*/ 1666875 w 1866900"/>
              <a:gd name="connsiteY130" fmla="*/ 561975 h 871538"/>
              <a:gd name="connsiteX131" fmla="*/ 1676400 w 1866900"/>
              <a:gd name="connsiteY131" fmla="*/ 573882 h 871538"/>
              <a:gd name="connsiteX132" fmla="*/ 1678781 w 1866900"/>
              <a:gd name="connsiteY132" fmla="*/ 581025 h 871538"/>
              <a:gd name="connsiteX133" fmla="*/ 1688306 w 1866900"/>
              <a:gd name="connsiteY133" fmla="*/ 595313 h 871538"/>
              <a:gd name="connsiteX134" fmla="*/ 1693069 w 1866900"/>
              <a:gd name="connsiteY134" fmla="*/ 602457 h 871538"/>
              <a:gd name="connsiteX135" fmla="*/ 1697831 w 1866900"/>
              <a:gd name="connsiteY135" fmla="*/ 616744 h 871538"/>
              <a:gd name="connsiteX136" fmla="*/ 1707356 w 1866900"/>
              <a:gd name="connsiteY136" fmla="*/ 631032 h 871538"/>
              <a:gd name="connsiteX137" fmla="*/ 1714500 w 1866900"/>
              <a:gd name="connsiteY137" fmla="*/ 652463 h 871538"/>
              <a:gd name="connsiteX138" fmla="*/ 1716881 w 1866900"/>
              <a:gd name="connsiteY138" fmla="*/ 659607 h 871538"/>
              <a:gd name="connsiteX139" fmla="*/ 1731169 w 1866900"/>
              <a:gd name="connsiteY139" fmla="*/ 666750 h 871538"/>
              <a:gd name="connsiteX140" fmla="*/ 1781175 w 1866900"/>
              <a:gd name="connsiteY140" fmla="*/ 659607 h 871538"/>
              <a:gd name="connsiteX141" fmla="*/ 1788319 w 1866900"/>
              <a:gd name="connsiteY141" fmla="*/ 654844 h 871538"/>
              <a:gd name="connsiteX142" fmla="*/ 1802606 w 1866900"/>
              <a:gd name="connsiteY142" fmla="*/ 650082 h 871538"/>
              <a:gd name="connsiteX143" fmla="*/ 1809750 w 1866900"/>
              <a:gd name="connsiteY143" fmla="*/ 645319 h 871538"/>
              <a:gd name="connsiteX144" fmla="*/ 1852612 w 1866900"/>
              <a:gd name="connsiteY144" fmla="*/ 645319 h 871538"/>
              <a:gd name="connsiteX145" fmla="*/ 1859756 w 1866900"/>
              <a:gd name="connsiteY145" fmla="*/ 650082 h 871538"/>
              <a:gd name="connsiteX146" fmla="*/ 1862137 w 1866900"/>
              <a:gd name="connsiteY146" fmla="*/ 657225 h 871538"/>
              <a:gd name="connsiteX147" fmla="*/ 1866900 w 1866900"/>
              <a:gd name="connsiteY147" fmla="*/ 664369 h 871538"/>
              <a:gd name="connsiteX148" fmla="*/ 1864519 w 1866900"/>
              <a:gd name="connsiteY148" fmla="*/ 697707 h 871538"/>
              <a:gd name="connsiteX149" fmla="*/ 1857375 w 1866900"/>
              <a:gd name="connsiteY149" fmla="*/ 704850 h 871538"/>
              <a:gd name="connsiteX150" fmla="*/ 1854994 w 1866900"/>
              <a:gd name="connsiteY150" fmla="*/ 711994 h 871538"/>
              <a:gd name="connsiteX151" fmla="*/ 1840706 w 1866900"/>
              <a:gd name="connsiteY151" fmla="*/ 723900 h 871538"/>
              <a:gd name="connsiteX152" fmla="*/ 1833562 w 1866900"/>
              <a:gd name="connsiteY152" fmla="*/ 726282 h 871538"/>
              <a:gd name="connsiteX153" fmla="*/ 1826419 w 1866900"/>
              <a:gd name="connsiteY153" fmla="*/ 731044 h 871538"/>
              <a:gd name="connsiteX154" fmla="*/ 1793081 w 1866900"/>
              <a:gd name="connsiteY154" fmla="*/ 740569 h 871538"/>
              <a:gd name="connsiteX155" fmla="*/ 1785937 w 1866900"/>
              <a:gd name="connsiteY155" fmla="*/ 742950 h 871538"/>
              <a:gd name="connsiteX156" fmla="*/ 1771650 w 1866900"/>
              <a:gd name="connsiteY156" fmla="*/ 752475 h 871538"/>
              <a:gd name="connsiteX157" fmla="*/ 1762125 w 1866900"/>
              <a:gd name="connsiteY157" fmla="*/ 764382 h 871538"/>
              <a:gd name="connsiteX158" fmla="*/ 1754981 w 1866900"/>
              <a:gd name="connsiteY158" fmla="*/ 785813 h 871538"/>
              <a:gd name="connsiteX159" fmla="*/ 1752600 w 1866900"/>
              <a:gd name="connsiteY159" fmla="*/ 792957 h 871538"/>
              <a:gd name="connsiteX160" fmla="*/ 1747837 w 1866900"/>
              <a:gd name="connsiteY160" fmla="*/ 800100 h 871538"/>
              <a:gd name="connsiteX161" fmla="*/ 1745456 w 1866900"/>
              <a:gd name="connsiteY161" fmla="*/ 838200 h 871538"/>
              <a:gd name="connsiteX162" fmla="*/ 1743075 w 1866900"/>
              <a:gd name="connsiteY162" fmla="*/ 845344 h 871538"/>
              <a:gd name="connsiteX163" fmla="*/ 1733550 w 1866900"/>
              <a:gd name="connsiteY163" fmla="*/ 859632 h 871538"/>
              <a:gd name="connsiteX164" fmla="*/ 1712119 w 1866900"/>
              <a:gd name="connsiteY164" fmla="*/ 869157 h 871538"/>
              <a:gd name="connsiteX165" fmla="*/ 1704975 w 1866900"/>
              <a:gd name="connsiteY165" fmla="*/ 871538 h 871538"/>
              <a:gd name="connsiteX166" fmla="*/ 1688306 w 1866900"/>
              <a:gd name="connsiteY166" fmla="*/ 869157 h 871538"/>
              <a:gd name="connsiteX167" fmla="*/ 1678781 w 1866900"/>
              <a:gd name="connsiteY167" fmla="*/ 854869 h 871538"/>
              <a:gd name="connsiteX168" fmla="*/ 1674019 w 1866900"/>
              <a:gd name="connsiteY168" fmla="*/ 847725 h 871538"/>
              <a:gd name="connsiteX169" fmla="*/ 1676400 w 1866900"/>
              <a:gd name="connsiteY169" fmla="*/ 812007 h 871538"/>
              <a:gd name="connsiteX170" fmla="*/ 1678781 w 1866900"/>
              <a:gd name="connsiteY170" fmla="*/ 804863 h 871538"/>
              <a:gd name="connsiteX171" fmla="*/ 1676400 w 1866900"/>
              <a:gd name="connsiteY171" fmla="*/ 745332 h 871538"/>
              <a:gd name="connsiteX172" fmla="*/ 1671637 w 1866900"/>
              <a:gd name="connsiteY172" fmla="*/ 731044 h 871538"/>
              <a:gd name="connsiteX173" fmla="*/ 1664494 w 1866900"/>
              <a:gd name="connsiteY173" fmla="*/ 716757 h 871538"/>
              <a:gd name="connsiteX174" fmla="*/ 1657350 w 1866900"/>
              <a:gd name="connsiteY174" fmla="*/ 711994 h 871538"/>
              <a:gd name="connsiteX175" fmla="*/ 1654969 w 1866900"/>
              <a:gd name="connsiteY175" fmla="*/ 704850 h 871538"/>
              <a:gd name="connsiteX176" fmla="*/ 1645444 w 1866900"/>
              <a:gd name="connsiteY176" fmla="*/ 690563 h 871538"/>
              <a:gd name="connsiteX177" fmla="*/ 1643062 w 1866900"/>
              <a:gd name="connsiteY177" fmla="*/ 683419 h 871538"/>
              <a:gd name="connsiteX178" fmla="*/ 1635919 w 1866900"/>
              <a:gd name="connsiteY178" fmla="*/ 678657 h 871538"/>
              <a:gd name="connsiteX179" fmla="*/ 1624012 w 1866900"/>
              <a:gd name="connsiteY179" fmla="*/ 657225 h 871538"/>
              <a:gd name="connsiteX180" fmla="*/ 1619250 w 1866900"/>
              <a:gd name="connsiteY180" fmla="*/ 650082 h 871538"/>
              <a:gd name="connsiteX181" fmla="*/ 1614487 w 1866900"/>
              <a:gd name="connsiteY181" fmla="*/ 642938 h 871538"/>
              <a:gd name="connsiteX182" fmla="*/ 1609725 w 1866900"/>
              <a:gd name="connsiteY182" fmla="*/ 626269 h 871538"/>
              <a:gd name="connsiteX183" fmla="*/ 1604962 w 1866900"/>
              <a:gd name="connsiteY183" fmla="*/ 611982 h 871538"/>
              <a:gd name="connsiteX184" fmla="*/ 1602581 w 1866900"/>
              <a:gd name="connsiteY184" fmla="*/ 604838 h 871538"/>
              <a:gd name="connsiteX185" fmla="*/ 1597819 w 1866900"/>
              <a:gd name="connsiteY185" fmla="*/ 588169 h 871538"/>
              <a:gd name="connsiteX186" fmla="*/ 1590675 w 1866900"/>
              <a:gd name="connsiteY186" fmla="*/ 581025 h 871538"/>
              <a:gd name="connsiteX187" fmla="*/ 1585912 w 1866900"/>
              <a:gd name="connsiteY187" fmla="*/ 573882 h 871538"/>
              <a:gd name="connsiteX188" fmla="*/ 1571625 w 1866900"/>
              <a:gd name="connsiteY188" fmla="*/ 564357 h 871538"/>
              <a:gd name="connsiteX189" fmla="*/ 1557337 w 1866900"/>
              <a:gd name="connsiteY189" fmla="*/ 552450 h 871538"/>
              <a:gd name="connsiteX190" fmla="*/ 1547812 w 1866900"/>
              <a:gd name="connsiteY190" fmla="*/ 542925 h 871538"/>
              <a:gd name="connsiteX191" fmla="*/ 1538287 w 1866900"/>
              <a:gd name="connsiteY191" fmla="*/ 533400 h 871538"/>
              <a:gd name="connsiteX192" fmla="*/ 1526381 w 1866900"/>
              <a:gd name="connsiteY192" fmla="*/ 519113 h 871538"/>
              <a:gd name="connsiteX193" fmla="*/ 1521619 w 1866900"/>
              <a:gd name="connsiteY193" fmla="*/ 511969 h 871538"/>
              <a:gd name="connsiteX194" fmla="*/ 1514475 w 1866900"/>
              <a:gd name="connsiteY194" fmla="*/ 509588 h 871538"/>
              <a:gd name="connsiteX195" fmla="*/ 1502569 w 1866900"/>
              <a:gd name="connsiteY195" fmla="*/ 497682 h 871538"/>
              <a:gd name="connsiteX196" fmla="*/ 1490662 w 1866900"/>
              <a:gd name="connsiteY196" fmla="*/ 483394 h 871538"/>
              <a:gd name="connsiteX197" fmla="*/ 1469231 w 1866900"/>
              <a:gd name="connsiteY197" fmla="*/ 473869 h 871538"/>
              <a:gd name="connsiteX198" fmla="*/ 1231106 w 1866900"/>
              <a:gd name="connsiteY198" fmla="*/ 471488 h 871538"/>
              <a:gd name="connsiteX199" fmla="*/ 1083469 w 1866900"/>
              <a:gd name="connsiteY199" fmla="*/ 464344 h 871538"/>
              <a:gd name="connsiteX200" fmla="*/ 1031081 w 1866900"/>
              <a:gd name="connsiteY200" fmla="*/ 461963 h 871538"/>
              <a:gd name="connsiteX201" fmla="*/ 840581 w 1866900"/>
              <a:gd name="connsiteY201" fmla="*/ 459582 h 871538"/>
              <a:gd name="connsiteX202" fmla="*/ 750094 w 1866900"/>
              <a:gd name="connsiteY202" fmla="*/ 457200 h 871538"/>
              <a:gd name="connsiteX203" fmla="*/ 428625 w 1866900"/>
              <a:gd name="connsiteY203" fmla="*/ 461963 h 871538"/>
              <a:gd name="connsiteX204" fmla="*/ 402431 w 1866900"/>
              <a:gd name="connsiteY204" fmla="*/ 466725 h 871538"/>
              <a:gd name="connsiteX205" fmla="*/ 395287 w 1866900"/>
              <a:gd name="connsiteY205" fmla="*/ 469107 h 871538"/>
              <a:gd name="connsiteX206" fmla="*/ 385762 w 1866900"/>
              <a:gd name="connsiteY206" fmla="*/ 471488 h 871538"/>
              <a:gd name="connsiteX207" fmla="*/ 378619 w 1866900"/>
              <a:gd name="connsiteY207" fmla="*/ 473869 h 871538"/>
              <a:gd name="connsiteX208" fmla="*/ 347662 w 1866900"/>
              <a:gd name="connsiteY208" fmla="*/ 483394 h 871538"/>
              <a:gd name="connsiteX209" fmla="*/ 314325 w 1866900"/>
              <a:gd name="connsiteY209" fmla="*/ 492919 h 871538"/>
              <a:gd name="connsiteX210" fmla="*/ 278606 w 1866900"/>
              <a:gd name="connsiteY210" fmla="*/ 504825 h 871538"/>
              <a:gd name="connsiteX211" fmla="*/ 250031 w 1866900"/>
              <a:gd name="connsiteY211" fmla="*/ 514350 h 871538"/>
              <a:gd name="connsiteX212" fmla="*/ 185737 w 1866900"/>
              <a:gd name="connsiteY21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190500 w 1866900"/>
              <a:gd name="connsiteY11" fmla="*/ 328613 h 871538"/>
              <a:gd name="connsiteX12" fmla="*/ 200025 w 1866900"/>
              <a:gd name="connsiteY12" fmla="*/ 330994 h 871538"/>
              <a:gd name="connsiteX13" fmla="*/ 235744 w 1866900"/>
              <a:gd name="connsiteY13" fmla="*/ 340519 h 871538"/>
              <a:gd name="connsiteX14" fmla="*/ 247650 w 1866900"/>
              <a:gd name="connsiteY14" fmla="*/ 342900 h 871538"/>
              <a:gd name="connsiteX15" fmla="*/ 254794 w 1866900"/>
              <a:gd name="connsiteY15" fmla="*/ 345282 h 871538"/>
              <a:gd name="connsiteX16" fmla="*/ 264319 w 1866900"/>
              <a:gd name="connsiteY16" fmla="*/ 347663 h 871538"/>
              <a:gd name="connsiteX17" fmla="*/ 292894 w 1866900"/>
              <a:gd name="connsiteY17" fmla="*/ 357188 h 871538"/>
              <a:gd name="connsiteX18" fmla="*/ 300037 w 1866900"/>
              <a:gd name="connsiteY18" fmla="*/ 359569 h 871538"/>
              <a:gd name="connsiteX19" fmla="*/ 342900 w 1866900"/>
              <a:gd name="connsiteY19" fmla="*/ 364332 h 871538"/>
              <a:gd name="connsiteX20" fmla="*/ 354806 w 1866900"/>
              <a:gd name="connsiteY20" fmla="*/ 366713 h 871538"/>
              <a:gd name="connsiteX21" fmla="*/ 385762 w 1866900"/>
              <a:gd name="connsiteY21" fmla="*/ 369094 h 871538"/>
              <a:gd name="connsiteX22" fmla="*/ 416719 w 1866900"/>
              <a:gd name="connsiteY22" fmla="*/ 373857 h 871538"/>
              <a:gd name="connsiteX23" fmla="*/ 445294 w 1866900"/>
              <a:gd name="connsiteY23" fmla="*/ 378619 h 871538"/>
              <a:gd name="connsiteX24" fmla="*/ 833437 w 1866900"/>
              <a:gd name="connsiteY24" fmla="*/ 383382 h 871538"/>
              <a:gd name="connsiteX25" fmla="*/ 1345406 w 1866900"/>
              <a:gd name="connsiteY25" fmla="*/ 383382 h 871538"/>
              <a:gd name="connsiteX26" fmla="*/ 1452562 w 1866900"/>
              <a:gd name="connsiteY26" fmla="*/ 381000 h 871538"/>
              <a:gd name="connsiteX27" fmla="*/ 1466850 w 1866900"/>
              <a:gd name="connsiteY27" fmla="*/ 376238 h 871538"/>
              <a:gd name="connsiteX28" fmla="*/ 1478756 w 1866900"/>
              <a:gd name="connsiteY28" fmla="*/ 364332 h 871538"/>
              <a:gd name="connsiteX29" fmla="*/ 1490662 w 1866900"/>
              <a:gd name="connsiteY29" fmla="*/ 350044 h 871538"/>
              <a:gd name="connsiteX30" fmla="*/ 1497806 w 1866900"/>
              <a:gd name="connsiteY30" fmla="*/ 345282 h 871538"/>
              <a:gd name="connsiteX31" fmla="*/ 1507331 w 1866900"/>
              <a:gd name="connsiteY31" fmla="*/ 333375 h 871538"/>
              <a:gd name="connsiteX32" fmla="*/ 1512094 w 1866900"/>
              <a:gd name="connsiteY32" fmla="*/ 323850 h 871538"/>
              <a:gd name="connsiteX33" fmla="*/ 1521619 w 1866900"/>
              <a:gd name="connsiteY33" fmla="*/ 309563 h 871538"/>
              <a:gd name="connsiteX34" fmla="*/ 1524000 w 1866900"/>
              <a:gd name="connsiteY34" fmla="*/ 302419 h 871538"/>
              <a:gd name="connsiteX35" fmla="*/ 1533525 w 1866900"/>
              <a:gd name="connsiteY35" fmla="*/ 288132 h 871538"/>
              <a:gd name="connsiteX36" fmla="*/ 1535906 w 1866900"/>
              <a:gd name="connsiteY36" fmla="*/ 278607 h 871538"/>
              <a:gd name="connsiteX37" fmla="*/ 1538287 w 1866900"/>
              <a:gd name="connsiteY37" fmla="*/ 264319 h 871538"/>
              <a:gd name="connsiteX38" fmla="*/ 1540669 w 1866900"/>
              <a:gd name="connsiteY38" fmla="*/ 257175 h 871538"/>
              <a:gd name="connsiteX39" fmla="*/ 1547812 w 1866900"/>
              <a:gd name="connsiteY39" fmla="*/ 230982 h 871538"/>
              <a:gd name="connsiteX40" fmla="*/ 1552575 w 1866900"/>
              <a:gd name="connsiteY40" fmla="*/ 197644 h 871538"/>
              <a:gd name="connsiteX41" fmla="*/ 1557337 w 1866900"/>
              <a:gd name="connsiteY41" fmla="*/ 190500 h 871538"/>
              <a:gd name="connsiteX42" fmla="*/ 1562100 w 1866900"/>
              <a:gd name="connsiteY42" fmla="*/ 176213 h 871538"/>
              <a:gd name="connsiteX43" fmla="*/ 1564481 w 1866900"/>
              <a:gd name="connsiteY43" fmla="*/ 169069 h 871538"/>
              <a:gd name="connsiteX44" fmla="*/ 1574006 w 1866900"/>
              <a:gd name="connsiteY44" fmla="*/ 154782 h 871538"/>
              <a:gd name="connsiteX45" fmla="*/ 1578769 w 1866900"/>
              <a:gd name="connsiteY45" fmla="*/ 147638 h 871538"/>
              <a:gd name="connsiteX46" fmla="*/ 1590675 w 1866900"/>
              <a:gd name="connsiteY46" fmla="*/ 126207 h 871538"/>
              <a:gd name="connsiteX47" fmla="*/ 1595437 w 1866900"/>
              <a:gd name="connsiteY47" fmla="*/ 119063 h 871538"/>
              <a:gd name="connsiteX48" fmla="*/ 1600200 w 1866900"/>
              <a:gd name="connsiteY48" fmla="*/ 111919 h 871538"/>
              <a:gd name="connsiteX49" fmla="*/ 1600200 w 1866900"/>
              <a:gd name="connsiteY49" fmla="*/ 90488 h 871538"/>
              <a:gd name="connsiteX50" fmla="*/ 1578769 w 1866900"/>
              <a:gd name="connsiteY50" fmla="*/ 73819 h 871538"/>
              <a:gd name="connsiteX51" fmla="*/ 1564481 w 1866900"/>
              <a:gd name="connsiteY51" fmla="*/ 66675 h 871538"/>
              <a:gd name="connsiteX52" fmla="*/ 1557337 w 1866900"/>
              <a:gd name="connsiteY52" fmla="*/ 61913 h 871538"/>
              <a:gd name="connsiteX53" fmla="*/ 1547812 w 1866900"/>
              <a:gd name="connsiteY53" fmla="*/ 57150 h 871538"/>
              <a:gd name="connsiteX54" fmla="*/ 1533525 w 1866900"/>
              <a:gd name="connsiteY54" fmla="*/ 50007 h 871538"/>
              <a:gd name="connsiteX55" fmla="*/ 1526381 w 1866900"/>
              <a:gd name="connsiteY55" fmla="*/ 45244 h 871538"/>
              <a:gd name="connsiteX56" fmla="*/ 1519237 w 1866900"/>
              <a:gd name="connsiteY56" fmla="*/ 42863 h 871538"/>
              <a:gd name="connsiteX57" fmla="*/ 1509712 w 1866900"/>
              <a:gd name="connsiteY57" fmla="*/ 28575 h 871538"/>
              <a:gd name="connsiteX58" fmla="*/ 1504950 w 1866900"/>
              <a:gd name="connsiteY58" fmla="*/ 21432 h 871538"/>
              <a:gd name="connsiteX59" fmla="*/ 1507331 w 1866900"/>
              <a:gd name="connsiteY59" fmla="*/ 11907 h 871538"/>
              <a:gd name="connsiteX60" fmla="*/ 1528762 w 1866900"/>
              <a:gd name="connsiteY60" fmla="*/ 0 h 871538"/>
              <a:gd name="connsiteX61" fmla="*/ 1552575 w 1866900"/>
              <a:gd name="connsiteY61" fmla="*/ 2382 h 871538"/>
              <a:gd name="connsiteX62" fmla="*/ 1566862 w 1866900"/>
              <a:gd name="connsiteY62" fmla="*/ 7144 h 871538"/>
              <a:gd name="connsiteX63" fmla="*/ 1578769 w 1866900"/>
              <a:gd name="connsiteY63" fmla="*/ 9525 h 871538"/>
              <a:gd name="connsiteX64" fmla="*/ 1593056 w 1866900"/>
              <a:gd name="connsiteY64" fmla="*/ 14288 h 871538"/>
              <a:gd name="connsiteX65" fmla="*/ 1600200 w 1866900"/>
              <a:gd name="connsiteY65" fmla="*/ 19050 h 871538"/>
              <a:gd name="connsiteX66" fmla="*/ 1614487 w 1866900"/>
              <a:gd name="connsiteY66" fmla="*/ 21432 h 871538"/>
              <a:gd name="connsiteX67" fmla="*/ 1624012 w 1866900"/>
              <a:gd name="connsiteY67" fmla="*/ 23813 h 871538"/>
              <a:gd name="connsiteX68" fmla="*/ 1638300 w 1866900"/>
              <a:gd name="connsiteY68" fmla="*/ 28575 h 871538"/>
              <a:gd name="connsiteX69" fmla="*/ 1652587 w 1866900"/>
              <a:gd name="connsiteY69" fmla="*/ 30957 h 871538"/>
              <a:gd name="connsiteX70" fmla="*/ 1676400 w 1866900"/>
              <a:gd name="connsiteY70" fmla="*/ 33338 h 871538"/>
              <a:gd name="connsiteX71" fmla="*/ 1702594 w 1866900"/>
              <a:gd name="connsiteY71" fmla="*/ 38100 h 871538"/>
              <a:gd name="connsiteX72" fmla="*/ 1709737 w 1866900"/>
              <a:gd name="connsiteY72" fmla="*/ 40482 h 871538"/>
              <a:gd name="connsiteX73" fmla="*/ 1716881 w 1866900"/>
              <a:gd name="connsiteY73" fmla="*/ 47625 h 871538"/>
              <a:gd name="connsiteX74" fmla="*/ 1721644 w 1866900"/>
              <a:gd name="connsiteY74" fmla="*/ 61913 h 871538"/>
              <a:gd name="connsiteX75" fmla="*/ 1726406 w 1866900"/>
              <a:gd name="connsiteY75" fmla="*/ 78582 h 871538"/>
              <a:gd name="connsiteX76" fmla="*/ 1724025 w 1866900"/>
              <a:gd name="connsiteY76" fmla="*/ 102394 h 871538"/>
              <a:gd name="connsiteX77" fmla="*/ 1716881 w 1866900"/>
              <a:gd name="connsiteY77" fmla="*/ 104775 h 871538"/>
              <a:gd name="connsiteX78" fmla="*/ 1659731 w 1866900"/>
              <a:gd name="connsiteY78" fmla="*/ 107157 h 871538"/>
              <a:gd name="connsiteX79" fmla="*/ 1652587 w 1866900"/>
              <a:gd name="connsiteY79" fmla="*/ 111919 h 871538"/>
              <a:gd name="connsiteX80" fmla="*/ 1650206 w 1866900"/>
              <a:gd name="connsiteY80" fmla="*/ 119063 h 871538"/>
              <a:gd name="connsiteX81" fmla="*/ 1645444 w 1866900"/>
              <a:gd name="connsiteY81" fmla="*/ 126207 h 871538"/>
              <a:gd name="connsiteX82" fmla="*/ 1638300 w 1866900"/>
              <a:gd name="connsiteY82" fmla="*/ 140494 h 871538"/>
              <a:gd name="connsiteX83" fmla="*/ 1635919 w 1866900"/>
              <a:gd name="connsiteY83" fmla="*/ 159544 h 871538"/>
              <a:gd name="connsiteX84" fmla="*/ 1633537 w 1866900"/>
              <a:gd name="connsiteY84" fmla="*/ 166688 h 871538"/>
              <a:gd name="connsiteX85" fmla="*/ 1628775 w 1866900"/>
              <a:gd name="connsiteY85" fmla="*/ 204788 h 871538"/>
              <a:gd name="connsiteX86" fmla="*/ 1626394 w 1866900"/>
              <a:gd name="connsiteY86" fmla="*/ 271463 h 871538"/>
              <a:gd name="connsiteX87" fmla="*/ 1628775 w 1866900"/>
              <a:gd name="connsiteY87" fmla="*/ 338138 h 871538"/>
              <a:gd name="connsiteX88" fmla="*/ 1631156 w 1866900"/>
              <a:gd name="connsiteY88" fmla="*/ 345282 h 871538"/>
              <a:gd name="connsiteX89" fmla="*/ 1645444 w 1866900"/>
              <a:gd name="connsiteY89" fmla="*/ 359569 h 871538"/>
              <a:gd name="connsiteX90" fmla="*/ 1652587 w 1866900"/>
              <a:gd name="connsiteY90" fmla="*/ 361950 h 871538"/>
              <a:gd name="connsiteX91" fmla="*/ 1659731 w 1866900"/>
              <a:gd name="connsiteY91" fmla="*/ 366713 h 871538"/>
              <a:gd name="connsiteX92" fmla="*/ 1726406 w 1866900"/>
              <a:gd name="connsiteY92" fmla="*/ 361950 h 871538"/>
              <a:gd name="connsiteX93" fmla="*/ 1733550 w 1866900"/>
              <a:gd name="connsiteY93" fmla="*/ 297657 h 871538"/>
              <a:gd name="connsiteX94" fmla="*/ 1738312 w 1866900"/>
              <a:gd name="connsiteY94" fmla="*/ 271463 h 871538"/>
              <a:gd name="connsiteX95" fmla="*/ 1743075 w 1866900"/>
              <a:gd name="connsiteY95" fmla="*/ 264319 h 871538"/>
              <a:gd name="connsiteX96" fmla="*/ 1750219 w 1866900"/>
              <a:gd name="connsiteY96" fmla="*/ 261938 h 871538"/>
              <a:gd name="connsiteX97" fmla="*/ 1757362 w 1866900"/>
              <a:gd name="connsiteY97" fmla="*/ 257175 h 871538"/>
              <a:gd name="connsiteX98" fmla="*/ 1774031 w 1866900"/>
              <a:gd name="connsiteY98" fmla="*/ 252413 h 871538"/>
              <a:gd name="connsiteX99" fmla="*/ 1797844 w 1866900"/>
              <a:gd name="connsiteY99" fmla="*/ 254794 h 871538"/>
              <a:gd name="connsiteX100" fmla="*/ 1819275 w 1866900"/>
              <a:gd name="connsiteY100" fmla="*/ 271463 h 871538"/>
              <a:gd name="connsiteX101" fmla="*/ 1826419 w 1866900"/>
              <a:gd name="connsiteY101" fmla="*/ 276225 h 871538"/>
              <a:gd name="connsiteX102" fmla="*/ 1838325 w 1866900"/>
              <a:gd name="connsiteY102" fmla="*/ 297657 h 871538"/>
              <a:gd name="connsiteX103" fmla="*/ 1826419 w 1866900"/>
              <a:gd name="connsiteY103" fmla="*/ 328613 h 871538"/>
              <a:gd name="connsiteX104" fmla="*/ 1819275 w 1866900"/>
              <a:gd name="connsiteY104" fmla="*/ 330994 h 871538"/>
              <a:gd name="connsiteX105" fmla="*/ 1804987 w 1866900"/>
              <a:gd name="connsiteY105" fmla="*/ 342900 h 871538"/>
              <a:gd name="connsiteX106" fmla="*/ 1795462 w 1866900"/>
              <a:gd name="connsiteY106" fmla="*/ 357188 h 871538"/>
              <a:gd name="connsiteX107" fmla="*/ 1800225 w 1866900"/>
              <a:gd name="connsiteY107" fmla="*/ 397669 h 871538"/>
              <a:gd name="connsiteX108" fmla="*/ 1802606 w 1866900"/>
              <a:gd name="connsiteY108" fmla="*/ 404813 h 871538"/>
              <a:gd name="connsiteX109" fmla="*/ 1807369 w 1866900"/>
              <a:gd name="connsiteY109" fmla="*/ 411957 h 871538"/>
              <a:gd name="connsiteX110" fmla="*/ 1812131 w 1866900"/>
              <a:gd name="connsiteY110" fmla="*/ 426244 h 871538"/>
              <a:gd name="connsiteX111" fmla="*/ 1824037 w 1866900"/>
              <a:gd name="connsiteY111" fmla="*/ 447675 h 871538"/>
              <a:gd name="connsiteX112" fmla="*/ 1821656 w 1866900"/>
              <a:gd name="connsiteY112" fmla="*/ 485775 h 871538"/>
              <a:gd name="connsiteX113" fmla="*/ 1816894 w 1866900"/>
              <a:gd name="connsiteY113" fmla="*/ 492919 h 871538"/>
              <a:gd name="connsiteX114" fmla="*/ 1788319 w 1866900"/>
              <a:gd name="connsiteY114" fmla="*/ 485775 h 871538"/>
              <a:gd name="connsiteX115" fmla="*/ 1781175 w 1866900"/>
              <a:gd name="connsiteY115" fmla="*/ 483394 h 871538"/>
              <a:gd name="connsiteX116" fmla="*/ 1774031 w 1866900"/>
              <a:gd name="connsiteY116" fmla="*/ 481013 h 871538"/>
              <a:gd name="connsiteX117" fmla="*/ 1759744 w 1866900"/>
              <a:gd name="connsiteY117" fmla="*/ 459582 h 871538"/>
              <a:gd name="connsiteX118" fmla="*/ 1754981 w 1866900"/>
              <a:gd name="connsiteY118" fmla="*/ 452438 h 871538"/>
              <a:gd name="connsiteX119" fmla="*/ 1747837 w 1866900"/>
              <a:gd name="connsiteY119" fmla="*/ 438150 h 871538"/>
              <a:gd name="connsiteX120" fmla="*/ 1728787 w 1866900"/>
              <a:gd name="connsiteY120" fmla="*/ 426244 h 871538"/>
              <a:gd name="connsiteX121" fmla="*/ 1721644 w 1866900"/>
              <a:gd name="connsiteY121" fmla="*/ 421482 h 871538"/>
              <a:gd name="connsiteX122" fmla="*/ 1707356 w 1866900"/>
              <a:gd name="connsiteY122" fmla="*/ 416719 h 871538"/>
              <a:gd name="connsiteX123" fmla="*/ 1690687 w 1866900"/>
              <a:gd name="connsiteY123" fmla="*/ 419100 h 871538"/>
              <a:gd name="connsiteX124" fmla="*/ 1654969 w 1866900"/>
              <a:gd name="connsiteY124" fmla="*/ 426244 h 871538"/>
              <a:gd name="connsiteX125" fmla="*/ 1647825 w 1866900"/>
              <a:gd name="connsiteY125" fmla="*/ 440532 h 871538"/>
              <a:gd name="connsiteX126" fmla="*/ 1652587 w 1866900"/>
              <a:gd name="connsiteY126" fmla="*/ 523875 h 871538"/>
              <a:gd name="connsiteX127" fmla="*/ 1657350 w 1866900"/>
              <a:gd name="connsiteY127" fmla="*/ 538163 h 871538"/>
              <a:gd name="connsiteX128" fmla="*/ 1662112 w 1866900"/>
              <a:gd name="connsiteY128" fmla="*/ 554832 h 871538"/>
              <a:gd name="connsiteX129" fmla="*/ 1666875 w 1866900"/>
              <a:gd name="connsiteY129" fmla="*/ 561975 h 871538"/>
              <a:gd name="connsiteX130" fmla="*/ 1676400 w 1866900"/>
              <a:gd name="connsiteY130" fmla="*/ 573882 h 871538"/>
              <a:gd name="connsiteX131" fmla="*/ 1678781 w 1866900"/>
              <a:gd name="connsiteY131" fmla="*/ 581025 h 871538"/>
              <a:gd name="connsiteX132" fmla="*/ 1688306 w 1866900"/>
              <a:gd name="connsiteY132" fmla="*/ 595313 h 871538"/>
              <a:gd name="connsiteX133" fmla="*/ 1693069 w 1866900"/>
              <a:gd name="connsiteY133" fmla="*/ 602457 h 871538"/>
              <a:gd name="connsiteX134" fmla="*/ 1697831 w 1866900"/>
              <a:gd name="connsiteY134" fmla="*/ 616744 h 871538"/>
              <a:gd name="connsiteX135" fmla="*/ 1707356 w 1866900"/>
              <a:gd name="connsiteY135" fmla="*/ 631032 h 871538"/>
              <a:gd name="connsiteX136" fmla="*/ 1714500 w 1866900"/>
              <a:gd name="connsiteY136" fmla="*/ 652463 h 871538"/>
              <a:gd name="connsiteX137" fmla="*/ 1716881 w 1866900"/>
              <a:gd name="connsiteY137" fmla="*/ 659607 h 871538"/>
              <a:gd name="connsiteX138" fmla="*/ 1731169 w 1866900"/>
              <a:gd name="connsiteY138" fmla="*/ 666750 h 871538"/>
              <a:gd name="connsiteX139" fmla="*/ 1781175 w 1866900"/>
              <a:gd name="connsiteY139" fmla="*/ 659607 h 871538"/>
              <a:gd name="connsiteX140" fmla="*/ 1788319 w 1866900"/>
              <a:gd name="connsiteY140" fmla="*/ 654844 h 871538"/>
              <a:gd name="connsiteX141" fmla="*/ 1802606 w 1866900"/>
              <a:gd name="connsiteY141" fmla="*/ 650082 h 871538"/>
              <a:gd name="connsiteX142" fmla="*/ 1809750 w 1866900"/>
              <a:gd name="connsiteY142" fmla="*/ 645319 h 871538"/>
              <a:gd name="connsiteX143" fmla="*/ 1852612 w 1866900"/>
              <a:gd name="connsiteY143" fmla="*/ 645319 h 871538"/>
              <a:gd name="connsiteX144" fmla="*/ 1859756 w 1866900"/>
              <a:gd name="connsiteY144" fmla="*/ 650082 h 871538"/>
              <a:gd name="connsiteX145" fmla="*/ 1862137 w 1866900"/>
              <a:gd name="connsiteY145" fmla="*/ 657225 h 871538"/>
              <a:gd name="connsiteX146" fmla="*/ 1866900 w 1866900"/>
              <a:gd name="connsiteY146" fmla="*/ 664369 h 871538"/>
              <a:gd name="connsiteX147" fmla="*/ 1864519 w 1866900"/>
              <a:gd name="connsiteY147" fmla="*/ 697707 h 871538"/>
              <a:gd name="connsiteX148" fmla="*/ 1857375 w 1866900"/>
              <a:gd name="connsiteY148" fmla="*/ 704850 h 871538"/>
              <a:gd name="connsiteX149" fmla="*/ 1854994 w 1866900"/>
              <a:gd name="connsiteY149" fmla="*/ 711994 h 871538"/>
              <a:gd name="connsiteX150" fmla="*/ 1840706 w 1866900"/>
              <a:gd name="connsiteY150" fmla="*/ 723900 h 871538"/>
              <a:gd name="connsiteX151" fmla="*/ 1833562 w 1866900"/>
              <a:gd name="connsiteY151" fmla="*/ 726282 h 871538"/>
              <a:gd name="connsiteX152" fmla="*/ 1826419 w 1866900"/>
              <a:gd name="connsiteY152" fmla="*/ 731044 h 871538"/>
              <a:gd name="connsiteX153" fmla="*/ 1793081 w 1866900"/>
              <a:gd name="connsiteY153" fmla="*/ 740569 h 871538"/>
              <a:gd name="connsiteX154" fmla="*/ 1785937 w 1866900"/>
              <a:gd name="connsiteY154" fmla="*/ 742950 h 871538"/>
              <a:gd name="connsiteX155" fmla="*/ 1771650 w 1866900"/>
              <a:gd name="connsiteY155" fmla="*/ 752475 h 871538"/>
              <a:gd name="connsiteX156" fmla="*/ 1762125 w 1866900"/>
              <a:gd name="connsiteY156" fmla="*/ 764382 h 871538"/>
              <a:gd name="connsiteX157" fmla="*/ 1754981 w 1866900"/>
              <a:gd name="connsiteY157" fmla="*/ 785813 h 871538"/>
              <a:gd name="connsiteX158" fmla="*/ 1752600 w 1866900"/>
              <a:gd name="connsiteY158" fmla="*/ 792957 h 871538"/>
              <a:gd name="connsiteX159" fmla="*/ 1747837 w 1866900"/>
              <a:gd name="connsiteY159" fmla="*/ 800100 h 871538"/>
              <a:gd name="connsiteX160" fmla="*/ 1745456 w 1866900"/>
              <a:gd name="connsiteY160" fmla="*/ 838200 h 871538"/>
              <a:gd name="connsiteX161" fmla="*/ 1743075 w 1866900"/>
              <a:gd name="connsiteY161" fmla="*/ 845344 h 871538"/>
              <a:gd name="connsiteX162" fmla="*/ 1733550 w 1866900"/>
              <a:gd name="connsiteY162" fmla="*/ 859632 h 871538"/>
              <a:gd name="connsiteX163" fmla="*/ 1712119 w 1866900"/>
              <a:gd name="connsiteY163" fmla="*/ 869157 h 871538"/>
              <a:gd name="connsiteX164" fmla="*/ 1704975 w 1866900"/>
              <a:gd name="connsiteY164" fmla="*/ 871538 h 871538"/>
              <a:gd name="connsiteX165" fmla="*/ 1688306 w 1866900"/>
              <a:gd name="connsiteY165" fmla="*/ 869157 h 871538"/>
              <a:gd name="connsiteX166" fmla="*/ 1678781 w 1866900"/>
              <a:gd name="connsiteY166" fmla="*/ 854869 h 871538"/>
              <a:gd name="connsiteX167" fmla="*/ 1674019 w 1866900"/>
              <a:gd name="connsiteY167" fmla="*/ 847725 h 871538"/>
              <a:gd name="connsiteX168" fmla="*/ 1676400 w 1866900"/>
              <a:gd name="connsiteY168" fmla="*/ 812007 h 871538"/>
              <a:gd name="connsiteX169" fmla="*/ 1678781 w 1866900"/>
              <a:gd name="connsiteY169" fmla="*/ 804863 h 871538"/>
              <a:gd name="connsiteX170" fmla="*/ 1676400 w 1866900"/>
              <a:gd name="connsiteY170" fmla="*/ 745332 h 871538"/>
              <a:gd name="connsiteX171" fmla="*/ 1671637 w 1866900"/>
              <a:gd name="connsiteY171" fmla="*/ 731044 h 871538"/>
              <a:gd name="connsiteX172" fmla="*/ 1664494 w 1866900"/>
              <a:gd name="connsiteY172" fmla="*/ 716757 h 871538"/>
              <a:gd name="connsiteX173" fmla="*/ 1657350 w 1866900"/>
              <a:gd name="connsiteY173" fmla="*/ 711994 h 871538"/>
              <a:gd name="connsiteX174" fmla="*/ 1654969 w 1866900"/>
              <a:gd name="connsiteY174" fmla="*/ 704850 h 871538"/>
              <a:gd name="connsiteX175" fmla="*/ 1645444 w 1866900"/>
              <a:gd name="connsiteY175" fmla="*/ 690563 h 871538"/>
              <a:gd name="connsiteX176" fmla="*/ 1643062 w 1866900"/>
              <a:gd name="connsiteY176" fmla="*/ 683419 h 871538"/>
              <a:gd name="connsiteX177" fmla="*/ 1635919 w 1866900"/>
              <a:gd name="connsiteY177" fmla="*/ 678657 h 871538"/>
              <a:gd name="connsiteX178" fmla="*/ 1624012 w 1866900"/>
              <a:gd name="connsiteY178" fmla="*/ 657225 h 871538"/>
              <a:gd name="connsiteX179" fmla="*/ 1619250 w 1866900"/>
              <a:gd name="connsiteY179" fmla="*/ 650082 h 871538"/>
              <a:gd name="connsiteX180" fmla="*/ 1614487 w 1866900"/>
              <a:gd name="connsiteY180" fmla="*/ 642938 h 871538"/>
              <a:gd name="connsiteX181" fmla="*/ 1609725 w 1866900"/>
              <a:gd name="connsiteY181" fmla="*/ 626269 h 871538"/>
              <a:gd name="connsiteX182" fmla="*/ 1604962 w 1866900"/>
              <a:gd name="connsiteY182" fmla="*/ 611982 h 871538"/>
              <a:gd name="connsiteX183" fmla="*/ 1602581 w 1866900"/>
              <a:gd name="connsiteY183" fmla="*/ 604838 h 871538"/>
              <a:gd name="connsiteX184" fmla="*/ 1597819 w 1866900"/>
              <a:gd name="connsiteY184" fmla="*/ 588169 h 871538"/>
              <a:gd name="connsiteX185" fmla="*/ 1590675 w 1866900"/>
              <a:gd name="connsiteY185" fmla="*/ 581025 h 871538"/>
              <a:gd name="connsiteX186" fmla="*/ 1585912 w 1866900"/>
              <a:gd name="connsiteY186" fmla="*/ 573882 h 871538"/>
              <a:gd name="connsiteX187" fmla="*/ 1571625 w 1866900"/>
              <a:gd name="connsiteY187" fmla="*/ 564357 h 871538"/>
              <a:gd name="connsiteX188" fmla="*/ 1557337 w 1866900"/>
              <a:gd name="connsiteY188" fmla="*/ 552450 h 871538"/>
              <a:gd name="connsiteX189" fmla="*/ 1547812 w 1866900"/>
              <a:gd name="connsiteY189" fmla="*/ 542925 h 871538"/>
              <a:gd name="connsiteX190" fmla="*/ 1538287 w 1866900"/>
              <a:gd name="connsiteY190" fmla="*/ 533400 h 871538"/>
              <a:gd name="connsiteX191" fmla="*/ 1526381 w 1866900"/>
              <a:gd name="connsiteY191" fmla="*/ 519113 h 871538"/>
              <a:gd name="connsiteX192" fmla="*/ 1521619 w 1866900"/>
              <a:gd name="connsiteY192" fmla="*/ 511969 h 871538"/>
              <a:gd name="connsiteX193" fmla="*/ 1514475 w 1866900"/>
              <a:gd name="connsiteY193" fmla="*/ 509588 h 871538"/>
              <a:gd name="connsiteX194" fmla="*/ 1502569 w 1866900"/>
              <a:gd name="connsiteY194" fmla="*/ 497682 h 871538"/>
              <a:gd name="connsiteX195" fmla="*/ 1490662 w 1866900"/>
              <a:gd name="connsiteY195" fmla="*/ 483394 h 871538"/>
              <a:gd name="connsiteX196" fmla="*/ 1469231 w 1866900"/>
              <a:gd name="connsiteY196" fmla="*/ 473869 h 871538"/>
              <a:gd name="connsiteX197" fmla="*/ 1231106 w 1866900"/>
              <a:gd name="connsiteY197" fmla="*/ 471488 h 871538"/>
              <a:gd name="connsiteX198" fmla="*/ 1083469 w 1866900"/>
              <a:gd name="connsiteY198" fmla="*/ 464344 h 871538"/>
              <a:gd name="connsiteX199" fmla="*/ 1031081 w 1866900"/>
              <a:gd name="connsiteY199" fmla="*/ 461963 h 871538"/>
              <a:gd name="connsiteX200" fmla="*/ 840581 w 1866900"/>
              <a:gd name="connsiteY200" fmla="*/ 459582 h 871538"/>
              <a:gd name="connsiteX201" fmla="*/ 750094 w 1866900"/>
              <a:gd name="connsiteY201" fmla="*/ 457200 h 871538"/>
              <a:gd name="connsiteX202" fmla="*/ 428625 w 1866900"/>
              <a:gd name="connsiteY202" fmla="*/ 461963 h 871538"/>
              <a:gd name="connsiteX203" fmla="*/ 402431 w 1866900"/>
              <a:gd name="connsiteY203" fmla="*/ 466725 h 871538"/>
              <a:gd name="connsiteX204" fmla="*/ 395287 w 1866900"/>
              <a:gd name="connsiteY204" fmla="*/ 469107 h 871538"/>
              <a:gd name="connsiteX205" fmla="*/ 385762 w 1866900"/>
              <a:gd name="connsiteY205" fmla="*/ 471488 h 871538"/>
              <a:gd name="connsiteX206" fmla="*/ 378619 w 1866900"/>
              <a:gd name="connsiteY206" fmla="*/ 473869 h 871538"/>
              <a:gd name="connsiteX207" fmla="*/ 347662 w 1866900"/>
              <a:gd name="connsiteY207" fmla="*/ 483394 h 871538"/>
              <a:gd name="connsiteX208" fmla="*/ 314325 w 1866900"/>
              <a:gd name="connsiteY208" fmla="*/ 492919 h 871538"/>
              <a:gd name="connsiteX209" fmla="*/ 278606 w 1866900"/>
              <a:gd name="connsiteY209" fmla="*/ 504825 h 871538"/>
              <a:gd name="connsiteX210" fmla="*/ 250031 w 1866900"/>
              <a:gd name="connsiteY210" fmla="*/ 514350 h 871538"/>
              <a:gd name="connsiteX211" fmla="*/ 185737 w 1866900"/>
              <a:gd name="connsiteY211"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190500 w 1866900"/>
              <a:gd name="connsiteY11" fmla="*/ 328613 h 871538"/>
              <a:gd name="connsiteX12" fmla="*/ 235744 w 1866900"/>
              <a:gd name="connsiteY12" fmla="*/ 340519 h 871538"/>
              <a:gd name="connsiteX13" fmla="*/ 247650 w 1866900"/>
              <a:gd name="connsiteY13" fmla="*/ 342900 h 871538"/>
              <a:gd name="connsiteX14" fmla="*/ 254794 w 1866900"/>
              <a:gd name="connsiteY14" fmla="*/ 345282 h 871538"/>
              <a:gd name="connsiteX15" fmla="*/ 264319 w 1866900"/>
              <a:gd name="connsiteY15" fmla="*/ 347663 h 871538"/>
              <a:gd name="connsiteX16" fmla="*/ 292894 w 1866900"/>
              <a:gd name="connsiteY16" fmla="*/ 357188 h 871538"/>
              <a:gd name="connsiteX17" fmla="*/ 300037 w 1866900"/>
              <a:gd name="connsiteY17" fmla="*/ 359569 h 871538"/>
              <a:gd name="connsiteX18" fmla="*/ 342900 w 1866900"/>
              <a:gd name="connsiteY18" fmla="*/ 364332 h 871538"/>
              <a:gd name="connsiteX19" fmla="*/ 354806 w 1866900"/>
              <a:gd name="connsiteY19" fmla="*/ 366713 h 871538"/>
              <a:gd name="connsiteX20" fmla="*/ 385762 w 1866900"/>
              <a:gd name="connsiteY20" fmla="*/ 369094 h 871538"/>
              <a:gd name="connsiteX21" fmla="*/ 416719 w 1866900"/>
              <a:gd name="connsiteY21" fmla="*/ 373857 h 871538"/>
              <a:gd name="connsiteX22" fmla="*/ 445294 w 1866900"/>
              <a:gd name="connsiteY22" fmla="*/ 378619 h 871538"/>
              <a:gd name="connsiteX23" fmla="*/ 833437 w 1866900"/>
              <a:gd name="connsiteY23" fmla="*/ 383382 h 871538"/>
              <a:gd name="connsiteX24" fmla="*/ 1345406 w 1866900"/>
              <a:gd name="connsiteY24" fmla="*/ 383382 h 871538"/>
              <a:gd name="connsiteX25" fmla="*/ 1452562 w 1866900"/>
              <a:gd name="connsiteY25" fmla="*/ 381000 h 871538"/>
              <a:gd name="connsiteX26" fmla="*/ 1466850 w 1866900"/>
              <a:gd name="connsiteY26" fmla="*/ 376238 h 871538"/>
              <a:gd name="connsiteX27" fmla="*/ 1478756 w 1866900"/>
              <a:gd name="connsiteY27" fmla="*/ 364332 h 871538"/>
              <a:gd name="connsiteX28" fmla="*/ 1490662 w 1866900"/>
              <a:gd name="connsiteY28" fmla="*/ 350044 h 871538"/>
              <a:gd name="connsiteX29" fmla="*/ 1497806 w 1866900"/>
              <a:gd name="connsiteY29" fmla="*/ 345282 h 871538"/>
              <a:gd name="connsiteX30" fmla="*/ 1507331 w 1866900"/>
              <a:gd name="connsiteY30" fmla="*/ 333375 h 871538"/>
              <a:gd name="connsiteX31" fmla="*/ 1512094 w 1866900"/>
              <a:gd name="connsiteY31" fmla="*/ 323850 h 871538"/>
              <a:gd name="connsiteX32" fmla="*/ 1521619 w 1866900"/>
              <a:gd name="connsiteY32" fmla="*/ 309563 h 871538"/>
              <a:gd name="connsiteX33" fmla="*/ 1524000 w 1866900"/>
              <a:gd name="connsiteY33" fmla="*/ 302419 h 871538"/>
              <a:gd name="connsiteX34" fmla="*/ 1533525 w 1866900"/>
              <a:gd name="connsiteY34" fmla="*/ 288132 h 871538"/>
              <a:gd name="connsiteX35" fmla="*/ 1535906 w 1866900"/>
              <a:gd name="connsiteY35" fmla="*/ 278607 h 871538"/>
              <a:gd name="connsiteX36" fmla="*/ 1538287 w 1866900"/>
              <a:gd name="connsiteY36" fmla="*/ 264319 h 871538"/>
              <a:gd name="connsiteX37" fmla="*/ 1540669 w 1866900"/>
              <a:gd name="connsiteY37" fmla="*/ 257175 h 871538"/>
              <a:gd name="connsiteX38" fmla="*/ 1547812 w 1866900"/>
              <a:gd name="connsiteY38" fmla="*/ 230982 h 871538"/>
              <a:gd name="connsiteX39" fmla="*/ 1552575 w 1866900"/>
              <a:gd name="connsiteY39" fmla="*/ 197644 h 871538"/>
              <a:gd name="connsiteX40" fmla="*/ 1557337 w 1866900"/>
              <a:gd name="connsiteY40" fmla="*/ 190500 h 871538"/>
              <a:gd name="connsiteX41" fmla="*/ 1562100 w 1866900"/>
              <a:gd name="connsiteY41" fmla="*/ 176213 h 871538"/>
              <a:gd name="connsiteX42" fmla="*/ 1564481 w 1866900"/>
              <a:gd name="connsiteY42" fmla="*/ 169069 h 871538"/>
              <a:gd name="connsiteX43" fmla="*/ 1574006 w 1866900"/>
              <a:gd name="connsiteY43" fmla="*/ 154782 h 871538"/>
              <a:gd name="connsiteX44" fmla="*/ 1578769 w 1866900"/>
              <a:gd name="connsiteY44" fmla="*/ 147638 h 871538"/>
              <a:gd name="connsiteX45" fmla="*/ 1590675 w 1866900"/>
              <a:gd name="connsiteY45" fmla="*/ 126207 h 871538"/>
              <a:gd name="connsiteX46" fmla="*/ 1595437 w 1866900"/>
              <a:gd name="connsiteY46" fmla="*/ 119063 h 871538"/>
              <a:gd name="connsiteX47" fmla="*/ 1600200 w 1866900"/>
              <a:gd name="connsiteY47" fmla="*/ 111919 h 871538"/>
              <a:gd name="connsiteX48" fmla="*/ 1600200 w 1866900"/>
              <a:gd name="connsiteY48" fmla="*/ 90488 h 871538"/>
              <a:gd name="connsiteX49" fmla="*/ 1578769 w 1866900"/>
              <a:gd name="connsiteY49" fmla="*/ 73819 h 871538"/>
              <a:gd name="connsiteX50" fmla="*/ 1564481 w 1866900"/>
              <a:gd name="connsiteY50" fmla="*/ 66675 h 871538"/>
              <a:gd name="connsiteX51" fmla="*/ 1557337 w 1866900"/>
              <a:gd name="connsiteY51" fmla="*/ 61913 h 871538"/>
              <a:gd name="connsiteX52" fmla="*/ 1547812 w 1866900"/>
              <a:gd name="connsiteY52" fmla="*/ 57150 h 871538"/>
              <a:gd name="connsiteX53" fmla="*/ 1533525 w 1866900"/>
              <a:gd name="connsiteY53" fmla="*/ 50007 h 871538"/>
              <a:gd name="connsiteX54" fmla="*/ 1526381 w 1866900"/>
              <a:gd name="connsiteY54" fmla="*/ 45244 h 871538"/>
              <a:gd name="connsiteX55" fmla="*/ 1519237 w 1866900"/>
              <a:gd name="connsiteY55" fmla="*/ 42863 h 871538"/>
              <a:gd name="connsiteX56" fmla="*/ 1509712 w 1866900"/>
              <a:gd name="connsiteY56" fmla="*/ 28575 h 871538"/>
              <a:gd name="connsiteX57" fmla="*/ 1504950 w 1866900"/>
              <a:gd name="connsiteY57" fmla="*/ 21432 h 871538"/>
              <a:gd name="connsiteX58" fmla="*/ 1507331 w 1866900"/>
              <a:gd name="connsiteY58" fmla="*/ 11907 h 871538"/>
              <a:gd name="connsiteX59" fmla="*/ 1528762 w 1866900"/>
              <a:gd name="connsiteY59" fmla="*/ 0 h 871538"/>
              <a:gd name="connsiteX60" fmla="*/ 1552575 w 1866900"/>
              <a:gd name="connsiteY60" fmla="*/ 2382 h 871538"/>
              <a:gd name="connsiteX61" fmla="*/ 1566862 w 1866900"/>
              <a:gd name="connsiteY61" fmla="*/ 7144 h 871538"/>
              <a:gd name="connsiteX62" fmla="*/ 1578769 w 1866900"/>
              <a:gd name="connsiteY62" fmla="*/ 9525 h 871538"/>
              <a:gd name="connsiteX63" fmla="*/ 1593056 w 1866900"/>
              <a:gd name="connsiteY63" fmla="*/ 14288 h 871538"/>
              <a:gd name="connsiteX64" fmla="*/ 1600200 w 1866900"/>
              <a:gd name="connsiteY64" fmla="*/ 19050 h 871538"/>
              <a:gd name="connsiteX65" fmla="*/ 1614487 w 1866900"/>
              <a:gd name="connsiteY65" fmla="*/ 21432 h 871538"/>
              <a:gd name="connsiteX66" fmla="*/ 1624012 w 1866900"/>
              <a:gd name="connsiteY66" fmla="*/ 23813 h 871538"/>
              <a:gd name="connsiteX67" fmla="*/ 1638300 w 1866900"/>
              <a:gd name="connsiteY67" fmla="*/ 28575 h 871538"/>
              <a:gd name="connsiteX68" fmla="*/ 1652587 w 1866900"/>
              <a:gd name="connsiteY68" fmla="*/ 30957 h 871538"/>
              <a:gd name="connsiteX69" fmla="*/ 1676400 w 1866900"/>
              <a:gd name="connsiteY69" fmla="*/ 33338 h 871538"/>
              <a:gd name="connsiteX70" fmla="*/ 1702594 w 1866900"/>
              <a:gd name="connsiteY70" fmla="*/ 38100 h 871538"/>
              <a:gd name="connsiteX71" fmla="*/ 1709737 w 1866900"/>
              <a:gd name="connsiteY71" fmla="*/ 40482 h 871538"/>
              <a:gd name="connsiteX72" fmla="*/ 1716881 w 1866900"/>
              <a:gd name="connsiteY72" fmla="*/ 47625 h 871538"/>
              <a:gd name="connsiteX73" fmla="*/ 1721644 w 1866900"/>
              <a:gd name="connsiteY73" fmla="*/ 61913 h 871538"/>
              <a:gd name="connsiteX74" fmla="*/ 1726406 w 1866900"/>
              <a:gd name="connsiteY74" fmla="*/ 78582 h 871538"/>
              <a:gd name="connsiteX75" fmla="*/ 1724025 w 1866900"/>
              <a:gd name="connsiteY75" fmla="*/ 102394 h 871538"/>
              <a:gd name="connsiteX76" fmla="*/ 1716881 w 1866900"/>
              <a:gd name="connsiteY76" fmla="*/ 104775 h 871538"/>
              <a:gd name="connsiteX77" fmla="*/ 1659731 w 1866900"/>
              <a:gd name="connsiteY77" fmla="*/ 107157 h 871538"/>
              <a:gd name="connsiteX78" fmla="*/ 1652587 w 1866900"/>
              <a:gd name="connsiteY78" fmla="*/ 111919 h 871538"/>
              <a:gd name="connsiteX79" fmla="*/ 1650206 w 1866900"/>
              <a:gd name="connsiteY79" fmla="*/ 119063 h 871538"/>
              <a:gd name="connsiteX80" fmla="*/ 1645444 w 1866900"/>
              <a:gd name="connsiteY80" fmla="*/ 126207 h 871538"/>
              <a:gd name="connsiteX81" fmla="*/ 1638300 w 1866900"/>
              <a:gd name="connsiteY81" fmla="*/ 140494 h 871538"/>
              <a:gd name="connsiteX82" fmla="*/ 1635919 w 1866900"/>
              <a:gd name="connsiteY82" fmla="*/ 159544 h 871538"/>
              <a:gd name="connsiteX83" fmla="*/ 1633537 w 1866900"/>
              <a:gd name="connsiteY83" fmla="*/ 166688 h 871538"/>
              <a:gd name="connsiteX84" fmla="*/ 1628775 w 1866900"/>
              <a:gd name="connsiteY84" fmla="*/ 204788 h 871538"/>
              <a:gd name="connsiteX85" fmla="*/ 1626394 w 1866900"/>
              <a:gd name="connsiteY85" fmla="*/ 271463 h 871538"/>
              <a:gd name="connsiteX86" fmla="*/ 1628775 w 1866900"/>
              <a:gd name="connsiteY86" fmla="*/ 338138 h 871538"/>
              <a:gd name="connsiteX87" fmla="*/ 1631156 w 1866900"/>
              <a:gd name="connsiteY87" fmla="*/ 345282 h 871538"/>
              <a:gd name="connsiteX88" fmla="*/ 1645444 w 1866900"/>
              <a:gd name="connsiteY88" fmla="*/ 359569 h 871538"/>
              <a:gd name="connsiteX89" fmla="*/ 1652587 w 1866900"/>
              <a:gd name="connsiteY89" fmla="*/ 361950 h 871538"/>
              <a:gd name="connsiteX90" fmla="*/ 1659731 w 1866900"/>
              <a:gd name="connsiteY90" fmla="*/ 366713 h 871538"/>
              <a:gd name="connsiteX91" fmla="*/ 1726406 w 1866900"/>
              <a:gd name="connsiteY91" fmla="*/ 361950 h 871538"/>
              <a:gd name="connsiteX92" fmla="*/ 1733550 w 1866900"/>
              <a:gd name="connsiteY92" fmla="*/ 297657 h 871538"/>
              <a:gd name="connsiteX93" fmla="*/ 1738312 w 1866900"/>
              <a:gd name="connsiteY93" fmla="*/ 271463 h 871538"/>
              <a:gd name="connsiteX94" fmla="*/ 1743075 w 1866900"/>
              <a:gd name="connsiteY94" fmla="*/ 264319 h 871538"/>
              <a:gd name="connsiteX95" fmla="*/ 1750219 w 1866900"/>
              <a:gd name="connsiteY95" fmla="*/ 261938 h 871538"/>
              <a:gd name="connsiteX96" fmla="*/ 1757362 w 1866900"/>
              <a:gd name="connsiteY96" fmla="*/ 257175 h 871538"/>
              <a:gd name="connsiteX97" fmla="*/ 1774031 w 1866900"/>
              <a:gd name="connsiteY97" fmla="*/ 252413 h 871538"/>
              <a:gd name="connsiteX98" fmla="*/ 1797844 w 1866900"/>
              <a:gd name="connsiteY98" fmla="*/ 254794 h 871538"/>
              <a:gd name="connsiteX99" fmla="*/ 1819275 w 1866900"/>
              <a:gd name="connsiteY99" fmla="*/ 271463 h 871538"/>
              <a:gd name="connsiteX100" fmla="*/ 1826419 w 1866900"/>
              <a:gd name="connsiteY100" fmla="*/ 276225 h 871538"/>
              <a:gd name="connsiteX101" fmla="*/ 1838325 w 1866900"/>
              <a:gd name="connsiteY101" fmla="*/ 297657 h 871538"/>
              <a:gd name="connsiteX102" fmla="*/ 1826419 w 1866900"/>
              <a:gd name="connsiteY102" fmla="*/ 328613 h 871538"/>
              <a:gd name="connsiteX103" fmla="*/ 1819275 w 1866900"/>
              <a:gd name="connsiteY103" fmla="*/ 330994 h 871538"/>
              <a:gd name="connsiteX104" fmla="*/ 1804987 w 1866900"/>
              <a:gd name="connsiteY104" fmla="*/ 342900 h 871538"/>
              <a:gd name="connsiteX105" fmla="*/ 1795462 w 1866900"/>
              <a:gd name="connsiteY105" fmla="*/ 357188 h 871538"/>
              <a:gd name="connsiteX106" fmla="*/ 1800225 w 1866900"/>
              <a:gd name="connsiteY106" fmla="*/ 397669 h 871538"/>
              <a:gd name="connsiteX107" fmla="*/ 1802606 w 1866900"/>
              <a:gd name="connsiteY107" fmla="*/ 404813 h 871538"/>
              <a:gd name="connsiteX108" fmla="*/ 1807369 w 1866900"/>
              <a:gd name="connsiteY108" fmla="*/ 411957 h 871538"/>
              <a:gd name="connsiteX109" fmla="*/ 1812131 w 1866900"/>
              <a:gd name="connsiteY109" fmla="*/ 426244 h 871538"/>
              <a:gd name="connsiteX110" fmla="*/ 1824037 w 1866900"/>
              <a:gd name="connsiteY110" fmla="*/ 447675 h 871538"/>
              <a:gd name="connsiteX111" fmla="*/ 1821656 w 1866900"/>
              <a:gd name="connsiteY111" fmla="*/ 485775 h 871538"/>
              <a:gd name="connsiteX112" fmla="*/ 1816894 w 1866900"/>
              <a:gd name="connsiteY112" fmla="*/ 492919 h 871538"/>
              <a:gd name="connsiteX113" fmla="*/ 1788319 w 1866900"/>
              <a:gd name="connsiteY113" fmla="*/ 485775 h 871538"/>
              <a:gd name="connsiteX114" fmla="*/ 1781175 w 1866900"/>
              <a:gd name="connsiteY114" fmla="*/ 483394 h 871538"/>
              <a:gd name="connsiteX115" fmla="*/ 1774031 w 1866900"/>
              <a:gd name="connsiteY115" fmla="*/ 481013 h 871538"/>
              <a:gd name="connsiteX116" fmla="*/ 1759744 w 1866900"/>
              <a:gd name="connsiteY116" fmla="*/ 459582 h 871538"/>
              <a:gd name="connsiteX117" fmla="*/ 1754981 w 1866900"/>
              <a:gd name="connsiteY117" fmla="*/ 452438 h 871538"/>
              <a:gd name="connsiteX118" fmla="*/ 1747837 w 1866900"/>
              <a:gd name="connsiteY118" fmla="*/ 438150 h 871538"/>
              <a:gd name="connsiteX119" fmla="*/ 1728787 w 1866900"/>
              <a:gd name="connsiteY119" fmla="*/ 426244 h 871538"/>
              <a:gd name="connsiteX120" fmla="*/ 1721644 w 1866900"/>
              <a:gd name="connsiteY120" fmla="*/ 421482 h 871538"/>
              <a:gd name="connsiteX121" fmla="*/ 1707356 w 1866900"/>
              <a:gd name="connsiteY121" fmla="*/ 416719 h 871538"/>
              <a:gd name="connsiteX122" fmla="*/ 1690687 w 1866900"/>
              <a:gd name="connsiteY122" fmla="*/ 419100 h 871538"/>
              <a:gd name="connsiteX123" fmla="*/ 1654969 w 1866900"/>
              <a:gd name="connsiteY123" fmla="*/ 426244 h 871538"/>
              <a:gd name="connsiteX124" fmla="*/ 1647825 w 1866900"/>
              <a:gd name="connsiteY124" fmla="*/ 440532 h 871538"/>
              <a:gd name="connsiteX125" fmla="*/ 1652587 w 1866900"/>
              <a:gd name="connsiteY125" fmla="*/ 523875 h 871538"/>
              <a:gd name="connsiteX126" fmla="*/ 1657350 w 1866900"/>
              <a:gd name="connsiteY126" fmla="*/ 538163 h 871538"/>
              <a:gd name="connsiteX127" fmla="*/ 1662112 w 1866900"/>
              <a:gd name="connsiteY127" fmla="*/ 554832 h 871538"/>
              <a:gd name="connsiteX128" fmla="*/ 1666875 w 1866900"/>
              <a:gd name="connsiteY128" fmla="*/ 561975 h 871538"/>
              <a:gd name="connsiteX129" fmla="*/ 1676400 w 1866900"/>
              <a:gd name="connsiteY129" fmla="*/ 573882 h 871538"/>
              <a:gd name="connsiteX130" fmla="*/ 1678781 w 1866900"/>
              <a:gd name="connsiteY130" fmla="*/ 581025 h 871538"/>
              <a:gd name="connsiteX131" fmla="*/ 1688306 w 1866900"/>
              <a:gd name="connsiteY131" fmla="*/ 595313 h 871538"/>
              <a:gd name="connsiteX132" fmla="*/ 1693069 w 1866900"/>
              <a:gd name="connsiteY132" fmla="*/ 602457 h 871538"/>
              <a:gd name="connsiteX133" fmla="*/ 1697831 w 1866900"/>
              <a:gd name="connsiteY133" fmla="*/ 616744 h 871538"/>
              <a:gd name="connsiteX134" fmla="*/ 1707356 w 1866900"/>
              <a:gd name="connsiteY134" fmla="*/ 631032 h 871538"/>
              <a:gd name="connsiteX135" fmla="*/ 1714500 w 1866900"/>
              <a:gd name="connsiteY135" fmla="*/ 652463 h 871538"/>
              <a:gd name="connsiteX136" fmla="*/ 1716881 w 1866900"/>
              <a:gd name="connsiteY136" fmla="*/ 659607 h 871538"/>
              <a:gd name="connsiteX137" fmla="*/ 1731169 w 1866900"/>
              <a:gd name="connsiteY137" fmla="*/ 666750 h 871538"/>
              <a:gd name="connsiteX138" fmla="*/ 1781175 w 1866900"/>
              <a:gd name="connsiteY138" fmla="*/ 659607 h 871538"/>
              <a:gd name="connsiteX139" fmla="*/ 1788319 w 1866900"/>
              <a:gd name="connsiteY139" fmla="*/ 654844 h 871538"/>
              <a:gd name="connsiteX140" fmla="*/ 1802606 w 1866900"/>
              <a:gd name="connsiteY140" fmla="*/ 650082 h 871538"/>
              <a:gd name="connsiteX141" fmla="*/ 1809750 w 1866900"/>
              <a:gd name="connsiteY141" fmla="*/ 645319 h 871538"/>
              <a:gd name="connsiteX142" fmla="*/ 1852612 w 1866900"/>
              <a:gd name="connsiteY142" fmla="*/ 645319 h 871538"/>
              <a:gd name="connsiteX143" fmla="*/ 1859756 w 1866900"/>
              <a:gd name="connsiteY143" fmla="*/ 650082 h 871538"/>
              <a:gd name="connsiteX144" fmla="*/ 1862137 w 1866900"/>
              <a:gd name="connsiteY144" fmla="*/ 657225 h 871538"/>
              <a:gd name="connsiteX145" fmla="*/ 1866900 w 1866900"/>
              <a:gd name="connsiteY145" fmla="*/ 664369 h 871538"/>
              <a:gd name="connsiteX146" fmla="*/ 1864519 w 1866900"/>
              <a:gd name="connsiteY146" fmla="*/ 697707 h 871538"/>
              <a:gd name="connsiteX147" fmla="*/ 1857375 w 1866900"/>
              <a:gd name="connsiteY147" fmla="*/ 704850 h 871538"/>
              <a:gd name="connsiteX148" fmla="*/ 1854994 w 1866900"/>
              <a:gd name="connsiteY148" fmla="*/ 711994 h 871538"/>
              <a:gd name="connsiteX149" fmla="*/ 1840706 w 1866900"/>
              <a:gd name="connsiteY149" fmla="*/ 723900 h 871538"/>
              <a:gd name="connsiteX150" fmla="*/ 1833562 w 1866900"/>
              <a:gd name="connsiteY150" fmla="*/ 726282 h 871538"/>
              <a:gd name="connsiteX151" fmla="*/ 1826419 w 1866900"/>
              <a:gd name="connsiteY151" fmla="*/ 731044 h 871538"/>
              <a:gd name="connsiteX152" fmla="*/ 1793081 w 1866900"/>
              <a:gd name="connsiteY152" fmla="*/ 740569 h 871538"/>
              <a:gd name="connsiteX153" fmla="*/ 1785937 w 1866900"/>
              <a:gd name="connsiteY153" fmla="*/ 742950 h 871538"/>
              <a:gd name="connsiteX154" fmla="*/ 1771650 w 1866900"/>
              <a:gd name="connsiteY154" fmla="*/ 752475 h 871538"/>
              <a:gd name="connsiteX155" fmla="*/ 1762125 w 1866900"/>
              <a:gd name="connsiteY155" fmla="*/ 764382 h 871538"/>
              <a:gd name="connsiteX156" fmla="*/ 1754981 w 1866900"/>
              <a:gd name="connsiteY156" fmla="*/ 785813 h 871538"/>
              <a:gd name="connsiteX157" fmla="*/ 1752600 w 1866900"/>
              <a:gd name="connsiteY157" fmla="*/ 792957 h 871538"/>
              <a:gd name="connsiteX158" fmla="*/ 1747837 w 1866900"/>
              <a:gd name="connsiteY158" fmla="*/ 800100 h 871538"/>
              <a:gd name="connsiteX159" fmla="*/ 1745456 w 1866900"/>
              <a:gd name="connsiteY159" fmla="*/ 838200 h 871538"/>
              <a:gd name="connsiteX160" fmla="*/ 1743075 w 1866900"/>
              <a:gd name="connsiteY160" fmla="*/ 845344 h 871538"/>
              <a:gd name="connsiteX161" fmla="*/ 1733550 w 1866900"/>
              <a:gd name="connsiteY161" fmla="*/ 859632 h 871538"/>
              <a:gd name="connsiteX162" fmla="*/ 1712119 w 1866900"/>
              <a:gd name="connsiteY162" fmla="*/ 869157 h 871538"/>
              <a:gd name="connsiteX163" fmla="*/ 1704975 w 1866900"/>
              <a:gd name="connsiteY163" fmla="*/ 871538 h 871538"/>
              <a:gd name="connsiteX164" fmla="*/ 1688306 w 1866900"/>
              <a:gd name="connsiteY164" fmla="*/ 869157 h 871538"/>
              <a:gd name="connsiteX165" fmla="*/ 1678781 w 1866900"/>
              <a:gd name="connsiteY165" fmla="*/ 854869 h 871538"/>
              <a:gd name="connsiteX166" fmla="*/ 1674019 w 1866900"/>
              <a:gd name="connsiteY166" fmla="*/ 847725 h 871538"/>
              <a:gd name="connsiteX167" fmla="*/ 1676400 w 1866900"/>
              <a:gd name="connsiteY167" fmla="*/ 812007 h 871538"/>
              <a:gd name="connsiteX168" fmla="*/ 1678781 w 1866900"/>
              <a:gd name="connsiteY168" fmla="*/ 804863 h 871538"/>
              <a:gd name="connsiteX169" fmla="*/ 1676400 w 1866900"/>
              <a:gd name="connsiteY169" fmla="*/ 745332 h 871538"/>
              <a:gd name="connsiteX170" fmla="*/ 1671637 w 1866900"/>
              <a:gd name="connsiteY170" fmla="*/ 731044 h 871538"/>
              <a:gd name="connsiteX171" fmla="*/ 1664494 w 1866900"/>
              <a:gd name="connsiteY171" fmla="*/ 716757 h 871538"/>
              <a:gd name="connsiteX172" fmla="*/ 1657350 w 1866900"/>
              <a:gd name="connsiteY172" fmla="*/ 711994 h 871538"/>
              <a:gd name="connsiteX173" fmla="*/ 1654969 w 1866900"/>
              <a:gd name="connsiteY173" fmla="*/ 704850 h 871538"/>
              <a:gd name="connsiteX174" fmla="*/ 1645444 w 1866900"/>
              <a:gd name="connsiteY174" fmla="*/ 690563 h 871538"/>
              <a:gd name="connsiteX175" fmla="*/ 1643062 w 1866900"/>
              <a:gd name="connsiteY175" fmla="*/ 683419 h 871538"/>
              <a:gd name="connsiteX176" fmla="*/ 1635919 w 1866900"/>
              <a:gd name="connsiteY176" fmla="*/ 678657 h 871538"/>
              <a:gd name="connsiteX177" fmla="*/ 1624012 w 1866900"/>
              <a:gd name="connsiteY177" fmla="*/ 657225 h 871538"/>
              <a:gd name="connsiteX178" fmla="*/ 1619250 w 1866900"/>
              <a:gd name="connsiteY178" fmla="*/ 650082 h 871538"/>
              <a:gd name="connsiteX179" fmla="*/ 1614487 w 1866900"/>
              <a:gd name="connsiteY179" fmla="*/ 642938 h 871538"/>
              <a:gd name="connsiteX180" fmla="*/ 1609725 w 1866900"/>
              <a:gd name="connsiteY180" fmla="*/ 626269 h 871538"/>
              <a:gd name="connsiteX181" fmla="*/ 1604962 w 1866900"/>
              <a:gd name="connsiteY181" fmla="*/ 611982 h 871538"/>
              <a:gd name="connsiteX182" fmla="*/ 1602581 w 1866900"/>
              <a:gd name="connsiteY182" fmla="*/ 604838 h 871538"/>
              <a:gd name="connsiteX183" fmla="*/ 1597819 w 1866900"/>
              <a:gd name="connsiteY183" fmla="*/ 588169 h 871538"/>
              <a:gd name="connsiteX184" fmla="*/ 1590675 w 1866900"/>
              <a:gd name="connsiteY184" fmla="*/ 581025 h 871538"/>
              <a:gd name="connsiteX185" fmla="*/ 1585912 w 1866900"/>
              <a:gd name="connsiteY185" fmla="*/ 573882 h 871538"/>
              <a:gd name="connsiteX186" fmla="*/ 1571625 w 1866900"/>
              <a:gd name="connsiteY186" fmla="*/ 564357 h 871538"/>
              <a:gd name="connsiteX187" fmla="*/ 1557337 w 1866900"/>
              <a:gd name="connsiteY187" fmla="*/ 552450 h 871538"/>
              <a:gd name="connsiteX188" fmla="*/ 1547812 w 1866900"/>
              <a:gd name="connsiteY188" fmla="*/ 542925 h 871538"/>
              <a:gd name="connsiteX189" fmla="*/ 1538287 w 1866900"/>
              <a:gd name="connsiteY189" fmla="*/ 533400 h 871538"/>
              <a:gd name="connsiteX190" fmla="*/ 1526381 w 1866900"/>
              <a:gd name="connsiteY190" fmla="*/ 519113 h 871538"/>
              <a:gd name="connsiteX191" fmla="*/ 1521619 w 1866900"/>
              <a:gd name="connsiteY191" fmla="*/ 511969 h 871538"/>
              <a:gd name="connsiteX192" fmla="*/ 1514475 w 1866900"/>
              <a:gd name="connsiteY192" fmla="*/ 509588 h 871538"/>
              <a:gd name="connsiteX193" fmla="*/ 1502569 w 1866900"/>
              <a:gd name="connsiteY193" fmla="*/ 497682 h 871538"/>
              <a:gd name="connsiteX194" fmla="*/ 1490662 w 1866900"/>
              <a:gd name="connsiteY194" fmla="*/ 483394 h 871538"/>
              <a:gd name="connsiteX195" fmla="*/ 1469231 w 1866900"/>
              <a:gd name="connsiteY195" fmla="*/ 473869 h 871538"/>
              <a:gd name="connsiteX196" fmla="*/ 1231106 w 1866900"/>
              <a:gd name="connsiteY196" fmla="*/ 471488 h 871538"/>
              <a:gd name="connsiteX197" fmla="*/ 1083469 w 1866900"/>
              <a:gd name="connsiteY197" fmla="*/ 464344 h 871538"/>
              <a:gd name="connsiteX198" fmla="*/ 1031081 w 1866900"/>
              <a:gd name="connsiteY198" fmla="*/ 461963 h 871538"/>
              <a:gd name="connsiteX199" fmla="*/ 840581 w 1866900"/>
              <a:gd name="connsiteY199" fmla="*/ 459582 h 871538"/>
              <a:gd name="connsiteX200" fmla="*/ 750094 w 1866900"/>
              <a:gd name="connsiteY200" fmla="*/ 457200 h 871538"/>
              <a:gd name="connsiteX201" fmla="*/ 428625 w 1866900"/>
              <a:gd name="connsiteY201" fmla="*/ 461963 h 871538"/>
              <a:gd name="connsiteX202" fmla="*/ 402431 w 1866900"/>
              <a:gd name="connsiteY202" fmla="*/ 466725 h 871538"/>
              <a:gd name="connsiteX203" fmla="*/ 395287 w 1866900"/>
              <a:gd name="connsiteY203" fmla="*/ 469107 h 871538"/>
              <a:gd name="connsiteX204" fmla="*/ 385762 w 1866900"/>
              <a:gd name="connsiteY204" fmla="*/ 471488 h 871538"/>
              <a:gd name="connsiteX205" fmla="*/ 378619 w 1866900"/>
              <a:gd name="connsiteY205" fmla="*/ 473869 h 871538"/>
              <a:gd name="connsiteX206" fmla="*/ 347662 w 1866900"/>
              <a:gd name="connsiteY206" fmla="*/ 483394 h 871538"/>
              <a:gd name="connsiteX207" fmla="*/ 314325 w 1866900"/>
              <a:gd name="connsiteY207" fmla="*/ 492919 h 871538"/>
              <a:gd name="connsiteX208" fmla="*/ 278606 w 1866900"/>
              <a:gd name="connsiteY208" fmla="*/ 504825 h 871538"/>
              <a:gd name="connsiteX209" fmla="*/ 250031 w 1866900"/>
              <a:gd name="connsiteY209" fmla="*/ 514350 h 871538"/>
              <a:gd name="connsiteX210" fmla="*/ 185737 w 1866900"/>
              <a:gd name="connsiteY210"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183356 w 1866900"/>
              <a:gd name="connsiteY10" fmla="*/ 326232 h 871538"/>
              <a:gd name="connsiteX11" fmla="*/ 235744 w 1866900"/>
              <a:gd name="connsiteY11" fmla="*/ 340519 h 871538"/>
              <a:gd name="connsiteX12" fmla="*/ 247650 w 1866900"/>
              <a:gd name="connsiteY12" fmla="*/ 342900 h 871538"/>
              <a:gd name="connsiteX13" fmla="*/ 254794 w 1866900"/>
              <a:gd name="connsiteY13" fmla="*/ 345282 h 871538"/>
              <a:gd name="connsiteX14" fmla="*/ 264319 w 1866900"/>
              <a:gd name="connsiteY14" fmla="*/ 347663 h 871538"/>
              <a:gd name="connsiteX15" fmla="*/ 292894 w 1866900"/>
              <a:gd name="connsiteY15" fmla="*/ 357188 h 871538"/>
              <a:gd name="connsiteX16" fmla="*/ 300037 w 1866900"/>
              <a:gd name="connsiteY16" fmla="*/ 359569 h 871538"/>
              <a:gd name="connsiteX17" fmla="*/ 342900 w 1866900"/>
              <a:gd name="connsiteY17" fmla="*/ 364332 h 871538"/>
              <a:gd name="connsiteX18" fmla="*/ 354806 w 1866900"/>
              <a:gd name="connsiteY18" fmla="*/ 366713 h 871538"/>
              <a:gd name="connsiteX19" fmla="*/ 385762 w 1866900"/>
              <a:gd name="connsiteY19" fmla="*/ 369094 h 871538"/>
              <a:gd name="connsiteX20" fmla="*/ 416719 w 1866900"/>
              <a:gd name="connsiteY20" fmla="*/ 373857 h 871538"/>
              <a:gd name="connsiteX21" fmla="*/ 445294 w 1866900"/>
              <a:gd name="connsiteY21" fmla="*/ 378619 h 871538"/>
              <a:gd name="connsiteX22" fmla="*/ 833437 w 1866900"/>
              <a:gd name="connsiteY22" fmla="*/ 383382 h 871538"/>
              <a:gd name="connsiteX23" fmla="*/ 1345406 w 1866900"/>
              <a:gd name="connsiteY23" fmla="*/ 383382 h 871538"/>
              <a:gd name="connsiteX24" fmla="*/ 1452562 w 1866900"/>
              <a:gd name="connsiteY24" fmla="*/ 381000 h 871538"/>
              <a:gd name="connsiteX25" fmla="*/ 1466850 w 1866900"/>
              <a:gd name="connsiteY25" fmla="*/ 376238 h 871538"/>
              <a:gd name="connsiteX26" fmla="*/ 1478756 w 1866900"/>
              <a:gd name="connsiteY26" fmla="*/ 364332 h 871538"/>
              <a:gd name="connsiteX27" fmla="*/ 1490662 w 1866900"/>
              <a:gd name="connsiteY27" fmla="*/ 350044 h 871538"/>
              <a:gd name="connsiteX28" fmla="*/ 1497806 w 1866900"/>
              <a:gd name="connsiteY28" fmla="*/ 345282 h 871538"/>
              <a:gd name="connsiteX29" fmla="*/ 1507331 w 1866900"/>
              <a:gd name="connsiteY29" fmla="*/ 333375 h 871538"/>
              <a:gd name="connsiteX30" fmla="*/ 1512094 w 1866900"/>
              <a:gd name="connsiteY30" fmla="*/ 323850 h 871538"/>
              <a:gd name="connsiteX31" fmla="*/ 1521619 w 1866900"/>
              <a:gd name="connsiteY31" fmla="*/ 309563 h 871538"/>
              <a:gd name="connsiteX32" fmla="*/ 1524000 w 1866900"/>
              <a:gd name="connsiteY32" fmla="*/ 302419 h 871538"/>
              <a:gd name="connsiteX33" fmla="*/ 1533525 w 1866900"/>
              <a:gd name="connsiteY33" fmla="*/ 288132 h 871538"/>
              <a:gd name="connsiteX34" fmla="*/ 1535906 w 1866900"/>
              <a:gd name="connsiteY34" fmla="*/ 278607 h 871538"/>
              <a:gd name="connsiteX35" fmla="*/ 1538287 w 1866900"/>
              <a:gd name="connsiteY35" fmla="*/ 264319 h 871538"/>
              <a:gd name="connsiteX36" fmla="*/ 1540669 w 1866900"/>
              <a:gd name="connsiteY36" fmla="*/ 257175 h 871538"/>
              <a:gd name="connsiteX37" fmla="*/ 1547812 w 1866900"/>
              <a:gd name="connsiteY37" fmla="*/ 230982 h 871538"/>
              <a:gd name="connsiteX38" fmla="*/ 1552575 w 1866900"/>
              <a:gd name="connsiteY38" fmla="*/ 197644 h 871538"/>
              <a:gd name="connsiteX39" fmla="*/ 1557337 w 1866900"/>
              <a:gd name="connsiteY39" fmla="*/ 190500 h 871538"/>
              <a:gd name="connsiteX40" fmla="*/ 1562100 w 1866900"/>
              <a:gd name="connsiteY40" fmla="*/ 176213 h 871538"/>
              <a:gd name="connsiteX41" fmla="*/ 1564481 w 1866900"/>
              <a:gd name="connsiteY41" fmla="*/ 169069 h 871538"/>
              <a:gd name="connsiteX42" fmla="*/ 1574006 w 1866900"/>
              <a:gd name="connsiteY42" fmla="*/ 154782 h 871538"/>
              <a:gd name="connsiteX43" fmla="*/ 1578769 w 1866900"/>
              <a:gd name="connsiteY43" fmla="*/ 147638 h 871538"/>
              <a:gd name="connsiteX44" fmla="*/ 1590675 w 1866900"/>
              <a:gd name="connsiteY44" fmla="*/ 126207 h 871538"/>
              <a:gd name="connsiteX45" fmla="*/ 1595437 w 1866900"/>
              <a:gd name="connsiteY45" fmla="*/ 119063 h 871538"/>
              <a:gd name="connsiteX46" fmla="*/ 1600200 w 1866900"/>
              <a:gd name="connsiteY46" fmla="*/ 111919 h 871538"/>
              <a:gd name="connsiteX47" fmla="*/ 1600200 w 1866900"/>
              <a:gd name="connsiteY47" fmla="*/ 90488 h 871538"/>
              <a:gd name="connsiteX48" fmla="*/ 1578769 w 1866900"/>
              <a:gd name="connsiteY48" fmla="*/ 73819 h 871538"/>
              <a:gd name="connsiteX49" fmla="*/ 1564481 w 1866900"/>
              <a:gd name="connsiteY49" fmla="*/ 66675 h 871538"/>
              <a:gd name="connsiteX50" fmla="*/ 1557337 w 1866900"/>
              <a:gd name="connsiteY50" fmla="*/ 61913 h 871538"/>
              <a:gd name="connsiteX51" fmla="*/ 1547812 w 1866900"/>
              <a:gd name="connsiteY51" fmla="*/ 57150 h 871538"/>
              <a:gd name="connsiteX52" fmla="*/ 1533525 w 1866900"/>
              <a:gd name="connsiteY52" fmla="*/ 50007 h 871538"/>
              <a:gd name="connsiteX53" fmla="*/ 1526381 w 1866900"/>
              <a:gd name="connsiteY53" fmla="*/ 45244 h 871538"/>
              <a:gd name="connsiteX54" fmla="*/ 1519237 w 1866900"/>
              <a:gd name="connsiteY54" fmla="*/ 42863 h 871538"/>
              <a:gd name="connsiteX55" fmla="*/ 1509712 w 1866900"/>
              <a:gd name="connsiteY55" fmla="*/ 28575 h 871538"/>
              <a:gd name="connsiteX56" fmla="*/ 1504950 w 1866900"/>
              <a:gd name="connsiteY56" fmla="*/ 21432 h 871538"/>
              <a:gd name="connsiteX57" fmla="*/ 1507331 w 1866900"/>
              <a:gd name="connsiteY57" fmla="*/ 11907 h 871538"/>
              <a:gd name="connsiteX58" fmla="*/ 1528762 w 1866900"/>
              <a:gd name="connsiteY58" fmla="*/ 0 h 871538"/>
              <a:gd name="connsiteX59" fmla="*/ 1552575 w 1866900"/>
              <a:gd name="connsiteY59" fmla="*/ 2382 h 871538"/>
              <a:gd name="connsiteX60" fmla="*/ 1566862 w 1866900"/>
              <a:gd name="connsiteY60" fmla="*/ 7144 h 871538"/>
              <a:gd name="connsiteX61" fmla="*/ 1578769 w 1866900"/>
              <a:gd name="connsiteY61" fmla="*/ 9525 h 871538"/>
              <a:gd name="connsiteX62" fmla="*/ 1593056 w 1866900"/>
              <a:gd name="connsiteY62" fmla="*/ 14288 h 871538"/>
              <a:gd name="connsiteX63" fmla="*/ 1600200 w 1866900"/>
              <a:gd name="connsiteY63" fmla="*/ 19050 h 871538"/>
              <a:gd name="connsiteX64" fmla="*/ 1614487 w 1866900"/>
              <a:gd name="connsiteY64" fmla="*/ 21432 h 871538"/>
              <a:gd name="connsiteX65" fmla="*/ 1624012 w 1866900"/>
              <a:gd name="connsiteY65" fmla="*/ 23813 h 871538"/>
              <a:gd name="connsiteX66" fmla="*/ 1638300 w 1866900"/>
              <a:gd name="connsiteY66" fmla="*/ 28575 h 871538"/>
              <a:gd name="connsiteX67" fmla="*/ 1652587 w 1866900"/>
              <a:gd name="connsiteY67" fmla="*/ 30957 h 871538"/>
              <a:gd name="connsiteX68" fmla="*/ 1676400 w 1866900"/>
              <a:gd name="connsiteY68" fmla="*/ 33338 h 871538"/>
              <a:gd name="connsiteX69" fmla="*/ 1702594 w 1866900"/>
              <a:gd name="connsiteY69" fmla="*/ 38100 h 871538"/>
              <a:gd name="connsiteX70" fmla="*/ 1709737 w 1866900"/>
              <a:gd name="connsiteY70" fmla="*/ 40482 h 871538"/>
              <a:gd name="connsiteX71" fmla="*/ 1716881 w 1866900"/>
              <a:gd name="connsiteY71" fmla="*/ 47625 h 871538"/>
              <a:gd name="connsiteX72" fmla="*/ 1721644 w 1866900"/>
              <a:gd name="connsiteY72" fmla="*/ 61913 h 871538"/>
              <a:gd name="connsiteX73" fmla="*/ 1726406 w 1866900"/>
              <a:gd name="connsiteY73" fmla="*/ 78582 h 871538"/>
              <a:gd name="connsiteX74" fmla="*/ 1724025 w 1866900"/>
              <a:gd name="connsiteY74" fmla="*/ 102394 h 871538"/>
              <a:gd name="connsiteX75" fmla="*/ 1716881 w 1866900"/>
              <a:gd name="connsiteY75" fmla="*/ 104775 h 871538"/>
              <a:gd name="connsiteX76" fmla="*/ 1659731 w 1866900"/>
              <a:gd name="connsiteY76" fmla="*/ 107157 h 871538"/>
              <a:gd name="connsiteX77" fmla="*/ 1652587 w 1866900"/>
              <a:gd name="connsiteY77" fmla="*/ 111919 h 871538"/>
              <a:gd name="connsiteX78" fmla="*/ 1650206 w 1866900"/>
              <a:gd name="connsiteY78" fmla="*/ 119063 h 871538"/>
              <a:gd name="connsiteX79" fmla="*/ 1645444 w 1866900"/>
              <a:gd name="connsiteY79" fmla="*/ 126207 h 871538"/>
              <a:gd name="connsiteX80" fmla="*/ 1638300 w 1866900"/>
              <a:gd name="connsiteY80" fmla="*/ 140494 h 871538"/>
              <a:gd name="connsiteX81" fmla="*/ 1635919 w 1866900"/>
              <a:gd name="connsiteY81" fmla="*/ 159544 h 871538"/>
              <a:gd name="connsiteX82" fmla="*/ 1633537 w 1866900"/>
              <a:gd name="connsiteY82" fmla="*/ 166688 h 871538"/>
              <a:gd name="connsiteX83" fmla="*/ 1628775 w 1866900"/>
              <a:gd name="connsiteY83" fmla="*/ 204788 h 871538"/>
              <a:gd name="connsiteX84" fmla="*/ 1626394 w 1866900"/>
              <a:gd name="connsiteY84" fmla="*/ 271463 h 871538"/>
              <a:gd name="connsiteX85" fmla="*/ 1628775 w 1866900"/>
              <a:gd name="connsiteY85" fmla="*/ 338138 h 871538"/>
              <a:gd name="connsiteX86" fmla="*/ 1631156 w 1866900"/>
              <a:gd name="connsiteY86" fmla="*/ 345282 h 871538"/>
              <a:gd name="connsiteX87" fmla="*/ 1645444 w 1866900"/>
              <a:gd name="connsiteY87" fmla="*/ 359569 h 871538"/>
              <a:gd name="connsiteX88" fmla="*/ 1652587 w 1866900"/>
              <a:gd name="connsiteY88" fmla="*/ 361950 h 871538"/>
              <a:gd name="connsiteX89" fmla="*/ 1659731 w 1866900"/>
              <a:gd name="connsiteY89" fmla="*/ 366713 h 871538"/>
              <a:gd name="connsiteX90" fmla="*/ 1726406 w 1866900"/>
              <a:gd name="connsiteY90" fmla="*/ 361950 h 871538"/>
              <a:gd name="connsiteX91" fmla="*/ 1733550 w 1866900"/>
              <a:gd name="connsiteY91" fmla="*/ 297657 h 871538"/>
              <a:gd name="connsiteX92" fmla="*/ 1738312 w 1866900"/>
              <a:gd name="connsiteY92" fmla="*/ 271463 h 871538"/>
              <a:gd name="connsiteX93" fmla="*/ 1743075 w 1866900"/>
              <a:gd name="connsiteY93" fmla="*/ 264319 h 871538"/>
              <a:gd name="connsiteX94" fmla="*/ 1750219 w 1866900"/>
              <a:gd name="connsiteY94" fmla="*/ 261938 h 871538"/>
              <a:gd name="connsiteX95" fmla="*/ 1757362 w 1866900"/>
              <a:gd name="connsiteY95" fmla="*/ 257175 h 871538"/>
              <a:gd name="connsiteX96" fmla="*/ 1774031 w 1866900"/>
              <a:gd name="connsiteY96" fmla="*/ 252413 h 871538"/>
              <a:gd name="connsiteX97" fmla="*/ 1797844 w 1866900"/>
              <a:gd name="connsiteY97" fmla="*/ 254794 h 871538"/>
              <a:gd name="connsiteX98" fmla="*/ 1819275 w 1866900"/>
              <a:gd name="connsiteY98" fmla="*/ 271463 h 871538"/>
              <a:gd name="connsiteX99" fmla="*/ 1826419 w 1866900"/>
              <a:gd name="connsiteY99" fmla="*/ 276225 h 871538"/>
              <a:gd name="connsiteX100" fmla="*/ 1838325 w 1866900"/>
              <a:gd name="connsiteY100" fmla="*/ 297657 h 871538"/>
              <a:gd name="connsiteX101" fmla="*/ 1826419 w 1866900"/>
              <a:gd name="connsiteY101" fmla="*/ 328613 h 871538"/>
              <a:gd name="connsiteX102" fmla="*/ 1819275 w 1866900"/>
              <a:gd name="connsiteY102" fmla="*/ 330994 h 871538"/>
              <a:gd name="connsiteX103" fmla="*/ 1804987 w 1866900"/>
              <a:gd name="connsiteY103" fmla="*/ 342900 h 871538"/>
              <a:gd name="connsiteX104" fmla="*/ 1795462 w 1866900"/>
              <a:gd name="connsiteY104" fmla="*/ 357188 h 871538"/>
              <a:gd name="connsiteX105" fmla="*/ 1800225 w 1866900"/>
              <a:gd name="connsiteY105" fmla="*/ 397669 h 871538"/>
              <a:gd name="connsiteX106" fmla="*/ 1802606 w 1866900"/>
              <a:gd name="connsiteY106" fmla="*/ 404813 h 871538"/>
              <a:gd name="connsiteX107" fmla="*/ 1807369 w 1866900"/>
              <a:gd name="connsiteY107" fmla="*/ 411957 h 871538"/>
              <a:gd name="connsiteX108" fmla="*/ 1812131 w 1866900"/>
              <a:gd name="connsiteY108" fmla="*/ 426244 h 871538"/>
              <a:gd name="connsiteX109" fmla="*/ 1824037 w 1866900"/>
              <a:gd name="connsiteY109" fmla="*/ 447675 h 871538"/>
              <a:gd name="connsiteX110" fmla="*/ 1821656 w 1866900"/>
              <a:gd name="connsiteY110" fmla="*/ 485775 h 871538"/>
              <a:gd name="connsiteX111" fmla="*/ 1816894 w 1866900"/>
              <a:gd name="connsiteY111" fmla="*/ 492919 h 871538"/>
              <a:gd name="connsiteX112" fmla="*/ 1788319 w 1866900"/>
              <a:gd name="connsiteY112" fmla="*/ 485775 h 871538"/>
              <a:gd name="connsiteX113" fmla="*/ 1781175 w 1866900"/>
              <a:gd name="connsiteY113" fmla="*/ 483394 h 871538"/>
              <a:gd name="connsiteX114" fmla="*/ 1774031 w 1866900"/>
              <a:gd name="connsiteY114" fmla="*/ 481013 h 871538"/>
              <a:gd name="connsiteX115" fmla="*/ 1759744 w 1866900"/>
              <a:gd name="connsiteY115" fmla="*/ 459582 h 871538"/>
              <a:gd name="connsiteX116" fmla="*/ 1754981 w 1866900"/>
              <a:gd name="connsiteY116" fmla="*/ 452438 h 871538"/>
              <a:gd name="connsiteX117" fmla="*/ 1747837 w 1866900"/>
              <a:gd name="connsiteY117" fmla="*/ 438150 h 871538"/>
              <a:gd name="connsiteX118" fmla="*/ 1728787 w 1866900"/>
              <a:gd name="connsiteY118" fmla="*/ 426244 h 871538"/>
              <a:gd name="connsiteX119" fmla="*/ 1721644 w 1866900"/>
              <a:gd name="connsiteY119" fmla="*/ 421482 h 871538"/>
              <a:gd name="connsiteX120" fmla="*/ 1707356 w 1866900"/>
              <a:gd name="connsiteY120" fmla="*/ 416719 h 871538"/>
              <a:gd name="connsiteX121" fmla="*/ 1690687 w 1866900"/>
              <a:gd name="connsiteY121" fmla="*/ 419100 h 871538"/>
              <a:gd name="connsiteX122" fmla="*/ 1654969 w 1866900"/>
              <a:gd name="connsiteY122" fmla="*/ 426244 h 871538"/>
              <a:gd name="connsiteX123" fmla="*/ 1647825 w 1866900"/>
              <a:gd name="connsiteY123" fmla="*/ 440532 h 871538"/>
              <a:gd name="connsiteX124" fmla="*/ 1652587 w 1866900"/>
              <a:gd name="connsiteY124" fmla="*/ 523875 h 871538"/>
              <a:gd name="connsiteX125" fmla="*/ 1657350 w 1866900"/>
              <a:gd name="connsiteY125" fmla="*/ 538163 h 871538"/>
              <a:gd name="connsiteX126" fmla="*/ 1662112 w 1866900"/>
              <a:gd name="connsiteY126" fmla="*/ 554832 h 871538"/>
              <a:gd name="connsiteX127" fmla="*/ 1666875 w 1866900"/>
              <a:gd name="connsiteY127" fmla="*/ 561975 h 871538"/>
              <a:gd name="connsiteX128" fmla="*/ 1676400 w 1866900"/>
              <a:gd name="connsiteY128" fmla="*/ 573882 h 871538"/>
              <a:gd name="connsiteX129" fmla="*/ 1678781 w 1866900"/>
              <a:gd name="connsiteY129" fmla="*/ 581025 h 871538"/>
              <a:gd name="connsiteX130" fmla="*/ 1688306 w 1866900"/>
              <a:gd name="connsiteY130" fmla="*/ 595313 h 871538"/>
              <a:gd name="connsiteX131" fmla="*/ 1693069 w 1866900"/>
              <a:gd name="connsiteY131" fmla="*/ 602457 h 871538"/>
              <a:gd name="connsiteX132" fmla="*/ 1697831 w 1866900"/>
              <a:gd name="connsiteY132" fmla="*/ 616744 h 871538"/>
              <a:gd name="connsiteX133" fmla="*/ 1707356 w 1866900"/>
              <a:gd name="connsiteY133" fmla="*/ 631032 h 871538"/>
              <a:gd name="connsiteX134" fmla="*/ 1714500 w 1866900"/>
              <a:gd name="connsiteY134" fmla="*/ 652463 h 871538"/>
              <a:gd name="connsiteX135" fmla="*/ 1716881 w 1866900"/>
              <a:gd name="connsiteY135" fmla="*/ 659607 h 871538"/>
              <a:gd name="connsiteX136" fmla="*/ 1731169 w 1866900"/>
              <a:gd name="connsiteY136" fmla="*/ 666750 h 871538"/>
              <a:gd name="connsiteX137" fmla="*/ 1781175 w 1866900"/>
              <a:gd name="connsiteY137" fmla="*/ 659607 h 871538"/>
              <a:gd name="connsiteX138" fmla="*/ 1788319 w 1866900"/>
              <a:gd name="connsiteY138" fmla="*/ 654844 h 871538"/>
              <a:gd name="connsiteX139" fmla="*/ 1802606 w 1866900"/>
              <a:gd name="connsiteY139" fmla="*/ 650082 h 871538"/>
              <a:gd name="connsiteX140" fmla="*/ 1809750 w 1866900"/>
              <a:gd name="connsiteY140" fmla="*/ 645319 h 871538"/>
              <a:gd name="connsiteX141" fmla="*/ 1852612 w 1866900"/>
              <a:gd name="connsiteY141" fmla="*/ 645319 h 871538"/>
              <a:gd name="connsiteX142" fmla="*/ 1859756 w 1866900"/>
              <a:gd name="connsiteY142" fmla="*/ 650082 h 871538"/>
              <a:gd name="connsiteX143" fmla="*/ 1862137 w 1866900"/>
              <a:gd name="connsiteY143" fmla="*/ 657225 h 871538"/>
              <a:gd name="connsiteX144" fmla="*/ 1866900 w 1866900"/>
              <a:gd name="connsiteY144" fmla="*/ 664369 h 871538"/>
              <a:gd name="connsiteX145" fmla="*/ 1864519 w 1866900"/>
              <a:gd name="connsiteY145" fmla="*/ 697707 h 871538"/>
              <a:gd name="connsiteX146" fmla="*/ 1857375 w 1866900"/>
              <a:gd name="connsiteY146" fmla="*/ 704850 h 871538"/>
              <a:gd name="connsiteX147" fmla="*/ 1854994 w 1866900"/>
              <a:gd name="connsiteY147" fmla="*/ 711994 h 871538"/>
              <a:gd name="connsiteX148" fmla="*/ 1840706 w 1866900"/>
              <a:gd name="connsiteY148" fmla="*/ 723900 h 871538"/>
              <a:gd name="connsiteX149" fmla="*/ 1833562 w 1866900"/>
              <a:gd name="connsiteY149" fmla="*/ 726282 h 871538"/>
              <a:gd name="connsiteX150" fmla="*/ 1826419 w 1866900"/>
              <a:gd name="connsiteY150" fmla="*/ 731044 h 871538"/>
              <a:gd name="connsiteX151" fmla="*/ 1793081 w 1866900"/>
              <a:gd name="connsiteY151" fmla="*/ 740569 h 871538"/>
              <a:gd name="connsiteX152" fmla="*/ 1785937 w 1866900"/>
              <a:gd name="connsiteY152" fmla="*/ 742950 h 871538"/>
              <a:gd name="connsiteX153" fmla="*/ 1771650 w 1866900"/>
              <a:gd name="connsiteY153" fmla="*/ 752475 h 871538"/>
              <a:gd name="connsiteX154" fmla="*/ 1762125 w 1866900"/>
              <a:gd name="connsiteY154" fmla="*/ 764382 h 871538"/>
              <a:gd name="connsiteX155" fmla="*/ 1754981 w 1866900"/>
              <a:gd name="connsiteY155" fmla="*/ 785813 h 871538"/>
              <a:gd name="connsiteX156" fmla="*/ 1752600 w 1866900"/>
              <a:gd name="connsiteY156" fmla="*/ 792957 h 871538"/>
              <a:gd name="connsiteX157" fmla="*/ 1747837 w 1866900"/>
              <a:gd name="connsiteY157" fmla="*/ 800100 h 871538"/>
              <a:gd name="connsiteX158" fmla="*/ 1745456 w 1866900"/>
              <a:gd name="connsiteY158" fmla="*/ 838200 h 871538"/>
              <a:gd name="connsiteX159" fmla="*/ 1743075 w 1866900"/>
              <a:gd name="connsiteY159" fmla="*/ 845344 h 871538"/>
              <a:gd name="connsiteX160" fmla="*/ 1733550 w 1866900"/>
              <a:gd name="connsiteY160" fmla="*/ 859632 h 871538"/>
              <a:gd name="connsiteX161" fmla="*/ 1712119 w 1866900"/>
              <a:gd name="connsiteY161" fmla="*/ 869157 h 871538"/>
              <a:gd name="connsiteX162" fmla="*/ 1704975 w 1866900"/>
              <a:gd name="connsiteY162" fmla="*/ 871538 h 871538"/>
              <a:gd name="connsiteX163" fmla="*/ 1688306 w 1866900"/>
              <a:gd name="connsiteY163" fmla="*/ 869157 h 871538"/>
              <a:gd name="connsiteX164" fmla="*/ 1678781 w 1866900"/>
              <a:gd name="connsiteY164" fmla="*/ 854869 h 871538"/>
              <a:gd name="connsiteX165" fmla="*/ 1674019 w 1866900"/>
              <a:gd name="connsiteY165" fmla="*/ 847725 h 871538"/>
              <a:gd name="connsiteX166" fmla="*/ 1676400 w 1866900"/>
              <a:gd name="connsiteY166" fmla="*/ 812007 h 871538"/>
              <a:gd name="connsiteX167" fmla="*/ 1678781 w 1866900"/>
              <a:gd name="connsiteY167" fmla="*/ 804863 h 871538"/>
              <a:gd name="connsiteX168" fmla="*/ 1676400 w 1866900"/>
              <a:gd name="connsiteY168" fmla="*/ 745332 h 871538"/>
              <a:gd name="connsiteX169" fmla="*/ 1671637 w 1866900"/>
              <a:gd name="connsiteY169" fmla="*/ 731044 h 871538"/>
              <a:gd name="connsiteX170" fmla="*/ 1664494 w 1866900"/>
              <a:gd name="connsiteY170" fmla="*/ 716757 h 871538"/>
              <a:gd name="connsiteX171" fmla="*/ 1657350 w 1866900"/>
              <a:gd name="connsiteY171" fmla="*/ 711994 h 871538"/>
              <a:gd name="connsiteX172" fmla="*/ 1654969 w 1866900"/>
              <a:gd name="connsiteY172" fmla="*/ 704850 h 871538"/>
              <a:gd name="connsiteX173" fmla="*/ 1645444 w 1866900"/>
              <a:gd name="connsiteY173" fmla="*/ 690563 h 871538"/>
              <a:gd name="connsiteX174" fmla="*/ 1643062 w 1866900"/>
              <a:gd name="connsiteY174" fmla="*/ 683419 h 871538"/>
              <a:gd name="connsiteX175" fmla="*/ 1635919 w 1866900"/>
              <a:gd name="connsiteY175" fmla="*/ 678657 h 871538"/>
              <a:gd name="connsiteX176" fmla="*/ 1624012 w 1866900"/>
              <a:gd name="connsiteY176" fmla="*/ 657225 h 871538"/>
              <a:gd name="connsiteX177" fmla="*/ 1619250 w 1866900"/>
              <a:gd name="connsiteY177" fmla="*/ 650082 h 871538"/>
              <a:gd name="connsiteX178" fmla="*/ 1614487 w 1866900"/>
              <a:gd name="connsiteY178" fmla="*/ 642938 h 871538"/>
              <a:gd name="connsiteX179" fmla="*/ 1609725 w 1866900"/>
              <a:gd name="connsiteY179" fmla="*/ 626269 h 871538"/>
              <a:gd name="connsiteX180" fmla="*/ 1604962 w 1866900"/>
              <a:gd name="connsiteY180" fmla="*/ 611982 h 871538"/>
              <a:gd name="connsiteX181" fmla="*/ 1602581 w 1866900"/>
              <a:gd name="connsiteY181" fmla="*/ 604838 h 871538"/>
              <a:gd name="connsiteX182" fmla="*/ 1597819 w 1866900"/>
              <a:gd name="connsiteY182" fmla="*/ 588169 h 871538"/>
              <a:gd name="connsiteX183" fmla="*/ 1590675 w 1866900"/>
              <a:gd name="connsiteY183" fmla="*/ 581025 h 871538"/>
              <a:gd name="connsiteX184" fmla="*/ 1585912 w 1866900"/>
              <a:gd name="connsiteY184" fmla="*/ 573882 h 871538"/>
              <a:gd name="connsiteX185" fmla="*/ 1571625 w 1866900"/>
              <a:gd name="connsiteY185" fmla="*/ 564357 h 871538"/>
              <a:gd name="connsiteX186" fmla="*/ 1557337 w 1866900"/>
              <a:gd name="connsiteY186" fmla="*/ 552450 h 871538"/>
              <a:gd name="connsiteX187" fmla="*/ 1547812 w 1866900"/>
              <a:gd name="connsiteY187" fmla="*/ 542925 h 871538"/>
              <a:gd name="connsiteX188" fmla="*/ 1538287 w 1866900"/>
              <a:gd name="connsiteY188" fmla="*/ 533400 h 871538"/>
              <a:gd name="connsiteX189" fmla="*/ 1526381 w 1866900"/>
              <a:gd name="connsiteY189" fmla="*/ 519113 h 871538"/>
              <a:gd name="connsiteX190" fmla="*/ 1521619 w 1866900"/>
              <a:gd name="connsiteY190" fmla="*/ 511969 h 871538"/>
              <a:gd name="connsiteX191" fmla="*/ 1514475 w 1866900"/>
              <a:gd name="connsiteY191" fmla="*/ 509588 h 871538"/>
              <a:gd name="connsiteX192" fmla="*/ 1502569 w 1866900"/>
              <a:gd name="connsiteY192" fmla="*/ 497682 h 871538"/>
              <a:gd name="connsiteX193" fmla="*/ 1490662 w 1866900"/>
              <a:gd name="connsiteY193" fmla="*/ 483394 h 871538"/>
              <a:gd name="connsiteX194" fmla="*/ 1469231 w 1866900"/>
              <a:gd name="connsiteY194" fmla="*/ 473869 h 871538"/>
              <a:gd name="connsiteX195" fmla="*/ 1231106 w 1866900"/>
              <a:gd name="connsiteY195" fmla="*/ 471488 h 871538"/>
              <a:gd name="connsiteX196" fmla="*/ 1083469 w 1866900"/>
              <a:gd name="connsiteY196" fmla="*/ 464344 h 871538"/>
              <a:gd name="connsiteX197" fmla="*/ 1031081 w 1866900"/>
              <a:gd name="connsiteY197" fmla="*/ 461963 h 871538"/>
              <a:gd name="connsiteX198" fmla="*/ 840581 w 1866900"/>
              <a:gd name="connsiteY198" fmla="*/ 459582 h 871538"/>
              <a:gd name="connsiteX199" fmla="*/ 750094 w 1866900"/>
              <a:gd name="connsiteY199" fmla="*/ 457200 h 871538"/>
              <a:gd name="connsiteX200" fmla="*/ 428625 w 1866900"/>
              <a:gd name="connsiteY200" fmla="*/ 461963 h 871538"/>
              <a:gd name="connsiteX201" fmla="*/ 402431 w 1866900"/>
              <a:gd name="connsiteY201" fmla="*/ 466725 h 871538"/>
              <a:gd name="connsiteX202" fmla="*/ 395287 w 1866900"/>
              <a:gd name="connsiteY202" fmla="*/ 469107 h 871538"/>
              <a:gd name="connsiteX203" fmla="*/ 385762 w 1866900"/>
              <a:gd name="connsiteY203" fmla="*/ 471488 h 871538"/>
              <a:gd name="connsiteX204" fmla="*/ 378619 w 1866900"/>
              <a:gd name="connsiteY204" fmla="*/ 473869 h 871538"/>
              <a:gd name="connsiteX205" fmla="*/ 347662 w 1866900"/>
              <a:gd name="connsiteY205" fmla="*/ 483394 h 871538"/>
              <a:gd name="connsiteX206" fmla="*/ 314325 w 1866900"/>
              <a:gd name="connsiteY206" fmla="*/ 492919 h 871538"/>
              <a:gd name="connsiteX207" fmla="*/ 278606 w 1866900"/>
              <a:gd name="connsiteY207" fmla="*/ 504825 h 871538"/>
              <a:gd name="connsiteX208" fmla="*/ 250031 w 1866900"/>
              <a:gd name="connsiteY208" fmla="*/ 514350 h 871538"/>
              <a:gd name="connsiteX209" fmla="*/ 185737 w 1866900"/>
              <a:gd name="connsiteY209"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35744 w 1866900"/>
              <a:gd name="connsiteY10" fmla="*/ 340519 h 871538"/>
              <a:gd name="connsiteX11" fmla="*/ 247650 w 1866900"/>
              <a:gd name="connsiteY11" fmla="*/ 342900 h 871538"/>
              <a:gd name="connsiteX12" fmla="*/ 254794 w 1866900"/>
              <a:gd name="connsiteY12" fmla="*/ 345282 h 871538"/>
              <a:gd name="connsiteX13" fmla="*/ 264319 w 1866900"/>
              <a:gd name="connsiteY13" fmla="*/ 347663 h 871538"/>
              <a:gd name="connsiteX14" fmla="*/ 292894 w 1866900"/>
              <a:gd name="connsiteY14" fmla="*/ 357188 h 871538"/>
              <a:gd name="connsiteX15" fmla="*/ 300037 w 1866900"/>
              <a:gd name="connsiteY15" fmla="*/ 359569 h 871538"/>
              <a:gd name="connsiteX16" fmla="*/ 342900 w 1866900"/>
              <a:gd name="connsiteY16" fmla="*/ 364332 h 871538"/>
              <a:gd name="connsiteX17" fmla="*/ 354806 w 1866900"/>
              <a:gd name="connsiteY17" fmla="*/ 366713 h 871538"/>
              <a:gd name="connsiteX18" fmla="*/ 385762 w 1866900"/>
              <a:gd name="connsiteY18" fmla="*/ 369094 h 871538"/>
              <a:gd name="connsiteX19" fmla="*/ 416719 w 1866900"/>
              <a:gd name="connsiteY19" fmla="*/ 373857 h 871538"/>
              <a:gd name="connsiteX20" fmla="*/ 445294 w 1866900"/>
              <a:gd name="connsiteY20" fmla="*/ 378619 h 871538"/>
              <a:gd name="connsiteX21" fmla="*/ 833437 w 1866900"/>
              <a:gd name="connsiteY21" fmla="*/ 383382 h 871538"/>
              <a:gd name="connsiteX22" fmla="*/ 1345406 w 1866900"/>
              <a:gd name="connsiteY22" fmla="*/ 383382 h 871538"/>
              <a:gd name="connsiteX23" fmla="*/ 1452562 w 1866900"/>
              <a:gd name="connsiteY23" fmla="*/ 381000 h 871538"/>
              <a:gd name="connsiteX24" fmla="*/ 1466850 w 1866900"/>
              <a:gd name="connsiteY24" fmla="*/ 376238 h 871538"/>
              <a:gd name="connsiteX25" fmla="*/ 1478756 w 1866900"/>
              <a:gd name="connsiteY25" fmla="*/ 364332 h 871538"/>
              <a:gd name="connsiteX26" fmla="*/ 1490662 w 1866900"/>
              <a:gd name="connsiteY26" fmla="*/ 350044 h 871538"/>
              <a:gd name="connsiteX27" fmla="*/ 1497806 w 1866900"/>
              <a:gd name="connsiteY27" fmla="*/ 345282 h 871538"/>
              <a:gd name="connsiteX28" fmla="*/ 1507331 w 1866900"/>
              <a:gd name="connsiteY28" fmla="*/ 333375 h 871538"/>
              <a:gd name="connsiteX29" fmla="*/ 1512094 w 1866900"/>
              <a:gd name="connsiteY29" fmla="*/ 323850 h 871538"/>
              <a:gd name="connsiteX30" fmla="*/ 1521619 w 1866900"/>
              <a:gd name="connsiteY30" fmla="*/ 309563 h 871538"/>
              <a:gd name="connsiteX31" fmla="*/ 1524000 w 1866900"/>
              <a:gd name="connsiteY31" fmla="*/ 302419 h 871538"/>
              <a:gd name="connsiteX32" fmla="*/ 1533525 w 1866900"/>
              <a:gd name="connsiteY32" fmla="*/ 288132 h 871538"/>
              <a:gd name="connsiteX33" fmla="*/ 1535906 w 1866900"/>
              <a:gd name="connsiteY33" fmla="*/ 278607 h 871538"/>
              <a:gd name="connsiteX34" fmla="*/ 1538287 w 1866900"/>
              <a:gd name="connsiteY34" fmla="*/ 264319 h 871538"/>
              <a:gd name="connsiteX35" fmla="*/ 1540669 w 1866900"/>
              <a:gd name="connsiteY35" fmla="*/ 257175 h 871538"/>
              <a:gd name="connsiteX36" fmla="*/ 1547812 w 1866900"/>
              <a:gd name="connsiteY36" fmla="*/ 230982 h 871538"/>
              <a:gd name="connsiteX37" fmla="*/ 1552575 w 1866900"/>
              <a:gd name="connsiteY37" fmla="*/ 197644 h 871538"/>
              <a:gd name="connsiteX38" fmla="*/ 1557337 w 1866900"/>
              <a:gd name="connsiteY38" fmla="*/ 190500 h 871538"/>
              <a:gd name="connsiteX39" fmla="*/ 1562100 w 1866900"/>
              <a:gd name="connsiteY39" fmla="*/ 176213 h 871538"/>
              <a:gd name="connsiteX40" fmla="*/ 1564481 w 1866900"/>
              <a:gd name="connsiteY40" fmla="*/ 169069 h 871538"/>
              <a:gd name="connsiteX41" fmla="*/ 1574006 w 1866900"/>
              <a:gd name="connsiteY41" fmla="*/ 154782 h 871538"/>
              <a:gd name="connsiteX42" fmla="*/ 1578769 w 1866900"/>
              <a:gd name="connsiteY42" fmla="*/ 147638 h 871538"/>
              <a:gd name="connsiteX43" fmla="*/ 1590675 w 1866900"/>
              <a:gd name="connsiteY43" fmla="*/ 126207 h 871538"/>
              <a:gd name="connsiteX44" fmla="*/ 1595437 w 1866900"/>
              <a:gd name="connsiteY44" fmla="*/ 119063 h 871538"/>
              <a:gd name="connsiteX45" fmla="*/ 1600200 w 1866900"/>
              <a:gd name="connsiteY45" fmla="*/ 111919 h 871538"/>
              <a:gd name="connsiteX46" fmla="*/ 1600200 w 1866900"/>
              <a:gd name="connsiteY46" fmla="*/ 90488 h 871538"/>
              <a:gd name="connsiteX47" fmla="*/ 1578769 w 1866900"/>
              <a:gd name="connsiteY47" fmla="*/ 73819 h 871538"/>
              <a:gd name="connsiteX48" fmla="*/ 1564481 w 1866900"/>
              <a:gd name="connsiteY48" fmla="*/ 66675 h 871538"/>
              <a:gd name="connsiteX49" fmla="*/ 1557337 w 1866900"/>
              <a:gd name="connsiteY49" fmla="*/ 61913 h 871538"/>
              <a:gd name="connsiteX50" fmla="*/ 1547812 w 1866900"/>
              <a:gd name="connsiteY50" fmla="*/ 57150 h 871538"/>
              <a:gd name="connsiteX51" fmla="*/ 1533525 w 1866900"/>
              <a:gd name="connsiteY51" fmla="*/ 50007 h 871538"/>
              <a:gd name="connsiteX52" fmla="*/ 1526381 w 1866900"/>
              <a:gd name="connsiteY52" fmla="*/ 45244 h 871538"/>
              <a:gd name="connsiteX53" fmla="*/ 1519237 w 1866900"/>
              <a:gd name="connsiteY53" fmla="*/ 42863 h 871538"/>
              <a:gd name="connsiteX54" fmla="*/ 1509712 w 1866900"/>
              <a:gd name="connsiteY54" fmla="*/ 28575 h 871538"/>
              <a:gd name="connsiteX55" fmla="*/ 1504950 w 1866900"/>
              <a:gd name="connsiteY55" fmla="*/ 21432 h 871538"/>
              <a:gd name="connsiteX56" fmla="*/ 1507331 w 1866900"/>
              <a:gd name="connsiteY56" fmla="*/ 11907 h 871538"/>
              <a:gd name="connsiteX57" fmla="*/ 1528762 w 1866900"/>
              <a:gd name="connsiteY57" fmla="*/ 0 h 871538"/>
              <a:gd name="connsiteX58" fmla="*/ 1552575 w 1866900"/>
              <a:gd name="connsiteY58" fmla="*/ 2382 h 871538"/>
              <a:gd name="connsiteX59" fmla="*/ 1566862 w 1866900"/>
              <a:gd name="connsiteY59" fmla="*/ 7144 h 871538"/>
              <a:gd name="connsiteX60" fmla="*/ 1578769 w 1866900"/>
              <a:gd name="connsiteY60" fmla="*/ 9525 h 871538"/>
              <a:gd name="connsiteX61" fmla="*/ 1593056 w 1866900"/>
              <a:gd name="connsiteY61" fmla="*/ 14288 h 871538"/>
              <a:gd name="connsiteX62" fmla="*/ 1600200 w 1866900"/>
              <a:gd name="connsiteY62" fmla="*/ 19050 h 871538"/>
              <a:gd name="connsiteX63" fmla="*/ 1614487 w 1866900"/>
              <a:gd name="connsiteY63" fmla="*/ 21432 h 871538"/>
              <a:gd name="connsiteX64" fmla="*/ 1624012 w 1866900"/>
              <a:gd name="connsiteY64" fmla="*/ 23813 h 871538"/>
              <a:gd name="connsiteX65" fmla="*/ 1638300 w 1866900"/>
              <a:gd name="connsiteY65" fmla="*/ 28575 h 871538"/>
              <a:gd name="connsiteX66" fmla="*/ 1652587 w 1866900"/>
              <a:gd name="connsiteY66" fmla="*/ 30957 h 871538"/>
              <a:gd name="connsiteX67" fmla="*/ 1676400 w 1866900"/>
              <a:gd name="connsiteY67" fmla="*/ 33338 h 871538"/>
              <a:gd name="connsiteX68" fmla="*/ 1702594 w 1866900"/>
              <a:gd name="connsiteY68" fmla="*/ 38100 h 871538"/>
              <a:gd name="connsiteX69" fmla="*/ 1709737 w 1866900"/>
              <a:gd name="connsiteY69" fmla="*/ 40482 h 871538"/>
              <a:gd name="connsiteX70" fmla="*/ 1716881 w 1866900"/>
              <a:gd name="connsiteY70" fmla="*/ 47625 h 871538"/>
              <a:gd name="connsiteX71" fmla="*/ 1721644 w 1866900"/>
              <a:gd name="connsiteY71" fmla="*/ 61913 h 871538"/>
              <a:gd name="connsiteX72" fmla="*/ 1726406 w 1866900"/>
              <a:gd name="connsiteY72" fmla="*/ 78582 h 871538"/>
              <a:gd name="connsiteX73" fmla="*/ 1724025 w 1866900"/>
              <a:gd name="connsiteY73" fmla="*/ 102394 h 871538"/>
              <a:gd name="connsiteX74" fmla="*/ 1716881 w 1866900"/>
              <a:gd name="connsiteY74" fmla="*/ 104775 h 871538"/>
              <a:gd name="connsiteX75" fmla="*/ 1659731 w 1866900"/>
              <a:gd name="connsiteY75" fmla="*/ 107157 h 871538"/>
              <a:gd name="connsiteX76" fmla="*/ 1652587 w 1866900"/>
              <a:gd name="connsiteY76" fmla="*/ 111919 h 871538"/>
              <a:gd name="connsiteX77" fmla="*/ 1650206 w 1866900"/>
              <a:gd name="connsiteY77" fmla="*/ 119063 h 871538"/>
              <a:gd name="connsiteX78" fmla="*/ 1645444 w 1866900"/>
              <a:gd name="connsiteY78" fmla="*/ 126207 h 871538"/>
              <a:gd name="connsiteX79" fmla="*/ 1638300 w 1866900"/>
              <a:gd name="connsiteY79" fmla="*/ 140494 h 871538"/>
              <a:gd name="connsiteX80" fmla="*/ 1635919 w 1866900"/>
              <a:gd name="connsiteY80" fmla="*/ 159544 h 871538"/>
              <a:gd name="connsiteX81" fmla="*/ 1633537 w 1866900"/>
              <a:gd name="connsiteY81" fmla="*/ 166688 h 871538"/>
              <a:gd name="connsiteX82" fmla="*/ 1628775 w 1866900"/>
              <a:gd name="connsiteY82" fmla="*/ 204788 h 871538"/>
              <a:gd name="connsiteX83" fmla="*/ 1626394 w 1866900"/>
              <a:gd name="connsiteY83" fmla="*/ 271463 h 871538"/>
              <a:gd name="connsiteX84" fmla="*/ 1628775 w 1866900"/>
              <a:gd name="connsiteY84" fmla="*/ 338138 h 871538"/>
              <a:gd name="connsiteX85" fmla="*/ 1631156 w 1866900"/>
              <a:gd name="connsiteY85" fmla="*/ 345282 h 871538"/>
              <a:gd name="connsiteX86" fmla="*/ 1645444 w 1866900"/>
              <a:gd name="connsiteY86" fmla="*/ 359569 h 871538"/>
              <a:gd name="connsiteX87" fmla="*/ 1652587 w 1866900"/>
              <a:gd name="connsiteY87" fmla="*/ 361950 h 871538"/>
              <a:gd name="connsiteX88" fmla="*/ 1659731 w 1866900"/>
              <a:gd name="connsiteY88" fmla="*/ 366713 h 871538"/>
              <a:gd name="connsiteX89" fmla="*/ 1726406 w 1866900"/>
              <a:gd name="connsiteY89" fmla="*/ 361950 h 871538"/>
              <a:gd name="connsiteX90" fmla="*/ 1733550 w 1866900"/>
              <a:gd name="connsiteY90" fmla="*/ 297657 h 871538"/>
              <a:gd name="connsiteX91" fmla="*/ 1738312 w 1866900"/>
              <a:gd name="connsiteY91" fmla="*/ 271463 h 871538"/>
              <a:gd name="connsiteX92" fmla="*/ 1743075 w 1866900"/>
              <a:gd name="connsiteY92" fmla="*/ 264319 h 871538"/>
              <a:gd name="connsiteX93" fmla="*/ 1750219 w 1866900"/>
              <a:gd name="connsiteY93" fmla="*/ 261938 h 871538"/>
              <a:gd name="connsiteX94" fmla="*/ 1757362 w 1866900"/>
              <a:gd name="connsiteY94" fmla="*/ 257175 h 871538"/>
              <a:gd name="connsiteX95" fmla="*/ 1774031 w 1866900"/>
              <a:gd name="connsiteY95" fmla="*/ 252413 h 871538"/>
              <a:gd name="connsiteX96" fmla="*/ 1797844 w 1866900"/>
              <a:gd name="connsiteY96" fmla="*/ 254794 h 871538"/>
              <a:gd name="connsiteX97" fmla="*/ 1819275 w 1866900"/>
              <a:gd name="connsiteY97" fmla="*/ 271463 h 871538"/>
              <a:gd name="connsiteX98" fmla="*/ 1826419 w 1866900"/>
              <a:gd name="connsiteY98" fmla="*/ 276225 h 871538"/>
              <a:gd name="connsiteX99" fmla="*/ 1838325 w 1866900"/>
              <a:gd name="connsiteY99" fmla="*/ 297657 h 871538"/>
              <a:gd name="connsiteX100" fmla="*/ 1826419 w 1866900"/>
              <a:gd name="connsiteY100" fmla="*/ 328613 h 871538"/>
              <a:gd name="connsiteX101" fmla="*/ 1819275 w 1866900"/>
              <a:gd name="connsiteY101" fmla="*/ 330994 h 871538"/>
              <a:gd name="connsiteX102" fmla="*/ 1804987 w 1866900"/>
              <a:gd name="connsiteY102" fmla="*/ 342900 h 871538"/>
              <a:gd name="connsiteX103" fmla="*/ 1795462 w 1866900"/>
              <a:gd name="connsiteY103" fmla="*/ 357188 h 871538"/>
              <a:gd name="connsiteX104" fmla="*/ 1800225 w 1866900"/>
              <a:gd name="connsiteY104" fmla="*/ 397669 h 871538"/>
              <a:gd name="connsiteX105" fmla="*/ 1802606 w 1866900"/>
              <a:gd name="connsiteY105" fmla="*/ 404813 h 871538"/>
              <a:gd name="connsiteX106" fmla="*/ 1807369 w 1866900"/>
              <a:gd name="connsiteY106" fmla="*/ 411957 h 871538"/>
              <a:gd name="connsiteX107" fmla="*/ 1812131 w 1866900"/>
              <a:gd name="connsiteY107" fmla="*/ 426244 h 871538"/>
              <a:gd name="connsiteX108" fmla="*/ 1824037 w 1866900"/>
              <a:gd name="connsiteY108" fmla="*/ 447675 h 871538"/>
              <a:gd name="connsiteX109" fmla="*/ 1821656 w 1866900"/>
              <a:gd name="connsiteY109" fmla="*/ 485775 h 871538"/>
              <a:gd name="connsiteX110" fmla="*/ 1816894 w 1866900"/>
              <a:gd name="connsiteY110" fmla="*/ 492919 h 871538"/>
              <a:gd name="connsiteX111" fmla="*/ 1788319 w 1866900"/>
              <a:gd name="connsiteY111" fmla="*/ 485775 h 871538"/>
              <a:gd name="connsiteX112" fmla="*/ 1781175 w 1866900"/>
              <a:gd name="connsiteY112" fmla="*/ 483394 h 871538"/>
              <a:gd name="connsiteX113" fmla="*/ 1774031 w 1866900"/>
              <a:gd name="connsiteY113" fmla="*/ 481013 h 871538"/>
              <a:gd name="connsiteX114" fmla="*/ 1759744 w 1866900"/>
              <a:gd name="connsiteY114" fmla="*/ 459582 h 871538"/>
              <a:gd name="connsiteX115" fmla="*/ 1754981 w 1866900"/>
              <a:gd name="connsiteY115" fmla="*/ 452438 h 871538"/>
              <a:gd name="connsiteX116" fmla="*/ 1747837 w 1866900"/>
              <a:gd name="connsiteY116" fmla="*/ 438150 h 871538"/>
              <a:gd name="connsiteX117" fmla="*/ 1728787 w 1866900"/>
              <a:gd name="connsiteY117" fmla="*/ 426244 h 871538"/>
              <a:gd name="connsiteX118" fmla="*/ 1721644 w 1866900"/>
              <a:gd name="connsiteY118" fmla="*/ 421482 h 871538"/>
              <a:gd name="connsiteX119" fmla="*/ 1707356 w 1866900"/>
              <a:gd name="connsiteY119" fmla="*/ 416719 h 871538"/>
              <a:gd name="connsiteX120" fmla="*/ 1690687 w 1866900"/>
              <a:gd name="connsiteY120" fmla="*/ 419100 h 871538"/>
              <a:gd name="connsiteX121" fmla="*/ 1654969 w 1866900"/>
              <a:gd name="connsiteY121" fmla="*/ 426244 h 871538"/>
              <a:gd name="connsiteX122" fmla="*/ 1647825 w 1866900"/>
              <a:gd name="connsiteY122" fmla="*/ 440532 h 871538"/>
              <a:gd name="connsiteX123" fmla="*/ 1652587 w 1866900"/>
              <a:gd name="connsiteY123" fmla="*/ 523875 h 871538"/>
              <a:gd name="connsiteX124" fmla="*/ 1657350 w 1866900"/>
              <a:gd name="connsiteY124" fmla="*/ 538163 h 871538"/>
              <a:gd name="connsiteX125" fmla="*/ 1662112 w 1866900"/>
              <a:gd name="connsiteY125" fmla="*/ 554832 h 871538"/>
              <a:gd name="connsiteX126" fmla="*/ 1666875 w 1866900"/>
              <a:gd name="connsiteY126" fmla="*/ 561975 h 871538"/>
              <a:gd name="connsiteX127" fmla="*/ 1676400 w 1866900"/>
              <a:gd name="connsiteY127" fmla="*/ 573882 h 871538"/>
              <a:gd name="connsiteX128" fmla="*/ 1678781 w 1866900"/>
              <a:gd name="connsiteY128" fmla="*/ 581025 h 871538"/>
              <a:gd name="connsiteX129" fmla="*/ 1688306 w 1866900"/>
              <a:gd name="connsiteY129" fmla="*/ 595313 h 871538"/>
              <a:gd name="connsiteX130" fmla="*/ 1693069 w 1866900"/>
              <a:gd name="connsiteY130" fmla="*/ 602457 h 871538"/>
              <a:gd name="connsiteX131" fmla="*/ 1697831 w 1866900"/>
              <a:gd name="connsiteY131" fmla="*/ 616744 h 871538"/>
              <a:gd name="connsiteX132" fmla="*/ 1707356 w 1866900"/>
              <a:gd name="connsiteY132" fmla="*/ 631032 h 871538"/>
              <a:gd name="connsiteX133" fmla="*/ 1714500 w 1866900"/>
              <a:gd name="connsiteY133" fmla="*/ 652463 h 871538"/>
              <a:gd name="connsiteX134" fmla="*/ 1716881 w 1866900"/>
              <a:gd name="connsiteY134" fmla="*/ 659607 h 871538"/>
              <a:gd name="connsiteX135" fmla="*/ 1731169 w 1866900"/>
              <a:gd name="connsiteY135" fmla="*/ 666750 h 871538"/>
              <a:gd name="connsiteX136" fmla="*/ 1781175 w 1866900"/>
              <a:gd name="connsiteY136" fmla="*/ 659607 h 871538"/>
              <a:gd name="connsiteX137" fmla="*/ 1788319 w 1866900"/>
              <a:gd name="connsiteY137" fmla="*/ 654844 h 871538"/>
              <a:gd name="connsiteX138" fmla="*/ 1802606 w 1866900"/>
              <a:gd name="connsiteY138" fmla="*/ 650082 h 871538"/>
              <a:gd name="connsiteX139" fmla="*/ 1809750 w 1866900"/>
              <a:gd name="connsiteY139" fmla="*/ 645319 h 871538"/>
              <a:gd name="connsiteX140" fmla="*/ 1852612 w 1866900"/>
              <a:gd name="connsiteY140" fmla="*/ 645319 h 871538"/>
              <a:gd name="connsiteX141" fmla="*/ 1859756 w 1866900"/>
              <a:gd name="connsiteY141" fmla="*/ 650082 h 871538"/>
              <a:gd name="connsiteX142" fmla="*/ 1862137 w 1866900"/>
              <a:gd name="connsiteY142" fmla="*/ 657225 h 871538"/>
              <a:gd name="connsiteX143" fmla="*/ 1866900 w 1866900"/>
              <a:gd name="connsiteY143" fmla="*/ 664369 h 871538"/>
              <a:gd name="connsiteX144" fmla="*/ 1864519 w 1866900"/>
              <a:gd name="connsiteY144" fmla="*/ 697707 h 871538"/>
              <a:gd name="connsiteX145" fmla="*/ 1857375 w 1866900"/>
              <a:gd name="connsiteY145" fmla="*/ 704850 h 871538"/>
              <a:gd name="connsiteX146" fmla="*/ 1854994 w 1866900"/>
              <a:gd name="connsiteY146" fmla="*/ 711994 h 871538"/>
              <a:gd name="connsiteX147" fmla="*/ 1840706 w 1866900"/>
              <a:gd name="connsiteY147" fmla="*/ 723900 h 871538"/>
              <a:gd name="connsiteX148" fmla="*/ 1833562 w 1866900"/>
              <a:gd name="connsiteY148" fmla="*/ 726282 h 871538"/>
              <a:gd name="connsiteX149" fmla="*/ 1826419 w 1866900"/>
              <a:gd name="connsiteY149" fmla="*/ 731044 h 871538"/>
              <a:gd name="connsiteX150" fmla="*/ 1793081 w 1866900"/>
              <a:gd name="connsiteY150" fmla="*/ 740569 h 871538"/>
              <a:gd name="connsiteX151" fmla="*/ 1785937 w 1866900"/>
              <a:gd name="connsiteY151" fmla="*/ 742950 h 871538"/>
              <a:gd name="connsiteX152" fmla="*/ 1771650 w 1866900"/>
              <a:gd name="connsiteY152" fmla="*/ 752475 h 871538"/>
              <a:gd name="connsiteX153" fmla="*/ 1762125 w 1866900"/>
              <a:gd name="connsiteY153" fmla="*/ 764382 h 871538"/>
              <a:gd name="connsiteX154" fmla="*/ 1754981 w 1866900"/>
              <a:gd name="connsiteY154" fmla="*/ 785813 h 871538"/>
              <a:gd name="connsiteX155" fmla="*/ 1752600 w 1866900"/>
              <a:gd name="connsiteY155" fmla="*/ 792957 h 871538"/>
              <a:gd name="connsiteX156" fmla="*/ 1747837 w 1866900"/>
              <a:gd name="connsiteY156" fmla="*/ 800100 h 871538"/>
              <a:gd name="connsiteX157" fmla="*/ 1745456 w 1866900"/>
              <a:gd name="connsiteY157" fmla="*/ 838200 h 871538"/>
              <a:gd name="connsiteX158" fmla="*/ 1743075 w 1866900"/>
              <a:gd name="connsiteY158" fmla="*/ 845344 h 871538"/>
              <a:gd name="connsiteX159" fmla="*/ 1733550 w 1866900"/>
              <a:gd name="connsiteY159" fmla="*/ 859632 h 871538"/>
              <a:gd name="connsiteX160" fmla="*/ 1712119 w 1866900"/>
              <a:gd name="connsiteY160" fmla="*/ 869157 h 871538"/>
              <a:gd name="connsiteX161" fmla="*/ 1704975 w 1866900"/>
              <a:gd name="connsiteY161" fmla="*/ 871538 h 871538"/>
              <a:gd name="connsiteX162" fmla="*/ 1688306 w 1866900"/>
              <a:gd name="connsiteY162" fmla="*/ 869157 h 871538"/>
              <a:gd name="connsiteX163" fmla="*/ 1678781 w 1866900"/>
              <a:gd name="connsiteY163" fmla="*/ 854869 h 871538"/>
              <a:gd name="connsiteX164" fmla="*/ 1674019 w 1866900"/>
              <a:gd name="connsiteY164" fmla="*/ 847725 h 871538"/>
              <a:gd name="connsiteX165" fmla="*/ 1676400 w 1866900"/>
              <a:gd name="connsiteY165" fmla="*/ 812007 h 871538"/>
              <a:gd name="connsiteX166" fmla="*/ 1678781 w 1866900"/>
              <a:gd name="connsiteY166" fmla="*/ 804863 h 871538"/>
              <a:gd name="connsiteX167" fmla="*/ 1676400 w 1866900"/>
              <a:gd name="connsiteY167" fmla="*/ 745332 h 871538"/>
              <a:gd name="connsiteX168" fmla="*/ 1671637 w 1866900"/>
              <a:gd name="connsiteY168" fmla="*/ 731044 h 871538"/>
              <a:gd name="connsiteX169" fmla="*/ 1664494 w 1866900"/>
              <a:gd name="connsiteY169" fmla="*/ 716757 h 871538"/>
              <a:gd name="connsiteX170" fmla="*/ 1657350 w 1866900"/>
              <a:gd name="connsiteY170" fmla="*/ 711994 h 871538"/>
              <a:gd name="connsiteX171" fmla="*/ 1654969 w 1866900"/>
              <a:gd name="connsiteY171" fmla="*/ 704850 h 871538"/>
              <a:gd name="connsiteX172" fmla="*/ 1645444 w 1866900"/>
              <a:gd name="connsiteY172" fmla="*/ 690563 h 871538"/>
              <a:gd name="connsiteX173" fmla="*/ 1643062 w 1866900"/>
              <a:gd name="connsiteY173" fmla="*/ 683419 h 871538"/>
              <a:gd name="connsiteX174" fmla="*/ 1635919 w 1866900"/>
              <a:gd name="connsiteY174" fmla="*/ 678657 h 871538"/>
              <a:gd name="connsiteX175" fmla="*/ 1624012 w 1866900"/>
              <a:gd name="connsiteY175" fmla="*/ 657225 h 871538"/>
              <a:gd name="connsiteX176" fmla="*/ 1619250 w 1866900"/>
              <a:gd name="connsiteY176" fmla="*/ 650082 h 871538"/>
              <a:gd name="connsiteX177" fmla="*/ 1614487 w 1866900"/>
              <a:gd name="connsiteY177" fmla="*/ 642938 h 871538"/>
              <a:gd name="connsiteX178" fmla="*/ 1609725 w 1866900"/>
              <a:gd name="connsiteY178" fmla="*/ 626269 h 871538"/>
              <a:gd name="connsiteX179" fmla="*/ 1604962 w 1866900"/>
              <a:gd name="connsiteY179" fmla="*/ 611982 h 871538"/>
              <a:gd name="connsiteX180" fmla="*/ 1602581 w 1866900"/>
              <a:gd name="connsiteY180" fmla="*/ 604838 h 871538"/>
              <a:gd name="connsiteX181" fmla="*/ 1597819 w 1866900"/>
              <a:gd name="connsiteY181" fmla="*/ 588169 h 871538"/>
              <a:gd name="connsiteX182" fmla="*/ 1590675 w 1866900"/>
              <a:gd name="connsiteY182" fmla="*/ 581025 h 871538"/>
              <a:gd name="connsiteX183" fmla="*/ 1585912 w 1866900"/>
              <a:gd name="connsiteY183" fmla="*/ 573882 h 871538"/>
              <a:gd name="connsiteX184" fmla="*/ 1571625 w 1866900"/>
              <a:gd name="connsiteY184" fmla="*/ 564357 h 871538"/>
              <a:gd name="connsiteX185" fmla="*/ 1557337 w 1866900"/>
              <a:gd name="connsiteY185" fmla="*/ 552450 h 871538"/>
              <a:gd name="connsiteX186" fmla="*/ 1547812 w 1866900"/>
              <a:gd name="connsiteY186" fmla="*/ 542925 h 871538"/>
              <a:gd name="connsiteX187" fmla="*/ 1538287 w 1866900"/>
              <a:gd name="connsiteY187" fmla="*/ 533400 h 871538"/>
              <a:gd name="connsiteX188" fmla="*/ 1526381 w 1866900"/>
              <a:gd name="connsiteY188" fmla="*/ 519113 h 871538"/>
              <a:gd name="connsiteX189" fmla="*/ 1521619 w 1866900"/>
              <a:gd name="connsiteY189" fmla="*/ 511969 h 871538"/>
              <a:gd name="connsiteX190" fmla="*/ 1514475 w 1866900"/>
              <a:gd name="connsiteY190" fmla="*/ 509588 h 871538"/>
              <a:gd name="connsiteX191" fmla="*/ 1502569 w 1866900"/>
              <a:gd name="connsiteY191" fmla="*/ 497682 h 871538"/>
              <a:gd name="connsiteX192" fmla="*/ 1490662 w 1866900"/>
              <a:gd name="connsiteY192" fmla="*/ 483394 h 871538"/>
              <a:gd name="connsiteX193" fmla="*/ 1469231 w 1866900"/>
              <a:gd name="connsiteY193" fmla="*/ 473869 h 871538"/>
              <a:gd name="connsiteX194" fmla="*/ 1231106 w 1866900"/>
              <a:gd name="connsiteY194" fmla="*/ 471488 h 871538"/>
              <a:gd name="connsiteX195" fmla="*/ 1083469 w 1866900"/>
              <a:gd name="connsiteY195" fmla="*/ 464344 h 871538"/>
              <a:gd name="connsiteX196" fmla="*/ 1031081 w 1866900"/>
              <a:gd name="connsiteY196" fmla="*/ 461963 h 871538"/>
              <a:gd name="connsiteX197" fmla="*/ 840581 w 1866900"/>
              <a:gd name="connsiteY197" fmla="*/ 459582 h 871538"/>
              <a:gd name="connsiteX198" fmla="*/ 750094 w 1866900"/>
              <a:gd name="connsiteY198" fmla="*/ 457200 h 871538"/>
              <a:gd name="connsiteX199" fmla="*/ 428625 w 1866900"/>
              <a:gd name="connsiteY199" fmla="*/ 461963 h 871538"/>
              <a:gd name="connsiteX200" fmla="*/ 402431 w 1866900"/>
              <a:gd name="connsiteY200" fmla="*/ 466725 h 871538"/>
              <a:gd name="connsiteX201" fmla="*/ 395287 w 1866900"/>
              <a:gd name="connsiteY201" fmla="*/ 469107 h 871538"/>
              <a:gd name="connsiteX202" fmla="*/ 385762 w 1866900"/>
              <a:gd name="connsiteY202" fmla="*/ 471488 h 871538"/>
              <a:gd name="connsiteX203" fmla="*/ 378619 w 1866900"/>
              <a:gd name="connsiteY203" fmla="*/ 473869 h 871538"/>
              <a:gd name="connsiteX204" fmla="*/ 347662 w 1866900"/>
              <a:gd name="connsiteY204" fmla="*/ 483394 h 871538"/>
              <a:gd name="connsiteX205" fmla="*/ 314325 w 1866900"/>
              <a:gd name="connsiteY205" fmla="*/ 492919 h 871538"/>
              <a:gd name="connsiteX206" fmla="*/ 278606 w 1866900"/>
              <a:gd name="connsiteY206" fmla="*/ 504825 h 871538"/>
              <a:gd name="connsiteX207" fmla="*/ 250031 w 1866900"/>
              <a:gd name="connsiteY207" fmla="*/ 514350 h 871538"/>
              <a:gd name="connsiteX208" fmla="*/ 185737 w 1866900"/>
              <a:gd name="connsiteY208"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47650 w 1866900"/>
              <a:gd name="connsiteY10" fmla="*/ 342900 h 871538"/>
              <a:gd name="connsiteX11" fmla="*/ 254794 w 1866900"/>
              <a:gd name="connsiteY11" fmla="*/ 345282 h 871538"/>
              <a:gd name="connsiteX12" fmla="*/ 264319 w 1866900"/>
              <a:gd name="connsiteY12" fmla="*/ 347663 h 871538"/>
              <a:gd name="connsiteX13" fmla="*/ 292894 w 1866900"/>
              <a:gd name="connsiteY13" fmla="*/ 357188 h 871538"/>
              <a:gd name="connsiteX14" fmla="*/ 300037 w 1866900"/>
              <a:gd name="connsiteY14" fmla="*/ 359569 h 871538"/>
              <a:gd name="connsiteX15" fmla="*/ 342900 w 1866900"/>
              <a:gd name="connsiteY15" fmla="*/ 364332 h 871538"/>
              <a:gd name="connsiteX16" fmla="*/ 354806 w 1866900"/>
              <a:gd name="connsiteY16" fmla="*/ 366713 h 871538"/>
              <a:gd name="connsiteX17" fmla="*/ 385762 w 1866900"/>
              <a:gd name="connsiteY17" fmla="*/ 369094 h 871538"/>
              <a:gd name="connsiteX18" fmla="*/ 416719 w 1866900"/>
              <a:gd name="connsiteY18" fmla="*/ 373857 h 871538"/>
              <a:gd name="connsiteX19" fmla="*/ 445294 w 1866900"/>
              <a:gd name="connsiteY19" fmla="*/ 378619 h 871538"/>
              <a:gd name="connsiteX20" fmla="*/ 833437 w 1866900"/>
              <a:gd name="connsiteY20" fmla="*/ 383382 h 871538"/>
              <a:gd name="connsiteX21" fmla="*/ 1345406 w 1866900"/>
              <a:gd name="connsiteY21" fmla="*/ 383382 h 871538"/>
              <a:gd name="connsiteX22" fmla="*/ 1452562 w 1866900"/>
              <a:gd name="connsiteY22" fmla="*/ 381000 h 871538"/>
              <a:gd name="connsiteX23" fmla="*/ 1466850 w 1866900"/>
              <a:gd name="connsiteY23" fmla="*/ 376238 h 871538"/>
              <a:gd name="connsiteX24" fmla="*/ 1478756 w 1866900"/>
              <a:gd name="connsiteY24" fmla="*/ 364332 h 871538"/>
              <a:gd name="connsiteX25" fmla="*/ 1490662 w 1866900"/>
              <a:gd name="connsiteY25" fmla="*/ 350044 h 871538"/>
              <a:gd name="connsiteX26" fmla="*/ 1497806 w 1866900"/>
              <a:gd name="connsiteY26" fmla="*/ 345282 h 871538"/>
              <a:gd name="connsiteX27" fmla="*/ 1507331 w 1866900"/>
              <a:gd name="connsiteY27" fmla="*/ 333375 h 871538"/>
              <a:gd name="connsiteX28" fmla="*/ 1512094 w 1866900"/>
              <a:gd name="connsiteY28" fmla="*/ 323850 h 871538"/>
              <a:gd name="connsiteX29" fmla="*/ 1521619 w 1866900"/>
              <a:gd name="connsiteY29" fmla="*/ 309563 h 871538"/>
              <a:gd name="connsiteX30" fmla="*/ 1524000 w 1866900"/>
              <a:gd name="connsiteY30" fmla="*/ 302419 h 871538"/>
              <a:gd name="connsiteX31" fmla="*/ 1533525 w 1866900"/>
              <a:gd name="connsiteY31" fmla="*/ 288132 h 871538"/>
              <a:gd name="connsiteX32" fmla="*/ 1535906 w 1866900"/>
              <a:gd name="connsiteY32" fmla="*/ 278607 h 871538"/>
              <a:gd name="connsiteX33" fmla="*/ 1538287 w 1866900"/>
              <a:gd name="connsiteY33" fmla="*/ 264319 h 871538"/>
              <a:gd name="connsiteX34" fmla="*/ 1540669 w 1866900"/>
              <a:gd name="connsiteY34" fmla="*/ 257175 h 871538"/>
              <a:gd name="connsiteX35" fmla="*/ 1547812 w 1866900"/>
              <a:gd name="connsiteY35" fmla="*/ 230982 h 871538"/>
              <a:gd name="connsiteX36" fmla="*/ 1552575 w 1866900"/>
              <a:gd name="connsiteY36" fmla="*/ 197644 h 871538"/>
              <a:gd name="connsiteX37" fmla="*/ 1557337 w 1866900"/>
              <a:gd name="connsiteY37" fmla="*/ 190500 h 871538"/>
              <a:gd name="connsiteX38" fmla="*/ 1562100 w 1866900"/>
              <a:gd name="connsiteY38" fmla="*/ 176213 h 871538"/>
              <a:gd name="connsiteX39" fmla="*/ 1564481 w 1866900"/>
              <a:gd name="connsiteY39" fmla="*/ 169069 h 871538"/>
              <a:gd name="connsiteX40" fmla="*/ 1574006 w 1866900"/>
              <a:gd name="connsiteY40" fmla="*/ 154782 h 871538"/>
              <a:gd name="connsiteX41" fmla="*/ 1578769 w 1866900"/>
              <a:gd name="connsiteY41" fmla="*/ 147638 h 871538"/>
              <a:gd name="connsiteX42" fmla="*/ 1590675 w 1866900"/>
              <a:gd name="connsiteY42" fmla="*/ 126207 h 871538"/>
              <a:gd name="connsiteX43" fmla="*/ 1595437 w 1866900"/>
              <a:gd name="connsiteY43" fmla="*/ 119063 h 871538"/>
              <a:gd name="connsiteX44" fmla="*/ 1600200 w 1866900"/>
              <a:gd name="connsiteY44" fmla="*/ 111919 h 871538"/>
              <a:gd name="connsiteX45" fmla="*/ 1600200 w 1866900"/>
              <a:gd name="connsiteY45" fmla="*/ 90488 h 871538"/>
              <a:gd name="connsiteX46" fmla="*/ 1578769 w 1866900"/>
              <a:gd name="connsiteY46" fmla="*/ 73819 h 871538"/>
              <a:gd name="connsiteX47" fmla="*/ 1564481 w 1866900"/>
              <a:gd name="connsiteY47" fmla="*/ 66675 h 871538"/>
              <a:gd name="connsiteX48" fmla="*/ 1557337 w 1866900"/>
              <a:gd name="connsiteY48" fmla="*/ 61913 h 871538"/>
              <a:gd name="connsiteX49" fmla="*/ 1547812 w 1866900"/>
              <a:gd name="connsiteY49" fmla="*/ 57150 h 871538"/>
              <a:gd name="connsiteX50" fmla="*/ 1533525 w 1866900"/>
              <a:gd name="connsiteY50" fmla="*/ 50007 h 871538"/>
              <a:gd name="connsiteX51" fmla="*/ 1526381 w 1866900"/>
              <a:gd name="connsiteY51" fmla="*/ 45244 h 871538"/>
              <a:gd name="connsiteX52" fmla="*/ 1519237 w 1866900"/>
              <a:gd name="connsiteY52" fmla="*/ 42863 h 871538"/>
              <a:gd name="connsiteX53" fmla="*/ 1509712 w 1866900"/>
              <a:gd name="connsiteY53" fmla="*/ 28575 h 871538"/>
              <a:gd name="connsiteX54" fmla="*/ 1504950 w 1866900"/>
              <a:gd name="connsiteY54" fmla="*/ 21432 h 871538"/>
              <a:gd name="connsiteX55" fmla="*/ 1507331 w 1866900"/>
              <a:gd name="connsiteY55" fmla="*/ 11907 h 871538"/>
              <a:gd name="connsiteX56" fmla="*/ 1528762 w 1866900"/>
              <a:gd name="connsiteY56" fmla="*/ 0 h 871538"/>
              <a:gd name="connsiteX57" fmla="*/ 1552575 w 1866900"/>
              <a:gd name="connsiteY57" fmla="*/ 2382 h 871538"/>
              <a:gd name="connsiteX58" fmla="*/ 1566862 w 1866900"/>
              <a:gd name="connsiteY58" fmla="*/ 7144 h 871538"/>
              <a:gd name="connsiteX59" fmla="*/ 1578769 w 1866900"/>
              <a:gd name="connsiteY59" fmla="*/ 9525 h 871538"/>
              <a:gd name="connsiteX60" fmla="*/ 1593056 w 1866900"/>
              <a:gd name="connsiteY60" fmla="*/ 14288 h 871538"/>
              <a:gd name="connsiteX61" fmla="*/ 1600200 w 1866900"/>
              <a:gd name="connsiteY61" fmla="*/ 19050 h 871538"/>
              <a:gd name="connsiteX62" fmla="*/ 1614487 w 1866900"/>
              <a:gd name="connsiteY62" fmla="*/ 21432 h 871538"/>
              <a:gd name="connsiteX63" fmla="*/ 1624012 w 1866900"/>
              <a:gd name="connsiteY63" fmla="*/ 23813 h 871538"/>
              <a:gd name="connsiteX64" fmla="*/ 1638300 w 1866900"/>
              <a:gd name="connsiteY64" fmla="*/ 28575 h 871538"/>
              <a:gd name="connsiteX65" fmla="*/ 1652587 w 1866900"/>
              <a:gd name="connsiteY65" fmla="*/ 30957 h 871538"/>
              <a:gd name="connsiteX66" fmla="*/ 1676400 w 1866900"/>
              <a:gd name="connsiteY66" fmla="*/ 33338 h 871538"/>
              <a:gd name="connsiteX67" fmla="*/ 1702594 w 1866900"/>
              <a:gd name="connsiteY67" fmla="*/ 38100 h 871538"/>
              <a:gd name="connsiteX68" fmla="*/ 1709737 w 1866900"/>
              <a:gd name="connsiteY68" fmla="*/ 40482 h 871538"/>
              <a:gd name="connsiteX69" fmla="*/ 1716881 w 1866900"/>
              <a:gd name="connsiteY69" fmla="*/ 47625 h 871538"/>
              <a:gd name="connsiteX70" fmla="*/ 1721644 w 1866900"/>
              <a:gd name="connsiteY70" fmla="*/ 61913 h 871538"/>
              <a:gd name="connsiteX71" fmla="*/ 1726406 w 1866900"/>
              <a:gd name="connsiteY71" fmla="*/ 78582 h 871538"/>
              <a:gd name="connsiteX72" fmla="*/ 1724025 w 1866900"/>
              <a:gd name="connsiteY72" fmla="*/ 102394 h 871538"/>
              <a:gd name="connsiteX73" fmla="*/ 1716881 w 1866900"/>
              <a:gd name="connsiteY73" fmla="*/ 104775 h 871538"/>
              <a:gd name="connsiteX74" fmla="*/ 1659731 w 1866900"/>
              <a:gd name="connsiteY74" fmla="*/ 107157 h 871538"/>
              <a:gd name="connsiteX75" fmla="*/ 1652587 w 1866900"/>
              <a:gd name="connsiteY75" fmla="*/ 111919 h 871538"/>
              <a:gd name="connsiteX76" fmla="*/ 1650206 w 1866900"/>
              <a:gd name="connsiteY76" fmla="*/ 119063 h 871538"/>
              <a:gd name="connsiteX77" fmla="*/ 1645444 w 1866900"/>
              <a:gd name="connsiteY77" fmla="*/ 126207 h 871538"/>
              <a:gd name="connsiteX78" fmla="*/ 1638300 w 1866900"/>
              <a:gd name="connsiteY78" fmla="*/ 140494 h 871538"/>
              <a:gd name="connsiteX79" fmla="*/ 1635919 w 1866900"/>
              <a:gd name="connsiteY79" fmla="*/ 159544 h 871538"/>
              <a:gd name="connsiteX80" fmla="*/ 1633537 w 1866900"/>
              <a:gd name="connsiteY80" fmla="*/ 166688 h 871538"/>
              <a:gd name="connsiteX81" fmla="*/ 1628775 w 1866900"/>
              <a:gd name="connsiteY81" fmla="*/ 204788 h 871538"/>
              <a:gd name="connsiteX82" fmla="*/ 1626394 w 1866900"/>
              <a:gd name="connsiteY82" fmla="*/ 271463 h 871538"/>
              <a:gd name="connsiteX83" fmla="*/ 1628775 w 1866900"/>
              <a:gd name="connsiteY83" fmla="*/ 338138 h 871538"/>
              <a:gd name="connsiteX84" fmla="*/ 1631156 w 1866900"/>
              <a:gd name="connsiteY84" fmla="*/ 345282 h 871538"/>
              <a:gd name="connsiteX85" fmla="*/ 1645444 w 1866900"/>
              <a:gd name="connsiteY85" fmla="*/ 359569 h 871538"/>
              <a:gd name="connsiteX86" fmla="*/ 1652587 w 1866900"/>
              <a:gd name="connsiteY86" fmla="*/ 361950 h 871538"/>
              <a:gd name="connsiteX87" fmla="*/ 1659731 w 1866900"/>
              <a:gd name="connsiteY87" fmla="*/ 366713 h 871538"/>
              <a:gd name="connsiteX88" fmla="*/ 1726406 w 1866900"/>
              <a:gd name="connsiteY88" fmla="*/ 361950 h 871538"/>
              <a:gd name="connsiteX89" fmla="*/ 1733550 w 1866900"/>
              <a:gd name="connsiteY89" fmla="*/ 297657 h 871538"/>
              <a:gd name="connsiteX90" fmla="*/ 1738312 w 1866900"/>
              <a:gd name="connsiteY90" fmla="*/ 271463 h 871538"/>
              <a:gd name="connsiteX91" fmla="*/ 1743075 w 1866900"/>
              <a:gd name="connsiteY91" fmla="*/ 264319 h 871538"/>
              <a:gd name="connsiteX92" fmla="*/ 1750219 w 1866900"/>
              <a:gd name="connsiteY92" fmla="*/ 261938 h 871538"/>
              <a:gd name="connsiteX93" fmla="*/ 1757362 w 1866900"/>
              <a:gd name="connsiteY93" fmla="*/ 257175 h 871538"/>
              <a:gd name="connsiteX94" fmla="*/ 1774031 w 1866900"/>
              <a:gd name="connsiteY94" fmla="*/ 252413 h 871538"/>
              <a:gd name="connsiteX95" fmla="*/ 1797844 w 1866900"/>
              <a:gd name="connsiteY95" fmla="*/ 254794 h 871538"/>
              <a:gd name="connsiteX96" fmla="*/ 1819275 w 1866900"/>
              <a:gd name="connsiteY96" fmla="*/ 271463 h 871538"/>
              <a:gd name="connsiteX97" fmla="*/ 1826419 w 1866900"/>
              <a:gd name="connsiteY97" fmla="*/ 276225 h 871538"/>
              <a:gd name="connsiteX98" fmla="*/ 1838325 w 1866900"/>
              <a:gd name="connsiteY98" fmla="*/ 297657 h 871538"/>
              <a:gd name="connsiteX99" fmla="*/ 1826419 w 1866900"/>
              <a:gd name="connsiteY99" fmla="*/ 328613 h 871538"/>
              <a:gd name="connsiteX100" fmla="*/ 1819275 w 1866900"/>
              <a:gd name="connsiteY100" fmla="*/ 330994 h 871538"/>
              <a:gd name="connsiteX101" fmla="*/ 1804987 w 1866900"/>
              <a:gd name="connsiteY101" fmla="*/ 342900 h 871538"/>
              <a:gd name="connsiteX102" fmla="*/ 1795462 w 1866900"/>
              <a:gd name="connsiteY102" fmla="*/ 357188 h 871538"/>
              <a:gd name="connsiteX103" fmla="*/ 1800225 w 1866900"/>
              <a:gd name="connsiteY103" fmla="*/ 397669 h 871538"/>
              <a:gd name="connsiteX104" fmla="*/ 1802606 w 1866900"/>
              <a:gd name="connsiteY104" fmla="*/ 404813 h 871538"/>
              <a:gd name="connsiteX105" fmla="*/ 1807369 w 1866900"/>
              <a:gd name="connsiteY105" fmla="*/ 411957 h 871538"/>
              <a:gd name="connsiteX106" fmla="*/ 1812131 w 1866900"/>
              <a:gd name="connsiteY106" fmla="*/ 426244 h 871538"/>
              <a:gd name="connsiteX107" fmla="*/ 1824037 w 1866900"/>
              <a:gd name="connsiteY107" fmla="*/ 447675 h 871538"/>
              <a:gd name="connsiteX108" fmla="*/ 1821656 w 1866900"/>
              <a:gd name="connsiteY108" fmla="*/ 485775 h 871538"/>
              <a:gd name="connsiteX109" fmla="*/ 1816894 w 1866900"/>
              <a:gd name="connsiteY109" fmla="*/ 492919 h 871538"/>
              <a:gd name="connsiteX110" fmla="*/ 1788319 w 1866900"/>
              <a:gd name="connsiteY110" fmla="*/ 485775 h 871538"/>
              <a:gd name="connsiteX111" fmla="*/ 1781175 w 1866900"/>
              <a:gd name="connsiteY111" fmla="*/ 483394 h 871538"/>
              <a:gd name="connsiteX112" fmla="*/ 1774031 w 1866900"/>
              <a:gd name="connsiteY112" fmla="*/ 481013 h 871538"/>
              <a:gd name="connsiteX113" fmla="*/ 1759744 w 1866900"/>
              <a:gd name="connsiteY113" fmla="*/ 459582 h 871538"/>
              <a:gd name="connsiteX114" fmla="*/ 1754981 w 1866900"/>
              <a:gd name="connsiteY114" fmla="*/ 452438 h 871538"/>
              <a:gd name="connsiteX115" fmla="*/ 1747837 w 1866900"/>
              <a:gd name="connsiteY115" fmla="*/ 438150 h 871538"/>
              <a:gd name="connsiteX116" fmla="*/ 1728787 w 1866900"/>
              <a:gd name="connsiteY116" fmla="*/ 426244 h 871538"/>
              <a:gd name="connsiteX117" fmla="*/ 1721644 w 1866900"/>
              <a:gd name="connsiteY117" fmla="*/ 421482 h 871538"/>
              <a:gd name="connsiteX118" fmla="*/ 1707356 w 1866900"/>
              <a:gd name="connsiteY118" fmla="*/ 416719 h 871538"/>
              <a:gd name="connsiteX119" fmla="*/ 1690687 w 1866900"/>
              <a:gd name="connsiteY119" fmla="*/ 419100 h 871538"/>
              <a:gd name="connsiteX120" fmla="*/ 1654969 w 1866900"/>
              <a:gd name="connsiteY120" fmla="*/ 426244 h 871538"/>
              <a:gd name="connsiteX121" fmla="*/ 1647825 w 1866900"/>
              <a:gd name="connsiteY121" fmla="*/ 440532 h 871538"/>
              <a:gd name="connsiteX122" fmla="*/ 1652587 w 1866900"/>
              <a:gd name="connsiteY122" fmla="*/ 523875 h 871538"/>
              <a:gd name="connsiteX123" fmla="*/ 1657350 w 1866900"/>
              <a:gd name="connsiteY123" fmla="*/ 538163 h 871538"/>
              <a:gd name="connsiteX124" fmla="*/ 1662112 w 1866900"/>
              <a:gd name="connsiteY124" fmla="*/ 554832 h 871538"/>
              <a:gd name="connsiteX125" fmla="*/ 1666875 w 1866900"/>
              <a:gd name="connsiteY125" fmla="*/ 561975 h 871538"/>
              <a:gd name="connsiteX126" fmla="*/ 1676400 w 1866900"/>
              <a:gd name="connsiteY126" fmla="*/ 573882 h 871538"/>
              <a:gd name="connsiteX127" fmla="*/ 1678781 w 1866900"/>
              <a:gd name="connsiteY127" fmla="*/ 581025 h 871538"/>
              <a:gd name="connsiteX128" fmla="*/ 1688306 w 1866900"/>
              <a:gd name="connsiteY128" fmla="*/ 595313 h 871538"/>
              <a:gd name="connsiteX129" fmla="*/ 1693069 w 1866900"/>
              <a:gd name="connsiteY129" fmla="*/ 602457 h 871538"/>
              <a:gd name="connsiteX130" fmla="*/ 1697831 w 1866900"/>
              <a:gd name="connsiteY130" fmla="*/ 616744 h 871538"/>
              <a:gd name="connsiteX131" fmla="*/ 1707356 w 1866900"/>
              <a:gd name="connsiteY131" fmla="*/ 631032 h 871538"/>
              <a:gd name="connsiteX132" fmla="*/ 1714500 w 1866900"/>
              <a:gd name="connsiteY132" fmla="*/ 652463 h 871538"/>
              <a:gd name="connsiteX133" fmla="*/ 1716881 w 1866900"/>
              <a:gd name="connsiteY133" fmla="*/ 659607 h 871538"/>
              <a:gd name="connsiteX134" fmla="*/ 1731169 w 1866900"/>
              <a:gd name="connsiteY134" fmla="*/ 666750 h 871538"/>
              <a:gd name="connsiteX135" fmla="*/ 1781175 w 1866900"/>
              <a:gd name="connsiteY135" fmla="*/ 659607 h 871538"/>
              <a:gd name="connsiteX136" fmla="*/ 1788319 w 1866900"/>
              <a:gd name="connsiteY136" fmla="*/ 654844 h 871538"/>
              <a:gd name="connsiteX137" fmla="*/ 1802606 w 1866900"/>
              <a:gd name="connsiteY137" fmla="*/ 650082 h 871538"/>
              <a:gd name="connsiteX138" fmla="*/ 1809750 w 1866900"/>
              <a:gd name="connsiteY138" fmla="*/ 645319 h 871538"/>
              <a:gd name="connsiteX139" fmla="*/ 1852612 w 1866900"/>
              <a:gd name="connsiteY139" fmla="*/ 645319 h 871538"/>
              <a:gd name="connsiteX140" fmla="*/ 1859756 w 1866900"/>
              <a:gd name="connsiteY140" fmla="*/ 650082 h 871538"/>
              <a:gd name="connsiteX141" fmla="*/ 1862137 w 1866900"/>
              <a:gd name="connsiteY141" fmla="*/ 657225 h 871538"/>
              <a:gd name="connsiteX142" fmla="*/ 1866900 w 1866900"/>
              <a:gd name="connsiteY142" fmla="*/ 664369 h 871538"/>
              <a:gd name="connsiteX143" fmla="*/ 1864519 w 1866900"/>
              <a:gd name="connsiteY143" fmla="*/ 697707 h 871538"/>
              <a:gd name="connsiteX144" fmla="*/ 1857375 w 1866900"/>
              <a:gd name="connsiteY144" fmla="*/ 704850 h 871538"/>
              <a:gd name="connsiteX145" fmla="*/ 1854994 w 1866900"/>
              <a:gd name="connsiteY145" fmla="*/ 711994 h 871538"/>
              <a:gd name="connsiteX146" fmla="*/ 1840706 w 1866900"/>
              <a:gd name="connsiteY146" fmla="*/ 723900 h 871538"/>
              <a:gd name="connsiteX147" fmla="*/ 1833562 w 1866900"/>
              <a:gd name="connsiteY147" fmla="*/ 726282 h 871538"/>
              <a:gd name="connsiteX148" fmla="*/ 1826419 w 1866900"/>
              <a:gd name="connsiteY148" fmla="*/ 731044 h 871538"/>
              <a:gd name="connsiteX149" fmla="*/ 1793081 w 1866900"/>
              <a:gd name="connsiteY149" fmla="*/ 740569 h 871538"/>
              <a:gd name="connsiteX150" fmla="*/ 1785937 w 1866900"/>
              <a:gd name="connsiteY150" fmla="*/ 742950 h 871538"/>
              <a:gd name="connsiteX151" fmla="*/ 1771650 w 1866900"/>
              <a:gd name="connsiteY151" fmla="*/ 752475 h 871538"/>
              <a:gd name="connsiteX152" fmla="*/ 1762125 w 1866900"/>
              <a:gd name="connsiteY152" fmla="*/ 764382 h 871538"/>
              <a:gd name="connsiteX153" fmla="*/ 1754981 w 1866900"/>
              <a:gd name="connsiteY153" fmla="*/ 785813 h 871538"/>
              <a:gd name="connsiteX154" fmla="*/ 1752600 w 1866900"/>
              <a:gd name="connsiteY154" fmla="*/ 792957 h 871538"/>
              <a:gd name="connsiteX155" fmla="*/ 1747837 w 1866900"/>
              <a:gd name="connsiteY155" fmla="*/ 800100 h 871538"/>
              <a:gd name="connsiteX156" fmla="*/ 1745456 w 1866900"/>
              <a:gd name="connsiteY156" fmla="*/ 838200 h 871538"/>
              <a:gd name="connsiteX157" fmla="*/ 1743075 w 1866900"/>
              <a:gd name="connsiteY157" fmla="*/ 845344 h 871538"/>
              <a:gd name="connsiteX158" fmla="*/ 1733550 w 1866900"/>
              <a:gd name="connsiteY158" fmla="*/ 859632 h 871538"/>
              <a:gd name="connsiteX159" fmla="*/ 1712119 w 1866900"/>
              <a:gd name="connsiteY159" fmla="*/ 869157 h 871538"/>
              <a:gd name="connsiteX160" fmla="*/ 1704975 w 1866900"/>
              <a:gd name="connsiteY160" fmla="*/ 871538 h 871538"/>
              <a:gd name="connsiteX161" fmla="*/ 1688306 w 1866900"/>
              <a:gd name="connsiteY161" fmla="*/ 869157 h 871538"/>
              <a:gd name="connsiteX162" fmla="*/ 1678781 w 1866900"/>
              <a:gd name="connsiteY162" fmla="*/ 854869 h 871538"/>
              <a:gd name="connsiteX163" fmla="*/ 1674019 w 1866900"/>
              <a:gd name="connsiteY163" fmla="*/ 847725 h 871538"/>
              <a:gd name="connsiteX164" fmla="*/ 1676400 w 1866900"/>
              <a:gd name="connsiteY164" fmla="*/ 812007 h 871538"/>
              <a:gd name="connsiteX165" fmla="*/ 1678781 w 1866900"/>
              <a:gd name="connsiteY165" fmla="*/ 804863 h 871538"/>
              <a:gd name="connsiteX166" fmla="*/ 1676400 w 1866900"/>
              <a:gd name="connsiteY166" fmla="*/ 745332 h 871538"/>
              <a:gd name="connsiteX167" fmla="*/ 1671637 w 1866900"/>
              <a:gd name="connsiteY167" fmla="*/ 731044 h 871538"/>
              <a:gd name="connsiteX168" fmla="*/ 1664494 w 1866900"/>
              <a:gd name="connsiteY168" fmla="*/ 716757 h 871538"/>
              <a:gd name="connsiteX169" fmla="*/ 1657350 w 1866900"/>
              <a:gd name="connsiteY169" fmla="*/ 711994 h 871538"/>
              <a:gd name="connsiteX170" fmla="*/ 1654969 w 1866900"/>
              <a:gd name="connsiteY170" fmla="*/ 704850 h 871538"/>
              <a:gd name="connsiteX171" fmla="*/ 1645444 w 1866900"/>
              <a:gd name="connsiteY171" fmla="*/ 690563 h 871538"/>
              <a:gd name="connsiteX172" fmla="*/ 1643062 w 1866900"/>
              <a:gd name="connsiteY172" fmla="*/ 683419 h 871538"/>
              <a:gd name="connsiteX173" fmla="*/ 1635919 w 1866900"/>
              <a:gd name="connsiteY173" fmla="*/ 678657 h 871538"/>
              <a:gd name="connsiteX174" fmla="*/ 1624012 w 1866900"/>
              <a:gd name="connsiteY174" fmla="*/ 657225 h 871538"/>
              <a:gd name="connsiteX175" fmla="*/ 1619250 w 1866900"/>
              <a:gd name="connsiteY175" fmla="*/ 650082 h 871538"/>
              <a:gd name="connsiteX176" fmla="*/ 1614487 w 1866900"/>
              <a:gd name="connsiteY176" fmla="*/ 642938 h 871538"/>
              <a:gd name="connsiteX177" fmla="*/ 1609725 w 1866900"/>
              <a:gd name="connsiteY177" fmla="*/ 626269 h 871538"/>
              <a:gd name="connsiteX178" fmla="*/ 1604962 w 1866900"/>
              <a:gd name="connsiteY178" fmla="*/ 611982 h 871538"/>
              <a:gd name="connsiteX179" fmla="*/ 1602581 w 1866900"/>
              <a:gd name="connsiteY179" fmla="*/ 604838 h 871538"/>
              <a:gd name="connsiteX180" fmla="*/ 1597819 w 1866900"/>
              <a:gd name="connsiteY180" fmla="*/ 588169 h 871538"/>
              <a:gd name="connsiteX181" fmla="*/ 1590675 w 1866900"/>
              <a:gd name="connsiteY181" fmla="*/ 581025 h 871538"/>
              <a:gd name="connsiteX182" fmla="*/ 1585912 w 1866900"/>
              <a:gd name="connsiteY182" fmla="*/ 573882 h 871538"/>
              <a:gd name="connsiteX183" fmla="*/ 1571625 w 1866900"/>
              <a:gd name="connsiteY183" fmla="*/ 564357 h 871538"/>
              <a:gd name="connsiteX184" fmla="*/ 1557337 w 1866900"/>
              <a:gd name="connsiteY184" fmla="*/ 552450 h 871538"/>
              <a:gd name="connsiteX185" fmla="*/ 1547812 w 1866900"/>
              <a:gd name="connsiteY185" fmla="*/ 542925 h 871538"/>
              <a:gd name="connsiteX186" fmla="*/ 1538287 w 1866900"/>
              <a:gd name="connsiteY186" fmla="*/ 533400 h 871538"/>
              <a:gd name="connsiteX187" fmla="*/ 1526381 w 1866900"/>
              <a:gd name="connsiteY187" fmla="*/ 519113 h 871538"/>
              <a:gd name="connsiteX188" fmla="*/ 1521619 w 1866900"/>
              <a:gd name="connsiteY188" fmla="*/ 511969 h 871538"/>
              <a:gd name="connsiteX189" fmla="*/ 1514475 w 1866900"/>
              <a:gd name="connsiteY189" fmla="*/ 509588 h 871538"/>
              <a:gd name="connsiteX190" fmla="*/ 1502569 w 1866900"/>
              <a:gd name="connsiteY190" fmla="*/ 497682 h 871538"/>
              <a:gd name="connsiteX191" fmla="*/ 1490662 w 1866900"/>
              <a:gd name="connsiteY191" fmla="*/ 483394 h 871538"/>
              <a:gd name="connsiteX192" fmla="*/ 1469231 w 1866900"/>
              <a:gd name="connsiteY192" fmla="*/ 473869 h 871538"/>
              <a:gd name="connsiteX193" fmla="*/ 1231106 w 1866900"/>
              <a:gd name="connsiteY193" fmla="*/ 471488 h 871538"/>
              <a:gd name="connsiteX194" fmla="*/ 1083469 w 1866900"/>
              <a:gd name="connsiteY194" fmla="*/ 464344 h 871538"/>
              <a:gd name="connsiteX195" fmla="*/ 1031081 w 1866900"/>
              <a:gd name="connsiteY195" fmla="*/ 461963 h 871538"/>
              <a:gd name="connsiteX196" fmla="*/ 840581 w 1866900"/>
              <a:gd name="connsiteY196" fmla="*/ 459582 h 871538"/>
              <a:gd name="connsiteX197" fmla="*/ 750094 w 1866900"/>
              <a:gd name="connsiteY197" fmla="*/ 457200 h 871538"/>
              <a:gd name="connsiteX198" fmla="*/ 428625 w 1866900"/>
              <a:gd name="connsiteY198" fmla="*/ 461963 h 871538"/>
              <a:gd name="connsiteX199" fmla="*/ 402431 w 1866900"/>
              <a:gd name="connsiteY199" fmla="*/ 466725 h 871538"/>
              <a:gd name="connsiteX200" fmla="*/ 395287 w 1866900"/>
              <a:gd name="connsiteY200" fmla="*/ 469107 h 871538"/>
              <a:gd name="connsiteX201" fmla="*/ 385762 w 1866900"/>
              <a:gd name="connsiteY201" fmla="*/ 471488 h 871538"/>
              <a:gd name="connsiteX202" fmla="*/ 378619 w 1866900"/>
              <a:gd name="connsiteY202" fmla="*/ 473869 h 871538"/>
              <a:gd name="connsiteX203" fmla="*/ 347662 w 1866900"/>
              <a:gd name="connsiteY203" fmla="*/ 483394 h 871538"/>
              <a:gd name="connsiteX204" fmla="*/ 314325 w 1866900"/>
              <a:gd name="connsiteY204" fmla="*/ 492919 h 871538"/>
              <a:gd name="connsiteX205" fmla="*/ 278606 w 1866900"/>
              <a:gd name="connsiteY205" fmla="*/ 504825 h 871538"/>
              <a:gd name="connsiteX206" fmla="*/ 250031 w 1866900"/>
              <a:gd name="connsiteY206" fmla="*/ 514350 h 871538"/>
              <a:gd name="connsiteX207" fmla="*/ 185737 w 1866900"/>
              <a:gd name="connsiteY207"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47650 w 1866900"/>
              <a:gd name="connsiteY10" fmla="*/ 342900 h 871538"/>
              <a:gd name="connsiteX11" fmla="*/ 254794 w 1866900"/>
              <a:gd name="connsiteY11" fmla="*/ 345282 h 871538"/>
              <a:gd name="connsiteX12" fmla="*/ 292894 w 1866900"/>
              <a:gd name="connsiteY12" fmla="*/ 357188 h 871538"/>
              <a:gd name="connsiteX13" fmla="*/ 300037 w 1866900"/>
              <a:gd name="connsiteY13" fmla="*/ 359569 h 871538"/>
              <a:gd name="connsiteX14" fmla="*/ 342900 w 1866900"/>
              <a:gd name="connsiteY14" fmla="*/ 364332 h 871538"/>
              <a:gd name="connsiteX15" fmla="*/ 354806 w 1866900"/>
              <a:gd name="connsiteY15" fmla="*/ 366713 h 871538"/>
              <a:gd name="connsiteX16" fmla="*/ 385762 w 1866900"/>
              <a:gd name="connsiteY16" fmla="*/ 369094 h 871538"/>
              <a:gd name="connsiteX17" fmla="*/ 416719 w 1866900"/>
              <a:gd name="connsiteY17" fmla="*/ 373857 h 871538"/>
              <a:gd name="connsiteX18" fmla="*/ 445294 w 1866900"/>
              <a:gd name="connsiteY18" fmla="*/ 378619 h 871538"/>
              <a:gd name="connsiteX19" fmla="*/ 833437 w 1866900"/>
              <a:gd name="connsiteY19" fmla="*/ 383382 h 871538"/>
              <a:gd name="connsiteX20" fmla="*/ 1345406 w 1866900"/>
              <a:gd name="connsiteY20" fmla="*/ 383382 h 871538"/>
              <a:gd name="connsiteX21" fmla="*/ 1452562 w 1866900"/>
              <a:gd name="connsiteY21" fmla="*/ 381000 h 871538"/>
              <a:gd name="connsiteX22" fmla="*/ 1466850 w 1866900"/>
              <a:gd name="connsiteY22" fmla="*/ 376238 h 871538"/>
              <a:gd name="connsiteX23" fmla="*/ 1478756 w 1866900"/>
              <a:gd name="connsiteY23" fmla="*/ 364332 h 871538"/>
              <a:gd name="connsiteX24" fmla="*/ 1490662 w 1866900"/>
              <a:gd name="connsiteY24" fmla="*/ 350044 h 871538"/>
              <a:gd name="connsiteX25" fmla="*/ 1497806 w 1866900"/>
              <a:gd name="connsiteY25" fmla="*/ 345282 h 871538"/>
              <a:gd name="connsiteX26" fmla="*/ 1507331 w 1866900"/>
              <a:gd name="connsiteY26" fmla="*/ 333375 h 871538"/>
              <a:gd name="connsiteX27" fmla="*/ 1512094 w 1866900"/>
              <a:gd name="connsiteY27" fmla="*/ 323850 h 871538"/>
              <a:gd name="connsiteX28" fmla="*/ 1521619 w 1866900"/>
              <a:gd name="connsiteY28" fmla="*/ 309563 h 871538"/>
              <a:gd name="connsiteX29" fmla="*/ 1524000 w 1866900"/>
              <a:gd name="connsiteY29" fmla="*/ 302419 h 871538"/>
              <a:gd name="connsiteX30" fmla="*/ 1533525 w 1866900"/>
              <a:gd name="connsiteY30" fmla="*/ 288132 h 871538"/>
              <a:gd name="connsiteX31" fmla="*/ 1535906 w 1866900"/>
              <a:gd name="connsiteY31" fmla="*/ 278607 h 871538"/>
              <a:gd name="connsiteX32" fmla="*/ 1538287 w 1866900"/>
              <a:gd name="connsiteY32" fmla="*/ 264319 h 871538"/>
              <a:gd name="connsiteX33" fmla="*/ 1540669 w 1866900"/>
              <a:gd name="connsiteY33" fmla="*/ 257175 h 871538"/>
              <a:gd name="connsiteX34" fmla="*/ 1547812 w 1866900"/>
              <a:gd name="connsiteY34" fmla="*/ 230982 h 871538"/>
              <a:gd name="connsiteX35" fmla="*/ 1552575 w 1866900"/>
              <a:gd name="connsiteY35" fmla="*/ 197644 h 871538"/>
              <a:gd name="connsiteX36" fmla="*/ 1557337 w 1866900"/>
              <a:gd name="connsiteY36" fmla="*/ 190500 h 871538"/>
              <a:gd name="connsiteX37" fmla="*/ 1562100 w 1866900"/>
              <a:gd name="connsiteY37" fmla="*/ 176213 h 871538"/>
              <a:gd name="connsiteX38" fmla="*/ 1564481 w 1866900"/>
              <a:gd name="connsiteY38" fmla="*/ 169069 h 871538"/>
              <a:gd name="connsiteX39" fmla="*/ 1574006 w 1866900"/>
              <a:gd name="connsiteY39" fmla="*/ 154782 h 871538"/>
              <a:gd name="connsiteX40" fmla="*/ 1578769 w 1866900"/>
              <a:gd name="connsiteY40" fmla="*/ 147638 h 871538"/>
              <a:gd name="connsiteX41" fmla="*/ 1590675 w 1866900"/>
              <a:gd name="connsiteY41" fmla="*/ 126207 h 871538"/>
              <a:gd name="connsiteX42" fmla="*/ 1595437 w 1866900"/>
              <a:gd name="connsiteY42" fmla="*/ 119063 h 871538"/>
              <a:gd name="connsiteX43" fmla="*/ 1600200 w 1866900"/>
              <a:gd name="connsiteY43" fmla="*/ 111919 h 871538"/>
              <a:gd name="connsiteX44" fmla="*/ 1600200 w 1866900"/>
              <a:gd name="connsiteY44" fmla="*/ 90488 h 871538"/>
              <a:gd name="connsiteX45" fmla="*/ 1578769 w 1866900"/>
              <a:gd name="connsiteY45" fmla="*/ 73819 h 871538"/>
              <a:gd name="connsiteX46" fmla="*/ 1564481 w 1866900"/>
              <a:gd name="connsiteY46" fmla="*/ 66675 h 871538"/>
              <a:gd name="connsiteX47" fmla="*/ 1557337 w 1866900"/>
              <a:gd name="connsiteY47" fmla="*/ 61913 h 871538"/>
              <a:gd name="connsiteX48" fmla="*/ 1547812 w 1866900"/>
              <a:gd name="connsiteY48" fmla="*/ 57150 h 871538"/>
              <a:gd name="connsiteX49" fmla="*/ 1533525 w 1866900"/>
              <a:gd name="connsiteY49" fmla="*/ 50007 h 871538"/>
              <a:gd name="connsiteX50" fmla="*/ 1526381 w 1866900"/>
              <a:gd name="connsiteY50" fmla="*/ 45244 h 871538"/>
              <a:gd name="connsiteX51" fmla="*/ 1519237 w 1866900"/>
              <a:gd name="connsiteY51" fmla="*/ 42863 h 871538"/>
              <a:gd name="connsiteX52" fmla="*/ 1509712 w 1866900"/>
              <a:gd name="connsiteY52" fmla="*/ 28575 h 871538"/>
              <a:gd name="connsiteX53" fmla="*/ 1504950 w 1866900"/>
              <a:gd name="connsiteY53" fmla="*/ 21432 h 871538"/>
              <a:gd name="connsiteX54" fmla="*/ 1507331 w 1866900"/>
              <a:gd name="connsiteY54" fmla="*/ 11907 h 871538"/>
              <a:gd name="connsiteX55" fmla="*/ 1528762 w 1866900"/>
              <a:gd name="connsiteY55" fmla="*/ 0 h 871538"/>
              <a:gd name="connsiteX56" fmla="*/ 1552575 w 1866900"/>
              <a:gd name="connsiteY56" fmla="*/ 2382 h 871538"/>
              <a:gd name="connsiteX57" fmla="*/ 1566862 w 1866900"/>
              <a:gd name="connsiteY57" fmla="*/ 7144 h 871538"/>
              <a:gd name="connsiteX58" fmla="*/ 1578769 w 1866900"/>
              <a:gd name="connsiteY58" fmla="*/ 9525 h 871538"/>
              <a:gd name="connsiteX59" fmla="*/ 1593056 w 1866900"/>
              <a:gd name="connsiteY59" fmla="*/ 14288 h 871538"/>
              <a:gd name="connsiteX60" fmla="*/ 1600200 w 1866900"/>
              <a:gd name="connsiteY60" fmla="*/ 19050 h 871538"/>
              <a:gd name="connsiteX61" fmla="*/ 1614487 w 1866900"/>
              <a:gd name="connsiteY61" fmla="*/ 21432 h 871538"/>
              <a:gd name="connsiteX62" fmla="*/ 1624012 w 1866900"/>
              <a:gd name="connsiteY62" fmla="*/ 23813 h 871538"/>
              <a:gd name="connsiteX63" fmla="*/ 1638300 w 1866900"/>
              <a:gd name="connsiteY63" fmla="*/ 28575 h 871538"/>
              <a:gd name="connsiteX64" fmla="*/ 1652587 w 1866900"/>
              <a:gd name="connsiteY64" fmla="*/ 30957 h 871538"/>
              <a:gd name="connsiteX65" fmla="*/ 1676400 w 1866900"/>
              <a:gd name="connsiteY65" fmla="*/ 33338 h 871538"/>
              <a:gd name="connsiteX66" fmla="*/ 1702594 w 1866900"/>
              <a:gd name="connsiteY66" fmla="*/ 38100 h 871538"/>
              <a:gd name="connsiteX67" fmla="*/ 1709737 w 1866900"/>
              <a:gd name="connsiteY67" fmla="*/ 40482 h 871538"/>
              <a:gd name="connsiteX68" fmla="*/ 1716881 w 1866900"/>
              <a:gd name="connsiteY68" fmla="*/ 47625 h 871538"/>
              <a:gd name="connsiteX69" fmla="*/ 1721644 w 1866900"/>
              <a:gd name="connsiteY69" fmla="*/ 61913 h 871538"/>
              <a:gd name="connsiteX70" fmla="*/ 1726406 w 1866900"/>
              <a:gd name="connsiteY70" fmla="*/ 78582 h 871538"/>
              <a:gd name="connsiteX71" fmla="*/ 1724025 w 1866900"/>
              <a:gd name="connsiteY71" fmla="*/ 102394 h 871538"/>
              <a:gd name="connsiteX72" fmla="*/ 1716881 w 1866900"/>
              <a:gd name="connsiteY72" fmla="*/ 104775 h 871538"/>
              <a:gd name="connsiteX73" fmla="*/ 1659731 w 1866900"/>
              <a:gd name="connsiteY73" fmla="*/ 107157 h 871538"/>
              <a:gd name="connsiteX74" fmla="*/ 1652587 w 1866900"/>
              <a:gd name="connsiteY74" fmla="*/ 111919 h 871538"/>
              <a:gd name="connsiteX75" fmla="*/ 1650206 w 1866900"/>
              <a:gd name="connsiteY75" fmla="*/ 119063 h 871538"/>
              <a:gd name="connsiteX76" fmla="*/ 1645444 w 1866900"/>
              <a:gd name="connsiteY76" fmla="*/ 126207 h 871538"/>
              <a:gd name="connsiteX77" fmla="*/ 1638300 w 1866900"/>
              <a:gd name="connsiteY77" fmla="*/ 140494 h 871538"/>
              <a:gd name="connsiteX78" fmla="*/ 1635919 w 1866900"/>
              <a:gd name="connsiteY78" fmla="*/ 159544 h 871538"/>
              <a:gd name="connsiteX79" fmla="*/ 1633537 w 1866900"/>
              <a:gd name="connsiteY79" fmla="*/ 166688 h 871538"/>
              <a:gd name="connsiteX80" fmla="*/ 1628775 w 1866900"/>
              <a:gd name="connsiteY80" fmla="*/ 204788 h 871538"/>
              <a:gd name="connsiteX81" fmla="*/ 1626394 w 1866900"/>
              <a:gd name="connsiteY81" fmla="*/ 271463 h 871538"/>
              <a:gd name="connsiteX82" fmla="*/ 1628775 w 1866900"/>
              <a:gd name="connsiteY82" fmla="*/ 338138 h 871538"/>
              <a:gd name="connsiteX83" fmla="*/ 1631156 w 1866900"/>
              <a:gd name="connsiteY83" fmla="*/ 345282 h 871538"/>
              <a:gd name="connsiteX84" fmla="*/ 1645444 w 1866900"/>
              <a:gd name="connsiteY84" fmla="*/ 359569 h 871538"/>
              <a:gd name="connsiteX85" fmla="*/ 1652587 w 1866900"/>
              <a:gd name="connsiteY85" fmla="*/ 361950 h 871538"/>
              <a:gd name="connsiteX86" fmla="*/ 1659731 w 1866900"/>
              <a:gd name="connsiteY86" fmla="*/ 366713 h 871538"/>
              <a:gd name="connsiteX87" fmla="*/ 1726406 w 1866900"/>
              <a:gd name="connsiteY87" fmla="*/ 361950 h 871538"/>
              <a:gd name="connsiteX88" fmla="*/ 1733550 w 1866900"/>
              <a:gd name="connsiteY88" fmla="*/ 297657 h 871538"/>
              <a:gd name="connsiteX89" fmla="*/ 1738312 w 1866900"/>
              <a:gd name="connsiteY89" fmla="*/ 271463 h 871538"/>
              <a:gd name="connsiteX90" fmla="*/ 1743075 w 1866900"/>
              <a:gd name="connsiteY90" fmla="*/ 264319 h 871538"/>
              <a:gd name="connsiteX91" fmla="*/ 1750219 w 1866900"/>
              <a:gd name="connsiteY91" fmla="*/ 261938 h 871538"/>
              <a:gd name="connsiteX92" fmla="*/ 1757362 w 1866900"/>
              <a:gd name="connsiteY92" fmla="*/ 257175 h 871538"/>
              <a:gd name="connsiteX93" fmla="*/ 1774031 w 1866900"/>
              <a:gd name="connsiteY93" fmla="*/ 252413 h 871538"/>
              <a:gd name="connsiteX94" fmla="*/ 1797844 w 1866900"/>
              <a:gd name="connsiteY94" fmla="*/ 254794 h 871538"/>
              <a:gd name="connsiteX95" fmla="*/ 1819275 w 1866900"/>
              <a:gd name="connsiteY95" fmla="*/ 271463 h 871538"/>
              <a:gd name="connsiteX96" fmla="*/ 1826419 w 1866900"/>
              <a:gd name="connsiteY96" fmla="*/ 276225 h 871538"/>
              <a:gd name="connsiteX97" fmla="*/ 1838325 w 1866900"/>
              <a:gd name="connsiteY97" fmla="*/ 297657 h 871538"/>
              <a:gd name="connsiteX98" fmla="*/ 1826419 w 1866900"/>
              <a:gd name="connsiteY98" fmla="*/ 328613 h 871538"/>
              <a:gd name="connsiteX99" fmla="*/ 1819275 w 1866900"/>
              <a:gd name="connsiteY99" fmla="*/ 330994 h 871538"/>
              <a:gd name="connsiteX100" fmla="*/ 1804987 w 1866900"/>
              <a:gd name="connsiteY100" fmla="*/ 342900 h 871538"/>
              <a:gd name="connsiteX101" fmla="*/ 1795462 w 1866900"/>
              <a:gd name="connsiteY101" fmla="*/ 357188 h 871538"/>
              <a:gd name="connsiteX102" fmla="*/ 1800225 w 1866900"/>
              <a:gd name="connsiteY102" fmla="*/ 397669 h 871538"/>
              <a:gd name="connsiteX103" fmla="*/ 1802606 w 1866900"/>
              <a:gd name="connsiteY103" fmla="*/ 404813 h 871538"/>
              <a:gd name="connsiteX104" fmla="*/ 1807369 w 1866900"/>
              <a:gd name="connsiteY104" fmla="*/ 411957 h 871538"/>
              <a:gd name="connsiteX105" fmla="*/ 1812131 w 1866900"/>
              <a:gd name="connsiteY105" fmla="*/ 426244 h 871538"/>
              <a:gd name="connsiteX106" fmla="*/ 1824037 w 1866900"/>
              <a:gd name="connsiteY106" fmla="*/ 447675 h 871538"/>
              <a:gd name="connsiteX107" fmla="*/ 1821656 w 1866900"/>
              <a:gd name="connsiteY107" fmla="*/ 485775 h 871538"/>
              <a:gd name="connsiteX108" fmla="*/ 1816894 w 1866900"/>
              <a:gd name="connsiteY108" fmla="*/ 492919 h 871538"/>
              <a:gd name="connsiteX109" fmla="*/ 1788319 w 1866900"/>
              <a:gd name="connsiteY109" fmla="*/ 485775 h 871538"/>
              <a:gd name="connsiteX110" fmla="*/ 1781175 w 1866900"/>
              <a:gd name="connsiteY110" fmla="*/ 483394 h 871538"/>
              <a:gd name="connsiteX111" fmla="*/ 1774031 w 1866900"/>
              <a:gd name="connsiteY111" fmla="*/ 481013 h 871538"/>
              <a:gd name="connsiteX112" fmla="*/ 1759744 w 1866900"/>
              <a:gd name="connsiteY112" fmla="*/ 459582 h 871538"/>
              <a:gd name="connsiteX113" fmla="*/ 1754981 w 1866900"/>
              <a:gd name="connsiteY113" fmla="*/ 452438 h 871538"/>
              <a:gd name="connsiteX114" fmla="*/ 1747837 w 1866900"/>
              <a:gd name="connsiteY114" fmla="*/ 438150 h 871538"/>
              <a:gd name="connsiteX115" fmla="*/ 1728787 w 1866900"/>
              <a:gd name="connsiteY115" fmla="*/ 426244 h 871538"/>
              <a:gd name="connsiteX116" fmla="*/ 1721644 w 1866900"/>
              <a:gd name="connsiteY116" fmla="*/ 421482 h 871538"/>
              <a:gd name="connsiteX117" fmla="*/ 1707356 w 1866900"/>
              <a:gd name="connsiteY117" fmla="*/ 416719 h 871538"/>
              <a:gd name="connsiteX118" fmla="*/ 1690687 w 1866900"/>
              <a:gd name="connsiteY118" fmla="*/ 419100 h 871538"/>
              <a:gd name="connsiteX119" fmla="*/ 1654969 w 1866900"/>
              <a:gd name="connsiteY119" fmla="*/ 426244 h 871538"/>
              <a:gd name="connsiteX120" fmla="*/ 1647825 w 1866900"/>
              <a:gd name="connsiteY120" fmla="*/ 440532 h 871538"/>
              <a:gd name="connsiteX121" fmla="*/ 1652587 w 1866900"/>
              <a:gd name="connsiteY121" fmla="*/ 523875 h 871538"/>
              <a:gd name="connsiteX122" fmla="*/ 1657350 w 1866900"/>
              <a:gd name="connsiteY122" fmla="*/ 538163 h 871538"/>
              <a:gd name="connsiteX123" fmla="*/ 1662112 w 1866900"/>
              <a:gd name="connsiteY123" fmla="*/ 554832 h 871538"/>
              <a:gd name="connsiteX124" fmla="*/ 1666875 w 1866900"/>
              <a:gd name="connsiteY124" fmla="*/ 561975 h 871538"/>
              <a:gd name="connsiteX125" fmla="*/ 1676400 w 1866900"/>
              <a:gd name="connsiteY125" fmla="*/ 573882 h 871538"/>
              <a:gd name="connsiteX126" fmla="*/ 1678781 w 1866900"/>
              <a:gd name="connsiteY126" fmla="*/ 581025 h 871538"/>
              <a:gd name="connsiteX127" fmla="*/ 1688306 w 1866900"/>
              <a:gd name="connsiteY127" fmla="*/ 595313 h 871538"/>
              <a:gd name="connsiteX128" fmla="*/ 1693069 w 1866900"/>
              <a:gd name="connsiteY128" fmla="*/ 602457 h 871538"/>
              <a:gd name="connsiteX129" fmla="*/ 1697831 w 1866900"/>
              <a:gd name="connsiteY129" fmla="*/ 616744 h 871538"/>
              <a:gd name="connsiteX130" fmla="*/ 1707356 w 1866900"/>
              <a:gd name="connsiteY130" fmla="*/ 631032 h 871538"/>
              <a:gd name="connsiteX131" fmla="*/ 1714500 w 1866900"/>
              <a:gd name="connsiteY131" fmla="*/ 652463 h 871538"/>
              <a:gd name="connsiteX132" fmla="*/ 1716881 w 1866900"/>
              <a:gd name="connsiteY132" fmla="*/ 659607 h 871538"/>
              <a:gd name="connsiteX133" fmla="*/ 1731169 w 1866900"/>
              <a:gd name="connsiteY133" fmla="*/ 666750 h 871538"/>
              <a:gd name="connsiteX134" fmla="*/ 1781175 w 1866900"/>
              <a:gd name="connsiteY134" fmla="*/ 659607 h 871538"/>
              <a:gd name="connsiteX135" fmla="*/ 1788319 w 1866900"/>
              <a:gd name="connsiteY135" fmla="*/ 654844 h 871538"/>
              <a:gd name="connsiteX136" fmla="*/ 1802606 w 1866900"/>
              <a:gd name="connsiteY136" fmla="*/ 650082 h 871538"/>
              <a:gd name="connsiteX137" fmla="*/ 1809750 w 1866900"/>
              <a:gd name="connsiteY137" fmla="*/ 645319 h 871538"/>
              <a:gd name="connsiteX138" fmla="*/ 1852612 w 1866900"/>
              <a:gd name="connsiteY138" fmla="*/ 645319 h 871538"/>
              <a:gd name="connsiteX139" fmla="*/ 1859756 w 1866900"/>
              <a:gd name="connsiteY139" fmla="*/ 650082 h 871538"/>
              <a:gd name="connsiteX140" fmla="*/ 1862137 w 1866900"/>
              <a:gd name="connsiteY140" fmla="*/ 657225 h 871538"/>
              <a:gd name="connsiteX141" fmla="*/ 1866900 w 1866900"/>
              <a:gd name="connsiteY141" fmla="*/ 664369 h 871538"/>
              <a:gd name="connsiteX142" fmla="*/ 1864519 w 1866900"/>
              <a:gd name="connsiteY142" fmla="*/ 697707 h 871538"/>
              <a:gd name="connsiteX143" fmla="*/ 1857375 w 1866900"/>
              <a:gd name="connsiteY143" fmla="*/ 704850 h 871538"/>
              <a:gd name="connsiteX144" fmla="*/ 1854994 w 1866900"/>
              <a:gd name="connsiteY144" fmla="*/ 711994 h 871538"/>
              <a:gd name="connsiteX145" fmla="*/ 1840706 w 1866900"/>
              <a:gd name="connsiteY145" fmla="*/ 723900 h 871538"/>
              <a:gd name="connsiteX146" fmla="*/ 1833562 w 1866900"/>
              <a:gd name="connsiteY146" fmla="*/ 726282 h 871538"/>
              <a:gd name="connsiteX147" fmla="*/ 1826419 w 1866900"/>
              <a:gd name="connsiteY147" fmla="*/ 731044 h 871538"/>
              <a:gd name="connsiteX148" fmla="*/ 1793081 w 1866900"/>
              <a:gd name="connsiteY148" fmla="*/ 740569 h 871538"/>
              <a:gd name="connsiteX149" fmla="*/ 1785937 w 1866900"/>
              <a:gd name="connsiteY149" fmla="*/ 742950 h 871538"/>
              <a:gd name="connsiteX150" fmla="*/ 1771650 w 1866900"/>
              <a:gd name="connsiteY150" fmla="*/ 752475 h 871538"/>
              <a:gd name="connsiteX151" fmla="*/ 1762125 w 1866900"/>
              <a:gd name="connsiteY151" fmla="*/ 764382 h 871538"/>
              <a:gd name="connsiteX152" fmla="*/ 1754981 w 1866900"/>
              <a:gd name="connsiteY152" fmla="*/ 785813 h 871538"/>
              <a:gd name="connsiteX153" fmla="*/ 1752600 w 1866900"/>
              <a:gd name="connsiteY153" fmla="*/ 792957 h 871538"/>
              <a:gd name="connsiteX154" fmla="*/ 1747837 w 1866900"/>
              <a:gd name="connsiteY154" fmla="*/ 800100 h 871538"/>
              <a:gd name="connsiteX155" fmla="*/ 1745456 w 1866900"/>
              <a:gd name="connsiteY155" fmla="*/ 838200 h 871538"/>
              <a:gd name="connsiteX156" fmla="*/ 1743075 w 1866900"/>
              <a:gd name="connsiteY156" fmla="*/ 845344 h 871538"/>
              <a:gd name="connsiteX157" fmla="*/ 1733550 w 1866900"/>
              <a:gd name="connsiteY157" fmla="*/ 859632 h 871538"/>
              <a:gd name="connsiteX158" fmla="*/ 1712119 w 1866900"/>
              <a:gd name="connsiteY158" fmla="*/ 869157 h 871538"/>
              <a:gd name="connsiteX159" fmla="*/ 1704975 w 1866900"/>
              <a:gd name="connsiteY159" fmla="*/ 871538 h 871538"/>
              <a:gd name="connsiteX160" fmla="*/ 1688306 w 1866900"/>
              <a:gd name="connsiteY160" fmla="*/ 869157 h 871538"/>
              <a:gd name="connsiteX161" fmla="*/ 1678781 w 1866900"/>
              <a:gd name="connsiteY161" fmla="*/ 854869 h 871538"/>
              <a:gd name="connsiteX162" fmla="*/ 1674019 w 1866900"/>
              <a:gd name="connsiteY162" fmla="*/ 847725 h 871538"/>
              <a:gd name="connsiteX163" fmla="*/ 1676400 w 1866900"/>
              <a:gd name="connsiteY163" fmla="*/ 812007 h 871538"/>
              <a:gd name="connsiteX164" fmla="*/ 1678781 w 1866900"/>
              <a:gd name="connsiteY164" fmla="*/ 804863 h 871538"/>
              <a:gd name="connsiteX165" fmla="*/ 1676400 w 1866900"/>
              <a:gd name="connsiteY165" fmla="*/ 745332 h 871538"/>
              <a:gd name="connsiteX166" fmla="*/ 1671637 w 1866900"/>
              <a:gd name="connsiteY166" fmla="*/ 731044 h 871538"/>
              <a:gd name="connsiteX167" fmla="*/ 1664494 w 1866900"/>
              <a:gd name="connsiteY167" fmla="*/ 716757 h 871538"/>
              <a:gd name="connsiteX168" fmla="*/ 1657350 w 1866900"/>
              <a:gd name="connsiteY168" fmla="*/ 711994 h 871538"/>
              <a:gd name="connsiteX169" fmla="*/ 1654969 w 1866900"/>
              <a:gd name="connsiteY169" fmla="*/ 704850 h 871538"/>
              <a:gd name="connsiteX170" fmla="*/ 1645444 w 1866900"/>
              <a:gd name="connsiteY170" fmla="*/ 690563 h 871538"/>
              <a:gd name="connsiteX171" fmla="*/ 1643062 w 1866900"/>
              <a:gd name="connsiteY171" fmla="*/ 683419 h 871538"/>
              <a:gd name="connsiteX172" fmla="*/ 1635919 w 1866900"/>
              <a:gd name="connsiteY172" fmla="*/ 678657 h 871538"/>
              <a:gd name="connsiteX173" fmla="*/ 1624012 w 1866900"/>
              <a:gd name="connsiteY173" fmla="*/ 657225 h 871538"/>
              <a:gd name="connsiteX174" fmla="*/ 1619250 w 1866900"/>
              <a:gd name="connsiteY174" fmla="*/ 650082 h 871538"/>
              <a:gd name="connsiteX175" fmla="*/ 1614487 w 1866900"/>
              <a:gd name="connsiteY175" fmla="*/ 642938 h 871538"/>
              <a:gd name="connsiteX176" fmla="*/ 1609725 w 1866900"/>
              <a:gd name="connsiteY176" fmla="*/ 626269 h 871538"/>
              <a:gd name="connsiteX177" fmla="*/ 1604962 w 1866900"/>
              <a:gd name="connsiteY177" fmla="*/ 611982 h 871538"/>
              <a:gd name="connsiteX178" fmla="*/ 1602581 w 1866900"/>
              <a:gd name="connsiteY178" fmla="*/ 604838 h 871538"/>
              <a:gd name="connsiteX179" fmla="*/ 1597819 w 1866900"/>
              <a:gd name="connsiteY179" fmla="*/ 588169 h 871538"/>
              <a:gd name="connsiteX180" fmla="*/ 1590675 w 1866900"/>
              <a:gd name="connsiteY180" fmla="*/ 581025 h 871538"/>
              <a:gd name="connsiteX181" fmla="*/ 1585912 w 1866900"/>
              <a:gd name="connsiteY181" fmla="*/ 573882 h 871538"/>
              <a:gd name="connsiteX182" fmla="*/ 1571625 w 1866900"/>
              <a:gd name="connsiteY182" fmla="*/ 564357 h 871538"/>
              <a:gd name="connsiteX183" fmla="*/ 1557337 w 1866900"/>
              <a:gd name="connsiteY183" fmla="*/ 552450 h 871538"/>
              <a:gd name="connsiteX184" fmla="*/ 1547812 w 1866900"/>
              <a:gd name="connsiteY184" fmla="*/ 542925 h 871538"/>
              <a:gd name="connsiteX185" fmla="*/ 1538287 w 1866900"/>
              <a:gd name="connsiteY185" fmla="*/ 533400 h 871538"/>
              <a:gd name="connsiteX186" fmla="*/ 1526381 w 1866900"/>
              <a:gd name="connsiteY186" fmla="*/ 519113 h 871538"/>
              <a:gd name="connsiteX187" fmla="*/ 1521619 w 1866900"/>
              <a:gd name="connsiteY187" fmla="*/ 511969 h 871538"/>
              <a:gd name="connsiteX188" fmla="*/ 1514475 w 1866900"/>
              <a:gd name="connsiteY188" fmla="*/ 509588 h 871538"/>
              <a:gd name="connsiteX189" fmla="*/ 1502569 w 1866900"/>
              <a:gd name="connsiteY189" fmla="*/ 497682 h 871538"/>
              <a:gd name="connsiteX190" fmla="*/ 1490662 w 1866900"/>
              <a:gd name="connsiteY190" fmla="*/ 483394 h 871538"/>
              <a:gd name="connsiteX191" fmla="*/ 1469231 w 1866900"/>
              <a:gd name="connsiteY191" fmla="*/ 473869 h 871538"/>
              <a:gd name="connsiteX192" fmla="*/ 1231106 w 1866900"/>
              <a:gd name="connsiteY192" fmla="*/ 471488 h 871538"/>
              <a:gd name="connsiteX193" fmla="*/ 1083469 w 1866900"/>
              <a:gd name="connsiteY193" fmla="*/ 464344 h 871538"/>
              <a:gd name="connsiteX194" fmla="*/ 1031081 w 1866900"/>
              <a:gd name="connsiteY194" fmla="*/ 461963 h 871538"/>
              <a:gd name="connsiteX195" fmla="*/ 840581 w 1866900"/>
              <a:gd name="connsiteY195" fmla="*/ 459582 h 871538"/>
              <a:gd name="connsiteX196" fmla="*/ 750094 w 1866900"/>
              <a:gd name="connsiteY196" fmla="*/ 457200 h 871538"/>
              <a:gd name="connsiteX197" fmla="*/ 428625 w 1866900"/>
              <a:gd name="connsiteY197" fmla="*/ 461963 h 871538"/>
              <a:gd name="connsiteX198" fmla="*/ 402431 w 1866900"/>
              <a:gd name="connsiteY198" fmla="*/ 466725 h 871538"/>
              <a:gd name="connsiteX199" fmla="*/ 395287 w 1866900"/>
              <a:gd name="connsiteY199" fmla="*/ 469107 h 871538"/>
              <a:gd name="connsiteX200" fmla="*/ 385762 w 1866900"/>
              <a:gd name="connsiteY200" fmla="*/ 471488 h 871538"/>
              <a:gd name="connsiteX201" fmla="*/ 378619 w 1866900"/>
              <a:gd name="connsiteY201" fmla="*/ 473869 h 871538"/>
              <a:gd name="connsiteX202" fmla="*/ 347662 w 1866900"/>
              <a:gd name="connsiteY202" fmla="*/ 483394 h 871538"/>
              <a:gd name="connsiteX203" fmla="*/ 314325 w 1866900"/>
              <a:gd name="connsiteY203" fmla="*/ 492919 h 871538"/>
              <a:gd name="connsiteX204" fmla="*/ 278606 w 1866900"/>
              <a:gd name="connsiteY204" fmla="*/ 504825 h 871538"/>
              <a:gd name="connsiteX205" fmla="*/ 250031 w 1866900"/>
              <a:gd name="connsiteY205" fmla="*/ 514350 h 871538"/>
              <a:gd name="connsiteX206" fmla="*/ 185737 w 1866900"/>
              <a:gd name="connsiteY206"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47650 w 1866900"/>
              <a:gd name="connsiteY10" fmla="*/ 342900 h 871538"/>
              <a:gd name="connsiteX11" fmla="*/ 292894 w 1866900"/>
              <a:gd name="connsiteY11" fmla="*/ 357188 h 871538"/>
              <a:gd name="connsiteX12" fmla="*/ 300037 w 1866900"/>
              <a:gd name="connsiteY12" fmla="*/ 359569 h 871538"/>
              <a:gd name="connsiteX13" fmla="*/ 342900 w 1866900"/>
              <a:gd name="connsiteY13" fmla="*/ 364332 h 871538"/>
              <a:gd name="connsiteX14" fmla="*/ 354806 w 1866900"/>
              <a:gd name="connsiteY14" fmla="*/ 366713 h 871538"/>
              <a:gd name="connsiteX15" fmla="*/ 385762 w 1866900"/>
              <a:gd name="connsiteY15" fmla="*/ 369094 h 871538"/>
              <a:gd name="connsiteX16" fmla="*/ 416719 w 1866900"/>
              <a:gd name="connsiteY16" fmla="*/ 373857 h 871538"/>
              <a:gd name="connsiteX17" fmla="*/ 445294 w 1866900"/>
              <a:gd name="connsiteY17" fmla="*/ 378619 h 871538"/>
              <a:gd name="connsiteX18" fmla="*/ 833437 w 1866900"/>
              <a:gd name="connsiteY18" fmla="*/ 383382 h 871538"/>
              <a:gd name="connsiteX19" fmla="*/ 1345406 w 1866900"/>
              <a:gd name="connsiteY19" fmla="*/ 383382 h 871538"/>
              <a:gd name="connsiteX20" fmla="*/ 1452562 w 1866900"/>
              <a:gd name="connsiteY20" fmla="*/ 381000 h 871538"/>
              <a:gd name="connsiteX21" fmla="*/ 1466850 w 1866900"/>
              <a:gd name="connsiteY21" fmla="*/ 376238 h 871538"/>
              <a:gd name="connsiteX22" fmla="*/ 1478756 w 1866900"/>
              <a:gd name="connsiteY22" fmla="*/ 364332 h 871538"/>
              <a:gd name="connsiteX23" fmla="*/ 1490662 w 1866900"/>
              <a:gd name="connsiteY23" fmla="*/ 350044 h 871538"/>
              <a:gd name="connsiteX24" fmla="*/ 1497806 w 1866900"/>
              <a:gd name="connsiteY24" fmla="*/ 345282 h 871538"/>
              <a:gd name="connsiteX25" fmla="*/ 1507331 w 1866900"/>
              <a:gd name="connsiteY25" fmla="*/ 333375 h 871538"/>
              <a:gd name="connsiteX26" fmla="*/ 1512094 w 1866900"/>
              <a:gd name="connsiteY26" fmla="*/ 323850 h 871538"/>
              <a:gd name="connsiteX27" fmla="*/ 1521619 w 1866900"/>
              <a:gd name="connsiteY27" fmla="*/ 309563 h 871538"/>
              <a:gd name="connsiteX28" fmla="*/ 1524000 w 1866900"/>
              <a:gd name="connsiteY28" fmla="*/ 302419 h 871538"/>
              <a:gd name="connsiteX29" fmla="*/ 1533525 w 1866900"/>
              <a:gd name="connsiteY29" fmla="*/ 288132 h 871538"/>
              <a:gd name="connsiteX30" fmla="*/ 1535906 w 1866900"/>
              <a:gd name="connsiteY30" fmla="*/ 278607 h 871538"/>
              <a:gd name="connsiteX31" fmla="*/ 1538287 w 1866900"/>
              <a:gd name="connsiteY31" fmla="*/ 264319 h 871538"/>
              <a:gd name="connsiteX32" fmla="*/ 1540669 w 1866900"/>
              <a:gd name="connsiteY32" fmla="*/ 257175 h 871538"/>
              <a:gd name="connsiteX33" fmla="*/ 1547812 w 1866900"/>
              <a:gd name="connsiteY33" fmla="*/ 230982 h 871538"/>
              <a:gd name="connsiteX34" fmla="*/ 1552575 w 1866900"/>
              <a:gd name="connsiteY34" fmla="*/ 197644 h 871538"/>
              <a:gd name="connsiteX35" fmla="*/ 1557337 w 1866900"/>
              <a:gd name="connsiteY35" fmla="*/ 190500 h 871538"/>
              <a:gd name="connsiteX36" fmla="*/ 1562100 w 1866900"/>
              <a:gd name="connsiteY36" fmla="*/ 176213 h 871538"/>
              <a:gd name="connsiteX37" fmla="*/ 1564481 w 1866900"/>
              <a:gd name="connsiteY37" fmla="*/ 169069 h 871538"/>
              <a:gd name="connsiteX38" fmla="*/ 1574006 w 1866900"/>
              <a:gd name="connsiteY38" fmla="*/ 154782 h 871538"/>
              <a:gd name="connsiteX39" fmla="*/ 1578769 w 1866900"/>
              <a:gd name="connsiteY39" fmla="*/ 147638 h 871538"/>
              <a:gd name="connsiteX40" fmla="*/ 1590675 w 1866900"/>
              <a:gd name="connsiteY40" fmla="*/ 126207 h 871538"/>
              <a:gd name="connsiteX41" fmla="*/ 1595437 w 1866900"/>
              <a:gd name="connsiteY41" fmla="*/ 119063 h 871538"/>
              <a:gd name="connsiteX42" fmla="*/ 1600200 w 1866900"/>
              <a:gd name="connsiteY42" fmla="*/ 111919 h 871538"/>
              <a:gd name="connsiteX43" fmla="*/ 1600200 w 1866900"/>
              <a:gd name="connsiteY43" fmla="*/ 90488 h 871538"/>
              <a:gd name="connsiteX44" fmla="*/ 1578769 w 1866900"/>
              <a:gd name="connsiteY44" fmla="*/ 73819 h 871538"/>
              <a:gd name="connsiteX45" fmla="*/ 1564481 w 1866900"/>
              <a:gd name="connsiteY45" fmla="*/ 66675 h 871538"/>
              <a:gd name="connsiteX46" fmla="*/ 1557337 w 1866900"/>
              <a:gd name="connsiteY46" fmla="*/ 61913 h 871538"/>
              <a:gd name="connsiteX47" fmla="*/ 1547812 w 1866900"/>
              <a:gd name="connsiteY47" fmla="*/ 57150 h 871538"/>
              <a:gd name="connsiteX48" fmla="*/ 1533525 w 1866900"/>
              <a:gd name="connsiteY48" fmla="*/ 50007 h 871538"/>
              <a:gd name="connsiteX49" fmla="*/ 1526381 w 1866900"/>
              <a:gd name="connsiteY49" fmla="*/ 45244 h 871538"/>
              <a:gd name="connsiteX50" fmla="*/ 1519237 w 1866900"/>
              <a:gd name="connsiteY50" fmla="*/ 42863 h 871538"/>
              <a:gd name="connsiteX51" fmla="*/ 1509712 w 1866900"/>
              <a:gd name="connsiteY51" fmla="*/ 28575 h 871538"/>
              <a:gd name="connsiteX52" fmla="*/ 1504950 w 1866900"/>
              <a:gd name="connsiteY52" fmla="*/ 21432 h 871538"/>
              <a:gd name="connsiteX53" fmla="*/ 1507331 w 1866900"/>
              <a:gd name="connsiteY53" fmla="*/ 11907 h 871538"/>
              <a:gd name="connsiteX54" fmla="*/ 1528762 w 1866900"/>
              <a:gd name="connsiteY54" fmla="*/ 0 h 871538"/>
              <a:gd name="connsiteX55" fmla="*/ 1552575 w 1866900"/>
              <a:gd name="connsiteY55" fmla="*/ 2382 h 871538"/>
              <a:gd name="connsiteX56" fmla="*/ 1566862 w 1866900"/>
              <a:gd name="connsiteY56" fmla="*/ 7144 h 871538"/>
              <a:gd name="connsiteX57" fmla="*/ 1578769 w 1866900"/>
              <a:gd name="connsiteY57" fmla="*/ 9525 h 871538"/>
              <a:gd name="connsiteX58" fmla="*/ 1593056 w 1866900"/>
              <a:gd name="connsiteY58" fmla="*/ 14288 h 871538"/>
              <a:gd name="connsiteX59" fmla="*/ 1600200 w 1866900"/>
              <a:gd name="connsiteY59" fmla="*/ 19050 h 871538"/>
              <a:gd name="connsiteX60" fmla="*/ 1614487 w 1866900"/>
              <a:gd name="connsiteY60" fmla="*/ 21432 h 871538"/>
              <a:gd name="connsiteX61" fmla="*/ 1624012 w 1866900"/>
              <a:gd name="connsiteY61" fmla="*/ 23813 h 871538"/>
              <a:gd name="connsiteX62" fmla="*/ 1638300 w 1866900"/>
              <a:gd name="connsiteY62" fmla="*/ 28575 h 871538"/>
              <a:gd name="connsiteX63" fmla="*/ 1652587 w 1866900"/>
              <a:gd name="connsiteY63" fmla="*/ 30957 h 871538"/>
              <a:gd name="connsiteX64" fmla="*/ 1676400 w 1866900"/>
              <a:gd name="connsiteY64" fmla="*/ 33338 h 871538"/>
              <a:gd name="connsiteX65" fmla="*/ 1702594 w 1866900"/>
              <a:gd name="connsiteY65" fmla="*/ 38100 h 871538"/>
              <a:gd name="connsiteX66" fmla="*/ 1709737 w 1866900"/>
              <a:gd name="connsiteY66" fmla="*/ 40482 h 871538"/>
              <a:gd name="connsiteX67" fmla="*/ 1716881 w 1866900"/>
              <a:gd name="connsiteY67" fmla="*/ 47625 h 871538"/>
              <a:gd name="connsiteX68" fmla="*/ 1721644 w 1866900"/>
              <a:gd name="connsiteY68" fmla="*/ 61913 h 871538"/>
              <a:gd name="connsiteX69" fmla="*/ 1726406 w 1866900"/>
              <a:gd name="connsiteY69" fmla="*/ 78582 h 871538"/>
              <a:gd name="connsiteX70" fmla="*/ 1724025 w 1866900"/>
              <a:gd name="connsiteY70" fmla="*/ 102394 h 871538"/>
              <a:gd name="connsiteX71" fmla="*/ 1716881 w 1866900"/>
              <a:gd name="connsiteY71" fmla="*/ 104775 h 871538"/>
              <a:gd name="connsiteX72" fmla="*/ 1659731 w 1866900"/>
              <a:gd name="connsiteY72" fmla="*/ 107157 h 871538"/>
              <a:gd name="connsiteX73" fmla="*/ 1652587 w 1866900"/>
              <a:gd name="connsiteY73" fmla="*/ 111919 h 871538"/>
              <a:gd name="connsiteX74" fmla="*/ 1650206 w 1866900"/>
              <a:gd name="connsiteY74" fmla="*/ 119063 h 871538"/>
              <a:gd name="connsiteX75" fmla="*/ 1645444 w 1866900"/>
              <a:gd name="connsiteY75" fmla="*/ 126207 h 871538"/>
              <a:gd name="connsiteX76" fmla="*/ 1638300 w 1866900"/>
              <a:gd name="connsiteY76" fmla="*/ 140494 h 871538"/>
              <a:gd name="connsiteX77" fmla="*/ 1635919 w 1866900"/>
              <a:gd name="connsiteY77" fmla="*/ 159544 h 871538"/>
              <a:gd name="connsiteX78" fmla="*/ 1633537 w 1866900"/>
              <a:gd name="connsiteY78" fmla="*/ 166688 h 871538"/>
              <a:gd name="connsiteX79" fmla="*/ 1628775 w 1866900"/>
              <a:gd name="connsiteY79" fmla="*/ 204788 h 871538"/>
              <a:gd name="connsiteX80" fmla="*/ 1626394 w 1866900"/>
              <a:gd name="connsiteY80" fmla="*/ 271463 h 871538"/>
              <a:gd name="connsiteX81" fmla="*/ 1628775 w 1866900"/>
              <a:gd name="connsiteY81" fmla="*/ 338138 h 871538"/>
              <a:gd name="connsiteX82" fmla="*/ 1631156 w 1866900"/>
              <a:gd name="connsiteY82" fmla="*/ 345282 h 871538"/>
              <a:gd name="connsiteX83" fmla="*/ 1645444 w 1866900"/>
              <a:gd name="connsiteY83" fmla="*/ 359569 h 871538"/>
              <a:gd name="connsiteX84" fmla="*/ 1652587 w 1866900"/>
              <a:gd name="connsiteY84" fmla="*/ 361950 h 871538"/>
              <a:gd name="connsiteX85" fmla="*/ 1659731 w 1866900"/>
              <a:gd name="connsiteY85" fmla="*/ 366713 h 871538"/>
              <a:gd name="connsiteX86" fmla="*/ 1726406 w 1866900"/>
              <a:gd name="connsiteY86" fmla="*/ 361950 h 871538"/>
              <a:gd name="connsiteX87" fmla="*/ 1733550 w 1866900"/>
              <a:gd name="connsiteY87" fmla="*/ 297657 h 871538"/>
              <a:gd name="connsiteX88" fmla="*/ 1738312 w 1866900"/>
              <a:gd name="connsiteY88" fmla="*/ 271463 h 871538"/>
              <a:gd name="connsiteX89" fmla="*/ 1743075 w 1866900"/>
              <a:gd name="connsiteY89" fmla="*/ 264319 h 871538"/>
              <a:gd name="connsiteX90" fmla="*/ 1750219 w 1866900"/>
              <a:gd name="connsiteY90" fmla="*/ 261938 h 871538"/>
              <a:gd name="connsiteX91" fmla="*/ 1757362 w 1866900"/>
              <a:gd name="connsiteY91" fmla="*/ 257175 h 871538"/>
              <a:gd name="connsiteX92" fmla="*/ 1774031 w 1866900"/>
              <a:gd name="connsiteY92" fmla="*/ 252413 h 871538"/>
              <a:gd name="connsiteX93" fmla="*/ 1797844 w 1866900"/>
              <a:gd name="connsiteY93" fmla="*/ 254794 h 871538"/>
              <a:gd name="connsiteX94" fmla="*/ 1819275 w 1866900"/>
              <a:gd name="connsiteY94" fmla="*/ 271463 h 871538"/>
              <a:gd name="connsiteX95" fmla="*/ 1826419 w 1866900"/>
              <a:gd name="connsiteY95" fmla="*/ 276225 h 871538"/>
              <a:gd name="connsiteX96" fmla="*/ 1838325 w 1866900"/>
              <a:gd name="connsiteY96" fmla="*/ 297657 h 871538"/>
              <a:gd name="connsiteX97" fmla="*/ 1826419 w 1866900"/>
              <a:gd name="connsiteY97" fmla="*/ 328613 h 871538"/>
              <a:gd name="connsiteX98" fmla="*/ 1819275 w 1866900"/>
              <a:gd name="connsiteY98" fmla="*/ 330994 h 871538"/>
              <a:gd name="connsiteX99" fmla="*/ 1804987 w 1866900"/>
              <a:gd name="connsiteY99" fmla="*/ 342900 h 871538"/>
              <a:gd name="connsiteX100" fmla="*/ 1795462 w 1866900"/>
              <a:gd name="connsiteY100" fmla="*/ 357188 h 871538"/>
              <a:gd name="connsiteX101" fmla="*/ 1800225 w 1866900"/>
              <a:gd name="connsiteY101" fmla="*/ 397669 h 871538"/>
              <a:gd name="connsiteX102" fmla="*/ 1802606 w 1866900"/>
              <a:gd name="connsiteY102" fmla="*/ 404813 h 871538"/>
              <a:gd name="connsiteX103" fmla="*/ 1807369 w 1866900"/>
              <a:gd name="connsiteY103" fmla="*/ 411957 h 871538"/>
              <a:gd name="connsiteX104" fmla="*/ 1812131 w 1866900"/>
              <a:gd name="connsiteY104" fmla="*/ 426244 h 871538"/>
              <a:gd name="connsiteX105" fmla="*/ 1824037 w 1866900"/>
              <a:gd name="connsiteY105" fmla="*/ 447675 h 871538"/>
              <a:gd name="connsiteX106" fmla="*/ 1821656 w 1866900"/>
              <a:gd name="connsiteY106" fmla="*/ 485775 h 871538"/>
              <a:gd name="connsiteX107" fmla="*/ 1816894 w 1866900"/>
              <a:gd name="connsiteY107" fmla="*/ 492919 h 871538"/>
              <a:gd name="connsiteX108" fmla="*/ 1788319 w 1866900"/>
              <a:gd name="connsiteY108" fmla="*/ 485775 h 871538"/>
              <a:gd name="connsiteX109" fmla="*/ 1781175 w 1866900"/>
              <a:gd name="connsiteY109" fmla="*/ 483394 h 871538"/>
              <a:gd name="connsiteX110" fmla="*/ 1774031 w 1866900"/>
              <a:gd name="connsiteY110" fmla="*/ 481013 h 871538"/>
              <a:gd name="connsiteX111" fmla="*/ 1759744 w 1866900"/>
              <a:gd name="connsiteY111" fmla="*/ 459582 h 871538"/>
              <a:gd name="connsiteX112" fmla="*/ 1754981 w 1866900"/>
              <a:gd name="connsiteY112" fmla="*/ 452438 h 871538"/>
              <a:gd name="connsiteX113" fmla="*/ 1747837 w 1866900"/>
              <a:gd name="connsiteY113" fmla="*/ 438150 h 871538"/>
              <a:gd name="connsiteX114" fmla="*/ 1728787 w 1866900"/>
              <a:gd name="connsiteY114" fmla="*/ 426244 h 871538"/>
              <a:gd name="connsiteX115" fmla="*/ 1721644 w 1866900"/>
              <a:gd name="connsiteY115" fmla="*/ 421482 h 871538"/>
              <a:gd name="connsiteX116" fmla="*/ 1707356 w 1866900"/>
              <a:gd name="connsiteY116" fmla="*/ 416719 h 871538"/>
              <a:gd name="connsiteX117" fmla="*/ 1690687 w 1866900"/>
              <a:gd name="connsiteY117" fmla="*/ 419100 h 871538"/>
              <a:gd name="connsiteX118" fmla="*/ 1654969 w 1866900"/>
              <a:gd name="connsiteY118" fmla="*/ 426244 h 871538"/>
              <a:gd name="connsiteX119" fmla="*/ 1647825 w 1866900"/>
              <a:gd name="connsiteY119" fmla="*/ 440532 h 871538"/>
              <a:gd name="connsiteX120" fmla="*/ 1652587 w 1866900"/>
              <a:gd name="connsiteY120" fmla="*/ 523875 h 871538"/>
              <a:gd name="connsiteX121" fmla="*/ 1657350 w 1866900"/>
              <a:gd name="connsiteY121" fmla="*/ 538163 h 871538"/>
              <a:gd name="connsiteX122" fmla="*/ 1662112 w 1866900"/>
              <a:gd name="connsiteY122" fmla="*/ 554832 h 871538"/>
              <a:gd name="connsiteX123" fmla="*/ 1666875 w 1866900"/>
              <a:gd name="connsiteY123" fmla="*/ 561975 h 871538"/>
              <a:gd name="connsiteX124" fmla="*/ 1676400 w 1866900"/>
              <a:gd name="connsiteY124" fmla="*/ 573882 h 871538"/>
              <a:gd name="connsiteX125" fmla="*/ 1678781 w 1866900"/>
              <a:gd name="connsiteY125" fmla="*/ 581025 h 871538"/>
              <a:gd name="connsiteX126" fmla="*/ 1688306 w 1866900"/>
              <a:gd name="connsiteY126" fmla="*/ 595313 h 871538"/>
              <a:gd name="connsiteX127" fmla="*/ 1693069 w 1866900"/>
              <a:gd name="connsiteY127" fmla="*/ 602457 h 871538"/>
              <a:gd name="connsiteX128" fmla="*/ 1697831 w 1866900"/>
              <a:gd name="connsiteY128" fmla="*/ 616744 h 871538"/>
              <a:gd name="connsiteX129" fmla="*/ 1707356 w 1866900"/>
              <a:gd name="connsiteY129" fmla="*/ 631032 h 871538"/>
              <a:gd name="connsiteX130" fmla="*/ 1714500 w 1866900"/>
              <a:gd name="connsiteY130" fmla="*/ 652463 h 871538"/>
              <a:gd name="connsiteX131" fmla="*/ 1716881 w 1866900"/>
              <a:gd name="connsiteY131" fmla="*/ 659607 h 871538"/>
              <a:gd name="connsiteX132" fmla="*/ 1731169 w 1866900"/>
              <a:gd name="connsiteY132" fmla="*/ 666750 h 871538"/>
              <a:gd name="connsiteX133" fmla="*/ 1781175 w 1866900"/>
              <a:gd name="connsiteY133" fmla="*/ 659607 h 871538"/>
              <a:gd name="connsiteX134" fmla="*/ 1788319 w 1866900"/>
              <a:gd name="connsiteY134" fmla="*/ 654844 h 871538"/>
              <a:gd name="connsiteX135" fmla="*/ 1802606 w 1866900"/>
              <a:gd name="connsiteY135" fmla="*/ 650082 h 871538"/>
              <a:gd name="connsiteX136" fmla="*/ 1809750 w 1866900"/>
              <a:gd name="connsiteY136" fmla="*/ 645319 h 871538"/>
              <a:gd name="connsiteX137" fmla="*/ 1852612 w 1866900"/>
              <a:gd name="connsiteY137" fmla="*/ 645319 h 871538"/>
              <a:gd name="connsiteX138" fmla="*/ 1859756 w 1866900"/>
              <a:gd name="connsiteY138" fmla="*/ 650082 h 871538"/>
              <a:gd name="connsiteX139" fmla="*/ 1862137 w 1866900"/>
              <a:gd name="connsiteY139" fmla="*/ 657225 h 871538"/>
              <a:gd name="connsiteX140" fmla="*/ 1866900 w 1866900"/>
              <a:gd name="connsiteY140" fmla="*/ 664369 h 871538"/>
              <a:gd name="connsiteX141" fmla="*/ 1864519 w 1866900"/>
              <a:gd name="connsiteY141" fmla="*/ 697707 h 871538"/>
              <a:gd name="connsiteX142" fmla="*/ 1857375 w 1866900"/>
              <a:gd name="connsiteY142" fmla="*/ 704850 h 871538"/>
              <a:gd name="connsiteX143" fmla="*/ 1854994 w 1866900"/>
              <a:gd name="connsiteY143" fmla="*/ 711994 h 871538"/>
              <a:gd name="connsiteX144" fmla="*/ 1840706 w 1866900"/>
              <a:gd name="connsiteY144" fmla="*/ 723900 h 871538"/>
              <a:gd name="connsiteX145" fmla="*/ 1833562 w 1866900"/>
              <a:gd name="connsiteY145" fmla="*/ 726282 h 871538"/>
              <a:gd name="connsiteX146" fmla="*/ 1826419 w 1866900"/>
              <a:gd name="connsiteY146" fmla="*/ 731044 h 871538"/>
              <a:gd name="connsiteX147" fmla="*/ 1793081 w 1866900"/>
              <a:gd name="connsiteY147" fmla="*/ 740569 h 871538"/>
              <a:gd name="connsiteX148" fmla="*/ 1785937 w 1866900"/>
              <a:gd name="connsiteY148" fmla="*/ 742950 h 871538"/>
              <a:gd name="connsiteX149" fmla="*/ 1771650 w 1866900"/>
              <a:gd name="connsiteY149" fmla="*/ 752475 h 871538"/>
              <a:gd name="connsiteX150" fmla="*/ 1762125 w 1866900"/>
              <a:gd name="connsiteY150" fmla="*/ 764382 h 871538"/>
              <a:gd name="connsiteX151" fmla="*/ 1754981 w 1866900"/>
              <a:gd name="connsiteY151" fmla="*/ 785813 h 871538"/>
              <a:gd name="connsiteX152" fmla="*/ 1752600 w 1866900"/>
              <a:gd name="connsiteY152" fmla="*/ 792957 h 871538"/>
              <a:gd name="connsiteX153" fmla="*/ 1747837 w 1866900"/>
              <a:gd name="connsiteY153" fmla="*/ 800100 h 871538"/>
              <a:gd name="connsiteX154" fmla="*/ 1745456 w 1866900"/>
              <a:gd name="connsiteY154" fmla="*/ 838200 h 871538"/>
              <a:gd name="connsiteX155" fmla="*/ 1743075 w 1866900"/>
              <a:gd name="connsiteY155" fmla="*/ 845344 h 871538"/>
              <a:gd name="connsiteX156" fmla="*/ 1733550 w 1866900"/>
              <a:gd name="connsiteY156" fmla="*/ 859632 h 871538"/>
              <a:gd name="connsiteX157" fmla="*/ 1712119 w 1866900"/>
              <a:gd name="connsiteY157" fmla="*/ 869157 h 871538"/>
              <a:gd name="connsiteX158" fmla="*/ 1704975 w 1866900"/>
              <a:gd name="connsiteY158" fmla="*/ 871538 h 871538"/>
              <a:gd name="connsiteX159" fmla="*/ 1688306 w 1866900"/>
              <a:gd name="connsiteY159" fmla="*/ 869157 h 871538"/>
              <a:gd name="connsiteX160" fmla="*/ 1678781 w 1866900"/>
              <a:gd name="connsiteY160" fmla="*/ 854869 h 871538"/>
              <a:gd name="connsiteX161" fmla="*/ 1674019 w 1866900"/>
              <a:gd name="connsiteY161" fmla="*/ 847725 h 871538"/>
              <a:gd name="connsiteX162" fmla="*/ 1676400 w 1866900"/>
              <a:gd name="connsiteY162" fmla="*/ 812007 h 871538"/>
              <a:gd name="connsiteX163" fmla="*/ 1678781 w 1866900"/>
              <a:gd name="connsiteY163" fmla="*/ 804863 h 871538"/>
              <a:gd name="connsiteX164" fmla="*/ 1676400 w 1866900"/>
              <a:gd name="connsiteY164" fmla="*/ 745332 h 871538"/>
              <a:gd name="connsiteX165" fmla="*/ 1671637 w 1866900"/>
              <a:gd name="connsiteY165" fmla="*/ 731044 h 871538"/>
              <a:gd name="connsiteX166" fmla="*/ 1664494 w 1866900"/>
              <a:gd name="connsiteY166" fmla="*/ 716757 h 871538"/>
              <a:gd name="connsiteX167" fmla="*/ 1657350 w 1866900"/>
              <a:gd name="connsiteY167" fmla="*/ 711994 h 871538"/>
              <a:gd name="connsiteX168" fmla="*/ 1654969 w 1866900"/>
              <a:gd name="connsiteY168" fmla="*/ 704850 h 871538"/>
              <a:gd name="connsiteX169" fmla="*/ 1645444 w 1866900"/>
              <a:gd name="connsiteY169" fmla="*/ 690563 h 871538"/>
              <a:gd name="connsiteX170" fmla="*/ 1643062 w 1866900"/>
              <a:gd name="connsiteY170" fmla="*/ 683419 h 871538"/>
              <a:gd name="connsiteX171" fmla="*/ 1635919 w 1866900"/>
              <a:gd name="connsiteY171" fmla="*/ 678657 h 871538"/>
              <a:gd name="connsiteX172" fmla="*/ 1624012 w 1866900"/>
              <a:gd name="connsiteY172" fmla="*/ 657225 h 871538"/>
              <a:gd name="connsiteX173" fmla="*/ 1619250 w 1866900"/>
              <a:gd name="connsiteY173" fmla="*/ 650082 h 871538"/>
              <a:gd name="connsiteX174" fmla="*/ 1614487 w 1866900"/>
              <a:gd name="connsiteY174" fmla="*/ 642938 h 871538"/>
              <a:gd name="connsiteX175" fmla="*/ 1609725 w 1866900"/>
              <a:gd name="connsiteY175" fmla="*/ 626269 h 871538"/>
              <a:gd name="connsiteX176" fmla="*/ 1604962 w 1866900"/>
              <a:gd name="connsiteY176" fmla="*/ 611982 h 871538"/>
              <a:gd name="connsiteX177" fmla="*/ 1602581 w 1866900"/>
              <a:gd name="connsiteY177" fmla="*/ 604838 h 871538"/>
              <a:gd name="connsiteX178" fmla="*/ 1597819 w 1866900"/>
              <a:gd name="connsiteY178" fmla="*/ 588169 h 871538"/>
              <a:gd name="connsiteX179" fmla="*/ 1590675 w 1866900"/>
              <a:gd name="connsiteY179" fmla="*/ 581025 h 871538"/>
              <a:gd name="connsiteX180" fmla="*/ 1585912 w 1866900"/>
              <a:gd name="connsiteY180" fmla="*/ 573882 h 871538"/>
              <a:gd name="connsiteX181" fmla="*/ 1571625 w 1866900"/>
              <a:gd name="connsiteY181" fmla="*/ 564357 h 871538"/>
              <a:gd name="connsiteX182" fmla="*/ 1557337 w 1866900"/>
              <a:gd name="connsiteY182" fmla="*/ 552450 h 871538"/>
              <a:gd name="connsiteX183" fmla="*/ 1547812 w 1866900"/>
              <a:gd name="connsiteY183" fmla="*/ 542925 h 871538"/>
              <a:gd name="connsiteX184" fmla="*/ 1538287 w 1866900"/>
              <a:gd name="connsiteY184" fmla="*/ 533400 h 871538"/>
              <a:gd name="connsiteX185" fmla="*/ 1526381 w 1866900"/>
              <a:gd name="connsiteY185" fmla="*/ 519113 h 871538"/>
              <a:gd name="connsiteX186" fmla="*/ 1521619 w 1866900"/>
              <a:gd name="connsiteY186" fmla="*/ 511969 h 871538"/>
              <a:gd name="connsiteX187" fmla="*/ 1514475 w 1866900"/>
              <a:gd name="connsiteY187" fmla="*/ 509588 h 871538"/>
              <a:gd name="connsiteX188" fmla="*/ 1502569 w 1866900"/>
              <a:gd name="connsiteY188" fmla="*/ 497682 h 871538"/>
              <a:gd name="connsiteX189" fmla="*/ 1490662 w 1866900"/>
              <a:gd name="connsiteY189" fmla="*/ 483394 h 871538"/>
              <a:gd name="connsiteX190" fmla="*/ 1469231 w 1866900"/>
              <a:gd name="connsiteY190" fmla="*/ 473869 h 871538"/>
              <a:gd name="connsiteX191" fmla="*/ 1231106 w 1866900"/>
              <a:gd name="connsiteY191" fmla="*/ 471488 h 871538"/>
              <a:gd name="connsiteX192" fmla="*/ 1083469 w 1866900"/>
              <a:gd name="connsiteY192" fmla="*/ 464344 h 871538"/>
              <a:gd name="connsiteX193" fmla="*/ 1031081 w 1866900"/>
              <a:gd name="connsiteY193" fmla="*/ 461963 h 871538"/>
              <a:gd name="connsiteX194" fmla="*/ 840581 w 1866900"/>
              <a:gd name="connsiteY194" fmla="*/ 459582 h 871538"/>
              <a:gd name="connsiteX195" fmla="*/ 750094 w 1866900"/>
              <a:gd name="connsiteY195" fmla="*/ 457200 h 871538"/>
              <a:gd name="connsiteX196" fmla="*/ 428625 w 1866900"/>
              <a:gd name="connsiteY196" fmla="*/ 461963 h 871538"/>
              <a:gd name="connsiteX197" fmla="*/ 402431 w 1866900"/>
              <a:gd name="connsiteY197" fmla="*/ 466725 h 871538"/>
              <a:gd name="connsiteX198" fmla="*/ 395287 w 1866900"/>
              <a:gd name="connsiteY198" fmla="*/ 469107 h 871538"/>
              <a:gd name="connsiteX199" fmla="*/ 385762 w 1866900"/>
              <a:gd name="connsiteY199" fmla="*/ 471488 h 871538"/>
              <a:gd name="connsiteX200" fmla="*/ 378619 w 1866900"/>
              <a:gd name="connsiteY200" fmla="*/ 473869 h 871538"/>
              <a:gd name="connsiteX201" fmla="*/ 347662 w 1866900"/>
              <a:gd name="connsiteY201" fmla="*/ 483394 h 871538"/>
              <a:gd name="connsiteX202" fmla="*/ 314325 w 1866900"/>
              <a:gd name="connsiteY202" fmla="*/ 492919 h 871538"/>
              <a:gd name="connsiteX203" fmla="*/ 278606 w 1866900"/>
              <a:gd name="connsiteY203" fmla="*/ 504825 h 871538"/>
              <a:gd name="connsiteX204" fmla="*/ 250031 w 1866900"/>
              <a:gd name="connsiteY204" fmla="*/ 514350 h 871538"/>
              <a:gd name="connsiteX205" fmla="*/ 185737 w 1866900"/>
              <a:gd name="connsiteY205"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92894 w 1866900"/>
              <a:gd name="connsiteY10" fmla="*/ 357188 h 871538"/>
              <a:gd name="connsiteX11" fmla="*/ 300037 w 1866900"/>
              <a:gd name="connsiteY11" fmla="*/ 359569 h 871538"/>
              <a:gd name="connsiteX12" fmla="*/ 342900 w 1866900"/>
              <a:gd name="connsiteY12" fmla="*/ 364332 h 871538"/>
              <a:gd name="connsiteX13" fmla="*/ 354806 w 1866900"/>
              <a:gd name="connsiteY13" fmla="*/ 366713 h 871538"/>
              <a:gd name="connsiteX14" fmla="*/ 385762 w 1866900"/>
              <a:gd name="connsiteY14" fmla="*/ 369094 h 871538"/>
              <a:gd name="connsiteX15" fmla="*/ 416719 w 1866900"/>
              <a:gd name="connsiteY15" fmla="*/ 373857 h 871538"/>
              <a:gd name="connsiteX16" fmla="*/ 445294 w 1866900"/>
              <a:gd name="connsiteY16" fmla="*/ 378619 h 871538"/>
              <a:gd name="connsiteX17" fmla="*/ 833437 w 1866900"/>
              <a:gd name="connsiteY17" fmla="*/ 383382 h 871538"/>
              <a:gd name="connsiteX18" fmla="*/ 1345406 w 1866900"/>
              <a:gd name="connsiteY18" fmla="*/ 383382 h 871538"/>
              <a:gd name="connsiteX19" fmla="*/ 1452562 w 1866900"/>
              <a:gd name="connsiteY19" fmla="*/ 381000 h 871538"/>
              <a:gd name="connsiteX20" fmla="*/ 1466850 w 1866900"/>
              <a:gd name="connsiteY20" fmla="*/ 376238 h 871538"/>
              <a:gd name="connsiteX21" fmla="*/ 1478756 w 1866900"/>
              <a:gd name="connsiteY21" fmla="*/ 364332 h 871538"/>
              <a:gd name="connsiteX22" fmla="*/ 1490662 w 1866900"/>
              <a:gd name="connsiteY22" fmla="*/ 350044 h 871538"/>
              <a:gd name="connsiteX23" fmla="*/ 1497806 w 1866900"/>
              <a:gd name="connsiteY23" fmla="*/ 345282 h 871538"/>
              <a:gd name="connsiteX24" fmla="*/ 1507331 w 1866900"/>
              <a:gd name="connsiteY24" fmla="*/ 333375 h 871538"/>
              <a:gd name="connsiteX25" fmla="*/ 1512094 w 1866900"/>
              <a:gd name="connsiteY25" fmla="*/ 323850 h 871538"/>
              <a:gd name="connsiteX26" fmla="*/ 1521619 w 1866900"/>
              <a:gd name="connsiteY26" fmla="*/ 309563 h 871538"/>
              <a:gd name="connsiteX27" fmla="*/ 1524000 w 1866900"/>
              <a:gd name="connsiteY27" fmla="*/ 302419 h 871538"/>
              <a:gd name="connsiteX28" fmla="*/ 1533525 w 1866900"/>
              <a:gd name="connsiteY28" fmla="*/ 288132 h 871538"/>
              <a:gd name="connsiteX29" fmla="*/ 1535906 w 1866900"/>
              <a:gd name="connsiteY29" fmla="*/ 278607 h 871538"/>
              <a:gd name="connsiteX30" fmla="*/ 1538287 w 1866900"/>
              <a:gd name="connsiteY30" fmla="*/ 264319 h 871538"/>
              <a:gd name="connsiteX31" fmla="*/ 1540669 w 1866900"/>
              <a:gd name="connsiteY31" fmla="*/ 257175 h 871538"/>
              <a:gd name="connsiteX32" fmla="*/ 1547812 w 1866900"/>
              <a:gd name="connsiteY32" fmla="*/ 230982 h 871538"/>
              <a:gd name="connsiteX33" fmla="*/ 1552575 w 1866900"/>
              <a:gd name="connsiteY33" fmla="*/ 197644 h 871538"/>
              <a:gd name="connsiteX34" fmla="*/ 1557337 w 1866900"/>
              <a:gd name="connsiteY34" fmla="*/ 190500 h 871538"/>
              <a:gd name="connsiteX35" fmla="*/ 1562100 w 1866900"/>
              <a:gd name="connsiteY35" fmla="*/ 176213 h 871538"/>
              <a:gd name="connsiteX36" fmla="*/ 1564481 w 1866900"/>
              <a:gd name="connsiteY36" fmla="*/ 169069 h 871538"/>
              <a:gd name="connsiteX37" fmla="*/ 1574006 w 1866900"/>
              <a:gd name="connsiteY37" fmla="*/ 154782 h 871538"/>
              <a:gd name="connsiteX38" fmla="*/ 1578769 w 1866900"/>
              <a:gd name="connsiteY38" fmla="*/ 147638 h 871538"/>
              <a:gd name="connsiteX39" fmla="*/ 1590675 w 1866900"/>
              <a:gd name="connsiteY39" fmla="*/ 126207 h 871538"/>
              <a:gd name="connsiteX40" fmla="*/ 1595437 w 1866900"/>
              <a:gd name="connsiteY40" fmla="*/ 119063 h 871538"/>
              <a:gd name="connsiteX41" fmla="*/ 1600200 w 1866900"/>
              <a:gd name="connsiteY41" fmla="*/ 111919 h 871538"/>
              <a:gd name="connsiteX42" fmla="*/ 1600200 w 1866900"/>
              <a:gd name="connsiteY42" fmla="*/ 90488 h 871538"/>
              <a:gd name="connsiteX43" fmla="*/ 1578769 w 1866900"/>
              <a:gd name="connsiteY43" fmla="*/ 73819 h 871538"/>
              <a:gd name="connsiteX44" fmla="*/ 1564481 w 1866900"/>
              <a:gd name="connsiteY44" fmla="*/ 66675 h 871538"/>
              <a:gd name="connsiteX45" fmla="*/ 1557337 w 1866900"/>
              <a:gd name="connsiteY45" fmla="*/ 61913 h 871538"/>
              <a:gd name="connsiteX46" fmla="*/ 1547812 w 1866900"/>
              <a:gd name="connsiteY46" fmla="*/ 57150 h 871538"/>
              <a:gd name="connsiteX47" fmla="*/ 1533525 w 1866900"/>
              <a:gd name="connsiteY47" fmla="*/ 50007 h 871538"/>
              <a:gd name="connsiteX48" fmla="*/ 1526381 w 1866900"/>
              <a:gd name="connsiteY48" fmla="*/ 45244 h 871538"/>
              <a:gd name="connsiteX49" fmla="*/ 1519237 w 1866900"/>
              <a:gd name="connsiteY49" fmla="*/ 42863 h 871538"/>
              <a:gd name="connsiteX50" fmla="*/ 1509712 w 1866900"/>
              <a:gd name="connsiteY50" fmla="*/ 28575 h 871538"/>
              <a:gd name="connsiteX51" fmla="*/ 1504950 w 1866900"/>
              <a:gd name="connsiteY51" fmla="*/ 21432 h 871538"/>
              <a:gd name="connsiteX52" fmla="*/ 1507331 w 1866900"/>
              <a:gd name="connsiteY52" fmla="*/ 11907 h 871538"/>
              <a:gd name="connsiteX53" fmla="*/ 1528762 w 1866900"/>
              <a:gd name="connsiteY53" fmla="*/ 0 h 871538"/>
              <a:gd name="connsiteX54" fmla="*/ 1552575 w 1866900"/>
              <a:gd name="connsiteY54" fmla="*/ 2382 h 871538"/>
              <a:gd name="connsiteX55" fmla="*/ 1566862 w 1866900"/>
              <a:gd name="connsiteY55" fmla="*/ 7144 h 871538"/>
              <a:gd name="connsiteX56" fmla="*/ 1578769 w 1866900"/>
              <a:gd name="connsiteY56" fmla="*/ 9525 h 871538"/>
              <a:gd name="connsiteX57" fmla="*/ 1593056 w 1866900"/>
              <a:gd name="connsiteY57" fmla="*/ 14288 h 871538"/>
              <a:gd name="connsiteX58" fmla="*/ 1600200 w 1866900"/>
              <a:gd name="connsiteY58" fmla="*/ 19050 h 871538"/>
              <a:gd name="connsiteX59" fmla="*/ 1614487 w 1866900"/>
              <a:gd name="connsiteY59" fmla="*/ 21432 h 871538"/>
              <a:gd name="connsiteX60" fmla="*/ 1624012 w 1866900"/>
              <a:gd name="connsiteY60" fmla="*/ 23813 h 871538"/>
              <a:gd name="connsiteX61" fmla="*/ 1638300 w 1866900"/>
              <a:gd name="connsiteY61" fmla="*/ 28575 h 871538"/>
              <a:gd name="connsiteX62" fmla="*/ 1652587 w 1866900"/>
              <a:gd name="connsiteY62" fmla="*/ 30957 h 871538"/>
              <a:gd name="connsiteX63" fmla="*/ 1676400 w 1866900"/>
              <a:gd name="connsiteY63" fmla="*/ 33338 h 871538"/>
              <a:gd name="connsiteX64" fmla="*/ 1702594 w 1866900"/>
              <a:gd name="connsiteY64" fmla="*/ 38100 h 871538"/>
              <a:gd name="connsiteX65" fmla="*/ 1709737 w 1866900"/>
              <a:gd name="connsiteY65" fmla="*/ 40482 h 871538"/>
              <a:gd name="connsiteX66" fmla="*/ 1716881 w 1866900"/>
              <a:gd name="connsiteY66" fmla="*/ 47625 h 871538"/>
              <a:gd name="connsiteX67" fmla="*/ 1721644 w 1866900"/>
              <a:gd name="connsiteY67" fmla="*/ 61913 h 871538"/>
              <a:gd name="connsiteX68" fmla="*/ 1726406 w 1866900"/>
              <a:gd name="connsiteY68" fmla="*/ 78582 h 871538"/>
              <a:gd name="connsiteX69" fmla="*/ 1724025 w 1866900"/>
              <a:gd name="connsiteY69" fmla="*/ 102394 h 871538"/>
              <a:gd name="connsiteX70" fmla="*/ 1716881 w 1866900"/>
              <a:gd name="connsiteY70" fmla="*/ 104775 h 871538"/>
              <a:gd name="connsiteX71" fmla="*/ 1659731 w 1866900"/>
              <a:gd name="connsiteY71" fmla="*/ 107157 h 871538"/>
              <a:gd name="connsiteX72" fmla="*/ 1652587 w 1866900"/>
              <a:gd name="connsiteY72" fmla="*/ 111919 h 871538"/>
              <a:gd name="connsiteX73" fmla="*/ 1650206 w 1866900"/>
              <a:gd name="connsiteY73" fmla="*/ 119063 h 871538"/>
              <a:gd name="connsiteX74" fmla="*/ 1645444 w 1866900"/>
              <a:gd name="connsiteY74" fmla="*/ 126207 h 871538"/>
              <a:gd name="connsiteX75" fmla="*/ 1638300 w 1866900"/>
              <a:gd name="connsiteY75" fmla="*/ 140494 h 871538"/>
              <a:gd name="connsiteX76" fmla="*/ 1635919 w 1866900"/>
              <a:gd name="connsiteY76" fmla="*/ 159544 h 871538"/>
              <a:gd name="connsiteX77" fmla="*/ 1633537 w 1866900"/>
              <a:gd name="connsiteY77" fmla="*/ 166688 h 871538"/>
              <a:gd name="connsiteX78" fmla="*/ 1628775 w 1866900"/>
              <a:gd name="connsiteY78" fmla="*/ 204788 h 871538"/>
              <a:gd name="connsiteX79" fmla="*/ 1626394 w 1866900"/>
              <a:gd name="connsiteY79" fmla="*/ 271463 h 871538"/>
              <a:gd name="connsiteX80" fmla="*/ 1628775 w 1866900"/>
              <a:gd name="connsiteY80" fmla="*/ 338138 h 871538"/>
              <a:gd name="connsiteX81" fmla="*/ 1631156 w 1866900"/>
              <a:gd name="connsiteY81" fmla="*/ 345282 h 871538"/>
              <a:gd name="connsiteX82" fmla="*/ 1645444 w 1866900"/>
              <a:gd name="connsiteY82" fmla="*/ 359569 h 871538"/>
              <a:gd name="connsiteX83" fmla="*/ 1652587 w 1866900"/>
              <a:gd name="connsiteY83" fmla="*/ 361950 h 871538"/>
              <a:gd name="connsiteX84" fmla="*/ 1659731 w 1866900"/>
              <a:gd name="connsiteY84" fmla="*/ 366713 h 871538"/>
              <a:gd name="connsiteX85" fmla="*/ 1726406 w 1866900"/>
              <a:gd name="connsiteY85" fmla="*/ 361950 h 871538"/>
              <a:gd name="connsiteX86" fmla="*/ 1733550 w 1866900"/>
              <a:gd name="connsiteY86" fmla="*/ 297657 h 871538"/>
              <a:gd name="connsiteX87" fmla="*/ 1738312 w 1866900"/>
              <a:gd name="connsiteY87" fmla="*/ 271463 h 871538"/>
              <a:gd name="connsiteX88" fmla="*/ 1743075 w 1866900"/>
              <a:gd name="connsiteY88" fmla="*/ 264319 h 871538"/>
              <a:gd name="connsiteX89" fmla="*/ 1750219 w 1866900"/>
              <a:gd name="connsiteY89" fmla="*/ 261938 h 871538"/>
              <a:gd name="connsiteX90" fmla="*/ 1757362 w 1866900"/>
              <a:gd name="connsiteY90" fmla="*/ 257175 h 871538"/>
              <a:gd name="connsiteX91" fmla="*/ 1774031 w 1866900"/>
              <a:gd name="connsiteY91" fmla="*/ 252413 h 871538"/>
              <a:gd name="connsiteX92" fmla="*/ 1797844 w 1866900"/>
              <a:gd name="connsiteY92" fmla="*/ 254794 h 871538"/>
              <a:gd name="connsiteX93" fmla="*/ 1819275 w 1866900"/>
              <a:gd name="connsiteY93" fmla="*/ 271463 h 871538"/>
              <a:gd name="connsiteX94" fmla="*/ 1826419 w 1866900"/>
              <a:gd name="connsiteY94" fmla="*/ 276225 h 871538"/>
              <a:gd name="connsiteX95" fmla="*/ 1838325 w 1866900"/>
              <a:gd name="connsiteY95" fmla="*/ 297657 h 871538"/>
              <a:gd name="connsiteX96" fmla="*/ 1826419 w 1866900"/>
              <a:gd name="connsiteY96" fmla="*/ 328613 h 871538"/>
              <a:gd name="connsiteX97" fmla="*/ 1819275 w 1866900"/>
              <a:gd name="connsiteY97" fmla="*/ 330994 h 871538"/>
              <a:gd name="connsiteX98" fmla="*/ 1804987 w 1866900"/>
              <a:gd name="connsiteY98" fmla="*/ 342900 h 871538"/>
              <a:gd name="connsiteX99" fmla="*/ 1795462 w 1866900"/>
              <a:gd name="connsiteY99" fmla="*/ 357188 h 871538"/>
              <a:gd name="connsiteX100" fmla="*/ 1800225 w 1866900"/>
              <a:gd name="connsiteY100" fmla="*/ 397669 h 871538"/>
              <a:gd name="connsiteX101" fmla="*/ 1802606 w 1866900"/>
              <a:gd name="connsiteY101" fmla="*/ 404813 h 871538"/>
              <a:gd name="connsiteX102" fmla="*/ 1807369 w 1866900"/>
              <a:gd name="connsiteY102" fmla="*/ 411957 h 871538"/>
              <a:gd name="connsiteX103" fmla="*/ 1812131 w 1866900"/>
              <a:gd name="connsiteY103" fmla="*/ 426244 h 871538"/>
              <a:gd name="connsiteX104" fmla="*/ 1824037 w 1866900"/>
              <a:gd name="connsiteY104" fmla="*/ 447675 h 871538"/>
              <a:gd name="connsiteX105" fmla="*/ 1821656 w 1866900"/>
              <a:gd name="connsiteY105" fmla="*/ 485775 h 871538"/>
              <a:gd name="connsiteX106" fmla="*/ 1816894 w 1866900"/>
              <a:gd name="connsiteY106" fmla="*/ 492919 h 871538"/>
              <a:gd name="connsiteX107" fmla="*/ 1788319 w 1866900"/>
              <a:gd name="connsiteY107" fmla="*/ 485775 h 871538"/>
              <a:gd name="connsiteX108" fmla="*/ 1781175 w 1866900"/>
              <a:gd name="connsiteY108" fmla="*/ 483394 h 871538"/>
              <a:gd name="connsiteX109" fmla="*/ 1774031 w 1866900"/>
              <a:gd name="connsiteY109" fmla="*/ 481013 h 871538"/>
              <a:gd name="connsiteX110" fmla="*/ 1759744 w 1866900"/>
              <a:gd name="connsiteY110" fmla="*/ 459582 h 871538"/>
              <a:gd name="connsiteX111" fmla="*/ 1754981 w 1866900"/>
              <a:gd name="connsiteY111" fmla="*/ 452438 h 871538"/>
              <a:gd name="connsiteX112" fmla="*/ 1747837 w 1866900"/>
              <a:gd name="connsiteY112" fmla="*/ 438150 h 871538"/>
              <a:gd name="connsiteX113" fmla="*/ 1728787 w 1866900"/>
              <a:gd name="connsiteY113" fmla="*/ 426244 h 871538"/>
              <a:gd name="connsiteX114" fmla="*/ 1721644 w 1866900"/>
              <a:gd name="connsiteY114" fmla="*/ 421482 h 871538"/>
              <a:gd name="connsiteX115" fmla="*/ 1707356 w 1866900"/>
              <a:gd name="connsiteY115" fmla="*/ 416719 h 871538"/>
              <a:gd name="connsiteX116" fmla="*/ 1690687 w 1866900"/>
              <a:gd name="connsiteY116" fmla="*/ 419100 h 871538"/>
              <a:gd name="connsiteX117" fmla="*/ 1654969 w 1866900"/>
              <a:gd name="connsiteY117" fmla="*/ 426244 h 871538"/>
              <a:gd name="connsiteX118" fmla="*/ 1647825 w 1866900"/>
              <a:gd name="connsiteY118" fmla="*/ 440532 h 871538"/>
              <a:gd name="connsiteX119" fmla="*/ 1652587 w 1866900"/>
              <a:gd name="connsiteY119" fmla="*/ 523875 h 871538"/>
              <a:gd name="connsiteX120" fmla="*/ 1657350 w 1866900"/>
              <a:gd name="connsiteY120" fmla="*/ 538163 h 871538"/>
              <a:gd name="connsiteX121" fmla="*/ 1662112 w 1866900"/>
              <a:gd name="connsiteY121" fmla="*/ 554832 h 871538"/>
              <a:gd name="connsiteX122" fmla="*/ 1666875 w 1866900"/>
              <a:gd name="connsiteY122" fmla="*/ 561975 h 871538"/>
              <a:gd name="connsiteX123" fmla="*/ 1676400 w 1866900"/>
              <a:gd name="connsiteY123" fmla="*/ 573882 h 871538"/>
              <a:gd name="connsiteX124" fmla="*/ 1678781 w 1866900"/>
              <a:gd name="connsiteY124" fmla="*/ 581025 h 871538"/>
              <a:gd name="connsiteX125" fmla="*/ 1688306 w 1866900"/>
              <a:gd name="connsiteY125" fmla="*/ 595313 h 871538"/>
              <a:gd name="connsiteX126" fmla="*/ 1693069 w 1866900"/>
              <a:gd name="connsiteY126" fmla="*/ 602457 h 871538"/>
              <a:gd name="connsiteX127" fmla="*/ 1697831 w 1866900"/>
              <a:gd name="connsiteY127" fmla="*/ 616744 h 871538"/>
              <a:gd name="connsiteX128" fmla="*/ 1707356 w 1866900"/>
              <a:gd name="connsiteY128" fmla="*/ 631032 h 871538"/>
              <a:gd name="connsiteX129" fmla="*/ 1714500 w 1866900"/>
              <a:gd name="connsiteY129" fmla="*/ 652463 h 871538"/>
              <a:gd name="connsiteX130" fmla="*/ 1716881 w 1866900"/>
              <a:gd name="connsiteY130" fmla="*/ 659607 h 871538"/>
              <a:gd name="connsiteX131" fmla="*/ 1731169 w 1866900"/>
              <a:gd name="connsiteY131" fmla="*/ 666750 h 871538"/>
              <a:gd name="connsiteX132" fmla="*/ 1781175 w 1866900"/>
              <a:gd name="connsiteY132" fmla="*/ 659607 h 871538"/>
              <a:gd name="connsiteX133" fmla="*/ 1788319 w 1866900"/>
              <a:gd name="connsiteY133" fmla="*/ 654844 h 871538"/>
              <a:gd name="connsiteX134" fmla="*/ 1802606 w 1866900"/>
              <a:gd name="connsiteY134" fmla="*/ 650082 h 871538"/>
              <a:gd name="connsiteX135" fmla="*/ 1809750 w 1866900"/>
              <a:gd name="connsiteY135" fmla="*/ 645319 h 871538"/>
              <a:gd name="connsiteX136" fmla="*/ 1852612 w 1866900"/>
              <a:gd name="connsiteY136" fmla="*/ 645319 h 871538"/>
              <a:gd name="connsiteX137" fmla="*/ 1859756 w 1866900"/>
              <a:gd name="connsiteY137" fmla="*/ 650082 h 871538"/>
              <a:gd name="connsiteX138" fmla="*/ 1862137 w 1866900"/>
              <a:gd name="connsiteY138" fmla="*/ 657225 h 871538"/>
              <a:gd name="connsiteX139" fmla="*/ 1866900 w 1866900"/>
              <a:gd name="connsiteY139" fmla="*/ 664369 h 871538"/>
              <a:gd name="connsiteX140" fmla="*/ 1864519 w 1866900"/>
              <a:gd name="connsiteY140" fmla="*/ 697707 h 871538"/>
              <a:gd name="connsiteX141" fmla="*/ 1857375 w 1866900"/>
              <a:gd name="connsiteY141" fmla="*/ 704850 h 871538"/>
              <a:gd name="connsiteX142" fmla="*/ 1854994 w 1866900"/>
              <a:gd name="connsiteY142" fmla="*/ 711994 h 871538"/>
              <a:gd name="connsiteX143" fmla="*/ 1840706 w 1866900"/>
              <a:gd name="connsiteY143" fmla="*/ 723900 h 871538"/>
              <a:gd name="connsiteX144" fmla="*/ 1833562 w 1866900"/>
              <a:gd name="connsiteY144" fmla="*/ 726282 h 871538"/>
              <a:gd name="connsiteX145" fmla="*/ 1826419 w 1866900"/>
              <a:gd name="connsiteY145" fmla="*/ 731044 h 871538"/>
              <a:gd name="connsiteX146" fmla="*/ 1793081 w 1866900"/>
              <a:gd name="connsiteY146" fmla="*/ 740569 h 871538"/>
              <a:gd name="connsiteX147" fmla="*/ 1785937 w 1866900"/>
              <a:gd name="connsiteY147" fmla="*/ 742950 h 871538"/>
              <a:gd name="connsiteX148" fmla="*/ 1771650 w 1866900"/>
              <a:gd name="connsiteY148" fmla="*/ 752475 h 871538"/>
              <a:gd name="connsiteX149" fmla="*/ 1762125 w 1866900"/>
              <a:gd name="connsiteY149" fmla="*/ 764382 h 871538"/>
              <a:gd name="connsiteX150" fmla="*/ 1754981 w 1866900"/>
              <a:gd name="connsiteY150" fmla="*/ 785813 h 871538"/>
              <a:gd name="connsiteX151" fmla="*/ 1752600 w 1866900"/>
              <a:gd name="connsiteY151" fmla="*/ 792957 h 871538"/>
              <a:gd name="connsiteX152" fmla="*/ 1747837 w 1866900"/>
              <a:gd name="connsiteY152" fmla="*/ 800100 h 871538"/>
              <a:gd name="connsiteX153" fmla="*/ 1745456 w 1866900"/>
              <a:gd name="connsiteY153" fmla="*/ 838200 h 871538"/>
              <a:gd name="connsiteX154" fmla="*/ 1743075 w 1866900"/>
              <a:gd name="connsiteY154" fmla="*/ 845344 h 871538"/>
              <a:gd name="connsiteX155" fmla="*/ 1733550 w 1866900"/>
              <a:gd name="connsiteY155" fmla="*/ 859632 h 871538"/>
              <a:gd name="connsiteX156" fmla="*/ 1712119 w 1866900"/>
              <a:gd name="connsiteY156" fmla="*/ 869157 h 871538"/>
              <a:gd name="connsiteX157" fmla="*/ 1704975 w 1866900"/>
              <a:gd name="connsiteY157" fmla="*/ 871538 h 871538"/>
              <a:gd name="connsiteX158" fmla="*/ 1688306 w 1866900"/>
              <a:gd name="connsiteY158" fmla="*/ 869157 h 871538"/>
              <a:gd name="connsiteX159" fmla="*/ 1678781 w 1866900"/>
              <a:gd name="connsiteY159" fmla="*/ 854869 h 871538"/>
              <a:gd name="connsiteX160" fmla="*/ 1674019 w 1866900"/>
              <a:gd name="connsiteY160" fmla="*/ 847725 h 871538"/>
              <a:gd name="connsiteX161" fmla="*/ 1676400 w 1866900"/>
              <a:gd name="connsiteY161" fmla="*/ 812007 h 871538"/>
              <a:gd name="connsiteX162" fmla="*/ 1678781 w 1866900"/>
              <a:gd name="connsiteY162" fmla="*/ 804863 h 871538"/>
              <a:gd name="connsiteX163" fmla="*/ 1676400 w 1866900"/>
              <a:gd name="connsiteY163" fmla="*/ 745332 h 871538"/>
              <a:gd name="connsiteX164" fmla="*/ 1671637 w 1866900"/>
              <a:gd name="connsiteY164" fmla="*/ 731044 h 871538"/>
              <a:gd name="connsiteX165" fmla="*/ 1664494 w 1866900"/>
              <a:gd name="connsiteY165" fmla="*/ 716757 h 871538"/>
              <a:gd name="connsiteX166" fmla="*/ 1657350 w 1866900"/>
              <a:gd name="connsiteY166" fmla="*/ 711994 h 871538"/>
              <a:gd name="connsiteX167" fmla="*/ 1654969 w 1866900"/>
              <a:gd name="connsiteY167" fmla="*/ 704850 h 871538"/>
              <a:gd name="connsiteX168" fmla="*/ 1645444 w 1866900"/>
              <a:gd name="connsiteY168" fmla="*/ 690563 h 871538"/>
              <a:gd name="connsiteX169" fmla="*/ 1643062 w 1866900"/>
              <a:gd name="connsiteY169" fmla="*/ 683419 h 871538"/>
              <a:gd name="connsiteX170" fmla="*/ 1635919 w 1866900"/>
              <a:gd name="connsiteY170" fmla="*/ 678657 h 871538"/>
              <a:gd name="connsiteX171" fmla="*/ 1624012 w 1866900"/>
              <a:gd name="connsiteY171" fmla="*/ 657225 h 871538"/>
              <a:gd name="connsiteX172" fmla="*/ 1619250 w 1866900"/>
              <a:gd name="connsiteY172" fmla="*/ 650082 h 871538"/>
              <a:gd name="connsiteX173" fmla="*/ 1614487 w 1866900"/>
              <a:gd name="connsiteY173" fmla="*/ 642938 h 871538"/>
              <a:gd name="connsiteX174" fmla="*/ 1609725 w 1866900"/>
              <a:gd name="connsiteY174" fmla="*/ 626269 h 871538"/>
              <a:gd name="connsiteX175" fmla="*/ 1604962 w 1866900"/>
              <a:gd name="connsiteY175" fmla="*/ 611982 h 871538"/>
              <a:gd name="connsiteX176" fmla="*/ 1602581 w 1866900"/>
              <a:gd name="connsiteY176" fmla="*/ 604838 h 871538"/>
              <a:gd name="connsiteX177" fmla="*/ 1597819 w 1866900"/>
              <a:gd name="connsiteY177" fmla="*/ 588169 h 871538"/>
              <a:gd name="connsiteX178" fmla="*/ 1590675 w 1866900"/>
              <a:gd name="connsiteY178" fmla="*/ 581025 h 871538"/>
              <a:gd name="connsiteX179" fmla="*/ 1585912 w 1866900"/>
              <a:gd name="connsiteY179" fmla="*/ 573882 h 871538"/>
              <a:gd name="connsiteX180" fmla="*/ 1571625 w 1866900"/>
              <a:gd name="connsiteY180" fmla="*/ 564357 h 871538"/>
              <a:gd name="connsiteX181" fmla="*/ 1557337 w 1866900"/>
              <a:gd name="connsiteY181" fmla="*/ 552450 h 871538"/>
              <a:gd name="connsiteX182" fmla="*/ 1547812 w 1866900"/>
              <a:gd name="connsiteY182" fmla="*/ 542925 h 871538"/>
              <a:gd name="connsiteX183" fmla="*/ 1538287 w 1866900"/>
              <a:gd name="connsiteY183" fmla="*/ 533400 h 871538"/>
              <a:gd name="connsiteX184" fmla="*/ 1526381 w 1866900"/>
              <a:gd name="connsiteY184" fmla="*/ 519113 h 871538"/>
              <a:gd name="connsiteX185" fmla="*/ 1521619 w 1866900"/>
              <a:gd name="connsiteY185" fmla="*/ 511969 h 871538"/>
              <a:gd name="connsiteX186" fmla="*/ 1514475 w 1866900"/>
              <a:gd name="connsiteY186" fmla="*/ 509588 h 871538"/>
              <a:gd name="connsiteX187" fmla="*/ 1502569 w 1866900"/>
              <a:gd name="connsiteY187" fmla="*/ 497682 h 871538"/>
              <a:gd name="connsiteX188" fmla="*/ 1490662 w 1866900"/>
              <a:gd name="connsiteY188" fmla="*/ 483394 h 871538"/>
              <a:gd name="connsiteX189" fmla="*/ 1469231 w 1866900"/>
              <a:gd name="connsiteY189" fmla="*/ 473869 h 871538"/>
              <a:gd name="connsiteX190" fmla="*/ 1231106 w 1866900"/>
              <a:gd name="connsiteY190" fmla="*/ 471488 h 871538"/>
              <a:gd name="connsiteX191" fmla="*/ 1083469 w 1866900"/>
              <a:gd name="connsiteY191" fmla="*/ 464344 h 871538"/>
              <a:gd name="connsiteX192" fmla="*/ 1031081 w 1866900"/>
              <a:gd name="connsiteY192" fmla="*/ 461963 h 871538"/>
              <a:gd name="connsiteX193" fmla="*/ 840581 w 1866900"/>
              <a:gd name="connsiteY193" fmla="*/ 459582 h 871538"/>
              <a:gd name="connsiteX194" fmla="*/ 750094 w 1866900"/>
              <a:gd name="connsiteY194" fmla="*/ 457200 h 871538"/>
              <a:gd name="connsiteX195" fmla="*/ 428625 w 1866900"/>
              <a:gd name="connsiteY195" fmla="*/ 461963 h 871538"/>
              <a:gd name="connsiteX196" fmla="*/ 402431 w 1866900"/>
              <a:gd name="connsiteY196" fmla="*/ 466725 h 871538"/>
              <a:gd name="connsiteX197" fmla="*/ 395287 w 1866900"/>
              <a:gd name="connsiteY197" fmla="*/ 469107 h 871538"/>
              <a:gd name="connsiteX198" fmla="*/ 385762 w 1866900"/>
              <a:gd name="connsiteY198" fmla="*/ 471488 h 871538"/>
              <a:gd name="connsiteX199" fmla="*/ 378619 w 1866900"/>
              <a:gd name="connsiteY199" fmla="*/ 473869 h 871538"/>
              <a:gd name="connsiteX200" fmla="*/ 347662 w 1866900"/>
              <a:gd name="connsiteY200" fmla="*/ 483394 h 871538"/>
              <a:gd name="connsiteX201" fmla="*/ 314325 w 1866900"/>
              <a:gd name="connsiteY201" fmla="*/ 492919 h 871538"/>
              <a:gd name="connsiteX202" fmla="*/ 278606 w 1866900"/>
              <a:gd name="connsiteY202" fmla="*/ 504825 h 871538"/>
              <a:gd name="connsiteX203" fmla="*/ 250031 w 1866900"/>
              <a:gd name="connsiteY203" fmla="*/ 514350 h 871538"/>
              <a:gd name="connsiteX204" fmla="*/ 185737 w 1866900"/>
              <a:gd name="connsiteY20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92894 w 1866900"/>
              <a:gd name="connsiteY10" fmla="*/ 357188 h 871538"/>
              <a:gd name="connsiteX11" fmla="*/ 311944 w 1866900"/>
              <a:gd name="connsiteY11" fmla="*/ 383381 h 871538"/>
              <a:gd name="connsiteX12" fmla="*/ 342900 w 1866900"/>
              <a:gd name="connsiteY12" fmla="*/ 364332 h 871538"/>
              <a:gd name="connsiteX13" fmla="*/ 354806 w 1866900"/>
              <a:gd name="connsiteY13" fmla="*/ 366713 h 871538"/>
              <a:gd name="connsiteX14" fmla="*/ 385762 w 1866900"/>
              <a:gd name="connsiteY14" fmla="*/ 369094 h 871538"/>
              <a:gd name="connsiteX15" fmla="*/ 416719 w 1866900"/>
              <a:gd name="connsiteY15" fmla="*/ 373857 h 871538"/>
              <a:gd name="connsiteX16" fmla="*/ 445294 w 1866900"/>
              <a:gd name="connsiteY16" fmla="*/ 378619 h 871538"/>
              <a:gd name="connsiteX17" fmla="*/ 833437 w 1866900"/>
              <a:gd name="connsiteY17" fmla="*/ 383382 h 871538"/>
              <a:gd name="connsiteX18" fmla="*/ 1345406 w 1866900"/>
              <a:gd name="connsiteY18" fmla="*/ 383382 h 871538"/>
              <a:gd name="connsiteX19" fmla="*/ 1452562 w 1866900"/>
              <a:gd name="connsiteY19" fmla="*/ 381000 h 871538"/>
              <a:gd name="connsiteX20" fmla="*/ 1466850 w 1866900"/>
              <a:gd name="connsiteY20" fmla="*/ 376238 h 871538"/>
              <a:gd name="connsiteX21" fmla="*/ 1478756 w 1866900"/>
              <a:gd name="connsiteY21" fmla="*/ 364332 h 871538"/>
              <a:gd name="connsiteX22" fmla="*/ 1490662 w 1866900"/>
              <a:gd name="connsiteY22" fmla="*/ 350044 h 871538"/>
              <a:gd name="connsiteX23" fmla="*/ 1497806 w 1866900"/>
              <a:gd name="connsiteY23" fmla="*/ 345282 h 871538"/>
              <a:gd name="connsiteX24" fmla="*/ 1507331 w 1866900"/>
              <a:gd name="connsiteY24" fmla="*/ 333375 h 871538"/>
              <a:gd name="connsiteX25" fmla="*/ 1512094 w 1866900"/>
              <a:gd name="connsiteY25" fmla="*/ 323850 h 871538"/>
              <a:gd name="connsiteX26" fmla="*/ 1521619 w 1866900"/>
              <a:gd name="connsiteY26" fmla="*/ 309563 h 871538"/>
              <a:gd name="connsiteX27" fmla="*/ 1524000 w 1866900"/>
              <a:gd name="connsiteY27" fmla="*/ 302419 h 871538"/>
              <a:gd name="connsiteX28" fmla="*/ 1533525 w 1866900"/>
              <a:gd name="connsiteY28" fmla="*/ 288132 h 871538"/>
              <a:gd name="connsiteX29" fmla="*/ 1535906 w 1866900"/>
              <a:gd name="connsiteY29" fmla="*/ 278607 h 871538"/>
              <a:gd name="connsiteX30" fmla="*/ 1538287 w 1866900"/>
              <a:gd name="connsiteY30" fmla="*/ 264319 h 871538"/>
              <a:gd name="connsiteX31" fmla="*/ 1540669 w 1866900"/>
              <a:gd name="connsiteY31" fmla="*/ 257175 h 871538"/>
              <a:gd name="connsiteX32" fmla="*/ 1547812 w 1866900"/>
              <a:gd name="connsiteY32" fmla="*/ 230982 h 871538"/>
              <a:gd name="connsiteX33" fmla="*/ 1552575 w 1866900"/>
              <a:gd name="connsiteY33" fmla="*/ 197644 h 871538"/>
              <a:gd name="connsiteX34" fmla="*/ 1557337 w 1866900"/>
              <a:gd name="connsiteY34" fmla="*/ 190500 h 871538"/>
              <a:gd name="connsiteX35" fmla="*/ 1562100 w 1866900"/>
              <a:gd name="connsiteY35" fmla="*/ 176213 h 871538"/>
              <a:gd name="connsiteX36" fmla="*/ 1564481 w 1866900"/>
              <a:gd name="connsiteY36" fmla="*/ 169069 h 871538"/>
              <a:gd name="connsiteX37" fmla="*/ 1574006 w 1866900"/>
              <a:gd name="connsiteY37" fmla="*/ 154782 h 871538"/>
              <a:gd name="connsiteX38" fmla="*/ 1578769 w 1866900"/>
              <a:gd name="connsiteY38" fmla="*/ 147638 h 871538"/>
              <a:gd name="connsiteX39" fmla="*/ 1590675 w 1866900"/>
              <a:gd name="connsiteY39" fmla="*/ 126207 h 871538"/>
              <a:gd name="connsiteX40" fmla="*/ 1595437 w 1866900"/>
              <a:gd name="connsiteY40" fmla="*/ 119063 h 871538"/>
              <a:gd name="connsiteX41" fmla="*/ 1600200 w 1866900"/>
              <a:gd name="connsiteY41" fmla="*/ 111919 h 871538"/>
              <a:gd name="connsiteX42" fmla="*/ 1600200 w 1866900"/>
              <a:gd name="connsiteY42" fmla="*/ 90488 h 871538"/>
              <a:gd name="connsiteX43" fmla="*/ 1578769 w 1866900"/>
              <a:gd name="connsiteY43" fmla="*/ 73819 h 871538"/>
              <a:gd name="connsiteX44" fmla="*/ 1564481 w 1866900"/>
              <a:gd name="connsiteY44" fmla="*/ 66675 h 871538"/>
              <a:gd name="connsiteX45" fmla="*/ 1557337 w 1866900"/>
              <a:gd name="connsiteY45" fmla="*/ 61913 h 871538"/>
              <a:gd name="connsiteX46" fmla="*/ 1547812 w 1866900"/>
              <a:gd name="connsiteY46" fmla="*/ 57150 h 871538"/>
              <a:gd name="connsiteX47" fmla="*/ 1533525 w 1866900"/>
              <a:gd name="connsiteY47" fmla="*/ 50007 h 871538"/>
              <a:gd name="connsiteX48" fmla="*/ 1526381 w 1866900"/>
              <a:gd name="connsiteY48" fmla="*/ 45244 h 871538"/>
              <a:gd name="connsiteX49" fmla="*/ 1519237 w 1866900"/>
              <a:gd name="connsiteY49" fmla="*/ 42863 h 871538"/>
              <a:gd name="connsiteX50" fmla="*/ 1509712 w 1866900"/>
              <a:gd name="connsiteY50" fmla="*/ 28575 h 871538"/>
              <a:gd name="connsiteX51" fmla="*/ 1504950 w 1866900"/>
              <a:gd name="connsiteY51" fmla="*/ 21432 h 871538"/>
              <a:gd name="connsiteX52" fmla="*/ 1507331 w 1866900"/>
              <a:gd name="connsiteY52" fmla="*/ 11907 h 871538"/>
              <a:gd name="connsiteX53" fmla="*/ 1528762 w 1866900"/>
              <a:gd name="connsiteY53" fmla="*/ 0 h 871538"/>
              <a:gd name="connsiteX54" fmla="*/ 1552575 w 1866900"/>
              <a:gd name="connsiteY54" fmla="*/ 2382 h 871538"/>
              <a:gd name="connsiteX55" fmla="*/ 1566862 w 1866900"/>
              <a:gd name="connsiteY55" fmla="*/ 7144 h 871538"/>
              <a:gd name="connsiteX56" fmla="*/ 1578769 w 1866900"/>
              <a:gd name="connsiteY56" fmla="*/ 9525 h 871538"/>
              <a:gd name="connsiteX57" fmla="*/ 1593056 w 1866900"/>
              <a:gd name="connsiteY57" fmla="*/ 14288 h 871538"/>
              <a:gd name="connsiteX58" fmla="*/ 1600200 w 1866900"/>
              <a:gd name="connsiteY58" fmla="*/ 19050 h 871538"/>
              <a:gd name="connsiteX59" fmla="*/ 1614487 w 1866900"/>
              <a:gd name="connsiteY59" fmla="*/ 21432 h 871538"/>
              <a:gd name="connsiteX60" fmla="*/ 1624012 w 1866900"/>
              <a:gd name="connsiteY60" fmla="*/ 23813 h 871538"/>
              <a:gd name="connsiteX61" fmla="*/ 1638300 w 1866900"/>
              <a:gd name="connsiteY61" fmla="*/ 28575 h 871538"/>
              <a:gd name="connsiteX62" fmla="*/ 1652587 w 1866900"/>
              <a:gd name="connsiteY62" fmla="*/ 30957 h 871538"/>
              <a:gd name="connsiteX63" fmla="*/ 1676400 w 1866900"/>
              <a:gd name="connsiteY63" fmla="*/ 33338 h 871538"/>
              <a:gd name="connsiteX64" fmla="*/ 1702594 w 1866900"/>
              <a:gd name="connsiteY64" fmla="*/ 38100 h 871538"/>
              <a:gd name="connsiteX65" fmla="*/ 1709737 w 1866900"/>
              <a:gd name="connsiteY65" fmla="*/ 40482 h 871538"/>
              <a:gd name="connsiteX66" fmla="*/ 1716881 w 1866900"/>
              <a:gd name="connsiteY66" fmla="*/ 47625 h 871538"/>
              <a:gd name="connsiteX67" fmla="*/ 1721644 w 1866900"/>
              <a:gd name="connsiteY67" fmla="*/ 61913 h 871538"/>
              <a:gd name="connsiteX68" fmla="*/ 1726406 w 1866900"/>
              <a:gd name="connsiteY68" fmla="*/ 78582 h 871538"/>
              <a:gd name="connsiteX69" fmla="*/ 1724025 w 1866900"/>
              <a:gd name="connsiteY69" fmla="*/ 102394 h 871538"/>
              <a:gd name="connsiteX70" fmla="*/ 1716881 w 1866900"/>
              <a:gd name="connsiteY70" fmla="*/ 104775 h 871538"/>
              <a:gd name="connsiteX71" fmla="*/ 1659731 w 1866900"/>
              <a:gd name="connsiteY71" fmla="*/ 107157 h 871538"/>
              <a:gd name="connsiteX72" fmla="*/ 1652587 w 1866900"/>
              <a:gd name="connsiteY72" fmla="*/ 111919 h 871538"/>
              <a:gd name="connsiteX73" fmla="*/ 1650206 w 1866900"/>
              <a:gd name="connsiteY73" fmla="*/ 119063 h 871538"/>
              <a:gd name="connsiteX74" fmla="*/ 1645444 w 1866900"/>
              <a:gd name="connsiteY74" fmla="*/ 126207 h 871538"/>
              <a:gd name="connsiteX75" fmla="*/ 1638300 w 1866900"/>
              <a:gd name="connsiteY75" fmla="*/ 140494 h 871538"/>
              <a:gd name="connsiteX76" fmla="*/ 1635919 w 1866900"/>
              <a:gd name="connsiteY76" fmla="*/ 159544 h 871538"/>
              <a:gd name="connsiteX77" fmla="*/ 1633537 w 1866900"/>
              <a:gd name="connsiteY77" fmla="*/ 166688 h 871538"/>
              <a:gd name="connsiteX78" fmla="*/ 1628775 w 1866900"/>
              <a:gd name="connsiteY78" fmla="*/ 204788 h 871538"/>
              <a:gd name="connsiteX79" fmla="*/ 1626394 w 1866900"/>
              <a:gd name="connsiteY79" fmla="*/ 271463 h 871538"/>
              <a:gd name="connsiteX80" fmla="*/ 1628775 w 1866900"/>
              <a:gd name="connsiteY80" fmla="*/ 338138 h 871538"/>
              <a:gd name="connsiteX81" fmla="*/ 1631156 w 1866900"/>
              <a:gd name="connsiteY81" fmla="*/ 345282 h 871538"/>
              <a:gd name="connsiteX82" fmla="*/ 1645444 w 1866900"/>
              <a:gd name="connsiteY82" fmla="*/ 359569 h 871538"/>
              <a:gd name="connsiteX83" fmla="*/ 1652587 w 1866900"/>
              <a:gd name="connsiteY83" fmla="*/ 361950 h 871538"/>
              <a:gd name="connsiteX84" fmla="*/ 1659731 w 1866900"/>
              <a:gd name="connsiteY84" fmla="*/ 366713 h 871538"/>
              <a:gd name="connsiteX85" fmla="*/ 1726406 w 1866900"/>
              <a:gd name="connsiteY85" fmla="*/ 361950 h 871538"/>
              <a:gd name="connsiteX86" fmla="*/ 1733550 w 1866900"/>
              <a:gd name="connsiteY86" fmla="*/ 297657 h 871538"/>
              <a:gd name="connsiteX87" fmla="*/ 1738312 w 1866900"/>
              <a:gd name="connsiteY87" fmla="*/ 271463 h 871538"/>
              <a:gd name="connsiteX88" fmla="*/ 1743075 w 1866900"/>
              <a:gd name="connsiteY88" fmla="*/ 264319 h 871538"/>
              <a:gd name="connsiteX89" fmla="*/ 1750219 w 1866900"/>
              <a:gd name="connsiteY89" fmla="*/ 261938 h 871538"/>
              <a:gd name="connsiteX90" fmla="*/ 1757362 w 1866900"/>
              <a:gd name="connsiteY90" fmla="*/ 257175 h 871538"/>
              <a:gd name="connsiteX91" fmla="*/ 1774031 w 1866900"/>
              <a:gd name="connsiteY91" fmla="*/ 252413 h 871538"/>
              <a:gd name="connsiteX92" fmla="*/ 1797844 w 1866900"/>
              <a:gd name="connsiteY92" fmla="*/ 254794 h 871538"/>
              <a:gd name="connsiteX93" fmla="*/ 1819275 w 1866900"/>
              <a:gd name="connsiteY93" fmla="*/ 271463 h 871538"/>
              <a:gd name="connsiteX94" fmla="*/ 1826419 w 1866900"/>
              <a:gd name="connsiteY94" fmla="*/ 276225 h 871538"/>
              <a:gd name="connsiteX95" fmla="*/ 1838325 w 1866900"/>
              <a:gd name="connsiteY95" fmla="*/ 297657 h 871538"/>
              <a:gd name="connsiteX96" fmla="*/ 1826419 w 1866900"/>
              <a:gd name="connsiteY96" fmla="*/ 328613 h 871538"/>
              <a:gd name="connsiteX97" fmla="*/ 1819275 w 1866900"/>
              <a:gd name="connsiteY97" fmla="*/ 330994 h 871538"/>
              <a:gd name="connsiteX98" fmla="*/ 1804987 w 1866900"/>
              <a:gd name="connsiteY98" fmla="*/ 342900 h 871538"/>
              <a:gd name="connsiteX99" fmla="*/ 1795462 w 1866900"/>
              <a:gd name="connsiteY99" fmla="*/ 357188 h 871538"/>
              <a:gd name="connsiteX100" fmla="*/ 1800225 w 1866900"/>
              <a:gd name="connsiteY100" fmla="*/ 397669 h 871538"/>
              <a:gd name="connsiteX101" fmla="*/ 1802606 w 1866900"/>
              <a:gd name="connsiteY101" fmla="*/ 404813 h 871538"/>
              <a:gd name="connsiteX102" fmla="*/ 1807369 w 1866900"/>
              <a:gd name="connsiteY102" fmla="*/ 411957 h 871538"/>
              <a:gd name="connsiteX103" fmla="*/ 1812131 w 1866900"/>
              <a:gd name="connsiteY103" fmla="*/ 426244 h 871538"/>
              <a:gd name="connsiteX104" fmla="*/ 1824037 w 1866900"/>
              <a:gd name="connsiteY104" fmla="*/ 447675 h 871538"/>
              <a:gd name="connsiteX105" fmla="*/ 1821656 w 1866900"/>
              <a:gd name="connsiteY105" fmla="*/ 485775 h 871538"/>
              <a:gd name="connsiteX106" fmla="*/ 1816894 w 1866900"/>
              <a:gd name="connsiteY106" fmla="*/ 492919 h 871538"/>
              <a:gd name="connsiteX107" fmla="*/ 1788319 w 1866900"/>
              <a:gd name="connsiteY107" fmla="*/ 485775 h 871538"/>
              <a:gd name="connsiteX108" fmla="*/ 1781175 w 1866900"/>
              <a:gd name="connsiteY108" fmla="*/ 483394 h 871538"/>
              <a:gd name="connsiteX109" fmla="*/ 1774031 w 1866900"/>
              <a:gd name="connsiteY109" fmla="*/ 481013 h 871538"/>
              <a:gd name="connsiteX110" fmla="*/ 1759744 w 1866900"/>
              <a:gd name="connsiteY110" fmla="*/ 459582 h 871538"/>
              <a:gd name="connsiteX111" fmla="*/ 1754981 w 1866900"/>
              <a:gd name="connsiteY111" fmla="*/ 452438 h 871538"/>
              <a:gd name="connsiteX112" fmla="*/ 1747837 w 1866900"/>
              <a:gd name="connsiteY112" fmla="*/ 438150 h 871538"/>
              <a:gd name="connsiteX113" fmla="*/ 1728787 w 1866900"/>
              <a:gd name="connsiteY113" fmla="*/ 426244 h 871538"/>
              <a:gd name="connsiteX114" fmla="*/ 1721644 w 1866900"/>
              <a:gd name="connsiteY114" fmla="*/ 421482 h 871538"/>
              <a:gd name="connsiteX115" fmla="*/ 1707356 w 1866900"/>
              <a:gd name="connsiteY115" fmla="*/ 416719 h 871538"/>
              <a:gd name="connsiteX116" fmla="*/ 1690687 w 1866900"/>
              <a:gd name="connsiteY116" fmla="*/ 419100 h 871538"/>
              <a:gd name="connsiteX117" fmla="*/ 1654969 w 1866900"/>
              <a:gd name="connsiteY117" fmla="*/ 426244 h 871538"/>
              <a:gd name="connsiteX118" fmla="*/ 1647825 w 1866900"/>
              <a:gd name="connsiteY118" fmla="*/ 440532 h 871538"/>
              <a:gd name="connsiteX119" fmla="*/ 1652587 w 1866900"/>
              <a:gd name="connsiteY119" fmla="*/ 523875 h 871538"/>
              <a:gd name="connsiteX120" fmla="*/ 1657350 w 1866900"/>
              <a:gd name="connsiteY120" fmla="*/ 538163 h 871538"/>
              <a:gd name="connsiteX121" fmla="*/ 1662112 w 1866900"/>
              <a:gd name="connsiteY121" fmla="*/ 554832 h 871538"/>
              <a:gd name="connsiteX122" fmla="*/ 1666875 w 1866900"/>
              <a:gd name="connsiteY122" fmla="*/ 561975 h 871538"/>
              <a:gd name="connsiteX123" fmla="*/ 1676400 w 1866900"/>
              <a:gd name="connsiteY123" fmla="*/ 573882 h 871538"/>
              <a:gd name="connsiteX124" fmla="*/ 1678781 w 1866900"/>
              <a:gd name="connsiteY124" fmla="*/ 581025 h 871538"/>
              <a:gd name="connsiteX125" fmla="*/ 1688306 w 1866900"/>
              <a:gd name="connsiteY125" fmla="*/ 595313 h 871538"/>
              <a:gd name="connsiteX126" fmla="*/ 1693069 w 1866900"/>
              <a:gd name="connsiteY126" fmla="*/ 602457 h 871538"/>
              <a:gd name="connsiteX127" fmla="*/ 1697831 w 1866900"/>
              <a:gd name="connsiteY127" fmla="*/ 616744 h 871538"/>
              <a:gd name="connsiteX128" fmla="*/ 1707356 w 1866900"/>
              <a:gd name="connsiteY128" fmla="*/ 631032 h 871538"/>
              <a:gd name="connsiteX129" fmla="*/ 1714500 w 1866900"/>
              <a:gd name="connsiteY129" fmla="*/ 652463 h 871538"/>
              <a:gd name="connsiteX130" fmla="*/ 1716881 w 1866900"/>
              <a:gd name="connsiteY130" fmla="*/ 659607 h 871538"/>
              <a:gd name="connsiteX131" fmla="*/ 1731169 w 1866900"/>
              <a:gd name="connsiteY131" fmla="*/ 666750 h 871538"/>
              <a:gd name="connsiteX132" fmla="*/ 1781175 w 1866900"/>
              <a:gd name="connsiteY132" fmla="*/ 659607 h 871538"/>
              <a:gd name="connsiteX133" fmla="*/ 1788319 w 1866900"/>
              <a:gd name="connsiteY133" fmla="*/ 654844 h 871538"/>
              <a:gd name="connsiteX134" fmla="*/ 1802606 w 1866900"/>
              <a:gd name="connsiteY134" fmla="*/ 650082 h 871538"/>
              <a:gd name="connsiteX135" fmla="*/ 1809750 w 1866900"/>
              <a:gd name="connsiteY135" fmla="*/ 645319 h 871538"/>
              <a:gd name="connsiteX136" fmla="*/ 1852612 w 1866900"/>
              <a:gd name="connsiteY136" fmla="*/ 645319 h 871538"/>
              <a:gd name="connsiteX137" fmla="*/ 1859756 w 1866900"/>
              <a:gd name="connsiteY137" fmla="*/ 650082 h 871538"/>
              <a:gd name="connsiteX138" fmla="*/ 1862137 w 1866900"/>
              <a:gd name="connsiteY138" fmla="*/ 657225 h 871538"/>
              <a:gd name="connsiteX139" fmla="*/ 1866900 w 1866900"/>
              <a:gd name="connsiteY139" fmla="*/ 664369 h 871538"/>
              <a:gd name="connsiteX140" fmla="*/ 1864519 w 1866900"/>
              <a:gd name="connsiteY140" fmla="*/ 697707 h 871538"/>
              <a:gd name="connsiteX141" fmla="*/ 1857375 w 1866900"/>
              <a:gd name="connsiteY141" fmla="*/ 704850 h 871538"/>
              <a:gd name="connsiteX142" fmla="*/ 1854994 w 1866900"/>
              <a:gd name="connsiteY142" fmla="*/ 711994 h 871538"/>
              <a:gd name="connsiteX143" fmla="*/ 1840706 w 1866900"/>
              <a:gd name="connsiteY143" fmla="*/ 723900 h 871538"/>
              <a:gd name="connsiteX144" fmla="*/ 1833562 w 1866900"/>
              <a:gd name="connsiteY144" fmla="*/ 726282 h 871538"/>
              <a:gd name="connsiteX145" fmla="*/ 1826419 w 1866900"/>
              <a:gd name="connsiteY145" fmla="*/ 731044 h 871538"/>
              <a:gd name="connsiteX146" fmla="*/ 1793081 w 1866900"/>
              <a:gd name="connsiteY146" fmla="*/ 740569 h 871538"/>
              <a:gd name="connsiteX147" fmla="*/ 1785937 w 1866900"/>
              <a:gd name="connsiteY147" fmla="*/ 742950 h 871538"/>
              <a:gd name="connsiteX148" fmla="*/ 1771650 w 1866900"/>
              <a:gd name="connsiteY148" fmla="*/ 752475 h 871538"/>
              <a:gd name="connsiteX149" fmla="*/ 1762125 w 1866900"/>
              <a:gd name="connsiteY149" fmla="*/ 764382 h 871538"/>
              <a:gd name="connsiteX150" fmla="*/ 1754981 w 1866900"/>
              <a:gd name="connsiteY150" fmla="*/ 785813 h 871538"/>
              <a:gd name="connsiteX151" fmla="*/ 1752600 w 1866900"/>
              <a:gd name="connsiteY151" fmla="*/ 792957 h 871538"/>
              <a:gd name="connsiteX152" fmla="*/ 1747837 w 1866900"/>
              <a:gd name="connsiteY152" fmla="*/ 800100 h 871538"/>
              <a:gd name="connsiteX153" fmla="*/ 1745456 w 1866900"/>
              <a:gd name="connsiteY153" fmla="*/ 838200 h 871538"/>
              <a:gd name="connsiteX154" fmla="*/ 1743075 w 1866900"/>
              <a:gd name="connsiteY154" fmla="*/ 845344 h 871538"/>
              <a:gd name="connsiteX155" fmla="*/ 1733550 w 1866900"/>
              <a:gd name="connsiteY155" fmla="*/ 859632 h 871538"/>
              <a:gd name="connsiteX156" fmla="*/ 1712119 w 1866900"/>
              <a:gd name="connsiteY156" fmla="*/ 869157 h 871538"/>
              <a:gd name="connsiteX157" fmla="*/ 1704975 w 1866900"/>
              <a:gd name="connsiteY157" fmla="*/ 871538 h 871538"/>
              <a:gd name="connsiteX158" fmla="*/ 1688306 w 1866900"/>
              <a:gd name="connsiteY158" fmla="*/ 869157 h 871538"/>
              <a:gd name="connsiteX159" fmla="*/ 1678781 w 1866900"/>
              <a:gd name="connsiteY159" fmla="*/ 854869 h 871538"/>
              <a:gd name="connsiteX160" fmla="*/ 1674019 w 1866900"/>
              <a:gd name="connsiteY160" fmla="*/ 847725 h 871538"/>
              <a:gd name="connsiteX161" fmla="*/ 1676400 w 1866900"/>
              <a:gd name="connsiteY161" fmla="*/ 812007 h 871538"/>
              <a:gd name="connsiteX162" fmla="*/ 1678781 w 1866900"/>
              <a:gd name="connsiteY162" fmla="*/ 804863 h 871538"/>
              <a:gd name="connsiteX163" fmla="*/ 1676400 w 1866900"/>
              <a:gd name="connsiteY163" fmla="*/ 745332 h 871538"/>
              <a:gd name="connsiteX164" fmla="*/ 1671637 w 1866900"/>
              <a:gd name="connsiteY164" fmla="*/ 731044 h 871538"/>
              <a:gd name="connsiteX165" fmla="*/ 1664494 w 1866900"/>
              <a:gd name="connsiteY165" fmla="*/ 716757 h 871538"/>
              <a:gd name="connsiteX166" fmla="*/ 1657350 w 1866900"/>
              <a:gd name="connsiteY166" fmla="*/ 711994 h 871538"/>
              <a:gd name="connsiteX167" fmla="*/ 1654969 w 1866900"/>
              <a:gd name="connsiteY167" fmla="*/ 704850 h 871538"/>
              <a:gd name="connsiteX168" fmla="*/ 1645444 w 1866900"/>
              <a:gd name="connsiteY168" fmla="*/ 690563 h 871538"/>
              <a:gd name="connsiteX169" fmla="*/ 1643062 w 1866900"/>
              <a:gd name="connsiteY169" fmla="*/ 683419 h 871538"/>
              <a:gd name="connsiteX170" fmla="*/ 1635919 w 1866900"/>
              <a:gd name="connsiteY170" fmla="*/ 678657 h 871538"/>
              <a:gd name="connsiteX171" fmla="*/ 1624012 w 1866900"/>
              <a:gd name="connsiteY171" fmla="*/ 657225 h 871538"/>
              <a:gd name="connsiteX172" fmla="*/ 1619250 w 1866900"/>
              <a:gd name="connsiteY172" fmla="*/ 650082 h 871538"/>
              <a:gd name="connsiteX173" fmla="*/ 1614487 w 1866900"/>
              <a:gd name="connsiteY173" fmla="*/ 642938 h 871538"/>
              <a:gd name="connsiteX174" fmla="*/ 1609725 w 1866900"/>
              <a:gd name="connsiteY174" fmla="*/ 626269 h 871538"/>
              <a:gd name="connsiteX175" fmla="*/ 1604962 w 1866900"/>
              <a:gd name="connsiteY175" fmla="*/ 611982 h 871538"/>
              <a:gd name="connsiteX176" fmla="*/ 1602581 w 1866900"/>
              <a:gd name="connsiteY176" fmla="*/ 604838 h 871538"/>
              <a:gd name="connsiteX177" fmla="*/ 1597819 w 1866900"/>
              <a:gd name="connsiteY177" fmla="*/ 588169 h 871538"/>
              <a:gd name="connsiteX178" fmla="*/ 1590675 w 1866900"/>
              <a:gd name="connsiteY178" fmla="*/ 581025 h 871538"/>
              <a:gd name="connsiteX179" fmla="*/ 1585912 w 1866900"/>
              <a:gd name="connsiteY179" fmla="*/ 573882 h 871538"/>
              <a:gd name="connsiteX180" fmla="*/ 1571625 w 1866900"/>
              <a:gd name="connsiteY180" fmla="*/ 564357 h 871538"/>
              <a:gd name="connsiteX181" fmla="*/ 1557337 w 1866900"/>
              <a:gd name="connsiteY181" fmla="*/ 552450 h 871538"/>
              <a:gd name="connsiteX182" fmla="*/ 1547812 w 1866900"/>
              <a:gd name="connsiteY182" fmla="*/ 542925 h 871538"/>
              <a:gd name="connsiteX183" fmla="*/ 1538287 w 1866900"/>
              <a:gd name="connsiteY183" fmla="*/ 533400 h 871538"/>
              <a:gd name="connsiteX184" fmla="*/ 1526381 w 1866900"/>
              <a:gd name="connsiteY184" fmla="*/ 519113 h 871538"/>
              <a:gd name="connsiteX185" fmla="*/ 1521619 w 1866900"/>
              <a:gd name="connsiteY185" fmla="*/ 511969 h 871538"/>
              <a:gd name="connsiteX186" fmla="*/ 1514475 w 1866900"/>
              <a:gd name="connsiteY186" fmla="*/ 509588 h 871538"/>
              <a:gd name="connsiteX187" fmla="*/ 1502569 w 1866900"/>
              <a:gd name="connsiteY187" fmla="*/ 497682 h 871538"/>
              <a:gd name="connsiteX188" fmla="*/ 1490662 w 1866900"/>
              <a:gd name="connsiteY188" fmla="*/ 483394 h 871538"/>
              <a:gd name="connsiteX189" fmla="*/ 1469231 w 1866900"/>
              <a:gd name="connsiteY189" fmla="*/ 473869 h 871538"/>
              <a:gd name="connsiteX190" fmla="*/ 1231106 w 1866900"/>
              <a:gd name="connsiteY190" fmla="*/ 471488 h 871538"/>
              <a:gd name="connsiteX191" fmla="*/ 1083469 w 1866900"/>
              <a:gd name="connsiteY191" fmla="*/ 464344 h 871538"/>
              <a:gd name="connsiteX192" fmla="*/ 1031081 w 1866900"/>
              <a:gd name="connsiteY192" fmla="*/ 461963 h 871538"/>
              <a:gd name="connsiteX193" fmla="*/ 840581 w 1866900"/>
              <a:gd name="connsiteY193" fmla="*/ 459582 h 871538"/>
              <a:gd name="connsiteX194" fmla="*/ 750094 w 1866900"/>
              <a:gd name="connsiteY194" fmla="*/ 457200 h 871538"/>
              <a:gd name="connsiteX195" fmla="*/ 428625 w 1866900"/>
              <a:gd name="connsiteY195" fmla="*/ 461963 h 871538"/>
              <a:gd name="connsiteX196" fmla="*/ 402431 w 1866900"/>
              <a:gd name="connsiteY196" fmla="*/ 466725 h 871538"/>
              <a:gd name="connsiteX197" fmla="*/ 395287 w 1866900"/>
              <a:gd name="connsiteY197" fmla="*/ 469107 h 871538"/>
              <a:gd name="connsiteX198" fmla="*/ 385762 w 1866900"/>
              <a:gd name="connsiteY198" fmla="*/ 471488 h 871538"/>
              <a:gd name="connsiteX199" fmla="*/ 378619 w 1866900"/>
              <a:gd name="connsiteY199" fmla="*/ 473869 h 871538"/>
              <a:gd name="connsiteX200" fmla="*/ 347662 w 1866900"/>
              <a:gd name="connsiteY200" fmla="*/ 483394 h 871538"/>
              <a:gd name="connsiteX201" fmla="*/ 314325 w 1866900"/>
              <a:gd name="connsiteY201" fmla="*/ 492919 h 871538"/>
              <a:gd name="connsiteX202" fmla="*/ 278606 w 1866900"/>
              <a:gd name="connsiteY202" fmla="*/ 504825 h 871538"/>
              <a:gd name="connsiteX203" fmla="*/ 250031 w 1866900"/>
              <a:gd name="connsiteY203" fmla="*/ 514350 h 871538"/>
              <a:gd name="connsiteX204" fmla="*/ 185737 w 1866900"/>
              <a:gd name="connsiteY20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311944 w 1866900"/>
              <a:gd name="connsiteY10" fmla="*/ 383381 h 871538"/>
              <a:gd name="connsiteX11" fmla="*/ 342900 w 1866900"/>
              <a:gd name="connsiteY11" fmla="*/ 364332 h 871538"/>
              <a:gd name="connsiteX12" fmla="*/ 354806 w 1866900"/>
              <a:gd name="connsiteY12" fmla="*/ 366713 h 871538"/>
              <a:gd name="connsiteX13" fmla="*/ 385762 w 1866900"/>
              <a:gd name="connsiteY13" fmla="*/ 369094 h 871538"/>
              <a:gd name="connsiteX14" fmla="*/ 416719 w 1866900"/>
              <a:gd name="connsiteY14" fmla="*/ 373857 h 871538"/>
              <a:gd name="connsiteX15" fmla="*/ 445294 w 1866900"/>
              <a:gd name="connsiteY15" fmla="*/ 378619 h 871538"/>
              <a:gd name="connsiteX16" fmla="*/ 833437 w 1866900"/>
              <a:gd name="connsiteY16" fmla="*/ 383382 h 871538"/>
              <a:gd name="connsiteX17" fmla="*/ 1345406 w 1866900"/>
              <a:gd name="connsiteY17" fmla="*/ 383382 h 871538"/>
              <a:gd name="connsiteX18" fmla="*/ 1452562 w 1866900"/>
              <a:gd name="connsiteY18" fmla="*/ 381000 h 871538"/>
              <a:gd name="connsiteX19" fmla="*/ 1466850 w 1866900"/>
              <a:gd name="connsiteY19" fmla="*/ 376238 h 871538"/>
              <a:gd name="connsiteX20" fmla="*/ 1478756 w 1866900"/>
              <a:gd name="connsiteY20" fmla="*/ 364332 h 871538"/>
              <a:gd name="connsiteX21" fmla="*/ 1490662 w 1866900"/>
              <a:gd name="connsiteY21" fmla="*/ 350044 h 871538"/>
              <a:gd name="connsiteX22" fmla="*/ 1497806 w 1866900"/>
              <a:gd name="connsiteY22" fmla="*/ 345282 h 871538"/>
              <a:gd name="connsiteX23" fmla="*/ 1507331 w 1866900"/>
              <a:gd name="connsiteY23" fmla="*/ 333375 h 871538"/>
              <a:gd name="connsiteX24" fmla="*/ 1512094 w 1866900"/>
              <a:gd name="connsiteY24" fmla="*/ 323850 h 871538"/>
              <a:gd name="connsiteX25" fmla="*/ 1521619 w 1866900"/>
              <a:gd name="connsiteY25" fmla="*/ 309563 h 871538"/>
              <a:gd name="connsiteX26" fmla="*/ 1524000 w 1866900"/>
              <a:gd name="connsiteY26" fmla="*/ 302419 h 871538"/>
              <a:gd name="connsiteX27" fmla="*/ 1533525 w 1866900"/>
              <a:gd name="connsiteY27" fmla="*/ 288132 h 871538"/>
              <a:gd name="connsiteX28" fmla="*/ 1535906 w 1866900"/>
              <a:gd name="connsiteY28" fmla="*/ 278607 h 871538"/>
              <a:gd name="connsiteX29" fmla="*/ 1538287 w 1866900"/>
              <a:gd name="connsiteY29" fmla="*/ 264319 h 871538"/>
              <a:gd name="connsiteX30" fmla="*/ 1540669 w 1866900"/>
              <a:gd name="connsiteY30" fmla="*/ 257175 h 871538"/>
              <a:gd name="connsiteX31" fmla="*/ 1547812 w 1866900"/>
              <a:gd name="connsiteY31" fmla="*/ 230982 h 871538"/>
              <a:gd name="connsiteX32" fmla="*/ 1552575 w 1866900"/>
              <a:gd name="connsiteY32" fmla="*/ 197644 h 871538"/>
              <a:gd name="connsiteX33" fmla="*/ 1557337 w 1866900"/>
              <a:gd name="connsiteY33" fmla="*/ 190500 h 871538"/>
              <a:gd name="connsiteX34" fmla="*/ 1562100 w 1866900"/>
              <a:gd name="connsiteY34" fmla="*/ 176213 h 871538"/>
              <a:gd name="connsiteX35" fmla="*/ 1564481 w 1866900"/>
              <a:gd name="connsiteY35" fmla="*/ 169069 h 871538"/>
              <a:gd name="connsiteX36" fmla="*/ 1574006 w 1866900"/>
              <a:gd name="connsiteY36" fmla="*/ 154782 h 871538"/>
              <a:gd name="connsiteX37" fmla="*/ 1578769 w 1866900"/>
              <a:gd name="connsiteY37" fmla="*/ 147638 h 871538"/>
              <a:gd name="connsiteX38" fmla="*/ 1590675 w 1866900"/>
              <a:gd name="connsiteY38" fmla="*/ 126207 h 871538"/>
              <a:gd name="connsiteX39" fmla="*/ 1595437 w 1866900"/>
              <a:gd name="connsiteY39" fmla="*/ 119063 h 871538"/>
              <a:gd name="connsiteX40" fmla="*/ 1600200 w 1866900"/>
              <a:gd name="connsiteY40" fmla="*/ 111919 h 871538"/>
              <a:gd name="connsiteX41" fmla="*/ 1600200 w 1866900"/>
              <a:gd name="connsiteY41" fmla="*/ 90488 h 871538"/>
              <a:gd name="connsiteX42" fmla="*/ 1578769 w 1866900"/>
              <a:gd name="connsiteY42" fmla="*/ 73819 h 871538"/>
              <a:gd name="connsiteX43" fmla="*/ 1564481 w 1866900"/>
              <a:gd name="connsiteY43" fmla="*/ 66675 h 871538"/>
              <a:gd name="connsiteX44" fmla="*/ 1557337 w 1866900"/>
              <a:gd name="connsiteY44" fmla="*/ 61913 h 871538"/>
              <a:gd name="connsiteX45" fmla="*/ 1547812 w 1866900"/>
              <a:gd name="connsiteY45" fmla="*/ 57150 h 871538"/>
              <a:gd name="connsiteX46" fmla="*/ 1533525 w 1866900"/>
              <a:gd name="connsiteY46" fmla="*/ 50007 h 871538"/>
              <a:gd name="connsiteX47" fmla="*/ 1526381 w 1866900"/>
              <a:gd name="connsiteY47" fmla="*/ 45244 h 871538"/>
              <a:gd name="connsiteX48" fmla="*/ 1519237 w 1866900"/>
              <a:gd name="connsiteY48" fmla="*/ 42863 h 871538"/>
              <a:gd name="connsiteX49" fmla="*/ 1509712 w 1866900"/>
              <a:gd name="connsiteY49" fmla="*/ 28575 h 871538"/>
              <a:gd name="connsiteX50" fmla="*/ 1504950 w 1866900"/>
              <a:gd name="connsiteY50" fmla="*/ 21432 h 871538"/>
              <a:gd name="connsiteX51" fmla="*/ 1507331 w 1866900"/>
              <a:gd name="connsiteY51" fmla="*/ 11907 h 871538"/>
              <a:gd name="connsiteX52" fmla="*/ 1528762 w 1866900"/>
              <a:gd name="connsiteY52" fmla="*/ 0 h 871538"/>
              <a:gd name="connsiteX53" fmla="*/ 1552575 w 1866900"/>
              <a:gd name="connsiteY53" fmla="*/ 2382 h 871538"/>
              <a:gd name="connsiteX54" fmla="*/ 1566862 w 1866900"/>
              <a:gd name="connsiteY54" fmla="*/ 7144 h 871538"/>
              <a:gd name="connsiteX55" fmla="*/ 1578769 w 1866900"/>
              <a:gd name="connsiteY55" fmla="*/ 9525 h 871538"/>
              <a:gd name="connsiteX56" fmla="*/ 1593056 w 1866900"/>
              <a:gd name="connsiteY56" fmla="*/ 14288 h 871538"/>
              <a:gd name="connsiteX57" fmla="*/ 1600200 w 1866900"/>
              <a:gd name="connsiteY57" fmla="*/ 19050 h 871538"/>
              <a:gd name="connsiteX58" fmla="*/ 1614487 w 1866900"/>
              <a:gd name="connsiteY58" fmla="*/ 21432 h 871538"/>
              <a:gd name="connsiteX59" fmla="*/ 1624012 w 1866900"/>
              <a:gd name="connsiteY59" fmla="*/ 23813 h 871538"/>
              <a:gd name="connsiteX60" fmla="*/ 1638300 w 1866900"/>
              <a:gd name="connsiteY60" fmla="*/ 28575 h 871538"/>
              <a:gd name="connsiteX61" fmla="*/ 1652587 w 1866900"/>
              <a:gd name="connsiteY61" fmla="*/ 30957 h 871538"/>
              <a:gd name="connsiteX62" fmla="*/ 1676400 w 1866900"/>
              <a:gd name="connsiteY62" fmla="*/ 33338 h 871538"/>
              <a:gd name="connsiteX63" fmla="*/ 1702594 w 1866900"/>
              <a:gd name="connsiteY63" fmla="*/ 38100 h 871538"/>
              <a:gd name="connsiteX64" fmla="*/ 1709737 w 1866900"/>
              <a:gd name="connsiteY64" fmla="*/ 40482 h 871538"/>
              <a:gd name="connsiteX65" fmla="*/ 1716881 w 1866900"/>
              <a:gd name="connsiteY65" fmla="*/ 47625 h 871538"/>
              <a:gd name="connsiteX66" fmla="*/ 1721644 w 1866900"/>
              <a:gd name="connsiteY66" fmla="*/ 61913 h 871538"/>
              <a:gd name="connsiteX67" fmla="*/ 1726406 w 1866900"/>
              <a:gd name="connsiteY67" fmla="*/ 78582 h 871538"/>
              <a:gd name="connsiteX68" fmla="*/ 1724025 w 1866900"/>
              <a:gd name="connsiteY68" fmla="*/ 102394 h 871538"/>
              <a:gd name="connsiteX69" fmla="*/ 1716881 w 1866900"/>
              <a:gd name="connsiteY69" fmla="*/ 104775 h 871538"/>
              <a:gd name="connsiteX70" fmla="*/ 1659731 w 1866900"/>
              <a:gd name="connsiteY70" fmla="*/ 107157 h 871538"/>
              <a:gd name="connsiteX71" fmla="*/ 1652587 w 1866900"/>
              <a:gd name="connsiteY71" fmla="*/ 111919 h 871538"/>
              <a:gd name="connsiteX72" fmla="*/ 1650206 w 1866900"/>
              <a:gd name="connsiteY72" fmla="*/ 119063 h 871538"/>
              <a:gd name="connsiteX73" fmla="*/ 1645444 w 1866900"/>
              <a:gd name="connsiteY73" fmla="*/ 126207 h 871538"/>
              <a:gd name="connsiteX74" fmla="*/ 1638300 w 1866900"/>
              <a:gd name="connsiteY74" fmla="*/ 140494 h 871538"/>
              <a:gd name="connsiteX75" fmla="*/ 1635919 w 1866900"/>
              <a:gd name="connsiteY75" fmla="*/ 159544 h 871538"/>
              <a:gd name="connsiteX76" fmla="*/ 1633537 w 1866900"/>
              <a:gd name="connsiteY76" fmla="*/ 166688 h 871538"/>
              <a:gd name="connsiteX77" fmla="*/ 1628775 w 1866900"/>
              <a:gd name="connsiteY77" fmla="*/ 204788 h 871538"/>
              <a:gd name="connsiteX78" fmla="*/ 1626394 w 1866900"/>
              <a:gd name="connsiteY78" fmla="*/ 271463 h 871538"/>
              <a:gd name="connsiteX79" fmla="*/ 1628775 w 1866900"/>
              <a:gd name="connsiteY79" fmla="*/ 338138 h 871538"/>
              <a:gd name="connsiteX80" fmla="*/ 1631156 w 1866900"/>
              <a:gd name="connsiteY80" fmla="*/ 345282 h 871538"/>
              <a:gd name="connsiteX81" fmla="*/ 1645444 w 1866900"/>
              <a:gd name="connsiteY81" fmla="*/ 359569 h 871538"/>
              <a:gd name="connsiteX82" fmla="*/ 1652587 w 1866900"/>
              <a:gd name="connsiteY82" fmla="*/ 361950 h 871538"/>
              <a:gd name="connsiteX83" fmla="*/ 1659731 w 1866900"/>
              <a:gd name="connsiteY83" fmla="*/ 366713 h 871538"/>
              <a:gd name="connsiteX84" fmla="*/ 1726406 w 1866900"/>
              <a:gd name="connsiteY84" fmla="*/ 361950 h 871538"/>
              <a:gd name="connsiteX85" fmla="*/ 1733550 w 1866900"/>
              <a:gd name="connsiteY85" fmla="*/ 297657 h 871538"/>
              <a:gd name="connsiteX86" fmla="*/ 1738312 w 1866900"/>
              <a:gd name="connsiteY86" fmla="*/ 271463 h 871538"/>
              <a:gd name="connsiteX87" fmla="*/ 1743075 w 1866900"/>
              <a:gd name="connsiteY87" fmla="*/ 264319 h 871538"/>
              <a:gd name="connsiteX88" fmla="*/ 1750219 w 1866900"/>
              <a:gd name="connsiteY88" fmla="*/ 261938 h 871538"/>
              <a:gd name="connsiteX89" fmla="*/ 1757362 w 1866900"/>
              <a:gd name="connsiteY89" fmla="*/ 257175 h 871538"/>
              <a:gd name="connsiteX90" fmla="*/ 1774031 w 1866900"/>
              <a:gd name="connsiteY90" fmla="*/ 252413 h 871538"/>
              <a:gd name="connsiteX91" fmla="*/ 1797844 w 1866900"/>
              <a:gd name="connsiteY91" fmla="*/ 254794 h 871538"/>
              <a:gd name="connsiteX92" fmla="*/ 1819275 w 1866900"/>
              <a:gd name="connsiteY92" fmla="*/ 271463 h 871538"/>
              <a:gd name="connsiteX93" fmla="*/ 1826419 w 1866900"/>
              <a:gd name="connsiteY93" fmla="*/ 276225 h 871538"/>
              <a:gd name="connsiteX94" fmla="*/ 1838325 w 1866900"/>
              <a:gd name="connsiteY94" fmla="*/ 297657 h 871538"/>
              <a:gd name="connsiteX95" fmla="*/ 1826419 w 1866900"/>
              <a:gd name="connsiteY95" fmla="*/ 328613 h 871538"/>
              <a:gd name="connsiteX96" fmla="*/ 1819275 w 1866900"/>
              <a:gd name="connsiteY96" fmla="*/ 330994 h 871538"/>
              <a:gd name="connsiteX97" fmla="*/ 1804987 w 1866900"/>
              <a:gd name="connsiteY97" fmla="*/ 342900 h 871538"/>
              <a:gd name="connsiteX98" fmla="*/ 1795462 w 1866900"/>
              <a:gd name="connsiteY98" fmla="*/ 357188 h 871538"/>
              <a:gd name="connsiteX99" fmla="*/ 1800225 w 1866900"/>
              <a:gd name="connsiteY99" fmla="*/ 397669 h 871538"/>
              <a:gd name="connsiteX100" fmla="*/ 1802606 w 1866900"/>
              <a:gd name="connsiteY100" fmla="*/ 404813 h 871538"/>
              <a:gd name="connsiteX101" fmla="*/ 1807369 w 1866900"/>
              <a:gd name="connsiteY101" fmla="*/ 411957 h 871538"/>
              <a:gd name="connsiteX102" fmla="*/ 1812131 w 1866900"/>
              <a:gd name="connsiteY102" fmla="*/ 426244 h 871538"/>
              <a:gd name="connsiteX103" fmla="*/ 1824037 w 1866900"/>
              <a:gd name="connsiteY103" fmla="*/ 447675 h 871538"/>
              <a:gd name="connsiteX104" fmla="*/ 1821656 w 1866900"/>
              <a:gd name="connsiteY104" fmla="*/ 485775 h 871538"/>
              <a:gd name="connsiteX105" fmla="*/ 1816894 w 1866900"/>
              <a:gd name="connsiteY105" fmla="*/ 492919 h 871538"/>
              <a:gd name="connsiteX106" fmla="*/ 1788319 w 1866900"/>
              <a:gd name="connsiteY106" fmla="*/ 485775 h 871538"/>
              <a:gd name="connsiteX107" fmla="*/ 1781175 w 1866900"/>
              <a:gd name="connsiteY107" fmla="*/ 483394 h 871538"/>
              <a:gd name="connsiteX108" fmla="*/ 1774031 w 1866900"/>
              <a:gd name="connsiteY108" fmla="*/ 481013 h 871538"/>
              <a:gd name="connsiteX109" fmla="*/ 1759744 w 1866900"/>
              <a:gd name="connsiteY109" fmla="*/ 459582 h 871538"/>
              <a:gd name="connsiteX110" fmla="*/ 1754981 w 1866900"/>
              <a:gd name="connsiteY110" fmla="*/ 452438 h 871538"/>
              <a:gd name="connsiteX111" fmla="*/ 1747837 w 1866900"/>
              <a:gd name="connsiteY111" fmla="*/ 438150 h 871538"/>
              <a:gd name="connsiteX112" fmla="*/ 1728787 w 1866900"/>
              <a:gd name="connsiteY112" fmla="*/ 426244 h 871538"/>
              <a:gd name="connsiteX113" fmla="*/ 1721644 w 1866900"/>
              <a:gd name="connsiteY113" fmla="*/ 421482 h 871538"/>
              <a:gd name="connsiteX114" fmla="*/ 1707356 w 1866900"/>
              <a:gd name="connsiteY114" fmla="*/ 416719 h 871538"/>
              <a:gd name="connsiteX115" fmla="*/ 1690687 w 1866900"/>
              <a:gd name="connsiteY115" fmla="*/ 419100 h 871538"/>
              <a:gd name="connsiteX116" fmla="*/ 1654969 w 1866900"/>
              <a:gd name="connsiteY116" fmla="*/ 426244 h 871538"/>
              <a:gd name="connsiteX117" fmla="*/ 1647825 w 1866900"/>
              <a:gd name="connsiteY117" fmla="*/ 440532 h 871538"/>
              <a:gd name="connsiteX118" fmla="*/ 1652587 w 1866900"/>
              <a:gd name="connsiteY118" fmla="*/ 523875 h 871538"/>
              <a:gd name="connsiteX119" fmla="*/ 1657350 w 1866900"/>
              <a:gd name="connsiteY119" fmla="*/ 538163 h 871538"/>
              <a:gd name="connsiteX120" fmla="*/ 1662112 w 1866900"/>
              <a:gd name="connsiteY120" fmla="*/ 554832 h 871538"/>
              <a:gd name="connsiteX121" fmla="*/ 1666875 w 1866900"/>
              <a:gd name="connsiteY121" fmla="*/ 561975 h 871538"/>
              <a:gd name="connsiteX122" fmla="*/ 1676400 w 1866900"/>
              <a:gd name="connsiteY122" fmla="*/ 573882 h 871538"/>
              <a:gd name="connsiteX123" fmla="*/ 1678781 w 1866900"/>
              <a:gd name="connsiteY123" fmla="*/ 581025 h 871538"/>
              <a:gd name="connsiteX124" fmla="*/ 1688306 w 1866900"/>
              <a:gd name="connsiteY124" fmla="*/ 595313 h 871538"/>
              <a:gd name="connsiteX125" fmla="*/ 1693069 w 1866900"/>
              <a:gd name="connsiteY125" fmla="*/ 602457 h 871538"/>
              <a:gd name="connsiteX126" fmla="*/ 1697831 w 1866900"/>
              <a:gd name="connsiteY126" fmla="*/ 616744 h 871538"/>
              <a:gd name="connsiteX127" fmla="*/ 1707356 w 1866900"/>
              <a:gd name="connsiteY127" fmla="*/ 631032 h 871538"/>
              <a:gd name="connsiteX128" fmla="*/ 1714500 w 1866900"/>
              <a:gd name="connsiteY128" fmla="*/ 652463 h 871538"/>
              <a:gd name="connsiteX129" fmla="*/ 1716881 w 1866900"/>
              <a:gd name="connsiteY129" fmla="*/ 659607 h 871538"/>
              <a:gd name="connsiteX130" fmla="*/ 1731169 w 1866900"/>
              <a:gd name="connsiteY130" fmla="*/ 666750 h 871538"/>
              <a:gd name="connsiteX131" fmla="*/ 1781175 w 1866900"/>
              <a:gd name="connsiteY131" fmla="*/ 659607 h 871538"/>
              <a:gd name="connsiteX132" fmla="*/ 1788319 w 1866900"/>
              <a:gd name="connsiteY132" fmla="*/ 654844 h 871538"/>
              <a:gd name="connsiteX133" fmla="*/ 1802606 w 1866900"/>
              <a:gd name="connsiteY133" fmla="*/ 650082 h 871538"/>
              <a:gd name="connsiteX134" fmla="*/ 1809750 w 1866900"/>
              <a:gd name="connsiteY134" fmla="*/ 645319 h 871538"/>
              <a:gd name="connsiteX135" fmla="*/ 1852612 w 1866900"/>
              <a:gd name="connsiteY135" fmla="*/ 645319 h 871538"/>
              <a:gd name="connsiteX136" fmla="*/ 1859756 w 1866900"/>
              <a:gd name="connsiteY136" fmla="*/ 650082 h 871538"/>
              <a:gd name="connsiteX137" fmla="*/ 1862137 w 1866900"/>
              <a:gd name="connsiteY137" fmla="*/ 657225 h 871538"/>
              <a:gd name="connsiteX138" fmla="*/ 1866900 w 1866900"/>
              <a:gd name="connsiteY138" fmla="*/ 664369 h 871538"/>
              <a:gd name="connsiteX139" fmla="*/ 1864519 w 1866900"/>
              <a:gd name="connsiteY139" fmla="*/ 697707 h 871538"/>
              <a:gd name="connsiteX140" fmla="*/ 1857375 w 1866900"/>
              <a:gd name="connsiteY140" fmla="*/ 704850 h 871538"/>
              <a:gd name="connsiteX141" fmla="*/ 1854994 w 1866900"/>
              <a:gd name="connsiteY141" fmla="*/ 711994 h 871538"/>
              <a:gd name="connsiteX142" fmla="*/ 1840706 w 1866900"/>
              <a:gd name="connsiteY142" fmla="*/ 723900 h 871538"/>
              <a:gd name="connsiteX143" fmla="*/ 1833562 w 1866900"/>
              <a:gd name="connsiteY143" fmla="*/ 726282 h 871538"/>
              <a:gd name="connsiteX144" fmla="*/ 1826419 w 1866900"/>
              <a:gd name="connsiteY144" fmla="*/ 731044 h 871538"/>
              <a:gd name="connsiteX145" fmla="*/ 1793081 w 1866900"/>
              <a:gd name="connsiteY145" fmla="*/ 740569 h 871538"/>
              <a:gd name="connsiteX146" fmla="*/ 1785937 w 1866900"/>
              <a:gd name="connsiteY146" fmla="*/ 742950 h 871538"/>
              <a:gd name="connsiteX147" fmla="*/ 1771650 w 1866900"/>
              <a:gd name="connsiteY147" fmla="*/ 752475 h 871538"/>
              <a:gd name="connsiteX148" fmla="*/ 1762125 w 1866900"/>
              <a:gd name="connsiteY148" fmla="*/ 764382 h 871538"/>
              <a:gd name="connsiteX149" fmla="*/ 1754981 w 1866900"/>
              <a:gd name="connsiteY149" fmla="*/ 785813 h 871538"/>
              <a:gd name="connsiteX150" fmla="*/ 1752600 w 1866900"/>
              <a:gd name="connsiteY150" fmla="*/ 792957 h 871538"/>
              <a:gd name="connsiteX151" fmla="*/ 1747837 w 1866900"/>
              <a:gd name="connsiteY151" fmla="*/ 800100 h 871538"/>
              <a:gd name="connsiteX152" fmla="*/ 1745456 w 1866900"/>
              <a:gd name="connsiteY152" fmla="*/ 838200 h 871538"/>
              <a:gd name="connsiteX153" fmla="*/ 1743075 w 1866900"/>
              <a:gd name="connsiteY153" fmla="*/ 845344 h 871538"/>
              <a:gd name="connsiteX154" fmla="*/ 1733550 w 1866900"/>
              <a:gd name="connsiteY154" fmla="*/ 859632 h 871538"/>
              <a:gd name="connsiteX155" fmla="*/ 1712119 w 1866900"/>
              <a:gd name="connsiteY155" fmla="*/ 869157 h 871538"/>
              <a:gd name="connsiteX156" fmla="*/ 1704975 w 1866900"/>
              <a:gd name="connsiteY156" fmla="*/ 871538 h 871538"/>
              <a:gd name="connsiteX157" fmla="*/ 1688306 w 1866900"/>
              <a:gd name="connsiteY157" fmla="*/ 869157 h 871538"/>
              <a:gd name="connsiteX158" fmla="*/ 1678781 w 1866900"/>
              <a:gd name="connsiteY158" fmla="*/ 854869 h 871538"/>
              <a:gd name="connsiteX159" fmla="*/ 1674019 w 1866900"/>
              <a:gd name="connsiteY159" fmla="*/ 847725 h 871538"/>
              <a:gd name="connsiteX160" fmla="*/ 1676400 w 1866900"/>
              <a:gd name="connsiteY160" fmla="*/ 812007 h 871538"/>
              <a:gd name="connsiteX161" fmla="*/ 1678781 w 1866900"/>
              <a:gd name="connsiteY161" fmla="*/ 804863 h 871538"/>
              <a:gd name="connsiteX162" fmla="*/ 1676400 w 1866900"/>
              <a:gd name="connsiteY162" fmla="*/ 745332 h 871538"/>
              <a:gd name="connsiteX163" fmla="*/ 1671637 w 1866900"/>
              <a:gd name="connsiteY163" fmla="*/ 731044 h 871538"/>
              <a:gd name="connsiteX164" fmla="*/ 1664494 w 1866900"/>
              <a:gd name="connsiteY164" fmla="*/ 716757 h 871538"/>
              <a:gd name="connsiteX165" fmla="*/ 1657350 w 1866900"/>
              <a:gd name="connsiteY165" fmla="*/ 711994 h 871538"/>
              <a:gd name="connsiteX166" fmla="*/ 1654969 w 1866900"/>
              <a:gd name="connsiteY166" fmla="*/ 704850 h 871538"/>
              <a:gd name="connsiteX167" fmla="*/ 1645444 w 1866900"/>
              <a:gd name="connsiteY167" fmla="*/ 690563 h 871538"/>
              <a:gd name="connsiteX168" fmla="*/ 1643062 w 1866900"/>
              <a:gd name="connsiteY168" fmla="*/ 683419 h 871538"/>
              <a:gd name="connsiteX169" fmla="*/ 1635919 w 1866900"/>
              <a:gd name="connsiteY169" fmla="*/ 678657 h 871538"/>
              <a:gd name="connsiteX170" fmla="*/ 1624012 w 1866900"/>
              <a:gd name="connsiteY170" fmla="*/ 657225 h 871538"/>
              <a:gd name="connsiteX171" fmla="*/ 1619250 w 1866900"/>
              <a:gd name="connsiteY171" fmla="*/ 650082 h 871538"/>
              <a:gd name="connsiteX172" fmla="*/ 1614487 w 1866900"/>
              <a:gd name="connsiteY172" fmla="*/ 642938 h 871538"/>
              <a:gd name="connsiteX173" fmla="*/ 1609725 w 1866900"/>
              <a:gd name="connsiteY173" fmla="*/ 626269 h 871538"/>
              <a:gd name="connsiteX174" fmla="*/ 1604962 w 1866900"/>
              <a:gd name="connsiteY174" fmla="*/ 611982 h 871538"/>
              <a:gd name="connsiteX175" fmla="*/ 1602581 w 1866900"/>
              <a:gd name="connsiteY175" fmla="*/ 604838 h 871538"/>
              <a:gd name="connsiteX176" fmla="*/ 1597819 w 1866900"/>
              <a:gd name="connsiteY176" fmla="*/ 588169 h 871538"/>
              <a:gd name="connsiteX177" fmla="*/ 1590675 w 1866900"/>
              <a:gd name="connsiteY177" fmla="*/ 581025 h 871538"/>
              <a:gd name="connsiteX178" fmla="*/ 1585912 w 1866900"/>
              <a:gd name="connsiteY178" fmla="*/ 573882 h 871538"/>
              <a:gd name="connsiteX179" fmla="*/ 1571625 w 1866900"/>
              <a:gd name="connsiteY179" fmla="*/ 564357 h 871538"/>
              <a:gd name="connsiteX180" fmla="*/ 1557337 w 1866900"/>
              <a:gd name="connsiteY180" fmla="*/ 552450 h 871538"/>
              <a:gd name="connsiteX181" fmla="*/ 1547812 w 1866900"/>
              <a:gd name="connsiteY181" fmla="*/ 542925 h 871538"/>
              <a:gd name="connsiteX182" fmla="*/ 1538287 w 1866900"/>
              <a:gd name="connsiteY182" fmla="*/ 533400 h 871538"/>
              <a:gd name="connsiteX183" fmla="*/ 1526381 w 1866900"/>
              <a:gd name="connsiteY183" fmla="*/ 519113 h 871538"/>
              <a:gd name="connsiteX184" fmla="*/ 1521619 w 1866900"/>
              <a:gd name="connsiteY184" fmla="*/ 511969 h 871538"/>
              <a:gd name="connsiteX185" fmla="*/ 1514475 w 1866900"/>
              <a:gd name="connsiteY185" fmla="*/ 509588 h 871538"/>
              <a:gd name="connsiteX186" fmla="*/ 1502569 w 1866900"/>
              <a:gd name="connsiteY186" fmla="*/ 497682 h 871538"/>
              <a:gd name="connsiteX187" fmla="*/ 1490662 w 1866900"/>
              <a:gd name="connsiteY187" fmla="*/ 483394 h 871538"/>
              <a:gd name="connsiteX188" fmla="*/ 1469231 w 1866900"/>
              <a:gd name="connsiteY188" fmla="*/ 473869 h 871538"/>
              <a:gd name="connsiteX189" fmla="*/ 1231106 w 1866900"/>
              <a:gd name="connsiteY189" fmla="*/ 471488 h 871538"/>
              <a:gd name="connsiteX190" fmla="*/ 1083469 w 1866900"/>
              <a:gd name="connsiteY190" fmla="*/ 464344 h 871538"/>
              <a:gd name="connsiteX191" fmla="*/ 1031081 w 1866900"/>
              <a:gd name="connsiteY191" fmla="*/ 461963 h 871538"/>
              <a:gd name="connsiteX192" fmla="*/ 840581 w 1866900"/>
              <a:gd name="connsiteY192" fmla="*/ 459582 h 871538"/>
              <a:gd name="connsiteX193" fmla="*/ 750094 w 1866900"/>
              <a:gd name="connsiteY193" fmla="*/ 457200 h 871538"/>
              <a:gd name="connsiteX194" fmla="*/ 428625 w 1866900"/>
              <a:gd name="connsiteY194" fmla="*/ 461963 h 871538"/>
              <a:gd name="connsiteX195" fmla="*/ 402431 w 1866900"/>
              <a:gd name="connsiteY195" fmla="*/ 466725 h 871538"/>
              <a:gd name="connsiteX196" fmla="*/ 395287 w 1866900"/>
              <a:gd name="connsiteY196" fmla="*/ 469107 h 871538"/>
              <a:gd name="connsiteX197" fmla="*/ 385762 w 1866900"/>
              <a:gd name="connsiteY197" fmla="*/ 471488 h 871538"/>
              <a:gd name="connsiteX198" fmla="*/ 378619 w 1866900"/>
              <a:gd name="connsiteY198" fmla="*/ 473869 h 871538"/>
              <a:gd name="connsiteX199" fmla="*/ 347662 w 1866900"/>
              <a:gd name="connsiteY199" fmla="*/ 483394 h 871538"/>
              <a:gd name="connsiteX200" fmla="*/ 314325 w 1866900"/>
              <a:gd name="connsiteY200" fmla="*/ 492919 h 871538"/>
              <a:gd name="connsiteX201" fmla="*/ 278606 w 1866900"/>
              <a:gd name="connsiteY201" fmla="*/ 504825 h 871538"/>
              <a:gd name="connsiteX202" fmla="*/ 250031 w 1866900"/>
              <a:gd name="connsiteY202" fmla="*/ 514350 h 871538"/>
              <a:gd name="connsiteX203" fmla="*/ 185737 w 1866900"/>
              <a:gd name="connsiteY20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42900 w 1866900"/>
              <a:gd name="connsiteY11" fmla="*/ 364332 h 871538"/>
              <a:gd name="connsiteX12" fmla="*/ 354806 w 1866900"/>
              <a:gd name="connsiteY12" fmla="*/ 366713 h 871538"/>
              <a:gd name="connsiteX13" fmla="*/ 385762 w 1866900"/>
              <a:gd name="connsiteY13" fmla="*/ 369094 h 871538"/>
              <a:gd name="connsiteX14" fmla="*/ 416719 w 1866900"/>
              <a:gd name="connsiteY14" fmla="*/ 373857 h 871538"/>
              <a:gd name="connsiteX15" fmla="*/ 445294 w 1866900"/>
              <a:gd name="connsiteY15" fmla="*/ 378619 h 871538"/>
              <a:gd name="connsiteX16" fmla="*/ 833437 w 1866900"/>
              <a:gd name="connsiteY16" fmla="*/ 383382 h 871538"/>
              <a:gd name="connsiteX17" fmla="*/ 1345406 w 1866900"/>
              <a:gd name="connsiteY17" fmla="*/ 383382 h 871538"/>
              <a:gd name="connsiteX18" fmla="*/ 1452562 w 1866900"/>
              <a:gd name="connsiteY18" fmla="*/ 381000 h 871538"/>
              <a:gd name="connsiteX19" fmla="*/ 1466850 w 1866900"/>
              <a:gd name="connsiteY19" fmla="*/ 376238 h 871538"/>
              <a:gd name="connsiteX20" fmla="*/ 1478756 w 1866900"/>
              <a:gd name="connsiteY20" fmla="*/ 364332 h 871538"/>
              <a:gd name="connsiteX21" fmla="*/ 1490662 w 1866900"/>
              <a:gd name="connsiteY21" fmla="*/ 350044 h 871538"/>
              <a:gd name="connsiteX22" fmla="*/ 1497806 w 1866900"/>
              <a:gd name="connsiteY22" fmla="*/ 345282 h 871538"/>
              <a:gd name="connsiteX23" fmla="*/ 1507331 w 1866900"/>
              <a:gd name="connsiteY23" fmla="*/ 333375 h 871538"/>
              <a:gd name="connsiteX24" fmla="*/ 1512094 w 1866900"/>
              <a:gd name="connsiteY24" fmla="*/ 323850 h 871538"/>
              <a:gd name="connsiteX25" fmla="*/ 1521619 w 1866900"/>
              <a:gd name="connsiteY25" fmla="*/ 309563 h 871538"/>
              <a:gd name="connsiteX26" fmla="*/ 1524000 w 1866900"/>
              <a:gd name="connsiteY26" fmla="*/ 302419 h 871538"/>
              <a:gd name="connsiteX27" fmla="*/ 1533525 w 1866900"/>
              <a:gd name="connsiteY27" fmla="*/ 288132 h 871538"/>
              <a:gd name="connsiteX28" fmla="*/ 1535906 w 1866900"/>
              <a:gd name="connsiteY28" fmla="*/ 278607 h 871538"/>
              <a:gd name="connsiteX29" fmla="*/ 1538287 w 1866900"/>
              <a:gd name="connsiteY29" fmla="*/ 264319 h 871538"/>
              <a:gd name="connsiteX30" fmla="*/ 1540669 w 1866900"/>
              <a:gd name="connsiteY30" fmla="*/ 257175 h 871538"/>
              <a:gd name="connsiteX31" fmla="*/ 1547812 w 1866900"/>
              <a:gd name="connsiteY31" fmla="*/ 230982 h 871538"/>
              <a:gd name="connsiteX32" fmla="*/ 1552575 w 1866900"/>
              <a:gd name="connsiteY32" fmla="*/ 197644 h 871538"/>
              <a:gd name="connsiteX33" fmla="*/ 1557337 w 1866900"/>
              <a:gd name="connsiteY33" fmla="*/ 190500 h 871538"/>
              <a:gd name="connsiteX34" fmla="*/ 1562100 w 1866900"/>
              <a:gd name="connsiteY34" fmla="*/ 176213 h 871538"/>
              <a:gd name="connsiteX35" fmla="*/ 1564481 w 1866900"/>
              <a:gd name="connsiteY35" fmla="*/ 169069 h 871538"/>
              <a:gd name="connsiteX36" fmla="*/ 1574006 w 1866900"/>
              <a:gd name="connsiteY36" fmla="*/ 154782 h 871538"/>
              <a:gd name="connsiteX37" fmla="*/ 1578769 w 1866900"/>
              <a:gd name="connsiteY37" fmla="*/ 147638 h 871538"/>
              <a:gd name="connsiteX38" fmla="*/ 1590675 w 1866900"/>
              <a:gd name="connsiteY38" fmla="*/ 126207 h 871538"/>
              <a:gd name="connsiteX39" fmla="*/ 1595437 w 1866900"/>
              <a:gd name="connsiteY39" fmla="*/ 119063 h 871538"/>
              <a:gd name="connsiteX40" fmla="*/ 1600200 w 1866900"/>
              <a:gd name="connsiteY40" fmla="*/ 111919 h 871538"/>
              <a:gd name="connsiteX41" fmla="*/ 1600200 w 1866900"/>
              <a:gd name="connsiteY41" fmla="*/ 90488 h 871538"/>
              <a:gd name="connsiteX42" fmla="*/ 1578769 w 1866900"/>
              <a:gd name="connsiteY42" fmla="*/ 73819 h 871538"/>
              <a:gd name="connsiteX43" fmla="*/ 1564481 w 1866900"/>
              <a:gd name="connsiteY43" fmla="*/ 66675 h 871538"/>
              <a:gd name="connsiteX44" fmla="*/ 1557337 w 1866900"/>
              <a:gd name="connsiteY44" fmla="*/ 61913 h 871538"/>
              <a:gd name="connsiteX45" fmla="*/ 1547812 w 1866900"/>
              <a:gd name="connsiteY45" fmla="*/ 57150 h 871538"/>
              <a:gd name="connsiteX46" fmla="*/ 1533525 w 1866900"/>
              <a:gd name="connsiteY46" fmla="*/ 50007 h 871538"/>
              <a:gd name="connsiteX47" fmla="*/ 1526381 w 1866900"/>
              <a:gd name="connsiteY47" fmla="*/ 45244 h 871538"/>
              <a:gd name="connsiteX48" fmla="*/ 1519237 w 1866900"/>
              <a:gd name="connsiteY48" fmla="*/ 42863 h 871538"/>
              <a:gd name="connsiteX49" fmla="*/ 1509712 w 1866900"/>
              <a:gd name="connsiteY49" fmla="*/ 28575 h 871538"/>
              <a:gd name="connsiteX50" fmla="*/ 1504950 w 1866900"/>
              <a:gd name="connsiteY50" fmla="*/ 21432 h 871538"/>
              <a:gd name="connsiteX51" fmla="*/ 1507331 w 1866900"/>
              <a:gd name="connsiteY51" fmla="*/ 11907 h 871538"/>
              <a:gd name="connsiteX52" fmla="*/ 1528762 w 1866900"/>
              <a:gd name="connsiteY52" fmla="*/ 0 h 871538"/>
              <a:gd name="connsiteX53" fmla="*/ 1552575 w 1866900"/>
              <a:gd name="connsiteY53" fmla="*/ 2382 h 871538"/>
              <a:gd name="connsiteX54" fmla="*/ 1566862 w 1866900"/>
              <a:gd name="connsiteY54" fmla="*/ 7144 h 871538"/>
              <a:gd name="connsiteX55" fmla="*/ 1578769 w 1866900"/>
              <a:gd name="connsiteY55" fmla="*/ 9525 h 871538"/>
              <a:gd name="connsiteX56" fmla="*/ 1593056 w 1866900"/>
              <a:gd name="connsiteY56" fmla="*/ 14288 h 871538"/>
              <a:gd name="connsiteX57" fmla="*/ 1600200 w 1866900"/>
              <a:gd name="connsiteY57" fmla="*/ 19050 h 871538"/>
              <a:gd name="connsiteX58" fmla="*/ 1614487 w 1866900"/>
              <a:gd name="connsiteY58" fmla="*/ 21432 h 871538"/>
              <a:gd name="connsiteX59" fmla="*/ 1624012 w 1866900"/>
              <a:gd name="connsiteY59" fmla="*/ 23813 h 871538"/>
              <a:gd name="connsiteX60" fmla="*/ 1638300 w 1866900"/>
              <a:gd name="connsiteY60" fmla="*/ 28575 h 871538"/>
              <a:gd name="connsiteX61" fmla="*/ 1652587 w 1866900"/>
              <a:gd name="connsiteY61" fmla="*/ 30957 h 871538"/>
              <a:gd name="connsiteX62" fmla="*/ 1676400 w 1866900"/>
              <a:gd name="connsiteY62" fmla="*/ 33338 h 871538"/>
              <a:gd name="connsiteX63" fmla="*/ 1702594 w 1866900"/>
              <a:gd name="connsiteY63" fmla="*/ 38100 h 871538"/>
              <a:gd name="connsiteX64" fmla="*/ 1709737 w 1866900"/>
              <a:gd name="connsiteY64" fmla="*/ 40482 h 871538"/>
              <a:gd name="connsiteX65" fmla="*/ 1716881 w 1866900"/>
              <a:gd name="connsiteY65" fmla="*/ 47625 h 871538"/>
              <a:gd name="connsiteX66" fmla="*/ 1721644 w 1866900"/>
              <a:gd name="connsiteY66" fmla="*/ 61913 h 871538"/>
              <a:gd name="connsiteX67" fmla="*/ 1726406 w 1866900"/>
              <a:gd name="connsiteY67" fmla="*/ 78582 h 871538"/>
              <a:gd name="connsiteX68" fmla="*/ 1724025 w 1866900"/>
              <a:gd name="connsiteY68" fmla="*/ 102394 h 871538"/>
              <a:gd name="connsiteX69" fmla="*/ 1716881 w 1866900"/>
              <a:gd name="connsiteY69" fmla="*/ 104775 h 871538"/>
              <a:gd name="connsiteX70" fmla="*/ 1659731 w 1866900"/>
              <a:gd name="connsiteY70" fmla="*/ 107157 h 871538"/>
              <a:gd name="connsiteX71" fmla="*/ 1652587 w 1866900"/>
              <a:gd name="connsiteY71" fmla="*/ 111919 h 871538"/>
              <a:gd name="connsiteX72" fmla="*/ 1650206 w 1866900"/>
              <a:gd name="connsiteY72" fmla="*/ 119063 h 871538"/>
              <a:gd name="connsiteX73" fmla="*/ 1645444 w 1866900"/>
              <a:gd name="connsiteY73" fmla="*/ 126207 h 871538"/>
              <a:gd name="connsiteX74" fmla="*/ 1638300 w 1866900"/>
              <a:gd name="connsiteY74" fmla="*/ 140494 h 871538"/>
              <a:gd name="connsiteX75" fmla="*/ 1635919 w 1866900"/>
              <a:gd name="connsiteY75" fmla="*/ 159544 h 871538"/>
              <a:gd name="connsiteX76" fmla="*/ 1633537 w 1866900"/>
              <a:gd name="connsiteY76" fmla="*/ 166688 h 871538"/>
              <a:gd name="connsiteX77" fmla="*/ 1628775 w 1866900"/>
              <a:gd name="connsiteY77" fmla="*/ 204788 h 871538"/>
              <a:gd name="connsiteX78" fmla="*/ 1626394 w 1866900"/>
              <a:gd name="connsiteY78" fmla="*/ 271463 h 871538"/>
              <a:gd name="connsiteX79" fmla="*/ 1628775 w 1866900"/>
              <a:gd name="connsiteY79" fmla="*/ 338138 h 871538"/>
              <a:gd name="connsiteX80" fmla="*/ 1631156 w 1866900"/>
              <a:gd name="connsiteY80" fmla="*/ 345282 h 871538"/>
              <a:gd name="connsiteX81" fmla="*/ 1645444 w 1866900"/>
              <a:gd name="connsiteY81" fmla="*/ 359569 h 871538"/>
              <a:gd name="connsiteX82" fmla="*/ 1652587 w 1866900"/>
              <a:gd name="connsiteY82" fmla="*/ 361950 h 871538"/>
              <a:gd name="connsiteX83" fmla="*/ 1659731 w 1866900"/>
              <a:gd name="connsiteY83" fmla="*/ 366713 h 871538"/>
              <a:gd name="connsiteX84" fmla="*/ 1726406 w 1866900"/>
              <a:gd name="connsiteY84" fmla="*/ 361950 h 871538"/>
              <a:gd name="connsiteX85" fmla="*/ 1733550 w 1866900"/>
              <a:gd name="connsiteY85" fmla="*/ 297657 h 871538"/>
              <a:gd name="connsiteX86" fmla="*/ 1738312 w 1866900"/>
              <a:gd name="connsiteY86" fmla="*/ 271463 h 871538"/>
              <a:gd name="connsiteX87" fmla="*/ 1743075 w 1866900"/>
              <a:gd name="connsiteY87" fmla="*/ 264319 h 871538"/>
              <a:gd name="connsiteX88" fmla="*/ 1750219 w 1866900"/>
              <a:gd name="connsiteY88" fmla="*/ 261938 h 871538"/>
              <a:gd name="connsiteX89" fmla="*/ 1757362 w 1866900"/>
              <a:gd name="connsiteY89" fmla="*/ 257175 h 871538"/>
              <a:gd name="connsiteX90" fmla="*/ 1774031 w 1866900"/>
              <a:gd name="connsiteY90" fmla="*/ 252413 h 871538"/>
              <a:gd name="connsiteX91" fmla="*/ 1797844 w 1866900"/>
              <a:gd name="connsiteY91" fmla="*/ 254794 h 871538"/>
              <a:gd name="connsiteX92" fmla="*/ 1819275 w 1866900"/>
              <a:gd name="connsiteY92" fmla="*/ 271463 h 871538"/>
              <a:gd name="connsiteX93" fmla="*/ 1826419 w 1866900"/>
              <a:gd name="connsiteY93" fmla="*/ 276225 h 871538"/>
              <a:gd name="connsiteX94" fmla="*/ 1838325 w 1866900"/>
              <a:gd name="connsiteY94" fmla="*/ 297657 h 871538"/>
              <a:gd name="connsiteX95" fmla="*/ 1826419 w 1866900"/>
              <a:gd name="connsiteY95" fmla="*/ 328613 h 871538"/>
              <a:gd name="connsiteX96" fmla="*/ 1819275 w 1866900"/>
              <a:gd name="connsiteY96" fmla="*/ 330994 h 871538"/>
              <a:gd name="connsiteX97" fmla="*/ 1804987 w 1866900"/>
              <a:gd name="connsiteY97" fmla="*/ 342900 h 871538"/>
              <a:gd name="connsiteX98" fmla="*/ 1795462 w 1866900"/>
              <a:gd name="connsiteY98" fmla="*/ 357188 h 871538"/>
              <a:gd name="connsiteX99" fmla="*/ 1800225 w 1866900"/>
              <a:gd name="connsiteY99" fmla="*/ 397669 h 871538"/>
              <a:gd name="connsiteX100" fmla="*/ 1802606 w 1866900"/>
              <a:gd name="connsiteY100" fmla="*/ 404813 h 871538"/>
              <a:gd name="connsiteX101" fmla="*/ 1807369 w 1866900"/>
              <a:gd name="connsiteY101" fmla="*/ 411957 h 871538"/>
              <a:gd name="connsiteX102" fmla="*/ 1812131 w 1866900"/>
              <a:gd name="connsiteY102" fmla="*/ 426244 h 871538"/>
              <a:gd name="connsiteX103" fmla="*/ 1824037 w 1866900"/>
              <a:gd name="connsiteY103" fmla="*/ 447675 h 871538"/>
              <a:gd name="connsiteX104" fmla="*/ 1821656 w 1866900"/>
              <a:gd name="connsiteY104" fmla="*/ 485775 h 871538"/>
              <a:gd name="connsiteX105" fmla="*/ 1816894 w 1866900"/>
              <a:gd name="connsiteY105" fmla="*/ 492919 h 871538"/>
              <a:gd name="connsiteX106" fmla="*/ 1788319 w 1866900"/>
              <a:gd name="connsiteY106" fmla="*/ 485775 h 871538"/>
              <a:gd name="connsiteX107" fmla="*/ 1781175 w 1866900"/>
              <a:gd name="connsiteY107" fmla="*/ 483394 h 871538"/>
              <a:gd name="connsiteX108" fmla="*/ 1774031 w 1866900"/>
              <a:gd name="connsiteY108" fmla="*/ 481013 h 871538"/>
              <a:gd name="connsiteX109" fmla="*/ 1759744 w 1866900"/>
              <a:gd name="connsiteY109" fmla="*/ 459582 h 871538"/>
              <a:gd name="connsiteX110" fmla="*/ 1754981 w 1866900"/>
              <a:gd name="connsiteY110" fmla="*/ 452438 h 871538"/>
              <a:gd name="connsiteX111" fmla="*/ 1747837 w 1866900"/>
              <a:gd name="connsiteY111" fmla="*/ 438150 h 871538"/>
              <a:gd name="connsiteX112" fmla="*/ 1728787 w 1866900"/>
              <a:gd name="connsiteY112" fmla="*/ 426244 h 871538"/>
              <a:gd name="connsiteX113" fmla="*/ 1721644 w 1866900"/>
              <a:gd name="connsiteY113" fmla="*/ 421482 h 871538"/>
              <a:gd name="connsiteX114" fmla="*/ 1707356 w 1866900"/>
              <a:gd name="connsiteY114" fmla="*/ 416719 h 871538"/>
              <a:gd name="connsiteX115" fmla="*/ 1690687 w 1866900"/>
              <a:gd name="connsiteY115" fmla="*/ 419100 h 871538"/>
              <a:gd name="connsiteX116" fmla="*/ 1654969 w 1866900"/>
              <a:gd name="connsiteY116" fmla="*/ 426244 h 871538"/>
              <a:gd name="connsiteX117" fmla="*/ 1647825 w 1866900"/>
              <a:gd name="connsiteY117" fmla="*/ 440532 h 871538"/>
              <a:gd name="connsiteX118" fmla="*/ 1652587 w 1866900"/>
              <a:gd name="connsiteY118" fmla="*/ 523875 h 871538"/>
              <a:gd name="connsiteX119" fmla="*/ 1657350 w 1866900"/>
              <a:gd name="connsiteY119" fmla="*/ 538163 h 871538"/>
              <a:gd name="connsiteX120" fmla="*/ 1662112 w 1866900"/>
              <a:gd name="connsiteY120" fmla="*/ 554832 h 871538"/>
              <a:gd name="connsiteX121" fmla="*/ 1666875 w 1866900"/>
              <a:gd name="connsiteY121" fmla="*/ 561975 h 871538"/>
              <a:gd name="connsiteX122" fmla="*/ 1676400 w 1866900"/>
              <a:gd name="connsiteY122" fmla="*/ 573882 h 871538"/>
              <a:gd name="connsiteX123" fmla="*/ 1678781 w 1866900"/>
              <a:gd name="connsiteY123" fmla="*/ 581025 h 871538"/>
              <a:gd name="connsiteX124" fmla="*/ 1688306 w 1866900"/>
              <a:gd name="connsiteY124" fmla="*/ 595313 h 871538"/>
              <a:gd name="connsiteX125" fmla="*/ 1693069 w 1866900"/>
              <a:gd name="connsiteY125" fmla="*/ 602457 h 871538"/>
              <a:gd name="connsiteX126" fmla="*/ 1697831 w 1866900"/>
              <a:gd name="connsiteY126" fmla="*/ 616744 h 871538"/>
              <a:gd name="connsiteX127" fmla="*/ 1707356 w 1866900"/>
              <a:gd name="connsiteY127" fmla="*/ 631032 h 871538"/>
              <a:gd name="connsiteX128" fmla="*/ 1714500 w 1866900"/>
              <a:gd name="connsiteY128" fmla="*/ 652463 h 871538"/>
              <a:gd name="connsiteX129" fmla="*/ 1716881 w 1866900"/>
              <a:gd name="connsiteY129" fmla="*/ 659607 h 871538"/>
              <a:gd name="connsiteX130" fmla="*/ 1731169 w 1866900"/>
              <a:gd name="connsiteY130" fmla="*/ 666750 h 871538"/>
              <a:gd name="connsiteX131" fmla="*/ 1781175 w 1866900"/>
              <a:gd name="connsiteY131" fmla="*/ 659607 h 871538"/>
              <a:gd name="connsiteX132" fmla="*/ 1788319 w 1866900"/>
              <a:gd name="connsiteY132" fmla="*/ 654844 h 871538"/>
              <a:gd name="connsiteX133" fmla="*/ 1802606 w 1866900"/>
              <a:gd name="connsiteY133" fmla="*/ 650082 h 871538"/>
              <a:gd name="connsiteX134" fmla="*/ 1809750 w 1866900"/>
              <a:gd name="connsiteY134" fmla="*/ 645319 h 871538"/>
              <a:gd name="connsiteX135" fmla="*/ 1852612 w 1866900"/>
              <a:gd name="connsiteY135" fmla="*/ 645319 h 871538"/>
              <a:gd name="connsiteX136" fmla="*/ 1859756 w 1866900"/>
              <a:gd name="connsiteY136" fmla="*/ 650082 h 871538"/>
              <a:gd name="connsiteX137" fmla="*/ 1862137 w 1866900"/>
              <a:gd name="connsiteY137" fmla="*/ 657225 h 871538"/>
              <a:gd name="connsiteX138" fmla="*/ 1866900 w 1866900"/>
              <a:gd name="connsiteY138" fmla="*/ 664369 h 871538"/>
              <a:gd name="connsiteX139" fmla="*/ 1864519 w 1866900"/>
              <a:gd name="connsiteY139" fmla="*/ 697707 h 871538"/>
              <a:gd name="connsiteX140" fmla="*/ 1857375 w 1866900"/>
              <a:gd name="connsiteY140" fmla="*/ 704850 h 871538"/>
              <a:gd name="connsiteX141" fmla="*/ 1854994 w 1866900"/>
              <a:gd name="connsiteY141" fmla="*/ 711994 h 871538"/>
              <a:gd name="connsiteX142" fmla="*/ 1840706 w 1866900"/>
              <a:gd name="connsiteY142" fmla="*/ 723900 h 871538"/>
              <a:gd name="connsiteX143" fmla="*/ 1833562 w 1866900"/>
              <a:gd name="connsiteY143" fmla="*/ 726282 h 871538"/>
              <a:gd name="connsiteX144" fmla="*/ 1826419 w 1866900"/>
              <a:gd name="connsiteY144" fmla="*/ 731044 h 871538"/>
              <a:gd name="connsiteX145" fmla="*/ 1793081 w 1866900"/>
              <a:gd name="connsiteY145" fmla="*/ 740569 h 871538"/>
              <a:gd name="connsiteX146" fmla="*/ 1785937 w 1866900"/>
              <a:gd name="connsiteY146" fmla="*/ 742950 h 871538"/>
              <a:gd name="connsiteX147" fmla="*/ 1771650 w 1866900"/>
              <a:gd name="connsiteY147" fmla="*/ 752475 h 871538"/>
              <a:gd name="connsiteX148" fmla="*/ 1762125 w 1866900"/>
              <a:gd name="connsiteY148" fmla="*/ 764382 h 871538"/>
              <a:gd name="connsiteX149" fmla="*/ 1754981 w 1866900"/>
              <a:gd name="connsiteY149" fmla="*/ 785813 h 871538"/>
              <a:gd name="connsiteX150" fmla="*/ 1752600 w 1866900"/>
              <a:gd name="connsiteY150" fmla="*/ 792957 h 871538"/>
              <a:gd name="connsiteX151" fmla="*/ 1747837 w 1866900"/>
              <a:gd name="connsiteY151" fmla="*/ 800100 h 871538"/>
              <a:gd name="connsiteX152" fmla="*/ 1745456 w 1866900"/>
              <a:gd name="connsiteY152" fmla="*/ 838200 h 871538"/>
              <a:gd name="connsiteX153" fmla="*/ 1743075 w 1866900"/>
              <a:gd name="connsiteY153" fmla="*/ 845344 h 871538"/>
              <a:gd name="connsiteX154" fmla="*/ 1733550 w 1866900"/>
              <a:gd name="connsiteY154" fmla="*/ 859632 h 871538"/>
              <a:gd name="connsiteX155" fmla="*/ 1712119 w 1866900"/>
              <a:gd name="connsiteY155" fmla="*/ 869157 h 871538"/>
              <a:gd name="connsiteX156" fmla="*/ 1704975 w 1866900"/>
              <a:gd name="connsiteY156" fmla="*/ 871538 h 871538"/>
              <a:gd name="connsiteX157" fmla="*/ 1688306 w 1866900"/>
              <a:gd name="connsiteY157" fmla="*/ 869157 h 871538"/>
              <a:gd name="connsiteX158" fmla="*/ 1678781 w 1866900"/>
              <a:gd name="connsiteY158" fmla="*/ 854869 h 871538"/>
              <a:gd name="connsiteX159" fmla="*/ 1674019 w 1866900"/>
              <a:gd name="connsiteY159" fmla="*/ 847725 h 871538"/>
              <a:gd name="connsiteX160" fmla="*/ 1676400 w 1866900"/>
              <a:gd name="connsiteY160" fmla="*/ 812007 h 871538"/>
              <a:gd name="connsiteX161" fmla="*/ 1678781 w 1866900"/>
              <a:gd name="connsiteY161" fmla="*/ 804863 h 871538"/>
              <a:gd name="connsiteX162" fmla="*/ 1676400 w 1866900"/>
              <a:gd name="connsiteY162" fmla="*/ 745332 h 871538"/>
              <a:gd name="connsiteX163" fmla="*/ 1671637 w 1866900"/>
              <a:gd name="connsiteY163" fmla="*/ 731044 h 871538"/>
              <a:gd name="connsiteX164" fmla="*/ 1664494 w 1866900"/>
              <a:gd name="connsiteY164" fmla="*/ 716757 h 871538"/>
              <a:gd name="connsiteX165" fmla="*/ 1657350 w 1866900"/>
              <a:gd name="connsiteY165" fmla="*/ 711994 h 871538"/>
              <a:gd name="connsiteX166" fmla="*/ 1654969 w 1866900"/>
              <a:gd name="connsiteY166" fmla="*/ 704850 h 871538"/>
              <a:gd name="connsiteX167" fmla="*/ 1645444 w 1866900"/>
              <a:gd name="connsiteY167" fmla="*/ 690563 h 871538"/>
              <a:gd name="connsiteX168" fmla="*/ 1643062 w 1866900"/>
              <a:gd name="connsiteY168" fmla="*/ 683419 h 871538"/>
              <a:gd name="connsiteX169" fmla="*/ 1635919 w 1866900"/>
              <a:gd name="connsiteY169" fmla="*/ 678657 h 871538"/>
              <a:gd name="connsiteX170" fmla="*/ 1624012 w 1866900"/>
              <a:gd name="connsiteY170" fmla="*/ 657225 h 871538"/>
              <a:gd name="connsiteX171" fmla="*/ 1619250 w 1866900"/>
              <a:gd name="connsiteY171" fmla="*/ 650082 h 871538"/>
              <a:gd name="connsiteX172" fmla="*/ 1614487 w 1866900"/>
              <a:gd name="connsiteY172" fmla="*/ 642938 h 871538"/>
              <a:gd name="connsiteX173" fmla="*/ 1609725 w 1866900"/>
              <a:gd name="connsiteY173" fmla="*/ 626269 h 871538"/>
              <a:gd name="connsiteX174" fmla="*/ 1604962 w 1866900"/>
              <a:gd name="connsiteY174" fmla="*/ 611982 h 871538"/>
              <a:gd name="connsiteX175" fmla="*/ 1602581 w 1866900"/>
              <a:gd name="connsiteY175" fmla="*/ 604838 h 871538"/>
              <a:gd name="connsiteX176" fmla="*/ 1597819 w 1866900"/>
              <a:gd name="connsiteY176" fmla="*/ 588169 h 871538"/>
              <a:gd name="connsiteX177" fmla="*/ 1590675 w 1866900"/>
              <a:gd name="connsiteY177" fmla="*/ 581025 h 871538"/>
              <a:gd name="connsiteX178" fmla="*/ 1585912 w 1866900"/>
              <a:gd name="connsiteY178" fmla="*/ 573882 h 871538"/>
              <a:gd name="connsiteX179" fmla="*/ 1571625 w 1866900"/>
              <a:gd name="connsiteY179" fmla="*/ 564357 h 871538"/>
              <a:gd name="connsiteX180" fmla="*/ 1557337 w 1866900"/>
              <a:gd name="connsiteY180" fmla="*/ 552450 h 871538"/>
              <a:gd name="connsiteX181" fmla="*/ 1547812 w 1866900"/>
              <a:gd name="connsiteY181" fmla="*/ 542925 h 871538"/>
              <a:gd name="connsiteX182" fmla="*/ 1538287 w 1866900"/>
              <a:gd name="connsiteY182" fmla="*/ 533400 h 871538"/>
              <a:gd name="connsiteX183" fmla="*/ 1526381 w 1866900"/>
              <a:gd name="connsiteY183" fmla="*/ 519113 h 871538"/>
              <a:gd name="connsiteX184" fmla="*/ 1521619 w 1866900"/>
              <a:gd name="connsiteY184" fmla="*/ 511969 h 871538"/>
              <a:gd name="connsiteX185" fmla="*/ 1514475 w 1866900"/>
              <a:gd name="connsiteY185" fmla="*/ 509588 h 871538"/>
              <a:gd name="connsiteX186" fmla="*/ 1502569 w 1866900"/>
              <a:gd name="connsiteY186" fmla="*/ 497682 h 871538"/>
              <a:gd name="connsiteX187" fmla="*/ 1490662 w 1866900"/>
              <a:gd name="connsiteY187" fmla="*/ 483394 h 871538"/>
              <a:gd name="connsiteX188" fmla="*/ 1469231 w 1866900"/>
              <a:gd name="connsiteY188" fmla="*/ 473869 h 871538"/>
              <a:gd name="connsiteX189" fmla="*/ 1231106 w 1866900"/>
              <a:gd name="connsiteY189" fmla="*/ 471488 h 871538"/>
              <a:gd name="connsiteX190" fmla="*/ 1083469 w 1866900"/>
              <a:gd name="connsiteY190" fmla="*/ 464344 h 871538"/>
              <a:gd name="connsiteX191" fmla="*/ 1031081 w 1866900"/>
              <a:gd name="connsiteY191" fmla="*/ 461963 h 871538"/>
              <a:gd name="connsiteX192" fmla="*/ 840581 w 1866900"/>
              <a:gd name="connsiteY192" fmla="*/ 459582 h 871538"/>
              <a:gd name="connsiteX193" fmla="*/ 750094 w 1866900"/>
              <a:gd name="connsiteY193" fmla="*/ 457200 h 871538"/>
              <a:gd name="connsiteX194" fmla="*/ 428625 w 1866900"/>
              <a:gd name="connsiteY194" fmla="*/ 461963 h 871538"/>
              <a:gd name="connsiteX195" fmla="*/ 402431 w 1866900"/>
              <a:gd name="connsiteY195" fmla="*/ 466725 h 871538"/>
              <a:gd name="connsiteX196" fmla="*/ 395287 w 1866900"/>
              <a:gd name="connsiteY196" fmla="*/ 469107 h 871538"/>
              <a:gd name="connsiteX197" fmla="*/ 385762 w 1866900"/>
              <a:gd name="connsiteY197" fmla="*/ 471488 h 871538"/>
              <a:gd name="connsiteX198" fmla="*/ 378619 w 1866900"/>
              <a:gd name="connsiteY198" fmla="*/ 473869 h 871538"/>
              <a:gd name="connsiteX199" fmla="*/ 347662 w 1866900"/>
              <a:gd name="connsiteY199" fmla="*/ 483394 h 871538"/>
              <a:gd name="connsiteX200" fmla="*/ 314325 w 1866900"/>
              <a:gd name="connsiteY200" fmla="*/ 492919 h 871538"/>
              <a:gd name="connsiteX201" fmla="*/ 278606 w 1866900"/>
              <a:gd name="connsiteY201" fmla="*/ 504825 h 871538"/>
              <a:gd name="connsiteX202" fmla="*/ 250031 w 1866900"/>
              <a:gd name="connsiteY202" fmla="*/ 514350 h 871538"/>
              <a:gd name="connsiteX203" fmla="*/ 185737 w 1866900"/>
              <a:gd name="connsiteY203"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54806 w 1866900"/>
              <a:gd name="connsiteY11" fmla="*/ 366713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95287 w 1866900"/>
              <a:gd name="connsiteY195" fmla="*/ 469107 h 871538"/>
              <a:gd name="connsiteX196" fmla="*/ 385762 w 1866900"/>
              <a:gd name="connsiteY196" fmla="*/ 471488 h 871538"/>
              <a:gd name="connsiteX197" fmla="*/ 378619 w 1866900"/>
              <a:gd name="connsiteY197" fmla="*/ 473869 h 871538"/>
              <a:gd name="connsiteX198" fmla="*/ 347662 w 1866900"/>
              <a:gd name="connsiteY198" fmla="*/ 483394 h 871538"/>
              <a:gd name="connsiteX199" fmla="*/ 314325 w 1866900"/>
              <a:gd name="connsiteY199" fmla="*/ 492919 h 871538"/>
              <a:gd name="connsiteX200" fmla="*/ 278606 w 1866900"/>
              <a:gd name="connsiteY200" fmla="*/ 504825 h 871538"/>
              <a:gd name="connsiteX201" fmla="*/ 250031 w 1866900"/>
              <a:gd name="connsiteY201" fmla="*/ 514350 h 871538"/>
              <a:gd name="connsiteX202" fmla="*/ 185737 w 1866900"/>
              <a:gd name="connsiteY20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95287 w 1866900"/>
              <a:gd name="connsiteY195" fmla="*/ 469107 h 871538"/>
              <a:gd name="connsiteX196" fmla="*/ 385762 w 1866900"/>
              <a:gd name="connsiteY196" fmla="*/ 471488 h 871538"/>
              <a:gd name="connsiteX197" fmla="*/ 378619 w 1866900"/>
              <a:gd name="connsiteY197" fmla="*/ 473869 h 871538"/>
              <a:gd name="connsiteX198" fmla="*/ 347662 w 1866900"/>
              <a:gd name="connsiteY198" fmla="*/ 483394 h 871538"/>
              <a:gd name="connsiteX199" fmla="*/ 314325 w 1866900"/>
              <a:gd name="connsiteY199" fmla="*/ 492919 h 871538"/>
              <a:gd name="connsiteX200" fmla="*/ 278606 w 1866900"/>
              <a:gd name="connsiteY200" fmla="*/ 504825 h 871538"/>
              <a:gd name="connsiteX201" fmla="*/ 250031 w 1866900"/>
              <a:gd name="connsiteY201" fmla="*/ 514350 h 871538"/>
              <a:gd name="connsiteX202" fmla="*/ 185737 w 1866900"/>
              <a:gd name="connsiteY202"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95287 w 1866900"/>
              <a:gd name="connsiteY195" fmla="*/ 469107 h 871538"/>
              <a:gd name="connsiteX196" fmla="*/ 385762 w 1866900"/>
              <a:gd name="connsiteY196" fmla="*/ 471488 h 871538"/>
              <a:gd name="connsiteX197" fmla="*/ 347662 w 1866900"/>
              <a:gd name="connsiteY197" fmla="*/ 483394 h 871538"/>
              <a:gd name="connsiteX198" fmla="*/ 314325 w 1866900"/>
              <a:gd name="connsiteY198" fmla="*/ 492919 h 871538"/>
              <a:gd name="connsiteX199" fmla="*/ 278606 w 1866900"/>
              <a:gd name="connsiteY199" fmla="*/ 504825 h 871538"/>
              <a:gd name="connsiteX200" fmla="*/ 250031 w 1866900"/>
              <a:gd name="connsiteY200" fmla="*/ 514350 h 871538"/>
              <a:gd name="connsiteX201" fmla="*/ 185737 w 1866900"/>
              <a:gd name="connsiteY201"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85762 w 1866900"/>
              <a:gd name="connsiteY195" fmla="*/ 471488 h 871538"/>
              <a:gd name="connsiteX196" fmla="*/ 347662 w 1866900"/>
              <a:gd name="connsiteY196" fmla="*/ 483394 h 871538"/>
              <a:gd name="connsiteX197" fmla="*/ 314325 w 1866900"/>
              <a:gd name="connsiteY197" fmla="*/ 492919 h 871538"/>
              <a:gd name="connsiteX198" fmla="*/ 278606 w 1866900"/>
              <a:gd name="connsiteY198" fmla="*/ 504825 h 871538"/>
              <a:gd name="connsiteX199" fmla="*/ 250031 w 1866900"/>
              <a:gd name="connsiteY199" fmla="*/ 514350 h 871538"/>
              <a:gd name="connsiteX200" fmla="*/ 185737 w 1866900"/>
              <a:gd name="connsiteY200"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385762 w 1866900"/>
              <a:gd name="connsiteY12" fmla="*/ 369094 h 871538"/>
              <a:gd name="connsiteX13" fmla="*/ 416719 w 1866900"/>
              <a:gd name="connsiteY13" fmla="*/ 373857 h 871538"/>
              <a:gd name="connsiteX14" fmla="*/ 445294 w 1866900"/>
              <a:gd name="connsiteY14" fmla="*/ 378619 h 871538"/>
              <a:gd name="connsiteX15" fmla="*/ 833437 w 1866900"/>
              <a:gd name="connsiteY15" fmla="*/ 383382 h 871538"/>
              <a:gd name="connsiteX16" fmla="*/ 1345406 w 1866900"/>
              <a:gd name="connsiteY16" fmla="*/ 383382 h 871538"/>
              <a:gd name="connsiteX17" fmla="*/ 1452562 w 1866900"/>
              <a:gd name="connsiteY17" fmla="*/ 381000 h 871538"/>
              <a:gd name="connsiteX18" fmla="*/ 1466850 w 1866900"/>
              <a:gd name="connsiteY18" fmla="*/ 376238 h 871538"/>
              <a:gd name="connsiteX19" fmla="*/ 1478756 w 1866900"/>
              <a:gd name="connsiteY19" fmla="*/ 364332 h 871538"/>
              <a:gd name="connsiteX20" fmla="*/ 1490662 w 1866900"/>
              <a:gd name="connsiteY20" fmla="*/ 350044 h 871538"/>
              <a:gd name="connsiteX21" fmla="*/ 1497806 w 1866900"/>
              <a:gd name="connsiteY21" fmla="*/ 345282 h 871538"/>
              <a:gd name="connsiteX22" fmla="*/ 1507331 w 1866900"/>
              <a:gd name="connsiteY22" fmla="*/ 333375 h 871538"/>
              <a:gd name="connsiteX23" fmla="*/ 1512094 w 1866900"/>
              <a:gd name="connsiteY23" fmla="*/ 323850 h 871538"/>
              <a:gd name="connsiteX24" fmla="*/ 1521619 w 1866900"/>
              <a:gd name="connsiteY24" fmla="*/ 309563 h 871538"/>
              <a:gd name="connsiteX25" fmla="*/ 1524000 w 1866900"/>
              <a:gd name="connsiteY25" fmla="*/ 302419 h 871538"/>
              <a:gd name="connsiteX26" fmla="*/ 1533525 w 1866900"/>
              <a:gd name="connsiteY26" fmla="*/ 288132 h 871538"/>
              <a:gd name="connsiteX27" fmla="*/ 1535906 w 1866900"/>
              <a:gd name="connsiteY27" fmla="*/ 278607 h 871538"/>
              <a:gd name="connsiteX28" fmla="*/ 1538287 w 1866900"/>
              <a:gd name="connsiteY28" fmla="*/ 264319 h 871538"/>
              <a:gd name="connsiteX29" fmla="*/ 1540669 w 1866900"/>
              <a:gd name="connsiteY29" fmla="*/ 257175 h 871538"/>
              <a:gd name="connsiteX30" fmla="*/ 1547812 w 1866900"/>
              <a:gd name="connsiteY30" fmla="*/ 230982 h 871538"/>
              <a:gd name="connsiteX31" fmla="*/ 1552575 w 1866900"/>
              <a:gd name="connsiteY31" fmla="*/ 197644 h 871538"/>
              <a:gd name="connsiteX32" fmla="*/ 1557337 w 1866900"/>
              <a:gd name="connsiteY32" fmla="*/ 190500 h 871538"/>
              <a:gd name="connsiteX33" fmla="*/ 1562100 w 1866900"/>
              <a:gd name="connsiteY33" fmla="*/ 176213 h 871538"/>
              <a:gd name="connsiteX34" fmla="*/ 1564481 w 1866900"/>
              <a:gd name="connsiteY34" fmla="*/ 169069 h 871538"/>
              <a:gd name="connsiteX35" fmla="*/ 1574006 w 1866900"/>
              <a:gd name="connsiteY35" fmla="*/ 154782 h 871538"/>
              <a:gd name="connsiteX36" fmla="*/ 1578769 w 1866900"/>
              <a:gd name="connsiteY36" fmla="*/ 147638 h 871538"/>
              <a:gd name="connsiteX37" fmla="*/ 1590675 w 1866900"/>
              <a:gd name="connsiteY37" fmla="*/ 126207 h 871538"/>
              <a:gd name="connsiteX38" fmla="*/ 1595437 w 1866900"/>
              <a:gd name="connsiteY38" fmla="*/ 119063 h 871538"/>
              <a:gd name="connsiteX39" fmla="*/ 1600200 w 1866900"/>
              <a:gd name="connsiteY39" fmla="*/ 111919 h 871538"/>
              <a:gd name="connsiteX40" fmla="*/ 1600200 w 1866900"/>
              <a:gd name="connsiteY40" fmla="*/ 90488 h 871538"/>
              <a:gd name="connsiteX41" fmla="*/ 1578769 w 1866900"/>
              <a:gd name="connsiteY41" fmla="*/ 73819 h 871538"/>
              <a:gd name="connsiteX42" fmla="*/ 1564481 w 1866900"/>
              <a:gd name="connsiteY42" fmla="*/ 66675 h 871538"/>
              <a:gd name="connsiteX43" fmla="*/ 1557337 w 1866900"/>
              <a:gd name="connsiteY43" fmla="*/ 61913 h 871538"/>
              <a:gd name="connsiteX44" fmla="*/ 1547812 w 1866900"/>
              <a:gd name="connsiteY44" fmla="*/ 57150 h 871538"/>
              <a:gd name="connsiteX45" fmla="*/ 1533525 w 1866900"/>
              <a:gd name="connsiteY45" fmla="*/ 50007 h 871538"/>
              <a:gd name="connsiteX46" fmla="*/ 1526381 w 1866900"/>
              <a:gd name="connsiteY46" fmla="*/ 45244 h 871538"/>
              <a:gd name="connsiteX47" fmla="*/ 1519237 w 1866900"/>
              <a:gd name="connsiteY47" fmla="*/ 42863 h 871538"/>
              <a:gd name="connsiteX48" fmla="*/ 1509712 w 1866900"/>
              <a:gd name="connsiteY48" fmla="*/ 28575 h 871538"/>
              <a:gd name="connsiteX49" fmla="*/ 1504950 w 1866900"/>
              <a:gd name="connsiteY49" fmla="*/ 21432 h 871538"/>
              <a:gd name="connsiteX50" fmla="*/ 1507331 w 1866900"/>
              <a:gd name="connsiteY50" fmla="*/ 11907 h 871538"/>
              <a:gd name="connsiteX51" fmla="*/ 1528762 w 1866900"/>
              <a:gd name="connsiteY51" fmla="*/ 0 h 871538"/>
              <a:gd name="connsiteX52" fmla="*/ 1552575 w 1866900"/>
              <a:gd name="connsiteY52" fmla="*/ 2382 h 871538"/>
              <a:gd name="connsiteX53" fmla="*/ 1566862 w 1866900"/>
              <a:gd name="connsiteY53" fmla="*/ 7144 h 871538"/>
              <a:gd name="connsiteX54" fmla="*/ 1578769 w 1866900"/>
              <a:gd name="connsiteY54" fmla="*/ 9525 h 871538"/>
              <a:gd name="connsiteX55" fmla="*/ 1593056 w 1866900"/>
              <a:gd name="connsiteY55" fmla="*/ 14288 h 871538"/>
              <a:gd name="connsiteX56" fmla="*/ 1600200 w 1866900"/>
              <a:gd name="connsiteY56" fmla="*/ 19050 h 871538"/>
              <a:gd name="connsiteX57" fmla="*/ 1614487 w 1866900"/>
              <a:gd name="connsiteY57" fmla="*/ 21432 h 871538"/>
              <a:gd name="connsiteX58" fmla="*/ 1624012 w 1866900"/>
              <a:gd name="connsiteY58" fmla="*/ 23813 h 871538"/>
              <a:gd name="connsiteX59" fmla="*/ 1638300 w 1866900"/>
              <a:gd name="connsiteY59" fmla="*/ 28575 h 871538"/>
              <a:gd name="connsiteX60" fmla="*/ 1652587 w 1866900"/>
              <a:gd name="connsiteY60" fmla="*/ 30957 h 871538"/>
              <a:gd name="connsiteX61" fmla="*/ 1676400 w 1866900"/>
              <a:gd name="connsiteY61" fmla="*/ 33338 h 871538"/>
              <a:gd name="connsiteX62" fmla="*/ 1702594 w 1866900"/>
              <a:gd name="connsiteY62" fmla="*/ 38100 h 871538"/>
              <a:gd name="connsiteX63" fmla="*/ 1709737 w 1866900"/>
              <a:gd name="connsiteY63" fmla="*/ 40482 h 871538"/>
              <a:gd name="connsiteX64" fmla="*/ 1716881 w 1866900"/>
              <a:gd name="connsiteY64" fmla="*/ 47625 h 871538"/>
              <a:gd name="connsiteX65" fmla="*/ 1721644 w 1866900"/>
              <a:gd name="connsiteY65" fmla="*/ 61913 h 871538"/>
              <a:gd name="connsiteX66" fmla="*/ 1726406 w 1866900"/>
              <a:gd name="connsiteY66" fmla="*/ 78582 h 871538"/>
              <a:gd name="connsiteX67" fmla="*/ 1724025 w 1866900"/>
              <a:gd name="connsiteY67" fmla="*/ 102394 h 871538"/>
              <a:gd name="connsiteX68" fmla="*/ 1716881 w 1866900"/>
              <a:gd name="connsiteY68" fmla="*/ 104775 h 871538"/>
              <a:gd name="connsiteX69" fmla="*/ 1659731 w 1866900"/>
              <a:gd name="connsiteY69" fmla="*/ 107157 h 871538"/>
              <a:gd name="connsiteX70" fmla="*/ 1652587 w 1866900"/>
              <a:gd name="connsiteY70" fmla="*/ 111919 h 871538"/>
              <a:gd name="connsiteX71" fmla="*/ 1650206 w 1866900"/>
              <a:gd name="connsiteY71" fmla="*/ 119063 h 871538"/>
              <a:gd name="connsiteX72" fmla="*/ 1645444 w 1866900"/>
              <a:gd name="connsiteY72" fmla="*/ 126207 h 871538"/>
              <a:gd name="connsiteX73" fmla="*/ 1638300 w 1866900"/>
              <a:gd name="connsiteY73" fmla="*/ 140494 h 871538"/>
              <a:gd name="connsiteX74" fmla="*/ 1635919 w 1866900"/>
              <a:gd name="connsiteY74" fmla="*/ 159544 h 871538"/>
              <a:gd name="connsiteX75" fmla="*/ 1633537 w 1866900"/>
              <a:gd name="connsiteY75" fmla="*/ 166688 h 871538"/>
              <a:gd name="connsiteX76" fmla="*/ 1628775 w 1866900"/>
              <a:gd name="connsiteY76" fmla="*/ 204788 h 871538"/>
              <a:gd name="connsiteX77" fmla="*/ 1626394 w 1866900"/>
              <a:gd name="connsiteY77" fmla="*/ 271463 h 871538"/>
              <a:gd name="connsiteX78" fmla="*/ 1628775 w 1866900"/>
              <a:gd name="connsiteY78" fmla="*/ 338138 h 871538"/>
              <a:gd name="connsiteX79" fmla="*/ 1631156 w 1866900"/>
              <a:gd name="connsiteY79" fmla="*/ 345282 h 871538"/>
              <a:gd name="connsiteX80" fmla="*/ 1645444 w 1866900"/>
              <a:gd name="connsiteY80" fmla="*/ 359569 h 871538"/>
              <a:gd name="connsiteX81" fmla="*/ 1652587 w 1866900"/>
              <a:gd name="connsiteY81" fmla="*/ 361950 h 871538"/>
              <a:gd name="connsiteX82" fmla="*/ 1659731 w 1866900"/>
              <a:gd name="connsiteY82" fmla="*/ 366713 h 871538"/>
              <a:gd name="connsiteX83" fmla="*/ 1726406 w 1866900"/>
              <a:gd name="connsiteY83" fmla="*/ 361950 h 871538"/>
              <a:gd name="connsiteX84" fmla="*/ 1733550 w 1866900"/>
              <a:gd name="connsiteY84" fmla="*/ 297657 h 871538"/>
              <a:gd name="connsiteX85" fmla="*/ 1738312 w 1866900"/>
              <a:gd name="connsiteY85" fmla="*/ 271463 h 871538"/>
              <a:gd name="connsiteX86" fmla="*/ 1743075 w 1866900"/>
              <a:gd name="connsiteY86" fmla="*/ 264319 h 871538"/>
              <a:gd name="connsiteX87" fmla="*/ 1750219 w 1866900"/>
              <a:gd name="connsiteY87" fmla="*/ 261938 h 871538"/>
              <a:gd name="connsiteX88" fmla="*/ 1757362 w 1866900"/>
              <a:gd name="connsiteY88" fmla="*/ 257175 h 871538"/>
              <a:gd name="connsiteX89" fmla="*/ 1774031 w 1866900"/>
              <a:gd name="connsiteY89" fmla="*/ 252413 h 871538"/>
              <a:gd name="connsiteX90" fmla="*/ 1797844 w 1866900"/>
              <a:gd name="connsiteY90" fmla="*/ 254794 h 871538"/>
              <a:gd name="connsiteX91" fmla="*/ 1819275 w 1866900"/>
              <a:gd name="connsiteY91" fmla="*/ 271463 h 871538"/>
              <a:gd name="connsiteX92" fmla="*/ 1826419 w 1866900"/>
              <a:gd name="connsiteY92" fmla="*/ 276225 h 871538"/>
              <a:gd name="connsiteX93" fmla="*/ 1838325 w 1866900"/>
              <a:gd name="connsiteY93" fmla="*/ 297657 h 871538"/>
              <a:gd name="connsiteX94" fmla="*/ 1826419 w 1866900"/>
              <a:gd name="connsiteY94" fmla="*/ 328613 h 871538"/>
              <a:gd name="connsiteX95" fmla="*/ 1819275 w 1866900"/>
              <a:gd name="connsiteY95" fmla="*/ 330994 h 871538"/>
              <a:gd name="connsiteX96" fmla="*/ 1804987 w 1866900"/>
              <a:gd name="connsiteY96" fmla="*/ 342900 h 871538"/>
              <a:gd name="connsiteX97" fmla="*/ 1795462 w 1866900"/>
              <a:gd name="connsiteY97" fmla="*/ 357188 h 871538"/>
              <a:gd name="connsiteX98" fmla="*/ 1800225 w 1866900"/>
              <a:gd name="connsiteY98" fmla="*/ 397669 h 871538"/>
              <a:gd name="connsiteX99" fmla="*/ 1802606 w 1866900"/>
              <a:gd name="connsiteY99" fmla="*/ 404813 h 871538"/>
              <a:gd name="connsiteX100" fmla="*/ 1807369 w 1866900"/>
              <a:gd name="connsiteY100" fmla="*/ 411957 h 871538"/>
              <a:gd name="connsiteX101" fmla="*/ 1812131 w 1866900"/>
              <a:gd name="connsiteY101" fmla="*/ 426244 h 871538"/>
              <a:gd name="connsiteX102" fmla="*/ 1824037 w 1866900"/>
              <a:gd name="connsiteY102" fmla="*/ 447675 h 871538"/>
              <a:gd name="connsiteX103" fmla="*/ 1821656 w 1866900"/>
              <a:gd name="connsiteY103" fmla="*/ 485775 h 871538"/>
              <a:gd name="connsiteX104" fmla="*/ 1816894 w 1866900"/>
              <a:gd name="connsiteY104" fmla="*/ 492919 h 871538"/>
              <a:gd name="connsiteX105" fmla="*/ 1788319 w 1866900"/>
              <a:gd name="connsiteY105" fmla="*/ 485775 h 871538"/>
              <a:gd name="connsiteX106" fmla="*/ 1781175 w 1866900"/>
              <a:gd name="connsiteY106" fmla="*/ 483394 h 871538"/>
              <a:gd name="connsiteX107" fmla="*/ 1774031 w 1866900"/>
              <a:gd name="connsiteY107" fmla="*/ 481013 h 871538"/>
              <a:gd name="connsiteX108" fmla="*/ 1759744 w 1866900"/>
              <a:gd name="connsiteY108" fmla="*/ 459582 h 871538"/>
              <a:gd name="connsiteX109" fmla="*/ 1754981 w 1866900"/>
              <a:gd name="connsiteY109" fmla="*/ 452438 h 871538"/>
              <a:gd name="connsiteX110" fmla="*/ 1747837 w 1866900"/>
              <a:gd name="connsiteY110" fmla="*/ 438150 h 871538"/>
              <a:gd name="connsiteX111" fmla="*/ 1728787 w 1866900"/>
              <a:gd name="connsiteY111" fmla="*/ 426244 h 871538"/>
              <a:gd name="connsiteX112" fmla="*/ 1721644 w 1866900"/>
              <a:gd name="connsiteY112" fmla="*/ 421482 h 871538"/>
              <a:gd name="connsiteX113" fmla="*/ 1707356 w 1866900"/>
              <a:gd name="connsiteY113" fmla="*/ 416719 h 871538"/>
              <a:gd name="connsiteX114" fmla="*/ 1690687 w 1866900"/>
              <a:gd name="connsiteY114" fmla="*/ 419100 h 871538"/>
              <a:gd name="connsiteX115" fmla="*/ 1654969 w 1866900"/>
              <a:gd name="connsiteY115" fmla="*/ 426244 h 871538"/>
              <a:gd name="connsiteX116" fmla="*/ 1647825 w 1866900"/>
              <a:gd name="connsiteY116" fmla="*/ 440532 h 871538"/>
              <a:gd name="connsiteX117" fmla="*/ 1652587 w 1866900"/>
              <a:gd name="connsiteY117" fmla="*/ 523875 h 871538"/>
              <a:gd name="connsiteX118" fmla="*/ 1657350 w 1866900"/>
              <a:gd name="connsiteY118" fmla="*/ 538163 h 871538"/>
              <a:gd name="connsiteX119" fmla="*/ 1662112 w 1866900"/>
              <a:gd name="connsiteY119" fmla="*/ 554832 h 871538"/>
              <a:gd name="connsiteX120" fmla="*/ 1666875 w 1866900"/>
              <a:gd name="connsiteY120" fmla="*/ 561975 h 871538"/>
              <a:gd name="connsiteX121" fmla="*/ 1676400 w 1866900"/>
              <a:gd name="connsiteY121" fmla="*/ 573882 h 871538"/>
              <a:gd name="connsiteX122" fmla="*/ 1678781 w 1866900"/>
              <a:gd name="connsiteY122" fmla="*/ 581025 h 871538"/>
              <a:gd name="connsiteX123" fmla="*/ 1688306 w 1866900"/>
              <a:gd name="connsiteY123" fmla="*/ 595313 h 871538"/>
              <a:gd name="connsiteX124" fmla="*/ 1693069 w 1866900"/>
              <a:gd name="connsiteY124" fmla="*/ 602457 h 871538"/>
              <a:gd name="connsiteX125" fmla="*/ 1697831 w 1866900"/>
              <a:gd name="connsiteY125" fmla="*/ 616744 h 871538"/>
              <a:gd name="connsiteX126" fmla="*/ 1707356 w 1866900"/>
              <a:gd name="connsiteY126" fmla="*/ 631032 h 871538"/>
              <a:gd name="connsiteX127" fmla="*/ 1714500 w 1866900"/>
              <a:gd name="connsiteY127" fmla="*/ 652463 h 871538"/>
              <a:gd name="connsiteX128" fmla="*/ 1716881 w 1866900"/>
              <a:gd name="connsiteY128" fmla="*/ 659607 h 871538"/>
              <a:gd name="connsiteX129" fmla="*/ 1731169 w 1866900"/>
              <a:gd name="connsiteY129" fmla="*/ 666750 h 871538"/>
              <a:gd name="connsiteX130" fmla="*/ 1781175 w 1866900"/>
              <a:gd name="connsiteY130" fmla="*/ 659607 h 871538"/>
              <a:gd name="connsiteX131" fmla="*/ 1788319 w 1866900"/>
              <a:gd name="connsiteY131" fmla="*/ 654844 h 871538"/>
              <a:gd name="connsiteX132" fmla="*/ 1802606 w 1866900"/>
              <a:gd name="connsiteY132" fmla="*/ 650082 h 871538"/>
              <a:gd name="connsiteX133" fmla="*/ 1809750 w 1866900"/>
              <a:gd name="connsiteY133" fmla="*/ 645319 h 871538"/>
              <a:gd name="connsiteX134" fmla="*/ 1852612 w 1866900"/>
              <a:gd name="connsiteY134" fmla="*/ 645319 h 871538"/>
              <a:gd name="connsiteX135" fmla="*/ 1859756 w 1866900"/>
              <a:gd name="connsiteY135" fmla="*/ 650082 h 871538"/>
              <a:gd name="connsiteX136" fmla="*/ 1862137 w 1866900"/>
              <a:gd name="connsiteY136" fmla="*/ 657225 h 871538"/>
              <a:gd name="connsiteX137" fmla="*/ 1866900 w 1866900"/>
              <a:gd name="connsiteY137" fmla="*/ 664369 h 871538"/>
              <a:gd name="connsiteX138" fmla="*/ 1864519 w 1866900"/>
              <a:gd name="connsiteY138" fmla="*/ 697707 h 871538"/>
              <a:gd name="connsiteX139" fmla="*/ 1857375 w 1866900"/>
              <a:gd name="connsiteY139" fmla="*/ 704850 h 871538"/>
              <a:gd name="connsiteX140" fmla="*/ 1854994 w 1866900"/>
              <a:gd name="connsiteY140" fmla="*/ 711994 h 871538"/>
              <a:gd name="connsiteX141" fmla="*/ 1840706 w 1866900"/>
              <a:gd name="connsiteY141" fmla="*/ 723900 h 871538"/>
              <a:gd name="connsiteX142" fmla="*/ 1833562 w 1866900"/>
              <a:gd name="connsiteY142" fmla="*/ 726282 h 871538"/>
              <a:gd name="connsiteX143" fmla="*/ 1826419 w 1866900"/>
              <a:gd name="connsiteY143" fmla="*/ 731044 h 871538"/>
              <a:gd name="connsiteX144" fmla="*/ 1793081 w 1866900"/>
              <a:gd name="connsiteY144" fmla="*/ 740569 h 871538"/>
              <a:gd name="connsiteX145" fmla="*/ 1785937 w 1866900"/>
              <a:gd name="connsiteY145" fmla="*/ 742950 h 871538"/>
              <a:gd name="connsiteX146" fmla="*/ 1771650 w 1866900"/>
              <a:gd name="connsiteY146" fmla="*/ 752475 h 871538"/>
              <a:gd name="connsiteX147" fmla="*/ 1762125 w 1866900"/>
              <a:gd name="connsiteY147" fmla="*/ 764382 h 871538"/>
              <a:gd name="connsiteX148" fmla="*/ 1754981 w 1866900"/>
              <a:gd name="connsiteY148" fmla="*/ 785813 h 871538"/>
              <a:gd name="connsiteX149" fmla="*/ 1752600 w 1866900"/>
              <a:gd name="connsiteY149" fmla="*/ 792957 h 871538"/>
              <a:gd name="connsiteX150" fmla="*/ 1747837 w 1866900"/>
              <a:gd name="connsiteY150" fmla="*/ 800100 h 871538"/>
              <a:gd name="connsiteX151" fmla="*/ 1745456 w 1866900"/>
              <a:gd name="connsiteY151" fmla="*/ 838200 h 871538"/>
              <a:gd name="connsiteX152" fmla="*/ 1743075 w 1866900"/>
              <a:gd name="connsiteY152" fmla="*/ 845344 h 871538"/>
              <a:gd name="connsiteX153" fmla="*/ 1733550 w 1866900"/>
              <a:gd name="connsiteY153" fmla="*/ 859632 h 871538"/>
              <a:gd name="connsiteX154" fmla="*/ 1712119 w 1866900"/>
              <a:gd name="connsiteY154" fmla="*/ 869157 h 871538"/>
              <a:gd name="connsiteX155" fmla="*/ 1704975 w 1866900"/>
              <a:gd name="connsiteY155" fmla="*/ 871538 h 871538"/>
              <a:gd name="connsiteX156" fmla="*/ 1688306 w 1866900"/>
              <a:gd name="connsiteY156" fmla="*/ 869157 h 871538"/>
              <a:gd name="connsiteX157" fmla="*/ 1678781 w 1866900"/>
              <a:gd name="connsiteY157" fmla="*/ 854869 h 871538"/>
              <a:gd name="connsiteX158" fmla="*/ 1674019 w 1866900"/>
              <a:gd name="connsiteY158" fmla="*/ 847725 h 871538"/>
              <a:gd name="connsiteX159" fmla="*/ 1676400 w 1866900"/>
              <a:gd name="connsiteY159" fmla="*/ 812007 h 871538"/>
              <a:gd name="connsiteX160" fmla="*/ 1678781 w 1866900"/>
              <a:gd name="connsiteY160" fmla="*/ 804863 h 871538"/>
              <a:gd name="connsiteX161" fmla="*/ 1676400 w 1866900"/>
              <a:gd name="connsiteY161" fmla="*/ 745332 h 871538"/>
              <a:gd name="connsiteX162" fmla="*/ 1671637 w 1866900"/>
              <a:gd name="connsiteY162" fmla="*/ 731044 h 871538"/>
              <a:gd name="connsiteX163" fmla="*/ 1664494 w 1866900"/>
              <a:gd name="connsiteY163" fmla="*/ 716757 h 871538"/>
              <a:gd name="connsiteX164" fmla="*/ 1657350 w 1866900"/>
              <a:gd name="connsiteY164" fmla="*/ 711994 h 871538"/>
              <a:gd name="connsiteX165" fmla="*/ 1654969 w 1866900"/>
              <a:gd name="connsiteY165" fmla="*/ 704850 h 871538"/>
              <a:gd name="connsiteX166" fmla="*/ 1645444 w 1866900"/>
              <a:gd name="connsiteY166" fmla="*/ 690563 h 871538"/>
              <a:gd name="connsiteX167" fmla="*/ 1643062 w 1866900"/>
              <a:gd name="connsiteY167" fmla="*/ 683419 h 871538"/>
              <a:gd name="connsiteX168" fmla="*/ 1635919 w 1866900"/>
              <a:gd name="connsiteY168" fmla="*/ 678657 h 871538"/>
              <a:gd name="connsiteX169" fmla="*/ 1624012 w 1866900"/>
              <a:gd name="connsiteY169" fmla="*/ 657225 h 871538"/>
              <a:gd name="connsiteX170" fmla="*/ 1619250 w 1866900"/>
              <a:gd name="connsiteY170" fmla="*/ 650082 h 871538"/>
              <a:gd name="connsiteX171" fmla="*/ 1614487 w 1866900"/>
              <a:gd name="connsiteY171" fmla="*/ 642938 h 871538"/>
              <a:gd name="connsiteX172" fmla="*/ 1609725 w 1866900"/>
              <a:gd name="connsiteY172" fmla="*/ 626269 h 871538"/>
              <a:gd name="connsiteX173" fmla="*/ 1604962 w 1866900"/>
              <a:gd name="connsiteY173" fmla="*/ 611982 h 871538"/>
              <a:gd name="connsiteX174" fmla="*/ 1602581 w 1866900"/>
              <a:gd name="connsiteY174" fmla="*/ 604838 h 871538"/>
              <a:gd name="connsiteX175" fmla="*/ 1597819 w 1866900"/>
              <a:gd name="connsiteY175" fmla="*/ 588169 h 871538"/>
              <a:gd name="connsiteX176" fmla="*/ 1590675 w 1866900"/>
              <a:gd name="connsiteY176" fmla="*/ 581025 h 871538"/>
              <a:gd name="connsiteX177" fmla="*/ 1585912 w 1866900"/>
              <a:gd name="connsiteY177" fmla="*/ 573882 h 871538"/>
              <a:gd name="connsiteX178" fmla="*/ 1571625 w 1866900"/>
              <a:gd name="connsiteY178" fmla="*/ 564357 h 871538"/>
              <a:gd name="connsiteX179" fmla="*/ 1557337 w 1866900"/>
              <a:gd name="connsiteY179" fmla="*/ 552450 h 871538"/>
              <a:gd name="connsiteX180" fmla="*/ 1547812 w 1866900"/>
              <a:gd name="connsiteY180" fmla="*/ 542925 h 871538"/>
              <a:gd name="connsiteX181" fmla="*/ 1538287 w 1866900"/>
              <a:gd name="connsiteY181" fmla="*/ 533400 h 871538"/>
              <a:gd name="connsiteX182" fmla="*/ 1526381 w 1866900"/>
              <a:gd name="connsiteY182" fmla="*/ 519113 h 871538"/>
              <a:gd name="connsiteX183" fmla="*/ 1521619 w 1866900"/>
              <a:gd name="connsiteY183" fmla="*/ 511969 h 871538"/>
              <a:gd name="connsiteX184" fmla="*/ 1514475 w 1866900"/>
              <a:gd name="connsiteY184" fmla="*/ 509588 h 871538"/>
              <a:gd name="connsiteX185" fmla="*/ 1502569 w 1866900"/>
              <a:gd name="connsiteY185" fmla="*/ 497682 h 871538"/>
              <a:gd name="connsiteX186" fmla="*/ 1490662 w 1866900"/>
              <a:gd name="connsiteY186" fmla="*/ 483394 h 871538"/>
              <a:gd name="connsiteX187" fmla="*/ 1469231 w 1866900"/>
              <a:gd name="connsiteY187" fmla="*/ 473869 h 871538"/>
              <a:gd name="connsiteX188" fmla="*/ 1231106 w 1866900"/>
              <a:gd name="connsiteY188" fmla="*/ 471488 h 871538"/>
              <a:gd name="connsiteX189" fmla="*/ 1083469 w 1866900"/>
              <a:gd name="connsiteY189" fmla="*/ 464344 h 871538"/>
              <a:gd name="connsiteX190" fmla="*/ 1031081 w 1866900"/>
              <a:gd name="connsiteY190" fmla="*/ 461963 h 871538"/>
              <a:gd name="connsiteX191" fmla="*/ 840581 w 1866900"/>
              <a:gd name="connsiteY191" fmla="*/ 459582 h 871538"/>
              <a:gd name="connsiteX192" fmla="*/ 750094 w 1866900"/>
              <a:gd name="connsiteY192" fmla="*/ 457200 h 871538"/>
              <a:gd name="connsiteX193" fmla="*/ 428625 w 1866900"/>
              <a:gd name="connsiteY193" fmla="*/ 461963 h 871538"/>
              <a:gd name="connsiteX194" fmla="*/ 402431 w 1866900"/>
              <a:gd name="connsiteY194" fmla="*/ 466725 h 871538"/>
              <a:gd name="connsiteX195" fmla="*/ 347662 w 1866900"/>
              <a:gd name="connsiteY195" fmla="*/ 483394 h 871538"/>
              <a:gd name="connsiteX196" fmla="*/ 314325 w 1866900"/>
              <a:gd name="connsiteY196" fmla="*/ 492919 h 871538"/>
              <a:gd name="connsiteX197" fmla="*/ 278606 w 1866900"/>
              <a:gd name="connsiteY197" fmla="*/ 504825 h 871538"/>
              <a:gd name="connsiteX198" fmla="*/ 250031 w 1866900"/>
              <a:gd name="connsiteY198" fmla="*/ 514350 h 871538"/>
              <a:gd name="connsiteX199" fmla="*/ 185737 w 1866900"/>
              <a:gd name="connsiteY199"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416719 w 1866900"/>
              <a:gd name="connsiteY12" fmla="*/ 373857 h 871538"/>
              <a:gd name="connsiteX13" fmla="*/ 445294 w 1866900"/>
              <a:gd name="connsiteY13" fmla="*/ 378619 h 871538"/>
              <a:gd name="connsiteX14" fmla="*/ 833437 w 1866900"/>
              <a:gd name="connsiteY14" fmla="*/ 383382 h 871538"/>
              <a:gd name="connsiteX15" fmla="*/ 1345406 w 1866900"/>
              <a:gd name="connsiteY15" fmla="*/ 383382 h 871538"/>
              <a:gd name="connsiteX16" fmla="*/ 1452562 w 1866900"/>
              <a:gd name="connsiteY16" fmla="*/ 381000 h 871538"/>
              <a:gd name="connsiteX17" fmla="*/ 1466850 w 1866900"/>
              <a:gd name="connsiteY17" fmla="*/ 376238 h 871538"/>
              <a:gd name="connsiteX18" fmla="*/ 1478756 w 1866900"/>
              <a:gd name="connsiteY18" fmla="*/ 364332 h 871538"/>
              <a:gd name="connsiteX19" fmla="*/ 1490662 w 1866900"/>
              <a:gd name="connsiteY19" fmla="*/ 350044 h 871538"/>
              <a:gd name="connsiteX20" fmla="*/ 1497806 w 1866900"/>
              <a:gd name="connsiteY20" fmla="*/ 345282 h 871538"/>
              <a:gd name="connsiteX21" fmla="*/ 1507331 w 1866900"/>
              <a:gd name="connsiteY21" fmla="*/ 333375 h 871538"/>
              <a:gd name="connsiteX22" fmla="*/ 1512094 w 1866900"/>
              <a:gd name="connsiteY22" fmla="*/ 323850 h 871538"/>
              <a:gd name="connsiteX23" fmla="*/ 1521619 w 1866900"/>
              <a:gd name="connsiteY23" fmla="*/ 309563 h 871538"/>
              <a:gd name="connsiteX24" fmla="*/ 1524000 w 1866900"/>
              <a:gd name="connsiteY24" fmla="*/ 302419 h 871538"/>
              <a:gd name="connsiteX25" fmla="*/ 1533525 w 1866900"/>
              <a:gd name="connsiteY25" fmla="*/ 288132 h 871538"/>
              <a:gd name="connsiteX26" fmla="*/ 1535906 w 1866900"/>
              <a:gd name="connsiteY26" fmla="*/ 278607 h 871538"/>
              <a:gd name="connsiteX27" fmla="*/ 1538287 w 1866900"/>
              <a:gd name="connsiteY27" fmla="*/ 264319 h 871538"/>
              <a:gd name="connsiteX28" fmla="*/ 1540669 w 1866900"/>
              <a:gd name="connsiteY28" fmla="*/ 257175 h 871538"/>
              <a:gd name="connsiteX29" fmla="*/ 1547812 w 1866900"/>
              <a:gd name="connsiteY29" fmla="*/ 230982 h 871538"/>
              <a:gd name="connsiteX30" fmla="*/ 1552575 w 1866900"/>
              <a:gd name="connsiteY30" fmla="*/ 197644 h 871538"/>
              <a:gd name="connsiteX31" fmla="*/ 1557337 w 1866900"/>
              <a:gd name="connsiteY31" fmla="*/ 190500 h 871538"/>
              <a:gd name="connsiteX32" fmla="*/ 1562100 w 1866900"/>
              <a:gd name="connsiteY32" fmla="*/ 176213 h 871538"/>
              <a:gd name="connsiteX33" fmla="*/ 1564481 w 1866900"/>
              <a:gd name="connsiteY33" fmla="*/ 169069 h 871538"/>
              <a:gd name="connsiteX34" fmla="*/ 1574006 w 1866900"/>
              <a:gd name="connsiteY34" fmla="*/ 154782 h 871538"/>
              <a:gd name="connsiteX35" fmla="*/ 1578769 w 1866900"/>
              <a:gd name="connsiteY35" fmla="*/ 147638 h 871538"/>
              <a:gd name="connsiteX36" fmla="*/ 1590675 w 1866900"/>
              <a:gd name="connsiteY36" fmla="*/ 126207 h 871538"/>
              <a:gd name="connsiteX37" fmla="*/ 1595437 w 1866900"/>
              <a:gd name="connsiteY37" fmla="*/ 119063 h 871538"/>
              <a:gd name="connsiteX38" fmla="*/ 1600200 w 1866900"/>
              <a:gd name="connsiteY38" fmla="*/ 111919 h 871538"/>
              <a:gd name="connsiteX39" fmla="*/ 1600200 w 1866900"/>
              <a:gd name="connsiteY39" fmla="*/ 90488 h 871538"/>
              <a:gd name="connsiteX40" fmla="*/ 1578769 w 1866900"/>
              <a:gd name="connsiteY40" fmla="*/ 73819 h 871538"/>
              <a:gd name="connsiteX41" fmla="*/ 1564481 w 1866900"/>
              <a:gd name="connsiteY41" fmla="*/ 66675 h 871538"/>
              <a:gd name="connsiteX42" fmla="*/ 1557337 w 1866900"/>
              <a:gd name="connsiteY42" fmla="*/ 61913 h 871538"/>
              <a:gd name="connsiteX43" fmla="*/ 1547812 w 1866900"/>
              <a:gd name="connsiteY43" fmla="*/ 57150 h 871538"/>
              <a:gd name="connsiteX44" fmla="*/ 1533525 w 1866900"/>
              <a:gd name="connsiteY44" fmla="*/ 50007 h 871538"/>
              <a:gd name="connsiteX45" fmla="*/ 1526381 w 1866900"/>
              <a:gd name="connsiteY45" fmla="*/ 45244 h 871538"/>
              <a:gd name="connsiteX46" fmla="*/ 1519237 w 1866900"/>
              <a:gd name="connsiteY46" fmla="*/ 42863 h 871538"/>
              <a:gd name="connsiteX47" fmla="*/ 1509712 w 1866900"/>
              <a:gd name="connsiteY47" fmla="*/ 28575 h 871538"/>
              <a:gd name="connsiteX48" fmla="*/ 1504950 w 1866900"/>
              <a:gd name="connsiteY48" fmla="*/ 21432 h 871538"/>
              <a:gd name="connsiteX49" fmla="*/ 1507331 w 1866900"/>
              <a:gd name="connsiteY49" fmla="*/ 11907 h 871538"/>
              <a:gd name="connsiteX50" fmla="*/ 1528762 w 1866900"/>
              <a:gd name="connsiteY50" fmla="*/ 0 h 871538"/>
              <a:gd name="connsiteX51" fmla="*/ 1552575 w 1866900"/>
              <a:gd name="connsiteY51" fmla="*/ 2382 h 871538"/>
              <a:gd name="connsiteX52" fmla="*/ 1566862 w 1866900"/>
              <a:gd name="connsiteY52" fmla="*/ 7144 h 871538"/>
              <a:gd name="connsiteX53" fmla="*/ 1578769 w 1866900"/>
              <a:gd name="connsiteY53" fmla="*/ 9525 h 871538"/>
              <a:gd name="connsiteX54" fmla="*/ 1593056 w 1866900"/>
              <a:gd name="connsiteY54" fmla="*/ 14288 h 871538"/>
              <a:gd name="connsiteX55" fmla="*/ 1600200 w 1866900"/>
              <a:gd name="connsiteY55" fmla="*/ 19050 h 871538"/>
              <a:gd name="connsiteX56" fmla="*/ 1614487 w 1866900"/>
              <a:gd name="connsiteY56" fmla="*/ 21432 h 871538"/>
              <a:gd name="connsiteX57" fmla="*/ 1624012 w 1866900"/>
              <a:gd name="connsiteY57" fmla="*/ 23813 h 871538"/>
              <a:gd name="connsiteX58" fmla="*/ 1638300 w 1866900"/>
              <a:gd name="connsiteY58" fmla="*/ 28575 h 871538"/>
              <a:gd name="connsiteX59" fmla="*/ 1652587 w 1866900"/>
              <a:gd name="connsiteY59" fmla="*/ 30957 h 871538"/>
              <a:gd name="connsiteX60" fmla="*/ 1676400 w 1866900"/>
              <a:gd name="connsiteY60" fmla="*/ 33338 h 871538"/>
              <a:gd name="connsiteX61" fmla="*/ 1702594 w 1866900"/>
              <a:gd name="connsiteY61" fmla="*/ 38100 h 871538"/>
              <a:gd name="connsiteX62" fmla="*/ 1709737 w 1866900"/>
              <a:gd name="connsiteY62" fmla="*/ 40482 h 871538"/>
              <a:gd name="connsiteX63" fmla="*/ 1716881 w 1866900"/>
              <a:gd name="connsiteY63" fmla="*/ 47625 h 871538"/>
              <a:gd name="connsiteX64" fmla="*/ 1721644 w 1866900"/>
              <a:gd name="connsiteY64" fmla="*/ 61913 h 871538"/>
              <a:gd name="connsiteX65" fmla="*/ 1726406 w 1866900"/>
              <a:gd name="connsiteY65" fmla="*/ 78582 h 871538"/>
              <a:gd name="connsiteX66" fmla="*/ 1724025 w 1866900"/>
              <a:gd name="connsiteY66" fmla="*/ 102394 h 871538"/>
              <a:gd name="connsiteX67" fmla="*/ 1716881 w 1866900"/>
              <a:gd name="connsiteY67" fmla="*/ 104775 h 871538"/>
              <a:gd name="connsiteX68" fmla="*/ 1659731 w 1866900"/>
              <a:gd name="connsiteY68" fmla="*/ 107157 h 871538"/>
              <a:gd name="connsiteX69" fmla="*/ 1652587 w 1866900"/>
              <a:gd name="connsiteY69" fmla="*/ 111919 h 871538"/>
              <a:gd name="connsiteX70" fmla="*/ 1650206 w 1866900"/>
              <a:gd name="connsiteY70" fmla="*/ 119063 h 871538"/>
              <a:gd name="connsiteX71" fmla="*/ 1645444 w 1866900"/>
              <a:gd name="connsiteY71" fmla="*/ 126207 h 871538"/>
              <a:gd name="connsiteX72" fmla="*/ 1638300 w 1866900"/>
              <a:gd name="connsiteY72" fmla="*/ 140494 h 871538"/>
              <a:gd name="connsiteX73" fmla="*/ 1635919 w 1866900"/>
              <a:gd name="connsiteY73" fmla="*/ 159544 h 871538"/>
              <a:gd name="connsiteX74" fmla="*/ 1633537 w 1866900"/>
              <a:gd name="connsiteY74" fmla="*/ 166688 h 871538"/>
              <a:gd name="connsiteX75" fmla="*/ 1628775 w 1866900"/>
              <a:gd name="connsiteY75" fmla="*/ 204788 h 871538"/>
              <a:gd name="connsiteX76" fmla="*/ 1626394 w 1866900"/>
              <a:gd name="connsiteY76" fmla="*/ 271463 h 871538"/>
              <a:gd name="connsiteX77" fmla="*/ 1628775 w 1866900"/>
              <a:gd name="connsiteY77" fmla="*/ 338138 h 871538"/>
              <a:gd name="connsiteX78" fmla="*/ 1631156 w 1866900"/>
              <a:gd name="connsiteY78" fmla="*/ 345282 h 871538"/>
              <a:gd name="connsiteX79" fmla="*/ 1645444 w 1866900"/>
              <a:gd name="connsiteY79" fmla="*/ 359569 h 871538"/>
              <a:gd name="connsiteX80" fmla="*/ 1652587 w 1866900"/>
              <a:gd name="connsiteY80" fmla="*/ 361950 h 871538"/>
              <a:gd name="connsiteX81" fmla="*/ 1659731 w 1866900"/>
              <a:gd name="connsiteY81" fmla="*/ 366713 h 871538"/>
              <a:gd name="connsiteX82" fmla="*/ 1726406 w 1866900"/>
              <a:gd name="connsiteY82" fmla="*/ 361950 h 871538"/>
              <a:gd name="connsiteX83" fmla="*/ 1733550 w 1866900"/>
              <a:gd name="connsiteY83" fmla="*/ 297657 h 871538"/>
              <a:gd name="connsiteX84" fmla="*/ 1738312 w 1866900"/>
              <a:gd name="connsiteY84" fmla="*/ 271463 h 871538"/>
              <a:gd name="connsiteX85" fmla="*/ 1743075 w 1866900"/>
              <a:gd name="connsiteY85" fmla="*/ 264319 h 871538"/>
              <a:gd name="connsiteX86" fmla="*/ 1750219 w 1866900"/>
              <a:gd name="connsiteY86" fmla="*/ 261938 h 871538"/>
              <a:gd name="connsiteX87" fmla="*/ 1757362 w 1866900"/>
              <a:gd name="connsiteY87" fmla="*/ 257175 h 871538"/>
              <a:gd name="connsiteX88" fmla="*/ 1774031 w 1866900"/>
              <a:gd name="connsiteY88" fmla="*/ 252413 h 871538"/>
              <a:gd name="connsiteX89" fmla="*/ 1797844 w 1866900"/>
              <a:gd name="connsiteY89" fmla="*/ 254794 h 871538"/>
              <a:gd name="connsiteX90" fmla="*/ 1819275 w 1866900"/>
              <a:gd name="connsiteY90" fmla="*/ 271463 h 871538"/>
              <a:gd name="connsiteX91" fmla="*/ 1826419 w 1866900"/>
              <a:gd name="connsiteY91" fmla="*/ 276225 h 871538"/>
              <a:gd name="connsiteX92" fmla="*/ 1838325 w 1866900"/>
              <a:gd name="connsiteY92" fmla="*/ 297657 h 871538"/>
              <a:gd name="connsiteX93" fmla="*/ 1826419 w 1866900"/>
              <a:gd name="connsiteY93" fmla="*/ 328613 h 871538"/>
              <a:gd name="connsiteX94" fmla="*/ 1819275 w 1866900"/>
              <a:gd name="connsiteY94" fmla="*/ 330994 h 871538"/>
              <a:gd name="connsiteX95" fmla="*/ 1804987 w 1866900"/>
              <a:gd name="connsiteY95" fmla="*/ 342900 h 871538"/>
              <a:gd name="connsiteX96" fmla="*/ 1795462 w 1866900"/>
              <a:gd name="connsiteY96" fmla="*/ 357188 h 871538"/>
              <a:gd name="connsiteX97" fmla="*/ 1800225 w 1866900"/>
              <a:gd name="connsiteY97" fmla="*/ 397669 h 871538"/>
              <a:gd name="connsiteX98" fmla="*/ 1802606 w 1866900"/>
              <a:gd name="connsiteY98" fmla="*/ 404813 h 871538"/>
              <a:gd name="connsiteX99" fmla="*/ 1807369 w 1866900"/>
              <a:gd name="connsiteY99" fmla="*/ 411957 h 871538"/>
              <a:gd name="connsiteX100" fmla="*/ 1812131 w 1866900"/>
              <a:gd name="connsiteY100" fmla="*/ 426244 h 871538"/>
              <a:gd name="connsiteX101" fmla="*/ 1824037 w 1866900"/>
              <a:gd name="connsiteY101" fmla="*/ 447675 h 871538"/>
              <a:gd name="connsiteX102" fmla="*/ 1821656 w 1866900"/>
              <a:gd name="connsiteY102" fmla="*/ 485775 h 871538"/>
              <a:gd name="connsiteX103" fmla="*/ 1816894 w 1866900"/>
              <a:gd name="connsiteY103" fmla="*/ 492919 h 871538"/>
              <a:gd name="connsiteX104" fmla="*/ 1788319 w 1866900"/>
              <a:gd name="connsiteY104" fmla="*/ 485775 h 871538"/>
              <a:gd name="connsiteX105" fmla="*/ 1781175 w 1866900"/>
              <a:gd name="connsiteY105" fmla="*/ 483394 h 871538"/>
              <a:gd name="connsiteX106" fmla="*/ 1774031 w 1866900"/>
              <a:gd name="connsiteY106" fmla="*/ 481013 h 871538"/>
              <a:gd name="connsiteX107" fmla="*/ 1759744 w 1866900"/>
              <a:gd name="connsiteY107" fmla="*/ 459582 h 871538"/>
              <a:gd name="connsiteX108" fmla="*/ 1754981 w 1866900"/>
              <a:gd name="connsiteY108" fmla="*/ 452438 h 871538"/>
              <a:gd name="connsiteX109" fmla="*/ 1747837 w 1866900"/>
              <a:gd name="connsiteY109" fmla="*/ 438150 h 871538"/>
              <a:gd name="connsiteX110" fmla="*/ 1728787 w 1866900"/>
              <a:gd name="connsiteY110" fmla="*/ 426244 h 871538"/>
              <a:gd name="connsiteX111" fmla="*/ 1721644 w 1866900"/>
              <a:gd name="connsiteY111" fmla="*/ 421482 h 871538"/>
              <a:gd name="connsiteX112" fmla="*/ 1707356 w 1866900"/>
              <a:gd name="connsiteY112" fmla="*/ 416719 h 871538"/>
              <a:gd name="connsiteX113" fmla="*/ 1690687 w 1866900"/>
              <a:gd name="connsiteY113" fmla="*/ 419100 h 871538"/>
              <a:gd name="connsiteX114" fmla="*/ 1654969 w 1866900"/>
              <a:gd name="connsiteY114" fmla="*/ 426244 h 871538"/>
              <a:gd name="connsiteX115" fmla="*/ 1647825 w 1866900"/>
              <a:gd name="connsiteY115" fmla="*/ 440532 h 871538"/>
              <a:gd name="connsiteX116" fmla="*/ 1652587 w 1866900"/>
              <a:gd name="connsiteY116" fmla="*/ 523875 h 871538"/>
              <a:gd name="connsiteX117" fmla="*/ 1657350 w 1866900"/>
              <a:gd name="connsiteY117" fmla="*/ 538163 h 871538"/>
              <a:gd name="connsiteX118" fmla="*/ 1662112 w 1866900"/>
              <a:gd name="connsiteY118" fmla="*/ 554832 h 871538"/>
              <a:gd name="connsiteX119" fmla="*/ 1666875 w 1866900"/>
              <a:gd name="connsiteY119" fmla="*/ 561975 h 871538"/>
              <a:gd name="connsiteX120" fmla="*/ 1676400 w 1866900"/>
              <a:gd name="connsiteY120" fmla="*/ 573882 h 871538"/>
              <a:gd name="connsiteX121" fmla="*/ 1678781 w 1866900"/>
              <a:gd name="connsiteY121" fmla="*/ 581025 h 871538"/>
              <a:gd name="connsiteX122" fmla="*/ 1688306 w 1866900"/>
              <a:gd name="connsiteY122" fmla="*/ 595313 h 871538"/>
              <a:gd name="connsiteX123" fmla="*/ 1693069 w 1866900"/>
              <a:gd name="connsiteY123" fmla="*/ 602457 h 871538"/>
              <a:gd name="connsiteX124" fmla="*/ 1697831 w 1866900"/>
              <a:gd name="connsiteY124" fmla="*/ 616744 h 871538"/>
              <a:gd name="connsiteX125" fmla="*/ 1707356 w 1866900"/>
              <a:gd name="connsiteY125" fmla="*/ 631032 h 871538"/>
              <a:gd name="connsiteX126" fmla="*/ 1714500 w 1866900"/>
              <a:gd name="connsiteY126" fmla="*/ 652463 h 871538"/>
              <a:gd name="connsiteX127" fmla="*/ 1716881 w 1866900"/>
              <a:gd name="connsiteY127" fmla="*/ 659607 h 871538"/>
              <a:gd name="connsiteX128" fmla="*/ 1731169 w 1866900"/>
              <a:gd name="connsiteY128" fmla="*/ 666750 h 871538"/>
              <a:gd name="connsiteX129" fmla="*/ 1781175 w 1866900"/>
              <a:gd name="connsiteY129" fmla="*/ 659607 h 871538"/>
              <a:gd name="connsiteX130" fmla="*/ 1788319 w 1866900"/>
              <a:gd name="connsiteY130" fmla="*/ 654844 h 871538"/>
              <a:gd name="connsiteX131" fmla="*/ 1802606 w 1866900"/>
              <a:gd name="connsiteY131" fmla="*/ 650082 h 871538"/>
              <a:gd name="connsiteX132" fmla="*/ 1809750 w 1866900"/>
              <a:gd name="connsiteY132" fmla="*/ 645319 h 871538"/>
              <a:gd name="connsiteX133" fmla="*/ 1852612 w 1866900"/>
              <a:gd name="connsiteY133" fmla="*/ 645319 h 871538"/>
              <a:gd name="connsiteX134" fmla="*/ 1859756 w 1866900"/>
              <a:gd name="connsiteY134" fmla="*/ 650082 h 871538"/>
              <a:gd name="connsiteX135" fmla="*/ 1862137 w 1866900"/>
              <a:gd name="connsiteY135" fmla="*/ 657225 h 871538"/>
              <a:gd name="connsiteX136" fmla="*/ 1866900 w 1866900"/>
              <a:gd name="connsiteY136" fmla="*/ 664369 h 871538"/>
              <a:gd name="connsiteX137" fmla="*/ 1864519 w 1866900"/>
              <a:gd name="connsiteY137" fmla="*/ 697707 h 871538"/>
              <a:gd name="connsiteX138" fmla="*/ 1857375 w 1866900"/>
              <a:gd name="connsiteY138" fmla="*/ 704850 h 871538"/>
              <a:gd name="connsiteX139" fmla="*/ 1854994 w 1866900"/>
              <a:gd name="connsiteY139" fmla="*/ 711994 h 871538"/>
              <a:gd name="connsiteX140" fmla="*/ 1840706 w 1866900"/>
              <a:gd name="connsiteY140" fmla="*/ 723900 h 871538"/>
              <a:gd name="connsiteX141" fmla="*/ 1833562 w 1866900"/>
              <a:gd name="connsiteY141" fmla="*/ 726282 h 871538"/>
              <a:gd name="connsiteX142" fmla="*/ 1826419 w 1866900"/>
              <a:gd name="connsiteY142" fmla="*/ 731044 h 871538"/>
              <a:gd name="connsiteX143" fmla="*/ 1793081 w 1866900"/>
              <a:gd name="connsiteY143" fmla="*/ 740569 h 871538"/>
              <a:gd name="connsiteX144" fmla="*/ 1785937 w 1866900"/>
              <a:gd name="connsiteY144" fmla="*/ 742950 h 871538"/>
              <a:gd name="connsiteX145" fmla="*/ 1771650 w 1866900"/>
              <a:gd name="connsiteY145" fmla="*/ 752475 h 871538"/>
              <a:gd name="connsiteX146" fmla="*/ 1762125 w 1866900"/>
              <a:gd name="connsiteY146" fmla="*/ 764382 h 871538"/>
              <a:gd name="connsiteX147" fmla="*/ 1754981 w 1866900"/>
              <a:gd name="connsiteY147" fmla="*/ 785813 h 871538"/>
              <a:gd name="connsiteX148" fmla="*/ 1752600 w 1866900"/>
              <a:gd name="connsiteY148" fmla="*/ 792957 h 871538"/>
              <a:gd name="connsiteX149" fmla="*/ 1747837 w 1866900"/>
              <a:gd name="connsiteY149" fmla="*/ 800100 h 871538"/>
              <a:gd name="connsiteX150" fmla="*/ 1745456 w 1866900"/>
              <a:gd name="connsiteY150" fmla="*/ 838200 h 871538"/>
              <a:gd name="connsiteX151" fmla="*/ 1743075 w 1866900"/>
              <a:gd name="connsiteY151" fmla="*/ 845344 h 871538"/>
              <a:gd name="connsiteX152" fmla="*/ 1733550 w 1866900"/>
              <a:gd name="connsiteY152" fmla="*/ 859632 h 871538"/>
              <a:gd name="connsiteX153" fmla="*/ 1712119 w 1866900"/>
              <a:gd name="connsiteY153" fmla="*/ 869157 h 871538"/>
              <a:gd name="connsiteX154" fmla="*/ 1704975 w 1866900"/>
              <a:gd name="connsiteY154" fmla="*/ 871538 h 871538"/>
              <a:gd name="connsiteX155" fmla="*/ 1688306 w 1866900"/>
              <a:gd name="connsiteY155" fmla="*/ 869157 h 871538"/>
              <a:gd name="connsiteX156" fmla="*/ 1678781 w 1866900"/>
              <a:gd name="connsiteY156" fmla="*/ 854869 h 871538"/>
              <a:gd name="connsiteX157" fmla="*/ 1674019 w 1866900"/>
              <a:gd name="connsiteY157" fmla="*/ 847725 h 871538"/>
              <a:gd name="connsiteX158" fmla="*/ 1676400 w 1866900"/>
              <a:gd name="connsiteY158" fmla="*/ 812007 h 871538"/>
              <a:gd name="connsiteX159" fmla="*/ 1678781 w 1866900"/>
              <a:gd name="connsiteY159" fmla="*/ 804863 h 871538"/>
              <a:gd name="connsiteX160" fmla="*/ 1676400 w 1866900"/>
              <a:gd name="connsiteY160" fmla="*/ 745332 h 871538"/>
              <a:gd name="connsiteX161" fmla="*/ 1671637 w 1866900"/>
              <a:gd name="connsiteY161" fmla="*/ 731044 h 871538"/>
              <a:gd name="connsiteX162" fmla="*/ 1664494 w 1866900"/>
              <a:gd name="connsiteY162" fmla="*/ 716757 h 871538"/>
              <a:gd name="connsiteX163" fmla="*/ 1657350 w 1866900"/>
              <a:gd name="connsiteY163" fmla="*/ 711994 h 871538"/>
              <a:gd name="connsiteX164" fmla="*/ 1654969 w 1866900"/>
              <a:gd name="connsiteY164" fmla="*/ 704850 h 871538"/>
              <a:gd name="connsiteX165" fmla="*/ 1645444 w 1866900"/>
              <a:gd name="connsiteY165" fmla="*/ 690563 h 871538"/>
              <a:gd name="connsiteX166" fmla="*/ 1643062 w 1866900"/>
              <a:gd name="connsiteY166" fmla="*/ 683419 h 871538"/>
              <a:gd name="connsiteX167" fmla="*/ 1635919 w 1866900"/>
              <a:gd name="connsiteY167" fmla="*/ 678657 h 871538"/>
              <a:gd name="connsiteX168" fmla="*/ 1624012 w 1866900"/>
              <a:gd name="connsiteY168" fmla="*/ 657225 h 871538"/>
              <a:gd name="connsiteX169" fmla="*/ 1619250 w 1866900"/>
              <a:gd name="connsiteY169" fmla="*/ 650082 h 871538"/>
              <a:gd name="connsiteX170" fmla="*/ 1614487 w 1866900"/>
              <a:gd name="connsiteY170" fmla="*/ 642938 h 871538"/>
              <a:gd name="connsiteX171" fmla="*/ 1609725 w 1866900"/>
              <a:gd name="connsiteY171" fmla="*/ 626269 h 871538"/>
              <a:gd name="connsiteX172" fmla="*/ 1604962 w 1866900"/>
              <a:gd name="connsiteY172" fmla="*/ 611982 h 871538"/>
              <a:gd name="connsiteX173" fmla="*/ 1602581 w 1866900"/>
              <a:gd name="connsiteY173" fmla="*/ 604838 h 871538"/>
              <a:gd name="connsiteX174" fmla="*/ 1597819 w 1866900"/>
              <a:gd name="connsiteY174" fmla="*/ 588169 h 871538"/>
              <a:gd name="connsiteX175" fmla="*/ 1590675 w 1866900"/>
              <a:gd name="connsiteY175" fmla="*/ 581025 h 871538"/>
              <a:gd name="connsiteX176" fmla="*/ 1585912 w 1866900"/>
              <a:gd name="connsiteY176" fmla="*/ 573882 h 871538"/>
              <a:gd name="connsiteX177" fmla="*/ 1571625 w 1866900"/>
              <a:gd name="connsiteY177" fmla="*/ 564357 h 871538"/>
              <a:gd name="connsiteX178" fmla="*/ 1557337 w 1866900"/>
              <a:gd name="connsiteY178" fmla="*/ 552450 h 871538"/>
              <a:gd name="connsiteX179" fmla="*/ 1547812 w 1866900"/>
              <a:gd name="connsiteY179" fmla="*/ 542925 h 871538"/>
              <a:gd name="connsiteX180" fmla="*/ 1538287 w 1866900"/>
              <a:gd name="connsiteY180" fmla="*/ 533400 h 871538"/>
              <a:gd name="connsiteX181" fmla="*/ 1526381 w 1866900"/>
              <a:gd name="connsiteY181" fmla="*/ 519113 h 871538"/>
              <a:gd name="connsiteX182" fmla="*/ 1521619 w 1866900"/>
              <a:gd name="connsiteY182" fmla="*/ 511969 h 871538"/>
              <a:gd name="connsiteX183" fmla="*/ 1514475 w 1866900"/>
              <a:gd name="connsiteY183" fmla="*/ 509588 h 871538"/>
              <a:gd name="connsiteX184" fmla="*/ 1502569 w 1866900"/>
              <a:gd name="connsiteY184" fmla="*/ 497682 h 871538"/>
              <a:gd name="connsiteX185" fmla="*/ 1490662 w 1866900"/>
              <a:gd name="connsiteY185" fmla="*/ 483394 h 871538"/>
              <a:gd name="connsiteX186" fmla="*/ 1469231 w 1866900"/>
              <a:gd name="connsiteY186" fmla="*/ 473869 h 871538"/>
              <a:gd name="connsiteX187" fmla="*/ 1231106 w 1866900"/>
              <a:gd name="connsiteY187" fmla="*/ 471488 h 871538"/>
              <a:gd name="connsiteX188" fmla="*/ 1083469 w 1866900"/>
              <a:gd name="connsiteY188" fmla="*/ 464344 h 871538"/>
              <a:gd name="connsiteX189" fmla="*/ 1031081 w 1866900"/>
              <a:gd name="connsiteY189" fmla="*/ 461963 h 871538"/>
              <a:gd name="connsiteX190" fmla="*/ 840581 w 1866900"/>
              <a:gd name="connsiteY190" fmla="*/ 459582 h 871538"/>
              <a:gd name="connsiteX191" fmla="*/ 750094 w 1866900"/>
              <a:gd name="connsiteY191" fmla="*/ 457200 h 871538"/>
              <a:gd name="connsiteX192" fmla="*/ 428625 w 1866900"/>
              <a:gd name="connsiteY192" fmla="*/ 461963 h 871538"/>
              <a:gd name="connsiteX193" fmla="*/ 402431 w 1866900"/>
              <a:gd name="connsiteY193" fmla="*/ 466725 h 871538"/>
              <a:gd name="connsiteX194" fmla="*/ 347662 w 1866900"/>
              <a:gd name="connsiteY194" fmla="*/ 483394 h 871538"/>
              <a:gd name="connsiteX195" fmla="*/ 314325 w 1866900"/>
              <a:gd name="connsiteY195" fmla="*/ 492919 h 871538"/>
              <a:gd name="connsiteX196" fmla="*/ 278606 w 1866900"/>
              <a:gd name="connsiteY196" fmla="*/ 504825 h 871538"/>
              <a:gd name="connsiteX197" fmla="*/ 250031 w 1866900"/>
              <a:gd name="connsiteY197" fmla="*/ 514350 h 871538"/>
              <a:gd name="connsiteX198" fmla="*/ 185737 w 1866900"/>
              <a:gd name="connsiteY198"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445294 w 1866900"/>
              <a:gd name="connsiteY12" fmla="*/ 378619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402431 w 1866900"/>
              <a:gd name="connsiteY192" fmla="*/ 466725 h 871538"/>
              <a:gd name="connsiteX193" fmla="*/ 347662 w 1866900"/>
              <a:gd name="connsiteY193" fmla="*/ 483394 h 871538"/>
              <a:gd name="connsiteX194" fmla="*/ 314325 w 1866900"/>
              <a:gd name="connsiteY194" fmla="*/ 492919 h 871538"/>
              <a:gd name="connsiteX195" fmla="*/ 278606 w 1866900"/>
              <a:gd name="connsiteY195" fmla="*/ 504825 h 871538"/>
              <a:gd name="connsiteX196" fmla="*/ 250031 w 1866900"/>
              <a:gd name="connsiteY196" fmla="*/ 514350 h 871538"/>
              <a:gd name="connsiteX197" fmla="*/ 185737 w 1866900"/>
              <a:gd name="connsiteY197"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402431 w 1866900"/>
              <a:gd name="connsiteY192" fmla="*/ 466725 h 871538"/>
              <a:gd name="connsiteX193" fmla="*/ 347662 w 1866900"/>
              <a:gd name="connsiteY193" fmla="*/ 483394 h 871538"/>
              <a:gd name="connsiteX194" fmla="*/ 314325 w 1866900"/>
              <a:gd name="connsiteY194" fmla="*/ 492919 h 871538"/>
              <a:gd name="connsiteX195" fmla="*/ 278606 w 1866900"/>
              <a:gd name="connsiteY195" fmla="*/ 504825 h 871538"/>
              <a:gd name="connsiteX196" fmla="*/ 250031 w 1866900"/>
              <a:gd name="connsiteY196" fmla="*/ 514350 h 871538"/>
              <a:gd name="connsiteX197" fmla="*/ 185737 w 1866900"/>
              <a:gd name="connsiteY197"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347662 w 1866900"/>
              <a:gd name="connsiteY192" fmla="*/ 483394 h 871538"/>
              <a:gd name="connsiteX193" fmla="*/ 314325 w 1866900"/>
              <a:gd name="connsiteY193" fmla="*/ 492919 h 871538"/>
              <a:gd name="connsiteX194" fmla="*/ 278606 w 1866900"/>
              <a:gd name="connsiteY194" fmla="*/ 504825 h 871538"/>
              <a:gd name="connsiteX195" fmla="*/ 250031 w 1866900"/>
              <a:gd name="connsiteY195" fmla="*/ 514350 h 871538"/>
              <a:gd name="connsiteX196" fmla="*/ 185737 w 1866900"/>
              <a:gd name="connsiteY196"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347662 w 1866900"/>
              <a:gd name="connsiteY192" fmla="*/ 483394 h 871538"/>
              <a:gd name="connsiteX193" fmla="*/ 278606 w 1866900"/>
              <a:gd name="connsiteY193" fmla="*/ 504825 h 871538"/>
              <a:gd name="connsiteX194" fmla="*/ 250031 w 1866900"/>
              <a:gd name="connsiteY194" fmla="*/ 514350 h 871538"/>
              <a:gd name="connsiteX195" fmla="*/ 185737 w 1866900"/>
              <a:gd name="connsiteY195"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428625 w 1866900"/>
              <a:gd name="connsiteY191" fmla="*/ 461963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833437 w 1866900"/>
              <a:gd name="connsiteY13" fmla="*/ 383382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76199 w 1866900"/>
              <a:gd name="connsiteY8" fmla="*/ 335756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30956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71438 w 1866900"/>
              <a:gd name="connsiteY2" fmla="*/ 638175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33337 w 1866900"/>
              <a:gd name="connsiteY3" fmla="*/ 631032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83469 w 1866900"/>
              <a:gd name="connsiteY187" fmla="*/ 464344 h 871538"/>
              <a:gd name="connsiteX188" fmla="*/ 1031081 w 1866900"/>
              <a:gd name="connsiteY188" fmla="*/ 461963 h 871538"/>
              <a:gd name="connsiteX189" fmla="*/ 840581 w 1866900"/>
              <a:gd name="connsiteY189" fmla="*/ 459582 h 871538"/>
              <a:gd name="connsiteX190" fmla="*/ 750094 w 1866900"/>
              <a:gd name="connsiteY190" fmla="*/ 457200 h 871538"/>
              <a:gd name="connsiteX191" fmla="*/ 500063 w 1866900"/>
              <a:gd name="connsiteY191" fmla="*/ 464344 h 871538"/>
              <a:gd name="connsiteX192" fmla="*/ 347662 w 1866900"/>
              <a:gd name="connsiteY192" fmla="*/ 483394 h 871538"/>
              <a:gd name="connsiteX193" fmla="*/ 250031 w 1866900"/>
              <a:gd name="connsiteY193" fmla="*/ 514350 h 871538"/>
              <a:gd name="connsiteX194" fmla="*/ 185737 w 1866900"/>
              <a:gd name="connsiteY19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731043 w 1866900"/>
              <a:gd name="connsiteY13" fmla="*/ 388144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31081 w 1866900"/>
              <a:gd name="connsiteY187" fmla="*/ 461963 h 871538"/>
              <a:gd name="connsiteX188" fmla="*/ 840581 w 1866900"/>
              <a:gd name="connsiteY188" fmla="*/ 459582 h 871538"/>
              <a:gd name="connsiteX189" fmla="*/ 750094 w 1866900"/>
              <a:gd name="connsiteY189" fmla="*/ 457200 h 871538"/>
              <a:gd name="connsiteX190" fmla="*/ 500063 w 1866900"/>
              <a:gd name="connsiteY190" fmla="*/ 464344 h 871538"/>
              <a:gd name="connsiteX191" fmla="*/ 347662 w 1866900"/>
              <a:gd name="connsiteY191" fmla="*/ 483394 h 871538"/>
              <a:gd name="connsiteX192" fmla="*/ 250031 w 1866900"/>
              <a:gd name="connsiteY192" fmla="*/ 514350 h 871538"/>
              <a:gd name="connsiteX193" fmla="*/ 185737 w 1866900"/>
              <a:gd name="connsiteY19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511969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31081 w 1866900"/>
              <a:gd name="connsiteY187" fmla="*/ 461963 h 871538"/>
              <a:gd name="connsiteX188" fmla="*/ 840581 w 1866900"/>
              <a:gd name="connsiteY188" fmla="*/ 459582 h 871538"/>
              <a:gd name="connsiteX189" fmla="*/ 750094 w 1866900"/>
              <a:gd name="connsiteY189" fmla="*/ 457200 h 871538"/>
              <a:gd name="connsiteX190" fmla="*/ 500063 w 1866900"/>
              <a:gd name="connsiteY190" fmla="*/ 464344 h 871538"/>
              <a:gd name="connsiteX191" fmla="*/ 347662 w 1866900"/>
              <a:gd name="connsiteY191" fmla="*/ 483394 h 871538"/>
              <a:gd name="connsiteX192" fmla="*/ 250031 w 1866900"/>
              <a:gd name="connsiteY192" fmla="*/ 514350 h 871538"/>
              <a:gd name="connsiteX193" fmla="*/ 185737 w 1866900"/>
              <a:gd name="connsiteY19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78756 w 1866900"/>
              <a:gd name="connsiteY17" fmla="*/ 364332 h 871538"/>
              <a:gd name="connsiteX18" fmla="*/ 1490662 w 1866900"/>
              <a:gd name="connsiteY18" fmla="*/ 350044 h 871538"/>
              <a:gd name="connsiteX19" fmla="*/ 1497806 w 1866900"/>
              <a:gd name="connsiteY19" fmla="*/ 345282 h 871538"/>
              <a:gd name="connsiteX20" fmla="*/ 1507331 w 1866900"/>
              <a:gd name="connsiteY20" fmla="*/ 333375 h 871538"/>
              <a:gd name="connsiteX21" fmla="*/ 1512094 w 1866900"/>
              <a:gd name="connsiteY21" fmla="*/ 323850 h 871538"/>
              <a:gd name="connsiteX22" fmla="*/ 1521619 w 1866900"/>
              <a:gd name="connsiteY22" fmla="*/ 309563 h 871538"/>
              <a:gd name="connsiteX23" fmla="*/ 1524000 w 1866900"/>
              <a:gd name="connsiteY23" fmla="*/ 302419 h 871538"/>
              <a:gd name="connsiteX24" fmla="*/ 1533525 w 1866900"/>
              <a:gd name="connsiteY24" fmla="*/ 288132 h 871538"/>
              <a:gd name="connsiteX25" fmla="*/ 1535906 w 1866900"/>
              <a:gd name="connsiteY25" fmla="*/ 278607 h 871538"/>
              <a:gd name="connsiteX26" fmla="*/ 1538287 w 1866900"/>
              <a:gd name="connsiteY26" fmla="*/ 264319 h 871538"/>
              <a:gd name="connsiteX27" fmla="*/ 1540669 w 1866900"/>
              <a:gd name="connsiteY27" fmla="*/ 257175 h 871538"/>
              <a:gd name="connsiteX28" fmla="*/ 1547812 w 1866900"/>
              <a:gd name="connsiteY28" fmla="*/ 230982 h 871538"/>
              <a:gd name="connsiteX29" fmla="*/ 1552575 w 1866900"/>
              <a:gd name="connsiteY29" fmla="*/ 197644 h 871538"/>
              <a:gd name="connsiteX30" fmla="*/ 1557337 w 1866900"/>
              <a:gd name="connsiteY30" fmla="*/ 190500 h 871538"/>
              <a:gd name="connsiteX31" fmla="*/ 1562100 w 1866900"/>
              <a:gd name="connsiteY31" fmla="*/ 176213 h 871538"/>
              <a:gd name="connsiteX32" fmla="*/ 1564481 w 1866900"/>
              <a:gd name="connsiteY32" fmla="*/ 169069 h 871538"/>
              <a:gd name="connsiteX33" fmla="*/ 1574006 w 1866900"/>
              <a:gd name="connsiteY33" fmla="*/ 154782 h 871538"/>
              <a:gd name="connsiteX34" fmla="*/ 1578769 w 1866900"/>
              <a:gd name="connsiteY34" fmla="*/ 147638 h 871538"/>
              <a:gd name="connsiteX35" fmla="*/ 1590675 w 1866900"/>
              <a:gd name="connsiteY35" fmla="*/ 126207 h 871538"/>
              <a:gd name="connsiteX36" fmla="*/ 1595437 w 1866900"/>
              <a:gd name="connsiteY36" fmla="*/ 119063 h 871538"/>
              <a:gd name="connsiteX37" fmla="*/ 1600200 w 1866900"/>
              <a:gd name="connsiteY37" fmla="*/ 111919 h 871538"/>
              <a:gd name="connsiteX38" fmla="*/ 1600200 w 1866900"/>
              <a:gd name="connsiteY38" fmla="*/ 90488 h 871538"/>
              <a:gd name="connsiteX39" fmla="*/ 1578769 w 1866900"/>
              <a:gd name="connsiteY39" fmla="*/ 73819 h 871538"/>
              <a:gd name="connsiteX40" fmla="*/ 1564481 w 1866900"/>
              <a:gd name="connsiteY40" fmla="*/ 66675 h 871538"/>
              <a:gd name="connsiteX41" fmla="*/ 1557337 w 1866900"/>
              <a:gd name="connsiteY41" fmla="*/ 61913 h 871538"/>
              <a:gd name="connsiteX42" fmla="*/ 1547812 w 1866900"/>
              <a:gd name="connsiteY42" fmla="*/ 57150 h 871538"/>
              <a:gd name="connsiteX43" fmla="*/ 1533525 w 1866900"/>
              <a:gd name="connsiteY43" fmla="*/ 50007 h 871538"/>
              <a:gd name="connsiteX44" fmla="*/ 1526381 w 1866900"/>
              <a:gd name="connsiteY44" fmla="*/ 45244 h 871538"/>
              <a:gd name="connsiteX45" fmla="*/ 1519237 w 1866900"/>
              <a:gd name="connsiteY45" fmla="*/ 42863 h 871538"/>
              <a:gd name="connsiteX46" fmla="*/ 1509712 w 1866900"/>
              <a:gd name="connsiteY46" fmla="*/ 28575 h 871538"/>
              <a:gd name="connsiteX47" fmla="*/ 1504950 w 1866900"/>
              <a:gd name="connsiteY47" fmla="*/ 21432 h 871538"/>
              <a:gd name="connsiteX48" fmla="*/ 1507331 w 1866900"/>
              <a:gd name="connsiteY48" fmla="*/ 11907 h 871538"/>
              <a:gd name="connsiteX49" fmla="*/ 1528762 w 1866900"/>
              <a:gd name="connsiteY49" fmla="*/ 0 h 871538"/>
              <a:gd name="connsiteX50" fmla="*/ 1552575 w 1866900"/>
              <a:gd name="connsiteY50" fmla="*/ 2382 h 871538"/>
              <a:gd name="connsiteX51" fmla="*/ 1566862 w 1866900"/>
              <a:gd name="connsiteY51" fmla="*/ 7144 h 871538"/>
              <a:gd name="connsiteX52" fmla="*/ 1578769 w 1866900"/>
              <a:gd name="connsiteY52" fmla="*/ 9525 h 871538"/>
              <a:gd name="connsiteX53" fmla="*/ 1593056 w 1866900"/>
              <a:gd name="connsiteY53" fmla="*/ 14288 h 871538"/>
              <a:gd name="connsiteX54" fmla="*/ 1600200 w 1866900"/>
              <a:gd name="connsiteY54" fmla="*/ 19050 h 871538"/>
              <a:gd name="connsiteX55" fmla="*/ 1614487 w 1866900"/>
              <a:gd name="connsiteY55" fmla="*/ 21432 h 871538"/>
              <a:gd name="connsiteX56" fmla="*/ 1624012 w 1866900"/>
              <a:gd name="connsiteY56" fmla="*/ 23813 h 871538"/>
              <a:gd name="connsiteX57" fmla="*/ 1638300 w 1866900"/>
              <a:gd name="connsiteY57" fmla="*/ 28575 h 871538"/>
              <a:gd name="connsiteX58" fmla="*/ 1652587 w 1866900"/>
              <a:gd name="connsiteY58" fmla="*/ 30957 h 871538"/>
              <a:gd name="connsiteX59" fmla="*/ 1676400 w 1866900"/>
              <a:gd name="connsiteY59" fmla="*/ 33338 h 871538"/>
              <a:gd name="connsiteX60" fmla="*/ 1702594 w 1866900"/>
              <a:gd name="connsiteY60" fmla="*/ 38100 h 871538"/>
              <a:gd name="connsiteX61" fmla="*/ 1709737 w 1866900"/>
              <a:gd name="connsiteY61" fmla="*/ 40482 h 871538"/>
              <a:gd name="connsiteX62" fmla="*/ 1716881 w 1866900"/>
              <a:gd name="connsiteY62" fmla="*/ 47625 h 871538"/>
              <a:gd name="connsiteX63" fmla="*/ 1721644 w 1866900"/>
              <a:gd name="connsiteY63" fmla="*/ 61913 h 871538"/>
              <a:gd name="connsiteX64" fmla="*/ 1726406 w 1866900"/>
              <a:gd name="connsiteY64" fmla="*/ 78582 h 871538"/>
              <a:gd name="connsiteX65" fmla="*/ 1724025 w 1866900"/>
              <a:gd name="connsiteY65" fmla="*/ 102394 h 871538"/>
              <a:gd name="connsiteX66" fmla="*/ 1716881 w 1866900"/>
              <a:gd name="connsiteY66" fmla="*/ 104775 h 871538"/>
              <a:gd name="connsiteX67" fmla="*/ 1659731 w 1866900"/>
              <a:gd name="connsiteY67" fmla="*/ 107157 h 871538"/>
              <a:gd name="connsiteX68" fmla="*/ 1652587 w 1866900"/>
              <a:gd name="connsiteY68" fmla="*/ 111919 h 871538"/>
              <a:gd name="connsiteX69" fmla="*/ 1650206 w 1866900"/>
              <a:gd name="connsiteY69" fmla="*/ 119063 h 871538"/>
              <a:gd name="connsiteX70" fmla="*/ 1645444 w 1866900"/>
              <a:gd name="connsiteY70" fmla="*/ 126207 h 871538"/>
              <a:gd name="connsiteX71" fmla="*/ 1638300 w 1866900"/>
              <a:gd name="connsiteY71" fmla="*/ 140494 h 871538"/>
              <a:gd name="connsiteX72" fmla="*/ 1635919 w 1866900"/>
              <a:gd name="connsiteY72" fmla="*/ 159544 h 871538"/>
              <a:gd name="connsiteX73" fmla="*/ 1633537 w 1866900"/>
              <a:gd name="connsiteY73" fmla="*/ 166688 h 871538"/>
              <a:gd name="connsiteX74" fmla="*/ 1628775 w 1866900"/>
              <a:gd name="connsiteY74" fmla="*/ 204788 h 871538"/>
              <a:gd name="connsiteX75" fmla="*/ 1626394 w 1866900"/>
              <a:gd name="connsiteY75" fmla="*/ 271463 h 871538"/>
              <a:gd name="connsiteX76" fmla="*/ 1628775 w 1866900"/>
              <a:gd name="connsiteY76" fmla="*/ 338138 h 871538"/>
              <a:gd name="connsiteX77" fmla="*/ 1631156 w 1866900"/>
              <a:gd name="connsiteY77" fmla="*/ 345282 h 871538"/>
              <a:gd name="connsiteX78" fmla="*/ 1645444 w 1866900"/>
              <a:gd name="connsiteY78" fmla="*/ 359569 h 871538"/>
              <a:gd name="connsiteX79" fmla="*/ 1652587 w 1866900"/>
              <a:gd name="connsiteY79" fmla="*/ 361950 h 871538"/>
              <a:gd name="connsiteX80" fmla="*/ 1659731 w 1866900"/>
              <a:gd name="connsiteY80" fmla="*/ 366713 h 871538"/>
              <a:gd name="connsiteX81" fmla="*/ 1726406 w 1866900"/>
              <a:gd name="connsiteY81" fmla="*/ 361950 h 871538"/>
              <a:gd name="connsiteX82" fmla="*/ 1733550 w 1866900"/>
              <a:gd name="connsiteY82" fmla="*/ 297657 h 871538"/>
              <a:gd name="connsiteX83" fmla="*/ 1738312 w 1866900"/>
              <a:gd name="connsiteY83" fmla="*/ 271463 h 871538"/>
              <a:gd name="connsiteX84" fmla="*/ 1743075 w 1866900"/>
              <a:gd name="connsiteY84" fmla="*/ 264319 h 871538"/>
              <a:gd name="connsiteX85" fmla="*/ 1750219 w 1866900"/>
              <a:gd name="connsiteY85" fmla="*/ 261938 h 871538"/>
              <a:gd name="connsiteX86" fmla="*/ 1757362 w 1866900"/>
              <a:gd name="connsiteY86" fmla="*/ 257175 h 871538"/>
              <a:gd name="connsiteX87" fmla="*/ 1774031 w 1866900"/>
              <a:gd name="connsiteY87" fmla="*/ 252413 h 871538"/>
              <a:gd name="connsiteX88" fmla="*/ 1797844 w 1866900"/>
              <a:gd name="connsiteY88" fmla="*/ 254794 h 871538"/>
              <a:gd name="connsiteX89" fmla="*/ 1819275 w 1866900"/>
              <a:gd name="connsiteY89" fmla="*/ 271463 h 871538"/>
              <a:gd name="connsiteX90" fmla="*/ 1826419 w 1866900"/>
              <a:gd name="connsiteY90" fmla="*/ 276225 h 871538"/>
              <a:gd name="connsiteX91" fmla="*/ 1838325 w 1866900"/>
              <a:gd name="connsiteY91" fmla="*/ 297657 h 871538"/>
              <a:gd name="connsiteX92" fmla="*/ 1826419 w 1866900"/>
              <a:gd name="connsiteY92" fmla="*/ 328613 h 871538"/>
              <a:gd name="connsiteX93" fmla="*/ 1819275 w 1866900"/>
              <a:gd name="connsiteY93" fmla="*/ 330994 h 871538"/>
              <a:gd name="connsiteX94" fmla="*/ 1804987 w 1866900"/>
              <a:gd name="connsiteY94" fmla="*/ 342900 h 871538"/>
              <a:gd name="connsiteX95" fmla="*/ 1795462 w 1866900"/>
              <a:gd name="connsiteY95" fmla="*/ 357188 h 871538"/>
              <a:gd name="connsiteX96" fmla="*/ 1800225 w 1866900"/>
              <a:gd name="connsiteY96" fmla="*/ 397669 h 871538"/>
              <a:gd name="connsiteX97" fmla="*/ 1802606 w 1866900"/>
              <a:gd name="connsiteY97" fmla="*/ 404813 h 871538"/>
              <a:gd name="connsiteX98" fmla="*/ 1807369 w 1866900"/>
              <a:gd name="connsiteY98" fmla="*/ 411957 h 871538"/>
              <a:gd name="connsiteX99" fmla="*/ 1812131 w 1866900"/>
              <a:gd name="connsiteY99" fmla="*/ 426244 h 871538"/>
              <a:gd name="connsiteX100" fmla="*/ 1824037 w 1866900"/>
              <a:gd name="connsiteY100" fmla="*/ 447675 h 871538"/>
              <a:gd name="connsiteX101" fmla="*/ 1821656 w 1866900"/>
              <a:gd name="connsiteY101" fmla="*/ 485775 h 871538"/>
              <a:gd name="connsiteX102" fmla="*/ 1816894 w 1866900"/>
              <a:gd name="connsiteY102" fmla="*/ 492919 h 871538"/>
              <a:gd name="connsiteX103" fmla="*/ 1788319 w 1866900"/>
              <a:gd name="connsiteY103" fmla="*/ 485775 h 871538"/>
              <a:gd name="connsiteX104" fmla="*/ 1781175 w 1866900"/>
              <a:gd name="connsiteY104" fmla="*/ 483394 h 871538"/>
              <a:gd name="connsiteX105" fmla="*/ 1774031 w 1866900"/>
              <a:gd name="connsiteY105" fmla="*/ 481013 h 871538"/>
              <a:gd name="connsiteX106" fmla="*/ 1759744 w 1866900"/>
              <a:gd name="connsiteY106" fmla="*/ 459582 h 871538"/>
              <a:gd name="connsiteX107" fmla="*/ 1754981 w 1866900"/>
              <a:gd name="connsiteY107" fmla="*/ 452438 h 871538"/>
              <a:gd name="connsiteX108" fmla="*/ 1747837 w 1866900"/>
              <a:gd name="connsiteY108" fmla="*/ 438150 h 871538"/>
              <a:gd name="connsiteX109" fmla="*/ 1728787 w 1866900"/>
              <a:gd name="connsiteY109" fmla="*/ 426244 h 871538"/>
              <a:gd name="connsiteX110" fmla="*/ 1721644 w 1866900"/>
              <a:gd name="connsiteY110" fmla="*/ 421482 h 871538"/>
              <a:gd name="connsiteX111" fmla="*/ 1707356 w 1866900"/>
              <a:gd name="connsiteY111" fmla="*/ 416719 h 871538"/>
              <a:gd name="connsiteX112" fmla="*/ 1690687 w 1866900"/>
              <a:gd name="connsiteY112" fmla="*/ 419100 h 871538"/>
              <a:gd name="connsiteX113" fmla="*/ 1654969 w 1866900"/>
              <a:gd name="connsiteY113" fmla="*/ 426244 h 871538"/>
              <a:gd name="connsiteX114" fmla="*/ 1647825 w 1866900"/>
              <a:gd name="connsiteY114" fmla="*/ 440532 h 871538"/>
              <a:gd name="connsiteX115" fmla="*/ 1652587 w 1866900"/>
              <a:gd name="connsiteY115" fmla="*/ 523875 h 871538"/>
              <a:gd name="connsiteX116" fmla="*/ 1657350 w 1866900"/>
              <a:gd name="connsiteY116" fmla="*/ 538163 h 871538"/>
              <a:gd name="connsiteX117" fmla="*/ 1662112 w 1866900"/>
              <a:gd name="connsiteY117" fmla="*/ 554832 h 871538"/>
              <a:gd name="connsiteX118" fmla="*/ 1666875 w 1866900"/>
              <a:gd name="connsiteY118" fmla="*/ 561975 h 871538"/>
              <a:gd name="connsiteX119" fmla="*/ 1676400 w 1866900"/>
              <a:gd name="connsiteY119" fmla="*/ 573882 h 871538"/>
              <a:gd name="connsiteX120" fmla="*/ 1678781 w 1866900"/>
              <a:gd name="connsiteY120" fmla="*/ 581025 h 871538"/>
              <a:gd name="connsiteX121" fmla="*/ 1688306 w 1866900"/>
              <a:gd name="connsiteY121" fmla="*/ 595313 h 871538"/>
              <a:gd name="connsiteX122" fmla="*/ 1693069 w 1866900"/>
              <a:gd name="connsiteY122" fmla="*/ 602457 h 871538"/>
              <a:gd name="connsiteX123" fmla="*/ 1697831 w 1866900"/>
              <a:gd name="connsiteY123" fmla="*/ 616744 h 871538"/>
              <a:gd name="connsiteX124" fmla="*/ 1707356 w 1866900"/>
              <a:gd name="connsiteY124" fmla="*/ 631032 h 871538"/>
              <a:gd name="connsiteX125" fmla="*/ 1714500 w 1866900"/>
              <a:gd name="connsiteY125" fmla="*/ 652463 h 871538"/>
              <a:gd name="connsiteX126" fmla="*/ 1716881 w 1866900"/>
              <a:gd name="connsiteY126" fmla="*/ 659607 h 871538"/>
              <a:gd name="connsiteX127" fmla="*/ 1731169 w 1866900"/>
              <a:gd name="connsiteY127" fmla="*/ 666750 h 871538"/>
              <a:gd name="connsiteX128" fmla="*/ 1781175 w 1866900"/>
              <a:gd name="connsiteY128" fmla="*/ 659607 h 871538"/>
              <a:gd name="connsiteX129" fmla="*/ 1788319 w 1866900"/>
              <a:gd name="connsiteY129" fmla="*/ 654844 h 871538"/>
              <a:gd name="connsiteX130" fmla="*/ 1802606 w 1866900"/>
              <a:gd name="connsiteY130" fmla="*/ 650082 h 871538"/>
              <a:gd name="connsiteX131" fmla="*/ 1809750 w 1866900"/>
              <a:gd name="connsiteY131" fmla="*/ 645319 h 871538"/>
              <a:gd name="connsiteX132" fmla="*/ 1852612 w 1866900"/>
              <a:gd name="connsiteY132" fmla="*/ 645319 h 871538"/>
              <a:gd name="connsiteX133" fmla="*/ 1859756 w 1866900"/>
              <a:gd name="connsiteY133" fmla="*/ 650082 h 871538"/>
              <a:gd name="connsiteX134" fmla="*/ 1862137 w 1866900"/>
              <a:gd name="connsiteY134" fmla="*/ 657225 h 871538"/>
              <a:gd name="connsiteX135" fmla="*/ 1866900 w 1866900"/>
              <a:gd name="connsiteY135" fmla="*/ 664369 h 871538"/>
              <a:gd name="connsiteX136" fmla="*/ 1864519 w 1866900"/>
              <a:gd name="connsiteY136" fmla="*/ 697707 h 871538"/>
              <a:gd name="connsiteX137" fmla="*/ 1857375 w 1866900"/>
              <a:gd name="connsiteY137" fmla="*/ 704850 h 871538"/>
              <a:gd name="connsiteX138" fmla="*/ 1854994 w 1866900"/>
              <a:gd name="connsiteY138" fmla="*/ 711994 h 871538"/>
              <a:gd name="connsiteX139" fmla="*/ 1840706 w 1866900"/>
              <a:gd name="connsiteY139" fmla="*/ 723900 h 871538"/>
              <a:gd name="connsiteX140" fmla="*/ 1833562 w 1866900"/>
              <a:gd name="connsiteY140" fmla="*/ 726282 h 871538"/>
              <a:gd name="connsiteX141" fmla="*/ 1826419 w 1866900"/>
              <a:gd name="connsiteY141" fmla="*/ 731044 h 871538"/>
              <a:gd name="connsiteX142" fmla="*/ 1793081 w 1866900"/>
              <a:gd name="connsiteY142" fmla="*/ 740569 h 871538"/>
              <a:gd name="connsiteX143" fmla="*/ 1785937 w 1866900"/>
              <a:gd name="connsiteY143" fmla="*/ 742950 h 871538"/>
              <a:gd name="connsiteX144" fmla="*/ 1771650 w 1866900"/>
              <a:gd name="connsiteY144" fmla="*/ 752475 h 871538"/>
              <a:gd name="connsiteX145" fmla="*/ 1762125 w 1866900"/>
              <a:gd name="connsiteY145" fmla="*/ 764382 h 871538"/>
              <a:gd name="connsiteX146" fmla="*/ 1754981 w 1866900"/>
              <a:gd name="connsiteY146" fmla="*/ 785813 h 871538"/>
              <a:gd name="connsiteX147" fmla="*/ 1752600 w 1866900"/>
              <a:gd name="connsiteY147" fmla="*/ 792957 h 871538"/>
              <a:gd name="connsiteX148" fmla="*/ 1747837 w 1866900"/>
              <a:gd name="connsiteY148" fmla="*/ 800100 h 871538"/>
              <a:gd name="connsiteX149" fmla="*/ 1745456 w 1866900"/>
              <a:gd name="connsiteY149" fmla="*/ 838200 h 871538"/>
              <a:gd name="connsiteX150" fmla="*/ 1743075 w 1866900"/>
              <a:gd name="connsiteY150" fmla="*/ 845344 h 871538"/>
              <a:gd name="connsiteX151" fmla="*/ 1733550 w 1866900"/>
              <a:gd name="connsiteY151" fmla="*/ 859632 h 871538"/>
              <a:gd name="connsiteX152" fmla="*/ 1712119 w 1866900"/>
              <a:gd name="connsiteY152" fmla="*/ 869157 h 871538"/>
              <a:gd name="connsiteX153" fmla="*/ 1704975 w 1866900"/>
              <a:gd name="connsiteY153" fmla="*/ 871538 h 871538"/>
              <a:gd name="connsiteX154" fmla="*/ 1688306 w 1866900"/>
              <a:gd name="connsiteY154" fmla="*/ 869157 h 871538"/>
              <a:gd name="connsiteX155" fmla="*/ 1678781 w 1866900"/>
              <a:gd name="connsiteY155" fmla="*/ 854869 h 871538"/>
              <a:gd name="connsiteX156" fmla="*/ 1674019 w 1866900"/>
              <a:gd name="connsiteY156" fmla="*/ 847725 h 871538"/>
              <a:gd name="connsiteX157" fmla="*/ 1676400 w 1866900"/>
              <a:gd name="connsiteY157" fmla="*/ 812007 h 871538"/>
              <a:gd name="connsiteX158" fmla="*/ 1678781 w 1866900"/>
              <a:gd name="connsiteY158" fmla="*/ 804863 h 871538"/>
              <a:gd name="connsiteX159" fmla="*/ 1676400 w 1866900"/>
              <a:gd name="connsiteY159" fmla="*/ 745332 h 871538"/>
              <a:gd name="connsiteX160" fmla="*/ 1671637 w 1866900"/>
              <a:gd name="connsiteY160" fmla="*/ 731044 h 871538"/>
              <a:gd name="connsiteX161" fmla="*/ 1664494 w 1866900"/>
              <a:gd name="connsiteY161" fmla="*/ 716757 h 871538"/>
              <a:gd name="connsiteX162" fmla="*/ 1657350 w 1866900"/>
              <a:gd name="connsiteY162" fmla="*/ 711994 h 871538"/>
              <a:gd name="connsiteX163" fmla="*/ 1654969 w 1866900"/>
              <a:gd name="connsiteY163" fmla="*/ 704850 h 871538"/>
              <a:gd name="connsiteX164" fmla="*/ 1645444 w 1866900"/>
              <a:gd name="connsiteY164" fmla="*/ 690563 h 871538"/>
              <a:gd name="connsiteX165" fmla="*/ 1643062 w 1866900"/>
              <a:gd name="connsiteY165" fmla="*/ 683419 h 871538"/>
              <a:gd name="connsiteX166" fmla="*/ 1635919 w 1866900"/>
              <a:gd name="connsiteY166" fmla="*/ 678657 h 871538"/>
              <a:gd name="connsiteX167" fmla="*/ 1624012 w 1866900"/>
              <a:gd name="connsiteY167" fmla="*/ 657225 h 871538"/>
              <a:gd name="connsiteX168" fmla="*/ 1619250 w 1866900"/>
              <a:gd name="connsiteY168" fmla="*/ 650082 h 871538"/>
              <a:gd name="connsiteX169" fmla="*/ 1614487 w 1866900"/>
              <a:gd name="connsiteY169" fmla="*/ 642938 h 871538"/>
              <a:gd name="connsiteX170" fmla="*/ 1609725 w 1866900"/>
              <a:gd name="connsiteY170" fmla="*/ 626269 h 871538"/>
              <a:gd name="connsiteX171" fmla="*/ 1604962 w 1866900"/>
              <a:gd name="connsiteY171" fmla="*/ 611982 h 871538"/>
              <a:gd name="connsiteX172" fmla="*/ 1602581 w 1866900"/>
              <a:gd name="connsiteY172" fmla="*/ 604838 h 871538"/>
              <a:gd name="connsiteX173" fmla="*/ 1597819 w 1866900"/>
              <a:gd name="connsiteY173" fmla="*/ 588169 h 871538"/>
              <a:gd name="connsiteX174" fmla="*/ 1590675 w 1866900"/>
              <a:gd name="connsiteY174" fmla="*/ 581025 h 871538"/>
              <a:gd name="connsiteX175" fmla="*/ 1585912 w 1866900"/>
              <a:gd name="connsiteY175" fmla="*/ 573882 h 871538"/>
              <a:gd name="connsiteX176" fmla="*/ 1571625 w 1866900"/>
              <a:gd name="connsiteY176" fmla="*/ 564357 h 871538"/>
              <a:gd name="connsiteX177" fmla="*/ 1557337 w 1866900"/>
              <a:gd name="connsiteY177" fmla="*/ 552450 h 871538"/>
              <a:gd name="connsiteX178" fmla="*/ 1547812 w 1866900"/>
              <a:gd name="connsiteY178" fmla="*/ 542925 h 871538"/>
              <a:gd name="connsiteX179" fmla="*/ 1538287 w 1866900"/>
              <a:gd name="connsiteY179" fmla="*/ 533400 h 871538"/>
              <a:gd name="connsiteX180" fmla="*/ 1526381 w 1866900"/>
              <a:gd name="connsiteY180" fmla="*/ 519113 h 871538"/>
              <a:gd name="connsiteX181" fmla="*/ 1521619 w 1866900"/>
              <a:gd name="connsiteY181" fmla="*/ 511969 h 871538"/>
              <a:gd name="connsiteX182" fmla="*/ 1514475 w 1866900"/>
              <a:gd name="connsiteY182" fmla="*/ 509588 h 871538"/>
              <a:gd name="connsiteX183" fmla="*/ 1502569 w 1866900"/>
              <a:gd name="connsiteY183" fmla="*/ 497682 h 871538"/>
              <a:gd name="connsiteX184" fmla="*/ 1490662 w 1866900"/>
              <a:gd name="connsiteY184" fmla="*/ 483394 h 871538"/>
              <a:gd name="connsiteX185" fmla="*/ 1469231 w 1866900"/>
              <a:gd name="connsiteY185" fmla="*/ 473869 h 871538"/>
              <a:gd name="connsiteX186" fmla="*/ 1231106 w 1866900"/>
              <a:gd name="connsiteY186" fmla="*/ 471488 h 871538"/>
              <a:gd name="connsiteX187" fmla="*/ 1031081 w 1866900"/>
              <a:gd name="connsiteY187" fmla="*/ 461963 h 871538"/>
              <a:gd name="connsiteX188" fmla="*/ 840581 w 1866900"/>
              <a:gd name="connsiteY188" fmla="*/ 459582 h 871538"/>
              <a:gd name="connsiteX189" fmla="*/ 750094 w 1866900"/>
              <a:gd name="connsiteY189" fmla="*/ 457200 h 871538"/>
              <a:gd name="connsiteX190" fmla="*/ 500063 w 1866900"/>
              <a:gd name="connsiteY190" fmla="*/ 464344 h 871538"/>
              <a:gd name="connsiteX191" fmla="*/ 347662 w 1866900"/>
              <a:gd name="connsiteY191" fmla="*/ 483394 h 871538"/>
              <a:gd name="connsiteX192" fmla="*/ 250031 w 1866900"/>
              <a:gd name="connsiteY192" fmla="*/ 514350 h 871538"/>
              <a:gd name="connsiteX193" fmla="*/ 185737 w 1866900"/>
              <a:gd name="connsiteY19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07331 w 1866900"/>
              <a:gd name="connsiteY19" fmla="*/ 333375 h 871538"/>
              <a:gd name="connsiteX20" fmla="*/ 1512094 w 1866900"/>
              <a:gd name="connsiteY20" fmla="*/ 323850 h 871538"/>
              <a:gd name="connsiteX21" fmla="*/ 1521619 w 1866900"/>
              <a:gd name="connsiteY21" fmla="*/ 309563 h 871538"/>
              <a:gd name="connsiteX22" fmla="*/ 1524000 w 1866900"/>
              <a:gd name="connsiteY22" fmla="*/ 302419 h 871538"/>
              <a:gd name="connsiteX23" fmla="*/ 1533525 w 1866900"/>
              <a:gd name="connsiteY23" fmla="*/ 288132 h 871538"/>
              <a:gd name="connsiteX24" fmla="*/ 1535906 w 1866900"/>
              <a:gd name="connsiteY24" fmla="*/ 278607 h 871538"/>
              <a:gd name="connsiteX25" fmla="*/ 1538287 w 1866900"/>
              <a:gd name="connsiteY25" fmla="*/ 264319 h 871538"/>
              <a:gd name="connsiteX26" fmla="*/ 1540669 w 1866900"/>
              <a:gd name="connsiteY26" fmla="*/ 257175 h 871538"/>
              <a:gd name="connsiteX27" fmla="*/ 1547812 w 1866900"/>
              <a:gd name="connsiteY27" fmla="*/ 230982 h 871538"/>
              <a:gd name="connsiteX28" fmla="*/ 1552575 w 1866900"/>
              <a:gd name="connsiteY28" fmla="*/ 197644 h 871538"/>
              <a:gd name="connsiteX29" fmla="*/ 1557337 w 1866900"/>
              <a:gd name="connsiteY29" fmla="*/ 190500 h 871538"/>
              <a:gd name="connsiteX30" fmla="*/ 1562100 w 1866900"/>
              <a:gd name="connsiteY30" fmla="*/ 176213 h 871538"/>
              <a:gd name="connsiteX31" fmla="*/ 1564481 w 1866900"/>
              <a:gd name="connsiteY31" fmla="*/ 169069 h 871538"/>
              <a:gd name="connsiteX32" fmla="*/ 1574006 w 1866900"/>
              <a:gd name="connsiteY32" fmla="*/ 154782 h 871538"/>
              <a:gd name="connsiteX33" fmla="*/ 1578769 w 1866900"/>
              <a:gd name="connsiteY33" fmla="*/ 147638 h 871538"/>
              <a:gd name="connsiteX34" fmla="*/ 1590675 w 1866900"/>
              <a:gd name="connsiteY34" fmla="*/ 126207 h 871538"/>
              <a:gd name="connsiteX35" fmla="*/ 1595437 w 1866900"/>
              <a:gd name="connsiteY35" fmla="*/ 119063 h 871538"/>
              <a:gd name="connsiteX36" fmla="*/ 1600200 w 1866900"/>
              <a:gd name="connsiteY36" fmla="*/ 111919 h 871538"/>
              <a:gd name="connsiteX37" fmla="*/ 1600200 w 1866900"/>
              <a:gd name="connsiteY37" fmla="*/ 90488 h 871538"/>
              <a:gd name="connsiteX38" fmla="*/ 1578769 w 1866900"/>
              <a:gd name="connsiteY38" fmla="*/ 73819 h 871538"/>
              <a:gd name="connsiteX39" fmla="*/ 1564481 w 1866900"/>
              <a:gd name="connsiteY39" fmla="*/ 66675 h 871538"/>
              <a:gd name="connsiteX40" fmla="*/ 1557337 w 1866900"/>
              <a:gd name="connsiteY40" fmla="*/ 61913 h 871538"/>
              <a:gd name="connsiteX41" fmla="*/ 1547812 w 1866900"/>
              <a:gd name="connsiteY41" fmla="*/ 57150 h 871538"/>
              <a:gd name="connsiteX42" fmla="*/ 1533525 w 1866900"/>
              <a:gd name="connsiteY42" fmla="*/ 50007 h 871538"/>
              <a:gd name="connsiteX43" fmla="*/ 1526381 w 1866900"/>
              <a:gd name="connsiteY43" fmla="*/ 45244 h 871538"/>
              <a:gd name="connsiteX44" fmla="*/ 1519237 w 1866900"/>
              <a:gd name="connsiteY44" fmla="*/ 42863 h 871538"/>
              <a:gd name="connsiteX45" fmla="*/ 1509712 w 1866900"/>
              <a:gd name="connsiteY45" fmla="*/ 28575 h 871538"/>
              <a:gd name="connsiteX46" fmla="*/ 1504950 w 1866900"/>
              <a:gd name="connsiteY46" fmla="*/ 21432 h 871538"/>
              <a:gd name="connsiteX47" fmla="*/ 1507331 w 1866900"/>
              <a:gd name="connsiteY47" fmla="*/ 11907 h 871538"/>
              <a:gd name="connsiteX48" fmla="*/ 1528762 w 1866900"/>
              <a:gd name="connsiteY48" fmla="*/ 0 h 871538"/>
              <a:gd name="connsiteX49" fmla="*/ 1552575 w 1866900"/>
              <a:gd name="connsiteY49" fmla="*/ 2382 h 871538"/>
              <a:gd name="connsiteX50" fmla="*/ 1566862 w 1866900"/>
              <a:gd name="connsiteY50" fmla="*/ 7144 h 871538"/>
              <a:gd name="connsiteX51" fmla="*/ 1578769 w 1866900"/>
              <a:gd name="connsiteY51" fmla="*/ 9525 h 871538"/>
              <a:gd name="connsiteX52" fmla="*/ 1593056 w 1866900"/>
              <a:gd name="connsiteY52" fmla="*/ 14288 h 871538"/>
              <a:gd name="connsiteX53" fmla="*/ 1600200 w 1866900"/>
              <a:gd name="connsiteY53" fmla="*/ 19050 h 871538"/>
              <a:gd name="connsiteX54" fmla="*/ 1614487 w 1866900"/>
              <a:gd name="connsiteY54" fmla="*/ 21432 h 871538"/>
              <a:gd name="connsiteX55" fmla="*/ 1624012 w 1866900"/>
              <a:gd name="connsiteY55" fmla="*/ 23813 h 871538"/>
              <a:gd name="connsiteX56" fmla="*/ 1638300 w 1866900"/>
              <a:gd name="connsiteY56" fmla="*/ 28575 h 871538"/>
              <a:gd name="connsiteX57" fmla="*/ 1652587 w 1866900"/>
              <a:gd name="connsiteY57" fmla="*/ 30957 h 871538"/>
              <a:gd name="connsiteX58" fmla="*/ 1676400 w 1866900"/>
              <a:gd name="connsiteY58" fmla="*/ 33338 h 871538"/>
              <a:gd name="connsiteX59" fmla="*/ 1702594 w 1866900"/>
              <a:gd name="connsiteY59" fmla="*/ 38100 h 871538"/>
              <a:gd name="connsiteX60" fmla="*/ 1709737 w 1866900"/>
              <a:gd name="connsiteY60" fmla="*/ 40482 h 871538"/>
              <a:gd name="connsiteX61" fmla="*/ 1716881 w 1866900"/>
              <a:gd name="connsiteY61" fmla="*/ 47625 h 871538"/>
              <a:gd name="connsiteX62" fmla="*/ 1721644 w 1866900"/>
              <a:gd name="connsiteY62" fmla="*/ 61913 h 871538"/>
              <a:gd name="connsiteX63" fmla="*/ 1726406 w 1866900"/>
              <a:gd name="connsiteY63" fmla="*/ 78582 h 871538"/>
              <a:gd name="connsiteX64" fmla="*/ 1724025 w 1866900"/>
              <a:gd name="connsiteY64" fmla="*/ 102394 h 871538"/>
              <a:gd name="connsiteX65" fmla="*/ 1716881 w 1866900"/>
              <a:gd name="connsiteY65" fmla="*/ 104775 h 871538"/>
              <a:gd name="connsiteX66" fmla="*/ 1659731 w 1866900"/>
              <a:gd name="connsiteY66" fmla="*/ 107157 h 871538"/>
              <a:gd name="connsiteX67" fmla="*/ 1652587 w 1866900"/>
              <a:gd name="connsiteY67" fmla="*/ 111919 h 871538"/>
              <a:gd name="connsiteX68" fmla="*/ 1650206 w 1866900"/>
              <a:gd name="connsiteY68" fmla="*/ 119063 h 871538"/>
              <a:gd name="connsiteX69" fmla="*/ 1645444 w 1866900"/>
              <a:gd name="connsiteY69" fmla="*/ 126207 h 871538"/>
              <a:gd name="connsiteX70" fmla="*/ 1638300 w 1866900"/>
              <a:gd name="connsiteY70" fmla="*/ 140494 h 871538"/>
              <a:gd name="connsiteX71" fmla="*/ 1635919 w 1866900"/>
              <a:gd name="connsiteY71" fmla="*/ 159544 h 871538"/>
              <a:gd name="connsiteX72" fmla="*/ 1633537 w 1866900"/>
              <a:gd name="connsiteY72" fmla="*/ 166688 h 871538"/>
              <a:gd name="connsiteX73" fmla="*/ 1628775 w 1866900"/>
              <a:gd name="connsiteY73" fmla="*/ 204788 h 871538"/>
              <a:gd name="connsiteX74" fmla="*/ 1626394 w 1866900"/>
              <a:gd name="connsiteY74" fmla="*/ 271463 h 871538"/>
              <a:gd name="connsiteX75" fmla="*/ 1628775 w 1866900"/>
              <a:gd name="connsiteY75" fmla="*/ 338138 h 871538"/>
              <a:gd name="connsiteX76" fmla="*/ 1631156 w 1866900"/>
              <a:gd name="connsiteY76" fmla="*/ 345282 h 871538"/>
              <a:gd name="connsiteX77" fmla="*/ 1645444 w 1866900"/>
              <a:gd name="connsiteY77" fmla="*/ 359569 h 871538"/>
              <a:gd name="connsiteX78" fmla="*/ 1652587 w 1866900"/>
              <a:gd name="connsiteY78" fmla="*/ 361950 h 871538"/>
              <a:gd name="connsiteX79" fmla="*/ 1659731 w 1866900"/>
              <a:gd name="connsiteY79" fmla="*/ 366713 h 871538"/>
              <a:gd name="connsiteX80" fmla="*/ 1726406 w 1866900"/>
              <a:gd name="connsiteY80" fmla="*/ 361950 h 871538"/>
              <a:gd name="connsiteX81" fmla="*/ 1733550 w 1866900"/>
              <a:gd name="connsiteY81" fmla="*/ 297657 h 871538"/>
              <a:gd name="connsiteX82" fmla="*/ 1738312 w 1866900"/>
              <a:gd name="connsiteY82" fmla="*/ 271463 h 871538"/>
              <a:gd name="connsiteX83" fmla="*/ 1743075 w 1866900"/>
              <a:gd name="connsiteY83" fmla="*/ 264319 h 871538"/>
              <a:gd name="connsiteX84" fmla="*/ 1750219 w 1866900"/>
              <a:gd name="connsiteY84" fmla="*/ 261938 h 871538"/>
              <a:gd name="connsiteX85" fmla="*/ 1757362 w 1866900"/>
              <a:gd name="connsiteY85" fmla="*/ 257175 h 871538"/>
              <a:gd name="connsiteX86" fmla="*/ 1774031 w 1866900"/>
              <a:gd name="connsiteY86" fmla="*/ 252413 h 871538"/>
              <a:gd name="connsiteX87" fmla="*/ 1797844 w 1866900"/>
              <a:gd name="connsiteY87" fmla="*/ 254794 h 871538"/>
              <a:gd name="connsiteX88" fmla="*/ 1819275 w 1866900"/>
              <a:gd name="connsiteY88" fmla="*/ 271463 h 871538"/>
              <a:gd name="connsiteX89" fmla="*/ 1826419 w 1866900"/>
              <a:gd name="connsiteY89" fmla="*/ 276225 h 871538"/>
              <a:gd name="connsiteX90" fmla="*/ 1838325 w 1866900"/>
              <a:gd name="connsiteY90" fmla="*/ 297657 h 871538"/>
              <a:gd name="connsiteX91" fmla="*/ 1826419 w 1866900"/>
              <a:gd name="connsiteY91" fmla="*/ 328613 h 871538"/>
              <a:gd name="connsiteX92" fmla="*/ 1819275 w 1866900"/>
              <a:gd name="connsiteY92" fmla="*/ 330994 h 871538"/>
              <a:gd name="connsiteX93" fmla="*/ 1804987 w 1866900"/>
              <a:gd name="connsiteY93" fmla="*/ 342900 h 871538"/>
              <a:gd name="connsiteX94" fmla="*/ 1795462 w 1866900"/>
              <a:gd name="connsiteY94" fmla="*/ 357188 h 871538"/>
              <a:gd name="connsiteX95" fmla="*/ 1800225 w 1866900"/>
              <a:gd name="connsiteY95" fmla="*/ 397669 h 871538"/>
              <a:gd name="connsiteX96" fmla="*/ 1802606 w 1866900"/>
              <a:gd name="connsiteY96" fmla="*/ 404813 h 871538"/>
              <a:gd name="connsiteX97" fmla="*/ 1807369 w 1866900"/>
              <a:gd name="connsiteY97" fmla="*/ 411957 h 871538"/>
              <a:gd name="connsiteX98" fmla="*/ 1812131 w 1866900"/>
              <a:gd name="connsiteY98" fmla="*/ 426244 h 871538"/>
              <a:gd name="connsiteX99" fmla="*/ 1824037 w 1866900"/>
              <a:gd name="connsiteY99" fmla="*/ 447675 h 871538"/>
              <a:gd name="connsiteX100" fmla="*/ 1821656 w 1866900"/>
              <a:gd name="connsiteY100" fmla="*/ 485775 h 871538"/>
              <a:gd name="connsiteX101" fmla="*/ 1816894 w 1866900"/>
              <a:gd name="connsiteY101" fmla="*/ 492919 h 871538"/>
              <a:gd name="connsiteX102" fmla="*/ 1788319 w 1866900"/>
              <a:gd name="connsiteY102" fmla="*/ 485775 h 871538"/>
              <a:gd name="connsiteX103" fmla="*/ 1781175 w 1866900"/>
              <a:gd name="connsiteY103" fmla="*/ 483394 h 871538"/>
              <a:gd name="connsiteX104" fmla="*/ 1774031 w 1866900"/>
              <a:gd name="connsiteY104" fmla="*/ 481013 h 871538"/>
              <a:gd name="connsiteX105" fmla="*/ 1759744 w 1866900"/>
              <a:gd name="connsiteY105" fmla="*/ 459582 h 871538"/>
              <a:gd name="connsiteX106" fmla="*/ 1754981 w 1866900"/>
              <a:gd name="connsiteY106" fmla="*/ 452438 h 871538"/>
              <a:gd name="connsiteX107" fmla="*/ 1747837 w 1866900"/>
              <a:gd name="connsiteY107" fmla="*/ 438150 h 871538"/>
              <a:gd name="connsiteX108" fmla="*/ 1728787 w 1866900"/>
              <a:gd name="connsiteY108" fmla="*/ 426244 h 871538"/>
              <a:gd name="connsiteX109" fmla="*/ 1721644 w 1866900"/>
              <a:gd name="connsiteY109" fmla="*/ 421482 h 871538"/>
              <a:gd name="connsiteX110" fmla="*/ 1707356 w 1866900"/>
              <a:gd name="connsiteY110" fmla="*/ 416719 h 871538"/>
              <a:gd name="connsiteX111" fmla="*/ 1690687 w 1866900"/>
              <a:gd name="connsiteY111" fmla="*/ 419100 h 871538"/>
              <a:gd name="connsiteX112" fmla="*/ 1654969 w 1866900"/>
              <a:gd name="connsiteY112" fmla="*/ 426244 h 871538"/>
              <a:gd name="connsiteX113" fmla="*/ 1647825 w 1866900"/>
              <a:gd name="connsiteY113" fmla="*/ 440532 h 871538"/>
              <a:gd name="connsiteX114" fmla="*/ 1652587 w 1866900"/>
              <a:gd name="connsiteY114" fmla="*/ 523875 h 871538"/>
              <a:gd name="connsiteX115" fmla="*/ 1657350 w 1866900"/>
              <a:gd name="connsiteY115" fmla="*/ 538163 h 871538"/>
              <a:gd name="connsiteX116" fmla="*/ 1662112 w 1866900"/>
              <a:gd name="connsiteY116" fmla="*/ 554832 h 871538"/>
              <a:gd name="connsiteX117" fmla="*/ 1666875 w 1866900"/>
              <a:gd name="connsiteY117" fmla="*/ 561975 h 871538"/>
              <a:gd name="connsiteX118" fmla="*/ 1676400 w 1866900"/>
              <a:gd name="connsiteY118" fmla="*/ 573882 h 871538"/>
              <a:gd name="connsiteX119" fmla="*/ 1678781 w 1866900"/>
              <a:gd name="connsiteY119" fmla="*/ 581025 h 871538"/>
              <a:gd name="connsiteX120" fmla="*/ 1688306 w 1866900"/>
              <a:gd name="connsiteY120" fmla="*/ 595313 h 871538"/>
              <a:gd name="connsiteX121" fmla="*/ 1693069 w 1866900"/>
              <a:gd name="connsiteY121" fmla="*/ 602457 h 871538"/>
              <a:gd name="connsiteX122" fmla="*/ 1697831 w 1866900"/>
              <a:gd name="connsiteY122" fmla="*/ 616744 h 871538"/>
              <a:gd name="connsiteX123" fmla="*/ 1707356 w 1866900"/>
              <a:gd name="connsiteY123" fmla="*/ 631032 h 871538"/>
              <a:gd name="connsiteX124" fmla="*/ 1714500 w 1866900"/>
              <a:gd name="connsiteY124" fmla="*/ 652463 h 871538"/>
              <a:gd name="connsiteX125" fmla="*/ 1716881 w 1866900"/>
              <a:gd name="connsiteY125" fmla="*/ 659607 h 871538"/>
              <a:gd name="connsiteX126" fmla="*/ 1731169 w 1866900"/>
              <a:gd name="connsiteY126" fmla="*/ 666750 h 871538"/>
              <a:gd name="connsiteX127" fmla="*/ 1781175 w 1866900"/>
              <a:gd name="connsiteY127" fmla="*/ 659607 h 871538"/>
              <a:gd name="connsiteX128" fmla="*/ 1788319 w 1866900"/>
              <a:gd name="connsiteY128" fmla="*/ 654844 h 871538"/>
              <a:gd name="connsiteX129" fmla="*/ 1802606 w 1866900"/>
              <a:gd name="connsiteY129" fmla="*/ 650082 h 871538"/>
              <a:gd name="connsiteX130" fmla="*/ 1809750 w 1866900"/>
              <a:gd name="connsiteY130" fmla="*/ 645319 h 871538"/>
              <a:gd name="connsiteX131" fmla="*/ 1852612 w 1866900"/>
              <a:gd name="connsiteY131" fmla="*/ 645319 h 871538"/>
              <a:gd name="connsiteX132" fmla="*/ 1859756 w 1866900"/>
              <a:gd name="connsiteY132" fmla="*/ 650082 h 871538"/>
              <a:gd name="connsiteX133" fmla="*/ 1862137 w 1866900"/>
              <a:gd name="connsiteY133" fmla="*/ 657225 h 871538"/>
              <a:gd name="connsiteX134" fmla="*/ 1866900 w 1866900"/>
              <a:gd name="connsiteY134" fmla="*/ 664369 h 871538"/>
              <a:gd name="connsiteX135" fmla="*/ 1864519 w 1866900"/>
              <a:gd name="connsiteY135" fmla="*/ 697707 h 871538"/>
              <a:gd name="connsiteX136" fmla="*/ 1857375 w 1866900"/>
              <a:gd name="connsiteY136" fmla="*/ 704850 h 871538"/>
              <a:gd name="connsiteX137" fmla="*/ 1854994 w 1866900"/>
              <a:gd name="connsiteY137" fmla="*/ 711994 h 871538"/>
              <a:gd name="connsiteX138" fmla="*/ 1840706 w 1866900"/>
              <a:gd name="connsiteY138" fmla="*/ 723900 h 871538"/>
              <a:gd name="connsiteX139" fmla="*/ 1833562 w 1866900"/>
              <a:gd name="connsiteY139" fmla="*/ 726282 h 871538"/>
              <a:gd name="connsiteX140" fmla="*/ 1826419 w 1866900"/>
              <a:gd name="connsiteY140" fmla="*/ 731044 h 871538"/>
              <a:gd name="connsiteX141" fmla="*/ 1793081 w 1866900"/>
              <a:gd name="connsiteY141" fmla="*/ 740569 h 871538"/>
              <a:gd name="connsiteX142" fmla="*/ 1785937 w 1866900"/>
              <a:gd name="connsiteY142" fmla="*/ 742950 h 871538"/>
              <a:gd name="connsiteX143" fmla="*/ 1771650 w 1866900"/>
              <a:gd name="connsiteY143" fmla="*/ 752475 h 871538"/>
              <a:gd name="connsiteX144" fmla="*/ 1762125 w 1866900"/>
              <a:gd name="connsiteY144" fmla="*/ 764382 h 871538"/>
              <a:gd name="connsiteX145" fmla="*/ 1754981 w 1866900"/>
              <a:gd name="connsiteY145" fmla="*/ 785813 h 871538"/>
              <a:gd name="connsiteX146" fmla="*/ 1752600 w 1866900"/>
              <a:gd name="connsiteY146" fmla="*/ 792957 h 871538"/>
              <a:gd name="connsiteX147" fmla="*/ 1747837 w 1866900"/>
              <a:gd name="connsiteY147" fmla="*/ 800100 h 871538"/>
              <a:gd name="connsiteX148" fmla="*/ 1745456 w 1866900"/>
              <a:gd name="connsiteY148" fmla="*/ 838200 h 871538"/>
              <a:gd name="connsiteX149" fmla="*/ 1743075 w 1866900"/>
              <a:gd name="connsiteY149" fmla="*/ 845344 h 871538"/>
              <a:gd name="connsiteX150" fmla="*/ 1733550 w 1866900"/>
              <a:gd name="connsiteY150" fmla="*/ 859632 h 871538"/>
              <a:gd name="connsiteX151" fmla="*/ 1712119 w 1866900"/>
              <a:gd name="connsiteY151" fmla="*/ 869157 h 871538"/>
              <a:gd name="connsiteX152" fmla="*/ 1704975 w 1866900"/>
              <a:gd name="connsiteY152" fmla="*/ 871538 h 871538"/>
              <a:gd name="connsiteX153" fmla="*/ 1688306 w 1866900"/>
              <a:gd name="connsiteY153" fmla="*/ 869157 h 871538"/>
              <a:gd name="connsiteX154" fmla="*/ 1678781 w 1866900"/>
              <a:gd name="connsiteY154" fmla="*/ 854869 h 871538"/>
              <a:gd name="connsiteX155" fmla="*/ 1674019 w 1866900"/>
              <a:gd name="connsiteY155" fmla="*/ 847725 h 871538"/>
              <a:gd name="connsiteX156" fmla="*/ 1676400 w 1866900"/>
              <a:gd name="connsiteY156" fmla="*/ 812007 h 871538"/>
              <a:gd name="connsiteX157" fmla="*/ 1678781 w 1866900"/>
              <a:gd name="connsiteY157" fmla="*/ 804863 h 871538"/>
              <a:gd name="connsiteX158" fmla="*/ 1676400 w 1866900"/>
              <a:gd name="connsiteY158" fmla="*/ 745332 h 871538"/>
              <a:gd name="connsiteX159" fmla="*/ 1671637 w 1866900"/>
              <a:gd name="connsiteY159" fmla="*/ 731044 h 871538"/>
              <a:gd name="connsiteX160" fmla="*/ 1664494 w 1866900"/>
              <a:gd name="connsiteY160" fmla="*/ 716757 h 871538"/>
              <a:gd name="connsiteX161" fmla="*/ 1657350 w 1866900"/>
              <a:gd name="connsiteY161" fmla="*/ 711994 h 871538"/>
              <a:gd name="connsiteX162" fmla="*/ 1654969 w 1866900"/>
              <a:gd name="connsiteY162" fmla="*/ 704850 h 871538"/>
              <a:gd name="connsiteX163" fmla="*/ 1645444 w 1866900"/>
              <a:gd name="connsiteY163" fmla="*/ 690563 h 871538"/>
              <a:gd name="connsiteX164" fmla="*/ 1643062 w 1866900"/>
              <a:gd name="connsiteY164" fmla="*/ 683419 h 871538"/>
              <a:gd name="connsiteX165" fmla="*/ 1635919 w 1866900"/>
              <a:gd name="connsiteY165" fmla="*/ 678657 h 871538"/>
              <a:gd name="connsiteX166" fmla="*/ 1624012 w 1866900"/>
              <a:gd name="connsiteY166" fmla="*/ 657225 h 871538"/>
              <a:gd name="connsiteX167" fmla="*/ 1619250 w 1866900"/>
              <a:gd name="connsiteY167" fmla="*/ 650082 h 871538"/>
              <a:gd name="connsiteX168" fmla="*/ 1614487 w 1866900"/>
              <a:gd name="connsiteY168" fmla="*/ 642938 h 871538"/>
              <a:gd name="connsiteX169" fmla="*/ 1609725 w 1866900"/>
              <a:gd name="connsiteY169" fmla="*/ 626269 h 871538"/>
              <a:gd name="connsiteX170" fmla="*/ 1604962 w 1866900"/>
              <a:gd name="connsiteY170" fmla="*/ 611982 h 871538"/>
              <a:gd name="connsiteX171" fmla="*/ 1602581 w 1866900"/>
              <a:gd name="connsiteY171" fmla="*/ 604838 h 871538"/>
              <a:gd name="connsiteX172" fmla="*/ 1597819 w 1866900"/>
              <a:gd name="connsiteY172" fmla="*/ 588169 h 871538"/>
              <a:gd name="connsiteX173" fmla="*/ 1590675 w 1866900"/>
              <a:gd name="connsiteY173" fmla="*/ 581025 h 871538"/>
              <a:gd name="connsiteX174" fmla="*/ 1585912 w 1866900"/>
              <a:gd name="connsiteY174" fmla="*/ 573882 h 871538"/>
              <a:gd name="connsiteX175" fmla="*/ 1571625 w 1866900"/>
              <a:gd name="connsiteY175" fmla="*/ 564357 h 871538"/>
              <a:gd name="connsiteX176" fmla="*/ 1557337 w 1866900"/>
              <a:gd name="connsiteY176" fmla="*/ 552450 h 871538"/>
              <a:gd name="connsiteX177" fmla="*/ 1547812 w 1866900"/>
              <a:gd name="connsiteY177" fmla="*/ 542925 h 871538"/>
              <a:gd name="connsiteX178" fmla="*/ 1538287 w 1866900"/>
              <a:gd name="connsiteY178" fmla="*/ 533400 h 871538"/>
              <a:gd name="connsiteX179" fmla="*/ 1526381 w 1866900"/>
              <a:gd name="connsiteY179" fmla="*/ 519113 h 871538"/>
              <a:gd name="connsiteX180" fmla="*/ 1521619 w 1866900"/>
              <a:gd name="connsiteY180" fmla="*/ 511969 h 871538"/>
              <a:gd name="connsiteX181" fmla="*/ 1514475 w 1866900"/>
              <a:gd name="connsiteY181" fmla="*/ 509588 h 871538"/>
              <a:gd name="connsiteX182" fmla="*/ 1502569 w 1866900"/>
              <a:gd name="connsiteY182" fmla="*/ 497682 h 871538"/>
              <a:gd name="connsiteX183" fmla="*/ 1490662 w 1866900"/>
              <a:gd name="connsiteY183" fmla="*/ 483394 h 871538"/>
              <a:gd name="connsiteX184" fmla="*/ 1469231 w 1866900"/>
              <a:gd name="connsiteY184" fmla="*/ 473869 h 871538"/>
              <a:gd name="connsiteX185" fmla="*/ 1231106 w 1866900"/>
              <a:gd name="connsiteY185" fmla="*/ 471488 h 871538"/>
              <a:gd name="connsiteX186" fmla="*/ 1031081 w 1866900"/>
              <a:gd name="connsiteY186" fmla="*/ 461963 h 871538"/>
              <a:gd name="connsiteX187" fmla="*/ 840581 w 1866900"/>
              <a:gd name="connsiteY187" fmla="*/ 459582 h 871538"/>
              <a:gd name="connsiteX188" fmla="*/ 750094 w 1866900"/>
              <a:gd name="connsiteY188" fmla="*/ 457200 h 871538"/>
              <a:gd name="connsiteX189" fmla="*/ 500063 w 1866900"/>
              <a:gd name="connsiteY189" fmla="*/ 464344 h 871538"/>
              <a:gd name="connsiteX190" fmla="*/ 347662 w 1866900"/>
              <a:gd name="connsiteY190" fmla="*/ 483394 h 871538"/>
              <a:gd name="connsiteX191" fmla="*/ 250031 w 1866900"/>
              <a:gd name="connsiteY191" fmla="*/ 514350 h 871538"/>
              <a:gd name="connsiteX192" fmla="*/ 185737 w 1866900"/>
              <a:gd name="connsiteY19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12094 w 1866900"/>
              <a:gd name="connsiteY19" fmla="*/ 323850 h 871538"/>
              <a:gd name="connsiteX20" fmla="*/ 1521619 w 1866900"/>
              <a:gd name="connsiteY20" fmla="*/ 309563 h 871538"/>
              <a:gd name="connsiteX21" fmla="*/ 1524000 w 1866900"/>
              <a:gd name="connsiteY21" fmla="*/ 302419 h 871538"/>
              <a:gd name="connsiteX22" fmla="*/ 1533525 w 1866900"/>
              <a:gd name="connsiteY22" fmla="*/ 288132 h 871538"/>
              <a:gd name="connsiteX23" fmla="*/ 1535906 w 1866900"/>
              <a:gd name="connsiteY23" fmla="*/ 278607 h 871538"/>
              <a:gd name="connsiteX24" fmla="*/ 1538287 w 1866900"/>
              <a:gd name="connsiteY24" fmla="*/ 264319 h 871538"/>
              <a:gd name="connsiteX25" fmla="*/ 1540669 w 1866900"/>
              <a:gd name="connsiteY25" fmla="*/ 257175 h 871538"/>
              <a:gd name="connsiteX26" fmla="*/ 1547812 w 1866900"/>
              <a:gd name="connsiteY26" fmla="*/ 230982 h 871538"/>
              <a:gd name="connsiteX27" fmla="*/ 1552575 w 1866900"/>
              <a:gd name="connsiteY27" fmla="*/ 197644 h 871538"/>
              <a:gd name="connsiteX28" fmla="*/ 1557337 w 1866900"/>
              <a:gd name="connsiteY28" fmla="*/ 190500 h 871538"/>
              <a:gd name="connsiteX29" fmla="*/ 1562100 w 1866900"/>
              <a:gd name="connsiteY29" fmla="*/ 176213 h 871538"/>
              <a:gd name="connsiteX30" fmla="*/ 1564481 w 1866900"/>
              <a:gd name="connsiteY30" fmla="*/ 169069 h 871538"/>
              <a:gd name="connsiteX31" fmla="*/ 1574006 w 1866900"/>
              <a:gd name="connsiteY31" fmla="*/ 154782 h 871538"/>
              <a:gd name="connsiteX32" fmla="*/ 1578769 w 1866900"/>
              <a:gd name="connsiteY32" fmla="*/ 147638 h 871538"/>
              <a:gd name="connsiteX33" fmla="*/ 1590675 w 1866900"/>
              <a:gd name="connsiteY33" fmla="*/ 126207 h 871538"/>
              <a:gd name="connsiteX34" fmla="*/ 1595437 w 1866900"/>
              <a:gd name="connsiteY34" fmla="*/ 119063 h 871538"/>
              <a:gd name="connsiteX35" fmla="*/ 1600200 w 1866900"/>
              <a:gd name="connsiteY35" fmla="*/ 111919 h 871538"/>
              <a:gd name="connsiteX36" fmla="*/ 1600200 w 1866900"/>
              <a:gd name="connsiteY36" fmla="*/ 90488 h 871538"/>
              <a:gd name="connsiteX37" fmla="*/ 1578769 w 1866900"/>
              <a:gd name="connsiteY37" fmla="*/ 73819 h 871538"/>
              <a:gd name="connsiteX38" fmla="*/ 1564481 w 1866900"/>
              <a:gd name="connsiteY38" fmla="*/ 66675 h 871538"/>
              <a:gd name="connsiteX39" fmla="*/ 1557337 w 1866900"/>
              <a:gd name="connsiteY39" fmla="*/ 61913 h 871538"/>
              <a:gd name="connsiteX40" fmla="*/ 1547812 w 1866900"/>
              <a:gd name="connsiteY40" fmla="*/ 57150 h 871538"/>
              <a:gd name="connsiteX41" fmla="*/ 1533525 w 1866900"/>
              <a:gd name="connsiteY41" fmla="*/ 50007 h 871538"/>
              <a:gd name="connsiteX42" fmla="*/ 1526381 w 1866900"/>
              <a:gd name="connsiteY42" fmla="*/ 45244 h 871538"/>
              <a:gd name="connsiteX43" fmla="*/ 1519237 w 1866900"/>
              <a:gd name="connsiteY43" fmla="*/ 42863 h 871538"/>
              <a:gd name="connsiteX44" fmla="*/ 1509712 w 1866900"/>
              <a:gd name="connsiteY44" fmla="*/ 28575 h 871538"/>
              <a:gd name="connsiteX45" fmla="*/ 1504950 w 1866900"/>
              <a:gd name="connsiteY45" fmla="*/ 21432 h 871538"/>
              <a:gd name="connsiteX46" fmla="*/ 1507331 w 1866900"/>
              <a:gd name="connsiteY46" fmla="*/ 11907 h 871538"/>
              <a:gd name="connsiteX47" fmla="*/ 1528762 w 1866900"/>
              <a:gd name="connsiteY47" fmla="*/ 0 h 871538"/>
              <a:gd name="connsiteX48" fmla="*/ 1552575 w 1866900"/>
              <a:gd name="connsiteY48" fmla="*/ 2382 h 871538"/>
              <a:gd name="connsiteX49" fmla="*/ 1566862 w 1866900"/>
              <a:gd name="connsiteY49" fmla="*/ 7144 h 871538"/>
              <a:gd name="connsiteX50" fmla="*/ 1578769 w 1866900"/>
              <a:gd name="connsiteY50" fmla="*/ 9525 h 871538"/>
              <a:gd name="connsiteX51" fmla="*/ 1593056 w 1866900"/>
              <a:gd name="connsiteY51" fmla="*/ 14288 h 871538"/>
              <a:gd name="connsiteX52" fmla="*/ 1600200 w 1866900"/>
              <a:gd name="connsiteY52" fmla="*/ 19050 h 871538"/>
              <a:gd name="connsiteX53" fmla="*/ 1614487 w 1866900"/>
              <a:gd name="connsiteY53" fmla="*/ 21432 h 871538"/>
              <a:gd name="connsiteX54" fmla="*/ 1624012 w 1866900"/>
              <a:gd name="connsiteY54" fmla="*/ 23813 h 871538"/>
              <a:gd name="connsiteX55" fmla="*/ 1638300 w 1866900"/>
              <a:gd name="connsiteY55" fmla="*/ 28575 h 871538"/>
              <a:gd name="connsiteX56" fmla="*/ 1652587 w 1866900"/>
              <a:gd name="connsiteY56" fmla="*/ 30957 h 871538"/>
              <a:gd name="connsiteX57" fmla="*/ 1676400 w 1866900"/>
              <a:gd name="connsiteY57" fmla="*/ 33338 h 871538"/>
              <a:gd name="connsiteX58" fmla="*/ 1702594 w 1866900"/>
              <a:gd name="connsiteY58" fmla="*/ 38100 h 871538"/>
              <a:gd name="connsiteX59" fmla="*/ 1709737 w 1866900"/>
              <a:gd name="connsiteY59" fmla="*/ 40482 h 871538"/>
              <a:gd name="connsiteX60" fmla="*/ 1716881 w 1866900"/>
              <a:gd name="connsiteY60" fmla="*/ 47625 h 871538"/>
              <a:gd name="connsiteX61" fmla="*/ 1721644 w 1866900"/>
              <a:gd name="connsiteY61" fmla="*/ 61913 h 871538"/>
              <a:gd name="connsiteX62" fmla="*/ 1726406 w 1866900"/>
              <a:gd name="connsiteY62" fmla="*/ 78582 h 871538"/>
              <a:gd name="connsiteX63" fmla="*/ 1724025 w 1866900"/>
              <a:gd name="connsiteY63" fmla="*/ 102394 h 871538"/>
              <a:gd name="connsiteX64" fmla="*/ 1716881 w 1866900"/>
              <a:gd name="connsiteY64" fmla="*/ 104775 h 871538"/>
              <a:gd name="connsiteX65" fmla="*/ 1659731 w 1866900"/>
              <a:gd name="connsiteY65" fmla="*/ 107157 h 871538"/>
              <a:gd name="connsiteX66" fmla="*/ 1652587 w 1866900"/>
              <a:gd name="connsiteY66" fmla="*/ 111919 h 871538"/>
              <a:gd name="connsiteX67" fmla="*/ 1650206 w 1866900"/>
              <a:gd name="connsiteY67" fmla="*/ 119063 h 871538"/>
              <a:gd name="connsiteX68" fmla="*/ 1645444 w 1866900"/>
              <a:gd name="connsiteY68" fmla="*/ 126207 h 871538"/>
              <a:gd name="connsiteX69" fmla="*/ 1638300 w 1866900"/>
              <a:gd name="connsiteY69" fmla="*/ 140494 h 871538"/>
              <a:gd name="connsiteX70" fmla="*/ 1635919 w 1866900"/>
              <a:gd name="connsiteY70" fmla="*/ 159544 h 871538"/>
              <a:gd name="connsiteX71" fmla="*/ 1633537 w 1866900"/>
              <a:gd name="connsiteY71" fmla="*/ 166688 h 871538"/>
              <a:gd name="connsiteX72" fmla="*/ 1628775 w 1866900"/>
              <a:gd name="connsiteY72" fmla="*/ 204788 h 871538"/>
              <a:gd name="connsiteX73" fmla="*/ 1626394 w 1866900"/>
              <a:gd name="connsiteY73" fmla="*/ 271463 h 871538"/>
              <a:gd name="connsiteX74" fmla="*/ 1628775 w 1866900"/>
              <a:gd name="connsiteY74" fmla="*/ 338138 h 871538"/>
              <a:gd name="connsiteX75" fmla="*/ 1631156 w 1866900"/>
              <a:gd name="connsiteY75" fmla="*/ 345282 h 871538"/>
              <a:gd name="connsiteX76" fmla="*/ 1645444 w 1866900"/>
              <a:gd name="connsiteY76" fmla="*/ 359569 h 871538"/>
              <a:gd name="connsiteX77" fmla="*/ 1652587 w 1866900"/>
              <a:gd name="connsiteY77" fmla="*/ 361950 h 871538"/>
              <a:gd name="connsiteX78" fmla="*/ 1659731 w 1866900"/>
              <a:gd name="connsiteY78" fmla="*/ 366713 h 871538"/>
              <a:gd name="connsiteX79" fmla="*/ 1726406 w 1866900"/>
              <a:gd name="connsiteY79" fmla="*/ 361950 h 871538"/>
              <a:gd name="connsiteX80" fmla="*/ 1733550 w 1866900"/>
              <a:gd name="connsiteY80" fmla="*/ 297657 h 871538"/>
              <a:gd name="connsiteX81" fmla="*/ 1738312 w 1866900"/>
              <a:gd name="connsiteY81" fmla="*/ 271463 h 871538"/>
              <a:gd name="connsiteX82" fmla="*/ 1743075 w 1866900"/>
              <a:gd name="connsiteY82" fmla="*/ 264319 h 871538"/>
              <a:gd name="connsiteX83" fmla="*/ 1750219 w 1866900"/>
              <a:gd name="connsiteY83" fmla="*/ 261938 h 871538"/>
              <a:gd name="connsiteX84" fmla="*/ 1757362 w 1866900"/>
              <a:gd name="connsiteY84" fmla="*/ 257175 h 871538"/>
              <a:gd name="connsiteX85" fmla="*/ 1774031 w 1866900"/>
              <a:gd name="connsiteY85" fmla="*/ 252413 h 871538"/>
              <a:gd name="connsiteX86" fmla="*/ 1797844 w 1866900"/>
              <a:gd name="connsiteY86" fmla="*/ 254794 h 871538"/>
              <a:gd name="connsiteX87" fmla="*/ 1819275 w 1866900"/>
              <a:gd name="connsiteY87" fmla="*/ 271463 h 871538"/>
              <a:gd name="connsiteX88" fmla="*/ 1826419 w 1866900"/>
              <a:gd name="connsiteY88" fmla="*/ 276225 h 871538"/>
              <a:gd name="connsiteX89" fmla="*/ 1838325 w 1866900"/>
              <a:gd name="connsiteY89" fmla="*/ 297657 h 871538"/>
              <a:gd name="connsiteX90" fmla="*/ 1826419 w 1866900"/>
              <a:gd name="connsiteY90" fmla="*/ 328613 h 871538"/>
              <a:gd name="connsiteX91" fmla="*/ 1819275 w 1866900"/>
              <a:gd name="connsiteY91" fmla="*/ 330994 h 871538"/>
              <a:gd name="connsiteX92" fmla="*/ 1804987 w 1866900"/>
              <a:gd name="connsiteY92" fmla="*/ 342900 h 871538"/>
              <a:gd name="connsiteX93" fmla="*/ 1795462 w 1866900"/>
              <a:gd name="connsiteY93" fmla="*/ 357188 h 871538"/>
              <a:gd name="connsiteX94" fmla="*/ 1800225 w 1866900"/>
              <a:gd name="connsiteY94" fmla="*/ 397669 h 871538"/>
              <a:gd name="connsiteX95" fmla="*/ 1802606 w 1866900"/>
              <a:gd name="connsiteY95" fmla="*/ 404813 h 871538"/>
              <a:gd name="connsiteX96" fmla="*/ 1807369 w 1866900"/>
              <a:gd name="connsiteY96" fmla="*/ 411957 h 871538"/>
              <a:gd name="connsiteX97" fmla="*/ 1812131 w 1866900"/>
              <a:gd name="connsiteY97" fmla="*/ 426244 h 871538"/>
              <a:gd name="connsiteX98" fmla="*/ 1824037 w 1866900"/>
              <a:gd name="connsiteY98" fmla="*/ 447675 h 871538"/>
              <a:gd name="connsiteX99" fmla="*/ 1821656 w 1866900"/>
              <a:gd name="connsiteY99" fmla="*/ 485775 h 871538"/>
              <a:gd name="connsiteX100" fmla="*/ 1816894 w 1866900"/>
              <a:gd name="connsiteY100" fmla="*/ 492919 h 871538"/>
              <a:gd name="connsiteX101" fmla="*/ 1788319 w 1866900"/>
              <a:gd name="connsiteY101" fmla="*/ 485775 h 871538"/>
              <a:gd name="connsiteX102" fmla="*/ 1781175 w 1866900"/>
              <a:gd name="connsiteY102" fmla="*/ 483394 h 871538"/>
              <a:gd name="connsiteX103" fmla="*/ 1774031 w 1866900"/>
              <a:gd name="connsiteY103" fmla="*/ 481013 h 871538"/>
              <a:gd name="connsiteX104" fmla="*/ 1759744 w 1866900"/>
              <a:gd name="connsiteY104" fmla="*/ 459582 h 871538"/>
              <a:gd name="connsiteX105" fmla="*/ 1754981 w 1866900"/>
              <a:gd name="connsiteY105" fmla="*/ 452438 h 871538"/>
              <a:gd name="connsiteX106" fmla="*/ 1747837 w 1866900"/>
              <a:gd name="connsiteY106" fmla="*/ 438150 h 871538"/>
              <a:gd name="connsiteX107" fmla="*/ 1728787 w 1866900"/>
              <a:gd name="connsiteY107" fmla="*/ 426244 h 871538"/>
              <a:gd name="connsiteX108" fmla="*/ 1721644 w 1866900"/>
              <a:gd name="connsiteY108" fmla="*/ 421482 h 871538"/>
              <a:gd name="connsiteX109" fmla="*/ 1707356 w 1866900"/>
              <a:gd name="connsiteY109" fmla="*/ 416719 h 871538"/>
              <a:gd name="connsiteX110" fmla="*/ 1690687 w 1866900"/>
              <a:gd name="connsiteY110" fmla="*/ 419100 h 871538"/>
              <a:gd name="connsiteX111" fmla="*/ 1654969 w 1866900"/>
              <a:gd name="connsiteY111" fmla="*/ 426244 h 871538"/>
              <a:gd name="connsiteX112" fmla="*/ 1647825 w 1866900"/>
              <a:gd name="connsiteY112" fmla="*/ 440532 h 871538"/>
              <a:gd name="connsiteX113" fmla="*/ 1652587 w 1866900"/>
              <a:gd name="connsiteY113" fmla="*/ 523875 h 871538"/>
              <a:gd name="connsiteX114" fmla="*/ 1657350 w 1866900"/>
              <a:gd name="connsiteY114" fmla="*/ 538163 h 871538"/>
              <a:gd name="connsiteX115" fmla="*/ 1662112 w 1866900"/>
              <a:gd name="connsiteY115" fmla="*/ 554832 h 871538"/>
              <a:gd name="connsiteX116" fmla="*/ 1666875 w 1866900"/>
              <a:gd name="connsiteY116" fmla="*/ 561975 h 871538"/>
              <a:gd name="connsiteX117" fmla="*/ 1676400 w 1866900"/>
              <a:gd name="connsiteY117" fmla="*/ 573882 h 871538"/>
              <a:gd name="connsiteX118" fmla="*/ 1678781 w 1866900"/>
              <a:gd name="connsiteY118" fmla="*/ 581025 h 871538"/>
              <a:gd name="connsiteX119" fmla="*/ 1688306 w 1866900"/>
              <a:gd name="connsiteY119" fmla="*/ 595313 h 871538"/>
              <a:gd name="connsiteX120" fmla="*/ 1693069 w 1866900"/>
              <a:gd name="connsiteY120" fmla="*/ 602457 h 871538"/>
              <a:gd name="connsiteX121" fmla="*/ 1697831 w 1866900"/>
              <a:gd name="connsiteY121" fmla="*/ 616744 h 871538"/>
              <a:gd name="connsiteX122" fmla="*/ 1707356 w 1866900"/>
              <a:gd name="connsiteY122" fmla="*/ 631032 h 871538"/>
              <a:gd name="connsiteX123" fmla="*/ 1714500 w 1866900"/>
              <a:gd name="connsiteY123" fmla="*/ 652463 h 871538"/>
              <a:gd name="connsiteX124" fmla="*/ 1716881 w 1866900"/>
              <a:gd name="connsiteY124" fmla="*/ 659607 h 871538"/>
              <a:gd name="connsiteX125" fmla="*/ 1731169 w 1866900"/>
              <a:gd name="connsiteY125" fmla="*/ 666750 h 871538"/>
              <a:gd name="connsiteX126" fmla="*/ 1781175 w 1866900"/>
              <a:gd name="connsiteY126" fmla="*/ 659607 h 871538"/>
              <a:gd name="connsiteX127" fmla="*/ 1788319 w 1866900"/>
              <a:gd name="connsiteY127" fmla="*/ 654844 h 871538"/>
              <a:gd name="connsiteX128" fmla="*/ 1802606 w 1866900"/>
              <a:gd name="connsiteY128" fmla="*/ 650082 h 871538"/>
              <a:gd name="connsiteX129" fmla="*/ 1809750 w 1866900"/>
              <a:gd name="connsiteY129" fmla="*/ 645319 h 871538"/>
              <a:gd name="connsiteX130" fmla="*/ 1852612 w 1866900"/>
              <a:gd name="connsiteY130" fmla="*/ 645319 h 871538"/>
              <a:gd name="connsiteX131" fmla="*/ 1859756 w 1866900"/>
              <a:gd name="connsiteY131" fmla="*/ 650082 h 871538"/>
              <a:gd name="connsiteX132" fmla="*/ 1862137 w 1866900"/>
              <a:gd name="connsiteY132" fmla="*/ 657225 h 871538"/>
              <a:gd name="connsiteX133" fmla="*/ 1866900 w 1866900"/>
              <a:gd name="connsiteY133" fmla="*/ 664369 h 871538"/>
              <a:gd name="connsiteX134" fmla="*/ 1864519 w 1866900"/>
              <a:gd name="connsiteY134" fmla="*/ 697707 h 871538"/>
              <a:gd name="connsiteX135" fmla="*/ 1857375 w 1866900"/>
              <a:gd name="connsiteY135" fmla="*/ 704850 h 871538"/>
              <a:gd name="connsiteX136" fmla="*/ 1854994 w 1866900"/>
              <a:gd name="connsiteY136" fmla="*/ 711994 h 871538"/>
              <a:gd name="connsiteX137" fmla="*/ 1840706 w 1866900"/>
              <a:gd name="connsiteY137" fmla="*/ 723900 h 871538"/>
              <a:gd name="connsiteX138" fmla="*/ 1833562 w 1866900"/>
              <a:gd name="connsiteY138" fmla="*/ 726282 h 871538"/>
              <a:gd name="connsiteX139" fmla="*/ 1826419 w 1866900"/>
              <a:gd name="connsiteY139" fmla="*/ 731044 h 871538"/>
              <a:gd name="connsiteX140" fmla="*/ 1793081 w 1866900"/>
              <a:gd name="connsiteY140" fmla="*/ 740569 h 871538"/>
              <a:gd name="connsiteX141" fmla="*/ 1785937 w 1866900"/>
              <a:gd name="connsiteY141" fmla="*/ 742950 h 871538"/>
              <a:gd name="connsiteX142" fmla="*/ 1771650 w 1866900"/>
              <a:gd name="connsiteY142" fmla="*/ 752475 h 871538"/>
              <a:gd name="connsiteX143" fmla="*/ 1762125 w 1866900"/>
              <a:gd name="connsiteY143" fmla="*/ 764382 h 871538"/>
              <a:gd name="connsiteX144" fmla="*/ 1754981 w 1866900"/>
              <a:gd name="connsiteY144" fmla="*/ 785813 h 871538"/>
              <a:gd name="connsiteX145" fmla="*/ 1752600 w 1866900"/>
              <a:gd name="connsiteY145" fmla="*/ 792957 h 871538"/>
              <a:gd name="connsiteX146" fmla="*/ 1747837 w 1866900"/>
              <a:gd name="connsiteY146" fmla="*/ 800100 h 871538"/>
              <a:gd name="connsiteX147" fmla="*/ 1745456 w 1866900"/>
              <a:gd name="connsiteY147" fmla="*/ 838200 h 871538"/>
              <a:gd name="connsiteX148" fmla="*/ 1743075 w 1866900"/>
              <a:gd name="connsiteY148" fmla="*/ 845344 h 871538"/>
              <a:gd name="connsiteX149" fmla="*/ 1733550 w 1866900"/>
              <a:gd name="connsiteY149" fmla="*/ 859632 h 871538"/>
              <a:gd name="connsiteX150" fmla="*/ 1712119 w 1866900"/>
              <a:gd name="connsiteY150" fmla="*/ 869157 h 871538"/>
              <a:gd name="connsiteX151" fmla="*/ 1704975 w 1866900"/>
              <a:gd name="connsiteY151" fmla="*/ 871538 h 871538"/>
              <a:gd name="connsiteX152" fmla="*/ 1688306 w 1866900"/>
              <a:gd name="connsiteY152" fmla="*/ 869157 h 871538"/>
              <a:gd name="connsiteX153" fmla="*/ 1678781 w 1866900"/>
              <a:gd name="connsiteY153" fmla="*/ 854869 h 871538"/>
              <a:gd name="connsiteX154" fmla="*/ 1674019 w 1866900"/>
              <a:gd name="connsiteY154" fmla="*/ 847725 h 871538"/>
              <a:gd name="connsiteX155" fmla="*/ 1676400 w 1866900"/>
              <a:gd name="connsiteY155" fmla="*/ 812007 h 871538"/>
              <a:gd name="connsiteX156" fmla="*/ 1678781 w 1866900"/>
              <a:gd name="connsiteY156" fmla="*/ 804863 h 871538"/>
              <a:gd name="connsiteX157" fmla="*/ 1676400 w 1866900"/>
              <a:gd name="connsiteY157" fmla="*/ 745332 h 871538"/>
              <a:gd name="connsiteX158" fmla="*/ 1671637 w 1866900"/>
              <a:gd name="connsiteY158" fmla="*/ 731044 h 871538"/>
              <a:gd name="connsiteX159" fmla="*/ 1664494 w 1866900"/>
              <a:gd name="connsiteY159" fmla="*/ 716757 h 871538"/>
              <a:gd name="connsiteX160" fmla="*/ 1657350 w 1866900"/>
              <a:gd name="connsiteY160" fmla="*/ 711994 h 871538"/>
              <a:gd name="connsiteX161" fmla="*/ 1654969 w 1866900"/>
              <a:gd name="connsiteY161" fmla="*/ 704850 h 871538"/>
              <a:gd name="connsiteX162" fmla="*/ 1645444 w 1866900"/>
              <a:gd name="connsiteY162" fmla="*/ 690563 h 871538"/>
              <a:gd name="connsiteX163" fmla="*/ 1643062 w 1866900"/>
              <a:gd name="connsiteY163" fmla="*/ 683419 h 871538"/>
              <a:gd name="connsiteX164" fmla="*/ 1635919 w 1866900"/>
              <a:gd name="connsiteY164" fmla="*/ 678657 h 871538"/>
              <a:gd name="connsiteX165" fmla="*/ 1624012 w 1866900"/>
              <a:gd name="connsiteY165" fmla="*/ 657225 h 871538"/>
              <a:gd name="connsiteX166" fmla="*/ 1619250 w 1866900"/>
              <a:gd name="connsiteY166" fmla="*/ 650082 h 871538"/>
              <a:gd name="connsiteX167" fmla="*/ 1614487 w 1866900"/>
              <a:gd name="connsiteY167" fmla="*/ 642938 h 871538"/>
              <a:gd name="connsiteX168" fmla="*/ 1609725 w 1866900"/>
              <a:gd name="connsiteY168" fmla="*/ 626269 h 871538"/>
              <a:gd name="connsiteX169" fmla="*/ 1604962 w 1866900"/>
              <a:gd name="connsiteY169" fmla="*/ 611982 h 871538"/>
              <a:gd name="connsiteX170" fmla="*/ 1602581 w 1866900"/>
              <a:gd name="connsiteY170" fmla="*/ 604838 h 871538"/>
              <a:gd name="connsiteX171" fmla="*/ 1597819 w 1866900"/>
              <a:gd name="connsiteY171" fmla="*/ 588169 h 871538"/>
              <a:gd name="connsiteX172" fmla="*/ 1590675 w 1866900"/>
              <a:gd name="connsiteY172" fmla="*/ 581025 h 871538"/>
              <a:gd name="connsiteX173" fmla="*/ 1585912 w 1866900"/>
              <a:gd name="connsiteY173" fmla="*/ 573882 h 871538"/>
              <a:gd name="connsiteX174" fmla="*/ 1571625 w 1866900"/>
              <a:gd name="connsiteY174" fmla="*/ 564357 h 871538"/>
              <a:gd name="connsiteX175" fmla="*/ 1557337 w 1866900"/>
              <a:gd name="connsiteY175" fmla="*/ 552450 h 871538"/>
              <a:gd name="connsiteX176" fmla="*/ 1547812 w 1866900"/>
              <a:gd name="connsiteY176" fmla="*/ 542925 h 871538"/>
              <a:gd name="connsiteX177" fmla="*/ 1538287 w 1866900"/>
              <a:gd name="connsiteY177" fmla="*/ 533400 h 871538"/>
              <a:gd name="connsiteX178" fmla="*/ 1526381 w 1866900"/>
              <a:gd name="connsiteY178" fmla="*/ 519113 h 871538"/>
              <a:gd name="connsiteX179" fmla="*/ 1521619 w 1866900"/>
              <a:gd name="connsiteY179" fmla="*/ 511969 h 871538"/>
              <a:gd name="connsiteX180" fmla="*/ 1514475 w 1866900"/>
              <a:gd name="connsiteY180" fmla="*/ 509588 h 871538"/>
              <a:gd name="connsiteX181" fmla="*/ 1502569 w 1866900"/>
              <a:gd name="connsiteY181" fmla="*/ 497682 h 871538"/>
              <a:gd name="connsiteX182" fmla="*/ 1490662 w 1866900"/>
              <a:gd name="connsiteY182" fmla="*/ 483394 h 871538"/>
              <a:gd name="connsiteX183" fmla="*/ 1469231 w 1866900"/>
              <a:gd name="connsiteY183" fmla="*/ 473869 h 871538"/>
              <a:gd name="connsiteX184" fmla="*/ 1231106 w 1866900"/>
              <a:gd name="connsiteY184" fmla="*/ 471488 h 871538"/>
              <a:gd name="connsiteX185" fmla="*/ 1031081 w 1866900"/>
              <a:gd name="connsiteY185" fmla="*/ 461963 h 871538"/>
              <a:gd name="connsiteX186" fmla="*/ 840581 w 1866900"/>
              <a:gd name="connsiteY186" fmla="*/ 459582 h 871538"/>
              <a:gd name="connsiteX187" fmla="*/ 750094 w 1866900"/>
              <a:gd name="connsiteY187" fmla="*/ 457200 h 871538"/>
              <a:gd name="connsiteX188" fmla="*/ 500063 w 1866900"/>
              <a:gd name="connsiteY188" fmla="*/ 464344 h 871538"/>
              <a:gd name="connsiteX189" fmla="*/ 347662 w 1866900"/>
              <a:gd name="connsiteY189" fmla="*/ 483394 h 871538"/>
              <a:gd name="connsiteX190" fmla="*/ 250031 w 1866900"/>
              <a:gd name="connsiteY190" fmla="*/ 514350 h 871538"/>
              <a:gd name="connsiteX191" fmla="*/ 185737 w 1866900"/>
              <a:gd name="connsiteY191"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12094 w 1866900"/>
              <a:gd name="connsiteY19" fmla="*/ 323850 h 871538"/>
              <a:gd name="connsiteX20" fmla="*/ 1521619 w 1866900"/>
              <a:gd name="connsiteY20" fmla="*/ 309563 h 871538"/>
              <a:gd name="connsiteX21" fmla="*/ 1524000 w 1866900"/>
              <a:gd name="connsiteY21" fmla="*/ 302419 h 871538"/>
              <a:gd name="connsiteX22" fmla="*/ 1535906 w 1866900"/>
              <a:gd name="connsiteY22" fmla="*/ 278607 h 871538"/>
              <a:gd name="connsiteX23" fmla="*/ 1538287 w 1866900"/>
              <a:gd name="connsiteY23" fmla="*/ 264319 h 871538"/>
              <a:gd name="connsiteX24" fmla="*/ 1540669 w 1866900"/>
              <a:gd name="connsiteY24" fmla="*/ 257175 h 871538"/>
              <a:gd name="connsiteX25" fmla="*/ 1547812 w 1866900"/>
              <a:gd name="connsiteY25" fmla="*/ 230982 h 871538"/>
              <a:gd name="connsiteX26" fmla="*/ 1552575 w 1866900"/>
              <a:gd name="connsiteY26" fmla="*/ 197644 h 871538"/>
              <a:gd name="connsiteX27" fmla="*/ 1557337 w 1866900"/>
              <a:gd name="connsiteY27" fmla="*/ 190500 h 871538"/>
              <a:gd name="connsiteX28" fmla="*/ 1562100 w 1866900"/>
              <a:gd name="connsiteY28" fmla="*/ 176213 h 871538"/>
              <a:gd name="connsiteX29" fmla="*/ 1564481 w 1866900"/>
              <a:gd name="connsiteY29" fmla="*/ 169069 h 871538"/>
              <a:gd name="connsiteX30" fmla="*/ 1574006 w 1866900"/>
              <a:gd name="connsiteY30" fmla="*/ 154782 h 871538"/>
              <a:gd name="connsiteX31" fmla="*/ 1578769 w 1866900"/>
              <a:gd name="connsiteY31" fmla="*/ 147638 h 871538"/>
              <a:gd name="connsiteX32" fmla="*/ 1590675 w 1866900"/>
              <a:gd name="connsiteY32" fmla="*/ 126207 h 871538"/>
              <a:gd name="connsiteX33" fmla="*/ 1595437 w 1866900"/>
              <a:gd name="connsiteY33" fmla="*/ 119063 h 871538"/>
              <a:gd name="connsiteX34" fmla="*/ 1600200 w 1866900"/>
              <a:gd name="connsiteY34" fmla="*/ 111919 h 871538"/>
              <a:gd name="connsiteX35" fmla="*/ 1600200 w 1866900"/>
              <a:gd name="connsiteY35" fmla="*/ 90488 h 871538"/>
              <a:gd name="connsiteX36" fmla="*/ 1578769 w 1866900"/>
              <a:gd name="connsiteY36" fmla="*/ 73819 h 871538"/>
              <a:gd name="connsiteX37" fmla="*/ 1564481 w 1866900"/>
              <a:gd name="connsiteY37" fmla="*/ 66675 h 871538"/>
              <a:gd name="connsiteX38" fmla="*/ 1557337 w 1866900"/>
              <a:gd name="connsiteY38" fmla="*/ 61913 h 871538"/>
              <a:gd name="connsiteX39" fmla="*/ 1547812 w 1866900"/>
              <a:gd name="connsiteY39" fmla="*/ 57150 h 871538"/>
              <a:gd name="connsiteX40" fmla="*/ 1533525 w 1866900"/>
              <a:gd name="connsiteY40" fmla="*/ 50007 h 871538"/>
              <a:gd name="connsiteX41" fmla="*/ 1526381 w 1866900"/>
              <a:gd name="connsiteY41" fmla="*/ 45244 h 871538"/>
              <a:gd name="connsiteX42" fmla="*/ 1519237 w 1866900"/>
              <a:gd name="connsiteY42" fmla="*/ 42863 h 871538"/>
              <a:gd name="connsiteX43" fmla="*/ 1509712 w 1866900"/>
              <a:gd name="connsiteY43" fmla="*/ 28575 h 871538"/>
              <a:gd name="connsiteX44" fmla="*/ 1504950 w 1866900"/>
              <a:gd name="connsiteY44" fmla="*/ 21432 h 871538"/>
              <a:gd name="connsiteX45" fmla="*/ 1507331 w 1866900"/>
              <a:gd name="connsiteY45" fmla="*/ 11907 h 871538"/>
              <a:gd name="connsiteX46" fmla="*/ 1528762 w 1866900"/>
              <a:gd name="connsiteY46" fmla="*/ 0 h 871538"/>
              <a:gd name="connsiteX47" fmla="*/ 1552575 w 1866900"/>
              <a:gd name="connsiteY47" fmla="*/ 2382 h 871538"/>
              <a:gd name="connsiteX48" fmla="*/ 1566862 w 1866900"/>
              <a:gd name="connsiteY48" fmla="*/ 7144 h 871538"/>
              <a:gd name="connsiteX49" fmla="*/ 1578769 w 1866900"/>
              <a:gd name="connsiteY49" fmla="*/ 9525 h 871538"/>
              <a:gd name="connsiteX50" fmla="*/ 1593056 w 1866900"/>
              <a:gd name="connsiteY50" fmla="*/ 14288 h 871538"/>
              <a:gd name="connsiteX51" fmla="*/ 1600200 w 1866900"/>
              <a:gd name="connsiteY51" fmla="*/ 19050 h 871538"/>
              <a:gd name="connsiteX52" fmla="*/ 1614487 w 1866900"/>
              <a:gd name="connsiteY52" fmla="*/ 21432 h 871538"/>
              <a:gd name="connsiteX53" fmla="*/ 1624012 w 1866900"/>
              <a:gd name="connsiteY53" fmla="*/ 23813 h 871538"/>
              <a:gd name="connsiteX54" fmla="*/ 1638300 w 1866900"/>
              <a:gd name="connsiteY54" fmla="*/ 28575 h 871538"/>
              <a:gd name="connsiteX55" fmla="*/ 1652587 w 1866900"/>
              <a:gd name="connsiteY55" fmla="*/ 30957 h 871538"/>
              <a:gd name="connsiteX56" fmla="*/ 1676400 w 1866900"/>
              <a:gd name="connsiteY56" fmla="*/ 33338 h 871538"/>
              <a:gd name="connsiteX57" fmla="*/ 1702594 w 1866900"/>
              <a:gd name="connsiteY57" fmla="*/ 38100 h 871538"/>
              <a:gd name="connsiteX58" fmla="*/ 1709737 w 1866900"/>
              <a:gd name="connsiteY58" fmla="*/ 40482 h 871538"/>
              <a:gd name="connsiteX59" fmla="*/ 1716881 w 1866900"/>
              <a:gd name="connsiteY59" fmla="*/ 47625 h 871538"/>
              <a:gd name="connsiteX60" fmla="*/ 1721644 w 1866900"/>
              <a:gd name="connsiteY60" fmla="*/ 61913 h 871538"/>
              <a:gd name="connsiteX61" fmla="*/ 1726406 w 1866900"/>
              <a:gd name="connsiteY61" fmla="*/ 78582 h 871538"/>
              <a:gd name="connsiteX62" fmla="*/ 1724025 w 1866900"/>
              <a:gd name="connsiteY62" fmla="*/ 102394 h 871538"/>
              <a:gd name="connsiteX63" fmla="*/ 1716881 w 1866900"/>
              <a:gd name="connsiteY63" fmla="*/ 104775 h 871538"/>
              <a:gd name="connsiteX64" fmla="*/ 1659731 w 1866900"/>
              <a:gd name="connsiteY64" fmla="*/ 107157 h 871538"/>
              <a:gd name="connsiteX65" fmla="*/ 1652587 w 1866900"/>
              <a:gd name="connsiteY65" fmla="*/ 111919 h 871538"/>
              <a:gd name="connsiteX66" fmla="*/ 1650206 w 1866900"/>
              <a:gd name="connsiteY66" fmla="*/ 119063 h 871538"/>
              <a:gd name="connsiteX67" fmla="*/ 1645444 w 1866900"/>
              <a:gd name="connsiteY67" fmla="*/ 126207 h 871538"/>
              <a:gd name="connsiteX68" fmla="*/ 1638300 w 1866900"/>
              <a:gd name="connsiteY68" fmla="*/ 140494 h 871538"/>
              <a:gd name="connsiteX69" fmla="*/ 1635919 w 1866900"/>
              <a:gd name="connsiteY69" fmla="*/ 159544 h 871538"/>
              <a:gd name="connsiteX70" fmla="*/ 1633537 w 1866900"/>
              <a:gd name="connsiteY70" fmla="*/ 166688 h 871538"/>
              <a:gd name="connsiteX71" fmla="*/ 1628775 w 1866900"/>
              <a:gd name="connsiteY71" fmla="*/ 204788 h 871538"/>
              <a:gd name="connsiteX72" fmla="*/ 1626394 w 1866900"/>
              <a:gd name="connsiteY72" fmla="*/ 271463 h 871538"/>
              <a:gd name="connsiteX73" fmla="*/ 1628775 w 1866900"/>
              <a:gd name="connsiteY73" fmla="*/ 338138 h 871538"/>
              <a:gd name="connsiteX74" fmla="*/ 1631156 w 1866900"/>
              <a:gd name="connsiteY74" fmla="*/ 345282 h 871538"/>
              <a:gd name="connsiteX75" fmla="*/ 1645444 w 1866900"/>
              <a:gd name="connsiteY75" fmla="*/ 359569 h 871538"/>
              <a:gd name="connsiteX76" fmla="*/ 1652587 w 1866900"/>
              <a:gd name="connsiteY76" fmla="*/ 361950 h 871538"/>
              <a:gd name="connsiteX77" fmla="*/ 1659731 w 1866900"/>
              <a:gd name="connsiteY77" fmla="*/ 366713 h 871538"/>
              <a:gd name="connsiteX78" fmla="*/ 1726406 w 1866900"/>
              <a:gd name="connsiteY78" fmla="*/ 361950 h 871538"/>
              <a:gd name="connsiteX79" fmla="*/ 1733550 w 1866900"/>
              <a:gd name="connsiteY79" fmla="*/ 297657 h 871538"/>
              <a:gd name="connsiteX80" fmla="*/ 1738312 w 1866900"/>
              <a:gd name="connsiteY80" fmla="*/ 271463 h 871538"/>
              <a:gd name="connsiteX81" fmla="*/ 1743075 w 1866900"/>
              <a:gd name="connsiteY81" fmla="*/ 264319 h 871538"/>
              <a:gd name="connsiteX82" fmla="*/ 1750219 w 1866900"/>
              <a:gd name="connsiteY82" fmla="*/ 261938 h 871538"/>
              <a:gd name="connsiteX83" fmla="*/ 1757362 w 1866900"/>
              <a:gd name="connsiteY83" fmla="*/ 257175 h 871538"/>
              <a:gd name="connsiteX84" fmla="*/ 1774031 w 1866900"/>
              <a:gd name="connsiteY84" fmla="*/ 252413 h 871538"/>
              <a:gd name="connsiteX85" fmla="*/ 1797844 w 1866900"/>
              <a:gd name="connsiteY85" fmla="*/ 254794 h 871538"/>
              <a:gd name="connsiteX86" fmla="*/ 1819275 w 1866900"/>
              <a:gd name="connsiteY86" fmla="*/ 271463 h 871538"/>
              <a:gd name="connsiteX87" fmla="*/ 1826419 w 1866900"/>
              <a:gd name="connsiteY87" fmla="*/ 276225 h 871538"/>
              <a:gd name="connsiteX88" fmla="*/ 1838325 w 1866900"/>
              <a:gd name="connsiteY88" fmla="*/ 297657 h 871538"/>
              <a:gd name="connsiteX89" fmla="*/ 1826419 w 1866900"/>
              <a:gd name="connsiteY89" fmla="*/ 328613 h 871538"/>
              <a:gd name="connsiteX90" fmla="*/ 1819275 w 1866900"/>
              <a:gd name="connsiteY90" fmla="*/ 330994 h 871538"/>
              <a:gd name="connsiteX91" fmla="*/ 1804987 w 1866900"/>
              <a:gd name="connsiteY91" fmla="*/ 342900 h 871538"/>
              <a:gd name="connsiteX92" fmla="*/ 1795462 w 1866900"/>
              <a:gd name="connsiteY92" fmla="*/ 357188 h 871538"/>
              <a:gd name="connsiteX93" fmla="*/ 1800225 w 1866900"/>
              <a:gd name="connsiteY93" fmla="*/ 397669 h 871538"/>
              <a:gd name="connsiteX94" fmla="*/ 1802606 w 1866900"/>
              <a:gd name="connsiteY94" fmla="*/ 404813 h 871538"/>
              <a:gd name="connsiteX95" fmla="*/ 1807369 w 1866900"/>
              <a:gd name="connsiteY95" fmla="*/ 411957 h 871538"/>
              <a:gd name="connsiteX96" fmla="*/ 1812131 w 1866900"/>
              <a:gd name="connsiteY96" fmla="*/ 426244 h 871538"/>
              <a:gd name="connsiteX97" fmla="*/ 1824037 w 1866900"/>
              <a:gd name="connsiteY97" fmla="*/ 447675 h 871538"/>
              <a:gd name="connsiteX98" fmla="*/ 1821656 w 1866900"/>
              <a:gd name="connsiteY98" fmla="*/ 485775 h 871538"/>
              <a:gd name="connsiteX99" fmla="*/ 1816894 w 1866900"/>
              <a:gd name="connsiteY99" fmla="*/ 492919 h 871538"/>
              <a:gd name="connsiteX100" fmla="*/ 1788319 w 1866900"/>
              <a:gd name="connsiteY100" fmla="*/ 485775 h 871538"/>
              <a:gd name="connsiteX101" fmla="*/ 1781175 w 1866900"/>
              <a:gd name="connsiteY101" fmla="*/ 483394 h 871538"/>
              <a:gd name="connsiteX102" fmla="*/ 1774031 w 1866900"/>
              <a:gd name="connsiteY102" fmla="*/ 481013 h 871538"/>
              <a:gd name="connsiteX103" fmla="*/ 1759744 w 1866900"/>
              <a:gd name="connsiteY103" fmla="*/ 459582 h 871538"/>
              <a:gd name="connsiteX104" fmla="*/ 1754981 w 1866900"/>
              <a:gd name="connsiteY104" fmla="*/ 452438 h 871538"/>
              <a:gd name="connsiteX105" fmla="*/ 1747837 w 1866900"/>
              <a:gd name="connsiteY105" fmla="*/ 438150 h 871538"/>
              <a:gd name="connsiteX106" fmla="*/ 1728787 w 1866900"/>
              <a:gd name="connsiteY106" fmla="*/ 426244 h 871538"/>
              <a:gd name="connsiteX107" fmla="*/ 1721644 w 1866900"/>
              <a:gd name="connsiteY107" fmla="*/ 421482 h 871538"/>
              <a:gd name="connsiteX108" fmla="*/ 1707356 w 1866900"/>
              <a:gd name="connsiteY108" fmla="*/ 416719 h 871538"/>
              <a:gd name="connsiteX109" fmla="*/ 1690687 w 1866900"/>
              <a:gd name="connsiteY109" fmla="*/ 419100 h 871538"/>
              <a:gd name="connsiteX110" fmla="*/ 1654969 w 1866900"/>
              <a:gd name="connsiteY110" fmla="*/ 426244 h 871538"/>
              <a:gd name="connsiteX111" fmla="*/ 1647825 w 1866900"/>
              <a:gd name="connsiteY111" fmla="*/ 440532 h 871538"/>
              <a:gd name="connsiteX112" fmla="*/ 1652587 w 1866900"/>
              <a:gd name="connsiteY112" fmla="*/ 523875 h 871538"/>
              <a:gd name="connsiteX113" fmla="*/ 1657350 w 1866900"/>
              <a:gd name="connsiteY113" fmla="*/ 538163 h 871538"/>
              <a:gd name="connsiteX114" fmla="*/ 1662112 w 1866900"/>
              <a:gd name="connsiteY114" fmla="*/ 554832 h 871538"/>
              <a:gd name="connsiteX115" fmla="*/ 1666875 w 1866900"/>
              <a:gd name="connsiteY115" fmla="*/ 561975 h 871538"/>
              <a:gd name="connsiteX116" fmla="*/ 1676400 w 1866900"/>
              <a:gd name="connsiteY116" fmla="*/ 573882 h 871538"/>
              <a:gd name="connsiteX117" fmla="*/ 1678781 w 1866900"/>
              <a:gd name="connsiteY117" fmla="*/ 581025 h 871538"/>
              <a:gd name="connsiteX118" fmla="*/ 1688306 w 1866900"/>
              <a:gd name="connsiteY118" fmla="*/ 595313 h 871538"/>
              <a:gd name="connsiteX119" fmla="*/ 1693069 w 1866900"/>
              <a:gd name="connsiteY119" fmla="*/ 602457 h 871538"/>
              <a:gd name="connsiteX120" fmla="*/ 1697831 w 1866900"/>
              <a:gd name="connsiteY120" fmla="*/ 616744 h 871538"/>
              <a:gd name="connsiteX121" fmla="*/ 1707356 w 1866900"/>
              <a:gd name="connsiteY121" fmla="*/ 631032 h 871538"/>
              <a:gd name="connsiteX122" fmla="*/ 1714500 w 1866900"/>
              <a:gd name="connsiteY122" fmla="*/ 652463 h 871538"/>
              <a:gd name="connsiteX123" fmla="*/ 1716881 w 1866900"/>
              <a:gd name="connsiteY123" fmla="*/ 659607 h 871538"/>
              <a:gd name="connsiteX124" fmla="*/ 1731169 w 1866900"/>
              <a:gd name="connsiteY124" fmla="*/ 666750 h 871538"/>
              <a:gd name="connsiteX125" fmla="*/ 1781175 w 1866900"/>
              <a:gd name="connsiteY125" fmla="*/ 659607 h 871538"/>
              <a:gd name="connsiteX126" fmla="*/ 1788319 w 1866900"/>
              <a:gd name="connsiteY126" fmla="*/ 654844 h 871538"/>
              <a:gd name="connsiteX127" fmla="*/ 1802606 w 1866900"/>
              <a:gd name="connsiteY127" fmla="*/ 650082 h 871538"/>
              <a:gd name="connsiteX128" fmla="*/ 1809750 w 1866900"/>
              <a:gd name="connsiteY128" fmla="*/ 645319 h 871538"/>
              <a:gd name="connsiteX129" fmla="*/ 1852612 w 1866900"/>
              <a:gd name="connsiteY129" fmla="*/ 645319 h 871538"/>
              <a:gd name="connsiteX130" fmla="*/ 1859756 w 1866900"/>
              <a:gd name="connsiteY130" fmla="*/ 650082 h 871538"/>
              <a:gd name="connsiteX131" fmla="*/ 1862137 w 1866900"/>
              <a:gd name="connsiteY131" fmla="*/ 657225 h 871538"/>
              <a:gd name="connsiteX132" fmla="*/ 1866900 w 1866900"/>
              <a:gd name="connsiteY132" fmla="*/ 664369 h 871538"/>
              <a:gd name="connsiteX133" fmla="*/ 1864519 w 1866900"/>
              <a:gd name="connsiteY133" fmla="*/ 697707 h 871538"/>
              <a:gd name="connsiteX134" fmla="*/ 1857375 w 1866900"/>
              <a:gd name="connsiteY134" fmla="*/ 704850 h 871538"/>
              <a:gd name="connsiteX135" fmla="*/ 1854994 w 1866900"/>
              <a:gd name="connsiteY135" fmla="*/ 711994 h 871538"/>
              <a:gd name="connsiteX136" fmla="*/ 1840706 w 1866900"/>
              <a:gd name="connsiteY136" fmla="*/ 723900 h 871538"/>
              <a:gd name="connsiteX137" fmla="*/ 1833562 w 1866900"/>
              <a:gd name="connsiteY137" fmla="*/ 726282 h 871538"/>
              <a:gd name="connsiteX138" fmla="*/ 1826419 w 1866900"/>
              <a:gd name="connsiteY138" fmla="*/ 731044 h 871538"/>
              <a:gd name="connsiteX139" fmla="*/ 1793081 w 1866900"/>
              <a:gd name="connsiteY139" fmla="*/ 740569 h 871538"/>
              <a:gd name="connsiteX140" fmla="*/ 1785937 w 1866900"/>
              <a:gd name="connsiteY140" fmla="*/ 742950 h 871538"/>
              <a:gd name="connsiteX141" fmla="*/ 1771650 w 1866900"/>
              <a:gd name="connsiteY141" fmla="*/ 752475 h 871538"/>
              <a:gd name="connsiteX142" fmla="*/ 1762125 w 1866900"/>
              <a:gd name="connsiteY142" fmla="*/ 764382 h 871538"/>
              <a:gd name="connsiteX143" fmla="*/ 1754981 w 1866900"/>
              <a:gd name="connsiteY143" fmla="*/ 785813 h 871538"/>
              <a:gd name="connsiteX144" fmla="*/ 1752600 w 1866900"/>
              <a:gd name="connsiteY144" fmla="*/ 792957 h 871538"/>
              <a:gd name="connsiteX145" fmla="*/ 1747837 w 1866900"/>
              <a:gd name="connsiteY145" fmla="*/ 800100 h 871538"/>
              <a:gd name="connsiteX146" fmla="*/ 1745456 w 1866900"/>
              <a:gd name="connsiteY146" fmla="*/ 838200 h 871538"/>
              <a:gd name="connsiteX147" fmla="*/ 1743075 w 1866900"/>
              <a:gd name="connsiteY147" fmla="*/ 845344 h 871538"/>
              <a:gd name="connsiteX148" fmla="*/ 1733550 w 1866900"/>
              <a:gd name="connsiteY148" fmla="*/ 859632 h 871538"/>
              <a:gd name="connsiteX149" fmla="*/ 1712119 w 1866900"/>
              <a:gd name="connsiteY149" fmla="*/ 869157 h 871538"/>
              <a:gd name="connsiteX150" fmla="*/ 1704975 w 1866900"/>
              <a:gd name="connsiteY150" fmla="*/ 871538 h 871538"/>
              <a:gd name="connsiteX151" fmla="*/ 1688306 w 1866900"/>
              <a:gd name="connsiteY151" fmla="*/ 869157 h 871538"/>
              <a:gd name="connsiteX152" fmla="*/ 1678781 w 1866900"/>
              <a:gd name="connsiteY152" fmla="*/ 854869 h 871538"/>
              <a:gd name="connsiteX153" fmla="*/ 1674019 w 1866900"/>
              <a:gd name="connsiteY153" fmla="*/ 847725 h 871538"/>
              <a:gd name="connsiteX154" fmla="*/ 1676400 w 1866900"/>
              <a:gd name="connsiteY154" fmla="*/ 812007 h 871538"/>
              <a:gd name="connsiteX155" fmla="*/ 1678781 w 1866900"/>
              <a:gd name="connsiteY155" fmla="*/ 804863 h 871538"/>
              <a:gd name="connsiteX156" fmla="*/ 1676400 w 1866900"/>
              <a:gd name="connsiteY156" fmla="*/ 745332 h 871538"/>
              <a:gd name="connsiteX157" fmla="*/ 1671637 w 1866900"/>
              <a:gd name="connsiteY157" fmla="*/ 731044 h 871538"/>
              <a:gd name="connsiteX158" fmla="*/ 1664494 w 1866900"/>
              <a:gd name="connsiteY158" fmla="*/ 716757 h 871538"/>
              <a:gd name="connsiteX159" fmla="*/ 1657350 w 1866900"/>
              <a:gd name="connsiteY159" fmla="*/ 711994 h 871538"/>
              <a:gd name="connsiteX160" fmla="*/ 1654969 w 1866900"/>
              <a:gd name="connsiteY160" fmla="*/ 704850 h 871538"/>
              <a:gd name="connsiteX161" fmla="*/ 1645444 w 1866900"/>
              <a:gd name="connsiteY161" fmla="*/ 690563 h 871538"/>
              <a:gd name="connsiteX162" fmla="*/ 1643062 w 1866900"/>
              <a:gd name="connsiteY162" fmla="*/ 683419 h 871538"/>
              <a:gd name="connsiteX163" fmla="*/ 1635919 w 1866900"/>
              <a:gd name="connsiteY163" fmla="*/ 678657 h 871538"/>
              <a:gd name="connsiteX164" fmla="*/ 1624012 w 1866900"/>
              <a:gd name="connsiteY164" fmla="*/ 657225 h 871538"/>
              <a:gd name="connsiteX165" fmla="*/ 1619250 w 1866900"/>
              <a:gd name="connsiteY165" fmla="*/ 650082 h 871538"/>
              <a:gd name="connsiteX166" fmla="*/ 1614487 w 1866900"/>
              <a:gd name="connsiteY166" fmla="*/ 642938 h 871538"/>
              <a:gd name="connsiteX167" fmla="*/ 1609725 w 1866900"/>
              <a:gd name="connsiteY167" fmla="*/ 626269 h 871538"/>
              <a:gd name="connsiteX168" fmla="*/ 1604962 w 1866900"/>
              <a:gd name="connsiteY168" fmla="*/ 611982 h 871538"/>
              <a:gd name="connsiteX169" fmla="*/ 1602581 w 1866900"/>
              <a:gd name="connsiteY169" fmla="*/ 604838 h 871538"/>
              <a:gd name="connsiteX170" fmla="*/ 1597819 w 1866900"/>
              <a:gd name="connsiteY170" fmla="*/ 588169 h 871538"/>
              <a:gd name="connsiteX171" fmla="*/ 1590675 w 1866900"/>
              <a:gd name="connsiteY171" fmla="*/ 581025 h 871538"/>
              <a:gd name="connsiteX172" fmla="*/ 1585912 w 1866900"/>
              <a:gd name="connsiteY172" fmla="*/ 573882 h 871538"/>
              <a:gd name="connsiteX173" fmla="*/ 1571625 w 1866900"/>
              <a:gd name="connsiteY173" fmla="*/ 564357 h 871538"/>
              <a:gd name="connsiteX174" fmla="*/ 1557337 w 1866900"/>
              <a:gd name="connsiteY174" fmla="*/ 552450 h 871538"/>
              <a:gd name="connsiteX175" fmla="*/ 1547812 w 1866900"/>
              <a:gd name="connsiteY175" fmla="*/ 542925 h 871538"/>
              <a:gd name="connsiteX176" fmla="*/ 1538287 w 1866900"/>
              <a:gd name="connsiteY176" fmla="*/ 533400 h 871538"/>
              <a:gd name="connsiteX177" fmla="*/ 1526381 w 1866900"/>
              <a:gd name="connsiteY177" fmla="*/ 519113 h 871538"/>
              <a:gd name="connsiteX178" fmla="*/ 1521619 w 1866900"/>
              <a:gd name="connsiteY178" fmla="*/ 511969 h 871538"/>
              <a:gd name="connsiteX179" fmla="*/ 1514475 w 1866900"/>
              <a:gd name="connsiteY179" fmla="*/ 509588 h 871538"/>
              <a:gd name="connsiteX180" fmla="*/ 1502569 w 1866900"/>
              <a:gd name="connsiteY180" fmla="*/ 497682 h 871538"/>
              <a:gd name="connsiteX181" fmla="*/ 1490662 w 1866900"/>
              <a:gd name="connsiteY181" fmla="*/ 483394 h 871538"/>
              <a:gd name="connsiteX182" fmla="*/ 1469231 w 1866900"/>
              <a:gd name="connsiteY182" fmla="*/ 473869 h 871538"/>
              <a:gd name="connsiteX183" fmla="*/ 1231106 w 1866900"/>
              <a:gd name="connsiteY183" fmla="*/ 471488 h 871538"/>
              <a:gd name="connsiteX184" fmla="*/ 1031081 w 1866900"/>
              <a:gd name="connsiteY184" fmla="*/ 461963 h 871538"/>
              <a:gd name="connsiteX185" fmla="*/ 840581 w 1866900"/>
              <a:gd name="connsiteY185" fmla="*/ 459582 h 871538"/>
              <a:gd name="connsiteX186" fmla="*/ 750094 w 1866900"/>
              <a:gd name="connsiteY186" fmla="*/ 457200 h 871538"/>
              <a:gd name="connsiteX187" fmla="*/ 500063 w 1866900"/>
              <a:gd name="connsiteY187" fmla="*/ 464344 h 871538"/>
              <a:gd name="connsiteX188" fmla="*/ 347662 w 1866900"/>
              <a:gd name="connsiteY188" fmla="*/ 483394 h 871538"/>
              <a:gd name="connsiteX189" fmla="*/ 250031 w 1866900"/>
              <a:gd name="connsiteY189" fmla="*/ 514350 h 871538"/>
              <a:gd name="connsiteX190" fmla="*/ 185737 w 1866900"/>
              <a:gd name="connsiteY190"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497806 w 1866900"/>
              <a:gd name="connsiteY18" fmla="*/ 345282 h 871538"/>
              <a:gd name="connsiteX19" fmla="*/ 1521619 w 1866900"/>
              <a:gd name="connsiteY19" fmla="*/ 309563 h 871538"/>
              <a:gd name="connsiteX20" fmla="*/ 1524000 w 1866900"/>
              <a:gd name="connsiteY20" fmla="*/ 302419 h 871538"/>
              <a:gd name="connsiteX21" fmla="*/ 1535906 w 1866900"/>
              <a:gd name="connsiteY21" fmla="*/ 278607 h 871538"/>
              <a:gd name="connsiteX22" fmla="*/ 1538287 w 1866900"/>
              <a:gd name="connsiteY22" fmla="*/ 264319 h 871538"/>
              <a:gd name="connsiteX23" fmla="*/ 1540669 w 1866900"/>
              <a:gd name="connsiteY23" fmla="*/ 257175 h 871538"/>
              <a:gd name="connsiteX24" fmla="*/ 1547812 w 1866900"/>
              <a:gd name="connsiteY24" fmla="*/ 230982 h 871538"/>
              <a:gd name="connsiteX25" fmla="*/ 1552575 w 1866900"/>
              <a:gd name="connsiteY25" fmla="*/ 197644 h 871538"/>
              <a:gd name="connsiteX26" fmla="*/ 1557337 w 1866900"/>
              <a:gd name="connsiteY26" fmla="*/ 190500 h 871538"/>
              <a:gd name="connsiteX27" fmla="*/ 1562100 w 1866900"/>
              <a:gd name="connsiteY27" fmla="*/ 176213 h 871538"/>
              <a:gd name="connsiteX28" fmla="*/ 1564481 w 1866900"/>
              <a:gd name="connsiteY28" fmla="*/ 169069 h 871538"/>
              <a:gd name="connsiteX29" fmla="*/ 1574006 w 1866900"/>
              <a:gd name="connsiteY29" fmla="*/ 154782 h 871538"/>
              <a:gd name="connsiteX30" fmla="*/ 1578769 w 1866900"/>
              <a:gd name="connsiteY30" fmla="*/ 147638 h 871538"/>
              <a:gd name="connsiteX31" fmla="*/ 1590675 w 1866900"/>
              <a:gd name="connsiteY31" fmla="*/ 126207 h 871538"/>
              <a:gd name="connsiteX32" fmla="*/ 1595437 w 1866900"/>
              <a:gd name="connsiteY32" fmla="*/ 119063 h 871538"/>
              <a:gd name="connsiteX33" fmla="*/ 1600200 w 1866900"/>
              <a:gd name="connsiteY33" fmla="*/ 111919 h 871538"/>
              <a:gd name="connsiteX34" fmla="*/ 1600200 w 1866900"/>
              <a:gd name="connsiteY34" fmla="*/ 90488 h 871538"/>
              <a:gd name="connsiteX35" fmla="*/ 1578769 w 1866900"/>
              <a:gd name="connsiteY35" fmla="*/ 73819 h 871538"/>
              <a:gd name="connsiteX36" fmla="*/ 1564481 w 1866900"/>
              <a:gd name="connsiteY36" fmla="*/ 66675 h 871538"/>
              <a:gd name="connsiteX37" fmla="*/ 1557337 w 1866900"/>
              <a:gd name="connsiteY37" fmla="*/ 61913 h 871538"/>
              <a:gd name="connsiteX38" fmla="*/ 1547812 w 1866900"/>
              <a:gd name="connsiteY38" fmla="*/ 57150 h 871538"/>
              <a:gd name="connsiteX39" fmla="*/ 1533525 w 1866900"/>
              <a:gd name="connsiteY39" fmla="*/ 50007 h 871538"/>
              <a:gd name="connsiteX40" fmla="*/ 1526381 w 1866900"/>
              <a:gd name="connsiteY40" fmla="*/ 45244 h 871538"/>
              <a:gd name="connsiteX41" fmla="*/ 1519237 w 1866900"/>
              <a:gd name="connsiteY41" fmla="*/ 42863 h 871538"/>
              <a:gd name="connsiteX42" fmla="*/ 1509712 w 1866900"/>
              <a:gd name="connsiteY42" fmla="*/ 28575 h 871538"/>
              <a:gd name="connsiteX43" fmla="*/ 1504950 w 1866900"/>
              <a:gd name="connsiteY43" fmla="*/ 21432 h 871538"/>
              <a:gd name="connsiteX44" fmla="*/ 1507331 w 1866900"/>
              <a:gd name="connsiteY44" fmla="*/ 11907 h 871538"/>
              <a:gd name="connsiteX45" fmla="*/ 1528762 w 1866900"/>
              <a:gd name="connsiteY45" fmla="*/ 0 h 871538"/>
              <a:gd name="connsiteX46" fmla="*/ 1552575 w 1866900"/>
              <a:gd name="connsiteY46" fmla="*/ 2382 h 871538"/>
              <a:gd name="connsiteX47" fmla="*/ 1566862 w 1866900"/>
              <a:gd name="connsiteY47" fmla="*/ 7144 h 871538"/>
              <a:gd name="connsiteX48" fmla="*/ 1578769 w 1866900"/>
              <a:gd name="connsiteY48" fmla="*/ 9525 h 871538"/>
              <a:gd name="connsiteX49" fmla="*/ 1593056 w 1866900"/>
              <a:gd name="connsiteY49" fmla="*/ 14288 h 871538"/>
              <a:gd name="connsiteX50" fmla="*/ 1600200 w 1866900"/>
              <a:gd name="connsiteY50" fmla="*/ 19050 h 871538"/>
              <a:gd name="connsiteX51" fmla="*/ 1614487 w 1866900"/>
              <a:gd name="connsiteY51" fmla="*/ 21432 h 871538"/>
              <a:gd name="connsiteX52" fmla="*/ 1624012 w 1866900"/>
              <a:gd name="connsiteY52" fmla="*/ 23813 h 871538"/>
              <a:gd name="connsiteX53" fmla="*/ 1638300 w 1866900"/>
              <a:gd name="connsiteY53" fmla="*/ 28575 h 871538"/>
              <a:gd name="connsiteX54" fmla="*/ 1652587 w 1866900"/>
              <a:gd name="connsiteY54" fmla="*/ 30957 h 871538"/>
              <a:gd name="connsiteX55" fmla="*/ 1676400 w 1866900"/>
              <a:gd name="connsiteY55" fmla="*/ 33338 h 871538"/>
              <a:gd name="connsiteX56" fmla="*/ 1702594 w 1866900"/>
              <a:gd name="connsiteY56" fmla="*/ 38100 h 871538"/>
              <a:gd name="connsiteX57" fmla="*/ 1709737 w 1866900"/>
              <a:gd name="connsiteY57" fmla="*/ 40482 h 871538"/>
              <a:gd name="connsiteX58" fmla="*/ 1716881 w 1866900"/>
              <a:gd name="connsiteY58" fmla="*/ 47625 h 871538"/>
              <a:gd name="connsiteX59" fmla="*/ 1721644 w 1866900"/>
              <a:gd name="connsiteY59" fmla="*/ 61913 h 871538"/>
              <a:gd name="connsiteX60" fmla="*/ 1726406 w 1866900"/>
              <a:gd name="connsiteY60" fmla="*/ 78582 h 871538"/>
              <a:gd name="connsiteX61" fmla="*/ 1724025 w 1866900"/>
              <a:gd name="connsiteY61" fmla="*/ 102394 h 871538"/>
              <a:gd name="connsiteX62" fmla="*/ 1716881 w 1866900"/>
              <a:gd name="connsiteY62" fmla="*/ 104775 h 871538"/>
              <a:gd name="connsiteX63" fmla="*/ 1659731 w 1866900"/>
              <a:gd name="connsiteY63" fmla="*/ 107157 h 871538"/>
              <a:gd name="connsiteX64" fmla="*/ 1652587 w 1866900"/>
              <a:gd name="connsiteY64" fmla="*/ 111919 h 871538"/>
              <a:gd name="connsiteX65" fmla="*/ 1650206 w 1866900"/>
              <a:gd name="connsiteY65" fmla="*/ 119063 h 871538"/>
              <a:gd name="connsiteX66" fmla="*/ 1645444 w 1866900"/>
              <a:gd name="connsiteY66" fmla="*/ 126207 h 871538"/>
              <a:gd name="connsiteX67" fmla="*/ 1638300 w 1866900"/>
              <a:gd name="connsiteY67" fmla="*/ 140494 h 871538"/>
              <a:gd name="connsiteX68" fmla="*/ 1635919 w 1866900"/>
              <a:gd name="connsiteY68" fmla="*/ 159544 h 871538"/>
              <a:gd name="connsiteX69" fmla="*/ 1633537 w 1866900"/>
              <a:gd name="connsiteY69" fmla="*/ 166688 h 871538"/>
              <a:gd name="connsiteX70" fmla="*/ 1628775 w 1866900"/>
              <a:gd name="connsiteY70" fmla="*/ 204788 h 871538"/>
              <a:gd name="connsiteX71" fmla="*/ 1626394 w 1866900"/>
              <a:gd name="connsiteY71" fmla="*/ 271463 h 871538"/>
              <a:gd name="connsiteX72" fmla="*/ 1628775 w 1866900"/>
              <a:gd name="connsiteY72" fmla="*/ 338138 h 871538"/>
              <a:gd name="connsiteX73" fmla="*/ 1631156 w 1866900"/>
              <a:gd name="connsiteY73" fmla="*/ 345282 h 871538"/>
              <a:gd name="connsiteX74" fmla="*/ 1645444 w 1866900"/>
              <a:gd name="connsiteY74" fmla="*/ 359569 h 871538"/>
              <a:gd name="connsiteX75" fmla="*/ 1652587 w 1866900"/>
              <a:gd name="connsiteY75" fmla="*/ 361950 h 871538"/>
              <a:gd name="connsiteX76" fmla="*/ 1659731 w 1866900"/>
              <a:gd name="connsiteY76" fmla="*/ 366713 h 871538"/>
              <a:gd name="connsiteX77" fmla="*/ 1726406 w 1866900"/>
              <a:gd name="connsiteY77" fmla="*/ 361950 h 871538"/>
              <a:gd name="connsiteX78" fmla="*/ 1733550 w 1866900"/>
              <a:gd name="connsiteY78" fmla="*/ 297657 h 871538"/>
              <a:gd name="connsiteX79" fmla="*/ 1738312 w 1866900"/>
              <a:gd name="connsiteY79" fmla="*/ 271463 h 871538"/>
              <a:gd name="connsiteX80" fmla="*/ 1743075 w 1866900"/>
              <a:gd name="connsiteY80" fmla="*/ 264319 h 871538"/>
              <a:gd name="connsiteX81" fmla="*/ 1750219 w 1866900"/>
              <a:gd name="connsiteY81" fmla="*/ 261938 h 871538"/>
              <a:gd name="connsiteX82" fmla="*/ 1757362 w 1866900"/>
              <a:gd name="connsiteY82" fmla="*/ 257175 h 871538"/>
              <a:gd name="connsiteX83" fmla="*/ 1774031 w 1866900"/>
              <a:gd name="connsiteY83" fmla="*/ 252413 h 871538"/>
              <a:gd name="connsiteX84" fmla="*/ 1797844 w 1866900"/>
              <a:gd name="connsiteY84" fmla="*/ 254794 h 871538"/>
              <a:gd name="connsiteX85" fmla="*/ 1819275 w 1866900"/>
              <a:gd name="connsiteY85" fmla="*/ 271463 h 871538"/>
              <a:gd name="connsiteX86" fmla="*/ 1826419 w 1866900"/>
              <a:gd name="connsiteY86" fmla="*/ 276225 h 871538"/>
              <a:gd name="connsiteX87" fmla="*/ 1838325 w 1866900"/>
              <a:gd name="connsiteY87" fmla="*/ 297657 h 871538"/>
              <a:gd name="connsiteX88" fmla="*/ 1826419 w 1866900"/>
              <a:gd name="connsiteY88" fmla="*/ 328613 h 871538"/>
              <a:gd name="connsiteX89" fmla="*/ 1819275 w 1866900"/>
              <a:gd name="connsiteY89" fmla="*/ 330994 h 871538"/>
              <a:gd name="connsiteX90" fmla="*/ 1804987 w 1866900"/>
              <a:gd name="connsiteY90" fmla="*/ 342900 h 871538"/>
              <a:gd name="connsiteX91" fmla="*/ 1795462 w 1866900"/>
              <a:gd name="connsiteY91" fmla="*/ 357188 h 871538"/>
              <a:gd name="connsiteX92" fmla="*/ 1800225 w 1866900"/>
              <a:gd name="connsiteY92" fmla="*/ 397669 h 871538"/>
              <a:gd name="connsiteX93" fmla="*/ 1802606 w 1866900"/>
              <a:gd name="connsiteY93" fmla="*/ 404813 h 871538"/>
              <a:gd name="connsiteX94" fmla="*/ 1807369 w 1866900"/>
              <a:gd name="connsiteY94" fmla="*/ 411957 h 871538"/>
              <a:gd name="connsiteX95" fmla="*/ 1812131 w 1866900"/>
              <a:gd name="connsiteY95" fmla="*/ 426244 h 871538"/>
              <a:gd name="connsiteX96" fmla="*/ 1824037 w 1866900"/>
              <a:gd name="connsiteY96" fmla="*/ 447675 h 871538"/>
              <a:gd name="connsiteX97" fmla="*/ 1821656 w 1866900"/>
              <a:gd name="connsiteY97" fmla="*/ 485775 h 871538"/>
              <a:gd name="connsiteX98" fmla="*/ 1816894 w 1866900"/>
              <a:gd name="connsiteY98" fmla="*/ 492919 h 871538"/>
              <a:gd name="connsiteX99" fmla="*/ 1788319 w 1866900"/>
              <a:gd name="connsiteY99" fmla="*/ 485775 h 871538"/>
              <a:gd name="connsiteX100" fmla="*/ 1781175 w 1866900"/>
              <a:gd name="connsiteY100" fmla="*/ 483394 h 871538"/>
              <a:gd name="connsiteX101" fmla="*/ 1774031 w 1866900"/>
              <a:gd name="connsiteY101" fmla="*/ 481013 h 871538"/>
              <a:gd name="connsiteX102" fmla="*/ 1759744 w 1866900"/>
              <a:gd name="connsiteY102" fmla="*/ 459582 h 871538"/>
              <a:gd name="connsiteX103" fmla="*/ 1754981 w 1866900"/>
              <a:gd name="connsiteY103" fmla="*/ 452438 h 871538"/>
              <a:gd name="connsiteX104" fmla="*/ 1747837 w 1866900"/>
              <a:gd name="connsiteY104" fmla="*/ 438150 h 871538"/>
              <a:gd name="connsiteX105" fmla="*/ 1728787 w 1866900"/>
              <a:gd name="connsiteY105" fmla="*/ 426244 h 871538"/>
              <a:gd name="connsiteX106" fmla="*/ 1721644 w 1866900"/>
              <a:gd name="connsiteY106" fmla="*/ 421482 h 871538"/>
              <a:gd name="connsiteX107" fmla="*/ 1707356 w 1866900"/>
              <a:gd name="connsiteY107" fmla="*/ 416719 h 871538"/>
              <a:gd name="connsiteX108" fmla="*/ 1690687 w 1866900"/>
              <a:gd name="connsiteY108" fmla="*/ 419100 h 871538"/>
              <a:gd name="connsiteX109" fmla="*/ 1654969 w 1866900"/>
              <a:gd name="connsiteY109" fmla="*/ 426244 h 871538"/>
              <a:gd name="connsiteX110" fmla="*/ 1647825 w 1866900"/>
              <a:gd name="connsiteY110" fmla="*/ 440532 h 871538"/>
              <a:gd name="connsiteX111" fmla="*/ 1652587 w 1866900"/>
              <a:gd name="connsiteY111" fmla="*/ 523875 h 871538"/>
              <a:gd name="connsiteX112" fmla="*/ 1657350 w 1866900"/>
              <a:gd name="connsiteY112" fmla="*/ 538163 h 871538"/>
              <a:gd name="connsiteX113" fmla="*/ 1662112 w 1866900"/>
              <a:gd name="connsiteY113" fmla="*/ 554832 h 871538"/>
              <a:gd name="connsiteX114" fmla="*/ 1666875 w 1866900"/>
              <a:gd name="connsiteY114" fmla="*/ 561975 h 871538"/>
              <a:gd name="connsiteX115" fmla="*/ 1676400 w 1866900"/>
              <a:gd name="connsiteY115" fmla="*/ 573882 h 871538"/>
              <a:gd name="connsiteX116" fmla="*/ 1678781 w 1866900"/>
              <a:gd name="connsiteY116" fmla="*/ 581025 h 871538"/>
              <a:gd name="connsiteX117" fmla="*/ 1688306 w 1866900"/>
              <a:gd name="connsiteY117" fmla="*/ 595313 h 871538"/>
              <a:gd name="connsiteX118" fmla="*/ 1693069 w 1866900"/>
              <a:gd name="connsiteY118" fmla="*/ 602457 h 871538"/>
              <a:gd name="connsiteX119" fmla="*/ 1697831 w 1866900"/>
              <a:gd name="connsiteY119" fmla="*/ 616744 h 871538"/>
              <a:gd name="connsiteX120" fmla="*/ 1707356 w 1866900"/>
              <a:gd name="connsiteY120" fmla="*/ 631032 h 871538"/>
              <a:gd name="connsiteX121" fmla="*/ 1714500 w 1866900"/>
              <a:gd name="connsiteY121" fmla="*/ 652463 h 871538"/>
              <a:gd name="connsiteX122" fmla="*/ 1716881 w 1866900"/>
              <a:gd name="connsiteY122" fmla="*/ 659607 h 871538"/>
              <a:gd name="connsiteX123" fmla="*/ 1731169 w 1866900"/>
              <a:gd name="connsiteY123" fmla="*/ 666750 h 871538"/>
              <a:gd name="connsiteX124" fmla="*/ 1781175 w 1866900"/>
              <a:gd name="connsiteY124" fmla="*/ 659607 h 871538"/>
              <a:gd name="connsiteX125" fmla="*/ 1788319 w 1866900"/>
              <a:gd name="connsiteY125" fmla="*/ 654844 h 871538"/>
              <a:gd name="connsiteX126" fmla="*/ 1802606 w 1866900"/>
              <a:gd name="connsiteY126" fmla="*/ 650082 h 871538"/>
              <a:gd name="connsiteX127" fmla="*/ 1809750 w 1866900"/>
              <a:gd name="connsiteY127" fmla="*/ 645319 h 871538"/>
              <a:gd name="connsiteX128" fmla="*/ 1852612 w 1866900"/>
              <a:gd name="connsiteY128" fmla="*/ 645319 h 871538"/>
              <a:gd name="connsiteX129" fmla="*/ 1859756 w 1866900"/>
              <a:gd name="connsiteY129" fmla="*/ 650082 h 871538"/>
              <a:gd name="connsiteX130" fmla="*/ 1862137 w 1866900"/>
              <a:gd name="connsiteY130" fmla="*/ 657225 h 871538"/>
              <a:gd name="connsiteX131" fmla="*/ 1866900 w 1866900"/>
              <a:gd name="connsiteY131" fmla="*/ 664369 h 871538"/>
              <a:gd name="connsiteX132" fmla="*/ 1864519 w 1866900"/>
              <a:gd name="connsiteY132" fmla="*/ 697707 h 871538"/>
              <a:gd name="connsiteX133" fmla="*/ 1857375 w 1866900"/>
              <a:gd name="connsiteY133" fmla="*/ 704850 h 871538"/>
              <a:gd name="connsiteX134" fmla="*/ 1854994 w 1866900"/>
              <a:gd name="connsiteY134" fmla="*/ 711994 h 871538"/>
              <a:gd name="connsiteX135" fmla="*/ 1840706 w 1866900"/>
              <a:gd name="connsiteY135" fmla="*/ 723900 h 871538"/>
              <a:gd name="connsiteX136" fmla="*/ 1833562 w 1866900"/>
              <a:gd name="connsiteY136" fmla="*/ 726282 h 871538"/>
              <a:gd name="connsiteX137" fmla="*/ 1826419 w 1866900"/>
              <a:gd name="connsiteY137" fmla="*/ 731044 h 871538"/>
              <a:gd name="connsiteX138" fmla="*/ 1793081 w 1866900"/>
              <a:gd name="connsiteY138" fmla="*/ 740569 h 871538"/>
              <a:gd name="connsiteX139" fmla="*/ 1785937 w 1866900"/>
              <a:gd name="connsiteY139" fmla="*/ 742950 h 871538"/>
              <a:gd name="connsiteX140" fmla="*/ 1771650 w 1866900"/>
              <a:gd name="connsiteY140" fmla="*/ 752475 h 871538"/>
              <a:gd name="connsiteX141" fmla="*/ 1762125 w 1866900"/>
              <a:gd name="connsiteY141" fmla="*/ 764382 h 871538"/>
              <a:gd name="connsiteX142" fmla="*/ 1754981 w 1866900"/>
              <a:gd name="connsiteY142" fmla="*/ 785813 h 871538"/>
              <a:gd name="connsiteX143" fmla="*/ 1752600 w 1866900"/>
              <a:gd name="connsiteY143" fmla="*/ 792957 h 871538"/>
              <a:gd name="connsiteX144" fmla="*/ 1747837 w 1866900"/>
              <a:gd name="connsiteY144" fmla="*/ 800100 h 871538"/>
              <a:gd name="connsiteX145" fmla="*/ 1745456 w 1866900"/>
              <a:gd name="connsiteY145" fmla="*/ 838200 h 871538"/>
              <a:gd name="connsiteX146" fmla="*/ 1743075 w 1866900"/>
              <a:gd name="connsiteY146" fmla="*/ 845344 h 871538"/>
              <a:gd name="connsiteX147" fmla="*/ 1733550 w 1866900"/>
              <a:gd name="connsiteY147" fmla="*/ 859632 h 871538"/>
              <a:gd name="connsiteX148" fmla="*/ 1712119 w 1866900"/>
              <a:gd name="connsiteY148" fmla="*/ 869157 h 871538"/>
              <a:gd name="connsiteX149" fmla="*/ 1704975 w 1866900"/>
              <a:gd name="connsiteY149" fmla="*/ 871538 h 871538"/>
              <a:gd name="connsiteX150" fmla="*/ 1688306 w 1866900"/>
              <a:gd name="connsiteY150" fmla="*/ 869157 h 871538"/>
              <a:gd name="connsiteX151" fmla="*/ 1678781 w 1866900"/>
              <a:gd name="connsiteY151" fmla="*/ 854869 h 871538"/>
              <a:gd name="connsiteX152" fmla="*/ 1674019 w 1866900"/>
              <a:gd name="connsiteY152" fmla="*/ 847725 h 871538"/>
              <a:gd name="connsiteX153" fmla="*/ 1676400 w 1866900"/>
              <a:gd name="connsiteY153" fmla="*/ 812007 h 871538"/>
              <a:gd name="connsiteX154" fmla="*/ 1678781 w 1866900"/>
              <a:gd name="connsiteY154" fmla="*/ 804863 h 871538"/>
              <a:gd name="connsiteX155" fmla="*/ 1676400 w 1866900"/>
              <a:gd name="connsiteY155" fmla="*/ 745332 h 871538"/>
              <a:gd name="connsiteX156" fmla="*/ 1671637 w 1866900"/>
              <a:gd name="connsiteY156" fmla="*/ 731044 h 871538"/>
              <a:gd name="connsiteX157" fmla="*/ 1664494 w 1866900"/>
              <a:gd name="connsiteY157" fmla="*/ 716757 h 871538"/>
              <a:gd name="connsiteX158" fmla="*/ 1657350 w 1866900"/>
              <a:gd name="connsiteY158" fmla="*/ 711994 h 871538"/>
              <a:gd name="connsiteX159" fmla="*/ 1654969 w 1866900"/>
              <a:gd name="connsiteY159" fmla="*/ 704850 h 871538"/>
              <a:gd name="connsiteX160" fmla="*/ 1645444 w 1866900"/>
              <a:gd name="connsiteY160" fmla="*/ 690563 h 871538"/>
              <a:gd name="connsiteX161" fmla="*/ 1643062 w 1866900"/>
              <a:gd name="connsiteY161" fmla="*/ 683419 h 871538"/>
              <a:gd name="connsiteX162" fmla="*/ 1635919 w 1866900"/>
              <a:gd name="connsiteY162" fmla="*/ 678657 h 871538"/>
              <a:gd name="connsiteX163" fmla="*/ 1624012 w 1866900"/>
              <a:gd name="connsiteY163" fmla="*/ 657225 h 871538"/>
              <a:gd name="connsiteX164" fmla="*/ 1619250 w 1866900"/>
              <a:gd name="connsiteY164" fmla="*/ 650082 h 871538"/>
              <a:gd name="connsiteX165" fmla="*/ 1614487 w 1866900"/>
              <a:gd name="connsiteY165" fmla="*/ 642938 h 871538"/>
              <a:gd name="connsiteX166" fmla="*/ 1609725 w 1866900"/>
              <a:gd name="connsiteY166" fmla="*/ 626269 h 871538"/>
              <a:gd name="connsiteX167" fmla="*/ 1604962 w 1866900"/>
              <a:gd name="connsiteY167" fmla="*/ 611982 h 871538"/>
              <a:gd name="connsiteX168" fmla="*/ 1602581 w 1866900"/>
              <a:gd name="connsiteY168" fmla="*/ 604838 h 871538"/>
              <a:gd name="connsiteX169" fmla="*/ 1597819 w 1866900"/>
              <a:gd name="connsiteY169" fmla="*/ 588169 h 871538"/>
              <a:gd name="connsiteX170" fmla="*/ 1590675 w 1866900"/>
              <a:gd name="connsiteY170" fmla="*/ 581025 h 871538"/>
              <a:gd name="connsiteX171" fmla="*/ 1585912 w 1866900"/>
              <a:gd name="connsiteY171" fmla="*/ 573882 h 871538"/>
              <a:gd name="connsiteX172" fmla="*/ 1571625 w 1866900"/>
              <a:gd name="connsiteY172" fmla="*/ 564357 h 871538"/>
              <a:gd name="connsiteX173" fmla="*/ 1557337 w 1866900"/>
              <a:gd name="connsiteY173" fmla="*/ 552450 h 871538"/>
              <a:gd name="connsiteX174" fmla="*/ 1547812 w 1866900"/>
              <a:gd name="connsiteY174" fmla="*/ 542925 h 871538"/>
              <a:gd name="connsiteX175" fmla="*/ 1538287 w 1866900"/>
              <a:gd name="connsiteY175" fmla="*/ 533400 h 871538"/>
              <a:gd name="connsiteX176" fmla="*/ 1526381 w 1866900"/>
              <a:gd name="connsiteY176" fmla="*/ 519113 h 871538"/>
              <a:gd name="connsiteX177" fmla="*/ 1521619 w 1866900"/>
              <a:gd name="connsiteY177" fmla="*/ 511969 h 871538"/>
              <a:gd name="connsiteX178" fmla="*/ 1514475 w 1866900"/>
              <a:gd name="connsiteY178" fmla="*/ 509588 h 871538"/>
              <a:gd name="connsiteX179" fmla="*/ 1502569 w 1866900"/>
              <a:gd name="connsiteY179" fmla="*/ 497682 h 871538"/>
              <a:gd name="connsiteX180" fmla="*/ 1490662 w 1866900"/>
              <a:gd name="connsiteY180" fmla="*/ 483394 h 871538"/>
              <a:gd name="connsiteX181" fmla="*/ 1469231 w 1866900"/>
              <a:gd name="connsiteY181" fmla="*/ 473869 h 871538"/>
              <a:gd name="connsiteX182" fmla="*/ 1231106 w 1866900"/>
              <a:gd name="connsiteY182" fmla="*/ 471488 h 871538"/>
              <a:gd name="connsiteX183" fmla="*/ 1031081 w 1866900"/>
              <a:gd name="connsiteY183" fmla="*/ 461963 h 871538"/>
              <a:gd name="connsiteX184" fmla="*/ 840581 w 1866900"/>
              <a:gd name="connsiteY184" fmla="*/ 459582 h 871538"/>
              <a:gd name="connsiteX185" fmla="*/ 750094 w 1866900"/>
              <a:gd name="connsiteY185" fmla="*/ 457200 h 871538"/>
              <a:gd name="connsiteX186" fmla="*/ 500063 w 1866900"/>
              <a:gd name="connsiteY186" fmla="*/ 464344 h 871538"/>
              <a:gd name="connsiteX187" fmla="*/ 347662 w 1866900"/>
              <a:gd name="connsiteY187" fmla="*/ 483394 h 871538"/>
              <a:gd name="connsiteX188" fmla="*/ 250031 w 1866900"/>
              <a:gd name="connsiteY188" fmla="*/ 514350 h 871538"/>
              <a:gd name="connsiteX189" fmla="*/ 185737 w 1866900"/>
              <a:gd name="connsiteY189"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52562 w 1866900"/>
              <a:gd name="connsiteY15" fmla="*/ 381000 h 871538"/>
              <a:gd name="connsiteX16" fmla="*/ 1466850 w 1866900"/>
              <a:gd name="connsiteY16" fmla="*/ 376238 h 871538"/>
              <a:gd name="connsiteX17" fmla="*/ 1490662 w 1866900"/>
              <a:gd name="connsiteY17" fmla="*/ 350044 h 871538"/>
              <a:gd name="connsiteX18" fmla="*/ 1521619 w 1866900"/>
              <a:gd name="connsiteY18" fmla="*/ 309563 h 871538"/>
              <a:gd name="connsiteX19" fmla="*/ 1524000 w 1866900"/>
              <a:gd name="connsiteY19" fmla="*/ 302419 h 871538"/>
              <a:gd name="connsiteX20" fmla="*/ 1535906 w 1866900"/>
              <a:gd name="connsiteY20" fmla="*/ 278607 h 871538"/>
              <a:gd name="connsiteX21" fmla="*/ 1538287 w 1866900"/>
              <a:gd name="connsiteY21" fmla="*/ 264319 h 871538"/>
              <a:gd name="connsiteX22" fmla="*/ 1540669 w 1866900"/>
              <a:gd name="connsiteY22" fmla="*/ 257175 h 871538"/>
              <a:gd name="connsiteX23" fmla="*/ 1547812 w 1866900"/>
              <a:gd name="connsiteY23" fmla="*/ 230982 h 871538"/>
              <a:gd name="connsiteX24" fmla="*/ 1552575 w 1866900"/>
              <a:gd name="connsiteY24" fmla="*/ 197644 h 871538"/>
              <a:gd name="connsiteX25" fmla="*/ 1557337 w 1866900"/>
              <a:gd name="connsiteY25" fmla="*/ 190500 h 871538"/>
              <a:gd name="connsiteX26" fmla="*/ 1562100 w 1866900"/>
              <a:gd name="connsiteY26" fmla="*/ 176213 h 871538"/>
              <a:gd name="connsiteX27" fmla="*/ 1564481 w 1866900"/>
              <a:gd name="connsiteY27" fmla="*/ 169069 h 871538"/>
              <a:gd name="connsiteX28" fmla="*/ 1574006 w 1866900"/>
              <a:gd name="connsiteY28" fmla="*/ 154782 h 871538"/>
              <a:gd name="connsiteX29" fmla="*/ 1578769 w 1866900"/>
              <a:gd name="connsiteY29" fmla="*/ 147638 h 871538"/>
              <a:gd name="connsiteX30" fmla="*/ 1590675 w 1866900"/>
              <a:gd name="connsiteY30" fmla="*/ 126207 h 871538"/>
              <a:gd name="connsiteX31" fmla="*/ 1595437 w 1866900"/>
              <a:gd name="connsiteY31" fmla="*/ 119063 h 871538"/>
              <a:gd name="connsiteX32" fmla="*/ 1600200 w 1866900"/>
              <a:gd name="connsiteY32" fmla="*/ 111919 h 871538"/>
              <a:gd name="connsiteX33" fmla="*/ 1600200 w 1866900"/>
              <a:gd name="connsiteY33" fmla="*/ 90488 h 871538"/>
              <a:gd name="connsiteX34" fmla="*/ 1578769 w 1866900"/>
              <a:gd name="connsiteY34" fmla="*/ 73819 h 871538"/>
              <a:gd name="connsiteX35" fmla="*/ 1564481 w 1866900"/>
              <a:gd name="connsiteY35" fmla="*/ 66675 h 871538"/>
              <a:gd name="connsiteX36" fmla="*/ 1557337 w 1866900"/>
              <a:gd name="connsiteY36" fmla="*/ 61913 h 871538"/>
              <a:gd name="connsiteX37" fmla="*/ 1547812 w 1866900"/>
              <a:gd name="connsiteY37" fmla="*/ 57150 h 871538"/>
              <a:gd name="connsiteX38" fmla="*/ 1533525 w 1866900"/>
              <a:gd name="connsiteY38" fmla="*/ 50007 h 871538"/>
              <a:gd name="connsiteX39" fmla="*/ 1526381 w 1866900"/>
              <a:gd name="connsiteY39" fmla="*/ 45244 h 871538"/>
              <a:gd name="connsiteX40" fmla="*/ 1519237 w 1866900"/>
              <a:gd name="connsiteY40" fmla="*/ 42863 h 871538"/>
              <a:gd name="connsiteX41" fmla="*/ 1509712 w 1866900"/>
              <a:gd name="connsiteY41" fmla="*/ 28575 h 871538"/>
              <a:gd name="connsiteX42" fmla="*/ 1504950 w 1866900"/>
              <a:gd name="connsiteY42" fmla="*/ 21432 h 871538"/>
              <a:gd name="connsiteX43" fmla="*/ 1507331 w 1866900"/>
              <a:gd name="connsiteY43" fmla="*/ 11907 h 871538"/>
              <a:gd name="connsiteX44" fmla="*/ 1528762 w 1866900"/>
              <a:gd name="connsiteY44" fmla="*/ 0 h 871538"/>
              <a:gd name="connsiteX45" fmla="*/ 1552575 w 1866900"/>
              <a:gd name="connsiteY45" fmla="*/ 2382 h 871538"/>
              <a:gd name="connsiteX46" fmla="*/ 1566862 w 1866900"/>
              <a:gd name="connsiteY46" fmla="*/ 7144 h 871538"/>
              <a:gd name="connsiteX47" fmla="*/ 1578769 w 1866900"/>
              <a:gd name="connsiteY47" fmla="*/ 9525 h 871538"/>
              <a:gd name="connsiteX48" fmla="*/ 1593056 w 1866900"/>
              <a:gd name="connsiteY48" fmla="*/ 14288 h 871538"/>
              <a:gd name="connsiteX49" fmla="*/ 1600200 w 1866900"/>
              <a:gd name="connsiteY49" fmla="*/ 19050 h 871538"/>
              <a:gd name="connsiteX50" fmla="*/ 1614487 w 1866900"/>
              <a:gd name="connsiteY50" fmla="*/ 21432 h 871538"/>
              <a:gd name="connsiteX51" fmla="*/ 1624012 w 1866900"/>
              <a:gd name="connsiteY51" fmla="*/ 23813 h 871538"/>
              <a:gd name="connsiteX52" fmla="*/ 1638300 w 1866900"/>
              <a:gd name="connsiteY52" fmla="*/ 28575 h 871538"/>
              <a:gd name="connsiteX53" fmla="*/ 1652587 w 1866900"/>
              <a:gd name="connsiteY53" fmla="*/ 30957 h 871538"/>
              <a:gd name="connsiteX54" fmla="*/ 1676400 w 1866900"/>
              <a:gd name="connsiteY54" fmla="*/ 33338 h 871538"/>
              <a:gd name="connsiteX55" fmla="*/ 1702594 w 1866900"/>
              <a:gd name="connsiteY55" fmla="*/ 38100 h 871538"/>
              <a:gd name="connsiteX56" fmla="*/ 1709737 w 1866900"/>
              <a:gd name="connsiteY56" fmla="*/ 40482 h 871538"/>
              <a:gd name="connsiteX57" fmla="*/ 1716881 w 1866900"/>
              <a:gd name="connsiteY57" fmla="*/ 47625 h 871538"/>
              <a:gd name="connsiteX58" fmla="*/ 1721644 w 1866900"/>
              <a:gd name="connsiteY58" fmla="*/ 61913 h 871538"/>
              <a:gd name="connsiteX59" fmla="*/ 1726406 w 1866900"/>
              <a:gd name="connsiteY59" fmla="*/ 78582 h 871538"/>
              <a:gd name="connsiteX60" fmla="*/ 1724025 w 1866900"/>
              <a:gd name="connsiteY60" fmla="*/ 102394 h 871538"/>
              <a:gd name="connsiteX61" fmla="*/ 1716881 w 1866900"/>
              <a:gd name="connsiteY61" fmla="*/ 104775 h 871538"/>
              <a:gd name="connsiteX62" fmla="*/ 1659731 w 1866900"/>
              <a:gd name="connsiteY62" fmla="*/ 107157 h 871538"/>
              <a:gd name="connsiteX63" fmla="*/ 1652587 w 1866900"/>
              <a:gd name="connsiteY63" fmla="*/ 111919 h 871538"/>
              <a:gd name="connsiteX64" fmla="*/ 1650206 w 1866900"/>
              <a:gd name="connsiteY64" fmla="*/ 119063 h 871538"/>
              <a:gd name="connsiteX65" fmla="*/ 1645444 w 1866900"/>
              <a:gd name="connsiteY65" fmla="*/ 126207 h 871538"/>
              <a:gd name="connsiteX66" fmla="*/ 1638300 w 1866900"/>
              <a:gd name="connsiteY66" fmla="*/ 140494 h 871538"/>
              <a:gd name="connsiteX67" fmla="*/ 1635919 w 1866900"/>
              <a:gd name="connsiteY67" fmla="*/ 159544 h 871538"/>
              <a:gd name="connsiteX68" fmla="*/ 1633537 w 1866900"/>
              <a:gd name="connsiteY68" fmla="*/ 166688 h 871538"/>
              <a:gd name="connsiteX69" fmla="*/ 1628775 w 1866900"/>
              <a:gd name="connsiteY69" fmla="*/ 204788 h 871538"/>
              <a:gd name="connsiteX70" fmla="*/ 1626394 w 1866900"/>
              <a:gd name="connsiteY70" fmla="*/ 271463 h 871538"/>
              <a:gd name="connsiteX71" fmla="*/ 1628775 w 1866900"/>
              <a:gd name="connsiteY71" fmla="*/ 338138 h 871538"/>
              <a:gd name="connsiteX72" fmla="*/ 1631156 w 1866900"/>
              <a:gd name="connsiteY72" fmla="*/ 345282 h 871538"/>
              <a:gd name="connsiteX73" fmla="*/ 1645444 w 1866900"/>
              <a:gd name="connsiteY73" fmla="*/ 359569 h 871538"/>
              <a:gd name="connsiteX74" fmla="*/ 1652587 w 1866900"/>
              <a:gd name="connsiteY74" fmla="*/ 361950 h 871538"/>
              <a:gd name="connsiteX75" fmla="*/ 1659731 w 1866900"/>
              <a:gd name="connsiteY75" fmla="*/ 366713 h 871538"/>
              <a:gd name="connsiteX76" fmla="*/ 1726406 w 1866900"/>
              <a:gd name="connsiteY76" fmla="*/ 361950 h 871538"/>
              <a:gd name="connsiteX77" fmla="*/ 1733550 w 1866900"/>
              <a:gd name="connsiteY77" fmla="*/ 297657 h 871538"/>
              <a:gd name="connsiteX78" fmla="*/ 1738312 w 1866900"/>
              <a:gd name="connsiteY78" fmla="*/ 271463 h 871538"/>
              <a:gd name="connsiteX79" fmla="*/ 1743075 w 1866900"/>
              <a:gd name="connsiteY79" fmla="*/ 264319 h 871538"/>
              <a:gd name="connsiteX80" fmla="*/ 1750219 w 1866900"/>
              <a:gd name="connsiteY80" fmla="*/ 261938 h 871538"/>
              <a:gd name="connsiteX81" fmla="*/ 1757362 w 1866900"/>
              <a:gd name="connsiteY81" fmla="*/ 257175 h 871538"/>
              <a:gd name="connsiteX82" fmla="*/ 1774031 w 1866900"/>
              <a:gd name="connsiteY82" fmla="*/ 252413 h 871538"/>
              <a:gd name="connsiteX83" fmla="*/ 1797844 w 1866900"/>
              <a:gd name="connsiteY83" fmla="*/ 254794 h 871538"/>
              <a:gd name="connsiteX84" fmla="*/ 1819275 w 1866900"/>
              <a:gd name="connsiteY84" fmla="*/ 271463 h 871538"/>
              <a:gd name="connsiteX85" fmla="*/ 1826419 w 1866900"/>
              <a:gd name="connsiteY85" fmla="*/ 276225 h 871538"/>
              <a:gd name="connsiteX86" fmla="*/ 1838325 w 1866900"/>
              <a:gd name="connsiteY86" fmla="*/ 297657 h 871538"/>
              <a:gd name="connsiteX87" fmla="*/ 1826419 w 1866900"/>
              <a:gd name="connsiteY87" fmla="*/ 328613 h 871538"/>
              <a:gd name="connsiteX88" fmla="*/ 1819275 w 1866900"/>
              <a:gd name="connsiteY88" fmla="*/ 330994 h 871538"/>
              <a:gd name="connsiteX89" fmla="*/ 1804987 w 1866900"/>
              <a:gd name="connsiteY89" fmla="*/ 342900 h 871538"/>
              <a:gd name="connsiteX90" fmla="*/ 1795462 w 1866900"/>
              <a:gd name="connsiteY90" fmla="*/ 357188 h 871538"/>
              <a:gd name="connsiteX91" fmla="*/ 1800225 w 1866900"/>
              <a:gd name="connsiteY91" fmla="*/ 397669 h 871538"/>
              <a:gd name="connsiteX92" fmla="*/ 1802606 w 1866900"/>
              <a:gd name="connsiteY92" fmla="*/ 404813 h 871538"/>
              <a:gd name="connsiteX93" fmla="*/ 1807369 w 1866900"/>
              <a:gd name="connsiteY93" fmla="*/ 411957 h 871538"/>
              <a:gd name="connsiteX94" fmla="*/ 1812131 w 1866900"/>
              <a:gd name="connsiteY94" fmla="*/ 426244 h 871538"/>
              <a:gd name="connsiteX95" fmla="*/ 1824037 w 1866900"/>
              <a:gd name="connsiteY95" fmla="*/ 447675 h 871538"/>
              <a:gd name="connsiteX96" fmla="*/ 1821656 w 1866900"/>
              <a:gd name="connsiteY96" fmla="*/ 485775 h 871538"/>
              <a:gd name="connsiteX97" fmla="*/ 1816894 w 1866900"/>
              <a:gd name="connsiteY97" fmla="*/ 492919 h 871538"/>
              <a:gd name="connsiteX98" fmla="*/ 1788319 w 1866900"/>
              <a:gd name="connsiteY98" fmla="*/ 485775 h 871538"/>
              <a:gd name="connsiteX99" fmla="*/ 1781175 w 1866900"/>
              <a:gd name="connsiteY99" fmla="*/ 483394 h 871538"/>
              <a:gd name="connsiteX100" fmla="*/ 1774031 w 1866900"/>
              <a:gd name="connsiteY100" fmla="*/ 481013 h 871538"/>
              <a:gd name="connsiteX101" fmla="*/ 1759744 w 1866900"/>
              <a:gd name="connsiteY101" fmla="*/ 459582 h 871538"/>
              <a:gd name="connsiteX102" fmla="*/ 1754981 w 1866900"/>
              <a:gd name="connsiteY102" fmla="*/ 452438 h 871538"/>
              <a:gd name="connsiteX103" fmla="*/ 1747837 w 1866900"/>
              <a:gd name="connsiteY103" fmla="*/ 438150 h 871538"/>
              <a:gd name="connsiteX104" fmla="*/ 1728787 w 1866900"/>
              <a:gd name="connsiteY104" fmla="*/ 426244 h 871538"/>
              <a:gd name="connsiteX105" fmla="*/ 1721644 w 1866900"/>
              <a:gd name="connsiteY105" fmla="*/ 421482 h 871538"/>
              <a:gd name="connsiteX106" fmla="*/ 1707356 w 1866900"/>
              <a:gd name="connsiteY106" fmla="*/ 416719 h 871538"/>
              <a:gd name="connsiteX107" fmla="*/ 1690687 w 1866900"/>
              <a:gd name="connsiteY107" fmla="*/ 419100 h 871538"/>
              <a:gd name="connsiteX108" fmla="*/ 1654969 w 1866900"/>
              <a:gd name="connsiteY108" fmla="*/ 426244 h 871538"/>
              <a:gd name="connsiteX109" fmla="*/ 1647825 w 1866900"/>
              <a:gd name="connsiteY109" fmla="*/ 440532 h 871538"/>
              <a:gd name="connsiteX110" fmla="*/ 1652587 w 1866900"/>
              <a:gd name="connsiteY110" fmla="*/ 523875 h 871538"/>
              <a:gd name="connsiteX111" fmla="*/ 1657350 w 1866900"/>
              <a:gd name="connsiteY111" fmla="*/ 538163 h 871538"/>
              <a:gd name="connsiteX112" fmla="*/ 1662112 w 1866900"/>
              <a:gd name="connsiteY112" fmla="*/ 554832 h 871538"/>
              <a:gd name="connsiteX113" fmla="*/ 1666875 w 1866900"/>
              <a:gd name="connsiteY113" fmla="*/ 561975 h 871538"/>
              <a:gd name="connsiteX114" fmla="*/ 1676400 w 1866900"/>
              <a:gd name="connsiteY114" fmla="*/ 573882 h 871538"/>
              <a:gd name="connsiteX115" fmla="*/ 1678781 w 1866900"/>
              <a:gd name="connsiteY115" fmla="*/ 581025 h 871538"/>
              <a:gd name="connsiteX116" fmla="*/ 1688306 w 1866900"/>
              <a:gd name="connsiteY116" fmla="*/ 595313 h 871538"/>
              <a:gd name="connsiteX117" fmla="*/ 1693069 w 1866900"/>
              <a:gd name="connsiteY117" fmla="*/ 602457 h 871538"/>
              <a:gd name="connsiteX118" fmla="*/ 1697831 w 1866900"/>
              <a:gd name="connsiteY118" fmla="*/ 616744 h 871538"/>
              <a:gd name="connsiteX119" fmla="*/ 1707356 w 1866900"/>
              <a:gd name="connsiteY119" fmla="*/ 631032 h 871538"/>
              <a:gd name="connsiteX120" fmla="*/ 1714500 w 1866900"/>
              <a:gd name="connsiteY120" fmla="*/ 652463 h 871538"/>
              <a:gd name="connsiteX121" fmla="*/ 1716881 w 1866900"/>
              <a:gd name="connsiteY121" fmla="*/ 659607 h 871538"/>
              <a:gd name="connsiteX122" fmla="*/ 1731169 w 1866900"/>
              <a:gd name="connsiteY122" fmla="*/ 666750 h 871538"/>
              <a:gd name="connsiteX123" fmla="*/ 1781175 w 1866900"/>
              <a:gd name="connsiteY123" fmla="*/ 659607 h 871538"/>
              <a:gd name="connsiteX124" fmla="*/ 1788319 w 1866900"/>
              <a:gd name="connsiteY124" fmla="*/ 654844 h 871538"/>
              <a:gd name="connsiteX125" fmla="*/ 1802606 w 1866900"/>
              <a:gd name="connsiteY125" fmla="*/ 650082 h 871538"/>
              <a:gd name="connsiteX126" fmla="*/ 1809750 w 1866900"/>
              <a:gd name="connsiteY126" fmla="*/ 645319 h 871538"/>
              <a:gd name="connsiteX127" fmla="*/ 1852612 w 1866900"/>
              <a:gd name="connsiteY127" fmla="*/ 645319 h 871538"/>
              <a:gd name="connsiteX128" fmla="*/ 1859756 w 1866900"/>
              <a:gd name="connsiteY128" fmla="*/ 650082 h 871538"/>
              <a:gd name="connsiteX129" fmla="*/ 1862137 w 1866900"/>
              <a:gd name="connsiteY129" fmla="*/ 657225 h 871538"/>
              <a:gd name="connsiteX130" fmla="*/ 1866900 w 1866900"/>
              <a:gd name="connsiteY130" fmla="*/ 664369 h 871538"/>
              <a:gd name="connsiteX131" fmla="*/ 1864519 w 1866900"/>
              <a:gd name="connsiteY131" fmla="*/ 697707 h 871538"/>
              <a:gd name="connsiteX132" fmla="*/ 1857375 w 1866900"/>
              <a:gd name="connsiteY132" fmla="*/ 704850 h 871538"/>
              <a:gd name="connsiteX133" fmla="*/ 1854994 w 1866900"/>
              <a:gd name="connsiteY133" fmla="*/ 711994 h 871538"/>
              <a:gd name="connsiteX134" fmla="*/ 1840706 w 1866900"/>
              <a:gd name="connsiteY134" fmla="*/ 723900 h 871538"/>
              <a:gd name="connsiteX135" fmla="*/ 1833562 w 1866900"/>
              <a:gd name="connsiteY135" fmla="*/ 726282 h 871538"/>
              <a:gd name="connsiteX136" fmla="*/ 1826419 w 1866900"/>
              <a:gd name="connsiteY136" fmla="*/ 731044 h 871538"/>
              <a:gd name="connsiteX137" fmla="*/ 1793081 w 1866900"/>
              <a:gd name="connsiteY137" fmla="*/ 740569 h 871538"/>
              <a:gd name="connsiteX138" fmla="*/ 1785937 w 1866900"/>
              <a:gd name="connsiteY138" fmla="*/ 742950 h 871538"/>
              <a:gd name="connsiteX139" fmla="*/ 1771650 w 1866900"/>
              <a:gd name="connsiteY139" fmla="*/ 752475 h 871538"/>
              <a:gd name="connsiteX140" fmla="*/ 1762125 w 1866900"/>
              <a:gd name="connsiteY140" fmla="*/ 764382 h 871538"/>
              <a:gd name="connsiteX141" fmla="*/ 1754981 w 1866900"/>
              <a:gd name="connsiteY141" fmla="*/ 785813 h 871538"/>
              <a:gd name="connsiteX142" fmla="*/ 1752600 w 1866900"/>
              <a:gd name="connsiteY142" fmla="*/ 792957 h 871538"/>
              <a:gd name="connsiteX143" fmla="*/ 1747837 w 1866900"/>
              <a:gd name="connsiteY143" fmla="*/ 800100 h 871538"/>
              <a:gd name="connsiteX144" fmla="*/ 1745456 w 1866900"/>
              <a:gd name="connsiteY144" fmla="*/ 838200 h 871538"/>
              <a:gd name="connsiteX145" fmla="*/ 1743075 w 1866900"/>
              <a:gd name="connsiteY145" fmla="*/ 845344 h 871538"/>
              <a:gd name="connsiteX146" fmla="*/ 1733550 w 1866900"/>
              <a:gd name="connsiteY146" fmla="*/ 859632 h 871538"/>
              <a:gd name="connsiteX147" fmla="*/ 1712119 w 1866900"/>
              <a:gd name="connsiteY147" fmla="*/ 869157 h 871538"/>
              <a:gd name="connsiteX148" fmla="*/ 1704975 w 1866900"/>
              <a:gd name="connsiteY148" fmla="*/ 871538 h 871538"/>
              <a:gd name="connsiteX149" fmla="*/ 1688306 w 1866900"/>
              <a:gd name="connsiteY149" fmla="*/ 869157 h 871538"/>
              <a:gd name="connsiteX150" fmla="*/ 1678781 w 1866900"/>
              <a:gd name="connsiteY150" fmla="*/ 854869 h 871538"/>
              <a:gd name="connsiteX151" fmla="*/ 1674019 w 1866900"/>
              <a:gd name="connsiteY151" fmla="*/ 847725 h 871538"/>
              <a:gd name="connsiteX152" fmla="*/ 1676400 w 1866900"/>
              <a:gd name="connsiteY152" fmla="*/ 812007 h 871538"/>
              <a:gd name="connsiteX153" fmla="*/ 1678781 w 1866900"/>
              <a:gd name="connsiteY153" fmla="*/ 804863 h 871538"/>
              <a:gd name="connsiteX154" fmla="*/ 1676400 w 1866900"/>
              <a:gd name="connsiteY154" fmla="*/ 745332 h 871538"/>
              <a:gd name="connsiteX155" fmla="*/ 1671637 w 1866900"/>
              <a:gd name="connsiteY155" fmla="*/ 731044 h 871538"/>
              <a:gd name="connsiteX156" fmla="*/ 1664494 w 1866900"/>
              <a:gd name="connsiteY156" fmla="*/ 716757 h 871538"/>
              <a:gd name="connsiteX157" fmla="*/ 1657350 w 1866900"/>
              <a:gd name="connsiteY157" fmla="*/ 711994 h 871538"/>
              <a:gd name="connsiteX158" fmla="*/ 1654969 w 1866900"/>
              <a:gd name="connsiteY158" fmla="*/ 704850 h 871538"/>
              <a:gd name="connsiteX159" fmla="*/ 1645444 w 1866900"/>
              <a:gd name="connsiteY159" fmla="*/ 690563 h 871538"/>
              <a:gd name="connsiteX160" fmla="*/ 1643062 w 1866900"/>
              <a:gd name="connsiteY160" fmla="*/ 683419 h 871538"/>
              <a:gd name="connsiteX161" fmla="*/ 1635919 w 1866900"/>
              <a:gd name="connsiteY161" fmla="*/ 678657 h 871538"/>
              <a:gd name="connsiteX162" fmla="*/ 1624012 w 1866900"/>
              <a:gd name="connsiteY162" fmla="*/ 657225 h 871538"/>
              <a:gd name="connsiteX163" fmla="*/ 1619250 w 1866900"/>
              <a:gd name="connsiteY163" fmla="*/ 650082 h 871538"/>
              <a:gd name="connsiteX164" fmla="*/ 1614487 w 1866900"/>
              <a:gd name="connsiteY164" fmla="*/ 642938 h 871538"/>
              <a:gd name="connsiteX165" fmla="*/ 1609725 w 1866900"/>
              <a:gd name="connsiteY165" fmla="*/ 626269 h 871538"/>
              <a:gd name="connsiteX166" fmla="*/ 1604962 w 1866900"/>
              <a:gd name="connsiteY166" fmla="*/ 611982 h 871538"/>
              <a:gd name="connsiteX167" fmla="*/ 1602581 w 1866900"/>
              <a:gd name="connsiteY167" fmla="*/ 604838 h 871538"/>
              <a:gd name="connsiteX168" fmla="*/ 1597819 w 1866900"/>
              <a:gd name="connsiteY168" fmla="*/ 588169 h 871538"/>
              <a:gd name="connsiteX169" fmla="*/ 1590675 w 1866900"/>
              <a:gd name="connsiteY169" fmla="*/ 581025 h 871538"/>
              <a:gd name="connsiteX170" fmla="*/ 1585912 w 1866900"/>
              <a:gd name="connsiteY170" fmla="*/ 573882 h 871538"/>
              <a:gd name="connsiteX171" fmla="*/ 1571625 w 1866900"/>
              <a:gd name="connsiteY171" fmla="*/ 564357 h 871538"/>
              <a:gd name="connsiteX172" fmla="*/ 1557337 w 1866900"/>
              <a:gd name="connsiteY172" fmla="*/ 552450 h 871538"/>
              <a:gd name="connsiteX173" fmla="*/ 1547812 w 1866900"/>
              <a:gd name="connsiteY173" fmla="*/ 542925 h 871538"/>
              <a:gd name="connsiteX174" fmla="*/ 1538287 w 1866900"/>
              <a:gd name="connsiteY174" fmla="*/ 533400 h 871538"/>
              <a:gd name="connsiteX175" fmla="*/ 1526381 w 1866900"/>
              <a:gd name="connsiteY175" fmla="*/ 519113 h 871538"/>
              <a:gd name="connsiteX176" fmla="*/ 1521619 w 1866900"/>
              <a:gd name="connsiteY176" fmla="*/ 511969 h 871538"/>
              <a:gd name="connsiteX177" fmla="*/ 1514475 w 1866900"/>
              <a:gd name="connsiteY177" fmla="*/ 509588 h 871538"/>
              <a:gd name="connsiteX178" fmla="*/ 1502569 w 1866900"/>
              <a:gd name="connsiteY178" fmla="*/ 497682 h 871538"/>
              <a:gd name="connsiteX179" fmla="*/ 1490662 w 1866900"/>
              <a:gd name="connsiteY179" fmla="*/ 483394 h 871538"/>
              <a:gd name="connsiteX180" fmla="*/ 1469231 w 1866900"/>
              <a:gd name="connsiteY180" fmla="*/ 473869 h 871538"/>
              <a:gd name="connsiteX181" fmla="*/ 1231106 w 1866900"/>
              <a:gd name="connsiteY181" fmla="*/ 471488 h 871538"/>
              <a:gd name="connsiteX182" fmla="*/ 1031081 w 1866900"/>
              <a:gd name="connsiteY182" fmla="*/ 461963 h 871538"/>
              <a:gd name="connsiteX183" fmla="*/ 840581 w 1866900"/>
              <a:gd name="connsiteY183" fmla="*/ 459582 h 871538"/>
              <a:gd name="connsiteX184" fmla="*/ 750094 w 1866900"/>
              <a:gd name="connsiteY184" fmla="*/ 457200 h 871538"/>
              <a:gd name="connsiteX185" fmla="*/ 500063 w 1866900"/>
              <a:gd name="connsiteY185" fmla="*/ 464344 h 871538"/>
              <a:gd name="connsiteX186" fmla="*/ 347662 w 1866900"/>
              <a:gd name="connsiteY186" fmla="*/ 483394 h 871538"/>
              <a:gd name="connsiteX187" fmla="*/ 250031 w 1866900"/>
              <a:gd name="connsiteY187" fmla="*/ 514350 h 871538"/>
              <a:gd name="connsiteX188" fmla="*/ 185737 w 1866900"/>
              <a:gd name="connsiteY188"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490662 w 1866900"/>
              <a:gd name="connsiteY16" fmla="*/ 350044 h 871538"/>
              <a:gd name="connsiteX17" fmla="*/ 1521619 w 1866900"/>
              <a:gd name="connsiteY17" fmla="*/ 309563 h 871538"/>
              <a:gd name="connsiteX18" fmla="*/ 1524000 w 1866900"/>
              <a:gd name="connsiteY18" fmla="*/ 302419 h 871538"/>
              <a:gd name="connsiteX19" fmla="*/ 1535906 w 1866900"/>
              <a:gd name="connsiteY19" fmla="*/ 278607 h 871538"/>
              <a:gd name="connsiteX20" fmla="*/ 1538287 w 1866900"/>
              <a:gd name="connsiteY20" fmla="*/ 264319 h 871538"/>
              <a:gd name="connsiteX21" fmla="*/ 1540669 w 1866900"/>
              <a:gd name="connsiteY21" fmla="*/ 257175 h 871538"/>
              <a:gd name="connsiteX22" fmla="*/ 1547812 w 1866900"/>
              <a:gd name="connsiteY22" fmla="*/ 230982 h 871538"/>
              <a:gd name="connsiteX23" fmla="*/ 1552575 w 1866900"/>
              <a:gd name="connsiteY23" fmla="*/ 197644 h 871538"/>
              <a:gd name="connsiteX24" fmla="*/ 1557337 w 1866900"/>
              <a:gd name="connsiteY24" fmla="*/ 190500 h 871538"/>
              <a:gd name="connsiteX25" fmla="*/ 1562100 w 1866900"/>
              <a:gd name="connsiteY25" fmla="*/ 176213 h 871538"/>
              <a:gd name="connsiteX26" fmla="*/ 1564481 w 1866900"/>
              <a:gd name="connsiteY26" fmla="*/ 169069 h 871538"/>
              <a:gd name="connsiteX27" fmla="*/ 1574006 w 1866900"/>
              <a:gd name="connsiteY27" fmla="*/ 154782 h 871538"/>
              <a:gd name="connsiteX28" fmla="*/ 1578769 w 1866900"/>
              <a:gd name="connsiteY28" fmla="*/ 147638 h 871538"/>
              <a:gd name="connsiteX29" fmla="*/ 1590675 w 1866900"/>
              <a:gd name="connsiteY29" fmla="*/ 126207 h 871538"/>
              <a:gd name="connsiteX30" fmla="*/ 1595437 w 1866900"/>
              <a:gd name="connsiteY30" fmla="*/ 119063 h 871538"/>
              <a:gd name="connsiteX31" fmla="*/ 1600200 w 1866900"/>
              <a:gd name="connsiteY31" fmla="*/ 111919 h 871538"/>
              <a:gd name="connsiteX32" fmla="*/ 1600200 w 1866900"/>
              <a:gd name="connsiteY32" fmla="*/ 90488 h 871538"/>
              <a:gd name="connsiteX33" fmla="*/ 1578769 w 1866900"/>
              <a:gd name="connsiteY33" fmla="*/ 73819 h 871538"/>
              <a:gd name="connsiteX34" fmla="*/ 1564481 w 1866900"/>
              <a:gd name="connsiteY34" fmla="*/ 66675 h 871538"/>
              <a:gd name="connsiteX35" fmla="*/ 1557337 w 1866900"/>
              <a:gd name="connsiteY35" fmla="*/ 61913 h 871538"/>
              <a:gd name="connsiteX36" fmla="*/ 1547812 w 1866900"/>
              <a:gd name="connsiteY36" fmla="*/ 57150 h 871538"/>
              <a:gd name="connsiteX37" fmla="*/ 1533525 w 1866900"/>
              <a:gd name="connsiteY37" fmla="*/ 50007 h 871538"/>
              <a:gd name="connsiteX38" fmla="*/ 1526381 w 1866900"/>
              <a:gd name="connsiteY38" fmla="*/ 45244 h 871538"/>
              <a:gd name="connsiteX39" fmla="*/ 1519237 w 1866900"/>
              <a:gd name="connsiteY39" fmla="*/ 42863 h 871538"/>
              <a:gd name="connsiteX40" fmla="*/ 1509712 w 1866900"/>
              <a:gd name="connsiteY40" fmla="*/ 28575 h 871538"/>
              <a:gd name="connsiteX41" fmla="*/ 1504950 w 1866900"/>
              <a:gd name="connsiteY41" fmla="*/ 21432 h 871538"/>
              <a:gd name="connsiteX42" fmla="*/ 1507331 w 1866900"/>
              <a:gd name="connsiteY42" fmla="*/ 11907 h 871538"/>
              <a:gd name="connsiteX43" fmla="*/ 1528762 w 1866900"/>
              <a:gd name="connsiteY43" fmla="*/ 0 h 871538"/>
              <a:gd name="connsiteX44" fmla="*/ 1552575 w 1866900"/>
              <a:gd name="connsiteY44" fmla="*/ 2382 h 871538"/>
              <a:gd name="connsiteX45" fmla="*/ 1566862 w 1866900"/>
              <a:gd name="connsiteY45" fmla="*/ 7144 h 871538"/>
              <a:gd name="connsiteX46" fmla="*/ 1578769 w 1866900"/>
              <a:gd name="connsiteY46" fmla="*/ 9525 h 871538"/>
              <a:gd name="connsiteX47" fmla="*/ 1593056 w 1866900"/>
              <a:gd name="connsiteY47" fmla="*/ 14288 h 871538"/>
              <a:gd name="connsiteX48" fmla="*/ 1600200 w 1866900"/>
              <a:gd name="connsiteY48" fmla="*/ 19050 h 871538"/>
              <a:gd name="connsiteX49" fmla="*/ 1614487 w 1866900"/>
              <a:gd name="connsiteY49" fmla="*/ 21432 h 871538"/>
              <a:gd name="connsiteX50" fmla="*/ 1624012 w 1866900"/>
              <a:gd name="connsiteY50" fmla="*/ 23813 h 871538"/>
              <a:gd name="connsiteX51" fmla="*/ 1638300 w 1866900"/>
              <a:gd name="connsiteY51" fmla="*/ 28575 h 871538"/>
              <a:gd name="connsiteX52" fmla="*/ 1652587 w 1866900"/>
              <a:gd name="connsiteY52" fmla="*/ 30957 h 871538"/>
              <a:gd name="connsiteX53" fmla="*/ 1676400 w 1866900"/>
              <a:gd name="connsiteY53" fmla="*/ 33338 h 871538"/>
              <a:gd name="connsiteX54" fmla="*/ 1702594 w 1866900"/>
              <a:gd name="connsiteY54" fmla="*/ 38100 h 871538"/>
              <a:gd name="connsiteX55" fmla="*/ 1709737 w 1866900"/>
              <a:gd name="connsiteY55" fmla="*/ 40482 h 871538"/>
              <a:gd name="connsiteX56" fmla="*/ 1716881 w 1866900"/>
              <a:gd name="connsiteY56" fmla="*/ 47625 h 871538"/>
              <a:gd name="connsiteX57" fmla="*/ 1721644 w 1866900"/>
              <a:gd name="connsiteY57" fmla="*/ 61913 h 871538"/>
              <a:gd name="connsiteX58" fmla="*/ 1726406 w 1866900"/>
              <a:gd name="connsiteY58" fmla="*/ 78582 h 871538"/>
              <a:gd name="connsiteX59" fmla="*/ 1724025 w 1866900"/>
              <a:gd name="connsiteY59" fmla="*/ 102394 h 871538"/>
              <a:gd name="connsiteX60" fmla="*/ 1716881 w 1866900"/>
              <a:gd name="connsiteY60" fmla="*/ 104775 h 871538"/>
              <a:gd name="connsiteX61" fmla="*/ 1659731 w 1866900"/>
              <a:gd name="connsiteY61" fmla="*/ 107157 h 871538"/>
              <a:gd name="connsiteX62" fmla="*/ 1652587 w 1866900"/>
              <a:gd name="connsiteY62" fmla="*/ 111919 h 871538"/>
              <a:gd name="connsiteX63" fmla="*/ 1650206 w 1866900"/>
              <a:gd name="connsiteY63" fmla="*/ 119063 h 871538"/>
              <a:gd name="connsiteX64" fmla="*/ 1645444 w 1866900"/>
              <a:gd name="connsiteY64" fmla="*/ 126207 h 871538"/>
              <a:gd name="connsiteX65" fmla="*/ 1638300 w 1866900"/>
              <a:gd name="connsiteY65" fmla="*/ 140494 h 871538"/>
              <a:gd name="connsiteX66" fmla="*/ 1635919 w 1866900"/>
              <a:gd name="connsiteY66" fmla="*/ 159544 h 871538"/>
              <a:gd name="connsiteX67" fmla="*/ 1633537 w 1866900"/>
              <a:gd name="connsiteY67" fmla="*/ 166688 h 871538"/>
              <a:gd name="connsiteX68" fmla="*/ 1628775 w 1866900"/>
              <a:gd name="connsiteY68" fmla="*/ 204788 h 871538"/>
              <a:gd name="connsiteX69" fmla="*/ 1626394 w 1866900"/>
              <a:gd name="connsiteY69" fmla="*/ 271463 h 871538"/>
              <a:gd name="connsiteX70" fmla="*/ 1628775 w 1866900"/>
              <a:gd name="connsiteY70" fmla="*/ 338138 h 871538"/>
              <a:gd name="connsiteX71" fmla="*/ 1631156 w 1866900"/>
              <a:gd name="connsiteY71" fmla="*/ 345282 h 871538"/>
              <a:gd name="connsiteX72" fmla="*/ 1645444 w 1866900"/>
              <a:gd name="connsiteY72" fmla="*/ 359569 h 871538"/>
              <a:gd name="connsiteX73" fmla="*/ 1652587 w 1866900"/>
              <a:gd name="connsiteY73" fmla="*/ 361950 h 871538"/>
              <a:gd name="connsiteX74" fmla="*/ 1659731 w 1866900"/>
              <a:gd name="connsiteY74" fmla="*/ 366713 h 871538"/>
              <a:gd name="connsiteX75" fmla="*/ 1726406 w 1866900"/>
              <a:gd name="connsiteY75" fmla="*/ 361950 h 871538"/>
              <a:gd name="connsiteX76" fmla="*/ 1733550 w 1866900"/>
              <a:gd name="connsiteY76" fmla="*/ 297657 h 871538"/>
              <a:gd name="connsiteX77" fmla="*/ 1738312 w 1866900"/>
              <a:gd name="connsiteY77" fmla="*/ 271463 h 871538"/>
              <a:gd name="connsiteX78" fmla="*/ 1743075 w 1866900"/>
              <a:gd name="connsiteY78" fmla="*/ 264319 h 871538"/>
              <a:gd name="connsiteX79" fmla="*/ 1750219 w 1866900"/>
              <a:gd name="connsiteY79" fmla="*/ 261938 h 871538"/>
              <a:gd name="connsiteX80" fmla="*/ 1757362 w 1866900"/>
              <a:gd name="connsiteY80" fmla="*/ 257175 h 871538"/>
              <a:gd name="connsiteX81" fmla="*/ 1774031 w 1866900"/>
              <a:gd name="connsiteY81" fmla="*/ 252413 h 871538"/>
              <a:gd name="connsiteX82" fmla="*/ 1797844 w 1866900"/>
              <a:gd name="connsiteY82" fmla="*/ 254794 h 871538"/>
              <a:gd name="connsiteX83" fmla="*/ 1819275 w 1866900"/>
              <a:gd name="connsiteY83" fmla="*/ 271463 h 871538"/>
              <a:gd name="connsiteX84" fmla="*/ 1826419 w 1866900"/>
              <a:gd name="connsiteY84" fmla="*/ 276225 h 871538"/>
              <a:gd name="connsiteX85" fmla="*/ 1838325 w 1866900"/>
              <a:gd name="connsiteY85" fmla="*/ 297657 h 871538"/>
              <a:gd name="connsiteX86" fmla="*/ 1826419 w 1866900"/>
              <a:gd name="connsiteY86" fmla="*/ 328613 h 871538"/>
              <a:gd name="connsiteX87" fmla="*/ 1819275 w 1866900"/>
              <a:gd name="connsiteY87" fmla="*/ 330994 h 871538"/>
              <a:gd name="connsiteX88" fmla="*/ 1804987 w 1866900"/>
              <a:gd name="connsiteY88" fmla="*/ 342900 h 871538"/>
              <a:gd name="connsiteX89" fmla="*/ 1795462 w 1866900"/>
              <a:gd name="connsiteY89" fmla="*/ 357188 h 871538"/>
              <a:gd name="connsiteX90" fmla="*/ 1800225 w 1866900"/>
              <a:gd name="connsiteY90" fmla="*/ 397669 h 871538"/>
              <a:gd name="connsiteX91" fmla="*/ 1802606 w 1866900"/>
              <a:gd name="connsiteY91" fmla="*/ 404813 h 871538"/>
              <a:gd name="connsiteX92" fmla="*/ 1807369 w 1866900"/>
              <a:gd name="connsiteY92" fmla="*/ 411957 h 871538"/>
              <a:gd name="connsiteX93" fmla="*/ 1812131 w 1866900"/>
              <a:gd name="connsiteY93" fmla="*/ 426244 h 871538"/>
              <a:gd name="connsiteX94" fmla="*/ 1824037 w 1866900"/>
              <a:gd name="connsiteY94" fmla="*/ 447675 h 871538"/>
              <a:gd name="connsiteX95" fmla="*/ 1821656 w 1866900"/>
              <a:gd name="connsiteY95" fmla="*/ 485775 h 871538"/>
              <a:gd name="connsiteX96" fmla="*/ 1816894 w 1866900"/>
              <a:gd name="connsiteY96" fmla="*/ 492919 h 871538"/>
              <a:gd name="connsiteX97" fmla="*/ 1788319 w 1866900"/>
              <a:gd name="connsiteY97" fmla="*/ 485775 h 871538"/>
              <a:gd name="connsiteX98" fmla="*/ 1781175 w 1866900"/>
              <a:gd name="connsiteY98" fmla="*/ 483394 h 871538"/>
              <a:gd name="connsiteX99" fmla="*/ 1774031 w 1866900"/>
              <a:gd name="connsiteY99" fmla="*/ 481013 h 871538"/>
              <a:gd name="connsiteX100" fmla="*/ 1759744 w 1866900"/>
              <a:gd name="connsiteY100" fmla="*/ 459582 h 871538"/>
              <a:gd name="connsiteX101" fmla="*/ 1754981 w 1866900"/>
              <a:gd name="connsiteY101" fmla="*/ 452438 h 871538"/>
              <a:gd name="connsiteX102" fmla="*/ 1747837 w 1866900"/>
              <a:gd name="connsiteY102" fmla="*/ 438150 h 871538"/>
              <a:gd name="connsiteX103" fmla="*/ 1728787 w 1866900"/>
              <a:gd name="connsiteY103" fmla="*/ 426244 h 871538"/>
              <a:gd name="connsiteX104" fmla="*/ 1721644 w 1866900"/>
              <a:gd name="connsiteY104" fmla="*/ 421482 h 871538"/>
              <a:gd name="connsiteX105" fmla="*/ 1707356 w 1866900"/>
              <a:gd name="connsiteY105" fmla="*/ 416719 h 871538"/>
              <a:gd name="connsiteX106" fmla="*/ 1690687 w 1866900"/>
              <a:gd name="connsiteY106" fmla="*/ 419100 h 871538"/>
              <a:gd name="connsiteX107" fmla="*/ 1654969 w 1866900"/>
              <a:gd name="connsiteY107" fmla="*/ 426244 h 871538"/>
              <a:gd name="connsiteX108" fmla="*/ 1647825 w 1866900"/>
              <a:gd name="connsiteY108" fmla="*/ 440532 h 871538"/>
              <a:gd name="connsiteX109" fmla="*/ 1652587 w 1866900"/>
              <a:gd name="connsiteY109" fmla="*/ 523875 h 871538"/>
              <a:gd name="connsiteX110" fmla="*/ 1657350 w 1866900"/>
              <a:gd name="connsiteY110" fmla="*/ 538163 h 871538"/>
              <a:gd name="connsiteX111" fmla="*/ 1662112 w 1866900"/>
              <a:gd name="connsiteY111" fmla="*/ 554832 h 871538"/>
              <a:gd name="connsiteX112" fmla="*/ 1666875 w 1866900"/>
              <a:gd name="connsiteY112" fmla="*/ 561975 h 871538"/>
              <a:gd name="connsiteX113" fmla="*/ 1676400 w 1866900"/>
              <a:gd name="connsiteY113" fmla="*/ 573882 h 871538"/>
              <a:gd name="connsiteX114" fmla="*/ 1678781 w 1866900"/>
              <a:gd name="connsiteY114" fmla="*/ 581025 h 871538"/>
              <a:gd name="connsiteX115" fmla="*/ 1688306 w 1866900"/>
              <a:gd name="connsiteY115" fmla="*/ 595313 h 871538"/>
              <a:gd name="connsiteX116" fmla="*/ 1693069 w 1866900"/>
              <a:gd name="connsiteY116" fmla="*/ 602457 h 871538"/>
              <a:gd name="connsiteX117" fmla="*/ 1697831 w 1866900"/>
              <a:gd name="connsiteY117" fmla="*/ 616744 h 871538"/>
              <a:gd name="connsiteX118" fmla="*/ 1707356 w 1866900"/>
              <a:gd name="connsiteY118" fmla="*/ 631032 h 871538"/>
              <a:gd name="connsiteX119" fmla="*/ 1714500 w 1866900"/>
              <a:gd name="connsiteY119" fmla="*/ 652463 h 871538"/>
              <a:gd name="connsiteX120" fmla="*/ 1716881 w 1866900"/>
              <a:gd name="connsiteY120" fmla="*/ 659607 h 871538"/>
              <a:gd name="connsiteX121" fmla="*/ 1731169 w 1866900"/>
              <a:gd name="connsiteY121" fmla="*/ 666750 h 871538"/>
              <a:gd name="connsiteX122" fmla="*/ 1781175 w 1866900"/>
              <a:gd name="connsiteY122" fmla="*/ 659607 h 871538"/>
              <a:gd name="connsiteX123" fmla="*/ 1788319 w 1866900"/>
              <a:gd name="connsiteY123" fmla="*/ 654844 h 871538"/>
              <a:gd name="connsiteX124" fmla="*/ 1802606 w 1866900"/>
              <a:gd name="connsiteY124" fmla="*/ 650082 h 871538"/>
              <a:gd name="connsiteX125" fmla="*/ 1809750 w 1866900"/>
              <a:gd name="connsiteY125" fmla="*/ 645319 h 871538"/>
              <a:gd name="connsiteX126" fmla="*/ 1852612 w 1866900"/>
              <a:gd name="connsiteY126" fmla="*/ 645319 h 871538"/>
              <a:gd name="connsiteX127" fmla="*/ 1859756 w 1866900"/>
              <a:gd name="connsiteY127" fmla="*/ 650082 h 871538"/>
              <a:gd name="connsiteX128" fmla="*/ 1862137 w 1866900"/>
              <a:gd name="connsiteY128" fmla="*/ 657225 h 871538"/>
              <a:gd name="connsiteX129" fmla="*/ 1866900 w 1866900"/>
              <a:gd name="connsiteY129" fmla="*/ 664369 h 871538"/>
              <a:gd name="connsiteX130" fmla="*/ 1864519 w 1866900"/>
              <a:gd name="connsiteY130" fmla="*/ 697707 h 871538"/>
              <a:gd name="connsiteX131" fmla="*/ 1857375 w 1866900"/>
              <a:gd name="connsiteY131" fmla="*/ 704850 h 871538"/>
              <a:gd name="connsiteX132" fmla="*/ 1854994 w 1866900"/>
              <a:gd name="connsiteY132" fmla="*/ 711994 h 871538"/>
              <a:gd name="connsiteX133" fmla="*/ 1840706 w 1866900"/>
              <a:gd name="connsiteY133" fmla="*/ 723900 h 871538"/>
              <a:gd name="connsiteX134" fmla="*/ 1833562 w 1866900"/>
              <a:gd name="connsiteY134" fmla="*/ 726282 h 871538"/>
              <a:gd name="connsiteX135" fmla="*/ 1826419 w 1866900"/>
              <a:gd name="connsiteY135" fmla="*/ 731044 h 871538"/>
              <a:gd name="connsiteX136" fmla="*/ 1793081 w 1866900"/>
              <a:gd name="connsiteY136" fmla="*/ 740569 h 871538"/>
              <a:gd name="connsiteX137" fmla="*/ 1785937 w 1866900"/>
              <a:gd name="connsiteY137" fmla="*/ 742950 h 871538"/>
              <a:gd name="connsiteX138" fmla="*/ 1771650 w 1866900"/>
              <a:gd name="connsiteY138" fmla="*/ 752475 h 871538"/>
              <a:gd name="connsiteX139" fmla="*/ 1762125 w 1866900"/>
              <a:gd name="connsiteY139" fmla="*/ 764382 h 871538"/>
              <a:gd name="connsiteX140" fmla="*/ 1754981 w 1866900"/>
              <a:gd name="connsiteY140" fmla="*/ 785813 h 871538"/>
              <a:gd name="connsiteX141" fmla="*/ 1752600 w 1866900"/>
              <a:gd name="connsiteY141" fmla="*/ 792957 h 871538"/>
              <a:gd name="connsiteX142" fmla="*/ 1747837 w 1866900"/>
              <a:gd name="connsiteY142" fmla="*/ 800100 h 871538"/>
              <a:gd name="connsiteX143" fmla="*/ 1745456 w 1866900"/>
              <a:gd name="connsiteY143" fmla="*/ 838200 h 871538"/>
              <a:gd name="connsiteX144" fmla="*/ 1743075 w 1866900"/>
              <a:gd name="connsiteY144" fmla="*/ 845344 h 871538"/>
              <a:gd name="connsiteX145" fmla="*/ 1733550 w 1866900"/>
              <a:gd name="connsiteY145" fmla="*/ 859632 h 871538"/>
              <a:gd name="connsiteX146" fmla="*/ 1712119 w 1866900"/>
              <a:gd name="connsiteY146" fmla="*/ 869157 h 871538"/>
              <a:gd name="connsiteX147" fmla="*/ 1704975 w 1866900"/>
              <a:gd name="connsiteY147" fmla="*/ 871538 h 871538"/>
              <a:gd name="connsiteX148" fmla="*/ 1688306 w 1866900"/>
              <a:gd name="connsiteY148" fmla="*/ 869157 h 871538"/>
              <a:gd name="connsiteX149" fmla="*/ 1678781 w 1866900"/>
              <a:gd name="connsiteY149" fmla="*/ 854869 h 871538"/>
              <a:gd name="connsiteX150" fmla="*/ 1674019 w 1866900"/>
              <a:gd name="connsiteY150" fmla="*/ 847725 h 871538"/>
              <a:gd name="connsiteX151" fmla="*/ 1676400 w 1866900"/>
              <a:gd name="connsiteY151" fmla="*/ 812007 h 871538"/>
              <a:gd name="connsiteX152" fmla="*/ 1678781 w 1866900"/>
              <a:gd name="connsiteY152" fmla="*/ 804863 h 871538"/>
              <a:gd name="connsiteX153" fmla="*/ 1676400 w 1866900"/>
              <a:gd name="connsiteY153" fmla="*/ 745332 h 871538"/>
              <a:gd name="connsiteX154" fmla="*/ 1671637 w 1866900"/>
              <a:gd name="connsiteY154" fmla="*/ 731044 h 871538"/>
              <a:gd name="connsiteX155" fmla="*/ 1664494 w 1866900"/>
              <a:gd name="connsiteY155" fmla="*/ 716757 h 871538"/>
              <a:gd name="connsiteX156" fmla="*/ 1657350 w 1866900"/>
              <a:gd name="connsiteY156" fmla="*/ 711994 h 871538"/>
              <a:gd name="connsiteX157" fmla="*/ 1654969 w 1866900"/>
              <a:gd name="connsiteY157" fmla="*/ 704850 h 871538"/>
              <a:gd name="connsiteX158" fmla="*/ 1645444 w 1866900"/>
              <a:gd name="connsiteY158" fmla="*/ 690563 h 871538"/>
              <a:gd name="connsiteX159" fmla="*/ 1643062 w 1866900"/>
              <a:gd name="connsiteY159" fmla="*/ 683419 h 871538"/>
              <a:gd name="connsiteX160" fmla="*/ 1635919 w 1866900"/>
              <a:gd name="connsiteY160" fmla="*/ 678657 h 871538"/>
              <a:gd name="connsiteX161" fmla="*/ 1624012 w 1866900"/>
              <a:gd name="connsiteY161" fmla="*/ 657225 h 871538"/>
              <a:gd name="connsiteX162" fmla="*/ 1619250 w 1866900"/>
              <a:gd name="connsiteY162" fmla="*/ 650082 h 871538"/>
              <a:gd name="connsiteX163" fmla="*/ 1614487 w 1866900"/>
              <a:gd name="connsiteY163" fmla="*/ 642938 h 871538"/>
              <a:gd name="connsiteX164" fmla="*/ 1609725 w 1866900"/>
              <a:gd name="connsiteY164" fmla="*/ 626269 h 871538"/>
              <a:gd name="connsiteX165" fmla="*/ 1604962 w 1866900"/>
              <a:gd name="connsiteY165" fmla="*/ 611982 h 871538"/>
              <a:gd name="connsiteX166" fmla="*/ 1602581 w 1866900"/>
              <a:gd name="connsiteY166" fmla="*/ 604838 h 871538"/>
              <a:gd name="connsiteX167" fmla="*/ 1597819 w 1866900"/>
              <a:gd name="connsiteY167" fmla="*/ 588169 h 871538"/>
              <a:gd name="connsiteX168" fmla="*/ 1590675 w 1866900"/>
              <a:gd name="connsiteY168" fmla="*/ 581025 h 871538"/>
              <a:gd name="connsiteX169" fmla="*/ 1585912 w 1866900"/>
              <a:gd name="connsiteY169" fmla="*/ 573882 h 871538"/>
              <a:gd name="connsiteX170" fmla="*/ 1571625 w 1866900"/>
              <a:gd name="connsiteY170" fmla="*/ 564357 h 871538"/>
              <a:gd name="connsiteX171" fmla="*/ 1557337 w 1866900"/>
              <a:gd name="connsiteY171" fmla="*/ 552450 h 871538"/>
              <a:gd name="connsiteX172" fmla="*/ 1547812 w 1866900"/>
              <a:gd name="connsiteY172" fmla="*/ 542925 h 871538"/>
              <a:gd name="connsiteX173" fmla="*/ 1538287 w 1866900"/>
              <a:gd name="connsiteY173" fmla="*/ 533400 h 871538"/>
              <a:gd name="connsiteX174" fmla="*/ 1526381 w 1866900"/>
              <a:gd name="connsiteY174" fmla="*/ 519113 h 871538"/>
              <a:gd name="connsiteX175" fmla="*/ 1521619 w 1866900"/>
              <a:gd name="connsiteY175" fmla="*/ 511969 h 871538"/>
              <a:gd name="connsiteX176" fmla="*/ 1514475 w 1866900"/>
              <a:gd name="connsiteY176" fmla="*/ 509588 h 871538"/>
              <a:gd name="connsiteX177" fmla="*/ 1502569 w 1866900"/>
              <a:gd name="connsiteY177" fmla="*/ 497682 h 871538"/>
              <a:gd name="connsiteX178" fmla="*/ 1490662 w 1866900"/>
              <a:gd name="connsiteY178" fmla="*/ 483394 h 871538"/>
              <a:gd name="connsiteX179" fmla="*/ 1469231 w 1866900"/>
              <a:gd name="connsiteY179" fmla="*/ 473869 h 871538"/>
              <a:gd name="connsiteX180" fmla="*/ 1231106 w 1866900"/>
              <a:gd name="connsiteY180" fmla="*/ 471488 h 871538"/>
              <a:gd name="connsiteX181" fmla="*/ 1031081 w 1866900"/>
              <a:gd name="connsiteY181" fmla="*/ 461963 h 871538"/>
              <a:gd name="connsiteX182" fmla="*/ 840581 w 1866900"/>
              <a:gd name="connsiteY182" fmla="*/ 459582 h 871538"/>
              <a:gd name="connsiteX183" fmla="*/ 750094 w 1866900"/>
              <a:gd name="connsiteY183" fmla="*/ 457200 h 871538"/>
              <a:gd name="connsiteX184" fmla="*/ 500063 w 1866900"/>
              <a:gd name="connsiteY184" fmla="*/ 464344 h 871538"/>
              <a:gd name="connsiteX185" fmla="*/ 347662 w 1866900"/>
              <a:gd name="connsiteY185" fmla="*/ 483394 h 871538"/>
              <a:gd name="connsiteX186" fmla="*/ 250031 w 1866900"/>
              <a:gd name="connsiteY186" fmla="*/ 514350 h 871538"/>
              <a:gd name="connsiteX187" fmla="*/ 185737 w 1866900"/>
              <a:gd name="connsiteY18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490662 w 1866900"/>
              <a:gd name="connsiteY16" fmla="*/ 350044 h 871538"/>
              <a:gd name="connsiteX17" fmla="*/ 1524000 w 1866900"/>
              <a:gd name="connsiteY17" fmla="*/ 302419 h 871538"/>
              <a:gd name="connsiteX18" fmla="*/ 1535906 w 1866900"/>
              <a:gd name="connsiteY18" fmla="*/ 278607 h 871538"/>
              <a:gd name="connsiteX19" fmla="*/ 1538287 w 1866900"/>
              <a:gd name="connsiteY19" fmla="*/ 264319 h 871538"/>
              <a:gd name="connsiteX20" fmla="*/ 1540669 w 1866900"/>
              <a:gd name="connsiteY20" fmla="*/ 257175 h 871538"/>
              <a:gd name="connsiteX21" fmla="*/ 1547812 w 1866900"/>
              <a:gd name="connsiteY21" fmla="*/ 230982 h 871538"/>
              <a:gd name="connsiteX22" fmla="*/ 1552575 w 1866900"/>
              <a:gd name="connsiteY22" fmla="*/ 197644 h 871538"/>
              <a:gd name="connsiteX23" fmla="*/ 1557337 w 1866900"/>
              <a:gd name="connsiteY23" fmla="*/ 190500 h 871538"/>
              <a:gd name="connsiteX24" fmla="*/ 1562100 w 1866900"/>
              <a:gd name="connsiteY24" fmla="*/ 176213 h 871538"/>
              <a:gd name="connsiteX25" fmla="*/ 1564481 w 1866900"/>
              <a:gd name="connsiteY25" fmla="*/ 169069 h 871538"/>
              <a:gd name="connsiteX26" fmla="*/ 1574006 w 1866900"/>
              <a:gd name="connsiteY26" fmla="*/ 154782 h 871538"/>
              <a:gd name="connsiteX27" fmla="*/ 1578769 w 1866900"/>
              <a:gd name="connsiteY27" fmla="*/ 147638 h 871538"/>
              <a:gd name="connsiteX28" fmla="*/ 1590675 w 1866900"/>
              <a:gd name="connsiteY28" fmla="*/ 126207 h 871538"/>
              <a:gd name="connsiteX29" fmla="*/ 1595437 w 1866900"/>
              <a:gd name="connsiteY29" fmla="*/ 119063 h 871538"/>
              <a:gd name="connsiteX30" fmla="*/ 1600200 w 1866900"/>
              <a:gd name="connsiteY30" fmla="*/ 111919 h 871538"/>
              <a:gd name="connsiteX31" fmla="*/ 1600200 w 1866900"/>
              <a:gd name="connsiteY31" fmla="*/ 90488 h 871538"/>
              <a:gd name="connsiteX32" fmla="*/ 1578769 w 1866900"/>
              <a:gd name="connsiteY32" fmla="*/ 73819 h 871538"/>
              <a:gd name="connsiteX33" fmla="*/ 1564481 w 1866900"/>
              <a:gd name="connsiteY33" fmla="*/ 66675 h 871538"/>
              <a:gd name="connsiteX34" fmla="*/ 1557337 w 1866900"/>
              <a:gd name="connsiteY34" fmla="*/ 61913 h 871538"/>
              <a:gd name="connsiteX35" fmla="*/ 1547812 w 1866900"/>
              <a:gd name="connsiteY35" fmla="*/ 57150 h 871538"/>
              <a:gd name="connsiteX36" fmla="*/ 1533525 w 1866900"/>
              <a:gd name="connsiteY36" fmla="*/ 50007 h 871538"/>
              <a:gd name="connsiteX37" fmla="*/ 1526381 w 1866900"/>
              <a:gd name="connsiteY37" fmla="*/ 45244 h 871538"/>
              <a:gd name="connsiteX38" fmla="*/ 1519237 w 1866900"/>
              <a:gd name="connsiteY38" fmla="*/ 42863 h 871538"/>
              <a:gd name="connsiteX39" fmla="*/ 1509712 w 1866900"/>
              <a:gd name="connsiteY39" fmla="*/ 28575 h 871538"/>
              <a:gd name="connsiteX40" fmla="*/ 1504950 w 1866900"/>
              <a:gd name="connsiteY40" fmla="*/ 21432 h 871538"/>
              <a:gd name="connsiteX41" fmla="*/ 1507331 w 1866900"/>
              <a:gd name="connsiteY41" fmla="*/ 11907 h 871538"/>
              <a:gd name="connsiteX42" fmla="*/ 1528762 w 1866900"/>
              <a:gd name="connsiteY42" fmla="*/ 0 h 871538"/>
              <a:gd name="connsiteX43" fmla="*/ 1552575 w 1866900"/>
              <a:gd name="connsiteY43" fmla="*/ 2382 h 871538"/>
              <a:gd name="connsiteX44" fmla="*/ 1566862 w 1866900"/>
              <a:gd name="connsiteY44" fmla="*/ 7144 h 871538"/>
              <a:gd name="connsiteX45" fmla="*/ 1578769 w 1866900"/>
              <a:gd name="connsiteY45" fmla="*/ 9525 h 871538"/>
              <a:gd name="connsiteX46" fmla="*/ 1593056 w 1866900"/>
              <a:gd name="connsiteY46" fmla="*/ 14288 h 871538"/>
              <a:gd name="connsiteX47" fmla="*/ 1600200 w 1866900"/>
              <a:gd name="connsiteY47" fmla="*/ 19050 h 871538"/>
              <a:gd name="connsiteX48" fmla="*/ 1614487 w 1866900"/>
              <a:gd name="connsiteY48" fmla="*/ 21432 h 871538"/>
              <a:gd name="connsiteX49" fmla="*/ 1624012 w 1866900"/>
              <a:gd name="connsiteY49" fmla="*/ 23813 h 871538"/>
              <a:gd name="connsiteX50" fmla="*/ 1638300 w 1866900"/>
              <a:gd name="connsiteY50" fmla="*/ 28575 h 871538"/>
              <a:gd name="connsiteX51" fmla="*/ 1652587 w 1866900"/>
              <a:gd name="connsiteY51" fmla="*/ 30957 h 871538"/>
              <a:gd name="connsiteX52" fmla="*/ 1676400 w 1866900"/>
              <a:gd name="connsiteY52" fmla="*/ 33338 h 871538"/>
              <a:gd name="connsiteX53" fmla="*/ 1702594 w 1866900"/>
              <a:gd name="connsiteY53" fmla="*/ 38100 h 871538"/>
              <a:gd name="connsiteX54" fmla="*/ 1709737 w 1866900"/>
              <a:gd name="connsiteY54" fmla="*/ 40482 h 871538"/>
              <a:gd name="connsiteX55" fmla="*/ 1716881 w 1866900"/>
              <a:gd name="connsiteY55" fmla="*/ 47625 h 871538"/>
              <a:gd name="connsiteX56" fmla="*/ 1721644 w 1866900"/>
              <a:gd name="connsiteY56" fmla="*/ 61913 h 871538"/>
              <a:gd name="connsiteX57" fmla="*/ 1726406 w 1866900"/>
              <a:gd name="connsiteY57" fmla="*/ 78582 h 871538"/>
              <a:gd name="connsiteX58" fmla="*/ 1724025 w 1866900"/>
              <a:gd name="connsiteY58" fmla="*/ 102394 h 871538"/>
              <a:gd name="connsiteX59" fmla="*/ 1716881 w 1866900"/>
              <a:gd name="connsiteY59" fmla="*/ 104775 h 871538"/>
              <a:gd name="connsiteX60" fmla="*/ 1659731 w 1866900"/>
              <a:gd name="connsiteY60" fmla="*/ 107157 h 871538"/>
              <a:gd name="connsiteX61" fmla="*/ 1652587 w 1866900"/>
              <a:gd name="connsiteY61" fmla="*/ 111919 h 871538"/>
              <a:gd name="connsiteX62" fmla="*/ 1650206 w 1866900"/>
              <a:gd name="connsiteY62" fmla="*/ 119063 h 871538"/>
              <a:gd name="connsiteX63" fmla="*/ 1645444 w 1866900"/>
              <a:gd name="connsiteY63" fmla="*/ 126207 h 871538"/>
              <a:gd name="connsiteX64" fmla="*/ 1638300 w 1866900"/>
              <a:gd name="connsiteY64" fmla="*/ 140494 h 871538"/>
              <a:gd name="connsiteX65" fmla="*/ 1635919 w 1866900"/>
              <a:gd name="connsiteY65" fmla="*/ 159544 h 871538"/>
              <a:gd name="connsiteX66" fmla="*/ 1633537 w 1866900"/>
              <a:gd name="connsiteY66" fmla="*/ 166688 h 871538"/>
              <a:gd name="connsiteX67" fmla="*/ 1628775 w 1866900"/>
              <a:gd name="connsiteY67" fmla="*/ 204788 h 871538"/>
              <a:gd name="connsiteX68" fmla="*/ 1626394 w 1866900"/>
              <a:gd name="connsiteY68" fmla="*/ 271463 h 871538"/>
              <a:gd name="connsiteX69" fmla="*/ 1628775 w 1866900"/>
              <a:gd name="connsiteY69" fmla="*/ 338138 h 871538"/>
              <a:gd name="connsiteX70" fmla="*/ 1631156 w 1866900"/>
              <a:gd name="connsiteY70" fmla="*/ 345282 h 871538"/>
              <a:gd name="connsiteX71" fmla="*/ 1645444 w 1866900"/>
              <a:gd name="connsiteY71" fmla="*/ 359569 h 871538"/>
              <a:gd name="connsiteX72" fmla="*/ 1652587 w 1866900"/>
              <a:gd name="connsiteY72" fmla="*/ 361950 h 871538"/>
              <a:gd name="connsiteX73" fmla="*/ 1659731 w 1866900"/>
              <a:gd name="connsiteY73" fmla="*/ 366713 h 871538"/>
              <a:gd name="connsiteX74" fmla="*/ 1726406 w 1866900"/>
              <a:gd name="connsiteY74" fmla="*/ 361950 h 871538"/>
              <a:gd name="connsiteX75" fmla="*/ 1733550 w 1866900"/>
              <a:gd name="connsiteY75" fmla="*/ 297657 h 871538"/>
              <a:gd name="connsiteX76" fmla="*/ 1738312 w 1866900"/>
              <a:gd name="connsiteY76" fmla="*/ 271463 h 871538"/>
              <a:gd name="connsiteX77" fmla="*/ 1743075 w 1866900"/>
              <a:gd name="connsiteY77" fmla="*/ 264319 h 871538"/>
              <a:gd name="connsiteX78" fmla="*/ 1750219 w 1866900"/>
              <a:gd name="connsiteY78" fmla="*/ 261938 h 871538"/>
              <a:gd name="connsiteX79" fmla="*/ 1757362 w 1866900"/>
              <a:gd name="connsiteY79" fmla="*/ 257175 h 871538"/>
              <a:gd name="connsiteX80" fmla="*/ 1774031 w 1866900"/>
              <a:gd name="connsiteY80" fmla="*/ 252413 h 871538"/>
              <a:gd name="connsiteX81" fmla="*/ 1797844 w 1866900"/>
              <a:gd name="connsiteY81" fmla="*/ 254794 h 871538"/>
              <a:gd name="connsiteX82" fmla="*/ 1819275 w 1866900"/>
              <a:gd name="connsiteY82" fmla="*/ 271463 h 871538"/>
              <a:gd name="connsiteX83" fmla="*/ 1826419 w 1866900"/>
              <a:gd name="connsiteY83" fmla="*/ 276225 h 871538"/>
              <a:gd name="connsiteX84" fmla="*/ 1838325 w 1866900"/>
              <a:gd name="connsiteY84" fmla="*/ 297657 h 871538"/>
              <a:gd name="connsiteX85" fmla="*/ 1826419 w 1866900"/>
              <a:gd name="connsiteY85" fmla="*/ 328613 h 871538"/>
              <a:gd name="connsiteX86" fmla="*/ 1819275 w 1866900"/>
              <a:gd name="connsiteY86" fmla="*/ 330994 h 871538"/>
              <a:gd name="connsiteX87" fmla="*/ 1804987 w 1866900"/>
              <a:gd name="connsiteY87" fmla="*/ 342900 h 871538"/>
              <a:gd name="connsiteX88" fmla="*/ 1795462 w 1866900"/>
              <a:gd name="connsiteY88" fmla="*/ 357188 h 871538"/>
              <a:gd name="connsiteX89" fmla="*/ 1800225 w 1866900"/>
              <a:gd name="connsiteY89" fmla="*/ 397669 h 871538"/>
              <a:gd name="connsiteX90" fmla="*/ 1802606 w 1866900"/>
              <a:gd name="connsiteY90" fmla="*/ 404813 h 871538"/>
              <a:gd name="connsiteX91" fmla="*/ 1807369 w 1866900"/>
              <a:gd name="connsiteY91" fmla="*/ 411957 h 871538"/>
              <a:gd name="connsiteX92" fmla="*/ 1812131 w 1866900"/>
              <a:gd name="connsiteY92" fmla="*/ 426244 h 871538"/>
              <a:gd name="connsiteX93" fmla="*/ 1824037 w 1866900"/>
              <a:gd name="connsiteY93" fmla="*/ 447675 h 871538"/>
              <a:gd name="connsiteX94" fmla="*/ 1821656 w 1866900"/>
              <a:gd name="connsiteY94" fmla="*/ 485775 h 871538"/>
              <a:gd name="connsiteX95" fmla="*/ 1816894 w 1866900"/>
              <a:gd name="connsiteY95" fmla="*/ 492919 h 871538"/>
              <a:gd name="connsiteX96" fmla="*/ 1788319 w 1866900"/>
              <a:gd name="connsiteY96" fmla="*/ 485775 h 871538"/>
              <a:gd name="connsiteX97" fmla="*/ 1781175 w 1866900"/>
              <a:gd name="connsiteY97" fmla="*/ 483394 h 871538"/>
              <a:gd name="connsiteX98" fmla="*/ 1774031 w 1866900"/>
              <a:gd name="connsiteY98" fmla="*/ 481013 h 871538"/>
              <a:gd name="connsiteX99" fmla="*/ 1759744 w 1866900"/>
              <a:gd name="connsiteY99" fmla="*/ 459582 h 871538"/>
              <a:gd name="connsiteX100" fmla="*/ 1754981 w 1866900"/>
              <a:gd name="connsiteY100" fmla="*/ 452438 h 871538"/>
              <a:gd name="connsiteX101" fmla="*/ 1747837 w 1866900"/>
              <a:gd name="connsiteY101" fmla="*/ 438150 h 871538"/>
              <a:gd name="connsiteX102" fmla="*/ 1728787 w 1866900"/>
              <a:gd name="connsiteY102" fmla="*/ 426244 h 871538"/>
              <a:gd name="connsiteX103" fmla="*/ 1721644 w 1866900"/>
              <a:gd name="connsiteY103" fmla="*/ 421482 h 871538"/>
              <a:gd name="connsiteX104" fmla="*/ 1707356 w 1866900"/>
              <a:gd name="connsiteY104" fmla="*/ 416719 h 871538"/>
              <a:gd name="connsiteX105" fmla="*/ 1690687 w 1866900"/>
              <a:gd name="connsiteY105" fmla="*/ 419100 h 871538"/>
              <a:gd name="connsiteX106" fmla="*/ 1654969 w 1866900"/>
              <a:gd name="connsiteY106" fmla="*/ 426244 h 871538"/>
              <a:gd name="connsiteX107" fmla="*/ 1647825 w 1866900"/>
              <a:gd name="connsiteY107" fmla="*/ 440532 h 871538"/>
              <a:gd name="connsiteX108" fmla="*/ 1652587 w 1866900"/>
              <a:gd name="connsiteY108" fmla="*/ 523875 h 871538"/>
              <a:gd name="connsiteX109" fmla="*/ 1657350 w 1866900"/>
              <a:gd name="connsiteY109" fmla="*/ 538163 h 871538"/>
              <a:gd name="connsiteX110" fmla="*/ 1662112 w 1866900"/>
              <a:gd name="connsiteY110" fmla="*/ 554832 h 871538"/>
              <a:gd name="connsiteX111" fmla="*/ 1666875 w 1866900"/>
              <a:gd name="connsiteY111" fmla="*/ 561975 h 871538"/>
              <a:gd name="connsiteX112" fmla="*/ 1676400 w 1866900"/>
              <a:gd name="connsiteY112" fmla="*/ 573882 h 871538"/>
              <a:gd name="connsiteX113" fmla="*/ 1678781 w 1866900"/>
              <a:gd name="connsiteY113" fmla="*/ 581025 h 871538"/>
              <a:gd name="connsiteX114" fmla="*/ 1688306 w 1866900"/>
              <a:gd name="connsiteY114" fmla="*/ 595313 h 871538"/>
              <a:gd name="connsiteX115" fmla="*/ 1693069 w 1866900"/>
              <a:gd name="connsiteY115" fmla="*/ 602457 h 871538"/>
              <a:gd name="connsiteX116" fmla="*/ 1697831 w 1866900"/>
              <a:gd name="connsiteY116" fmla="*/ 616744 h 871538"/>
              <a:gd name="connsiteX117" fmla="*/ 1707356 w 1866900"/>
              <a:gd name="connsiteY117" fmla="*/ 631032 h 871538"/>
              <a:gd name="connsiteX118" fmla="*/ 1714500 w 1866900"/>
              <a:gd name="connsiteY118" fmla="*/ 652463 h 871538"/>
              <a:gd name="connsiteX119" fmla="*/ 1716881 w 1866900"/>
              <a:gd name="connsiteY119" fmla="*/ 659607 h 871538"/>
              <a:gd name="connsiteX120" fmla="*/ 1731169 w 1866900"/>
              <a:gd name="connsiteY120" fmla="*/ 666750 h 871538"/>
              <a:gd name="connsiteX121" fmla="*/ 1781175 w 1866900"/>
              <a:gd name="connsiteY121" fmla="*/ 659607 h 871538"/>
              <a:gd name="connsiteX122" fmla="*/ 1788319 w 1866900"/>
              <a:gd name="connsiteY122" fmla="*/ 654844 h 871538"/>
              <a:gd name="connsiteX123" fmla="*/ 1802606 w 1866900"/>
              <a:gd name="connsiteY123" fmla="*/ 650082 h 871538"/>
              <a:gd name="connsiteX124" fmla="*/ 1809750 w 1866900"/>
              <a:gd name="connsiteY124" fmla="*/ 645319 h 871538"/>
              <a:gd name="connsiteX125" fmla="*/ 1852612 w 1866900"/>
              <a:gd name="connsiteY125" fmla="*/ 645319 h 871538"/>
              <a:gd name="connsiteX126" fmla="*/ 1859756 w 1866900"/>
              <a:gd name="connsiteY126" fmla="*/ 650082 h 871538"/>
              <a:gd name="connsiteX127" fmla="*/ 1862137 w 1866900"/>
              <a:gd name="connsiteY127" fmla="*/ 657225 h 871538"/>
              <a:gd name="connsiteX128" fmla="*/ 1866900 w 1866900"/>
              <a:gd name="connsiteY128" fmla="*/ 664369 h 871538"/>
              <a:gd name="connsiteX129" fmla="*/ 1864519 w 1866900"/>
              <a:gd name="connsiteY129" fmla="*/ 697707 h 871538"/>
              <a:gd name="connsiteX130" fmla="*/ 1857375 w 1866900"/>
              <a:gd name="connsiteY130" fmla="*/ 704850 h 871538"/>
              <a:gd name="connsiteX131" fmla="*/ 1854994 w 1866900"/>
              <a:gd name="connsiteY131" fmla="*/ 711994 h 871538"/>
              <a:gd name="connsiteX132" fmla="*/ 1840706 w 1866900"/>
              <a:gd name="connsiteY132" fmla="*/ 723900 h 871538"/>
              <a:gd name="connsiteX133" fmla="*/ 1833562 w 1866900"/>
              <a:gd name="connsiteY133" fmla="*/ 726282 h 871538"/>
              <a:gd name="connsiteX134" fmla="*/ 1826419 w 1866900"/>
              <a:gd name="connsiteY134" fmla="*/ 731044 h 871538"/>
              <a:gd name="connsiteX135" fmla="*/ 1793081 w 1866900"/>
              <a:gd name="connsiteY135" fmla="*/ 740569 h 871538"/>
              <a:gd name="connsiteX136" fmla="*/ 1785937 w 1866900"/>
              <a:gd name="connsiteY136" fmla="*/ 742950 h 871538"/>
              <a:gd name="connsiteX137" fmla="*/ 1771650 w 1866900"/>
              <a:gd name="connsiteY137" fmla="*/ 752475 h 871538"/>
              <a:gd name="connsiteX138" fmla="*/ 1762125 w 1866900"/>
              <a:gd name="connsiteY138" fmla="*/ 764382 h 871538"/>
              <a:gd name="connsiteX139" fmla="*/ 1754981 w 1866900"/>
              <a:gd name="connsiteY139" fmla="*/ 785813 h 871538"/>
              <a:gd name="connsiteX140" fmla="*/ 1752600 w 1866900"/>
              <a:gd name="connsiteY140" fmla="*/ 792957 h 871538"/>
              <a:gd name="connsiteX141" fmla="*/ 1747837 w 1866900"/>
              <a:gd name="connsiteY141" fmla="*/ 800100 h 871538"/>
              <a:gd name="connsiteX142" fmla="*/ 1745456 w 1866900"/>
              <a:gd name="connsiteY142" fmla="*/ 838200 h 871538"/>
              <a:gd name="connsiteX143" fmla="*/ 1743075 w 1866900"/>
              <a:gd name="connsiteY143" fmla="*/ 845344 h 871538"/>
              <a:gd name="connsiteX144" fmla="*/ 1733550 w 1866900"/>
              <a:gd name="connsiteY144" fmla="*/ 859632 h 871538"/>
              <a:gd name="connsiteX145" fmla="*/ 1712119 w 1866900"/>
              <a:gd name="connsiteY145" fmla="*/ 869157 h 871538"/>
              <a:gd name="connsiteX146" fmla="*/ 1704975 w 1866900"/>
              <a:gd name="connsiteY146" fmla="*/ 871538 h 871538"/>
              <a:gd name="connsiteX147" fmla="*/ 1688306 w 1866900"/>
              <a:gd name="connsiteY147" fmla="*/ 869157 h 871538"/>
              <a:gd name="connsiteX148" fmla="*/ 1678781 w 1866900"/>
              <a:gd name="connsiteY148" fmla="*/ 854869 h 871538"/>
              <a:gd name="connsiteX149" fmla="*/ 1674019 w 1866900"/>
              <a:gd name="connsiteY149" fmla="*/ 847725 h 871538"/>
              <a:gd name="connsiteX150" fmla="*/ 1676400 w 1866900"/>
              <a:gd name="connsiteY150" fmla="*/ 812007 h 871538"/>
              <a:gd name="connsiteX151" fmla="*/ 1678781 w 1866900"/>
              <a:gd name="connsiteY151" fmla="*/ 804863 h 871538"/>
              <a:gd name="connsiteX152" fmla="*/ 1676400 w 1866900"/>
              <a:gd name="connsiteY152" fmla="*/ 745332 h 871538"/>
              <a:gd name="connsiteX153" fmla="*/ 1671637 w 1866900"/>
              <a:gd name="connsiteY153" fmla="*/ 731044 h 871538"/>
              <a:gd name="connsiteX154" fmla="*/ 1664494 w 1866900"/>
              <a:gd name="connsiteY154" fmla="*/ 716757 h 871538"/>
              <a:gd name="connsiteX155" fmla="*/ 1657350 w 1866900"/>
              <a:gd name="connsiteY155" fmla="*/ 711994 h 871538"/>
              <a:gd name="connsiteX156" fmla="*/ 1654969 w 1866900"/>
              <a:gd name="connsiteY156" fmla="*/ 704850 h 871538"/>
              <a:gd name="connsiteX157" fmla="*/ 1645444 w 1866900"/>
              <a:gd name="connsiteY157" fmla="*/ 690563 h 871538"/>
              <a:gd name="connsiteX158" fmla="*/ 1643062 w 1866900"/>
              <a:gd name="connsiteY158" fmla="*/ 683419 h 871538"/>
              <a:gd name="connsiteX159" fmla="*/ 1635919 w 1866900"/>
              <a:gd name="connsiteY159" fmla="*/ 678657 h 871538"/>
              <a:gd name="connsiteX160" fmla="*/ 1624012 w 1866900"/>
              <a:gd name="connsiteY160" fmla="*/ 657225 h 871538"/>
              <a:gd name="connsiteX161" fmla="*/ 1619250 w 1866900"/>
              <a:gd name="connsiteY161" fmla="*/ 650082 h 871538"/>
              <a:gd name="connsiteX162" fmla="*/ 1614487 w 1866900"/>
              <a:gd name="connsiteY162" fmla="*/ 642938 h 871538"/>
              <a:gd name="connsiteX163" fmla="*/ 1609725 w 1866900"/>
              <a:gd name="connsiteY163" fmla="*/ 626269 h 871538"/>
              <a:gd name="connsiteX164" fmla="*/ 1604962 w 1866900"/>
              <a:gd name="connsiteY164" fmla="*/ 611982 h 871538"/>
              <a:gd name="connsiteX165" fmla="*/ 1602581 w 1866900"/>
              <a:gd name="connsiteY165" fmla="*/ 604838 h 871538"/>
              <a:gd name="connsiteX166" fmla="*/ 1597819 w 1866900"/>
              <a:gd name="connsiteY166" fmla="*/ 588169 h 871538"/>
              <a:gd name="connsiteX167" fmla="*/ 1590675 w 1866900"/>
              <a:gd name="connsiteY167" fmla="*/ 581025 h 871538"/>
              <a:gd name="connsiteX168" fmla="*/ 1585912 w 1866900"/>
              <a:gd name="connsiteY168" fmla="*/ 573882 h 871538"/>
              <a:gd name="connsiteX169" fmla="*/ 1571625 w 1866900"/>
              <a:gd name="connsiteY169" fmla="*/ 564357 h 871538"/>
              <a:gd name="connsiteX170" fmla="*/ 1557337 w 1866900"/>
              <a:gd name="connsiteY170" fmla="*/ 552450 h 871538"/>
              <a:gd name="connsiteX171" fmla="*/ 1547812 w 1866900"/>
              <a:gd name="connsiteY171" fmla="*/ 542925 h 871538"/>
              <a:gd name="connsiteX172" fmla="*/ 1538287 w 1866900"/>
              <a:gd name="connsiteY172" fmla="*/ 533400 h 871538"/>
              <a:gd name="connsiteX173" fmla="*/ 1526381 w 1866900"/>
              <a:gd name="connsiteY173" fmla="*/ 519113 h 871538"/>
              <a:gd name="connsiteX174" fmla="*/ 1521619 w 1866900"/>
              <a:gd name="connsiteY174" fmla="*/ 511969 h 871538"/>
              <a:gd name="connsiteX175" fmla="*/ 1514475 w 1866900"/>
              <a:gd name="connsiteY175" fmla="*/ 509588 h 871538"/>
              <a:gd name="connsiteX176" fmla="*/ 1502569 w 1866900"/>
              <a:gd name="connsiteY176" fmla="*/ 497682 h 871538"/>
              <a:gd name="connsiteX177" fmla="*/ 1490662 w 1866900"/>
              <a:gd name="connsiteY177" fmla="*/ 483394 h 871538"/>
              <a:gd name="connsiteX178" fmla="*/ 1469231 w 1866900"/>
              <a:gd name="connsiteY178" fmla="*/ 473869 h 871538"/>
              <a:gd name="connsiteX179" fmla="*/ 1231106 w 1866900"/>
              <a:gd name="connsiteY179" fmla="*/ 471488 h 871538"/>
              <a:gd name="connsiteX180" fmla="*/ 1031081 w 1866900"/>
              <a:gd name="connsiteY180" fmla="*/ 461963 h 871538"/>
              <a:gd name="connsiteX181" fmla="*/ 840581 w 1866900"/>
              <a:gd name="connsiteY181" fmla="*/ 459582 h 871538"/>
              <a:gd name="connsiteX182" fmla="*/ 750094 w 1866900"/>
              <a:gd name="connsiteY182" fmla="*/ 457200 h 871538"/>
              <a:gd name="connsiteX183" fmla="*/ 500063 w 1866900"/>
              <a:gd name="connsiteY183" fmla="*/ 464344 h 871538"/>
              <a:gd name="connsiteX184" fmla="*/ 347662 w 1866900"/>
              <a:gd name="connsiteY184" fmla="*/ 483394 h 871538"/>
              <a:gd name="connsiteX185" fmla="*/ 250031 w 1866900"/>
              <a:gd name="connsiteY185" fmla="*/ 514350 h 871538"/>
              <a:gd name="connsiteX186" fmla="*/ 185737 w 1866900"/>
              <a:gd name="connsiteY186"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24000 w 1866900"/>
              <a:gd name="connsiteY17" fmla="*/ 302419 h 871538"/>
              <a:gd name="connsiteX18" fmla="*/ 1535906 w 1866900"/>
              <a:gd name="connsiteY18" fmla="*/ 278607 h 871538"/>
              <a:gd name="connsiteX19" fmla="*/ 1538287 w 1866900"/>
              <a:gd name="connsiteY19" fmla="*/ 264319 h 871538"/>
              <a:gd name="connsiteX20" fmla="*/ 1540669 w 1866900"/>
              <a:gd name="connsiteY20" fmla="*/ 257175 h 871538"/>
              <a:gd name="connsiteX21" fmla="*/ 1547812 w 1866900"/>
              <a:gd name="connsiteY21" fmla="*/ 230982 h 871538"/>
              <a:gd name="connsiteX22" fmla="*/ 1552575 w 1866900"/>
              <a:gd name="connsiteY22" fmla="*/ 197644 h 871538"/>
              <a:gd name="connsiteX23" fmla="*/ 1557337 w 1866900"/>
              <a:gd name="connsiteY23" fmla="*/ 190500 h 871538"/>
              <a:gd name="connsiteX24" fmla="*/ 1562100 w 1866900"/>
              <a:gd name="connsiteY24" fmla="*/ 176213 h 871538"/>
              <a:gd name="connsiteX25" fmla="*/ 1564481 w 1866900"/>
              <a:gd name="connsiteY25" fmla="*/ 169069 h 871538"/>
              <a:gd name="connsiteX26" fmla="*/ 1574006 w 1866900"/>
              <a:gd name="connsiteY26" fmla="*/ 154782 h 871538"/>
              <a:gd name="connsiteX27" fmla="*/ 1578769 w 1866900"/>
              <a:gd name="connsiteY27" fmla="*/ 147638 h 871538"/>
              <a:gd name="connsiteX28" fmla="*/ 1590675 w 1866900"/>
              <a:gd name="connsiteY28" fmla="*/ 126207 h 871538"/>
              <a:gd name="connsiteX29" fmla="*/ 1595437 w 1866900"/>
              <a:gd name="connsiteY29" fmla="*/ 119063 h 871538"/>
              <a:gd name="connsiteX30" fmla="*/ 1600200 w 1866900"/>
              <a:gd name="connsiteY30" fmla="*/ 111919 h 871538"/>
              <a:gd name="connsiteX31" fmla="*/ 1600200 w 1866900"/>
              <a:gd name="connsiteY31" fmla="*/ 90488 h 871538"/>
              <a:gd name="connsiteX32" fmla="*/ 1578769 w 1866900"/>
              <a:gd name="connsiteY32" fmla="*/ 73819 h 871538"/>
              <a:gd name="connsiteX33" fmla="*/ 1564481 w 1866900"/>
              <a:gd name="connsiteY33" fmla="*/ 66675 h 871538"/>
              <a:gd name="connsiteX34" fmla="*/ 1557337 w 1866900"/>
              <a:gd name="connsiteY34" fmla="*/ 61913 h 871538"/>
              <a:gd name="connsiteX35" fmla="*/ 1547812 w 1866900"/>
              <a:gd name="connsiteY35" fmla="*/ 57150 h 871538"/>
              <a:gd name="connsiteX36" fmla="*/ 1533525 w 1866900"/>
              <a:gd name="connsiteY36" fmla="*/ 50007 h 871538"/>
              <a:gd name="connsiteX37" fmla="*/ 1526381 w 1866900"/>
              <a:gd name="connsiteY37" fmla="*/ 45244 h 871538"/>
              <a:gd name="connsiteX38" fmla="*/ 1519237 w 1866900"/>
              <a:gd name="connsiteY38" fmla="*/ 42863 h 871538"/>
              <a:gd name="connsiteX39" fmla="*/ 1509712 w 1866900"/>
              <a:gd name="connsiteY39" fmla="*/ 28575 h 871538"/>
              <a:gd name="connsiteX40" fmla="*/ 1504950 w 1866900"/>
              <a:gd name="connsiteY40" fmla="*/ 21432 h 871538"/>
              <a:gd name="connsiteX41" fmla="*/ 1507331 w 1866900"/>
              <a:gd name="connsiteY41" fmla="*/ 11907 h 871538"/>
              <a:gd name="connsiteX42" fmla="*/ 1528762 w 1866900"/>
              <a:gd name="connsiteY42" fmla="*/ 0 h 871538"/>
              <a:gd name="connsiteX43" fmla="*/ 1552575 w 1866900"/>
              <a:gd name="connsiteY43" fmla="*/ 2382 h 871538"/>
              <a:gd name="connsiteX44" fmla="*/ 1566862 w 1866900"/>
              <a:gd name="connsiteY44" fmla="*/ 7144 h 871538"/>
              <a:gd name="connsiteX45" fmla="*/ 1578769 w 1866900"/>
              <a:gd name="connsiteY45" fmla="*/ 9525 h 871538"/>
              <a:gd name="connsiteX46" fmla="*/ 1593056 w 1866900"/>
              <a:gd name="connsiteY46" fmla="*/ 14288 h 871538"/>
              <a:gd name="connsiteX47" fmla="*/ 1600200 w 1866900"/>
              <a:gd name="connsiteY47" fmla="*/ 19050 h 871538"/>
              <a:gd name="connsiteX48" fmla="*/ 1614487 w 1866900"/>
              <a:gd name="connsiteY48" fmla="*/ 21432 h 871538"/>
              <a:gd name="connsiteX49" fmla="*/ 1624012 w 1866900"/>
              <a:gd name="connsiteY49" fmla="*/ 23813 h 871538"/>
              <a:gd name="connsiteX50" fmla="*/ 1638300 w 1866900"/>
              <a:gd name="connsiteY50" fmla="*/ 28575 h 871538"/>
              <a:gd name="connsiteX51" fmla="*/ 1652587 w 1866900"/>
              <a:gd name="connsiteY51" fmla="*/ 30957 h 871538"/>
              <a:gd name="connsiteX52" fmla="*/ 1676400 w 1866900"/>
              <a:gd name="connsiteY52" fmla="*/ 33338 h 871538"/>
              <a:gd name="connsiteX53" fmla="*/ 1702594 w 1866900"/>
              <a:gd name="connsiteY53" fmla="*/ 38100 h 871538"/>
              <a:gd name="connsiteX54" fmla="*/ 1709737 w 1866900"/>
              <a:gd name="connsiteY54" fmla="*/ 40482 h 871538"/>
              <a:gd name="connsiteX55" fmla="*/ 1716881 w 1866900"/>
              <a:gd name="connsiteY55" fmla="*/ 47625 h 871538"/>
              <a:gd name="connsiteX56" fmla="*/ 1721644 w 1866900"/>
              <a:gd name="connsiteY56" fmla="*/ 61913 h 871538"/>
              <a:gd name="connsiteX57" fmla="*/ 1726406 w 1866900"/>
              <a:gd name="connsiteY57" fmla="*/ 78582 h 871538"/>
              <a:gd name="connsiteX58" fmla="*/ 1724025 w 1866900"/>
              <a:gd name="connsiteY58" fmla="*/ 102394 h 871538"/>
              <a:gd name="connsiteX59" fmla="*/ 1716881 w 1866900"/>
              <a:gd name="connsiteY59" fmla="*/ 104775 h 871538"/>
              <a:gd name="connsiteX60" fmla="*/ 1659731 w 1866900"/>
              <a:gd name="connsiteY60" fmla="*/ 107157 h 871538"/>
              <a:gd name="connsiteX61" fmla="*/ 1652587 w 1866900"/>
              <a:gd name="connsiteY61" fmla="*/ 111919 h 871538"/>
              <a:gd name="connsiteX62" fmla="*/ 1650206 w 1866900"/>
              <a:gd name="connsiteY62" fmla="*/ 119063 h 871538"/>
              <a:gd name="connsiteX63" fmla="*/ 1645444 w 1866900"/>
              <a:gd name="connsiteY63" fmla="*/ 126207 h 871538"/>
              <a:gd name="connsiteX64" fmla="*/ 1638300 w 1866900"/>
              <a:gd name="connsiteY64" fmla="*/ 140494 h 871538"/>
              <a:gd name="connsiteX65" fmla="*/ 1635919 w 1866900"/>
              <a:gd name="connsiteY65" fmla="*/ 159544 h 871538"/>
              <a:gd name="connsiteX66" fmla="*/ 1633537 w 1866900"/>
              <a:gd name="connsiteY66" fmla="*/ 166688 h 871538"/>
              <a:gd name="connsiteX67" fmla="*/ 1628775 w 1866900"/>
              <a:gd name="connsiteY67" fmla="*/ 204788 h 871538"/>
              <a:gd name="connsiteX68" fmla="*/ 1626394 w 1866900"/>
              <a:gd name="connsiteY68" fmla="*/ 271463 h 871538"/>
              <a:gd name="connsiteX69" fmla="*/ 1628775 w 1866900"/>
              <a:gd name="connsiteY69" fmla="*/ 338138 h 871538"/>
              <a:gd name="connsiteX70" fmla="*/ 1631156 w 1866900"/>
              <a:gd name="connsiteY70" fmla="*/ 345282 h 871538"/>
              <a:gd name="connsiteX71" fmla="*/ 1645444 w 1866900"/>
              <a:gd name="connsiteY71" fmla="*/ 359569 h 871538"/>
              <a:gd name="connsiteX72" fmla="*/ 1652587 w 1866900"/>
              <a:gd name="connsiteY72" fmla="*/ 361950 h 871538"/>
              <a:gd name="connsiteX73" fmla="*/ 1659731 w 1866900"/>
              <a:gd name="connsiteY73" fmla="*/ 366713 h 871538"/>
              <a:gd name="connsiteX74" fmla="*/ 1726406 w 1866900"/>
              <a:gd name="connsiteY74" fmla="*/ 361950 h 871538"/>
              <a:gd name="connsiteX75" fmla="*/ 1733550 w 1866900"/>
              <a:gd name="connsiteY75" fmla="*/ 297657 h 871538"/>
              <a:gd name="connsiteX76" fmla="*/ 1738312 w 1866900"/>
              <a:gd name="connsiteY76" fmla="*/ 271463 h 871538"/>
              <a:gd name="connsiteX77" fmla="*/ 1743075 w 1866900"/>
              <a:gd name="connsiteY77" fmla="*/ 264319 h 871538"/>
              <a:gd name="connsiteX78" fmla="*/ 1750219 w 1866900"/>
              <a:gd name="connsiteY78" fmla="*/ 261938 h 871538"/>
              <a:gd name="connsiteX79" fmla="*/ 1757362 w 1866900"/>
              <a:gd name="connsiteY79" fmla="*/ 257175 h 871538"/>
              <a:gd name="connsiteX80" fmla="*/ 1774031 w 1866900"/>
              <a:gd name="connsiteY80" fmla="*/ 252413 h 871538"/>
              <a:gd name="connsiteX81" fmla="*/ 1797844 w 1866900"/>
              <a:gd name="connsiteY81" fmla="*/ 254794 h 871538"/>
              <a:gd name="connsiteX82" fmla="*/ 1819275 w 1866900"/>
              <a:gd name="connsiteY82" fmla="*/ 271463 h 871538"/>
              <a:gd name="connsiteX83" fmla="*/ 1826419 w 1866900"/>
              <a:gd name="connsiteY83" fmla="*/ 276225 h 871538"/>
              <a:gd name="connsiteX84" fmla="*/ 1838325 w 1866900"/>
              <a:gd name="connsiteY84" fmla="*/ 297657 h 871538"/>
              <a:gd name="connsiteX85" fmla="*/ 1826419 w 1866900"/>
              <a:gd name="connsiteY85" fmla="*/ 328613 h 871538"/>
              <a:gd name="connsiteX86" fmla="*/ 1819275 w 1866900"/>
              <a:gd name="connsiteY86" fmla="*/ 330994 h 871538"/>
              <a:gd name="connsiteX87" fmla="*/ 1804987 w 1866900"/>
              <a:gd name="connsiteY87" fmla="*/ 342900 h 871538"/>
              <a:gd name="connsiteX88" fmla="*/ 1795462 w 1866900"/>
              <a:gd name="connsiteY88" fmla="*/ 357188 h 871538"/>
              <a:gd name="connsiteX89" fmla="*/ 1800225 w 1866900"/>
              <a:gd name="connsiteY89" fmla="*/ 397669 h 871538"/>
              <a:gd name="connsiteX90" fmla="*/ 1802606 w 1866900"/>
              <a:gd name="connsiteY90" fmla="*/ 404813 h 871538"/>
              <a:gd name="connsiteX91" fmla="*/ 1807369 w 1866900"/>
              <a:gd name="connsiteY91" fmla="*/ 411957 h 871538"/>
              <a:gd name="connsiteX92" fmla="*/ 1812131 w 1866900"/>
              <a:gd name="connsiteY92" fmla="*/ 426244 h 871538"/>
              <a:gd name="connsiteX93" fmla="*/ 1824037 w 1866900"/>
              <a:gd name="connsiteY93" fmla="*/ 447675 h 871538"/>
              <a:gd name="connsiteX94" fmla="*/ 1821656 w 1866900"/>
              <a:gd name="connsiteY94" fmla="*/ 485775 h 871538"/>
              <a:gd name="connsiteX95" fmla="*/ 1816894 w 1866900"/>
              <a:gd name="connsiteY95" fmla="*/ 492919 h 871538"/>
              <a:gd name="connsiteX96" fmla="*/ 1788319 w 1866900"/>
              <a:gd name="connsiteY96" fmla="*/ 485775 h 871538"/>
              <a:gd name="connsiteX97" fmla="*/ 1781175 w 1866900"/>
              <a:gd name="connsiteY97" fmla="*/ 483394 h 871538"/>
              <a:gd name="connsiteX98" fmla="*/ 1774031 w 1866900"/>
              <a:gd name="connsiteY98" fmla="*/ 481013 h 871538"/>
              <a:gd name="connsiteX99" fmla="*/ 1759744 w 1866900"/>
              <a:gd name="connsiteY99" fmla="*/ 459582 h 871538"/>
              <a:gd name="connsiteX100" fmla="*/ 1754981 w 1866900"/>
              <a:gd name="connsiteY100" fmla="*/ 452438 h 871538"/>
              <a:gd name="connsiteX101" fmla="*/ 1747837 w 1866900"/>
              <a:gd name="connsiteY101" fmla="*/ 438150 h 871538"/>
              <a:gd name="connsiteX102" fmla="*/ 1728787 w 1866900"/>
              <a:gd name="connsiteY102" fmla="*/ 426244 h 871538"/>
              <a:gd name="connsiteX103" fmla="*/ 1721644 w 1866900"/>
              <a:gd name="connsiteY103" fmla="*/ 421482 h 871538"/>
              <a:gd name="connsiteX104" fmla="*/ 1707356 w 1866900"/>
              <a:gd name="connsiteY104" fmla="*/ 416719 h 871538"/>
              <a:gd name="connsiteX105" fmla="*/ 1690687 w 1866900"/>
              <a:gd name="connsiteY105" fmla="*/ 419100 h 871538"/>
              <a:gd name="connsiteX106" fmla="*/ 1654969 w 1866900"/>
              <a:gd name="connsiteY106" fmla="*/ 426244 h 871538"/>
              <a:gd name="connsiteX107" fmla="*/ 1647825 w 1866900"/>
              <a:gd name="connsiteY107" fmla="*/ 440532 h 871538"/>
              <a:gd name="connsiteX108" fmla="*/ 1652587 w 1866900"/>
              <a:gd name="connsiteY108" fmla="*/ 523875 h 871538"/>
              <a:gd name="connsiteX109" fmla="*/ 1657350 w 1866900"/>
              <a:gd name="connsiteY109" fmla="*/ 538163 h 871538"/>
              <a:gd name="connsiteX110" fmla="*/ 1662112 w 1866900"/>
              <a:gd name="connsiteY110" fmla="*/ 554832 h 871538"/>
              <a:gd name="connsiteX111" fmla="*/ 1666875 w 1866900"/>
              <a:gd name="connsiteY111" fmla="*/ 561975 h 871538"/>
              <a:gd name="connsiteX112" fmla="*/ 1676400 w 1866900"/>
              <a:gd name="connsiteY112" fmla="*/ 573882 h 871538"/>
              <a:gd name="connsiteX113" fmla="*/ 1678781 w 1866900"/>
              <a:gd name="connsiteY113" fmla="*/ 581025 h 871538"/>
              <a:gd name="connsiteX114" fmla="*/ 1688306 w 1866900"/>
              <a:gd name="connsiteY114" fmla="*/ 595313 h 871538"/>
              <a:gd name="connsiteX115" fmla="*/ 1693069 w 1866900"/>
              <a:gd name="connsiteY115" fmla="*/ 602457 h 871538"/>
              <a:gd name="connsiteX116" fmla="*/ 1697831 w 1866900"/>
              <a:gd name="connsiteY116" fmla="*/ 616744 h 871538"/>
              <a:gd name="connsiteX117" fmla="*/ 1707356 w 1866900"/>
              <a:gd name="connsiteY117" fmla="*/ 631032 h 871538"/>
              <a:gd name="connsiteX118" fmla="*/ 1714500 w 1866900"/>
              <a:gd name="connsiteY118" fmla="*/ 652463 h 871538"/>
              <a:gd name="connsiteX119" fmla="*/ 1716881 w 1866900"/>
              <a:gd name="connsiteY119" fmla="*/ 659607 h 871538"/>
              <a:gd name="connsiteX120" fmla="*/ 1731169 w 1866900"/>
              <a:gd name="connsiteY120" fmla="*/ 666750 h 871538"/>
              <a:gd name="connsiteX121" fmla="*/ 1781175 w 1866900"/>
              <a:gd name="connsiteY121" fmla="*/ 659607 h 871538"/>
              <a:gd name="connsiteX122" fmla="*/ 1788319 w 1866900"/>
              <a:gd name="connsiteY122" fmla="*/ 654844 h 871538"/>
              <a:gd name="connsiteX123" fmla="*/ 1802606 w 1866900"/>
              <a:gd name="connsiteY123" fmla="*/ 650082 h 871538"/>
              <a:gd name="connsiteX124" fmla="*/ 1809750 w 1866900"/>
              <a:gd name="connsiteY124" fmla="*/ 645319 h 871538"/>
              <a:gd name="connsiteX125" fmla="*/ 1852612 w 1866900"/>
              <a:gd name="connsiteY125" fmla="*/ 645319 h 871538"/>
              <a:gd name="connsiteX126" fmla="*/ 1859756 w 1866900"/>
              <a:gd name="connsiteY126" fmla="*/ 650082 h 871538"/>
              <a:gd name="connsiteX127" fmla="*/ 1862137 w 1866900"/>
              <a:gd name="connsiteY127" fmla="*/ 657225 h 871538"/>
              <a:gd name="connsiteX128" fmla="*/ 1866900 w 1866900"/>
              <a:gd name="connsiteY128" fmla="*/ 664369 h 871538"/>
              <a:gd name="connsiteX129" fmla="*/ 1864519 w 1866900"/>
              <a:gd name="connsiteY129" fmla="*/ 697707 h 871538"/>
              <a:gd name="connsiteX130" fmla="*/ 1857375 w 1866900"/>
              <a:gd name="connsiteY130" fmla="*/ 704850 h 871538"/>
              <a:gd name="connsiteX131" fmla="*/ 1854994 w 1866900"/>
              <a:gd name="connsiteY131" fmla="*/ 711994 h 871538"/>
              <a:gd name="connsiteX132" fmla="*/ 1840706 w 1866900"/>
              <a:gd name="connsiteY132" fmla="*/ 723900 h 871538"/>
              <a:gd name="connsiteX133" fmla="*/ 1833562 w 1866900"/>
              <a:gd name="connsiteY133" fmla="*/ 726282 h 871538"/>
              <a:gd name="connsiteX134" fmla="*/ 1826419 w 1866900"/>
              <a:gd name="connsiteY134" fmla="*/ 731044 h 871538"/>
              <a:gd name="connsiteX135" fmla="*/ 1793081 w 1866900"/>
              <a:gd name="connsiteY135" fmla="*/ 740569 h 871538"/>
              <a:gd name="connsiteX136" fmla="*/ 1785937 w 1866900"/>
              <a:gd name="connsiteY136" fmla="*/ 742950 h 871538"/>
              <a:gd name="connsiteX137" fmla="*/ 1771650 w 1866900"/>
              <a:gd name="connsiteY137" fmla="*/ 752475 h 871538"/>
              <a:gd name="connsiteX138" fmla="*/ 1762125 w 1866900"/>
              <a:gd name="connsiteY138" fmla="*/ 764382 h 871538"/>
              <a:gd name="connsiteX139" fmla="*/ 1754981 w 1866900"/>
              <a:gd name="connsiteY139" fmla="*/ 785813 h 871538"/>
              <a:gd name="connsiteX140" fmla="*/ 1752600 w 1866900"/>
              <a:gd name="connsiteY140" fmla="*/ 792957 h 871538"/>
              <a:gd name="connsiteX141" fmla="*/ 1747837 w 1866900"/>
              <a:gd name="connsiteY141" fmla="*/ 800100 h 871538"/>
              <a:gd name="connsiteX142" fmla="*/ 1745456 w 1866900"/>
              <a:gd name="connsiteY142" fmla="*/ 838200 h 871538"/>
              <a:gd name="connsiteX143" fmla="*/ 1743075 w 1866900"/>
              <a:gd name="connsiteY143" fmla="*/ 845344 h 871538"/>
              <a:gd name="connsiteX144" fmla="*/ 1733550 w 1866900"/>
              <a:gd name="connsiteY144" fmla="*/ 859632 h 871538"/>
              <a:gd name="connsiteX145" fmla="*/ 1712119 w 1866900"/>
              <a:gd name="connsiteY145" fmla="*/ 869157 h 871538"/>
              <a:gd name="connsiteX146" fmla="*/ 1704975 w 1866900"/>
              <a:gd name="connsiteY146" fmla="*/ 871538 h 871538"/>
              <a:gd name="connsiteX147" fmla="*/ 1688306 w 1866900"/>
              <a:gd name="connsiteY147" fmla="*/ 869157 h 871538"/>
              <a:gd name="connsiteX148" fmla="*/ 1678781 w 1866900"/>
              <a:gd name="connsiteY148" fmla="*/ 854869 h 871538"/>
              <a:gd name="connsiteX149" fmla="*/ 1674019 w 1866900"/>
              <a:gd name="connsiteY149" fmla="*/ 847725 h 871538"/>
              <a:gd name="connsiteX150" fmla="*/ 1676400 w 1866900"/>
              <a:gd name="connsiteY150" fmla="*/ 812007 h 871538"/>
              <a:gd name="connsiteX151" fmla="*/ 1678781 w 1866900"/>
              <a:gd name="connsiteY151" fmla="*/ 804863 h 871538"/>
              <a:gd name="connsiteX152" fmla="*/ 1676400 w 1866900"/>
              <a:gd name="connsiteY152" fmla="*/ 745332 h 871538"/>
              <a:gd name="connsiteX153" fmla="*/ 1671637 w 1866900"/>
              <a:gd name="connsiteY153" fmla="*/ 731044 h 871538"/>
              <a:gd name="connsiteX154" fmla="*/ 1664494 w 1866900"/>
              <a:gd name="connsiteY154" fmla="*/ 716757 h 871538"/>
              <a:gd name="connsiteX155" fmla="*/ 1657350 w 1866900"/>
              <a:gd name="connsiteY155" fmla="*/ 711994 h 871538"/>
              <a:gd name="connsiteX156" fmla="*/ 1654969 w 1866900"/>
              <a:gd name="connsiteY156" fmla="*/ 704850 h 871538"/>
              <a:gd name="connsiteX157" fmla="*/ 1645444 w 1866900"/>
              <a:gd name="connsiteY157" fmla="*/ 690563 h 871538"/>
              <a:gd name="connsiteX158" fmla="*/ 1643062 w 1866900"/>
              <a:gd name="connsiteY158" fmla="*/ 683419 h 871538"/>
              <a:gd name="connsiteX159" fmla="*/ 1635919 w 1866900"/>
              <a:gd name="connsiteY159" fmla="*/ 678657 h 871538"/>
              <a:gd name="connsiteX160" fmla="*/ 1624012 w 1866900"/>
              <a:gd name="connsiteY160" fmla="*/ 657225 h 871538"/>
              <a:gd name="connsiteX161" fmla="*/ 1619250 w 1866900"/>
              <a:gd name="connsiteY161" fmla="*/ 650082 h 871538"/>
              <a:gd name="connsiteX162" fmla="*/ 1614487 w 1866900"/>
              <a:gd name="connsiteY162" fmla="*/ 642938 h 871538"/>
              <a:gd name="connsiteX163" fmla="*/ 1609725 w 1866900"/>
              <a:gd name="connsiteY163" fmla="*/ 626269 h 871538"/>
              <a:gd name="connsiteX164" fmla="*/ 1604962 w 1866900"/>
              <a:gd name="connsiteY164" fmla="*/ 611982 h 871538"/>
              <a:gd name="connsiteX165" fmla="*/ 1602581 w 1866900"/>
              <a:gd name="connsiteY165" fmla="*/ 604838 h 871538"/>
              <a:gd name="connsiteX166" fmla="*/ 1597819 w 1866900"/>
              <a:gd name="connsiteY166" fmla="*/ 588169 h 871538"/>
              <a:gd name="connsiteX167" fmla="*/ 1590675 w 1866900"/>
              <a:gd name="connsiteY167" fmla="*/ 581025 h 871538"/>
              <a:gd name="connsiteX168" fmla="*/ 1585912 w 1866900"/>
              <a:gd name="connsiteY168" fmla="*/ 573882 h 871538"/>
              <a:gd name="connsiteX169" fmla="*/ 1571625 w 1866900"/>
              <a:gd name="connsiteY169" fmla="*/ 564357 h 871538"/>
              <a:gd name="connsiteX170" fmla="*/ 1557337 w 1866900"/>
              <a:gd name="connsiteY170" fmla="*/ 552450 h 871538"/>
              <a:gd name="connsiteX171" fmla="*/ 1547812 w 1866900"/>
              <a:gd name="connsiteY171" fmla="*/ 542925 h 871538"/>
              <a:gd name="connsiteX172" fmla="*/ 1538287 w 1866900"/>
              <a:gd name="connsiteY172" fmla="*/ 533400 h 871538"/>
              <a:gd name="connsiteX173" fmla="*/ 1526381 w 1866900"/>
              <a:gd name="connsiteY173" fmla="*/ 519113 h 871538"/>
              <a:gd name="connsiteX174" fmla="*/ 1521619 w 1866900"/>
              <a:gd name="connsiteY174" fmla="*/ 511969 h 871538"/>
              <a:gd name="connsiteX175" fmla="*/ 1514475 w 1866900"/>
              <a:gd name="connsiteY175" fmla="*/ 509588 h 871538"/>
              <a:gd name="connsiteX176" fmla="*/ 1502569 w 1866900"/>
              <a:gd name="connsiteY176" fmla="*/ 497682 h 871538"/>
              <a:gd name="connsiteX177" fmla="*/ 1490662 w 1866900"/>
              <a:gd name="connsiteY177" fmla="*/ 483394 h 871538"/>
              <a:gd name="connsiteX178" fmla="*/ 1469231 w 1866900"/>
              <a:gd name="connsiteY178" fmla="*/ 473869 h 871538"/>
              <a:gd name="connsiteX179" fmla="*/ 1231106 w 1866900"/>
              <a:gd name="connsiteY179" fmla="*/ 471488 h 871538"/>
              <a:gd name="connsiteX180" fmla="*/ 1031081 w 1866900"/>
              <a:gd name="connsiteY180" fmla="*/ 461963 h 871538"/>
              <a:gd name="connsiteX181" fmla="*/ 840581 w 1866900"/>
              <a:gd name="connsiteY181" fmla="*/ 459582 h 871538"/>
              <a:gd name="connsiteX182" fmla="*/ 750094 w 1866900"/>
              <a:gd name="connsiteY182" fmla="*/ 457200 h 871538"/>
              <a:gd name="connsiteX183" fmla="*/ 500063 w 1866900"/>
              <a:gd name="connsiteY183" fmla="*/ 464344 h 871538"/>
              <a:gd name="connsiteX184" fmla="*/ 347662 w 1866900"/>
              <a:gd name="connsiteY184" fmla="*/ 483394 h 871538"/>
              <a:gd name="connsiteX185" fmla="*/ 250031 w 1866900"/>
              <a:gd name="connsiteY185" fmla="*/ 514350 h 871538"/>
              <a:gd name="connsiteX186" fmla="*/ 185737 w 1866900"/>
              <a:gd name="connsiteY186"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24000 w 1866900"/>
              <a:gd name="connsiteY17" fmla="*/ 302419 h 871538"/>
              <a:gd name="connsiteX18" fmla="*/ 1535906 w 1866900"/>
              <a:gd name="connsiteY18" fmla="*/ 278607 h 871538"/>
              <a:gd name="connsiteX19" fmla="*/ 1540669 w 1866900"/>
              <a:gd name="connsiteY19" fmla="*/ 257175 h 871538"/>
              <a:gd name="connsiteX20" fmla="*/ 1547812 w 1866900"/>
              <a:gd name="connsiteY20" fmla="*/ 230982 h 871538"/>
              <a:gd name="connsiteX21" fmla="*/ 1552575 w 1866900"/>
              <a:gd name="connsiteY21" fmla="*/ 197644 h 871538"/>
              <a:gd name="connsiteX22" fmla="*/ 1557337 w 1866900"/>
              <a:gd name="connsiteY22" fmla="*/ 190500 h 871538"/>
              <a:gd name="connsiteX23" fmla="*/ 1562100 w 1866900"/>
              <a:gd name="connsiteY23" fmla="*/ 176213 h 871538"/>
              <a:gd name="connsiteX24" fmla="*/ 1564481 w 1866900"/>
              <a:gd name="connsiteY24" fmla="*/ 169069 h 871538"/>
              <a:gd name="connsiteX25" fmla="*/ 1574006 w 1866900"/>
              <a:gd name="connsiteY25" fmla="*/ 154782 h 871538"/>
              <a:gd name="connsiteX26" fmla="*/ 1578769 w 1866900"/>
              <a:gd name="connsiteY26" fmla="*/ 147638 h 871538"/>
              <a:gd name="connsiteX27" fmla="*/ 1590675 w 1866900"/>
              <a:gd name="connsiteY27" fmla="*/ 126207 h 871538"/>
              <a:gd name="connsiteX28" fmla="*/ 1595437 w 1866900"/>
              <a:gd name="connsiteY28" fmla="*/ 119063 h 871538"/>
              <a:gd name="connsiteX29" fmla="*/ 1600200 w 1866900"/>
              <a:gd name="connsiteY29" fmla="*/ 111919 h 871538"/>
              <a:gd name="connsiteX30" fmla="*/ 1600200 w 1866900"/>
              <a:gd name="connsiteY30" fmla="*/ 90488 h 871538"/>
              <a:gd name="connsiteX31" fmla="*/ 1578769 w 1866900"/>
              <a:gd name="connsiteY31" fmla="*/ 73819 h 871538"/>
              <a:gd name="connsiteX32" fmla="*/ 1564481 w 1866900"/>
              <a:gd name="connsiteY32" fmla="*/ 66675 h 871538"/>
              <a:gd name="connsiteX33" fmla="*/ 1557337 w 1866900"/>
              <a:gd name="connsiteY33" fmla="*/ 61913 h 871538"/>
              <a:gd name="connsiteX34" fmla="*/ 1547812 w 1866900"/>
              <a:gd name="connsiteY34" fmla="*/ 57150 h 871538"/>
              <a:gd name="connsiteX35" fmla="*/ 1533525 w 1866900"/>
              <a:gd name="connsiteY35" fmla="*/ 50007 h 871538"/>
              <a:gd name="connsiteX36" fmla="*/ 1526381 w 1866900"/>
              <a:gd name="connsiteY36" fmla="*/ 45244 h 871538"/>
              <a:gd name="connsiteX37" fmla="*/ 1519237 w 1866900"/>
              <a:gd name="connsiteY37" fmla="*/ 42863 h 871538"/>
              <a:gd name="connsiteX38" fmla="*/ 1509712 w 1866900"/>
              <a:gd name="connsiteY38" fmla="*/ 28575 h 871538"/>
              <a:gd name="connsiteX39" fmla="*/ 1504950 w 1866900"/>
              <a:gd name="connsiteY39" fmla="*/ 21432 h 871538"/>
              <a:gd name="connsiteX40" fmla="*/ 1507331 w 1866900"/>
              <a:gd name="connsiteY40" fmla="*/ 11907 h 871538"/>
              <a:gd name="connsiteX41" fmla="*/ 1528762 w 1866900"/>
              <a:gd name="connsiteY41" fmla="*/ 0 h 871538"/>
              <a:gd name="connsiteX42" fmla="*/ 1552575 w 1866900"/>
              <a:gd name="connsiteY42" fmla="*/ 2382 h 871538"/>
              <a:gd name="connsiteX43" fmla="*/ 1566862 w 1866900"/>
              <a:gd name="connsiteY43" fmla="*/ 7144 h 871538"/>
              <a:gd name="connsiteX44" fmla="*/ 1578769 w 1866900"/>
              <a:gd name="connsiteY44" fmla="*/ 9525 h 871538"/>
              <a:gd name="connsiteX45" fmla="*/ 1593056 w 1866900"/>
              <a:gd name="connsiteY45" fmla="*/ 14288 h 871538"/>
              <a:gd name="connsiteX46" fmla="*/ 1600200 w 1866900"/>
              <a:gd name="connsiteY46" fmla="*/ 19050 h 871538"/>
              <a:gd name="connsiteX47" fmla="*/ 1614487 w 1866900"/>
              <a:gd name="connsiteY47" fmla="*/ 21432 h 871538"/>
              <a:gd name="connsiteX48" fmla="*/ 1624012 w 1866900"/>
              <a:gd name="connsiteY48" fmla="*/ 23813 h 871538"/>
              <a:gd name="connsiteX49" fmla="*/ 1638300 w 1866900"/>
              <a:gd name="connsiteY49" fmla="*/ 28575 h 871538"/>
              <a:gd name="connsiteX50" fmla="*/ 1652587 w 1866900"/>
              <a:gd name="connsiteY50" fmla="*/ 30957 h 871538"/>
              <a:gd name="connsiteX51" fmla="*/ 1676400 w 1866900"/>
              <a:gd name="connsiteY51" fmla="*/ 33338 h 871538"/>
              <a:gd name="connsiteX52" fmla="*/ 1702594 w 1866900"/>
              <a:gd name="connsiteY52" fmla="*/ 38100 h 871538"/>
              <a:gd name="connsiteX53" fmla="*/ 1709737 w 1866900"/>
              <a:gd name="connsiteY53" fmla="*/ 40482 h 871538"/>
              <a:gd name="connsiteX54" fmla="*/ 1716881 w 1866900"/>
              <a:gd name="connsiteY54" fmla="*/ 47625 h 871538"/>
              <a:gd name="connsiteX55" fmla="*/ 1721644 w 1866900"/>
              <a:gd name="connsiteY55" fmla="*/ 61913 h 871538"/>
              <a:gd name="connsiteX56" fmla="*/ 1726406 w 1866900"/>
              <a:gd name="connsiteY56" fmla="*/ 78582 h 871538"/>
              <a:gd name="connsiteX57" fmla="*/ 1724025 w 1866900"/>
              <a:gd name="connsiteY57" fmla="*/ 102394 h 871538"/>
              <a:gd name="connsiteX58" fmla="*/ 1716881 w 1866900"/>
              <a:gd name="connsiteY58" fmla="*/ 104775 h 871538"/>
              <a:gd name="connsiteX59" fmla="*/ 1659731 w 1866900"/>
              <a:gd name="connsiteY59" fmla="*/ 107157 h 871538"/>
              <a:gd name="connsiteX60" fmla="*/ 1652587 w 1866900"/>
              <a:gd name="connsiteY60" fmla="*/ 111919 h 871538"/>
              <a:gd name="connsiteX61" fmla="*/ 1650206 w 1866900"/>
              <a:gd name="connsiteY61" fmla="*/ 119063 h 871538"/>
              <a:gd name="connsiteX62" fmla="*/ 1645444 w 1866900"/>
              <a:gd name="connsiteY62" fmla="*/ 126207 h 871538"/>
              <a:gd name="connsiteX63" fmla="*/ 1638300 w 1866900"/>
              <a:gd name="connsiteY63" fmla="*/ 140494 h 871538"/>
              <a:gd name="connsiteX64" fmla="*/ 1635919 w 1866900"/>
              <a:gd name="connsiteY64" fmla="*/ 159544 h 871538"/>
              <a:gd name="connsiteX65" fmla="*/ 1633537 w 1866900"/>
              <a:gd name="connsiteY65" fmla="*/ 166688 h 871538"/>
              <a:gd name="connsiteX66" fmla="*/ 1628775 w 1866900"/>
              <a:gd name="connsiteY66" fmla="*/ 204788 h 871538"/>
              <a:gd name="connsiteX67" fmla="*/ 1626394 w 1866900"/>
              <a:gd name="connsiteY67" fmla="*/ 271463 h 871538"/>
              <a:gd name="connsiteX68" fmla="*/ 1628775 w 1866900"/>
              <a:gd name="connsiteY68" fmla="*/ 338138 h 871538"/>
              <a:gd name="connsiteX69" fmla="*/ 1631156 w 1866900"/>
              <a:gd name="connsiteY69" fmla="*/ 345282 h 871538"/>
              <a:gd name="connsiteX70" fmla="*/ 1645444 w 1866900"/>
              <a:gd name="connsiteY70" fmla="*/ 359569 h 871538"/>
              <a:gd name="connsiteX71" fmla="*/ 1652587 w 1866900"/>
              <a:gd name="connsiteY71" fmla="*/ 361950 h 871538"/>
              <a:gd name="connsiteX72" fmla="*/ 1659731 w 1866900"/>
              <a:gd name="connsiteY72" fmla="*/ 366713 h 871538"/>
              <a:gd name="connsiteX73" fmla="*/ 1726406 w 1866900"/>
              <a:gd name="connsiteY73" fmla="*/ 361950 h 871538"/>
              <a:gd name="connsiteX74" fmla="*/ 1733550 w 1866900"/>
              <a:gd name="connsiteY74" fmla="*/ 297657 h 871538"/>
              <a:gd name="connsiteX75" fmla="*/ 1738312 w 1866900"/>
              <a:gd name="connsiteY75" fmla="*/ 271463 h 871538"/>
              <a:gd name="connsiteX76" fmla="*/ 1743075 w 1866900"/>
              <a:gd name="connsiteY76" fmla="*/ 264319 h 871538"/>
              <a:gd name="connsiteX77" fmla="*/ 1750219 w 1866900"/>
              <a:gd name="connsiteY77" fmla="*/ 261938 h 871538"/>
              <a:gd name="connsiteX78" fmla="*/ 1757362 w 1866900"/>
              <a:gd name="connsiteY78" fmla="*/ 257175 h 871538"/>
              <a:gd name="connsiteX79" fmla="*/ 1774031 w 1866900"/>
              <a:gd name="connsiteY79" fmla="*/ 252413 h 871538"/>
              <a:gd name="connsiteX80" fmla="*/ 1797844 w 1866900"/>
              <a:gd name="connsiteY80" fmla="*/ 254794 h 871538"/>
              <a:gd name="connsiteX81" fmla="*/ 1819275 w 1866900"/>
              <a:gd name="connsiteY81" fmla="*/ 271463 h 871538"/>
              <a:gd name="connsiteX82" fmla="*/ 1826419 w 1866900"/>
              <a:gd name="connsiteY82" fmla="*/ 276225 h 871538"/>
              <a:gd name="connsiteX83" fmla="*/ 1838325 w 1866900"/>
              <a:gd name="connsiteY83" fmla="*/ 297657 h 871538"/>
              <a:gd name="connsiteX84" fmla="*/ 1826419 w 1866900"/>
              <a:gd name="connsiteY84" fmla="*/ 328613 h 871538"/>
              <a:gd name="connsiteX85" fmla="*/ 1819275 w 1866900"/>
              <a:gd name="connsiteY85" fmla="*/ 330994 h 871538"/>
              <a:gd name="connsiteX86" fmla="*/ 1804987 w 1866900"/>
              <a:gd name="connsiteY86" fmla="*/ 342900 h 871538"/>
              <a:gd name="connsiteX87" fmla="*/ 1795462 w 1866900"/>
              <a:gd name="connsiteY87" fmla="*/ 357188 h 871538"/>
              <a:gd name="connsiteX88" fmla="*/ 1800225 w 1866900"/>
              <a:gd name="connsiteY88" fmla="*/ 397669 h 871538"/>
              <a:gd name="connsiteX89" fmla="*/ 1802606 w 1866900"/>
              <a:gd name="connsiteY89" fmla="*/ 404813 h 871538"/>
              <a:gd name="connsiteX90" fmla="*/ 1807369 w 1866900"/>
              <a:gd name="connsiteY90" fmla="*/ 411957 h 871538"/>
              <a:gd name="connsiteX91" fmla="*/ 1812131 w 1866900"/>
              <a:gd name="connsiteY91" fmla="*/ 426244 h 871538"/>
              <a:gd name="connsiteX92" fmla="*/ 1824037 w 1866900"/>
              <a:gd name="connsiteY92" fmla="*/ 447675 h 871538"/>
              <a:gd name="connsiteX93" fmla="*/ 1821656 w 1866900"/>
              <a:gd name="connsiteY93" fmla="*/ 485775 h 871538"/>
              <a:gd name="connsiteX94" fmla="*/ 1816894 w 1866900"/>
              <a:gd name="connsiteY94" fmla="*/ 492919 h 871538"/>
              <a:gd name="connsiteX95" fmla="*/ 1788319 w 1866900"/>
              <a:gd name="connsiteY95" fmla="*/ 485775 h 871538"/>
              <a:gd name="connsiteX96" fmla="*/ 1781175 w 1866900"/>
              <a:gd name="connsiteY96" fmla="*/ 483394 h 871538"/>
              <a:gd name="connsiteX97" fmla="*/ 1774031 w 1866900"/>
              <a:gd name="connsiteY97" fmla="*/ 481013 h 871538"/>
              <a:gd name="connsiteX98" fmla="*/ 1759744 w 1866900"/>
              <a:gd name="connsiteY98" fmla="*/ 459582 h 871538"/>
              <a:gd name="connsiteX99" fmla="*/ 1754981 w 1866900"/>
              <a:gd name="connsiteY99" fmla="*/ 452438 h 871538"/>
              <a:gd name="connsiteX100" fmla="*/ 1747837 w 1866900"/>
              <a:gd name="connsiteY100" fmla="*/ 438150 h 871538"/>
              <a:gd name="connsiteX101" fmla="*/ 1728787 w 1866900"/>
              <a:gd name="connsiteY101" fmla="*/ 426244 h 871538"/>
              <a:gd name="connsiteX102" fmla="*/ 1721644 w 1866900"/>
              <a:gd name="connsiteY102" fmla="*/ 421482 h 871538"/>
              <a:gd name="connsiteX103" fmla="*/ 1707356 w 1866900"/>
              <a:gd name="connsiteY103" fmla="*/ 416719 h 871538"/>
              <a:gd name="connsiteX104" fmla="*/ 1690687 w 1866900"/>
              <a:gd name="connsiteY104" fmla="*/ 419100 h 871538"/>
              <a:gd name="connsiteX105" fmla="*/ 1654969 w 1866900"/>
              <a:gd name="connsiteY105" fmla="*/ 426244 h 871538"/>
              <a:gd name="connsiteX106" fmla="*/ 1647825 w 1866900"/>
              <a:gd name="connsiteY106" fmla="*/ 440532 h 871538"/>
              <a:gd name="connsiteX107" fmla="*/ 1652587 w 1866900"/>
              <a:gd name="connsiteY107" fmla="*/ 523875 h 871538"/>
              <a:gd name="connsiteX108" fmla="*/ 1657350 w 1866900"/>
              <a:gd name="connsiteY108" fmla="*/ 538163 h 871538"/>
              <a:gd name="connsiteX109" fmla="*/ 1662112 w 1866900"/>
              <a:gd name="connsiteY109" fmla="*/ 554832 h 871538"/>
              <a:gd name="connsiteX110" fmla="*/ 1666875 w 1866900"/>
              <a:gd name="connsiteY110" fmla="*/ 561975 h 871538"/>
              <a:gd name="connsiteX111" fmla="*/ 1676400 w 1866900"/>
              <a:gd name="connsiteY111" fmla="*/ 573882 h 871538"/>
              <a:gd name="connsiteX112" fmla="*/ 1678781 w 1866900"/>
              <a:gd name="connsiteY112" fmla="*/ 581025 h 871538"/>
              <a:gd name="connsiteX113" fmla="*/ 1688306 w 1866900"/>
              <a:gd name="connsiteY113" fmla="*/ 595313 h 871538"/>
              <a:gd name="connsiteX114" fmla="*/ 1693069 w 1866900"/>
              <a:gd name="connsiteY114" fmla="*/ 602457 h 871538"/>
              <a:gd name="connsiteX115" fmla="*/ 1697831 w 1866900"/>
              <a:gd name="connsiteY115" fmla="*/ 616744 h 871538"/>
              <a:gd name="connsiteX116" fmla="*/ 1707356 w 1866900"/>
              <a:gd name="connsiteY116" fmla="*/ 631032 h 871538"/>
              <a:gd name="connsiteX117" fmla="*/ 1714500 w 1866900"/>
              <a:gd name="connsiteY117" fmla="*/ 652463 h 871538"/>
              <a:gd name="connsiteX118" fmla="*/ 1716881 w 1866900"/>
              <a:gd name="connsiteY118" fmla="*/ 659607 h 871538"/>
              <a:gd name="connsiteX119" fmla="*/ 1731169 w 1866900"/>
              <a:gd name="connsiteY119" fmla="*/ 666750 h 871538"/>
              <a:gd name="connsiteX120" fmla="*/ 1781175 w 1866900"/>
              <a:gd name="connsiteY120" fmla="*/ 659607 h 871538"/>
              <a:gd name="connsiteX121" fmla="*/ 1788319 w 1866900"/>
              <a:gd name="connsiteY121" fmla="*/ 654844 h 871538"/>
              <a:gd name="connsiteX122" fmla="*/ 1802606 w 1866900"/>
              <a:gd name="connsiteY122" fmla="*/ 650082 h 871538"/>
              <a:gd name="connsiteX123" fmla="*/ 1809750 w 1866900"/>
              <a:gd name="connsiteY123" fmla="*/ 645319 h 871538"/>
              <a:gd name="connsiteX124" fmla="*/ 1852612 w 1866900"/>
              <a:gd name="connsiteY124" fmla="*/ 645319 h 871538"/>
              <a:gd name="connsiteX125" fmla="*/ 1859756 w 1866900"/>
              <a:gd name="connsiteY125" fmla="*/ 650082 h 871538"/>
              <a:gd name="connsiteX126" fmla="*/ 1862137 w 1866900"/>
              <a:gd name="connsiteY126" fmla="*/ 657225 h 871538"/>
              <a:gd name="connsiteX127" fmla="*/ 1866900 w 1866900"/>
              <a:gd name="connsiteY127" fmla="*/ 664369 h 871538"/>
              <a:gd name="connsiteX128" fmla="*/ 1864519 w 1866900"/>
              <a:gd name="connsiteY128" fmla="*/ 697707 h 871538"/>
              <a:gd name="connsiteX129" fmla="*/ 1857375 w 1866900"/>
              <a:gd name="connsiteY129" fmla="*/ 704850 h 871538"/>
              <a:gd name="connsiteX130" fmla="*/ 1854994 w 1866900"/>
              <a:gd name="connsiteY130" fmla="*/ 711994 h 871538"/>
              <a:gd name="connsiteX131" fmla="*/ 1840706 w 1866900"/>
              <a:gd name="connsiteY131" fmla="*/ 723900 h 871538"/>
              <a:gd name="connsiteX132" fmla="*/ 1833562 w 1866900"/>
              <a:gd name="connsiteY132" fmla="*/ 726282 h 871538"/>
              <a:gd name="connsiteX133" fmla="*/ 1826419 w 1866900"/>
              <a:gd name="connsiteY133" fmla="*/ 731044 h 871538"/>
              <a:gd name="connsiteX134" fmla="*/ 1793081 w 1866900"/>
              <a:gd name="connsiteY134" fmla="*/ 740569 h 871538"/>
              <a:gd name="connsiteX135" fmla="*/ 1785937 w 1866900"/>
              <a:gd name="connsiteY135" fmla="*/ 742950 h 871538"/>
              <a:gd name="connsiteX136" fmla="*/ 1771650 w 1866900"/>
              <a:gd name="connsiteY136" fmla="*/ 752475 h 871538"/>
              <a:gd name="connsiteX137" fmla="*/ 1762125 w 1866900"/>
              <a:gd name="connsiteY137" fmla="*/ 764382 h 871538"/>
              <a:gd name="connsiteX138" fmla="*/ 1754981 w 1866900"/>
              <a:gd name="connsiteY138" fmla="*/ 785813 h 871538"/>
              <a:gd name="connsiteX139" fmla="*/ 1752600 w 1866900"/>
              <a:gd name="connsiteY139" fmla="*/ 792957 h 871538"/>
              <a:gd name="connsiteX140" fmla="*/ 1747837 w 1866900"/>
              <a:gd name="connsiteY140" fmla="*/ 800100 h 871538"/>
              <a:gd name="connsiteX141" fmla="*/ 1745456 w 1866900"/>
              <a:gd name="connsiteY141" fmla="*/ 838200 h 871538"/>
              <a:gd name="connsiteX142" fmla="*/ 1743075 w 1866900"/>
              <a:gd name="connsiteY142" fmla="*/ 845344 h 871538"/>
              <a:gd name="connsiteX143" fmla="*/ 1733550 w 1866900"/>
              <a:gd name="connsiteY143" fmla="*/ 859632 h 871538"/>
              <a:gd name="connsiteX144" fmla="*/ 1712119 w 1866900"/>
              <a:gd name="connsiteY144" fmla="*/ 869157 h 871538"/>
              <a:gd name="connsiteX145" fmla="*/ 1704975 w 1866900"/>
              <a:gd name="connsiteY145" fmla="*/ 871538 h 871538"/>
              <a:gd name="connsiteX146" fmla="*/ 1688306 w 1866900"/>
              <a:gd name="connsiteY146" fmla="*/ 869157 h 871538"/>
              <a:gd name="connsiteX147" fmla="*/ 1678781 w 1866900"/>
              <a:gd name="connsiteY147" fmla="*/ 854869 h 871538"/>
              <a:gd name="connsiteX148" fmla="*/ 1674019 w 1866900"/>
              <a:gd name="connsiteY148" fmla="*/ 847725 h 871538"/>
              <a:gd name="connsiteX149" fmla="*/ 1676400 w 1866900"/>
              <a:gd name="connsiteY149" fmla="*/ 812007 h 871538"/>
              <a:gd name="connsiteX150" fmla="*/ 1678781 w 1866900"/>
              <a:gd name="connsiteY150" fmla="*/ 804863 h 871538"/>
              <a:gd name="connsiteX151" fmla="*/ 1676400 w 1866900"/>
              <a:gd name="connsiteY151" fmla="*/ 745332 h 871538"/>
              <a:gd name="connsiteX152" fmla="*/ 1671637 w 1866900"/>
              <a:gd name="connsiteY152" fmla="*/ 731044 h 871538"/>
              <a:gd name="connsiteX153" fmla="*/ 1664494 w 1866900"/>
              <a:gd name="connsiteY153" fmla="*/ 716757 h 871538"/>
              <a:gd name="connsiteX154" fmla="*/ 1657350 w 1866900"/>
              <a:gd name="connsiteY154" fmla="*/ 711994 h 871538"/>
              <a:gd name="connsiteX155" fmla="*/ 1654969 w 1866900"/>
              <a:gd name="connsiteY155" fmla="*/ 704850 h 871538"/>
              <a:gd name="connsiteX156" fmla="*/ 1645444 w 1866900"/>
              <a:gd name="connsiteY156" fmla="*/ 690563 h 871538"/>
              <a:gd name="connsiteX157" fmla="*/ 1643062 w 1866900"/>
              <a:gd name="connsiteY157" fmla="*/ 683419 h 871538"/>
              <a:gd name="connsiteX158" fmla="*/ 1635919 w 1866900"/>
              <a:gd name="connsiteY158" fmla="*/ 678657 h 871538"/>
              <a:gd name="connsiteX159" fmla="*/ 1624012 w 1866900"/>
              <a:gd name="connsiteY159" fmla="*/ 657225 h 871538"/>
              <a:gd name="connsiteX160" fmla="*/ 1619250 w 1866900"/>
              <a:gd name="connsiteY160" fmla="*/ 650082 h 871538"/>
              <a:gd name="connsiteX161" fmla="*/ 1614487 w 1866900"/>
              <a:gd name="connsiteY161" fmla="*/ 642938 h 871538"/>
              <a:gd name="connsiteX162" fmla="*/ 1609725 w 1866900"/>
              <a:gd name="connsiteY162" fmla="*/ 626269 h 871538"/>
              <a:gd name="connsiteX163" fmla="*/ 1604962 w 1866900"/>
              <a:gd name="connsiteY163" fmla="*/ 611982 h 871538"/>
              <a:gd name="connsiteX164" fmla="*/ 1602581 w 1866900"/>
              <a:gd name="connsiteY164" fmla="*/ 604838 h 871538"/>
              <a:gd name="connsiteX165" fmla="*/ 1597819 w 1866900"/>
              <a:gd name="connsiteY165" fmla="*/ 588169 h 871538"/>
              <a:gd name="connsiteX166" fmla="*/ 1590675 w 1866900"/>
              <a:gd name="connsiteY166" fmla="*/ 581025 h 871538"/>
              <a:gd name="connsiteX167" fmla="*/ 1585912 w 1866900"/>
              <a:gd name="connsiteY167" fmla="*/ 573882 h 871538"/>
              <a:gd name="connsiteX168" fmla="*/ 1571625 w 1866900"/>
              <a:gd name="connsiteY168" fmla="*/ 564357 h 871538"/>
              <a:gd name="connsiteX169" fmla="*/ 1557337 w 1866900"/>
              <a:gd name="connsiteY169" fmla="*/ 552450 h 871538"/>
              <a:gd name="connsiteX170" fmla="*/ 1547812 w 1866900"/>
              <a:gd name="connsiteY170" fmla="*/ 542925 h 871538"/>
              <a:gd name="connsiteX171" fmla="*/ 1538287 w 1866900"/>
              <a:gd name="connsiteY171" fmla="*/ 533400 h 871538"/>
              <a:gd name="connsiteX172" fmla="*/ 1526381 w 1866900"/>
              <a:gd name="connsiteY172" fmla="*/ 519113 h 871538"/>
              <a:gd name="connsiteX173" fmla="*/ 1521619 w 1866900"/>
              <a:gd name="connsiteY173" fmla="*/ 511969 h 871538"/>
              <a:gd name="connsiteX174" fmla="*/ 1514475 w 1866900"/>
              <a:gd name="connsiteY174" fmla="*/ 509588 h 871538"/>
              <a:gd name="connsiteX175" fmla="*/ 1502569 w 1866900"/>
              <a:gd name="connsiteY175" fmla="*/ 497682 h 871538"/>
              <a:gd name="connsiteX176" fmla="*/ 1490662 w 1866900"/>
              <a:gd name="connsiteY176" fmla="*/ 483394 h 871538"/>
              <a:gd name="connsiteX177" fmla="*/ 1469231 w 1866900"/>
              <a:gd name="connsiteY177" fmla="*/ 473869 h 871538"/>
              <a:gd name="connsiteX178" fmla="*/ 1231106 w 1866900"/>
              <a:gd name="connsiteY178" fmla="*/ 471488 h 871538"/>
              <a:gd name="connsiteX179" fmla="*/ 1031081 w 1866900"/>
              <a:gd name="connsiteY179" fmla="*/ 461963 h 871538"/>
              <a:gd name="connsiteX180" fmla="*/ 840581 w 1866900"/>
              <a:gd name="connsiteY180" fmla="*/ 459582 h 871538"/>
              <a:gd name="connsiteX181" fmla="*/ 750094 w 1866900"/>
              <a:gd name="connsiteY181" fmla="*/ 457200 h 871538"/>
              <a:gd name="connsiteX182" fmla="*/ 500063 w 1866900"/>
              <a:gd name="connsiteY182" fmla="*/ 464344 h 871538"/>
              <a:gd name="connsiteX183" fmla="*/ 347662 w 1866900"/>
              <a:gd name="connsiteY183" fmla="*/ 483394 h 871538"/>
              <a:gd name="connsiteX184" fmla="*/ 250031 w 1866900"/>
              <a:gd name="connsiteY184" fmla="*/ 514350 h 871538"/>
              <a:gd name="connsiteX185" fmla="*/ 185737 w 1866900"/>
              <a:gd name="connsiteY185"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24000 w 1866900"/>
              <a:gd name="connsiteY17" fmla="*/ 302419 h 871538"/>
              <a:gd name="connsiteX18" fmla="*/ 1535906 w 1866900"/>
              <a:gd name="connsiteY18" fmla="*/ 278607 h 871538"/>
              <a:gd name="connsiteX19" fmla="*/ 1547812 w 1866900"/>
              <a:gd name="connsiteY19" fmla="*/ 230982 h 871538"/>
              <a:gd name="connsiteX20" fmla="*/ 1552575 w 1866900"/>
              <a:gd name="connsiteY20" fmla="*/ 197644 h 871538"/>
              <a:gd name="connsiteX21" fmla="*/ 1557337 w 1866900"/>
              <a:gd name="connsiteY21" fmla="*/ 190500 h 871538"/>
              <a:gd name="connsiteX22" fmla="*/ 1562100 w 1866900"/>
              <a:gd name="connsiteY22" fmla="*/ 176213 h 871538"/>
              <a:gd name="connsiteX23" fmla="*/ 1564481 w 1866900"/>
              <a:gd name="connsiteY23" fmla="*/ 169069 h 871538"/>
              <a:gd name="connsiteX24" fmla="*/ 1574006 w 1866900"/>
              <a:gd name="connsiteY24" fmla="*/ 154782 h 871538"/>
              <a:gd name="connsiteX25" fmla="*/ 1578769 w 1866900"/>
              <a:gd name="connsiteY25" fmla="*/ 147638 h 871538"/>
              <a:gd name="connsiteX26" fmla="*/ 1590675 w 1866900"/>
              <a:gd name="connsiteY26" fmla="*/ 126207 h 871538"/>
              <a:gd name="connsiteX27" fmla="*/ 1595437 w 1866900"/>
              <a:gd name="connsiteY27" fmla="*/ 119063 h 871538"/>
              <a:gd name="connsiteX28" fmla="*/ 1600200 w 1866900"/>
              <a:gd name="connsiteY28" fmla="*/ 111919 h 871538"/>
              <a:gd name="connsiteX29" fmla="*/ 1600200 w 1866900"/>
              <a:gd name="connsiteY29" fmla="*/ 90488 h 871538"/>
              <a:gd name="connsiteX30" fmla="*/ 1578769 w 1866900"/>
              <a:gd name="connsiteY30" fmla="*/ 73819 h 871538"/>
              <a:gd name="connsiteX31" fmla="*/ 1564481 w 1866900"/>
              <a:gd name="connsiteY31" fmla="*/ 66675 h 871538"/>
              <a:gd name="connsiteX32" fmla="*/ 1557337 w 1866900"/>
              <a:gd name="connsiteY32" fmla="*/ 61913 h 871538"/>
              <a:gd name="connsiteX33" fmla="*/ 1547812 w 1866900"/>
              <a:gd name="connsiteY33" fmla="*/ 57150 h 871538"/>
              <a:gd name="connsiteX34" fmla="*/ 1533525 w 1866900"/>
              <a:gd name="connsiteY34" fmla="*/ 50007 h 871538"/>
              <a:gd name="connsiteX35" fmla="*/ 1526381 w 1866900"/>
              <a:gd name="connsiteY35" fmla="*/ 45244 h 871538"/>
              <a:gd name="connsiteX36" fmla="*/ 1519237 w 1866900"/>
              <a:gd name="connsiteY36" fmla="*/ 42863 h 871538"/>
              <a:gd name="connsiteX37" fmla="*/ 1509712 w 1866900"/>
              <a:gd name="connsiteY37" fmla="*/ 28575 h 871538"/>
              <a:gd name="connsiteX38" fmla="*/ 1504950 w 1866900"/>
              <a:gd name="connsiteY38" fmla="*/ 21432 h 871538"/>
              <a:gd name="connsiteX39" fmla="*/ 1507331 w 1866900"/>
              <a:gd name="connsiteY39" fmla="*/ 11907 h 871538"/>
              <a:gd name="connsiteX40" fmla="*/ 1528762 w 1866900"/>
              <a:gd name="connsiteY40" fmla="*/ 0 h 871538"/>
              <a:gd name="connsiteX41" fmla="*/ 1552575 w 1866900"/>
              <a:gd name="connsiteY41" fmla="*/ 2382 h 871538"/>
              <a:gd name="connsiteX42" fmla="*/ 1566862 w 1866900"/>
              <a:gd name="connsiteY42" fmla="*/ 7144 h 871538"/>
              <a:gd name="connsiteX43" fmla="*/ 1578769 w 1866900"/>
              <a:gd name="connsiteY43" fmla="*/ 9525 h 871538"/>
              <a:gd name="connsiteX44" fmla="*/ 1593056 w 1866900"/>
              <a:gd name="connsiteY44" fmla="*/ 14288 h 871538"/>
              <a:gd name="connsiteX45" fmla="*/ 1600200 w 1866900"/>
              <a:gd name="connsiteY45" fmla="*/ 19050 h 871538"/>
              <a:gd name="connsiteX46" fmla="*/ 1614487 w 1866900"/>
              <a:gd name="connsiteY46" fmla="*/ 21432 h 871538"/>
              <a:gd name="connsiteX47" fmla="*/ 1624012 w 1866900"/>
              <a:gd name="connsiteY47" fmla="*/ 23813 h 871538"/>
              <a:gd name="connsiteX48" fmla="*/ 1638300 w 1866900"/>
              <a:gd name="connsiteY48" fmla="*/ 28575 h 871538"/>
              <a:gd name="connsiteX49" fmla="*/ 1652587 w 1866900"/>
              <a:gd name="connsiteY49" fmla="*/ 30957 h 871538"/>
              <a:gd name="connsiteX50" fmla="*/ 1676400 w 1866900"/>
              <a:gd name="connsiteY50" fmla="*/ 33338 h 871538"/>
              <a:gd name="connsiteX51" fmla="*/ 1702594 w 1866900"/>
              <a:gd name="connsiteY51" fmla="*/ 38100 h 871538"/>
              <a:gd name="connsiteX52" fmla="*/ 1709737 w 1866900"/>
              <a:gd name="connsiteY52" fmla="*/ 40482 h 871538"/>
              <a:gd name="connsiteX53" fmla="*/ 1716881 w 1866900"/>
              <a:gd name="connsiteY53" fmla="*/ 47625 h 871538"/>
              <a:gd name="connsiteX54" fmla="*/ 1721644 w 1866900"/>
              <a:gd name="connsiteY54" fmla="*/ 61913 h 871538"/>
              <a:gd name="connsiteX55" fmla="*/ 1726406 w 1866900"/>
              <a:gd name="connsiteY55" fmla="*/ 78582 h 871538"/>
              <a:gd name="connsiteX56" fmla="*/ 1724025 w 1866900"/>
              <a:gd name="connsiteY56" fmla="*/ 102394 h 871538"/>
              <a:gd name="connsiteX57" fmla="*/ 1716881 w 1866900"/>
              <a:gd name="connsiteY57" fmla="*/ 104775 h 871538"/>
              <a:gd name="connsiteX58" fmla="*/ 1659731 w 1866900"/>
              <a:gd name="connsiteY58" fmla="*/ 107157 h 871538"/>
              <a:gd name="connsiteX59" fmla="*/ 1652587 w 1866900"/>
              <a:gd name="connsiteY59" fmla="*/ 111919 h 871538"/>
              <a:gd name="connsiteX60" fmla="*/ 1650206 w 1866900"/>
              <a:gd name="connsiteY60" fmla="*/ 119063 h 871538"/>
              <a:gd name="connsiteX61" fmla="*/ 1645444 w 1866900"/>
              <a:gd name="connsiteY61" fmla="*/ 126207 h 871538"/>
              <a:gd name="connsiteX62" fmla="*/ 1638300 w 1866900"/>
              <a:gd name="connsiteY62" fmla="*/ 140494 h 871538"/>
              <a:gd name="connsiteX63" fmla="*/ 1635919 w 1866900"/>
              <a:gd name="connsiteY63" fmla="*/ 159544 h 871538"/>
              <a:gd name="connsiteX64" fmla="*/ 1633537 w 1866900"/>
              <a:gd name="connsiteY64" fmla="*/ 166688 h 871538"/>
              <a:gd name="connsiteX65" fmla="*/ 1628775 w 1866900"/>
              <a:gd name="connsiteY65" fmla="*/ 204788 h 871538"/>
              <a:gd name="connsiteX66" fmla="*/ 1626394 w 1866900"/>
              <a:gd name="connsiteY66" fmla="*/ 271463 h 871538"/>
              <a:gd name="connsiteX67" fmla="*/ 1628775 w 1866900"/>
              <a:gd name="connsiteY67" fmla="*/ 338138 h 871538"/>
              <a:gd name="connsiteX68" fmla="*/ 1631156 w 1866900"/>
              <a:gd name="connsiteY68" fmla="*/ 345282 h 871538"/>
              <a:gd name="connsiteX69" fmla="*/ 1645444 w 1866900"/>
              <a:gd name="connsiteY69" fmla="*/ 359569 h 871538"/>
              <a:gd name="connsiteX70" fmla="*/ 1652587 w 1866900"/>
              <a:gd name="connsiteY70" fmla="*/ 361950 h 871538"/>
              <a:gd name="connsiteX71" fmla="*/ 1659731 w 1866900"/>
              <a:gd name="connsiteY71" fmla="*/ 366713 h 871538"/>
              <a:gd name="connsiteX72" fmla="*/ 1726406 w 1866900"/>
              <a:gd name="connsiteY72" fmla="*/ 361950 h 871538"/>
              <a:gd name="connsiteX73" fmla="*/ 1733550 w 1866900"/>
              <a:gd name="connsiteY73" fmla="*/ 297657 h 871538"/>
              <a:gd name="connsiteX74" fmla="*/ 1738312 w 1866900"/>
              <a:gd name="connsiteY74" fmla="*/ 271463 h 871538"/>
              <a:gd name="connsiteX75" fmla="*/ 1743075 w 1866900"/>
              <a:gd name="connsiteY75" fmla="*/ 264319 h 871538"/>
              <a:gd name="connsiteX76" fmla="*/ 1750219 w 1866900"/>
              <a:gd name="connsiteY76" fmla="*/ 261938 h 871538"/>
              <a:gd name="connsiteX77" fmla="*/ 1757362 w 1866900"/>
              <a:gd name="connsiteY77" fmla="*/ 257175 h 871538"/>
              <a:gd name="connsiteX78" fmla="*/ 1774031 w 1866900"/>
              <a:gd name="connsiteY78" fmla="*/ 252413 h 871538"/>
              <a:gd name="connsiteX79" fmla="*/ 1797844 w 1866900"/>
              <a:gd name="connsiteY79" fmla="*/ 254794 h 871538"/>
              <a:gd name="connsiteX80" fmla="*/ 1819275 w 1866900"/>
              <a:gd name="connsiteY80" fmla="*/ 271463 h 871538"/>
              <a:gd name="connsiteX81" fmla="*/ 1826419 w 1866900"/>
              <a:gd name="connsiteY81" fmla="*/ 276225 h 871538"/>
              <a:gd name="connsiteX82" fmla="*/ 1838325 w 1866900"/>
              <a:gd name="connsiteY82" fmla="*/ 297657 h 871538"/>
              <a:gd name="connsiteX83" fmla="*/ 1826419 w 1866900"/>
              <a:gd name="connsiteY83" fmla="*/ 328613 h 871538"/>
              <a:gd name="connsiteX84" fmla="*/ 1819275 w 1866900"/>
              <a:gd name="connsiteY84" fmla="*/ 330994 h 871538"/>
              <a:gd name="connsiteX85" fmla="*/ 1804987 w 1866900"/>
              <a:gd name="connsiteY85" fmla="*/ 342900 h 871538"/>
              <a:gd name="connsiteX86" fmla="*/ 1795462 w 1866900"/>
              <a:gd name="connsiteY86" fmla="*/ 357188 h 871538"/>
              <a:gd name="connsiteX87" fmla="*/ 1800225 w 1866900"/>
              <a:gd name="connsiteY87" fmla="*/ 397669 h 871538"/>
              <a:gd name="connsiteX88" fmla="*/ 1802606 w 1866900"/>
              <a:gd name="connsiteY88" fmla="*/ 404813 h 871538"/>
              <a:gd name="connsiteX89" fmla="*/ 1807369 w 1866900"/>
              <a:gd name="connsiteY89" fmla="*/ 411957 h 871538"/>
              <a:gd name="connsiteX90" fmla="*/ 1812131 w 1866900"/>
              <a:gd name="connsiteY90" fmla="*/ 426244 h 871538"/>
              <a:gd name="connsiteX91" fmla="*/ 1824037 w 1866900"/>
              <a:gd name="connsiteY91" fmla="*/ 447675 h 871538"/>
              <a:gd name="connsiteX92" fmla="*/ 1821656 w 1866900"/>
              <a:gd name="connsiteY92" fmla="*/ 485775 h 871538"/>
              <a:gd name="connsiteX93" fmla="*/ 1816894 w 1866900"/>
              <a:gd name="connsiteY93" fmla="*/ 492919 h 871538"/>
              <a:gd name="connsiteX94" fmla="*/ 1788319 w 1866900"/>
              <a:gd name="connsiteY94" fmla="*/ 485775 h 871538"/>
              <a:gd name="connsiteX95" fmla="*/ 1781175 w 1866900"/>
              <a:gd name="connsiteY95" fmla="*/ 483394 h 871538"/>
              <a:gd name="connsiteX96" fmla="*/ 1774031 w 1866900"/>
              <a:gd name="connsiteY96" fmla="*/ 481013 h 871538"/>
              <a:gd name="connsiteX97" fmla="*/ 1759744 w 1866900"/>
              <a:gd name="connsiteY97" fmla="*/ 459582 h 871538"/>
              <a:gd name="connsiteX98" fmla="*/ 1754981 w 1866900"/>
              <a:gd name="connsiteY98" fmla="*/ 452438 h 871538"/>
              <a:gd name="connsiteX99" fmla="*/ 1747837 w 1866900"/>
              <a:gd name="connsiteY99" fmla="*/ 438150 h 871538"/>
              <a:gd name="connsiteX100" fmla="*/ 1728787 w 1866900"/>
              <a:gd name="connsiteY100" fmla="*/ 426244 h 871538"/>
              <a:gd name="connsiteX101" fmla="*/ 1721644 w 1866900"/>
              <a:gd name="connsiteY101" fmla="*/ 421482 h 871538"/>
              <a:gd name="connsiteX102" fmla="*/ 1707356 w 1866900"/>
              <a:gd name="connsiteY102" fmla="*/ 416719 h 871538"/>
              <a:gd name="connsiteX103" fmla="*/ 1690687 w 1866900"/>
              <a:gd name="connsiteY103" fmla="*/ 419100 h 871538"/>
              <a:gd name="connsiteX104" fmla="*/ 1654969 w 1866900"/>
              <a:gd name="connsiteY104" fmla="*/ 426244 h 871538"/>
              <a:gd name="connsiteX105" fmla="*/ 1647825 w 1866900"/>
              <a:gd name="connsiteY105" fmla="*/ 440532 h 871538"/>
              <a:gd name="connsiteX106" fmla="*/ 1652587 w 1866900"/>
              <a:gd name="connsiteY106" fmla="*/ 523875 h 871538"/>
              <a:gd name="connsiteX107" fmla="*/ 1657350 w 1866900"/>
              <a:gd name="connsiteY107" fmla="*/ 538163 h 871538"/>
              <a:gd name="connsiteX108" fmla="*/ 1662112 w 1866900"/>
              <a:gd name="connsiteY108" fmla="*/ 554832 h 871538"/>
              <a:gd name="connsiteX109" fmla="*/ 1666875 w 1866900"/>
              <a:gd name="connsiteY109" fmla="*/ 561975 h 871538"/>
              <a:gd name="connsiteX110" fmla="*/ 1676400 w 1866900"/>
              <a:gd name="connsiteY110" fmla="*/ 573882 h 871538"/>
              <a:gd name="connsiteX111" fmla="*/ 1678781 w 1866900"/>
              <a:gd name="connsiteY111" fmla="*/ 581025 h 871538"/>
              <a:gd name="connsiteX112" fmla="*/ 1688306 w 1866900"/>
              <a:gd name="connsiteY112" fmla="*/ 595313 h 871538"/>
              <a:gd name="connsiteX113" fmla="*/ 1693069 w 1866900"/>
              <a:gd name="connsiteY113" fmla="*/ 602457 h 871538"/>
              <a:gd name="connsiteX114" fmla="*/ 1697831 w 1866900"/>
              <a:gd name="connsiteY114" fmla="*/ 616744 h 871538"/>
              <a:gd name="connsiteX115" fmla="*/ 1707356 w 1866900"/>
              <a:gd name="connsiteY115" fmla="*/ 631032 h 871538"/>
              <a:gd name="connsiteX116" fmla="*/ 1714500 w 1866900"/>
              <a:gd name="connsiteY116" fmla="*/ 652463 h 871538"/>
              <a:gd name="connsiteX117" fmla="*/ 1716881 w 1866900"/>
              <a:gd name="connsiteY117" fmla="*/ 659607 h 871538"/>
              <a:gd name="connsiteX118" fmla="*/ 1731169 w 1866900"/>
              <a:gd name="connsiteY118" fmla="*/ 666750 h 871538"/>
              <a:gd name="connsiteX119" fmla="*/ 1781175 w 1866900"/>
              <a:gd name="connsiteY119" fmla="*/ 659607 h 871538"/>
              <a:gd name="connsiteX120" fmla="*/ 1788319 w 1866900"/>
              <a:gd name="connsiteY120" fmla="*/ 654844 h 871538"/>
              <a:gd name="connsiteX121" fmla="*/ 1802606 w 1866900"/>
              <a:gd name="connsiteY121" fmla="*/ 650082 h 871538"/>
              <a:gd name="connsiteX122" fmla="*/ 1809750 w 1866900"/>
              <a:gd name="connsiteY122" fmla="*/ 645319 h 871538"/>
              <a:gd name="connsiteX123" fmla="*/ 1852612 w 1866900"/>
              <a:gd name="connsiteY123" fmla="*/ 645319 h 871538"/>
              <a:gd name="connsiteX124" fmla="*/ 1859756 w 1866900"/>
              <a:gd name="connsiteY124" fmla="*/ 650082 h 871538"/>
              <a:gd name="connsiteX125" fmla="*/ 1862137 w 1866900"/>
              <a:gd name="connsiteY125" fmla="*/ 657225 h 871538"/>
              <a:gd name="connsiteX126" fmla="*/ 1866900 w 1866900"/>
              <a:gd name="connsiteY126" fmla="*/ 664369 h 871538"/>
              <a:gd name="connsiteX127" fmla="*/ 1864519 w 1866900"/>
              <a:gd name="connsiteY127" fmla="*/ 697707 h 871538"/>
              <a:gd name="connsiteX128" fmla="*/ 1857375 w 1866900"/>
              <a:gd name="connsiteY128" fmla="*/ 704850 h 871538"/>
              <a:gd name="connsiteX129" fmla="*/ 1854994 w 1866900"/>
              <a:gd name="connsiteY129" fmla="*/ 711994 h 871538"/>
              <a:gd name="connsiteX130" fmla="*/ 1840706 w 1866900"/>
              <a:gd name="connsiteY130" fmla="*/ 723900 h 871538"/>
              <a:gd name="connsiteX131" fmla="*/ 1833562 w 1866900"/>
              <a:gd name="connsiteY131" fmla="*/ 726282 h 871538"/>
              <a:gd name="connsiteX132" fmla="*/ 1826419 w 1866900"/>
              <a:gd name="connsiteY132" fmla="*/ 731044 h 871538"/>
              <a:gd name="connsiteX133" fmla="*/ 1793081 w 1866900"/>
              <a:gd name="connsiteY133" fmla="*/ 740569 h 871538"/>
              <a:gd name="connsiteX134" fmla="*/ 1785937 w 1866900"/>
              <a:gd name="connsiteY134" fmla="*/ 742950 h 871538"/>
              <a:gd name="connsiteX135" fmla="*/ 1771650 w 1866900"/>
              <a:gd name="connsiteY135" fmla="*/ 752475 h 871538"/>
              <a:gd name="connsiteX136" fmla="*/ 1762125 w 1866900"/>
              <a:gd name="connsiteY136" fmla="*/ 764382 h 871538"/>
              <a:gd name="connsiteX137" fmla="*/ 1754981 w 1866900"/>
              <a:gd name="connsiteY137" fmla="*/ 785813 h 871538"/>
              <a:gd name="connsiteX138" fmla="*/ 1752600 w 1866900"/>
              <a:gd name="connsiteY138" fmla="*/ 792957 h 871538"/>
              <a:gd name="connsiteX139" fmla="*/ 1747837 w 1866900"/>
              <a:gd name="connsiteY139" fmla="*/ 800100 h 871538"/>
              <a:gd name="connsiteX140" fmla="*/ 1745456 w 1866900"/>
              <a:gd name="connsiteY140" fmla="*/ 838200 h 871538"/>
              <a:gd name="connsiteX141" fmla="*/ 1743075 w 1866900"/>
              <a:gd name="connsiteY141" fmla="*/ 845344 h 871538"/>
              <a:gd name="connsiteX142" fmla="*/ 1733550 w 1866900"/>
              <a:gd name="connsiteY142" fmla="*/ 859632 h 871538"/>
              <a:gd name="connsiteX143" fmla="*/ 1712119 w 1866900"/>
              <a:gd name="connsiteY143" fmla="*/ 869157 h 871538"/>
              <a:gd name="connsiteX144" fmla="*/ 1704975 w 1866900"/>
              <a:gd name="connsiteY144" fmla="*/ 871538 h 871538"/>
              <a:gd name="connsiteX145" fmla="*/ 1688306 w 1866900"/>
              <a:gd name="connsiteY145" fmla="*/ 869157 h 871538"/>
              <a:gd name="connsiteX146" fmla="*/ 1678781 w 1866900"/>
              <a:gd name="connsiteY146" fmla="*/ 854869 h 871538"/>
              <a:gd name="connsiteX147" fmla="*/ 1674019 w 1866900"/>
              <a:gd name="connsiteY147" fmla="*/ 847725 h 871538"/>
              <a:gd name="connsiteX148" fmla="*/ 1676400 w 1866900"/>
              <a:gd name="connsiteY148" fmla="*/ 812007 h 871538"/>
              <a:gd name="connsiteX149" fmla="*/ 1678781 w 1866900"/>
              <a:gd name="connsiteY149" fmla="*/ 804863 h 871538"/>
              <a:gd name="connsiteX150" fmla="*/ 1676400 w 1866900"/>
              <a:gd name="connsiteY150" fmla="*/ 745332 h 871538"/>
              <a:gd name="connsiteX151" fmla="*/ 1671637 w 1866900"/>
              <a:gd name="connsiteY151" fmla="*/ 731044 h 871538"/>
              <a:gd name="connsiteX152" fmla="*/ 1664494 w 1866900"/>
              <a:gd name="connsiteY152" fmla="*/ 716757 h 871538"/>
              <a:gd name="connsiteX153" fmla="*/ 1657350 w 1866900"/>
              <a:gd name="connsiteY153" fmla="*/ 711994 h 871538"/>
              <a:gd name="connsiteX154" fmla="*/ 1654969 w 1866900"/>
              <a:gd name="connsiteY154" fmla="*/ 704850 h 871538"/>
              <a:gd name="connsiteX155" fmla="*/ 1645444 w 1866900"/>
              <a:gd name="connsiteY155" fmla="*/ 690563 h 871538"/>
              <a:gd name="connsiteX156" fmla="*/ 1643062 w 1866900"/>
              <a:gd name="connsiteY156" fmla="*/ 683419 h 871538"/>
              <a:gd name="connsiteX157" fmla="*/ 1635919 w 1866900"/>
              <a:gd name="connsiteY157" fmla="*/ 678657 h 871538"/>
              <a:gd name="connsiteX158" fmla="*/ 1624012 w 1866900"/>
              <a:gd name="connsiteY158" fmla="*/ 657225 h 871538"/>
              <a:gd name="connsiteX159" fmla="*/ 1619250 w 1866900"/>
              <a:gd name="connsiteY159" fmla="*/ 650082 h 871538"/>
              <a:gd name="connsiteX160" fmla="*/ 1614487 w 1866900"/>
              <a:gd name="connsiteY160" fmla="*/ 642938 h 871538"/>
              <a:gd name="connsiteX161" fmla="*/ 1609725 w 1866900"/>
              <a:gd name="connsiteY161" fmla="*/ 626269 h 871538"/>
              <a:gd name="connsiteX162" fmla="*/ 1604962 w 1866900"/>
              <a:gd name="connsiteY162" fmla="*/ 611982 h 871538"/>
              <a:gd name="connsiteX163" fmla="*/ 1602581 w 1866900"/>
              <a:gd name="connsiteY163" fmla="*/ 604838 h 871538"/>
              <a:gd name="connsiteX164" fmla="*/ 1597819 w 1866900"/>
              <a:gd name="connsiteY164" fmla="*/ 588169 h 871538"/>
              <a:gd name="connsiteX165" fmla="*/ 1590675 w 1866900"/>
              <a:gd name="connsiteY165" fmla="*/ 581025 h 871538"/>
              <a:gd name="connsiteX166" fmla="*/ 1585912 w 1866900"/>
              <a:gd name="connsiteY166" fmla="*/ 573882 h 871538"/>
              <a:gd name="connsiteX167" fmla="*/ 1571625 w 1866900"/>
              <a:gd name="connsiteY167" fmla="*/ 564357 h 871538"/>
              <a:gd name="connsiteX168" fmla="*/ 1557337 w 1866900"/>
              <a:gd name="connsiteY168" fmla="*/ 552450 h 871538"/>
              <a:gd name="connsiteX169" fmla="*/ 1547812 w 1866900"/>
              <a:gd name="connsiteY169" fmla="*/ 542925 h 871538"/>
              <a:gd name="connsiteX170" fmla="*/ 1538287 w 1866900"/>
              <a:gd name="connsiteY170" fmla="*/ 533400 h 871538"/>
              <a:gd name="connsiteX171" fmla="*/ 1526381 w 1866900"/>
              <a:gd name="connsiteY171" fmla="*/ 519113 h 871538"/>
              <a:gd name="connsiteX172" fmla="*/ 1521619 w 1866900"/>
              <a:gd name="connsiteY172" fmla="*/ 511969 h 871538"/>
              <a:gd name="connsiteX173" fmla="*/ 1514475 w 1866900"/>
              <a:gd name="connsiteY173" fmla="*/ 509588 h 871538"/>
              <a:gd name="connsiteX174" fmla="*/ 1502569 w 1866900"/>
              <a:gd name="connsiteY174" fmla="*/ 497682 h 871538"/>
              <a:gd name="connsiteX175" fmla="*/ 1490662 w 1866900"/>
              <a:gd name="connsiteY175" fmla="*/ 483394 h 871538"/>
              <a:gd name="connsiteX176" fmla="*/ 1469231 w 1866900"/>
              <a:gd name="connsiteY176" fmla="*/ 473869 h 871538"/>
              <a:gd name="connsiteX177" fmla="*/ 1231106 w 1866900"/>
              <a:gd name="connsiteY177" fmla="*/ 471488 h 871538"/>
              <a:gd name="connsiteX178" fmla="*/ 1031081 w 1866900"/>
              <a:gd name="connsiteY178" fmla="*/ 461963 h 871538"/>
              <a:gd name="connsiteX179" fmla="*/ 840581 w 1866900"/>
              <a:gd name="connsiteY179" fmla="*/ 459582 h 871538"/>
              <a:gd name="connsiteX180" fmla="*/ 750094 w 1866900"/>
              <a:gd name="connsiteY180" fmla="*/ 457200 h 871538"/>
              <a:gd name="connsiteX181" fmla="*/ 500063 w 1866900"/>
              <a:gd name="connsiteY181" fmla="*/ 464344 h 871538"/>
              <a:gd name="connsiteX182" fmla="*/ 347662 w 1866900"/>
              <a:gd name="connsiteY182" fmla="*/ 483394 h 871538"/>
              <a:gd name="connsiteX183" fmla="*/ 250031 w 1866900"/>
              <a:gd name="connsiteY183" fmla="*/ 514350 h 871538"/>
              <a:gd name="connsiteX184" fmla="*/ 185737 w 1866900"/>
              <a:gd name="connsiteY18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07331 w 1866900"/>
              <a:gd name="connsiteY16" fmla="*/ 335757 h 871538"/>
              <a:gd name="connsiteX17" fmla="*/ 1535906 w 1866900"/>
              <a:gd name="connsiteY17" fmla="*/ 278607 h 871538"/>
              <a:gd name="connsiteX18" fmla="*/ 1547812 w 1866900"/>
              <a:gd name="connsiteY18" fmla="*/ 230982 h 871538"/>
              <a:gd name="connsiteX19" fmla="*/ 1552575 w 1866900"/>
              <a:gd name="connsiteY19" fmla="*/ 197644 h 871538"/>
              <a:gd name="connsiteX20" fmla="*/ 1557337 w 1866900"/>
              <a:gd name="connsiteY20" fmla="*/ 190500 h 871538"/>
              <a:gd name="connsiteX21" fmla="*/ 1562100 w 1866900"/>
              <a:gd name="connsiteY21" fmla="*/ 176213 h 871538"/>
              <a:gd name="connsiteX22" fmla="*/ 1564481 w 1866900"/>
              <a:gd name="connsiteY22" fmla="*/ 169069 h 871538"/>
              <a:gd name="connsiteX23" fmla="*/ 1574006 w 1866900"/>
              <a:gd name="connsiteY23" fmla="*/ 154782 h 871538"/>
              <a:gd name="connsiteX24" fmla="*/ 1578769 w 1866900"/>
              <a:gd name="connsiteY24" fmla="*/ 147638 h 871538"/>
              <a:gd name="connsiteX25" fmla="*/ 1590675 w 1866900"/>
              <a:gd name="connsiteY25" fmla="*/ 126207 h 871538"/>
              <a:gd name="connsiteX26" fmla="*/ 1595437 w 1866900"/>
              <a:gd name="connsiteY26" fmla="*/ 119063 h 871538"/>
              <a:gd name="connsiteX27" fmla="*/ 1600200 w 1866900"/>
              <a:gd name="connsiteY27" fmla="*/ 111919 h 871538"/>
              <a:gd name="connsiteX28" fmla="*/ 1600200 w 1866900"/>
              <a:gd name="connsiteY28" fmla="*/ 90488 h 871538"/>
              <a:gd name="connsiteX29" fmla="*/ 1578769 w 1866900"/>
              <a:gd name="connsiteY29" fmla="*/ 73819 h 871538"/>
              <a:gd name="connsiteX30" fmla="*/ 1564481 w 1866900"/>
              <a:gd name="connsiteY30" fmla="*/ 66675 h 871538"/>
              <a:gd name="connsiteX31" fmla="*/ 1557337 w 1866900"/>
              <a:gd name="connsiteY31" fmla="*/ 61913 h 871538"/>
              <a:gd name="connsiteX32" fmla="*/ 1547812 w 1866900"/>
              <a:gd name="connsiteY32" fmla="*/ 57150 h 871538"/>
              <a:gd name="connsiteX33" fmla="*/ 1533525 w 1866900"/>
              <a:gd name="connsiteY33" fmla="*/ 50007 h 871538"/>
              <a:gd name="connsiteX34" fmla="*/ 1526381 w 1866900"/>
              <a:gd name="connsiteY34" fmla="*/ 45244 h 871538"/>
              <a:gd name="connsiteX35" fmla="*/ 1519237 w 1866900"/>
              <a:gd name="connsiteY35" fmla="*/ 42863 h 871538"/>
              <a:gd name="connsiteX36" fmla="*/ 1509712 w 1866900"/>
              <a:gd name="connsiteY36" fmla="*/ 28575 h 871538"/>
              <a:gd name="connsiteX37" fmla="*/ 1504950 w 1866900"/>
              <a:gd name="connsiteY37" fmla="*/ 21432 h 871538"/>
              <a:gd name="connsiteX38" fmla="*/ 1507331 w 1866900"/>
              <a:gd name="connsiteY38" fmla="*/ 11907 h 871538"/>
              <a:gd name="connsiteX39" fmla="*/ 1528762 w 1866900"/>
              <a:gd name="connsiteY39" fmla="*/ 0 h 871538"/>
              <a:gd name="connsiteX40" fmla="*/ 1552575 w 1866900"/>
              <a:gd name="connsiteY40" fmla="*/ 2382 h 871538"/>
              <a:gd name="connsiteX41" fmla="*/ 1566862 w 1866900"/>
              <a:gd name="connsiteY41" fmla="*/ 7144 h 871538"/>
              <a:gd name="connsiteX42" fmla="*/ 1578769 w 1866900"/>
              <a:gd name="connsiteY42" fmla="*/ 9525 h 871538"/>
              <a:gd name="connsiteX43" fmla="*/ 1593056 w 1866900"/>
              <a:gd name="connsiteY43" fmla="*/ 14288 h 871538"/>
              <a:gd name="connsiteX44" fmla="*/ 1600200 w 1866900"/>
              <a:gd name="connsiteY44" fmla="*/ 19050 h 871538"/>
              <a:gd name="connsiteX45" fmla="*/ 1614487 w 1866900"/>
              <a:gd name="connsiteY45" fmla="*/ 21432 h 871538"/>
              <a:gd name="connsiteX46" fmla="*/ 1624012 w 1866900"/>
              <a:gd name="connsiteY46" fmla="*/ 23813 h 871538"/>
              <a:gd name="connsiteX47" fmla="*/ 1638300 w 1866900"/>
              <a:gd name="connsiteY47" fmla="*/ 28575 h 871538"/>
              <a:gd name="connsiteX48" fmla="*/ 1652587 w 1866900"/>
              <a:gd name="connsiteY48" fmla="*/ 30957 h 871538"/>
              <a:gd name="connsiteX49" fmla="*/ 1676400 w 1866900"/>
              <a:gd name="connsiteY49" fmla="*/ 33338 h 871538"/>
              <a:gd name="connsiteX50" fmla="*/ 1702594 w 1866900"/>
              <a:gd name="connsiteY50" fmla="*/ 38100 h 871538"/>
              <a:gd name="connsiteX51" fmla="*/ 1709737 w 1866900"/>
              <a:gd name="connsiteY51" fmla="*/ 40482 h 871538"/>
              <a:gd name="connsiteX52" fmla="*/ 1716881 w 1866900"/>
              <a:gd name="connsiteY52" fmla="*/ 47625 h 871538"/>
              <a:gd name="connsiteX53" fmla="*/ 1721644 w 1866900"/>
              <a:gd name="connsiteY53" fmla="*/ 61913 h 871538"/>
              <a:gd name="connsiteX54" fmla="*/ 1726406 w 1866900"/>
              <a:gd name="connsiteY54" fmla="*/ 78582 h 871538"/>
              <a:gd name="connsiteX55" fmla="*/ 1724025 w 1866900"/>
              <a:gd name="connsiteY55" fmla="*/ 102394 h 871538"/>
              <a:gd name="connsiteX56" fmla="*/ 1716881 w 1866900"/>
              <a:gd name="connsiteY56" fmla="*/ 104775 h 871538"/>
              <a:gd name="connsiteX57" fmla="*/ 1659731 w 1866900"/>
              <a:gd name="connsiteY57" fmla="*/ 107157 h 871538"/>
              <a:gd name="connsiteX58" fmla="*/ 1652587 w 1866900"/>
              <a:gd name="connsiteY58" fmla="*/ 111919 h 871538"/>
              <a:gd name="connsiteX59" fmla="*/ 1650206 w 1866900"/>
              <a:gd name="connsiteY59" fmla="*/ 119063 h 871538"/>
              <a:gd name="connsiteX60" fmla="*/ 1645444 w 1866900"/>
              <a:gd name="connsiteY60" fmla="*/ 126207 h 871538"/>
              <a:gd name="connsiteX61" fmla="*/ 1638300 w 1866900"/>
              <a:gd name="connsiteY61" fmla="*/ 140494 h 871538"/>
              <a:gd name="connsiteX62" fmla="*/ 1635919 w 1866900"/>
              <a:gd name="connsiteY62" fmla="*/ 159544 h 871538"/>
              <a:gd name="connsiteX63" fmla="*/ 1633537 w 1866900"/>
              <a:gd name="connsiteY63" fmla="*/ 166688 h 871538"/>
              <a:gd name="connsiteX64" fmla="*/ 1628775 w 1866900"/>
              <a:gd name="connsiteY64" fmla="*/ 204788 h 871538"/>
              <a:gd name="connsiteX65" fmla="*/ 1626394 w 1866900"/>
              <a:gd name="connsiteY65" fmla="*/ 271463 h 871538"/>
              <a:gd name="connsiteX66" fmla="*/ 1628775 w 1866900"/>
              <a:gd name="connsiteY66" fmla="*/ 338138 h 871538"/>
              <a:gd name="connsiteX67" fmla="*/ 1631156 w 1866900"/>
              <a:gd name="connsiteY67" fmla="*/ 345282 h 871538"/>
              <a:gd name="connsiteX68" fmla="*/ 1645444 w 1866900"/>
              <a:gd name="connsiteY68" fmla="*/ 359569 h 871538"/>
              <a:gd name="connsiteX69" fmla="*/ 1652587 w 1866900"/>
              <a:gd name="connsiteY69" fmla="*/ 361950 h 871538"/>
              <a:gd name="connsiteX70" fmla="*/ 1659731 w 1866900"/>
              <a:gd name="connsiteY70" fmla="*/ 366713 h 871538"/>
              <a:gd name="connsiteX71" fmla="*/ 1726406 w 1866900"/>
              <a:gd name="connsiteY71" fmla="*/ 361950 h 871538"/>
              <a:gd name="connsiteX72" fmla="*/ 1733550 w 1866900"/>
              <a:gd name="connsiteY72" fmla="*/ 297657 h 871538"/>
              <a:gd name="connsiteX73" fmla="*/ 1738312 w 1866900"/>
              <a:gd name="connsiteY73" fmla="*/ 271463 h 871538"/>
              <a:gd name="connsiteX74" fmla="*/ 1743075 w 1866900"/>
              <a:gd name="connsiteY74" fmla="*/ 264319 h 871538"/>
              <a:gd name="connsiteX75" fmla="*/ 1750219 w 1866900"/>
              <a:gd name="connsiteY75" fmla="*/ 261938 h 871538"/>
              <a:gd name="connsiteX76" fmla="*/ 1757362 w 1866900"/>
              <a:gd name="connsiteY76" fmla="*/ 257175 h 871538"/>
              <a:gd name="connsiteX77" fmla="*/ 1774031 w 1866900"/>
              <a:gd name="connsiteY77" fmla="*/ 252413 h 871538"/>
              <a:gd name="connsiteX78" fmla="*/ 1797844 w 1866900"/>
              <a:gd name="connsiteY78" fmla="*/ 254794 h 871538"/>
              <a:gd name="connsiteX79" fmla="*/ 1819275 w 1866900"/>
              <a:gd name="connsiteY79" fmla="*/ 271463 h 871538"/>
              <a:gd name="connsiteX80" fmla="*/ 1826419 w 1866900"/>
              <a:gd name="connsiteY80" fmla="*/ 276225 h 871538"/>
              <a:gd name="connsiteX81" fmla="*/ 1838325 w 1866900"/>
              <a:gd name="connsiteY81" fmla="*/ 297657 h 871538"/>
              <a:gd name="connsiteX82" fmla="*/ 1826419 w 1866900"/>
              <a:gd name="connsiteY82" fmla="*/ 328613 h 871538"/>
              <a:gd name="connsiteX83" fmla="*/ 1819275 w 1866900"/>
              <a:gd name="connsiteY83" fmla="*/ 330994 h 871538"/>
              <a:gd name="connsiteX84" fmla="*/ 1804987 w 1866900"/>
              <a:gd name="connsiteY84" fmla="*/ 342900 h 871538"/>
              <a:gd name="connsiteX85" fmla="*/ 1795462 w 1866900"/>
              <a:gd name="connsiteY85" fmla="*/ 357188 h 871538"/>
              <a:gd name="connsiteX86" fmla="*/ 1800225 w 1866900"/>
              <a:gd name="connsiteY86" fmla="*/ 397669 h 871538"/>
              <a:gd name="connsiteX87" fmla="*/ 1802606 w 1866900"/>
              <a:gd name="connsiteY87" fmla="*/ 404813 h 871538"/>
              <a:gd name="connsiteX88" fmla="*/ 1807369 w 1866900"/>
              <a:gd name="connsiteY88" fmla="*/ 411957 h 871538"/>
              <a:gd name="connsiteX89" fmla="*/ 1812131 w 1866900"/>
              <a:gd name="connsiteY89" fmla="*/ 426244 h 871538"/>
              <a:gd name="connsiteX90" fmla="*/ 1824037 w 1866900"/>
              <a:gd name="connsiteY90" fmla="*/ 447675 h 871538"/>
              <a:gd name="connsiteX91" fmla="*/ 1821656 w 1866900"/>
              <a:gd name="connsiteY91" fmla="*/ 485775 h 871538"/>
              <a:gd name="connsiteX92" fmla="*/ 1816894 w 1866900"/>
              <a:gd name="connsiteY92" fmla="*/ 492919 h 871538"/>
              <a:gd name="connsiteX93" fmla="*/ 1788319 w 1866900"/>
              <a:gd name="connsiteY93" fmla="*/ 485775 h 871538"/>
              <a:gd name="connsiteX94" fmla="*/ 1781175 w 1866900"/>
              <a:gd name="connsiteY94" fmla="*/ 483394 h 871538"/>
              <a:gd name="connsiteX95" fmla="*/ 1774031 w 1866900"/>
              <a:gd name="connsiteY95" fmla="*/ 481013 h 871538"/>
              <a:gd name="connsiteX96" fmla="*/ 1759744 w 1866900"/>
              <a:gd name="connsiteY96" fmla="*/ 459582 h 871538"/>
              <a:gd name="connsiteX97" fmla="*/ 1754981 w 1866900"/>
              <a:gd name="connsiteY97" fmla="*/ 452438 h 871538"/>
              <a:gd name="connsiteX98" fmla="*/ 1747837 w 1866900"/>
              <a:gd name="connsiteY98" fmla="*/ 438150 h 871538"/>
              <a:gd name="connsiteX99" fmla="*/ 1728787 w 1866900"/>
              <a:gd name="connsiteY99" fmla="*/ 426244 h 871538"/>
              <a:gd name="connsiteX100" fmla="*/ 1721644 w 1866900"/>
              <a:gd name="connsiteY100" fmla="*/ 421482 h 871538"/>
              <a:gd name="connsiteX101" fmla="*/ 1707356 w 1866900"/>
              <a:gd name="connsiteY101" fmla="*/ 416719 h 871538"/>
              <a:gd name="connsiteX102" fmla="*/ 1690687 w 1866900"/>
              <a:gd name="connsiteY102" fmla="*/ 419100 h 871538"/>
              <a:gd name="connsiteX103" fmla="*/ 1654969 w 1866900"/>
              <a:gd name="connsiteY103" fmla="*/ 426244 h 871538"/>
              <a:gd name="connsiteX104" fmla="*/ 1647825 w 1866900"/>
              <a:gd name="connsiteY104" fmla="*/ 440532 h 871538"/>
              <a:gd name="connsiteX105" fmla="*/ 1652587 w 1866900"/>
              <a:gd name="connsiteY105" fmla="*/ 523875 h 871538"/>
              <a:gd name="connsiteX106" fmla="*/ 1657350 w 1866900"/>
              <a:gd name="connsiteY106" fmla="*/ 538163 h 871538"/>
              <a:gd name="connsiteX107" fmla="*/ 1662112 w 1866900"/>
              <a:gd name="connsiteY107" fmla="*/ 554832 h 871538"/>
              <a:gd name="connsiteX108" fmla="*/ 1666875 w 1866900"/>
              <a:gd name="connsiteY108" fmla="*/ 561975 h 871538"/>
              <a:gd name="connsiteX109" fmla="*/ 1676400 w 1866900"/>
              <a:gd name="connsiteY109" fmla="*/ 573882 h 871538"/>
              <a:gd name="connsiteX110" fmla="*/ 1678781 w 1866900"/>
              <a:gd name="connsiteY110" fmla="*/ 581025 h 871538"/>
              <a:gd name="connsiteX111" fmla="*/ 1688306 w 1866900"/>
              <a:gd name="connsiteY111" fmla="*/ 595313 h 871538"/>
              <a:gd name="connsiteX112" fmla="*/ 1693069 w 1866900"/>
              <a:gd name="connsiteY112" fmla="*/ 602457 h 871538"/>
              <a:gd name="connsiteX113" fmla="*/ 1697831 w 1866900"/>
              <a:gd name="connsiteY113" fmla="*/ 616744 h 871538"/>
              <a:gd name="connsiteX114" fmla="*/ 1707356 w 1866900"/>
              <a:gd name="connsiteY114" fmla="*/ 631032 h 871538"/>
              <a:gd name="connsiteX115" fmla="*/ 1714500 w 1866900"/>
              <a:gd name="connsiteY115" fmla="*/ 652463 h 871538"/>
              <a:gd name="connsiteX116" fmla="*/ 1716881 w 1866900"/>
              <a:gd name="connsiteY116" fmla="*/ 659607 h 871538"/>
              <a:gd name="connsiteX117" fmla="*/ 1731169 w 1866900"/>
              <a:gd name="connsiteY117" fmla="*/ 666750 h 871538"/>
              <a:gd name="connsiteX118" fmla="*/ 1781175 w 1866900"/>
              <a:gd name="connsiteY118" fmla="*/ 659607 h 871538"/>
              <a:gd name="connsiteX119" fmla="*/ 1788319 w 1866900"/>
              <a:gd name="connsiteY119" fmla="*/ 654844 h 871538"/>
              <a:gd name="connsiteX120" fmla="*/ 1802606 w 1866900"/>
              <a:gd name="connsiteY120" fmla="*/ 650082 h 871538"/>
              <a:gd name="connsiteX121" fmla="*/ 1809750 w 1866900"/>
              <a:gd name="connsiteY121" fmla="*/ 645319 h 871538"/>
              <a:gd name="connsiteX122" fmla="*/ 1852612 w 1866900"/>
              <a:gd name="connsiteY122" fmla="*/ 645319 h 871538"/>
              <a:gd name="connsiteX123" fmla="*/ 1859756 w 1866900"/>
              <a:gd name="connsiteY123" fmla="*/ 650082 h 871538"/>
              <a:gd name="connsiteX124" fmla="*/ 1862137 w 1866900"/>
              <a:gd name="connsiteY124" fmla="*/ 657225 h 871538"/>
              <a:gd name="connsiteX125" fmla="*/ 1866900 w 1866900"/>
              <a:gd name="connsiteY125" fmla="*/ 664369 h 871538"/>
              <a:gd name="connsiteX126" fmla="*/ 1864519 w 1866900"/>
              <a:gd name="connsiteY126" fmla="*/ 697707 h 871538"/>
              <a:gd name="connsiteX127" fmla="*/ 1857375 w 1866900"/>
              <a:gd name="connsiteY127" fmla="*/ 704850 h 871538"/>
              <a:gd name="connsiteX128" fmla="*/ 1854994 w 1866900"/>
              <a:gd name="connsiteY128" fmla="*/ 711994 h 871538"/>
              <a:gd name="connsiteX129" fmla="*/ 1840706 w 1866900"/>
              <a:gd name="connsiteY129" fmla="*/ 723900 h 871538"/>
              <a:gd name="connsiteX130" fmla="*/ 1833562 w 1866900"/>
              <a:gd name="connsiteY130" fmla="*/ 726282 h 871538"/>
              <a:gd name="connsiteX131" fmla="*/ 1826419 w 1866900"/>
              <a:gd name="connsiteY131" fmla="*/ 731044 h 871538"/>
              <a:gd name="connsiteX132" fmla="*/ 1793081 w 1866900"/>
              <a:gd name="connsiteY132" fmla="*/ 740569 h 871538"/>
              <a:gd name="connsiteX133" fmla="*/ 1785937 w 1866900"/>
              <a:gd name="connsiteY133" fmla="*/ 742950 h 871538"/>
              <a:gd name="connsiteX134" fmla="*/ 1771650 w 1866900"/>
              <a:gd name="connsiteY134" fmla="*/ 752475 h 871538"/>
              <a:gd name="connsiteX135" fmla="*/ 1762125 w 1866900"/>
              <a:gd name="connsiteY135" fmla="*/ 764382 h 871538"/>
              <a:gd name="connsiteX136" fmla="*/ 1754981 w 1866900"/>
              <a:gd name="connsiteY136" fmla="*/ 785813 h 871538"/>
              <a:gd name="connsiteX137" fmla="*/ 1752600 w 1866900"/>
              <a:gd name="connsiteY137" fmla="*/ 792957 h 871538"/>
              <a:gd name="connsiteX138" fmla="*/ 1747837 w 1866900"/>
              <a:gd name="connsiteY138" fmla="*/ 800100 h 871538"/>
              <a:gd name="connsiteX139" fmla="*/ 1745456 w 1866900"/>
              <a:gd name="connsiteY139" fmla="*/ 838200 h 871538"/>
              <a:gd name="connsiteX140" fmla="*/ 1743075 w 1866900"/>
              <a:gd name="connsiteY140" fmla="*/ 845344 h 871538"/>
              <a:gd name="connsiteX141" fmla="*/ 1733550 w 1866900"/>
              <a:gd name="connsiteY141" fmla="*/ 859632 h 871538"/>
              <a:gd name="connsiteX142" fmla="*/ 1712119 w 1866900"/>
              <a:gd name="connsiteY142" fmla="*/ 869157 h 871538"/>
              <a:gd name="connsiteX143" fmla="*/ 1704975 w 1866900"/>
              <a:gd name="connsiteY143" fmla="*/ 871538 h 871538"/>
              <a:gd name="connsiteX144" fmla="*/ 1688306 w 1866900"/>
              <a:gd name="connsiteY144" fmla="*/ 869157 h 871538"/>
              <a:gd name="connsiteX145" fmla="*/ 1678781 w 1866900"/>
              <a:gd name="connsiteY145" fmla="*/ 854869 h 871538"/>
              <a:gd name="connsiteX146" fmla="*/ 1674019 w 1866900"/>
              <a:gd name="connsiteY146" fmla="*/ 847725 h 871538"/>
              <a:gd name="connsiteX147" fmla="*/ 1676400 w 1866900"/>
              <a:gd name="connsiteY147" fmla="*/ 812007 h 871538"/>
              <a:gd name="connsiteX148" fmla="*/ 1678781 w 1866900"/>
              <a:gd name="connsiteY148" fmla="*/ 804863 h 871538"/>
              <a:gd name="connsiteX149" fmla="*/ 1676400 w 1866900"/>
              <a:gd name="connsiteY149" fmla="*/ 745332 h 871538"/>
              <a:gd name="connsiteX150" fmla="*/ 1671637 w 1866900"/>
              <a:gd name="connsiteY150" fmla="*/ 731044 h 871538"/>
              <a:gd name="connsiteX151" fmla="*/ 1664494 w 1866900"/>
              <a:gd name="connsiteY151" fmla="*/ 716757 h 871538"/>
              <a:gd name="connsiteX152" fmla="*/ 1657350 w 1866900"/>
              <a:gd name="connsiteY152" fmla="*/ 711994 h 871538"/>
              <a:gd name="connsiteX153" fmla="*/ 1654969 w 1866900"/>
              <a:gd name="connsiteY153" fmla="*/ 704850 h 871538"/>
              <a:gd name="connsiteX154" fmla="*/ 1645444 w 1866900"/>
              <a:gd name="connsiteY154" fmla="*/ 690563 h 871538"/>
              <a:gd name="connsiteX155" fmla="*/ 1643062 w 1866900"/>
              <a:gd name="connsiteY155" fmla="*/ 683419 h 871538"/>
              <a:gd name="connsiteX156" fmla="*/ 1635919 w 1866900"/>
              <a:gd name="connsiteY156" fmla="*/ 678657 h 871538"/>
              <a:gd name="connsiteX157" fmla="*/ 1624012 w 1866900"/>
              <a:gd name="connsiteY157" fmla="*/ 657225 h 871538"/>
              <a:gd name="connsiteX158" fmla="*/ 1619250 w 1866900"/>
              <a:gd name="connsiteY158" fmla="*/ 650082 h 871538"/>
              <a:gd name="connsiteX159" fmla="*/ 1614487 w 1866900"/>
              <a:gd name="connsiteY159" fmla="*/ 642938 h 871538"/>
              <a:gd name="connsiteX160" fmla="*/ 1609725 w 1866900"/>
              <a:gd name="connsiteY160" fmla="*/ 626269 h 871538"/>
              <a:gd name="connsiteX161" fmla="*/ 1604962 w 1866900"/>
              <a:gd name="connsiteY161" fmla="*/ 611982 h 871538"/>
              <a:gd name="connsiteX162" fmla="*/ 1602581 w 1866900"/>
              <a:gd name="connsiteY162" fmla="*/ 604838 h 871538"/>
              <a:gd name="connsiteX163" fmla="*/ 1597819 w 1866900"/>
              <a:gd name="connsiteY163" fmla="*/ 588169 h 871538"/>
              <a:gd name="connsiteX164" fmla="*/ 1590675 w 1866900"/>
              <a:gd name="connsiteY164" fmla="*/ 581025 h 871538"/>
              <a:gd name="connsiteX165" fmla="*/ 1585912 w 1866900"/>
              <a:gd name="connsiteY165" fmla="*/ 573882 h 871538"/>
              <a:gd name="connsiteX166" fmla="*/ 1571625 w 1866900"/>
              <a:gd name="connsiteY166" fmla="*/ 564357 h 871538"/>
              <a:gd name="connsiteX167" fmla="*/ 1557337 w 1866900"/>
              <a:gd name="connsiteY167" fmla="*/ 552450 h 871538"/>
              <a:gd name="connsiteX168" fmla="*/ 1547812 w 1866900"/>
              <a:gd name="connsiteY168" fmla="*/ 542925 h 871538"/>
              <a:gd name="connsiteX169" fmla="*/ 1538287 w 1866900"/>
              <a:gd name="connsiteY169" fmla="*/ 533400 h 871538"/>
              <a:gd name="connsiteX170" fmla="*/ 1526381 w 1866900"/>
              <a:gd name="connsiteY170" fmla="*/ 519113 h 871538"/>
              <a:gd name="connsiteX171" fmla="*/ 1521619 w 1866900"/>
              <a:gd name="connsiteY171" fmla="*/ 511969 h 871538"/>
              <a:gd name="connsiteX172" fmla="*/ 1514475 w 1866900"/>
              <a:gd name="connsiteY172" fmla="*/ 509588 h 871538"/>
              <a:gd name="connsiteX173" fmla="*/ 1502569 w 1866900"/>
              <a:gd name="connsiteY173" fmla="*/ 497682 h 871538"/>
              <a:gd name="connsiteX174" fmla="*/ 1490662 w 1866900"/>
              <a:gd name="connsiteY174" fmla="*/ 483394 h 871538"/>
              <a:gd name="connsiteX175" fmla="*/ 1469231 w 1866900"/>
              <a:gd name="connsiteY175" fmla="*/ 473869 h 871538"/>
              <a:gd name="connsiteX176" fmla="*/ 1231106 w 1866900"/>
              <a:gd name="connsiteY176" fmla="*/ 471488 h 871538"/>
              <a:gd name="connsiteX177" fmla="*/ 1031081 w 1866900"/>
              <a:gd name="connsiteY177" fmla="*/ 461963 h 871538"/>
              <a:gd name="connsiteX178" fmla="*/ 840581 w 1866900"/>
              <a:gd name="connsiteY178" fmla="*/ 459582 h 871538"/>
              <a:gd name="connsiteX179" fmla="*/ 750094 w 1866900"/>
              <a:gd name="connsiteY179" fmla="*/ 457200 h 871538"/>
              <a:gd name="connsiteX180" fmla="*/ 500063 w 1866900"/>
              <a:gd name="connsiteY180" fmla="*/ 464344 h 871538"/>
              <a:gd name="connsiteX181" fmla="*/ 347662 w 1866900"/>
              <a:gd name="connsiteY181" fmla="*/ 483394 h 871538"/>
              <a:gd name="connsiteX182" fmla="*/ 250031 w 1866900"/>
              <a:gd name="connsiteY182" fmla="*/ 514350 h 871538"/>
              <a:gd name="connsiteX183" fmla="*/ 185737 w 1866900"/>
              <a:gd name="connsiteY18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16856 w 1866900"/>
              <a:gd name="connsiteY16" fmla="*/ 323851 h 871538"/>
              <a:gd name="connsiteX17" fmla="*/ 1535906 w 1866900"/>
              <a:gd name="connsiteY17" fmla="*/ 278607 h 871538"/>
              <a:gd name="connsiteX18" fmla="*/ 1547812 w 1866900"/>
              <a:gd name="connsiteY18" fmla="*/ 230982 h 871538"/>
              <a:gd name="connsiteX19" fmla="*/ 1552575 w 1866900"/>
              <a:gd name="connsiteY19" fmla="*/ 197644 h 871538"/>
              <a:gd name="connsiteX20" fmla="*/ 1557337 w 1866900"/>
              <a:gd name="connsiteY20" fmla="*/ 190500 h 871538"/>
              <a:gd name="connsiteX21" fmla="*/ 1562100 w 1866900"/>
              <a:gd name="connsiteY21" fmla="*/ 176213 h 871538"/>
              <a:gd name="connsiteX22" fmla="*/ 1564481 w 1866900"/>
              <a:gd name="connsiteY22" fmla="*/ 169069 h 871538"/>
              <a:gd name="connsiteX23" fmla="*/ 1574006 w 1866900"/>
              <a:gd name="connsiteY23" fmla="*/ 154782 h 871538"/>
              <a:gd name="connsiteX24" fmla="*/ 1578769 w 1866900"/>
              <a:gd name="connsiteY24" fmla="*/ 147638 h 871538"/>
              <a:gd name="connsiteX25" fmla="*/ 1590675 w 1866900"/>
              <a:gd name="connsiteY25" fmla="*/ 126207 h 871538"/>
              <a:gd name="connsiteX26" fmla="*/ 1595437 w 1866900"/>
              <a:gd name="connsiteY26" fmla="*/ 119063 h 871538"/>
              <a:gd name="connsiteX27" fmla="*/ 1600200 w 1866900"/>
              <a:gd name="connsiteY27" fmla="*/ 111919 h 871538"/>
              <a:gd name="connsiteX28" fmla="*/ 1600200 w 1866900"/>
              <a:gd name="connsiteY28" fmla="*/ 90488 h 871538"/>
              <a:gd name="connsiteX29" fmla="*/ 1578769 w 1866900"/>
              <a:gd name="connsiteY29" fmla="*/ 73819 h 871538"/>
              <a:gd name="connsiteX30" fmla="*/ 1564481 w 1866900"/>
              <a:gd name="connsiteY30" fmla="*/ 66675 h 871538"/>
              <a:gd name="connsiteX31" fmla="*/ 1557337 w 1866900"/>
              <a:gd name="connsiteY31" fmla="*/ 61913 h 871538"/>
              <a:gd name="connsiteX32" fmla="*/ 1547812 w 1866900"/>
              <a:gd name="connsiteY32" fmla="*/ 57150 h 871538"/>
              <a:gd name="connsiteX33" fmla="*/ 1533525 w 1866900"/>
              <a:gd name="connsiteY33" fmla="*/ 50007 h 871538"/>
              <a:gd name="connsiteX34" fmla="*/ 1526381 w 1866900"/>
              <a:gd name="connsiteY34" fmla="*/ 45244 h 871538"/>
              <a:gd name="connsiteX35" fmla="*/ 1519237 w 1866900"/>
              <a:gd name="connsiteY35" fmla="*/ 42863 h 871538"/>
              <a:gd name="connsiteX36" fmla="*/ 1509712 w 1866900"/>
              <a:gd name="connsiteY36" fmla="*/ 28575 h 871538"/>
              <a:gd name="connsiteX37" fmla="*/ 1504950 w 1866900"/>
              <a:gd name="connsiteY37" fmla="*/ 21432 h 871538"/>
              <a:gd name="connsiteX38" fmla="*/ 1507331 w 1866900"/>
              <a:gd name="connsiteY38" fmla="*/ 11907 h 871538"/>
              <a:gd name="connsiteX39" fmla="*/ 1528762 w 1866900"/>
              <a:gd name="connsiteY39" fmla="*/ 0 h 871538"/>
              <a:gd name="connsiteX40" fmla="*/ 1552575 w 1866900"/>
              <a:gd name="connsiteY40" fmla="*/ 2382 h 871538"/>
              <a:gd name="connsiteX41" fmla="*/ 1566862 w 1866900"/>
              <a:gd name="connsiteY41" fmla="*/ 7144 h 871538"/>
              <a:gd name="connsiteX42" fmla="*/ 1578769 w 1866900"/>
              <a:gd name="connsiteY42" fmla="*/ 9525 h 871538"/>
              <a:gd name="connsiteX43" fmla="*/ 1593056 w 1866900"/>
              <a:gd name="connsiteY43" fmla="*/ 14288 h 871538"/>
              <a:gd name="connsiteX44" fmla="*/ 1600200 w 1866900"/>
              <a:gd name="connsiteY44" fmla="*/ 19050 h 871538"/>
              <a:gd name="connsiteX45" fmla="*/ 1614487 w 1866900"/>
              <a:gd name="connsiteY45" fmla="*/ 21432 h 871538"/>
              <a:gd name="connsiteX46" fmla="*/ 1624012 w 1866900"/>
              <a:gd name="connsiteY46" fmla="*/ 23813 h 871538"/>
              <a:gd name="connsiteX47" fmla="*/ 1638300 w 1866900"/>
              <a:gd name="connsiteY47" fmla="*/ 28575 h 871538"/>
              <a:gd name="connsiteX48" fmla="*/ 1652587 w 1866900"/>
              <a:gd name="connsiteY48" fmla="*/ 30957 h 871538"/>
              <a:gd name="connsiteX49" fmla="*/ 1676400 w 1866900"/>
              <a:gd name="connsiteY49" fmla="*/ 33338 h 871538"/>
              <a:gd name="connsiteX50" fmla="*/ 1702594 w 1866900"/>
              <a:gd name="connsiteY50" fmla="*/ 38100 h 871538"/>
              <a:gd name="connsiteX51" fmla="*/ 1709737 w 1866900"/>
              <a:gd name="connsiteY51" fmla="*/ 40482 h 871538"/>
              <a:gd name="connsiteX52" fmla="*/ 1716881 w 1866900"/>
              <a:gd name="connsiteY52" fmla="*/ 47625 h 871538"/>
              <a:gd name="connsiteX53" fmla="*/ 1721644 w 1866900"/>
              <a:gd name="connsiteY53" fmla="*/ 61913 h 871538"/>
              <a:gd name="connsiteX54" fmla="*/ 1726406 w 1866900"/>
              <a:gd name="connsiteY54" fmla="*/ 78582 h 871538"/>
              <a:gd name="connsiteX55" fmla="*/ 1724025 w 1866900"/>
              <a:gd name="connsiteY55" fmla="*/ 102394 h 871538"/>
              <a:gd name="connsiteX56" fmla="*/ 1716881 w 1866900"/>
              <a:gd name="connsiteY56" fmla="*/ 104775 h 871538"/>
              <a:gd name="connsiteX57" fmla="*/ 1659731 w 1866900"/>
              <a:gd name="connsiteY57" fmla="*/ 107157 h 871538"/>
              <a:gd name="connsiteX58" fmla="*/ 1652587 w 1866900"/>
              <a:gd name="connsiteY58" fmla="*/ 111919 h 871538"/>
              <a:gd name="connsiteX59" fmla="*/ 1650206 w 1866900"/>
              <a:gd name="connsiteY59" fmla="*/ 119063 h 871538"/>
              <a:gd name="connsiteX60" fmla="*/ 1645444 w 1866900"/>
              <a:gd name="connsiteY60" fmla="*/ 126207 h 871538"/>
              <a:gd name="connsiteX61" fmla="*/ 1638300 w 1866900"/>
              <a:gd name="connsiteY61" fmla="*/ 140494 h 871538"/>
              <a:gd name="connsiteX62" fmla="*/ 1635919 w 1866900"/>
              <a:gd name="connsiteY62" fmla="*/ 159544 h 871538"/>
              <a:gd name="connsiteX63" fmla="*/ 1633537 w 1866900"/>
              <a:gd name="connsiteY63" fmla="*/ 166688 h 871538"/>
              <a:gd name="connsiteX64" fmla="*/ 1628775 w 1866900"/>
              <a:gd name="connsiteY64" fmla="*/ 204788 h 871538"/>
              <a:gd name="connsiteX65" fmla="*/ 1626394 w 1866900"/>
              <a:gd name="connsiteY65" fmla="*/ 271463 h 871538"/>
              <a:gd name="connsiteX66" fmla="*/ 1628775 w 1866900"/>
              <a:gd name="connsiteY66" fmla="*/ 338138 h 871538"/>
              <a:gd name="connsiteX67" fmla="*/ 1631156 w 1866900"/>
              <a:gd name="connsiteY67" fmla="*/ 345282 h 871538"/>
              <a:gd name="connsiteX68" fmla="*/ 1645444 w 1866900"/>
              <a:gd name="connsiteY68" fmla="*/ 359569 h 871538"/>
              <a:gd name="connsiteX69" fmla="*/ 1652587 w 1866900"/>
              <a:gd name="connsiteY69" fmla="*/ 361950 h 871538"/>
              <a:gd name="connsiteX70" fmla="*/ 1659731 w 1866900"/>
              <a:gd name="connsiteY70" fmla="*/ 366713 h 871538"/>
              <a:gd name="connsiteX71" fmla="*/ 1726406 w 1866900"/>
              <a:gd name="connsiteY71" fmla="*/ 361950 h 871538"/>
              <a:gd name="connsiteX72" fmla="*/ 1733550 w 1866900"/>
              <a:gd name="connsiteY72" fmla="*/ 297657 h 871538"/>
              <a:gd name="connsiteX73" fmla="*/ 1738312 w 1866900"/>
              <a:gd name="connsiteY73" fmla="*/ 271463 h 871538"/>
              <a:gd name="connsiteX74" fmla="*/ 1743075 w 1866900"/>
              <a:gd name="connsiteY74" fmla="*/ 264319 h 871538"/>
              <a:gd name="connsiteX75" fmla="*/ 1750219 w 1866900"/>
              <a:gd name="connsiteY75" fmla="*/ 261938 h 871538"/>
              <a:gd name="connsiteX76" fmla="*/ 1757362 w 1866900"/>
              <a:gd name="connsiteY76" fmla="*/ 257175 h 871538"/>
              <a:gd name="connsiteX77" fmla="*/ 1774031 w 1866900"/>
              <a:gd name="connsiteY77" fmla="*/ 252413 h 871538"/>
              <a:gd name="connsiteX78" fmla="*/ 1797844 w 1866900"/>
              <a:gd name="connsiteY78" fmla="*/ 254794 h 871538"/>
              <a:gd name="connsiteX79" fmla="*/ 1819275 w 1866900"/>
              <a:gd name="connsiteY79" fmla="*/ 271463 h 871538"/>
              <a:gd name="connsiteX80" fmla="*/ 1826419 w 1866900"/>
              <a:gd name="connsiteY80" fmla="*/ 276225 h 871538"/>
              <a:gd name="connsiteX81" fmla="*/ 1838325 w 1866900"/>
              <a:gd name="connsiteY81" fmla="*/ 297657 h 871538"/>
              <a:gd name="connsiteX82" fmla="*/ 1826419 w 1866900"/>
              <a:gd name="connsiteY82" fmla="*/ 328613 h 871538"/>
              <a:gd name="connsiteX83" fmla="*/ 1819275 w 1866900"/>
              <a:gd name="connsiteY83" fmla="*/ 330994 h 871538"/>
              <a:gd name="connsiteX84" fmla="*/ 1804987 w 1866900"/>
              <a:gd name="connsiteY84" fmla="*/ 342900 h 871538"/>
              <a:gd name="connsiteX85" fmla="*/ 1795462 w 1866900"/>
              <a:gd name="connsiteY85" fmla="*/ 357188 h 871538"/>
              <a:gd name="connsiteX86" fmla="*/ 1800225 w 1866900"/>
              <a:gd name="connsiteY86" fmla="*/ 397669 h 871538"/>
              <a:gd name="connsiteX87" fmla="*/ 1802606 w 1866900"/>
              <a:gd name="connsiteY87" fmla="*/ 404813 h 871538"/>
              <a:gd name="connsiteX88" fmla="*/ 1807369 w 1866900"/>
              <a:gd name="connsiteY88" fmla="*/ 411957 h 871538"/>
              <a:gd name="connsiteX89" fmla="*/ 1812131 w 1866900"/>
              <a:gd name="connsiteY89" fmla="*/ 426244 h 871538"/>
              <a:gd name="connsiteX90" fmla="*/ 1824037 w 1866900"/>
              <a:gd name="connsiteY90" fmla="*/ 447675 h 871538"/>
              <a:gd name="connsiteX91" fmla="*/ 1821656 w 1866900"/>
              <a:gd name="connsiteY91" fmla="*/ 485775 h 871538"/>
              <a:gd name="connsiteX92" fmla="*/ 1816894 w 1866900"/>
              <a:gd name="connsiteY92" fmla="*/ 492919 h 871538"/>
              <a:gd name="connsiteX93" fmla="*/ 1788319 w 1866900"/>
              <a:gd name="connsiteY93" fmla="*/ 485775 h 871538"/>
              <a:gd name="connsiteX94" fmla="*/ 1781175 w 1866900"/>
              <a:gd name="connsiteY94" fmla="*/ 483394 h 871538"/>
              <a:gd name="connsiteX95" fmla="*/ 1774031 w 1866900"/>
              <a:gd name="connsiteY95" fmla="*/ 481013 h 871538"/>
              <a:gd name="connsiteX96" fmla="*/ 1759744 w 1866900"/>
              <a:gd name="connsiteY96" fmla="*/ 459582 h 871538"/>
              <a:gd name="connsiteX97" fmla="*/ 1754981 w 1866900"/>
              <a:gd name="connsiteY97" fmla="*/ 452438 h 871538"/>
              <a:gd name="connsiteX98" fmla="*/ 1747837 w 1866900"/>
              <a:gd name="connsiteY98" fmla="*/ 438150 h 871538"/>
              <a:gd name="connsiteX99" fmla="*/ 1728787 w 1866900"/>
              <a:gd name="connsiteY99" fmla="*/ 426244 h 871538"/>
              <a:gd name="connsiteX100" fmla="*/ 1721644 w 1866900"/>
              <a:gd name="connsiteY100" fmla="*/ 421482 h 871538"/>
              <a:gd name="connsiteX101" fmla="*/ 1707356 w 1866900"/>
              <a:gd name="connsiteY101" fmla="*/ 416719 h 871538"/>
              <a:gd name="connsiteX102" fmla="*/ 1690687 w 1866900"/>
              <a:gd name="connsiteY102" fmla="*/ 419100 h 871538"/>
              <a:gd name="connsiteX103" fmla="*/ 1654969 w 1866900"/>
              <a:gd name="connsiteY103" fmla="*/ 426244 h 871538"/>
              <a:gd name="connsiteX104" fmla="*/ 1647825 w 1866900"/>
              <a:gd name="connsiteY104" fmla="*/ 440532 h 871538"/>
              <a:gd name="connsiteX105" fmla="*/ 1652587 w 1866900"/>
              <a:gd name="connsiteY105" fmla="*/ 523875 h 871538"/>
              <a:gd name="connsiteX106" fmla="*/ 1657350 w 1866900"/>
              <a:gd name="connsiteY106" fmla="*/ 538163 h 871538"/>
              <a:gd name="connsiteX107" fmla="*/ 1662112 w 1866900"/>
              <a:gd name="connsiteY107" fmla="*/ 554832 h 871538"/>
              <a:gd name="connsiteX108" fmla="*/ 1666875 w 1866900"/>
              <a:gd name="connsiteY108" fmla="*/ 561975 h 871538"/>
              <a:gd name="connsiteX109" fmla="*/ 1676400 w 1866900"/>
              <a:gd name="connsiteY109" fmla="*/ 573882 h 871538"/>
              <a:gd name="connsiteX110" fmla="*/ 1678781 w 1866900"/>
              <a:gd name="connsiteY110" fmla="*/ 581025 h 871538"/>
              <a:gd name="connsiteX111" fmla="*/ 1688306 w 1866900"/>
              <a:gd name="connsiteY111" fmla="*/ 595313 h 871538"/>
              <a:gd name="connsiteX112" fmla="*/ 1693069 w 1866900"/>
              <a:gd name="connsiteY112" fmla="*/ 602457 h 871538"/>
              <a:gd name="connsiteX113" fmla="*/ 1697831 w 1866900"/>
              <a:gd name="connsiteY113" fmla="*/ 616744 h 871538"/>
              <a:gd name="connsiteX114" fmla="*/ 1707356 w 1866900"/>
              <a:gd name="connsiteY114" fmla="*/ 631032 h 871538"/>
              <a:gd name="connsiteX115" fmla="*/ 1714500 w 1866900"/>
              <a:gd name="connsiteY115" fmla="*/ 652463 h 871538"/>
              <a:gd name="connsiteX116" fmla="*/ 1716881 w 1866900"/>
              <a:gd name="connsiteY116" fmla="*/ 659607 h 871538"/>
              <a:gd name="connsiteX117" fmla="*/ 1731169 w 1866900"/>
              <a:gd name="connsiteY117" fmla="*/ 666750 h 871538"/>
              <a:gd name="connsiteX118" fmla="*/ 1781175 w 1866900"/>
              <a:gd name="connsiteY118" fmla="*/ 659607 h 871538"/>
              <a:gd name="connsiteX119" fmla="*/ 1788319 w 1866900"/>
              <a:gd name="connsiteY119" fmla="*/ 654844 h 871538"/>
              <a:gd name="connsiteX120" fmla="*/ 1802606 w 1866900"/>
              <a:gd name="connsiteY120" fmla="*/ 650082 h 871538"/>
              <a:gd name="connsiteX121" fmla="*/ 1809750 w 1866900"/>
              <a:gd name="connsiteY121" fmla="*/ 645319 h 871538"/>
              <a:gd name="connsiteX122" fmla="*/ 1852612 w 1866900"/>
              <a:gd name="connsiteY122" fmla="*/ 645319 h 871538"/>
              <a:gd name="connsiteX123" fmla="*/ 1859756 w 1866900"/>
              <a:gd name="connsiteY123" fmla="*/ 650082 h 871538"/>
              <a:gd name="connsiteX124" fmla="*/ 1862137 w 1866900"/>
              <a:gd name="connsiteY124" fmla="*/ 657225 h 871538"/>
              <a:gd name="connsiteX125" fmla="*/ 1866900 w 1866900"/>
              <a:gd name="connsiteY125" fmla="*/ 664369 h 871538"/>
              <a:gd name="connsiteX126" fmla="*/ 1864519 w 1866900"/>
              <a:gd name="connsiteY126" fmla="*/ 697707 h 871538"/>
              <a:gd name="connsiteX127" fmla="*/ 1857375 w 1866900"/>
              <a:gd name="connsiteY127" fmla="*/ 704850 h 871538"/>
              <a:gd name="connsiteX128" fmla="*/ 1854994 w 1866900"/>
              <a:gd name="connsiteY128" fmla="*/ 711994 h 871538"/>
              <a:gd name="connsiteX129" fmla="*/ 1840706 w 1866900"/>
              <a:gd name="connsiteY129" fmla="*/ 723900 h 871538"/>
              <a:gd name="connsiteX130" fmla="*/ 1833562 w 1866900"/>
              <a:gd name="connsiteY130" fmla="*/ 726282 h 871538"/>
              <a:gd name="connsiteX131" fmla="*/ 1826419 w 1866900"/>
              <a:gd name="connsiteY131" fmla="*/ 731044 h 871538"/>
              <a:gd name="connsiteX132" fmla="*/ 1793081 w 1866900"/>
              <a:gd name="connsiteY132" fmla="*/ 740569 h 871538"/>
              <a:gd name="connsiteX133" fmla="*/ 1785937 w 1866900"/>
              <a:gd name="connsiteY133" fmla="*/ 742950 h 871538"/>
              <a:gd name="connsiteX134" fmla="*/ 1771650 w 1866900"/>
              <a:gd name="connsiteY134" fmla="*/ 752475 h 871538"/>
              <a:gd name="connsiteX135" fmla="*/ 1762125 w 1866900"/>
              <a:gd name="connsiteY135" fmla="*/ 764382 h 871538"/>
              <a:gd name="connsiteX136" fmla="*/ 1754981 w 1866900"/>
              <a:gd name="connsiteY136" fmla="*/ 785813 h 871538"/>
              <a:gd name="connsiteX137" fmla="*/ 1752600 w 1866900"/>
              <a:gd name="connsiteY137" fmla="*/ 792957 h 871538"/>
              <a:gd name="connsiteX138" fmla="*/ 1747837 w 1866900"/>
              <a:gd name="connsiteY138" fmla="*/ 800100 h 871538"/>
              <a:gd name="connsiteX139" fmla="*/ 1745456 w 1866900"/>
              <a:gd name="connsiteY139" fmla="*/ 838200 h 871538"/>
              <a:gd name="connsiteX140" fmla="*/ 1743075 w 1866900"/>
              <a:gd name="connsiteY140" fmla="*/ 845344 h 871538"/>
              <a:gd name="connsiteX141" fmla="*/ 1733550 w 1866900"/>
              <a:gd name="connsiteY141" fmla="*/ 859632 h 871538"/>
              <a:gd name="connsiteX142" fmla="*/ 1712119 w 1866900"/>
              <a:gd name="connsiteY142" fmla="*/ 869157 h 871538"/>
              <a:gd name="connsiteX143" fmla="*/ 1704975 w 1866900"/>
              <a:gd name="connsiteY143" fmla="*/ 871538 h 871538"/>
              <a:gd name="connsiteX144" fmla="*/ 1688306 w 1866900"/>
              <a:gd name="connsiteY144" fmla="*/ 869157 h 871538"/>
              <a:gd name="connsiteX145" fmla="*/ 1678781 w 1866900"/>
              <a:gd name="connsiteY145" fmla="*/ 854869 h 871538"/>
              <a:gd name="connsiteX146" fmla="*/ 1674019 w 1866900"/>
              <a:gd name="connsiteY146" fmla="*/ 847725 h 871538"/>
              <a:gd name="connsiteX147" fmla="*/ 1676400 w 1866900"/>
              <a:gd name="connsiteY147" fmla="*/ 812007 h 871538"/>
              <a:gd name="connsiteX148" fmla="*/ 1678781 w 1866900"/>
              <a:gd name="connsiteY148" fmla="*/ 804863 h 871538"/>
              <a:gd name="connsiteX149" fmla="*/ 1676400 w 1866900"/>
              <a:gd name="connsiteY149" fmla="*/ 745332 h 871538"/>
              <a:gd name="connsiteX150" fmla="*/ 1671637 w 1866900"/>
              <a:gd name="connsiteY150" fmla="*/ 731044 h 871538"/>
              <a:gd name="connsiteX151" fmla="*/ 1664494 w 1866900"/>
              <a:gd name="connsiteY151" fmla="*/ 716757 h 871538"/>
              <a:gd name="connsiteX152" fmla="*/ 1657350 w 1866900"/>
              <a:gd name="connsiteY152" fmla="*/ 711994 h 871538"/>
              <a:gd name="connsiteX153" fmla="*/ 1654969 w 1866900"/>
              <a:gd name="connsiteY153" fmla="*/ 704850 h 871538"/>
              <a:gd name="connsiteX154" fmla="*/ 1645444 w 1866900"/>
              <a:gd name="connsiteY154" fmla="*/ 690563 h 871538"/>
              <a:gd name="connsiteX155" fmla="*/ 1643062 w 1866900"/>
              <a:gd name="connsiteY155" fmla="*/ 683419 h 871538"/>
              <a:gd name="connsiteX156" fmla="*/ 1635919 w 1866900"/>
              <a:gd name="connsiteY156" fmla="*/ 678657 h 871538"/>
              <a:gd name="connsiteX157" fmla="*/ 1624012 w 1866900"/>
              <a:gd name="connsiteY157" fmla="*/ 657225 h 871538"/>
              <a:gd name="connsiteX158" fmla="*/ 1619250 w 1866900"/>
              <a:gd name="connsiteY158" fmla="*/ 650082 h 871538"/>
              <a:gd name="connsiteX159" fmla="*/ 1614487 w 1866900"/>
              <a:gd name="connsiteY159" fmla="*/ 642938 h 871538"/>
              <a:gd name="connsiteX160" fmla="*/ 1609725 w 1866900"/>
              <a:gd name="connsiteY160" fmla="*/ 626269 h 871538"/>
              <a:gd name="connsiteX161" fmla="*/ 1604962 w 1866900"/>
              <a:gd name="connsiteY161" fmla="*/ 611982 h 871538"/>
              <a:gd name="connsiteX162" fmla="*/ 1602581 w 1866900"/>
              <a:gd name="connsiteY162" fmla="*/ 604838 h 871538"/>
              <a:gd name="connsiteX163" fmla="*/ 1597819 w 1866900"/>
              <a:gd name="connsiteY163" fmla="*/ 588169 h 871538"/>
              <a:gd name="connsiteX164" fmla="*/ 1590675 w 1866900"/>
              <a:gd name="connsiteY164" fmla="*/ 581025 h 871538"/>
              <a:gd name="connsiteX165" fmla="*/ 1585912 w 1866900"/>
              <a:gd name="connsiteY165" fmla="*/ 573882 h 871538"/>
              <a:gd name="connsiteX166" fmla="*/ 1571625 w 1866900"/>
              <a:gd name="connsiteY166" fmla="*/ 564357 h 871538"/>
              <a:gd name="connsiteX167" fmla="*/ 1557337 w 1866900"/>
              <a:gd name="connsiteY167" fmla="*/ 552450 h 871538"/>
              <a:gd name="connsiteX168" fmla="*/ 1547812 w 1866900"/>
              <a:gd name="connsiteY168" fmla="*/ 542925 h 871538"/>
              <a:gd name="connsiteX169" fmla="*/ 1538287 w 1866900"/>
              <a:gd name="connsiteY169" fmla="*/ 533400 h 871538"/>
              <a:gd name="connsiteX170" fmla="*/ 1526381 w 1866900"/>
              <a:gd name="connsiteY170" fmla="*/ 519113 h 871538"/>
              <a:gd name="connsiteX171" fmla="*/ 1521619 w 1866900"/>
              <a:gd name="connsiteY171" fmla="*/ 511969 h 871538"/>
              <a:gd name="connsiteX172" fmla="*/ 1514475 w 1866900"/>
              <a:gd name="connsiteY172" fmla="*/ 509588 h 871538"/>
              <a:gd name="connsiteX173" fmla="*/ 1502569 w 1866900"/>
              <a:gd name="connsiteY173" fmla="*/ 497682 h 871538"/>
              <a:gd name="connsiteX174" fmla="*/ 1490662 w 1866900"/>
              <a:gd name="connsiteY174" fmla="*/ 483394 h 871538"/>
              <a:gd name="connsiteX175" fmla="*/ 1469231 w 1866900"/>
              <a:gd name="connsiteY175" fmla="*/ 473869 h 871538"/>
              <a:gd name="connsiteX176" fmla="*/ 1231106 w 1866900"/>
              <a:gd name="connsiteY176" fmla="*/ 471488 h 871538"/>
              <a:gd name="connsiteX177" fmla="*/ 1031081 w 1866900"/>
              <a:gd name="connsiteY177" fmla="*/ 461963 h 871538"/>
              <a:gd name="connsiteX178" fmla="*/ 840581 w 1866900"/>
              <a:gd name="connsiteY178" fmla="*/ 459582 h 871538"/>
              <a:gd name="connsiteX179" fmla="*/ 750094 w 1866900"/>
              <a:gd name="connsiteY179" fmla="*/ 457200 h 871538"/>
              <a:gd name="connsiteX180" fmla="*/ 500063 w 1866900"/>
              <a:gd name="connsiteY180" fmla="*/ 464344 h 871538"/>
              <a:gd name="connsiteX181" fmla="*/ 347662 w 1866900"/>
              <a:gd name="connsiteY181" fmla="*/ 483394 h 871538"/>
              <a:gd name="connsiteX182" fmla="*/ 250031 w 1866900"/>
              <a:gd name="connsiteY182" fmla="*/ 514350 h 871538"/>
              <a:gd name="connsiteX183" fmla="*/ 185737 w 1866900"/>
              <a:gd name="connsiteY18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16856 w 1866900"/>
              <a:gd name="connsiteY16" fmla="*/ 323851 h 871538"/>
              <a:gd name="connsiteX17" fmla="*/ 1547812 w 1866900"/>
              <a:gd name="connsiteY17" fmla="*/ 230982 h 871538"/>
              <a:gd name="connsiteX18" fmla="*/ 1552575 w 1866900"/>
              <a:gd name="connsiteY18" fmla="*/ 197644 h 871538"/>
              <a:gd name="connsiteX19" fmla="*/ 1557337 w 1866900"/>
              <a:gd name="connsiteY19" fmla="*/ 190500 h 871538"/>
              <a:gd name="connsiteX20" fmla="*/ 1562100 w 1866900"/>
              <a:gd name="connsiteY20" fmla="*/ 176213 h 871538"/>
              <a:gd name="connsiteX21" fmla="*/ 1564481 w 1866900"/>
              <a:gd name="connsiteY21" fmla="*/ 169069 h 871538"/>
              <a:gd name="connsiteX22" fmla="*/ 1574006 w 1866900"/>
              <a:gd name="connsiteY22" fmla="*/ 154782 h 871538"/>
              <a:gd name="connsiteX23" fmla="*/ 1578769 w 1866900"/>
              <a:gd name="connsiteY23" fmla="*/ 147638 h 871538"/>
              <a:gd name="connsiteX24" fmla="*/ 1590675 w 1866900"/>
              <a:gd name="connsiteY24" fmla="*/ 126207 h 871538"/>
              <a:gd name="connsiteX25" fmla="*/ 1595437 w 1866900"/>
              <a:gd name="connsiteY25" fmla="*/ 119063 h 871538"/>
              <a:gd name="connsiteX26" fmla="*/ 1600200 w 1866900"/>
              <a:gd name="connsiteY26" fmla="*/ 111919 h 871538"/>
              <a:gd name="connsiteX27" fmla="*/ 1600200 w 1866900"/>
              <a:gd name="connsiteY27" fmla="*/ 90488 h 871538"/>
              <a:gd name="connsiteX28" fmla="*/ 1578769 w 1866900"/>
              <a:gd name="connsiteY28" fmla="*/ 73819 h 871538"/>
              <a:gd name="connsiteX29" fmla="*/ 1564481 w 1866900"/>
              <a:gd name="connsiteY29" fmla="*/ 66675 h 871538"/>
              <a:gd name="connsiteX30" fmla="*/ 1557337 w 1866900"/>
              <a:gd name="connsiteY30" fmla="*/ 61913 h 871538"/>
              <a:gd name="connsiteX31" fmla="*/ 1547812 w 1866900"/>
              <a:gd name="connsiteY31" fmla="*/ 57150 h 871538"/>
              <a:gd name="connsiteX32" fmla="*/ 1533525 w 1866900"/>
              <a:gd name="connsiteY32" fmla="*/ 50007 h 871538"/>
              <a:gd name="connsiteX33" fmla="*/ 1526381 w 1866900"/>
              <a:gd name="connsiteY33" fmla="*/ 45244 h 871538"/>
              <a:gd name="connsiteX34" fmla="*/ 1519237 w 1866900"/>
              <a:gd name="connsiteY34" fmla="*/ 42863 h 871538"/>
              <a:gd name="connsiteX35" fmla="*/ 1509712 w 1866900"/>
              <a:gd name="connsiteY35" fmla="*/ 28575 h 871538"/>
              <a:gd name="connsiteX36" fmla="*/ 1504950 w 1866900"/>
              <a:gd name="connsiteY36" fmla="*/ 21432 h 871538"/>
              <a:gd name="connsiteX37" fmla="*/ 1507331 w 1866900"/>
              <a:gd name="connsiteY37" fmla="*/ 11907 h 871538"/>
              <a:gd name="connsiteX38" fmla="*/ 1528762 w 1866900"/>
              <a:gd name="connsiteY38" fmla="*/ 0 h 871538"/>
              <a:gd name="connsiteX39" fmla="*/ 1552575 w 1866900"/>
              <a:gd name="connsiteY39" fmla="*/ 2382 h 871538"/>
              <a:gd name="connsiteX40" fmla="*/ 1566862 w 1866900"/>
              <a:gd name="connsiteY40" fmla="*/ 7144 h 871538"/>
              <a:gd name="connsiteX41" fmla="*/ 1578769 w 1866900"/>
              <a:gd name="connsiteY41" fmla="*/ 9525 h 871538"/>
              <a:gd name="connsiteX42" fmla="*/ 1593056 w 1866900"/>
              <a:gd name="connsiteY42" fmla="*/ 14288 h 871538"/>
              <a:gd name="connsiteX43" fmla="*/ 1600200 w 1866900"/>
              <a:gd name="connsiteY43" fmla="*/ 19050 h 871538"/>
              <a:gd name="connsiteX44" fmla="*/ 1614487 w 1866900"/>
              <a:gd name="connsiteY44" fmla="*/ 21432 h 871538"/>
              <a:gd name="connsiteX45" fmla="*/ 1624012 w 1866900"/>
              <a:gd name="connsiteY45" fmla="*/ 23813 h 871538"/>
              <a:gd name="connsiteX46" fmla="*/ 1638300 w 1866900"/>
              <a:gd name="connsiteY46" fmla="*/ 28575 h 871538"/>
              <a:gd name="connsiteX47" fmla="*/ 1652587 w 1866900"/>
              <a:gd name="connsiteY47" fmla="*/ 30957 h 871538"/>
              <a:gd name="connsiteX48" fmla="*/ 1676400 w 1866900"/>
              <a:gd name="connsiteY48" fmla="*/ 33338 h 871538"/>
              <a:gd name="connsiteX49" fmla="*/ 1702594 w 1866900"/>
              <a:gd name="connsiteY49" fmla="*/ 38100 h 871538"/>
              <a:gd name="connsiteX50" fmla="*/ 1709737 w 1866900"/>
              <a:gd name="connsiteY50" fmla="*/ 40482 h 871538"/>
              <a:gd name="connsiteX51" fmla="*/ 1716881 w 1866900"/>
              <a:gd name="connsiteY51" fmla="*/ 47625 h 871538"/>
              <a:gd name="connsiteX52" fmla="*/ 1721644 w 1866900"/>
              <a:gd name="connsiteY52" fmla="*/ 61913 h 871538"/>
              <a:gd name="connsiteX53" fmla="*/ 1726406 w 1866900"/>
              <a:gd name="connsiteY53" fmla="*/ 78582 h 871538"/>
              <a:gd name="connsiteX54" fmla="*/ 1724025 w 1866900"/>
              <a:gd name="connsiteY54" fmla="*/ 102394 h 871538"/>
              <a:gd name="connsiteX55" fmla="*/ 1716881 w 1866900"/>
              <a:gd name="connsiteY55" fmla="*/ 104775 h 871538"/>
              <a:gd name="connsiteX56" fmla="*/ 1659731 w 1866900"/>
              <a:gd name="connsiteY56" fmla="*/ 107157 h 871538"/>
              <a:gd name="connsiteX57" fmla="*/ 1652587 w 1866900"/>
              <a:gd name="connsiteY57" fmla="*/ 111919 h 871538"/>
              <a:gd name="connsiteX58" fmla="*/ 1650206 w 1866900"/>
              <a:gd name="connsiteY58" fmla="*/ 119063 h 871538"/>
              <a:gd name="connsiteX59" fmla="*/ 1645444 w 1866900"/>
              <a:gd name="connsiteY59" fmla="*/ 126207 h 871538"/>
              <a:gd name="connsiteX60" fmla="*/ 1638300 w 1866900"/>
              <a:gd name="connsiteY60" fmla="*/ 140494 h 871538"/>
              <a:gd name="connsiteX61" fmla="*/ 1635919 w 1866900"/>
              <a:gd name="connsiteY61" fmla="*/ 159544 h 871538"/>
              <a:gd name="connsiteX62" fmla="*/ 1633537 w 1866900"/>
              <a:gd name="connsiteY62" fmla="*/ 166688 h 871538"/>
              <a:gd name="connsiteX63" fmla="*/ 1628775 w 1866900"/>
              <a:gd name="connsiteY63" fmla="*/ 204788 h 871538"/>
              <a:gd name="connsiteX64" fmla="*/ 1626394 w 1866900"/>
              <a:gd name="connsiteY64" fmla="*/ 271463 h 871538"/>
              <a:gd name="connsiteX65" fmla="*/ 1628775 w 1866900"/>
              <a:gd name="connsiteY65" fmla="*/ 338138 h 871538"/>
              <a:gd name="connsiteX66" fmla="*/ 1631156 w 1866900"/>
              <a:gd name="connsiteY66" fmla="*/ 345282 h 871538"/>
              <a:gd name="connsiteX67" fmla="*/ 1645444 w 1866900"/>
              <a:gd name="connsiteY67" fmla="*/ 359569 h 871538"/>
              <a:gd name="connsiteX68" fmla="*/ 1652587 w 1866900"/>
              <a:gd name="connsiteY68" fmla="*/ 361950 h 871538"/>
              <a:gd name="connsiteX69" fmla="*/ 1659731 w 1866900"/>
              <a:gd name="connsiteY69" fmla="*/ 366713 h 871538"/>
              <a:gd name="connsiteX70" fmla="*/ 1726406 w 1866900"/>
              <a:gd name="connsiteY70" fmla="*/ 361950 h 871538"/>
              <a:gd name="connsiteX71" fmla="*/ 1733550 w 1866900"/>
              <a:gd name="connsiteY71" fmla="*/ 297657 h 871538"/>
              <a:gd name="connsiteX72" fmla="*/ 1738312 w 1866900"/>
              <a:gd name="connsiteY72" fmla="*/ 271463 h 871538"/>
              <a:gd name="connsiteX73" fmla="*/ 1743075 w 1866900"/>
              <a:gd name="connsiteY73" fmla="*/ 264319 h 871538"/>
              <a:gd name="connsiteX74" fmla="*/ 1750219 w 1866900"/>
              <a:gd name="connsiteY74" fmla="*/ 261938 h 871538"/>
              <a:gd name="connsiteX75" fmla="*/ 1757362 w 1866900"/>
              <a:gd name="connsiteY75" fmla="*/ 257175 h 871538"/>
              <a:gd name="connsiteX76" fmla="*/ 1774031 w 1866900"/>
              <a:gd name="connsiteY76" fmla="*/ 252413 h 871538"/>
              <a:gd name="connsiteX77" fmla="*/ 1797844 w 1866900"/>
              <a:gd name="connsiteY77" fmla="*/ 254794 h 871538"/>
              <a:gd name="connsiteX78" fmla="*/ 1819275 w 1866900"/>
              <a:gd name="connsiteY78" fmla="*/ 271463 h 871538"/>
              <a:gd name="connsiteX79" fmla="*/ 1826419 w 1866900"/>
              <a:gd name="connsiteY79" fmla="*/ 276225 h 871538"/>
              <a:gd name="connsiteX80" fmla="*/ 1838325 w 1866900"/>
              <a:gd name="connsiteY80" fmla="*/ 297657 h 871538"/>
              <a:gd name="connsiteX81" fmla="*/ 1826419 w 1866900"/>
              <a:gd name="connsiteY81" fmla="*/ 328613 h 871538"/>
              <a:gd name="connsiteX82" fmla="*/ 1819275 w 1866900"/>
              <a:gd name="connsiteY82" fmla="*/ 330994 h 871538"/>
              <a:gd name="connsiteX83" fmla="*/ 1804987 w 1866900"/>
              <a:gd name="connsiteY83" fmla="*/ 342900 h 871538"/>
              <a:gd name="connsiteX84" fmla="*/ 1795462 w 1866900"/>
              <a:gd name="connsiteY84" fmla="*/ 357188 h 871538"/>
              <a:gd name="connsiteX85" fmla="*/ 1800225 w 1866900"/>
              <a:gd name="connsiteY85" fmla="*/ 397669 h 871538"/>
              <a:gd name="connsiteX86" fmla="*/ 1802606 w 1866900"/>
              <a:gd name="connsiteY86" fmla="*/ 404813 h 871538"/>
              <a:gd name="connsiteX87" fmla="*/ 1807369 w 1866900"/>
              <a:gd name="connsiteY87" fmla="*/ 411957 h 871538"/>
              <a:gd name="connsiteX88" fmla="*/ 1812131 w 1866900"/>
              <a:gd name="connsiteY88" fmla="*/ 426244 h 871538"/>
              <a:gd name="connsiteX89" fmla="*/ 1824037 w 1866900"/>
              <a:gd name="connsiteY89" fmla="*/ 447675 h 871538"/>
              <a:gd name="connsiteX90" fmla="*/ 1821656 w 1866900"/>
              <a:gd name="connsiteY90" fmla="*/ 485775 h 871538"/>
              <a:gd name="connsiteX91" fmla="*/ 1816894 w 1866900"/>
              <a:gd name="connsiteY91" fmla="*/ 492919 h 871538"/>
              <a:gd name="connsiteX92" fmla="*/ 1788319 w 1866900"/>
              <a:gd name="connsiteY92" fmla="*/ 485775 h 871538"/>
              <a:gd name="connsiteX93" fmla="*/ 1781175 w 1866900"/>
              <a:gd name="connsiteY93" fmla="*/ 483394 h 871538"/>
              <a:gd name="connsiteX94" fmla="*/ 1774031 w 1866900"/>
              <a:gd name="connsiteY94" fmla="*/ 481013 h 871538"/>
              <a:gd name="connsiteX95" fmla="*/ 1759744 w 1866900"/>
              <a:gd name="connsiteY95" fmla="*/ 459582 h 871538"/>
              <a:gd name="connsiteX96" fmla="*/ 1754981 w 1866900"/>
              <a:gd name="connsiteY96" fmla="*/ 452438 h 871538"/>
              <a:gd name="connsiteX97" fmla="*/ 1747837 w 1866900"/>
              <a:gd name="connsiteY97" fmla="*/ 438150 h 871538"/>
              <a:gd name="connsiteX98" fmla="*/ 1728787 w 1866900"/>
              <a:gd name="connsiteY98" fmla="*/ 426244 h 871538"/>
              <a:gd name="connsiteX99" fmla="*/ 1721644 w 1866900"/>
              <a:gd name="connsiteY99" fmla="*/ 421482 h 871538"/>
              <a:gd name="connsiteX100" fmla="*/ 1707356 w 1866900"/>
              <a:gd name="connsiteY100" fmla="*/ 416719 h 871538"/>
              <a:gd name="connsiteX101" fmla="*/ 1690687 w 1866900"/>
              <a:gd name="connsiteY101" fmla="*/ 419100 h 871538"/>
              <a:gd name="connsiteX102" fmla="*/ 1654969 w 1866900"/>
              <a:gd name="connsiteY102" fmla="*/ 426244 h 871538"/>
              <a:gd name="connsiteX103" fmla="*/ 1647825 w 1866900"/>
              <a:gd name="connsiteY103" fmla="*/ 440532 h 871538"/>
              <a:gd name="connsiteX104" fmla="*/ 1652587 w 1866900"/>
              <a:gd name="connsiteY104" fmla="*/ 523875 h 871538"/>
              <a:gd name="connsiteX105" fmla="*/ 1657350 w 1866900"/>
              <a:gd name="connsiteY105" fmla="*/ 538163 h 871538"/>
              <a:gd name="connsiteX106" fmla="*/ 1662112 w 1866900"/>
              <a:gd name="connsiteY106" fmla="*/ 554832 h 871538"/>
              <a:gd name="connsiteX107" fmla="*/ 1666875 w 1866900"/>
              <a:gd name="connsiteY107" fmla="*/ 561975 h 871538"/>
              <a:gd name="connsiteX108" fmla="*/ 1676400 w 1866900"/>
              <a:gd name="connsiteY108" fmla="*/ 573882 h 871538"/>
              <a:gd name="connsiteX109" fmla="*/ 1678781 w 1866900"/>
              <a:gd name="connsiteY109" fmla="*/ 581025 h 871538"/>
              <a:gd name="connsiteX110" fmla="*/ 1688306 w 1866900"/>
              <a:gd name="connsiteY110" fmla="*/ 595313 h 871538"/>
              <a:gd name="connsiteX111" fmla="*/ 1693069 w 1866900"/>
              <a:gd name="connsiteY111" fmla="*/ 602457 h 871538"/>
              <a:gd name="connsiteX112" fmla="*/ 1697831 w 1866900"/>
              <a:gd name="connsiteY112" fmla="*/ 616744 h 871538"/>
              <a:gd name="connsiteX113" fmla="*/ 1707356 w 1866900"/>
              <a:gd name="connsiteY113" fmla="*/ 631032 h 871538"/>
              <a:gd name="connsiteX114" fmla="*/ 1714500 w 1866900"/>
              <a:gd name="connsiteY114" fmla="*/ 652463 h 871538"/>
              <a:gd name="connsiteX115" fmla="*/ 1716881 w 1866900"/>
              <a:gd name="connsiteY115" fmla="*/ 659607 h 871538"/>
              <a:gd name="connsiteX116" fmla="*/ 1731169 w 1866900"/>
              <a:gd name="connsiteY116" fmla="*/ 666750 h 871538"/>
              <a:gd name="connsiteX117" fmla="*/ 1781175 w 1866900"/>
              <a:gd name="connsiteY117" fmla="*/ 659607 h 871538"/>
              <a:gd name="connsiteX118" fmla="*/ 1788319 w 1866900"/>
              <a:gd name="connsiteY118" fmla="*/ 654844 h 871538"/>
              <a:gd name="connsiteX119" fmla="*/ 1802606 w 1866900"/>
              <a:gd name="connsiteY119" fmla="*/ 650082 h 871538"/>
              <a:gd name="connsiteX120" fmla="*/ 1809750 w 1866900"/>
              <a:gd name="connsiteY120" fmla="*/ 645319 h 871538"/>
              <a:gd name="connsiteX121" fmla="*/ 1852612 w 1866900"/>
              <a:gd name="connsiteY121" fmla="*/ 645319 h 871538"/>
              <a:gd name="connsiteX122" fmla="*/ 1859756 w 1866900"/>
              <a:gd name="connsiteY122" fmla="*/ 650082 h 871538"/>
              <a:gd name="connsiteX123" fmla="*/ 1862137 w 1866900"/>
              <a:gd name="connsiteY123" fmla="*/ 657225 h 871538"/>
              <a:gd name="connsiteX124" fmla="*/ 1866900 w 1866900"/>
              <a:gd name="connsiteY124" fmla="*/ 664369 h 871538"/>
              <a:gd name="connsiteX125" fmla="*/ 1864519 w 1866900"/>
              <a:gd name="connsiteY125" fmla="*/ 697707 h 871538"/>
              <a:gd name="connsiteX126" fmla="*/ 1857375 w 1866900"/>
              <a:gd name="connsiteY126" fmla="*/ 704850 h 871538"/>
              <a:gd name="connsiteX127" fmla="*/ 1854994 w 1866900"/>
              <a:gd name="connsiteY127" fmla="*/ 711994 h 871538"/>
              <a:gd name="connsiteX128" fmla="*/ 1840706 w 1866900"/>
              <a:gd name="connsiteY128" fmla="*/ 723900 h 871538"/>
              <a:gd name="connsiteX129" fmla="*/ 1833562 w 1866900"/>
              <a:gd name="connsiteY129" fmla="*/ 726282 h 871538"/>
              <a:gd name="connsiteX130" fmla="*/ 1826419 w 1866900"/>
              <a:gd name="connsiteY130" fmla="*/ 731044 h 871538"/>
              <a:gd name="connsiteX131" fmla="*/ 1793081 w 1866900"/>
              <a:gd name="connsiteY131" fmla="*/ 740569 h 871538"/>
              <a:gd name="connsiteX132" fmla="*/ 1785937 w 1866900"/>
              <a:gd name="connsiteY132" fmla="*/ 742950 h 871538"/>
              <a:gd name="connsiteX133" fmla="*/ 1771650 w 1866900"/>
              <a:gd name="connsiteY133" fmla="*/ 752475 h 871538"/>
              <a:gd name="connsiteX134" fmla="*/ 1762125 w 1866900"/>
              <a:gd name="connsiteY134" fmla="*/ 764382 h 871538"/>
              <a:gd name="connsiteX135" fmla="*/ 1754981 w 1866900"/>
              <a:gd name="connsiteY135" fmla="*/ 785813 h 871538"/>
              <a:gd name="connsiteX136" fmla="*/ 1752600 w 1866900"/>
              <a:gd name="connsiteY136" fmla="*/ 792957 h 871538"/>
              <a:gd name="connsiteX137" fmla="*/ 1747837 w 1866900"/>
              <a:gd name="connsiteY137" fmla="*/ 800100 h 871538"/>
              <a:gd name="connsiteX138" fmla="*/ 1745456 w 1866900"/>
              <a:gd name="connsiteY138" fmla="*/ 838200 h 871538"/>
              <a:gd name="connsiteX139" fmla="*/ 1743075 w 1866900"/>
              <a:gd name="connsiteY139" fmla="*/ 845344 h 871538"/>
              <a:gd name="connsiteX140" fmla="*/ 1733550 w 1866900"/>
              <a:gd name="connsiteY140" fmla="*/ 859632 h 871538"/>
              <a:gd name="connsiteX141" fmla="*/ 1712119 w 1866900"/>
              <a:gd name="connsiteY141" fmla="*/ 869157 h 871538"/>
              <a:gd name="connsiteX142" fmla="*/ 1704975 w 1866900"/>
              <a:gd name="connsiteY142" fmla="*/ 871538 h 871538"/>
              <a:gd name="connsiteX143" fmla="*/ 1688306 w 1866900"/>
              <a:gd name="connsiteY143" fmla="*/ 869157 h 871538"/>
              <a:gd name="connsiteX144" fmla="*/ 1678781 w 1866900"/>
              <a:gd name="connsiteY144" fmla="*/ 854869 h 871538"/>
              <a:gd name="connsiteX145" fmla="*/ 1674019 w 1866900"/>
              <a:gd name="connsiteY145" fmla="*/ 847725 h 871538"/>
              <a:gd name="connsiteX146" fmla="*/ 1676400 w 1866900"/>
              <a:gd name="connsiteY146" fmla="*/ 812007 h 871538"/>
              <a:gd name="connsiteX147" fmla="*/ 1678781 w 1866900"/>
              <a:gd name="connsiteY147" fmla="*/ 804863 h 871538"/>
              <a:gd name="connsiteX148" fmla="*/ 1676400 w 1866900"/>
              <a:gd name="connsiteY148" fmla="*/ 745332 h 871538"/>
              <a:gd name="connsiteX149" fmla="*/ 1671637 w 1866900"/>
              <a:gd name="connsiteY149" fmla="*/ 731044 h 871538"/>
              <a:gd name="connsiteX150" fmla="*/ 1664494 w 1866900"/>
              <a:gd name="connsiteY150" fmla="*/ 716757 h 871538"/>
              <a:gd name="connsiteX151" fmla="*/ 1657350 w 1866900"/>
              <a:gd name="connsiteY151" fmla="*/ 711994 h 871538"/>
              <a:gd name="connsiteX152" fmla="*/ 1654969 w 1866900"/>
              <a:gd name="connsiteY152" fmla="*/ 704850 h 871538"/>
              <a:gd name="connsiteX153" fmla="*/ 1645444 w 1866900"/>
              <a:gd name="connsiteY153" fmla="*/ 690563 h 871538"/>
              <a:gd name="connsiteX154" fmla="*/ 1643062 w 1866900"/>
              <a:gd name="connsiteY154" fmla="*/ 683419 h 871538"/>
              <a:gd name="connsiteX155" fmla="*/ 1635919 w 1866900"/>
              <a:gd name="connsiteY155" fmla="*/ 678657 h 871538"/>
              <a:gd name="connsiteX156" fmla="*/ 1624012 w 1866900"/>
              <a:gd name="connsiteY156" fmla="*/ 657225 h 871538"/>
              <a:gd name="connsiteX157" fmla="*/ 1619250 w 1866900"/>
              <a:gd name="connsiteY157" fmla="*/ 650082 h 871538"/>
              <a:gd name="connsiteX158" fmla="*/ 1614487 w 1866900"/>
              <a:gd name="connsiteY158" fmla="*/ 642938 h 871538"/>
              <a:gd name="connsiteX159" fmla="*/ 1609725 w 1866900"/>
              <a:gd name="connsiteY159" fmla="*/ 626269 h 871538"/>
              <a:gd name="connsiteX160" fmla="*/ 1604962 w 1866900"/>
              <a:gd name="connsiteY160" fmla="*/ 611982 h 871538"/>
              <a:gd name="connsiteX161" fmla="*/ 1602581 w 1866900"/>
              <a:gd name="connsiteY161" fmla="*/ 604838 h 871538"/>
              <a:gd name="connsiteX162" fmla="*/ 1597819 w 1866900"/>
              <a:gd name="connsiteY162" fmla="*/ 588169 h 871538"/>
              <a:gd name="connsiteX163" fmla="*/ 1590675 w 1866900"/>
              <a:gd name="connsiteY163" fmla="*/ 581025 h 871538"/>
              <a:gd name="connsiteX164" fmla="*/ 1585912 w 1866900"/>
              <a:gd name="connsiteY164" fmla="*/ 573882 h 871538"/>
              <a:gd name="connsiteX165" fmla="*/ 1571625 w 1866900"/>
              <a:gd name="connsiteY165" fmla="*/ 564357 h 871538"/>
              <a:gd name="connsiteX166" fmla="*/ 1557337 w 1866900"/>
              <a:gd name="connsiteY166" fmla="*/ 552450 h 871538"/>
              <a:gd name="connsiteX167" fmla="*/ 1547812 w 1866900"/>
              <a:gd name="connsiteY167" fmla="*/ 542925 h 871538"/>
              <a:gd name="connsiteX168" fmla="*/ 1538287 w 1866900"/>
              <a:gd name="connsiteY168" fmla="*/ 533400 h 871538"/>
              <a:gd name="connsiteX169" fmla="*/ 1526381 w 1866900"/>
              <a:gd name="connsiteY169" fmla="*/ 519113 h 871538"/>
              <a:gd name="connsiteX170" fmla="*/ 1521619 w 1866900"/>
              <a:gd name="connsiteY170" fmla="*/ 511969 h 871538"/>
              <a:gd name="connsiteX171" fmla="*/ 1514475 w 1866900"/>
              <a:gd name="connsiteY171" fmla="*/ 509588 h 871538"/>
              <a:gd name="connsiteX172" fmla="*/ 1502569 w 1866900"/>
              <a:gd name="connsiteY172" fmla="*/ 497682 h 871538"/>
              <a:gd name="connsiteX173" fmla="*/ 1490662 w 1866900"/>
              <a:gd name="connsiteY173" fmla="*/ 483394 h 871538"/>
              <a:gd name="connsiteX174" fmla="*/ 1469231 w 1866900"/>
              <a:gd name="connsiteY174" fmla="*/ 473869 h 871538"/>
              <a:gd name="connsiteX175" fmla="*/ 1231106 w 1866900"/>
              <a:gd name="connsiteY175" fmla="*/ 471488 h 871538"/>
              <a:gd name="connsiteX176" fmla="*/ 1031081 w 1866900"/>
              <a:gd name="connsiteY176" fmla="*/ 461963 h 871538"/>
              <a:gd name="connsiteX177" fmla="*/ 840581 w 1866900"/>
              <a:gd name="connsiteY177" fmla="*/ 459582 h 871538"/>
              <a:gd name="connsiteX178" fmla="*/ 750094 w 1866900"/>
              <a:gd name="connsiteY178" fmla="*/ 457200 h 871538"/>
              <a:gd name="connsiteX179" fmla="*/ 500063 w 1866900"/>
              <a:gd name="connsiteY179" fmla="*/ 464344 h 871538"/>
              <a:gd name="connsiteX180" fmla="*/ 347662 w 1866900"/>
              <a:gd name="connsiteY180" fmla="*/ 483394 h 871538"/>
              <a:gd name="connsiteX181" fmla="*/ 250031 w 1866900"/>
              <a:gd name="connsiteY181" fmla="*/ 514350 h 871538"/>
              <a:gd name="connsiteX182" fmla="*/ 185737 w 1866900"/>
              <a:gd name="connsiteY18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52575 w 1866900"/>
              <a:gd name="connsiteY18" fmla="*/ 197644 h 871538"/>
              <a:gd name="connsiteX19" fmla="*/ 1557337 w 1866900"/>
              <a:gd name="connsiteY19" fmla="*/ 190500 h 871538"/>
              <a:gd name="connsiteX20" fmla="*/ 1562100 w 1866900"/>
              <a:gd name="connsiteY20" fmla="*/ 176213 h 871538"/>
              <a:gd name="connsiteX21" fmla="*/ 1564481 w 1866900"/>
              <a:gd name="connsiteY21" fmla="*/ 169069 h 871538"/>
              <a:gd name="connsiteX22" fmla="*/ 1574006 w 1866900"/>
              <a:gd name="connsiteY22" fmla="*/ 154782 h 871538"/>
              <a:gd name="connsiteX23" fmla="*/ 1578769 w 1866900"/>
              <a:gd name="connsiteY23" fmla="*/ 147638 h 871538"/>
              <a:gd name="connsiteX24" fmla="*/ 1590675 w 1866900"/>
              <a:gd name="connsiteY24" fmla="*/ 126207 h 871538"/>
              <a:gd name="connsiteX25" fmla="*/ 1595437 w 1866900"/>
              <a:gd name="connsiteY25" fmla="*/ 119063 h 871538"/>
              <a:gd name="connsiteX26" fmla="*/ 1600200 w 1866900"/>
              <a:gd name="connsiteY26" fmla="*/ 111919 h 871538"/>
              <a:gd name="connsiteX27" fmla="*/ 1600200 w 1866900"/>
              <a:gd name="connsiteY27" fmla="*/ 90488 h 871538"/>
              <a:gd name="connsiteX28" fmla="*/ 1578769 w 1866900"/>
              <a:gd name="connsiteY28" fmla="*/ 73819 h 871538"/>
              <a:gd name="connsiteX29" fmla="*/ 1564481 w 1866900"/>
              <a:gd name="connsiteY29" fmla="*/ 66675 h 871538"/>
              <a:gd name="connsiteX30" fmla="*/ 1557337 w 1866900"/>
              <a:gd name="connsiteY30" fmla="*/ 61913 h 871538"/>
              <a:gd name="connsiteX31" fmla="*/ 1547812 w 1866900"/>
              <a:gd name="connsiteY31" fmla="*/ 57150 h 871538"/>
              <a:gd name="connsiteX32" fmla="*/ 1533525 w 1866900"/>
              <a:gd name="connsiteY32" fmla="*/ 50007 h 871538"/>
              <a:gd name="connsiteX33" fmla="*/ 1526381 w 1866900"/>
              <a:gd name="connsiteY33" fmla="*/ 45244 h 871538"/>
              <a:gd name="connsiteX34" fmla="*/ 1519237 w 1866900"/>
              <a:gd name="connsiteY34" fmla="*/ 42863 h 871538"/>
              <a:gd name="connsiteX35" fmla="*/ 1509712 w 1866900"/>
              <a:gd name="connsiteY35" fmla="*/ 28575 h 871538"/>
              <a:gd name="connsiteX36" fmla="*/ 1504950 w 1866900"/>
              <a:gd name="connsiteY36" fmla="*/ 21432 h 871538"/>
              <a:gd name="connsiteX37" fmla="*/ 1507331 w 1866900"/>
              <a:gd name="connsiteY37" fmla="*/ 11907 h 871538"/>
              <a:gd name="connsiteX38" fmla="*/ 1528762 w 1866900"/>
              <a:gd name="connsiteY38" fmla="*/ 0 h 871538"/>
              <a:gd name="connsiteX39" fmla="*/ 1552575 w 1866900"/>
              <a:gd name="connsiteY39" fmla="*/ 2382 h 871538"/>
              <a:gd name="connsiteX40" fmla="*/ 1566862 w 1866900"/>
              <a:gd name="connsiteY40" fmla="*/ 7144 h 871538"/>
              <a:gd name="connsiteX41" fmla="*/ 1578769 w 1866900"/>
              <a:gd name="connsiteY41" fmla="*/ 9525 h 871538"/>
              <a:gd name="connsiteX42" fmla="*/ 1593056 w 1866900"/>
              <a:gd name="connsiteY42" fmla="*/ 14288 h 871538"/>
              <a:gd name="connsiteX43" fmla="*/ 1600200 w 1866900"/>
              <a:gd name="connsiteY43" fmla="*/ 19050 h 871538"/>
              <a:gd name="connsiteX44" fmla="*/ 1614487 w 1866900"/>
              <a:gd name="connsiteY44" fmla="*/ 21432 h 871538"/>
              <a:gd name="connsiteX45" fmla="*/ 1624012 w 1866900"/>
              <a:gd name="connsiteY45" fmla="*/ 23813 h 871538"/>
              <a:gd name="connsiteX46" fmla="*/ 1638300 w 1866900"/>
              <a:gd name="connsiteY46" fmla="*/ 28575 h 871538"/>
              <a:gd name="connsiteX47" fmla="*/ 1652587 w 1866900"/>
              <a:gd name="connsiteY47" fmla="*/ 30957 h 871538"/>
              <a:gd name="connsiteX48" fmla="*/ 1676400 w 1866900"/>
              <a:gd name="connsiteY48" fmla="*/ 33338 h 871538"/>
              <a:gd name="connsiteX49" fmla="*/ 1702594 w 1866900"/>
              <a:gd name="connsiteY49" fmla="*/ 38100 h 871538"/>
              <a:gd name="connsiteX50" fmla="*/ 1709737 w 1866900"/>
              <a:gd name="connsiteY50" fmla="*/ 40482 h 871538"/>
              <a:gd name="connsiteX51" fmla="*/ 1716881 w 1866900"/>
              <a:gd name="connsiteY51" fmla="*/ 47625 h 871538"/>
              <a:gd name="connsiteX52" fmla="*/ 1721644 w 1866900"/>
              <a:gd name="connsiteY52" fmla="*/ 61913 h 871538"/>
              <a:gd name="connsiteX53" fmla="*/ 1726406 w 1866900"/>
              <a:gd name="connsiteY53" fmla="*/ 78582 h 871538"/>
              <a:gd name="connsiteX54" fmla="*/ 1724025 w 1866900"/>
              <a:gd name="connsiteY54" fmla="*/ 102394 h 871538"/>
              <a:gd name="connsiteX55" fmla="*/ 1716881 w 1866900"/>
              <a:gd name="connsiteY55" fmla="*/ 104775 h 871538"/>
              <a:gd name="connsiteX56" fmla="*/ 1659731 w 1866900"/>
              <a:gd name="connsiteY56" fmla="*/ 107157 h 871538"/>
              <a:gd name="connsiteX57" fmla="*/ 1652587 w 1866900"/>
              <a:gd name="connsiteY57" fmla="*/ 111919 h 871538"/>
              <a:gd name="connsiteX58" fmla="*/ 1650206 w 1866900"/>
              <a:gd name="connsiteY58" fmla="*/ 119063 h 871538"/>
              <a:gd name="connsiteX59" fmla="*/ 1645444 w 1866900"/>
              <a:gd name="connsiteY59" fmla="*/ 126207 h 871538"/>
              <a:gd name="connsiteX60" fmla="*/ 1638300 w 1866900"/>
              <a:gd name="connsiteY60" fmla="*/ 140494 h 871538"/>
              <a:gd name="connsiteX61" fmla="*/ 1635919 w 1866900"/>
              <a:gd name="connsiteY61" fmla="*/ 159544 h 871538"/>
              <a:gd name="connsiteX62" fmla="*/ 1633537 w 1866900"/>
              <a:gd name="connsiteY62" fmla="*/ 166688 h 871538"/>
              <a:gd name="connsiteX63" fmla="*/ 1628775 w 1866900"/>
              <a:gd name="connsiteY63" fmla="*/ 204788 h 871538"/>
              <a:gd name="connsiteX64" fmla="*/ 1626394 w 1866900"/>
              <a:gd name="connsiteY64" fmla="*/ 271463 h 871538"/>
              <a:gd name="connsiteX65" fmla="*/ 1628775 w 1866900"/>
              <a:gd name="connsiteY65" fmla="*/ 338138 h 871538"/>
              <a:gd name="connsiteX66" fmla="*/ 1631156 w 1866900"/>
              <a:gd name="connsiteY66" fmla="*/ 345282 h 871538"/>
              <a:gd name="connsiteX67" fmla="*/ 1645444 w 1866900"/>
              <a:gd name="connsiteY67" fmla="*/ 359569 h 871538"/>
              <a:gd name="connsiteX68" fmla="*/ 1652587 w 1866900"/>
              <a:gd name="connsiteY68" fmla="*/ 361950 h 871538"/>
              <a:gd name="connsiteX69" fmla="*/ 1659731 w 1866900"/>
              <a:gd name="connsiteY69" fmla="*/ 366713 h 871538"/>
              <a:gd name="connsiteX70" fmla="*/ 1726406 w 1866900"/>
              <a:gd name="connsiteY70" fmla="*/ 361950 h 871538"/>
              <a:gd name="connsiteX71" fmla="*/ 1733550 w 1866900"/>
              <a:gd name="connsiteY71" fmla="*/ 297657 h 871538"/>
              <a:gd name="connsiteX72" fmla="*/ 1738312 w 1866900"/>
              <a:gd name="connsiteY72" fmla="*/ 271463 h 871538"/>
              <a:gd name="connsiteX73" fmla="*/ 1743075 w 1866900"/>
              <a:gd name="connsiteY73" fmla="*/ 264319 h 871538"/>
              <a:gd name="connsiteX74" fmla="*/ 1750219 w 1866900"/>
              <a:gd name="connsiteY74" fmla="*/ 261938 h 871538"/>
              <a:gd name="connsiteX75" fmla="*/ 1757362 w 1866900"/>
              <a:gd name="connsiteY75" fmla="*/ 257175 h 871538"/>
              <a:gd name="connsiteX76" fmla="*/ 1774031 w 1866900"/>
              <a:gd name="connsiteY76" fmla="*/ 252413 h 871538"/>
              <a:gd name="connsiteX77" fmla="*/ 1797844 w 1866900"/>
              <a:gd name="connsiteY77" fmla="*/ 254794 h 871538"/>
              <a:gd name="connsiteX78" fmla="*/ 1819275 w 1866900"/>
              <a:gd name="connsiteY78" fmla="*/ 271463 h 871538"/>
              <a:gd name="connsiteX79" fmla="*/ 1826419 w 1866900"/>
              <a:gd name="connsiteY79" fmla="*/ 276225 h 871538"/>
              <a:gd name="connsiteX80" fmla="*/ 1838325 w 1866900"/>
              <a:gd name="connsiteY80" fmla="*/ 297657 h 871538"/>
              <a:gd name="connsiteX81" fmla="*/ 1826419 w 1866900"/>
              <a:gd name="connsiteY81" fmla="*/ 328613 h 871538"/>
              <a:gd name="connsiteX82" fmla="*/ 1819275 w 1866900"/>
              <a:gd name="connsiteY82" fmla="*/ 330994 h 871538"/>
              <a:gd name="connsiteX83" fmla="*/ 1804987 w 1866900"/>
              <a:gd name="connsiteY83" fmla="*/ 342900 h 871538"/>
              <a:gd name="connsiteX84" fmla="*/ 1795462 w 1866900"/>
              <a:gd name="connsiteY84" fmla="*/ 357188 h 871538"/>
              <a:gd name="connsiteX85" fmla="*/ 1800225 w 1866900"/>
              <a:gd name="connsiteY85" fmla="*/ 397669 h 871538"/>
              <a:gd name="connsiteX86" fmla="*/ 1802606 w 1866900"/>
              <a:gd name="connsiteY86" fmla="*/ 404813 h 871538"/>
              <a:gd name="connsiteX87" fmla="*/ 1807369 w 1866900"/>
              <a:gd name="connsiteY87" fmla="*/ 411957 h 871538"/>
              <a:gd name="connsiteX88" fmla="*/ 1812131 w 1866900"/>
              <a:gd name="connsiteY88" fmla="*/ 426244 h 871538"/>
              <a:gd name="connsiteX89" fmla="*/ 1824037 w 1866900"/>
              <a:gd name="connsiteY89" fmla="*/ 447675 h 871538"/>
              <a:gd name="connsiteX90" fmla="*/ 1821656 w 1866900"/>
              <a:gd name="connsiteY90" fmla="*/ 485775 h 871538"/>
              <a:gd name="connsiteX91" fmla="*/ 1816894 w 1866900"/>
              <a:gd name="connsiteY91" fmla="*/ 492919 h 871538"/>
              <a:gd name="connsiteX92" fmla="*/ 1788319 w 1866900"/>
              <a:gd name="connsiteY92" fmla="*/ 485775 h 871538"/>
              <a:gd name="connsiteX93" fmla="*/ 1781175 w 1866900"/>
              <a:gd name="connsiteY93" fmla="*/ 483394 h 871538"/>
              <a:gd name="connsiteX94" fmla="*/ 1774031 w 1866900"/>
              <a:gd name="connsiteY94" fmla="*/ 481013 h 871538"/>
              <a:gd name="connsiteX95" fmla="*/ 1759744 w 1866900"/>
              <a:gd name="connsiteY95" fmla="*/ 459582 h 871538"/>
              <a:gd name="connsiteX96" fmla="*/ 1754981 w 1866900"/>
              <a:gd name="connsiteY96" fmla="*/ 452438 h 871538"/>
              <a:gd name="connsiteX97" fmla="*/ 1747837 w 1866900"/>
              <a:gd name="connsiteY97" fmla="*/ 438150 h 871538"/>
              <a:gd name="connsiteX98" fmla="*/ 1728787 w 1866900"/>
              <a:gd name="connsiteY98" fmla="*/ 426244 h 871538"/>
              <a:gd name="connsiteX99" fmla="*/ 1721644 w 1866900"/>
              <a:gd name="connsiteY99" fmla="*/ 421482 h 871538"/>
              <a:gd name="connsiteX100" fmla="*/ 1707356 w 1866900"/>
              <a:gd name="connsiteY100" fmla="*/ 416719 h 871538"/>
              <a:gd name="connsiteX101" fmla="*/ 1690687 w 1866900"/>
              <a:gd name="connsiteY101" fmla="*/ 419100 h 871538"/>
              <a:gd name="connsiteX102" fmla="*/ 1654969 w 1866900"/>
              <a:gd name="connsiteY102" fmla="*/ 426244 h 871538"/>
              <a:gd name="connsiteX103" fmla="*/ 1647825 w 1866900"/>
              <a:gd name="connsiteY103" fmla="*/ 440532 h 871538"/>
              <a:gd name="connsiteX104" fmla="*/ 1652587 w 1866900"/>
              <a:gd name="connsiteY104" fmla="*/ 523875 h 871538"/>
              <a:gd name="connsiteX105" fmla="*/ 1657350 w 1866900"/>
              <a:gd name="connsiteY105" fmla="*/ 538163 h 871538"/>
              <a:gd name="connsiteX106" fmla="*/ 1662112 w 1866900"/>
              <a:gd name="connsiteY106" fmla="*/ 554832 h 871538"/>
              <a:gd name="connsiteX107" fmla="*/ 1666875 w 1866900"/>
              <a:gd name="connsiteY107" fmla="*/ 561975 h 871538"/>
              <a:gd name="connsiteX108" fmla="*/ 1676400 w 1866900"/>
              <a:gd name="connsiteY108" fmla="*/ 573882 h 871538"/>
              <a:gd name="connsiteX109" fmla="*/ 1678781 w 1866900"/>
              <a:gd name="connsiteY109" fmla="*/ 581025 h 871538"/>
              <a:gd name="connsiteX110" fmla="*/ 1688306 w 1866900"/>
              <a:gd name="connsiteY110" fmla="*/ 595313 h 871538"/>
              <a:gd name="connsiteX111" fmla="*/ 1693069 w 1866900"/>
              <a:gd name="connsiteY111" fmla="*/ 602457 h 871538"/>
              <a:gd name="connsiteX112" fmla="*/ 1697831 w 1866900"/>
              <a:gd name="connsiteY112" fmla="*/ 616744 h 871538"/>
              <a:gd name="connsiteX113" fmla="*/ 1707356 w 1866900"/>
              <a:gd name="connsiteY113" fmla="*/ 631032 h 871538"/>
              <a:gd name="connsiteX114" fmla="*/ 1714500 w 1866900"/>
              <a:gd name="connsiteY114" fmla="*/ 652463 h 871538"/>
              <a:gd name="connsiteX115" fmla="*/ 1716881 w 1866900"/>
              <a:gd name="connsiteY115" fmla="*/ 659607 h 871538"/>
              <a:gd name="connsiteX116" fmla="*/ 1731169 w 1866900"/>
              <a:gd name="connsiteY116" fmla="*/ 666750 h 871538"/>
              <a:gd name="connsiteX117" fmla="*/ 1781175 w 1866900"/>
              <a:gd name="connsiteY117" fmla="*/ 659607 h 871538"/>
              <a:gd name="connsiteX118" fmla="*/ 1788319 w 1866900"/>
              <a:gd name="connsiteY118" fmla="*/ 654844 h 871538"/>
              <a:gd name="connsiteX119" fmla="*/ 1802606 w 1866900"/>
              <a:gd name="connsiteY119" fmla="*/ 650082 h 871538"/>
              <a:gd name="connsiteX120" fmla="*/ 1809750 w 1866900"/>
              <a:gd name="connsiteY120" fmla="*/ 645319 h 871538"/>
              <a:gd name="connsiteX121" fmla="*/ 1852612 w 1866900"/>
              <a:gd name="connsiteY121" fmla="*/ 645319 h 871538"/>
              <a:gd name="connsiteX122" fmla="*/ 1859756 w 1866900"/>
              <a:gd name="connsiteY122" fmla="*/ 650082 h 871538"/>
              <a:gd name="connsiteX123" fmla="*/ 1862137 w 1866900"/>
              <a:gd name="connsiteY123" fmla="*/ 657225 h 871538"/>
              <a:gd name="connsiteX124" fmla="*/ 1866900 w 1866900"/>
              <a:gd name="connsiteY124" fmla="*/ 664369 h 871538"/>
              <a:gd name="connsiteX125" fmla="*/ 1864519 w 1866900"/>
              <a:gd name="connsiteY125" fmla="*/ 697707 h 871538"/>
              <a:gd name="connsiteX126" fmla="*/ 1857375 w 1866900"/>
              <a:gd name="connsiteY126" fmla="*/ 704850 h 871538"/>
              <a:gd name="connsiteX127" fmla="*/ 1854994 w 1866900"/>
              <a:gd name="connsiteY127" fmla="*/ 711994 h 871538"/>
              <a:gd name="connsiteX128" fmla="*/ 1840706 w 1866900"/>
              <a:gd name="connsiteY128" fmla="*/ 723900 h 871538"/>
              <a:gd name="connsiteX129" fmla="*/ 1833562 w 1866900"/>
              <a:gd name="connsiteY129" fmla="*/ 726282 h 871538"/>
              <a:gd name="connsiteX130" fmla="*/ 1826419 w 1866900"/>
              <a:gd name="connsiteY130" fmla="*/ 731044 h 871538"/>
              <a:gd name="connsiteX131" fmla="*/ 1793081 w 1866900"/>
              <a:gd name="connsiteY131" fmla="*/ 740569 h 871538"/>
              <a:gd name="connsiteX132" fmla="*/ 1785937 w 1866900"/>
              <a:gd name="connsiteY132" fmla="*/ 742950 h 871538"/>
              <a:gd name="connsiteX133" fmla="*/ 1771650 w 1866900"/>
              <a:gd name="connsiteY133" fmla="*/ 752475 h 871538"/>
              <a:gd name="connsiteX134" fmla="*/ 1762125 w 1866900"/>
              <a:gd name="connsiteY134" fmla="*/ 764382 h 871538"/>
              <a:gd name="connsiteX135" fmla="*/ 1754981 w 1866900"/>
              <a:gd name="connsiteY135" fmla="*/ 785813 h 871538"/>
              <a:gd name="connsiteX136" fmla="*/ 1752600 w 1866900"/>
              <a:gd name="connsiteY136" fmla="*/ 792957 h 871538"/>
              <a:gd name="connsiteX137" fmla="*/ 1747837 w 1866900"/>
              <a:gd name="connsiteY137" fmla="*/ 800100 h 871538"/>
              <a:gd name="connsiteX138" fmla="*/ 1745456 w 1866900"/>
              <a:gd name="connsiteY138" fmla="*/ 838200 h 871538"/>
              <a:gd name="connsiteX139" fmla="*/ 1743075 w 1866900"/>
              <a:gd name="connsiteY139" fmla="*/ 845344 h 871538"/>
              <a:gd name="connsiteX140" fmla="*/ 1733550 w 1866900"/>
              <a:gd name="connsiteY140" fmla="*/ 859632 h 871538"/>
              <a:gd name="connsiteX141" fmla="*/ 1712119 w 1866900"/>
              <a:gd name="connsiteY141" fmla="*/ 869157 h 871538"/>
              <a:gd name="connsiteX142" fmla="*/ 1704975 w 1866900"/>
              <a:gd name="connsiteY142" fmla="*/ 871538 h 871538"/>
              <a:gd name="connsiteX143" fmla="*/ 1688306 w 1866900"/>
              <a:gd name="connsiteY143" fmla="*/ 869157 h 871538"/>
              <a:gd name="connsiteX144" fmla="*/ 1678781 w 1866900"/>
              <a:gd name="connsiteY144" fmla="*/ 854869 h 871538"/>
              <a:gd name="connsiteX145" fmla="*/ 1674019 w 1866900"/>
              <a:gd name="connsiteY145" fmla="*/ 847725 h 871538"/>
              <a:gd name="connsiteX146" fmla="*/ 1676400 w 1866900"/>
              <a:gd name="connsiteY146" fmla="*/ 812007 h 871538"/>
              <a:gd name="connsiteX147" fmla="*/ 1678781 w 1866900"/>
              <a:gd name="connsiteY147" fmla="*/ 804863 h 871538"/>
              <a:gd name="connsiteX148" fmla="*/ 1676400 w 1866900"/>
              <a:gd name="connsiteY148" fmla="*/ 745332 h 871538"/>
              <a:gd name="connsiteX149" fmla="*/ 1671637 w 1866900"/>
              <a:gd name="connsiteY149" fmla="*/ 731044 h 871538"/>
              <a:gd name="connsiteX150" fmla="*/ 1664494 w 1866900"/>
              <a:gd name="connsiteY150" fmla="*/ 716757 h 871538"/>
              <a:gd name="connsiteX151" fmla="*/ 1657350 w 1866900"/>
              <a:gd name="connsiteY151" fmla="*/ 711994 h 871538"/>
              <a:gd name="connsiteX152" fmla="*/ 1654969 w 1866900"/>
              <a:gd name="connsiteY152" fmla="*/ 704850 h 871538"/>
              <a:gd name="connsiteX153" fmla="*/ 1645444 w 1866900"/>
              <a:gd name="connsiteY153" fmla="*/ 690563 h 871538"/>
              <a:gd name="connsiteX154" fmla="*/ 1643062 w 1866900"/>
              <a:gd name="connsiteY154" fmla="*/ 683419 h 871538"/>
              <a:gd name="connsiteX155" fmla="*/ 1635919 w 1866900"/>
              <a:gd name="connsiteY155" fmla="*/ 678657 h 871538"/>
              <a:gd name="connsiteX156" fmla="*/ 1624012 w 1866900"/>
              <a:gd name="connsiteY156" fmla="*/ 657225 h 871538"/>
              <a:gd name="connsiteX157" fmla="*/ 1619250 w 1866900"/>
              <a:gd name="connsiteY157" fmla="*/ 650082 h 871538"/>
              <a:gd name="connsiteX158" fmla="*/ 1614487 w 1866900"/>
              <a:gd name="connsiteY158" fmla="*/ 642938 h 871538"/>
              <a:gd name="connsiteX159" fmla="*/ 1609725 w 1866900"/>
              <a:gd name="connsiteY159" fmla="*/ 626269 h 871538"/>
              <a:gd name="connsiteX160" fmla="*/ 1604962 w 1866900"/>
              <a:gd name="connsiteY160" fmla="*/ 611982 h 871538"/>
              <a:gd name="connsiteX161" fmla="*/ 1602581 w 1866900"/>
              <a:gd name="connsiteY161" fmla="*/ 604838 h 871538"/>
              <a:gd name="connsiteX162" fmla="*/ 1597819 w 1866900"/>
              <a:gd name="connsiteY162" fmla="*/ 588169 h 871538"/>
              <a:gd name="connsiteX163" fmla="*/ 1590675 w 1866900"/>
              <a:gd name="connsiteY163" fmla="*/ 581025 h 871538"/>
              <a:gd name="connsiteX164" fmla="*/ 1585912 w 1866900"/>
              <a:gd name="connsiteY164" fmla="*/ 573882 h 871538"/>
              <a:gd name="connsiteX165" fmla="*/ 1571625 w 1866900"/>
              <a:gd name="connsiteY165" fmla="*/ 564357 h 871538"/>
              <a:gd name="connsiteX166" fmla="*/ 1557337 w 1866900"/>
              <a:gd name="connsiteY166" fmla="*/ 552450 h 871538"/>
              <a:gd name="connsiteX167" fmla="*/ 1547812 w 1866900"/>
              <a:gd name="connsiteY167" fmla="*/ 542925 h 871538"/>
              <a:gd name="connsiteX168" fmla="*/ 1538287 w 1866900"/>
              <a:gd name="connsiteY168" fmla="*/ 533400 h 871538"/>
              <a:gd name="connsiteX169" fmla="*/ 1526381 w 1866900"/>
              <a:gd name="connsiteY169" fmla="*/ 519113 h 871538"/>
              <a:gd name="connsiteX170" fmla="*/ 1521619 w 1866900"/>
              <a:gd name="connsiteY170" fmla="*/ 511969 h 871538"/>
              <a:gd name="connsiteX171" fmla="*/ 1514475 w 1866900"/>
              <a:gd name="connsiteY171" fmla="*/ 509588 h 871538"/>
              <a:gd name="connsiteX172" fmla="*/ 1502569 w 1866900"/>
              <a:gd name="connsiteY172" fmla="*/ 497682 h 871538"/>
              <a:gd name="connsiteX173" fmla="*/ 1490662 w 1866900"/>
              <a:gd name="connsiteY173" fmla="*/ 483394 h 871538"/>
              <a:gd name="connsiteX174" fmla="*/ 1469231 w 1866900"/>
              <a:gd name="connsiteY174" fmla="*/ 473869 h 871538"/>
              <a:gd name="connsiteX175" fmla="*/ 1231106 w 1866900"/>
              <a:gd name="connsiteY175" fmla="*/ 471488 h 871538"/>
              <a:gd name="connsiteX176" fmla="*/ 1031081 w 1866900"/>
              <a:gd name="connsiteY176" fmla="*/ 461963 h 871538"/>
              <a:gd name="connsiteX177" fmla="*/ 840581 w 1866900"/>
              <a:gd name="connsiteY177" fmla="*/ 459582 h 871538"/>
              <a:gd name="connsiteX178" fmla="*/ 750094 w 1866900"/>
              <a:gd name="connsiteY178" fmla="*/ 457200 h 871538"/>
              <a:gd name="connsiteX179" fmla="*/ 500063 w 1866900"/>
              <a:gd name="connsiteY179" fmla="*/ 464344 h 871538"/>
              <a:gd name="connsiteX180" fmla="*/ 347662 w 1866900"/>
              <a:gd name="connsiteY180" fmla="*/ 483394 h 871538"/>
              <a:gd name="connsiteX181" fmla="*/ 250031 w 1866900"/>
              <a:gd name="connsiteY181" fmla="*/ 514350 h 871538"/>
              <a:gd name="connsiteX182" fmla="*/ 185737 w 1866900"/>
              <a:gd name="connsiteY18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52575 w 1866900"/>
              <a:gd name="connsiteY18" fmla="*/ 197644 h 871538"/>
              <a:gd name="connsiteX19" fmla="*/ 1562100 w 1866900"/>
              <a:gd name="connsiteY19" fmla="*/ 176213 h 871538"/>
              <a:gd name="connsiteX20" fmla="*/ 1564481 w 1866900"/>
              <a:gd name="connsiteY20" fmla="*/ 169069 h 871538"/>
              <a:gd name="connsiteX21" fmla="*/ 1574006 w 1866900"/>
              <a:gd name="connsiteY21" fmla="*/ 154782 h 871538"/>
              <a:gd name="connsiteX22" fmla="*/ 1578769 w 1866900"/>
              <a:gd name="connsiteY22" fmla="*/ 147638 h 871538"/>
              <a:gd name="connsiteX23" fmla="*/ 1590675 w 1866900"/>
              <a:gd name="connsiteY23" fmla="*/ 126207 h 871538"/>
              <a:gd name="connsiteX24" fmla="*/ 1595437 w 1866900"/>
              <a:gd name="connsiteY24" fmla="*/ 119063 h 871538"/>
              <a:gd name="connsiteX25" fmla="*/ 1600200 w 1866900"/>
              <a:gd name="connsiteY25" fmla="*/ 111919 h 871538"/>
              <a:gd name="connsiteX26" fmla="*/ 1600200 w 1866900"/>
              <a:gd name="connsiteY26" fmla="*/ 90488 h 871538"/>
              <a:gd name="connsiteX27" fmla="*/ 1578769 w 1866900"/>
              <a:gd name="connsiteY27" fmla="*/ 73819 h 871538"/>
              <a:gd name="connsiteX28" fmla="*/ 1564481 w 1866900"/>
              <a:gd name="connsiteY28" fmla="*/ 66675 h 871538"/>
              <a:gd name="connsiteX29" fmla="*/ 1557337 w 1866900"/>
              <a:gd name="connsiteY29" fmla="*/ 61913 h 871538"/>
              <a:gd name="connsiteX30" fmla="*/ 1547812 w 1866900"/>
              <a:gd name="connsiteY30" fmla="*/ 57150 h 871538"/>
              <a:gd name="connsiteX31" fmla="*/ 1533525 w 1866900"/>
              <a:gd name="connsiteY31" fmla="*/ 50007 h 871538"/>
              <a:gd name="connsiteX32" fmla="*/ 1526381 w 1866900"/>
              <a:gd name="connsiteY32" fmla="*/ 45244 h 871538"/>
              <a:gd name="connsiteX33" fmla="*/ 1519237 w 1866900"/>
              <a:gd name="connsiteY33" fmla="*/ 42863 h 871538"/>
              <a:gd name="connsiteX34" fmla="*/ 1509712 w 1866900"/>
              <a:gd name="connsiteY34" fmla="*/ 28575 h 871538"/>
              <a:gd name="connsiteX35" fmla="*/ 1504950 w 1866900"/>
              <a:gd name="connsiteY35" fmla="*/ 21432 h 871538"/>
              <a:gd name="connsiteX36" fmla="*/ 1507331 w 1866900"/>
              <a:gd name="connsiteY36" fmla="*/ 11907 h 871538"/>
              <a:gd name="connsiteX37" fmla="*/ 1528762 w 1866900"/>
              <a:gd name="connsiteY37" fmla="*/ 0 h 871538"/>
              <a:gd name="connsiteX38" fmla="*/ 1552575 w 1866900"/>
              <a:gd name="connsiteY38" fmla="*/ 2382 h 871538"/>
              <a:gd name="connsiteX39" fmla="*/ 1566862 w 1866900"/>
              <a:gd name="connsiteY39" fmla="*/ 7144 h 871538"/>
              <a:gd name="connsiteX40" fmla="*/ 1578769 w 1866900"/>
              <a:gd name="connsiteY40" fmla="*/ 9525 h 871538"/>
              <a:gd name="connsiteX41" fmla="*/ 1593056 w 1866900"/>
              <a:gd name="connsiteY41" fmla="*/ 14288 h 871538"/>
              <a:gd name="connsiteX42" fmla="*/ 1600200 w 1866900"/>
              <a:gd name="connsiteY42" fmla="*/ 19050 h 871538"/>
              <a:gd name="connsiteX43" fmla="*/ 1614487 w 1866900"/>
              <a:gd name="connsiteY43" fmla="*/ 21432 h 871538"/>
              <a:gd name="connsiteX44" fmla="*/ 1624012 w 1866900"/>
              <a:gd name="connsiteY44" fmla="*/ 23813 h 871538"/>
              <a:gd name="connsiteX45" fmla="*/ 1638300 w 1866900"/>
              <a:gd name="connsiteY45" fmla="*/ 28575 h 871538"/>
              <a:gd name="connsiteX46" fmla="*/ 1652587 w 1866900"/>
              <a:gd name="connsiteY46" fmla="*/ 30957 h 871538"/>
              <a:gd name="connsiteX47" fmla="*/ 1676400 w 1866900"/>
              <a:gd name="connsiteY47" fmla="*/ 33338 h 871538"/>
              <a:gd name="connsiteX48" fmla="*/ 1702594 w 1866900"/>
              <a:gd name="connsiteY48" fmla="*/ 38100 h 871538"/>
              <a:gd name="connsiteX49" fmla="*/ 1709737 w 1866900"/>
              <a:gd name="connsiteY49" fmla="*/ 40482 h 871538"/>
              <a:gd name="connsiteX50" fmla="*/ 1716881 w 1866900"/>
              <a:gd name="connsiteY50" fmla="*/ 47625 h 871538"/>
              <a:gd name="connsiteX51" fmla="*/ 1721644 w 1866900"/>
              <a:gd name="connsiteY51" fmla="*/ 61913 h 871538"/>
              <a:gd name="connsiteX52" fmla="*/ 1726406 w 1866900"/>
              <a:gd name="connsiteY52" fmla="*/ 78582 h 871538"/>
              <a:gd name="connsiteX53" fmla="*/ 1724025 w 1866900"/>
              <a:gd name="connsiteY53" fmla="*/ 102394 h 871538"/>
              <a:gd name="connsiteX54" fmla="*/ 1716881 w 1866900"/>
              <a:gd name="connsiteY54" fmla="*/ 104775 h 871538"/>
              <a:gd name="connsiteX55" fmla="*/ 1659731 w 1866900"/>
              <a:gd name="connsiteY55" fmla="*/ 107157 h 871538"/>
              <a:gd name="connsiteX56" fmla="*/ 1652587 w 1866900"/>
              <a:gd name="connsiteY56" fmla="*/ 111919 h 871538"/>
              <a:gd name="connsiteX57" fmla="*/ 1650206 w 1866900"/>
              <a:gd name="connsiteY57" fmla="*/ 119063 h 871538"/>
              <a:gd name="connsiteX58" fmla="*/ 1645444 w 1866900"/>
              <a:gd name="connsiteY58" fmla="*/ 126207 h 871538"/>
              <a:gd name="connsiteX59" fmla="*/ 1638300 w 1866900"/>
              <a:gd name="connsiteY59" fmla="*/ 140494 h 871538"/>
              <a:gd name="connsiteX60" fmla="*/ 1635919 w 1866900"/>
              <a:gd name="connsiteY60" fmla="*/ 159544 h 871538"/>
              <a:gd name="connsiteX61" fmla="*/ 1633537 w 1866900"/>
              <a:gd name="connsiteY61" fmla="*/ 166688 h 871538"/>
              <a:gd name="connsiteX62" fmla="*/ 1628775 w 1866900"/>
              <a:gd name="connsiteY62" fmla="*/ 204788 h 871538"/>
              <a:gd name="connsiteX63" fmla="*/ 1626394 w 1866900"/>
              <a:gd name="connsiteY63" fmla="*/ 271463 h 871538"/>
              <a:gd name="connsiteX64" fmla="*/ 1628775 w 1866900"/>
              <a:gd name="connsiteY64" fmla="*/ 338138 h 871538"/>
              <a:gd name="connsiteX65" fmla="*/ 1631156 w 1866900"/>
              <a:gd name="connsiteY65" fmla="*/ 345282 h 871538"/>
              <a:gd name="connsiteX66" fmla="*/ 1645444 w 1866900"/>
              <a:gd name="connsiteY66" fmla="*/ 359569 h 871538"/>
              <a:gd name="connsiteX67" fmla="*/ 1652587 w 1866900"/>
              <a:gd name="connsiteY67" fmla="*/ 361950 h 871538"/>
              <a:gd name="connsiteX68" fmla="*/ 1659731 w 1866900"/>
              <a:gd name="connsiteY68" fmla="*/ 366713 h 871538"/>
              <a:gd name="connsiteX69" fmla="*/ 1726406 w 1866900"/>
              <a:gd name="connsiteY69" fmla="*/ 361950 h 871538"/>
              <a:gd name="connsiteX70" fmla="*/ 1733550 w 1866900"/>
              <a:gd name="connsiteY70" fmla="*/ 297657 h 871538"/>
              <a:gd name="connsiteX71" fmla="*/ 1738312 w 1866900"/>
              <a:gd name="connsiteY71" fmla="*/ 271463 h 871538"/>
              <a:gd name="connsiteX72" fmla="*/ 1743075 w 1866900"/>
              <a:gd name="connsiteY72" fmla="*/ 264319 h 871538"/>
              <a:gd name="connsiteX73" fmla="*/ 1750219 w 1866900"/>
              <a:gd name="connsiteY73" fmla="*/ 261938 h 871538"/>
              <a:gd name="connsiteX74" fmla="*/ 1757362 w 1866900"/>
              <a:gd name="connsiteY74" fmla="*/ 257175 h 871538"/>
              <a:gd name="connsiteX75" fmla="*/ 1774031 w 1866900"/>
              <a:gd name="connsiteY75" fmla="*/ 252413 h 871538"/>
              <a:gd name="connsiteX76" fmla="*/ 1797844 w 1866900"/>
              <a:gd name="connsiteY76" fmla="*/ 254794 h 871538"/>
              <a:gd name="connsiteX77" fmla="*/ 1819275 w 1866900"/>
              <a:gd name="connsiteY77" fmla="*/ 271463 h 871538"/>
              <a:gd name="connsiteX78" fmla="*/ 1826419 w 1866900"/>
              <a:gd name="connsiteY78" fmla="*/ 276225 h 871538"/>
              <a:gd name="connsiteX79" fmla="*/ 1838325 w 1866900"/>
              <a:gd name="connsiteY79" fmla="*/ 297657 h 871538"/>
              <a:gd name="connsiteX80" fmla="*/ 1826419 w 1866900"/>
              <a:gd name="connsiteY80" fmla="*/ 328613 h 871538"/>
              <a:gd name="connsiteX81" fmla="*/ 1819275 w 1866900"/>
              <a:gd name="connsiteY81" fmla="*/ 330994 h 871538"/>
              <a:gd name="connsiteX82" fmla="*/ 1804987 w 1866900"/>
              <a:gd name="connsiteY82" fmla="*/ 342900 h 871538"/>
              <a:gd name="connsiteX83" fmla="*/ 1795462 w 1866900"/>
              <a:gd name="connsiteY83" fmla="*/ 357188 h 871538"/>
              <a:gd name="connsiteX84" fmla="*/ 1800225 w 1866900"/>
              <a:gd name="connsiteY84" fmla="*/ 397669 h 871538"/>
              <a:gd name="connsiteX85" fmla="*/ 1802606 w 1866900"/>
              <a:gd name="connsiteY85" fmla="*/ 404813 h 871538"/>
              <a:gd name="connsiteX86" fmla="*/ 1807369 w 1866900"/>
              <a:gd name="connsiteY86" fmla="*/ 411957 h 871538"/>
              <a:gd name="connsiteX87" fmla="*/ 1812131 w 1866900"/>
              <a:gd name="connsiteY87" fmla="*/ 426244 h 871538"/>
              <a:gd name="connsiteX88" fmla="*/ 1824037 w 1866900"/>
              <a:gd name="connsiteY88" fmla="*/ 447675 h 871538"/>
              <a:gd name="connsiteX89" fmla="*/ 1821656 w 1866900"/>
              <a:gd name="connsiteY89" fmla="*/ 485775 h 871538"/>
              <a:gd name="connsiteX90" fmla="*/ 1816894 w 1866900"/>
              <a:gd name="connsiteY90" fmla="*/ 492919 h 871538"/>
              <a:gd name="connsiteX91" fmla="*/ 1788319 w 1866900"/>
              <a:gd name="connsiteY91" fmla="*/ 485775 h 871538"/>
              <a:gd name="connsiteX92" fmla="*/ 1781175 w 1866900"/>
              <a:gd name="connsiteY92" fmla="*/ 483394 h 871538"/>
              <a:gd name="connsiteX93" fmla="*/ 1774031 w 1866900"/>
              <a:gd name="connsiteY93" fmla="*/ 481013 h 871538"/>
              <a:gd name="connsiteX94" fmla="*/ 1759744 w 1866900"/>
              <a:gd name="connsiteY94" fmla="*/ 459582 h 871538"/>
              <a:gd name="connsiteX95" fmla="*/ 1754981 w 1866900"/>
              <a:gd name="connsiteY95" fmla="*/ 452438 h 871538"/>
              <a:gd name="connsiteX96" fmla="*/ 1747837 w 1866900"/>
              <a:gd name="connsiteY96" fmla="*/ 438150 h 871538"/>
              <a:gd name="connsiteX97" fmla="*/ 1728787 w 1866900"/>
              <a:gd name="connsiteY97" fmla="*/ 426244 h 871538"/>
              <a:gd name="connsiteX98" fmla="*/ 1721644 w 1866900"/>
              <a:gd name="connsiteY98" fmla="*/ 421482 h 871538"/>
              <a:gd name="connsiteX99" fmla="*/ 1707356 w 1866900"/>
              <a:gd name="connsiteY99" fmla="*/ 416719 h 871538"/>
              <a:gd name="connsiteX100" fmla="*/ 1690687 w 1866900"/>
              <a:gd name="connsiteY100" fmla="*/ 419100 h 871538"/>
              <a:gd name="connsiteX101" fmla="*/ 1654969 w 1866900"/>
              <a:gd name="connsiteY101" fmla="*/ 426244 h 871538"/>
              <a:gd name="connsiteX102" fmla="*/ 1647825 w 1866900"/>
              <a:gd name="connsiteY102" fmla="*/ 440532 h 871538"/>
              <a:gd name="connsiteX103" fmla="*/ 1652587 w 1866900"/>
              <a:gd name="connsiteY103" fmla="*/ 523875 h 871538"/>
              <a:gd name="connsiteX104" fmla="*/ 1657350 w 1866900"/>
              <a:gd name="connsiteY104" fmla="*/ 538163 h 871538"/>
              <a:gd name="connsiteX105" fmla="*/ 1662112 w 1866900"/>
              <a:gd name="connsiteY105" fmla="*/ 554832 h 871538"/>
              <a:gd name="connsiteX106" fmla="*/ 1666875 w 1866900"/>
              <a:gd name="connsiteY106" fmla="*/ 561975 h 871538"/>
              <a:gd name="connsiteX107" fmla="*/ 1676400 w 1866900"/>
              <a:gd name="connsiteY107" fmla="*/ 573882 h 871538"/>
              <a:gd name="connsiteX108" fmla="*/ 1678781 w 1866900"/>
              <a:gd name="connsiteY108" fmla="*/ 581025 h 871538"/>
              <a:gd name="connsiteX109" fmla="*/ 1688306 w 1866900"/>
              <a:gd name="connsiteY109" fmla="*/ 595313 h 871538"/>
              <a:gd name="connsiteX110" fmla="*/ 1693069 w 1866900"/>
              <a:gd name="connsiteY110" fmla="*/ 602457 h 871538"/>
              <a:gd name="connsiteX111" fmla="*/ 1697831 w 1866900"/>
              <a:gd name="connsiteY111" fmla="*/ 616744 h 871538"/>
              <a:gd name="connsiteX112" fmla="*/ 1707356 w 1866900"/>
              <a:gd name="connsiteY112" fmla="*/ 631032 h 871538"/>
              <a:gd name="connsiteX113" fmla="*/ 1714500 w 1866900"/>
              <a:gd name="connsiteY113" fmla="*/ 652463 h 871538"/>
              <a:gd name="connsiteX114" fmla="*/ 1716881 w 1866900"/>
              <a:gd name="connsiteY114" fmla="*/ 659607 h 871538"/>
              <a:gd name="connsiteX115" fmla="*/ 1731169 w 1866900"/>
              <a:gd name="connsiteY115" fmla="*/ 666750 h 871538"/>
              <a:gd name="connsiteX116" fmla="*/ 1781175 w 1866900"/>
              <a:gd name="connsiteY116" fmla="*/ 659607 h 871538"/>
              <a:gd name="connsiteX117" fmla="*/ 1788319 w 1866900"/>
              <a:gd name="connsiteY117" fmla="*/ 654844 h 871538"/>
              <a:gd name="connsiteX118" fmla="*/ 1802606 w 1866900"/>
              <a:gd name="connsiteY118" fmla="*/ 650082 h 871538"/>
              <a:gd name="connsiteX119" fmla="*/ 1809750 w 1866900"/>
              <a:gd name="connsiteY119" fmla="*/ 645319 h 871538"/>
              <a:gd name="connsiteX120" fmla="*/ 1852612 w 1866900"/>
              <a:gd name="connsiteY120" fmla="*/ 645319 h 871538"/>
              <a:gd name="connsiteX121" fmla="*/ 1859756 w 1866900"/>
              <a:gd name="connsiteY121" fmla="*/ 650082 h 871538"/>
              <a:gd name="connsiteX122" fmla="*/ 1862137 w 1866900"/>
              <a:gd name="connsiteY122" fmla="*/ 657225 h 871538"/>
              <a:gd name="connsiteX123" fmla="*/ 1866900 w 1866900"/>
              <a:gd name="connsiteY123" fmla="*/ 664369 h 871538"/>
              <a:gd name="connsiteX124" fmla="*/ 1864519 w 1866900"/>
              <a:gd name="connsiteY124" fmla="*/ 697707 h 871538"/>
              <a:gd name="connsiteX125" fmla="*/ 1857375 w 1866900"/>
              <a:gd name="connsiteY125" fmla="*/ 704850 h 871538"/>
              <a:gd name="connsiteX126" fmla="*/ 1854994 w 1866900"/>
              <a:gd name="connsiteY126" fmla="*/ 711994 h 871538"/>
              <a:gd name="connsiteX127" fmla="*/ 1840706 w 1866900"/>
              <a:gd name="connsiteY127" fmla="*/ 723900 h 871538"/>
              <a:gd name="connsiteX128" fmla="*/ 1833562 w 1866900"/>
              <a:gd name="connsiteY128" fmla="*/ 726282 h 871538"/>
              <a:gd name="connsiteX129" fmla="*/ 1826419 w 1866900"/>
              <a:gd name="connsiteY129" fmla="*/ 731044 h 871538"/>
              <a:gd name="connsiteX130" fmla="*/ 1793081 w 1866900"/>
              <a:gd name="connsiteY130" fmla="*/ 740569 h 871538"/>
              <a:gd name="connsiteX131" fmla="*/ 1785937 w 1866900"/>
              <a:gd name="connsiteY131" fmla="*/ 742950 h 871538"/>
              <a:gd name="connsiteX132" fmla="*/ 1771650 w 1866900"/>
              <a:gd name="connsiteY132" fmla="*/ 752475 h 871538"/>
              <a:gd name="connsiteX133" fmla="*/ 1762125 w 1866900"/>
              <a:gd name="connsiteY133" fmla="*/ 764382 h 871538"/>
              <a:gd name="connsiteX134" fmla="*/ 1754981 w 1866900"/>
              <a:gd name="connsiteY134" fmla="*/ 785813 h 871538"/>
              <a:gd name="connsiteX135" fmla="*/ 1752600 w 1866900"/>
              <a:gd name="connsiteY135" fmla="*/ 792957 h 871538"/>
              <a:gd name="connsiteX136" fmla="*/ 1747837 w 1866900"/>
              <a:gd name="connsiteY136" fmla="*/ 800100 h 871538"/>
              <a:gd name="connsiteX137" fmla="*/ 1745456 w 1866900"/>
              <a:gd name="connsiteY137" fmla="*/ 838200 h 871538"/>
              <a:gd name="connsiteX138" fmla="*/ 1743075 w 1866900"/>
              <a:gd name="connsiteY138" fmla="*/ 845344 h 871538"/>
              <a:gd name="connsiteX139" fmla="*/ 1733550 w 1866900"/>
              <a:gd name="connsiteY139" fmla="*/ 859632 h 871538"/>
              <a:gd name="connsiteX140" fmla="*/ 1712119 w 1866900"/>
              <a:gd name="connsiteY140" fmla="*/ 869157 h 871538"/>
              <a:gd name="connsiteX141" fmla="*/ 1704975 w 1866900"/>
              <a:gd name="connsiteY141" fmla="*/ 871538 h 871538"/>
              <a:gd name="connsiteX142" fmla="*/ 1688306 w 1866900"/>
              <a:gd name="connsiteY142" fmla="*/ 869157 h 871538"/>
              <a:gd name="connsiteX143" fmla="*/ 1678781 w 1866900"/>
              <a:gd name="connsiteY143" fmla="*/ 854869 h 871538"/>
              <a:gd name="connsiteX144" fmla="*/ 1674019 w 1866900"/>
              <a:gd name="connsiteY144" fmla="*/ 847725 h 871538"/>
              <a:gd name="connsiteX145" fmla="*/ 1676400 w 1866900"/>
              <a:gd name="connsiteY145" fmla="*/ 812007 h 871538"/>
              <a:gd name="connsiteX146" fmla="*/ 1678781 w 1866900"/>
              <a:gd name="connsiteY146" fmla="*/ 804863 h 871538"/>
              <a:gd name="connsiteX147" fmla="*/ 1676400 w 1866900"/>
              <a:gd name="connsiteY147" fmla="*/ 745332 h 871538"/>
              <a:gd name="connsiteX148" fmla="*/ 1671637 w 1866900"/>
              <a:gd name="connsiteY148" fmla="*/ 731044 h 871538"/>
              <a:gd name="connsiteX149" fmla="*/ 1664494 w 1866900"/>
              <a:gd name="connsiteY149" fmla="*/ 716757 h 871538"/>
              <a:gd name="connsiteX150" fmla="*/ 1657350 w 1866900"/>
              <a:gd name="connsiteY150" fmla="*/ 711994 h 871538"/>
              <a:gd name="connsiteX151" fmla="*/ 1654969 w 1866900"/>
              <a:gd name="connsiteY151" fmla="*/ 704850 h 871538"/>
              <a:gd name="connsiteX152" fmla="*/ 1645444 w 1866900"/>
              <a:gd name="connsiteY152" fmla="*/ 690563 h 871538"/>
              <a:gd name="connsiteX153" fmla="*/ 1643062 w 1866900"/>
              <a:gd name="connsiteY153" fmla="*/ 683419 h 871538"/>
              <a:gd name="connsiteX154" fmla="*/ 1635919 w 1866900"/>
              <a:gd name="connsiteY154" fmla="*/ 678657 h 871538"/>
              <a:gd name="connsiteX155" fmla="*/ 1624012 w 1866900"/>
              <a:gd name="connsiteY155" fmla="*/ 657225 h 871538"/>
              <a:gd name="connsiteX156" fmla="*/ 1619250 w 1866900"/>
              <a:gd name="connsiteY156" fmla="*/ 650082 h 871538"/>
              <a:gd name="connsiteX157" fmla="*/ 1614487 w 1866900"/>
              <a:gd name="connsiteY157" fmla="*/ 642938 h 871538"/>
              <a:gd name="connsiteX158" fmla="*/ 1609725 w 1866900"/>
              <a:gd name="connsiteY158" fmla="*/ 626269 h 871538"/>
              <a:gd name="connsiteX159" fmla="*/ 1604962 w 1866900"/>
              <a:gd name="connsiteY159" fmla="*/ 611982 h 871538"/>
              <a:gd name="connsiteX160" fmla="*/ 1602581 w 1866900"/>
              <a:gd name="connsiteY160" fmla="*/ 604838 h 871538"/>
              <a:gd name="connsiteX161" fmla="*/ 1597819 w 1866900"/>
              <a:gd name="connsiteY161" fmla="*/ 588169 h 871538"/>
              <a:gd name="connsiteX162" fmla="*/ 1590675 w 1866900"/>
              <a:gd name="connsiteY162" fmla="*/ 581025 h 871538"/>
              <a:gd name="connsiteX163" fmla="*/ 1585912 w 1866900"/>
              <a:gd name="connsiteY163" fmla="*/ 573882 h 871538"/>
              <a:gd name="connsiteX164" fmla="*/ 1571625 w 1866900"/>
              <a:gd name="connsiteY164" fmla="*/ 564357 h 871538"/>
              <a:gd name="connsiteX165" fmla="*/ 1557337 w 1866900"/>
              <a:gd name="connsiteY165" fmla="*/ 552450 h 871538"/>
              <a:gd name="connsiteX166" fmla="*/ 1547812 w 1866900"/>
              <a:gd name="connsiteY166" fmla="*/ 542925 h 871538"/>
              <a:gd name="connsiteX167" fmla="*/ 1538287 w 1866900"/>
              <a:gd name="connsiteY167" fmla="*/ 533400 h 871538"/>
              <a:gd name="connsiteX168" fmla="*/ 1526381 w 1866900"/>
              <a:gd name="connsiteY168" fmla="*/ 519113 h 871538"/>
              <a:gd name="connsiteX169" fmla="*/ 1521619 w 1866900"/>
              <a:gd name="connsiteY169" fmla="*/ 511969 h 871538"/>
              <a:gd name="connsiteX170" fmla="*/ 1514475 w 1866900"/>
              <a:gd name="connsiteY170" fmla="*/ 509588 h 871538"/>
              <a:gd name="connsiteX171" fmla="*/ 1502569 w 1866900"/>
              <a:gd name="connsiteY171" fmla="*/ 497682 h 871538"/>
              <a:gd name="connsiteX172" fmla="*/ 1490662 w 1866900"/>
              <a:gd name="connsiteY172" fmla="*/ 483394 h 871538"/>
              <a:gd name="connsiteX173" fmla="*/ 1469231 w 1866900"/>
              <a:gd name="connsiteY173" fmla="*/ 473869 h 871538"/>
              <a:gd name="connsiteX174" fmla="*/ 1231106 w 1866900"/>
              <a:gd name="connsiteY174" fmla="*/ 471488 h 871538"/>
              <a:gd name="connsiteX175" fmla="*/ 1031081 w 1866900"/>
              <a:gd name="connsiteY175" fmla="*/ 461963 h 871538"/>
              <a:gd name="connsiteX176" fmla="*/ 840581 w 1866900"/>
              <a:gd name="connsiteY176" fmla="*/ 459582 h 871538"/>
              <a:gd name="connsiteX177" fmla="*/ 750094 w 1866900"/>
              <a:gd name="connsiteY177" fmla="*/ 457200 h 871538"/>
              <a:gd name="connsiteX178" fmla="*/ 500063 w 1866900"/>
              <a:gd name="connsiteY178" fmla="*/ 464344 h 871538"/>
              <a:gd name="connsiteX179" fmla="*/ 347662 w 1866900"/>
              <a:gd name="connsiteY179" fmla="*/ 483394 h 871538"/>
              <a:gd name="connsiteX180" fmla="*/ 250031 w 1866900"/>
              <a:gd name="connsiteY180" fmla="*/ 514350 h 871538"/>
              <a:gd name="connsiteX181" fmla="*/ 185737 w 1866900"/>
              <a:gd name="connsiteY181"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64481 w 1866900"/>
              <a:gd name="connsiteY19" fmla="*/ 169069 h 871538"/>
              <a:gd name="connsiteX20" fmla="*/ 1574006 w 1866900"/>
              <a:gd name="connsiteY20" fmla="*/ 154782 h 871538"/>
              <a:gd name="connsiteX21" fmla="*/ 1578769 w 1866900"/>
              <a:gd name="connsiteY21" fmla="*/ 147638 h 871538"/>
              <a:gd name="connsiteX22" fmla="*/ 1590675 w 1866900"/>
              <a:gd name="connsiteY22" fmla="*/ 126207 h 871538"/>
              <a:gd name="connsiteX23" fmla="*/ 1595437 w 1866900"/>
              <a:gd name="connsiteY23" fmla="*/ 119063 h 871538"/>
              <a:gd name="connsiteX24" fmla="*/ 1600200 w 1866900"/>
              <a:gd name="connsiteY24" fmla="*/ 111919 h 871538"/>
              <a:gd name="connsiteX25" fmla="*/ 1600200 w 1866900"/>
              <a:gd name="connsiteY25" fmla="*/ 90488 h 871538"/>
              <a:gd name="connsiteX26" fmla="*/ 1578769 w 1866900"/>
              <a:gd name="connsiteY26" fmla="*/ 73819 h 871538"/>
              <a:gd name="connsiteX27" fmla="*/ 1564481 w 1866900"/>
              <a:gd name="connsiteY27" fmla="*/ 66675 h 871538"/>
              <a:gd name="connsiteX28" fmla="*/ 1557337 w 1866900"/>
              <a:gd name="connsiteY28" fmla="*/ 61913 h 871538"/>
              <a:gd name="connsiteX29" fmla="*/ 1547812 w 1866900"/>
              <a:gd name="connsiteY29" fmla="*/ 57150 h 871538"/>
              <a:gd name="connsiteX30" fmla="*/ 1533525 w 1866900"/>
              <a:gd name="connsiteY30" fmla="*/ 50007 h 871538"/>
              <a:gd name="connsiteX31" fmla="*/ 1526381 w 1866900"/>
              <a:gd name="connsiteY31" fmla="*/ 45244 h 871538"/>
              <a:gd name="connsiteX32" fmla="*/ 1519237 w 1866900"/>
              <a:gd name="connsiteY32" fmla="*/ 42863 h 871538"/>
              <a:gd name="connsiteX33" fmla="*/ 1509712 w 1866900"/>
              <a:gd name="connsiteY33" fmla="*/ 28575 h 871538"/>
              <a:gd name="connsiteX34" fmla="*/ 1504950 w 1866900"/>
              <a:gd name="connsiteY34" fmla="*/ 21432 h 871538"/>
              <a:gd name="connsiteX35" fmla="*/ 1507331 w 1866900"/>
              <a:gd name="connsiteY35" fmla="*/ 11907 h 871538"/>
              <a:gd name="connsiteX36" fmla="*/ 1528762 w 1866900"/>
              <a:gd name="connsiteY36" fmla="*/ 0 h 871538"/>
              <a:gd name="connsiteX37" fmla="*/ 1552575 w 1866900"/>
              <a:gd name="connsiteY37" fmla="*/ 2382 h 871538"/>
              <a:gd name="connsiteX38" fmla="*/ 1566862 w 1866900"/>
              <a:gd name="connsiteY38" fmla="*/ 7144 h 871538"/>
              <a:gd name="connsiteX39" fmla="*/ 1578769 w 1866900"/>
              <a:gd name="connsiteY39" fmla="*/ 9525 h 871538"/>
              <a:gd name="connsiteX40" fmla="*/ 1593056 w 1866900"/>
              <a:gd name="connsiteY40" fmla="*/ 14288 h 871538"/>
              <a:gd name="connsiteX41" fmla="*/ 1600200 w 1866900"/>
              <a:gd name="connsiteY41" fmla="*/ 19050 h 871538"/>
              <a:gd name="connsiteX42" fmla="*/ 1614487 w 1866900"/>
              <a:gd name="connsiteY42" fmla="*/ 21432 h 871538"/>
              <a:gd name="connsiteX43" fmla="*/ 1624012 w 1866900"/>
              <a:gd name="connsiteY43" fmla="*/ 23813 h 871538"/>
              <a:gd name="connsiteX44" fmla="*/ 1638300 w 1866900"/>
              <a:gd name="connsiteY44" fmla="*/ 28575 h 871538"/>
              <a:gd name="connsiteX45" fmla="*/ 1652587 w 1866900"/>
              <a:gd name="connsiteY45" fmla="*/ 30957 h 871538"/>
              <a:gd name="connsiteX46" fmla="*/ 1676400 w 1866900"/>
              <a:gd name="connsiteY46" fmla="*/ 33338 h 871538"/>
              <a:gd name="connsiteX47" fmla="*/ 1702594 w 1866900"/>
              <a:gd name="connsiteY47" fmla="*/ 38100 h 871538"/>
              <a:gd name="connsiteX48" fmla="*/ 1709737 w 1866900"/>
              <a:gd name="connsiteY48" fmla="*/ 40482 h 871538"/>
              <a:gd name="connsiteX49" fmla="*/ 1716881 w 1866900"/>
              <a:gd name="connsiteY49" fmla="*/ 47625 h 871538"/>
              <a:gd name="connsiteX50" fmla="*/ 1721644 w 1866900"/>
              <a:gd name="connsiteY50" fmla="*/ 61913 h 871538"/>
              <a:gd name="connsiteX51" fmla="*/ 1726406 w 1866900"/>
              <a:gd name="connsiteY51" fmla="*/ 78582 h 871538"/>
              <a:gd name="connsiteX52" fmla="*/ 1724025 w 1866900"/>
              <a:gd name="connsiteY52" fmla="*/ 102394 h 871538"/>
              <a:gd name="connsiteX53" fmla="*/ 1716881 w 1866900"/>
              <a:gd name="connsiteY53" fmla="*/ 104775 h 871538"/>
              <a:gd name="connsiteX54" fmla="*/ 1659731 w 1866900"/>
              <a:gd name="connsiteY54" fmla="*/ 107157 h 871538"/>
              <a:gd name="connsiteX55" fmla="*/ 1652587 w 1866900"/>
              <a:gd name="connsiteY55" fmla="*/ 111919 h 871538"/>
              <a:gd name="connsiteX56" fmla="*/ 1650206 w 1866900"/>
              <a:gd name="connsiteY56" fmla="*/ 119063 h 871538"/>
              <a:gd name="connsiteX57" fmla="*/ 1645444 w 1866900"/>
              <a:gd name="connsiteY57" fmla="*/ 126207 h 871538"/>
              <a:gd name="connsiteX58" fmla="*/ 1638300 w 1866900"/>
              <a:gd name="connsiteY58" fmla="*/ 140494 h 871538"/>
              <a:gd name="connsiteX59" fmla="*/ 1635919 w 1866900"/>
              <a:gd name="connsiteY59" fmla="*/ 159544 h 871538"/>
              <a:gd name="connsiteX60" fmla="*/ 1633537 w 1866900"/>
              <a:gd name="connsiteY60" fmla="*/ 166688 h 871538"/>
              <a:gd name="connsiteX61" fmla="*/ 1628775 w 1866900"/>
              <a:gd name="connsiteY61" fmla="*/ 204788 h 871538"/>
              <a:gd name="connsiteX62" fmla="*/ 1626394 w 1866900"/>
              <a:gd name="connsiteY62" fmla="*/ 271463 h 871538"/>
              <a:gd name="connsiteX63" fmla="*/ 1628775 w 1866900"/>
              <a:gd name="connsiteY63" fmla="*/ 338138 h 871538"/>
              <a:gd name="connsiteX64" fmla="*/ 1631156 w 1866900"/>
              <a:gd name="connsiteY64" fmla="*/ 345282 h 871538"/>
              <a:gd name="connsiteX65" fmla="*/ 1645444 w 1866900"/>
              <a:gd name="connsiteY65" fmla="*/ 359569 h 871538"/>
              <a:gd name="connsiteX66" fmla="*/ 1652587 w 1866900"/>
              <a:gd name="connsiteY66" fmla="*/ 361950 h 871538"/>
              <a:gd name="connsiteX67" fmla="*/ 1659731 w 1866900"/>
              <a:gd name="connsiteY67" fmla="*/ 366713 h 871538"/>
              <a:gd name="connsiteX68" fmla="*/ 1726406 w 1866900"/>
              <a:gd name="connsiteY68" fmla="*/ 361950 h 871538"/>
              <a:gd name="connsiteX69" fmla="*/ 1733550 w 1866900"/>
              <a:gd name="connsiteY69" fmla="*/ 297657 h 871538"/>
              <a:gd name="connsiteX70" fmla="*/ 1738312 w 1866900"/>
              <a:gd name="connsiteY70" fmla="*/ 271463 h 871538"/>
              <a:gd name="connsiteX71" fmla="*/ 1743075 w 1866900"/>
              <a:gd name="connsiteY71" fmla="*/ 264319 h 871538"/>
              <a:gd name="connsiteX72" fmla="*/ 1750219 w 1866900"/>
              <a:gd name="connsiteY72" fmla="*/ 261938 h 871538"/>
              <a:gd name="connsiteX73" fmla="*/ 1757362 w 1866900"/>
              <a:gd name="connsiteY73" fmla="*/ 257175 h 871538"/>
              <a:gd name="connsiteX74" fmla="*/ 1774031 w 1866900"/>
              <a:gd name="connsiteY74" fmla="*/ 252413 h 871538"/>
              <a:gd name="connsiteX75" fmla="*/ 1797844 w 1866900"/>
              <a:gd name="connsiteY75" fmla="*/ 254794 h 871538"/>
              <a:gd name="connsiteX76" fmla="*/ 1819275 w 1866900"/>
              <a:gd name="connsiteY76" fmla="*/ 271463 h 871538"/>
              <a:gd name="connsiteX77" fmla="*/ 1826419 w 1866900"/>
              <a:gd name="connsiteY77" fmla="*/ 276225 h 871538"/>
              <a:gd name="connsiteX78" fmla="*/ 1838325 w 1866900"/>
              <a:gd name="connsiteY78" fmla="*/ 297657 h 871538"/>
              <a:gd name="connsiteX79" fmla="*/ 1826419 w 1866900"/>
              <a:gd name="connsiteY79" fmla="*/ 328613 h 871538"/>
              <a:gd name="connsiteX80" fmla="*/ 1819275 w 1866900"/>
              <a:gd name="connsiteY80" fmla="*/ 330994 h 871538"/>
              <a:gd name="connsiteX81" fmla="*/ 1804987 w 1866900"/>
              <a:gd name="connsiteY81" fmla="*/ 342900 h 871538"/>
              <a:gd name="connsiteX82" fmla="*/ 1795462 w 1866900"/>
              <a:gd name="connsiteY82" fmla="*/ 357188 h 871538"/>
              <a:gd name="connsiteX83" fmla="*/ 1800225 w 1866900"/>
              <a:gd name="connsiteY83" fmla="*/ 397669 h 871538"/>
              <a:gd name="connsiteX84" fmla="*/ 1802606 w 1866900"/>
              <a:gd name="connsiteY84" fmla="*/ 404813 h 871538"/>
              <a:gd name="connsiteX85" fmla="*/ 1807369 w 1866900"/>
              <a:gd name="connsiteY85" fmla="*/ 411957 h 871538"/>
              <a:gd name="connsiteX86" fmla="*/ 1812131 w 1866900"/>
              <a:gd name="connsiteY86" fmla="*/ 426244 h 871538"/>
              <a:gd name="connsiteX87" fmla="*/ 1824037 w 1866900"/>
              <a:gd name="connsiteY87" fmla="*/ 447675 h 871538"/>
              <a:gd name="connsiteX88" fmla="*/ 1821656 w 1866900"/>
              <a:gd name="connsiteY88" fmla="*/ 485775 h 871538"/>
              <a:gd name="connsiteX89" fmla="*/ 1816894 w 1866900"/>
              <a:gd name="connsiteY89" fmla="*/ 492919 h 871538"/>
              <a:gd name="connsiteX90" fmla="*/ 1788319 w 1866900"/>
              <a:gd name="connsiteY90" fmla="*/ 485775 h 871538"/>
              <a:gd name="connsiteX91" fmla="*/ 1781175 w 1866900"/>
              <a:gd name="connsiteY91" fmla="*/ 483394 h 871538"/>
              <a:gd name="connsiteX92" fmla="*/ 1774031 w 1866900"/>
              <a:gd name="connsiteY92" fmla="*/ 481013 h 871538"/>
              <a:gd name="connsiteX93" fmla="*/ 1759744 w 1866900"/>
              <a:gd name="connsiteY93" fmla="*/ 459582 h 871538"/>
              <a:gd name="connsiteX94" fmla="*/ 1754981 w 1866900"/>
              <a:gd name="connsiteY94" fmla="*/ 452438 h 871538"/>
              <a:gd name="connsiteX95" fmla="*/ 1747837 w 1866900"/>
              <a:gd name="connsiteY95" fmla="*/ 438150 h 871538"/>
              <a:gd name="connsiteX96" fmla="*/ 1728787 w 1866900"/>
              <a:gd name="connsiteY96" fmla="*/ 426244 h 871538"/>
              <a:gd name="connsiteX97" fmla="*/ 1721644 w 1866900"/>
              <a:gd name="connsiteY97" fmla="*/ 421482 h 871538"/>
              <a:gd name="connsiteX98" fmla="*/ 1707356 w 1866900"/>
              <a:gd name="connsiteY98" fmla="*/ 416719 h 871538"/>
              <a:gd name="connsiteX99" fmla="*/ 1690687 w 1866900"/>
              <a:gd name="connsiteY99" fmla="*/ 419100 h 871538"/>
              <a:gd name="connsiteX100" fmla="*/ 1654969 w 1866900"/>
              <a:gd name="connsiteY100" fmla="*/ 426244 h 871538"/>
              <a:gd name="connsiteX101" fmla="*/ 1647825 w 1866900"/>
              <a:gd name="connsiteY101" fmla="*/ 440532 h 871538"/>
              <a:gd name="connsiteX102" fmla="*/ 1652587 w 1866900"/>
              <a:gd name="connsiteY102" fmla="*/ 523875 h 871538"/>
              <a:gd name="connsiteX103" fmla="*/ 1657350 w 1866900"/>
              <a:gd name="connsiteY103" fmla="*/ 538163 h 871538"/>
              <a:gd name="connsiteX104" fmla="*/ 1662112 w 1866900"/>
              <a:gd name="connsiteY104" fmla="*/ 554832 h 871538"/>
              <a:gd name="connsiteX105" fmla="*/ 1666875 w 1866900"/>
              <a:gd name="connsiteY105" fmla="*/ 561975 h 871538"/>
              <a:gd name="connsiteX106" fmla="*/ 1676400 w 1866900"/>
              <a:gd name="connsiteY106" fmla="*/ 573882 h 871538"/>
              <a:gd name="connsiteX107" fmla="*/ 1678781 w 1866900"/>
              <a:gd name="connsiteY107" fmla="*/ 581025 h 871538"/>
              <a:gd name="connsiteX108" fmla="*/ 1688306 w 1866900"/>
              <a:gd name="connsiteY108" fmla="*/ 595313 h 871538"/>
              <a:gd name="connsiteX109" fmla="*/ 1693069 w 1866900"/>
              <a:gd name="connsiteY109" fmla="*/ 602457 h 871538"/>
              <a:gd name="connsiteX110" fmla="*/ 1697831 w 1866900"/>
              <a:gd name="connsiteY110" fmla="*/ 616744 h 871538"/>
              <a:gd name="connsiteX111" fmla="*/ 1707356 w 1866900"/>
              <a:gd name="connsiteY111" fmla="*/ 631032 h 871538"/>
              <a:gd name="connsiteX112" fmla="*/ 1714500 w 1866900"/>
              <a:gd name="connsiteY112" fmla="*/ 652463 h 871538"/>
              <a:gd name="connsiteX113" fmla="*/ 1716881 w 1866900"/>
              <a:gd name="connsiteY113" fmla="*/ 659607 h 871538"/>
              <a:gd name="connsiteX114" fmla="*/ 1731169 w 1866900"/>
              <a:gd name="connsiteY114" fmla="*/ 666750 h 871538"/>
              <a:gd name="connsiteX115" fmla="*/ 1781175 w 1866900"/>
              <a:gd name="connsiteY115" fmla="*/ 659607 h 871538"/>
              <a:gd name="connsiteX116" fmla="*/ 1788319 w 1866900"/>
              <a:gd name="connsiteY116" fmla="*/ 654844 h 871538"/>
              <a:gd name="connsiteX117" fmla="*/ 1802606 w 1866900"/>
              <a:gd name="connsiteY117" fmla="*/ 650082 h 871538"/>
              <a:gd name="connsiteX118" fmla="*/ 1809750 w 1866900"/>
              <a:gd name="connsiteY118" fmla="*/ 645319 h 871538"/>
              <a:gd name="connsiteX119" fmla="*/ 1852612 w 1866900"/>
              <a:gd name="connsiteY119" fmla="*/ 645319 h 871538"/>
              <a:gd name="connsiteX120" fmla="*/ 1859756 w 1866900"/>
              <a:gd name="connsiteY120" fmla="*/ 650082 h 871538"/>
              <a:gd name="connsiteX121" fmla="*/ 1862137 w 1866900"/>
              <a:gd name="connsiteY121" fmla="*/ 657225 h 871538"/>
              <a:gd name="connsiteX122" fmla="*/ 1866900 w 1866900"/>
              <a:gd name="connsiteY122" fmla="*/ 664369 h 871538"/>
              <a:gd name="connsiteX123" fmla="*/ 1864519 w 1866900"/>
              <a:gd name="connsiteY123" fmla="*/ 697707 h 871538"/>
              <a:gd name="connsiteX124" fmla="*/ 1857375 w 1866900"/>
              <a:gd name="connsiteY124" fmla="*/ 704850 h 871538"/>
              <a:gd name="connsiteX125" fmla="*/ 1854994 w 1866900"/>
              <a:gd name="connsiteY125" fmla="*/ 711994 h 871538"/>
              <a:gd name="connsiteX126" fmla="*/ 1840706 w 1866900"/>
              <a:gd name="connsiteY126" fmla="*/ 723900 h 871538"/>
              <a:gd name="connsiteX127" fmla="*/ 1833562 w 1866900"/>
              <a:gd name="connsiteY127" fmla="*/ 726282 h 871538"/>
              <a:gd name="connsiteX128" fmla="*/ 1826419 w 1866900"/>
              <a:gd name="connsiteY128" fmla="*/ 731044 h 871538"/>
              <a:gd name="connsiteX129" fmla="*/ 1793081 w 1866900"/>
              <a:gd name="connsiteY129" fmla="*/ 740569 h 871538"/>
              <a:gd name="connsiteX130" fmla="*/ 1785937 w 1866900"/>
              <a:gd name="connsiteY130" fmla="*/ 742950 h 871538"/>
              <a:gd name="connsiteX131" fmla="*/ 1771650 w 1866900"/>
              <a:gd name="connsiteY131" fmla="*/ 752475 h 871538"/>
              <a:gd name="connsiteX132" fmla="*/ 1762125 w 1866900"/>
              <a:gd name="connsiteY132" fmla="*/ 764382 h 871538"/>
              <a:gd name="connsiteX133" fmla="*/ 1754981 w 1866900"/>
              <a:gd name="connsiteY133" fmla="*/ 785813 h 871538"/>
              <a:gd name="connsiteX134" fmla="*/ 1752600 w 1866900"/>
              <a:gd name="connsiteY134" fmla="*/ 792957 h 871538"/>
              <a:gd name="connsiteX135" fmla="*/ 1747837 w 1866900"/>
              <a:gd name="connsiteY135" fmla="*/ 800100 h 871538"/>
              <a:gd name="connsiteX136" fmla="*/ 1745456 w 1866900"/>
              <a:gd name="connsiteY136" fmla="*/ 838200 h 871538"/>
              <a:gd name="connsiteX137" fmla="*/ 1743075 w 1866900"/>
              <a:gd name="connsiteY137" fmla="*/ 845344 h 871538"/>
              <a:gd name="connsiteX138" fmla="*/ 1733550 w 1866900"/>
              <a:gd name="connsiteY138" fmla="*/ 859632 h 871538"/>
              <a:gd name="connsiteX139" fmla="*/ 1712119 w 1866900"/>
              <a:gd name="connsiteY139" fmla="*/ 869157 h 871538"/>
              <a:gd name="connsiteX140" fmla="*/ 1704975 w 1866900"/>
              <a:gd name="connsiteY140" fmla="*/ 871538 h 871538"/>
              <a:gd name="connsiteX141" fmla="*/ 1688306 w 1866900"/>
              <a:gd name="connsiteY141" fmla="*/ 869157 h 871538"/>
              <a:gd name="connsiteX142" fmla="*/ 1678781 w 1866900"/>
              <a:gd name="connsiteY142" fmla="*/ 854869 h 871538"/>
              <a:gd name="connsiteX143" fmla="*/ 1674019 w 1866900"/>
              <a:gd name="connsiteY143" fmla="*/ 847725 h 871538"/>
              <a:gd name="connsiteX144" fmla="*/ 1676400 w 1866900"/>
              <a:gd name="connsiteY144" fmla="*/ 812007 h 871538"/>
              <a:gd name="connsiteX145" fmla="*/ 1678781 w 1866900"/>
              <a:gd name="connsiteY145" fmla="*/ 804863 h 871538"/>
              <a:gd name="connsiteX146" fmla="*/ 1676400 w 1866900"/>
              <a:gd name="connsiteY146" fmla="*/ 745332 h 871538"/>
              <a:gd name="connsiteX147" fmla="*/ 1671637 w 1866900"/>
              <a:gd name="connsiteY147" fmla="*/ 731044 h 871538"/>
              <a:gd name="connsiteX148" fmla="*/ 1664494 w 1866900"/>
              <a:gd name="connsiteY148" fmla="*/ 716757 h 871538"/>
              <a:gd name="connsiteX149" fmla="*/ 1657350 w 1866900"/>
              <a:gd name="connsiteY149" fmla="*/ 711994 h 871538"/>
              <a:gd name="connsiteX150" fmla="*/ 1654969 w 1866900"/>
              <a:gd name="connsiteY150" fmla="*/ 704850 h 871538"/>
              <a:gd name="connsiteX151" fmla="*/ 1645444 w 1866900"/>
              <a:gd name="connsiteY151" fmla="*/ 690563 h 871538"/>
              <a:gd name="connsiteX152" fmla="*/ 1643062 w 1866900"/>
              <a:gd name="connsiteY152" fmla="*/ 683419 h 871538"/>
              <a:gd name="connsiteX153" fmla="*/ 1635919 w 1866900"/>
              <a:gd name="connsiteY153" fmla="*/ 678657 h 871538"/>
              <a:gd name="connsiteX154" fmla="*/ 1624012 w 1866900"/>
              <a:gd name="connsiteY154" fmla="*/ 657225 h 871538"/>
              <a:gd name="connsiteX155" fmla="*/ 1619250 w 1866900"/>
              <a:gd name="connsiteY155" fmla="*/ 650082 h 871538"/>
              <a:gd name="connsiteX156" fmla="*/ 1614487 w 1866900"/>
              <a:gd name="connsiteY156" fmla="*/ 642938 h 871538"/>
              <a:gd name="connsiteX157" fmla="*/ 1609725 w 1866900"/>
              <a:gd name="connsiteY157" fmla="*/ 626269 h 871538"/>
              <a:gd name="connsiteX158" fmla="*/ 1604962 w 1866900"/>
              <a:gd name="connsiteY158" fmla="*/ 611982 h 871538"/>
              <a:gd name="connsiteX159" fmla="*/ 1602581 w 1866900"/>
              <a:gd name="connsiteY159" fmla="*/ 604838 h 871538"/>
              <a:gd name="connsiteX160" fmla="*/ 1597819 w 1866900"/>
              <a:gd name="connsiteY160" fmla="*/ 588169 h 871538"/>
              <a:gd name="connsiteX161" fmla="*/ 1590675 w 1866900"/>
              <a:gd name="connsiteY161" fmla="*/ 581025 h 871538"/>
              <a:gd name="connsiteX162" fmla="*/ 1585912 w 1866900"/>
              <a:gd name="connsiteY162" fmla="*/ 573882 h 871538"/>
              <a:gd name="connsiteX163" fmla="*/ 1571625 w 1866900"/>
              <a:gd name="connsiteY163" fmla="*/ 564357 h 871538"/>
              <a:gd name="connsiteX164" fmla="*/ 1557337 w 1866900"/>
              <a:gd name="connsiteY164" fmla="*/ 552450 h 871538"/>
              <a:gd name="connsiteX165" fmla="*/ 1547812 w 1866900"/>
              <a:gd name="connsiteY165" fmla="*/ 542925 h 871538"/>
              <a:gd name="connsiteX166" fmla="*/ 1538287 w 1866900"/>
              <a:gd name="connsiteY166" fmla="*/ 533400 h 871538"/>
              <a:gd name="connsiteX167" fmla="*/ 1526381 w 1866900"/>
              <a:gd name="connsiteY167" fmla="*/ 519113 h 871538"/>
              <a:gd name="connsiteX168" fmla="*/ 1521619 w 1866900"/>
              <a:gd name="connsiteY168" fmla="*/ 511969 h 871538"/>
              <a:gd name="connsiteX169" fmla="*/ 1514475 w 1866900"/>
              <a:gd name="connsiteY169" fmla="*/ 509588 h 871538"/>
              <a:gd name="connsiteX170" fmla="*/ 1502569 w 1866900"/>
              <a:gd name="connsiteY170" fmla="*/ 497682 h 871538"/>
              <a:gd name="connsiteX171" fmla="*/ 1490662 w 1866900"/>
              <a:gd name="connsiteY171" fmla="*/ 483394 h 871538"/>
              <a:gd name="connsiteX172" fmla="*/ 1469231 w 1866900"/>
              <a:gd name="connsiteY172" fmla="*/ 473869 h 871538"/>
              <a:gd name="connsiteX173" fmla="*/ 1231106 w 1866900"/>
              <a:gd name="connsiteY173" fmla="*/ 471488 h 871538"/>
              <a:gd name="connsiteX174" fmla="*/ 1031081 w 1866900"/>
              <a:gd name="connsiteY174" fmla="*/ 461963 h 871538"/>
              <a:gd name="connsiteX175" fmla="*/ 840581 w 1866900"/>
              <a:gd name="connsiteY175" fmla="*/ 459582 h 871538"/>
              <a:gd name="connsiteX176" fmla="*/ 750094 w 1866900"/>
              <a:gd name="connsiteY176" fmla="*/ 457200 h 871538"/>
              <a:gd name="connsiteX177" fmla="*/ 500063 w 1866900"/>
              <a:gd name="connsiteY177" fmla="*/ 464344 h 871538"/>
              <a:gd name="connsiteX178" fmla="*/ 347662 w 1866900"/>
              <a:gd name="connsiteY178" fmla="*/ 483394 h 871538"/>
              <a:gd name="connsiteX179" fmla="*/ 250031 w 1866900"/>
              <a:gd name="connsiteY179" fmla="*/ 514350 h 871538"/>
              <a:gd name="connsiteX180" fmla="*/ 185737 w 1866900"/>
              <a:gd name="connsiteY180"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74006 w 1866900"/>
              <a:gd name="connsiteY19" fmla="*/ 154782 h 871538"/>
              <a:gd name="connsiteX20" fmla="*/ 1578769 w 1866900"/>
              <a:gd name="connsiteY20" fmla="*/ 147638 h 871538"/>
              <a:gd name="connsiteX21" fmla="*/ 1590675 w 1866900"/>
              <a:gd name="connsiteY21" fmla="*/ 126207 h 871538"/>
              <a:gd name="connsiteX22" fmla="*/ 1595437 w 1866900"/>
              <a:gd name="connsiteY22" fmla="*/ 119063 h 871538"/>
              <a:gd name="connsiteX23" fmla="*/ 1600200 w 1866900"/>
              <a:gd name="connsiteY23" fmla="*/ 111919 h 871538"/>
              <a:gd name="connsiteX24" fmla="*/ 1600200 w 1866900"/>
              <a:gd name="connsiteY24" fmla="*/ 90488 h 871538"/>
              <a:gd name="connsiteX25" fmla="*/ 1578769 w 1866900"/>
              <a:gd name="connsiteY25" fmla="*/ 73819 h 871538"/>
              <a:gd name="connsiteX26" fmla="*/ 1564481 w 1866900"/>
              <a:gd name="connsiteY26" fmla="*/ 66675 h 871538"/>
              <a:gd name="connsiteX27" fmla="*/ 1557337 w 1866900"/>
              <a:gd name="connsiteY27" fmla="*/ 61913 h 871538"/>
              <a:gd name="connsiteX28" fmla="*/ 1547812 w 1866900"/>
              <a:gd name="connsiteY28" fmla="*/ 57150 h 871538"/>
              <a:gd name="connsiteX29" fmla="*/ 1533525 w 1866900"/>
              <a:gd name="connsiteY29" fmla="*/ 50007 h 871538"/>
              <a:gd name="connsiteX30" fmla="*/ 1526381 w 1866900"/>
              <a:gd name="connsiteY30" fmla="*/ 45244 h 871538"/>
              <a:gd name="connsiteX31" fmla="*/ 1519237 w 1866900"/>
              <a:gd name="connsiteY31" fmla="*/ 42863 h 871538"/>
              <a:gd name="connsiteX32" fmla="*/ 1509712 w 1866900"/>
              <a:gd name="connsiteY32" fmla="*/ 28575 h 871538"/>
              <a:gd name="connsiteX33" fmla="*/ 1504950 w 1866900"/>
              <a:gd name="connsiteY33" fmla="*/ 21432 h 871538"/>
              <a:gd name="connsiteX34" fmla="*/ 1507331 w 1866900"/>
              <a:gd name="connsiteY34" fmla="*/ 11907 h 871538"/>
              <a:gd name="connsiteX35" fmla="*/ 1528762 w 1866900"/>
              <a:gd name="connsiteY35" fmla="*/ 0 h 871538"/>
              <a:gd name="connsiteX36" fmla="*/ 1552575 w 1866900"/>
              <a:gd name="connsiteY36" fmla="*/ 2382 h 871538"/>
              <a:gd name="connsiteX37" fmla="*/ 1566862 w 1866900"/>
              <a:gd name="connsiteY37" fmla="*/ 7144 h 871538"/>
              <a:gd name="connsiteX38" fmla="*/ 1578769 w 1866900"/>
              <a:gd name="connsiteY38" fmla="*/ 9525 h 871538"/>
              <a:gd name="connsiteX39" fmla="*/ 1593056 w 1866900"/>
              <a:gd name="connsiteY39" fmla="*/ 14288 h 871538"/>
              <a:gd name="connsiteX40" fmla="*/ 1600200 w 1866900"/>
              <a:gd name="connsiteY40" fmla="*/ 19050 h 871538"/>
              <a:gd name="connsiteX41" fmla="*/ 1614487 w 1866900"/>
              <a:gd name="connsiteY41" fmla="*/ 21432 h 871538"/>
              <a:gd name="connsiteX42" fmla="*/ 1624012 w 1866900"/>
              <a:gd name="connsiteY42" fmla="*/ 23813 h 871538"/>
              <a:gd name="connsiteX43" fmla="*/ 1638300 w 1866900"/>
              <a:gd name="connsiteY43" fmla="*/ 28575 h 871538"/>
              <a:gd name="connsiteX44" fmla="*/ 1652587 w 1866900"/>
              <a:gd name="connsiteY44" fmla="*/ 30957 h 871538"/>
              <a:gd name="connsiteX45" fmla="*/ 1676400 w 1866900"/>
              <a:gd name="connsiteY45" fmla="*/ 33338 h 871538"/>
              <a:gd name="connsiteX46" fmla="*/ 1702594 w 1866900"/>
              <a:gd name="connsiteY46" fmla="*/ 38100 h 871538"/>
              <a:gd name="connsiteX47" fmla="*/ 1709737 w 1866900"/>
              <a:gd name="connsiteY47" fmla="*/ 40482 h 871538"/>
              <a:gd name="connsiteX48" fmla="*/ 1716881 w 1866900"/>
              <a:gd name="connsiteY48" fmla="*/ 47625 h 871538"/>
              <a:gd name="connsiteX49" fmla="*/ 1721644 w 1866900"/>
              <a:gd name="connsiteY49" fmla="*/ 61913 h 871538"/>
              <a:gd name="connsiteX50" fmla="*/ 1726406 w 1866900"/>
              <a:gd name="connsiteY50" fmla="*/ 78582 h 871538"/>
              <a:gd name="connsiteX51" fmla="*/ 1724025 w 1866900"/>
              <a:gd name="connsiteY51" fmla="*/ 102394 h 871538"/>
              <a:gd name="connsiteX52" fmla="*/ 1716881 w 1866900"/>
              <a:gd name="connsiteY52" fmla="*/ 104775 h 871538"/>
              <a:gd name="connsiteX53" fmla="*/ 1659731 w 1866900"/>
              <a:gd name="connsiteY53" fmla="*/ 107157 h 871538"/>
              <a:gd name="connsiteX54" fmla="*/ 1652587 w 1866900"/>
              <a:gd name="connsiteY54" fmla="*/ 111919 h 871538"/>
              <a:gd name="connsiteX55" fmla="*/ 1650206 w 1866900"/>
              <a:gd name="connsiteY55" fmla="*/ 119063 h 871538"/>
              <a:gd name="connsiteX56" fmla="*/ 1645444 w 1866900"/>
              <a:gd name="connsiteY56" fmla="*/ 126207 h 871538"/>
              <a:gd name="connsiteX57" fmla="*/ 1638300 w 1866900"/>
              <a:gd name="connsiteY57" fmla="*/ 140494 h 871538"/>
              <a:gd name="connsiteX58" fmla="*/ 1635919 w 1866900"/>
              <a:gd name="connsiteY58" fmla="*/ 159544 h 871538"/>
              <a:gd name="connsiteX59" fmla="*/ 1633537 w 1866900"/>
              <a:gd name="connsiteY59" fmla="*/ 166688 h 871538"/>
              <a:gd name="connsiteX60" fmla="*/ 1628775 w 1866900"/>
              <a:gd name="connsiteY60" fmla="*/ 204788 h 871538"/>
              <a:gd name="connsiteX61" fmla="*/ 1626394 w 1866900"/>
              <a:gd name="connsiteY61" fmla="*/ 271463 h 871538"/>
              <a:gd name="connsiteX62" fmla="*/ 1628775 w 1866900"/>
              <a:gd name="connsiteY62" fmla="*/ 338138 h 871538"/>
              <a:gd name="connsiteX63" fmla="*/ 1631156 w 1866900"/>
              <a:gd name="connsiteY63" fmla="*/ 345282 h 871538"/>
              <a:gd name="connsiteX64" fmla="*/ 1645444 w 1866900"/>
              <a:gd name="connsiteY64" fmla="*/ 359569 h 871538"/>
              <a:gd name="connsiteX65" fmla="*/ 1652587 w 1866900"/>
              <a:gd name="connsiteY65" fmla="*/ 361950 h 871538"/>
              <a:gd name="connsiteX66" fmla="*/ 1659731 w 1866900"/>
              <a:gd name="connsiteY66" fmla="*/ 366713 h 871538"/>
              <a:gd name="connsiteX67" fmla="*/ 1726406 w 1866900"/>
              <a:gd name="connsiteY67" fmla="*/ 361950 h 871538"/>
              <a:gd name="connsiteX68" fmla="*/ 1733550 w 1866900"/>
              <a:gd name="connsiteY68" fmla="*/ 297657 h 871538"/>
              <a:gd name="connsiteX69" fmla="*/ 1738312 w 1866900"/>
              <a:gd name="connsiteY69" fmla="*/ 271463 h 871538"/>
              <a:gd name="connsiteX70" fmla="*/ 1743075 w 1866900"/>
              <a:gd name="connsiteY70" fmla="*/ 264319 h 871538"/>
              <a:gd name="connsiteX71" fmla="*/ 1750219 w 1866900"/>
              <a:gd name="connsiteY71" fmla="*/ 261938 h 871538"/>
              <a:gd name="connsiteX72" fmla="*/ 1757362 w 1866900"/>
              <a:gd name="connsiteY72" fmla="*/ 257175 h 871538"/>
              <a:gd name="connsiteX73" fmla="*/ 1774031 w 1866900"/>
              <a:gd name="connsiteY73" fmla="*/ 252413 h 871538"/>
              <a:gd name="connsiteX74" fmla="*/ 1797844 w 1866900"/>
              <a:gd name="connsiteY74" fmla="*/ 254794 h 871538"/>
              <a:gd name="connsiteX75" fmla="*/ 1819275 w 1866900"/>
              <a:gd name="connsiteY75" fmla="*/ 271463 h 871538"/>
              <a:gd name="connsiteX76" fmla="*/ 1826419 w 1866900"/>
              <a:gd name="connsiteY76" fmla="*/ 276225 h 871538"/>
              <a:gd name="connsiteX77" fmla="*/ 1838325 w 1866900"/>
              <a:gd name="connsiteY77" fmla="*/ 297657 h 871538"/>
              <a:gd name="connsiteX78" fmla="*/ 1826419 w 1866900"/>
              <a:gd name="connsiteY78" fmla="*/ 328613 h 871538"/>
              <a:gd name="connsiteX79" fmla="*/ 1819275 w 1866900"/>
              <a:gd name="connsiteY79" fmla="*/ 330994 h 871538"/>
              <a:gd name="connsiteX80" fmla="*/ 1804987 w 1866900"/>
              <a:gd name="connsiteY80" fmla="*/ 342900 h 871538"/>
              <a:gd name="connsiteX81" fmla="*/ 1795462 w 1866900"/>
              <a:gd name="connsiteY81" fmla="*/ 357188 h 871538"/>
              <a:gd name="connsiteX82" fmla="*/ 1800225 w 1866900"/>
              <a:gd name="connsiteY82" fmla="*/ 397669 h 871538"/>
              <a:gd name="connsiteX83" fmla="*/ 1802606 w 1866900"/>
              <a:gd name="connsiteY83" fmla="*/ 404813 h 871538"/>
              <a:gd name="connsiteX84" fmla="*/ 1807369 w 1866900"/>
              <a:gd name="connsiteY84" fmla="*/ 411957 h 871538"/>
              <a:gd name="connsiteX85" fmla="*/ 1812131 w 1866900"/>
              <a:gd name="connsiteY85" fmla="*/ 426244 h 871538"/>
              <a:gd name="connsiteX86" fmla="*/ 1824037 w 1866900"/>
              <a:gd name="connsiteY86" fmla="*/ 447675 h 871538"/>
              <a:gd name="connsiteX87" fmla="*/ 1821656 w 1866900"/>
              <a:gd name="connsiteY87" fmla="*/ 485775 h 871538"/>
              <a:gd name="connsiteX88" fmla="*/ 1816894 w 1866900"/>
              <a:gd name="connsiteY88" fmla="*/ 492919 h 871538"/>
              <a:gd name="connsiteX89" fmla="*/ 1788319 w 1866900"/>
              <a:gd name="connsiteY89" fmla="*/ 485775 h 871538"/>
              <a:gd name="connsiteX90" fmla="*/ 1781175 w 1866900"/>
              <a:gd name="connsiteY90" fmla="*/ 483394 h 871538"/>
              <a:gd name="connsiteX91" fmla="*/ 1774031 w 1866900"/>
              <a:gd name="connsiteY91" fmla="*/ 481013 h 871538"/>
              <a:gd name="connsiteX92" fmla="*/ 1759744 w 1866900"/>
              <a:gd name="connsiteY92" fmla="*/ 459582 h 871538"/>
              <a:gd name="connsiteX93" fmla="*/ 1754981 w 1866900"/>
              <a:gd name="connsiteY93" fmla="*/ 452438 h 871538"/>
              <a:gd name="connsiteX94" fmla="*/ 1747837 w 1866900"/>
              <a:gd name="connsiteY94" fmla="*/ 438150 h 871538"/>
              <a:gd name="connsiteX95" fmla="*/ 1728787 w 1866900"/>
              <a:gd name="connsiteY95" fmla="*/ 426244 h 871538"/>
              <a:gd name="connsiteX96" fmla="*/ 1721644 w 1866900"/>
              <a:gd name="connsiteY96" fmla="*/ 421482 h 871538"/>
              <a:gd name="connsiteX97" fmla="*/ 1707356 w 1866900"/>
              <a:gd name="connsiteY97" fmla="*/ 416719 h 871538"/>
              <a:gd name="connsiteX98" fmla="*/ 1690687 w 1866900"/>
              <a:gd name="connsiteY98" fmla="*/ 419100 h 871538"/>
              <a:gd name="connsiteX99" fmla="*/ 1654969 w 1866900"/>
              <a:gd name="connsiteY99" fmla="*/ 426244 h 871538"/>
              <a:gd name="connsiteX100" fmla="*/ 1647825 w 1866900"/>
              <a:gd name="connsiteY100" fmla="*/ 440532 h 871538"/>
              <a:gd name="connsiteX101" fmla="*/ 1652587 w 1866900"/>
              <a:gd name="connsiteY101" fmla="*/ 523875 h 871538"/>
              <a:gd name="connsiteX102" fmla="*/ 1657350 w 1866900"/>
              <a:gd name="connsiteY102" fmla="*/ 538163 h 871538"/>
              <a:gd name="connsiteX103" fmla="*/ 1662112 w 1866900"/>
              <a:gd name="connsiteY103" fmla="*/ 554832 h 871538"/>
              <a:gd name="connsiteX104" fmla="*/ 1666875 w 1866900"/>
              <a:gd name="connsiteY104" fmla="*/ 561975 h 871538"/>
              <a:gd name="connsiteX105" fmla="*/ 1676400 w 1866900"/>
              <a:gd name="connsiteY105" fmla="*/ 573882 h 871538"/>
              <a:gd name="connsiteX106" fmla="*/ 1678781 w 1866900"/>
              <a:gd name="connsiteY106" fmla="*/ 581025 h 871538"/>
              <a:gd name="connsiteX107" fmla="*/ 1688306 w 1866900"/>
              <a:gd name="connsiteY107" fmla="*/ 595313 h 871538"/>
              <a:gd name="connsiteX108" fmla="*/ 1693069 w 1866900"/>
              <a:gd name="connsiteY108" fmla="*/ 602457 h 871538"/>
              <a:gd name="connsiteX109" fmla="*/ 1697831 w 1866900"/>
              <a:gd name="connsiteY109" fmla="*/ 616744 h 871538"/>
              <a:gd name="connsiteX110" fmla="*/ 1707356 w 1866900"/>
              <a:gd name="connsiteY110" fmla="*/ 631032 h 871538"/>
              <a:gd name="connsiteX111" fmla="*/ 1714500 w 1866900"/>
              <a:gd name="connsiteY111" fmla="*/ 652463 h 871538"/>
              <a:gd name="connsiteX112" fmla="*/ 1716881 w 1866900"/>
              <a:gd name="connsiteY112" fmla="*/ 659607 h 871538"/>
              <a:gd name="connsiteX113" fmla="*/ 1731169 w 1866900"/>
              <a:gd name="connsiteY113" fmla="*/ 666750 h 871538"/>
              <a:gd name="connsiteX114" fmla="*/ 1781175 w 1866900"/>
              <a:gd name="connsiteY114" fmla="*/ 659607 h 871538"/>
              <a:gd name="connsiteX115" fmla="*/ 1788319 w 1866900"/>
              <a:gd name="connsiteY115" fmla="*/ 654844 h 871538"/>
              <a:gd name="connsiteX116" fmla="*/ 1802606 w 1866900"/>
              <a:gd name="connsiteY116" fmla="*/ 650082 h 871538"/>
              <a:gd name="connsiteX117" fmla="*/ 1809750 w 1866900"/>
              <a:gd name="connsiteY117" fmla="*/ 645319 h 871538"/>
              <a:gd name="connsiteX118" fmla="*/ 1852612 w 1866900"/>
              <a:gd name="connsiteY118" fmla="*/ 645319 h 871538"/>
              <a:gd name="connsiteX119" fmla="*/ 1859756 w 1866900"/>
              <a:gd name="connsiteY119" fmla="*/ 650082 h 871538"/>
              <a:gd name="connsiteX120" fmla="*/ 1862137 w 1866900"/>
              <a:gd name="connsiteY120" fmla="*/ 657225 h 871538"/>
              <a:gd name="connsiteX121" fmla="*/ 1866900 w 1866900"/>
              <a:gd name="connsiteY121" fmla="*/ 664369 h 871538"/>
              <a:gd name="connsiteX122" fmla="*/ 1864519 w 1866900"/>
              <a:gd name="connsiteY122" fmla="*/ 697707 h 871538"/>
              <a:gd name="connsiteX123" fmla="*/ 1857375 w 1866900"/>
              <a:gd name="connsiteY123" fmla="*/ 704850 h 871538"/>
              <a:gd name="connsiteX124" fmla="*/ 1854994 w 1866900"/>
              <a:gd name="connsiteY124" fmla="*/ 711994 h 871538"/>
              <a:gd name="connsiteX125" fmla="*/ 1840706 w 1866900"/>
              <a:gd name="connsiteY125" fmla="*/ 723900 h 871538"/>
              <a:gd name="connsiteX126" fmla="*/ 1833562 w 1866900"/>
              <a:gd name="connsiteY126" fmla="*/ 726282 h 871538"/>
              <a:gd name="connsiteX127" fmla="*/ 1826419 w 1866900"/>
              <a:gd name="connsiteY127" fmla="*/ 731044 h 871538"/>
              <a:gd name="connsiteX128" fmla="*/ 1793081 w 1866900"/>
              <a:gd name="connsiteY128" fmla="*/ 740569 h 871538"/>
              <a:gd name="connsiteX129" fmla="*/ 1785937 w 1866900"/>
              <a:gd name="connsiteY129" fmla="*/ 742950 h 871538"/>
              <a:gd name="connsiteX130" fmla="*/ 1771650 w 1866900"/>
              <a:gd name="connsiteY130" fmla="*/ 752475 h 871538"/>
              <a:gd name="connsiteX131" fmla="*/ 1762125 w 1866900"/>
              <a:gd name="connsiteY131" fmla="*/ 764382 h 871538"/>
              <a:gd name="connsiteX132" fmla="*/ 1754981 w 1866900"/>
              <a:gd name="connsiteY132" fmla="*/ 785813 h 871538"/>
              <a:gd name="connsiteX133" fmla="*/ 1752600 w 1866900"/>
              <a:gd name="connsiteY133" fmla="*/ 792957 h 871538"/>
              <a:gd name="connsiteX134" fmla="*/ 1747837 w 1866900"/>
              <a:gd name="connsiteY134" fmla="*/ 800100 h 871538"/>
              <a:gd name="connsiteX135" fmla="*/ 1745456 w 1866900"/>
              <a:gd name="connsiteY135" fmla="*/ 838200 h 871538"/>
              <a:gd name="connsiteX136" fmla="*/ 1743075 w 1866900"/>
              <a:gd name="connsiteY136" fmla="*/ 845344 h 871538"/>
              <a:gd name="connsiteX137" fmla="*/ 1733550 w 1866900"/>
              <a:gd name="connsiteY137" fmla="*/ 859632 h 871538"/>
              <a:gd name="connsiteX138" fmla="*/ 1712119 w 1866900"/>
              <a:gd name="connsiteY138" fmla="*/ 869157 h 871538"/>
              <a:gd name="connsiteX139" fmla="*/ 1704975 w 1866900"/>
              <a:gd name="connsiteY139" fmla="*/ 871538 h 871538"/>
              <a:gd name="connsiteX140" fmla="*/ 1688306 w 1866900"/>
              <a:gd name="connsiteY140" fmla="*/ 869157 h 871538"/>
              <a:gd name="connsiteX141" fmla="*/ 1678781 w 1866900"/>
              <a:gd name="connsiteY141" fmla="*/ 854869 h 871538"/>
              <a:gd name="connsiteX142" fmla="*/ 1674019 w 1866900"/>
              <a:gd name="connsiteY142" fmla="*/ 847725 h 871538"/>
              <a:gd name="connsiteX143" fmla="*/ 1676400 w 1866900"/>
              <a:gd name="connsiteY143" fmla="*/ 812007 h 871538"/>
              <a:gd name="connsiteX144" fmla="*/ 1678781 w 1866900"/>
              <a:gd name="connsiteY144" fmla="*/ 804863 h 871538"/>
              <a:gd name="connsiteX145" fmla="*/ 1676400 w 1866900"/>
              <a:gd name="connsiteY145" fmla="*/ 745332 h 871538"/>
              <a:gd name="connsiteX146" fmla="*/ 1671637 w 1866900"/>
              <a:gd name="connsiteY146" fmla="*/ 731044 h 871538"/>
              <a:gd name="connsiteX147" fmla="*/ 1664494 w 1866900"/>
              <a:gd name="connsiteY147" fmla="*/ 716757 h 871538"/>
              <a:gd name="connsiteX148" fmla="*/ 1657350 w 1866900"/>
              <a:gd name="connsiteY148" fmla="*/ 711994 h 871538"/>
              <a:gd name="connsiteX149" fmla="*/ 1654969 w 1866900"/>
              <a:gd name="connsiteY149" fmla="*/ 704850 h 871538"/>
              <a:gd name="connsiteX150" fmla="*/ 1645444 w 1866900"/>
              <a:gd name="connsiteY150" fmla="*/ 690563 h 871538"/>
              <a:gd name="connsiteX151" fmla="*/ 1643062 w 1866900"/>
              <a:gd name="connsiteY151" fmla="*/ 683419 h 871538"/>
              <a:gd name="connsiteX152" fmla="*/ 1635919 w 1866900"/>
              <a:gd name="connsiteY152" fmla="*/ 678657 h 871538"/>
              <a:gd name="connsiteX153" fmla="*/ 1624012 w 1866900"/>
              <a:gd name="connsiteY153" fmla="*/ 657225 h 871538"/>
              <a:gd name="connsiteX154" fmla="*/ 1619250 w 1866900"/>
              <a:gd name="connsiteY154" fmla="*/ 650082 h 871538"/>
              <a:gd name="connsiteX155" fmla="*/ 1614487 w 1866900"/>
              <a:gd name="connsiteY155" fmla="*/ 642938 h 871538"/>
              <a:gd name="connsiteX156" fmla="*/ 1609725 w 1866900"/>
              <a:gd name="connsiteY156" fmla="*/ 626269 h 871538"/>
              <a:gd name="connsiteX157" fmla="*/ 1604962 w 1866900"/>
              <a:gd name="connsiteY157" fmla="*/ 611982 h 871538"/>
              <a:gd name="connsiteX158" fmla="*/ 1602581 w 1866900"/>
              <a:gd name="connsiteY158" fmla="*/ 604838 h 871538"/>
              <a:gd name="connsiteX159" fmla="*/ 1597819 w 1866900"/>
              <a:gd name="connsiteY159" fmla="*/ 588169 h 871538"/>
              <a:gd name="connsiteX160" fmla="*/ 1590675 w 1866900"/>
              <a:gd name="connsiteY160" fmla="*/ 581025 h 871538"/>
              <a:gd name="connsiteX161" fmla="*/ 1585912 w 1866900"/>
              <a:gd name="connsiteY161" fmla="*/ 573882 h 871538"/>
              <a:gd name="connsiteX162" fmla="*/ 1571625 w 1866900"/>
              <a:gd name="connsiteY162" fmla="*/ 564357 h 871538"/>
              <a:gd name="connsiteX163" fmla="*/ 1557337 w 1866900"/>
              <a:gd name="connsiteY163" fmla="*/ 552450 h 871538"/>
              <a:gd name="connsiteX164" fmla="*/ 1547812 w 1866900"/>
              <a:gd name="connsiteY164" fmla="*/ 542925 h 871538"/>
              <a:gd name="connsiteX165" fmla="*/ 1538287 w 1866900"/>
              <a:gd name="connsiteY165" fmla="*/ 533400 h 871538"/>
              <a:gd name="connsiteX166" fmla="*/ 1526381 w 1866900"/>
              <a:gd name="connsiteY166" fmla="*/ 519113 h 871538"/>
              <a:gd name="connsiteX167" fmla="*/ 1521619 w 1866900"/>
              <a:gd name="connsiteY167" fmla="*/ 511969 h 871538"/>
              <a:gd name="connsiteX168" fmla="*/ 1514475 w 1866900"/>
              <a:gd name="connsiteY168" fmla="*/ 509588 h 871538"/>
              <a:gd name="connsiteX169" fmla="*/ 1502569 w 1866900"/>
              <a:gd name="connsiteY169" fmla="*/ 497682 h 871538"/>
              <a:gd name="connsiteX170" fmla="*/ 1490662 w 1866900"/>
              <a:gd name="connsiteY170" fmla="*/ 483394 h 871538"/>
              <a:gd name="connsiteX171" fmla="*/ 1469231 w 1866900"/>
              <a:gd name="connsiteY171" fmla="*/ 473869 h 871538"/>
              <a:gd name="connsiteX172" fmla="*/ 1231106 w 1866900"/>
              <a:gd name="connsiteY172" fmla="*/ 471488 h 871538"/>
              <a:gd name="connsiteX173" fmla="*/ 1031081 w 1866900"/>
              <a:gd name="connsiteY173" fmla="*/ 461963 h 871538"/>
              <a:gd name="connsiteX174" fmla="*/ 840581 w 1866900"/>
              <a:gd name="connsiteY174" fmla="*/ 459582 h 871538"/>
              <a:gd name="connsiteX175" fmla="*/ 750094 w 1866900"/>
              <a:gd name="connsiteY175" fmla="*/ 457200 h 871538"/>
              <a:gd name="connsiteX176" fmla="*/ 500063 w 1866900"/>
              <a:gd name="connsiteY176" fmla="*/ 464344 h 871538"/>
              <a:gd name="connsiteX177" fmla="*/ 347662 w 1866900"/>
              <a:gd name="connsiteY177" fmla="*/ 483394 h 871538"/>
              <a:gd name="connsiteX178" fmla="*/ 250031 w 1866900"/>
              <a:gd name="connsiteY178" fmla="*/ 514350 h 871538"/>
              <a:gd name="connsiteX179" fmla="*/ 185737 w 1866900"/>
              <a:gd name="connsiteY179"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74006 w 1866900"/>
              <a:gd name="connsiteY19" fmla="*/ 154782 h 871538"/>
              <a:gd name="connsiteX20" fmla="*/ 1590675 w 1866900"/>
              <a:gd name="connsiteY20" fmla="*/ 126207 h 871538"/>
              <a:gd name="connsiteX21" fmla="*/ 1595437 w 1866900"/>
              <a:gd name="connsiteY21" fmla="*/ 119063 h 871538"/>
              <a:gd name="connsiteX22" fmla="*/ 1600200 w 1866900"/>
              <a:gd name="connsiteY22" fmla="*/ 111919 h 871538"/>
              <a:gd name="connsiteX23" fmla="*/ 1600200 w 1866900"/>
              <a:gd name="connsiteY23" fmla="*/ 90488 h 871538"/>
              <a:gd name="connsiteX24" fmla="*/ 1578769 w 1866900"/>
              <a:gd name="connsiteY24" fmla="*/ 73819 h 871538"/>
              <a:gd name="connsiteX25" fmla="*/ 1564481 w 1866900"/>
              <a:gd name="connsiteY25" fmla="*/ 66675 h 871538"/>
              <a:gd name="connsiteX26" fmla="*/ 1557337 w 1866900"/>
              <a:gd name="connsiteY26" fmla="*/ 61913 h 871538"/>
              <a:gd name="connsiteX27" fmla="*/ 1547812 w 1866900"/>
              <a:gd name="connsiteY27" fmla="*/ 57150 h 871538"/>
              <a:gd name="connsiteX28" fmla="*/ 1533525 w 1866900"/>
              <a:gd name="connsiteY28" fmla="*/ 50007 h 871538"/>
              <a:gd name="connsiteX29" fmla="*/ 1526381 w 1866900"/>
              <a:gd name="connsiteY29" fmla="*/ 45244 h 871538"/>
              <a:gd name="connsiteX30" fmla="*/ 1519237 w 1866900"/>
              <a:gd name="connsiteY30" fmla="*/ 42863 h 871538"/>
              <a:gd name="connsiteX31" fmla="*/ 1509712 w 1866900"/>
              <a:gd name="connsiteY31" fmla="*/ 28575 h 871538"/>
              <a:gd name="connsiteX32" fmla="*/ 1504950 w 1866900"/>
              <a:gd name="connsiteY32" fmla="*/ 21432 h 871538"/>
              <a:gd name="connsiteX33" fmla="*/ 1507331 w 1866900"/>
              <a:gd name="connsiteY33" fmla="*/ 11907 h 871538"/>
              <a:gd name="connsiteX34" fmla="*/ 1528762 w 1866900"/>
              <a:gd name="connsiteY34" fmla="*/ 0 h 871538"/>
              <a:gd name="connsiteX35" fmla="*/ 1552575 w 1866900"/>
              <a:gd name="connsiteY35" fmla="*/ 2382 h 871538"/>
              <a:gd name="connsiteX36" fmla="*/ 1566862 w 1866900"/>
              <a:gd name="connsiteY36" fmla="*/ 7144 h 871538"/>
              <a:gd name="connsiteX37" fmla="*/ 1578769 w 1866900"/>
              <a:gd name="connsiteY37" fmla="*/ 9525 h 871538"/>
              <a:gd name="connsiteX38" fmla="*/ 1593056 w 1866900"/>
              <a:gd name="connsiteY38" fmla="*/ 14288 h 871538"/>
              <a:gd name="connsiteX39" fmla="*/ 1600200 w 1866900"/>
              <a:gd name="connsiteY39" fmla="*/ 19050 h 871538"/>
              <a:gd name="connsiteX40" fmla="*/ 1614487 w 1866900"/>
              <a:gd name="connsiteY40" fmla="*/ 21432 h 871538"/>
              <a:gd name="connsiteX41" fmla="*/ 1624012 w 1866900"/>
              <a:gd name="connsiteY41" fmla="*/ 23813 h 871538"/>
              <a:gd name="connsiteX42" fmla="*/ 1638300 w 1866900"/>
              <a:gd name="connsiteY42" fmla="*/ 28575 h 871538"/>
              <a:gd name="connsiteX43" fmla="*/ 1652587 w 1866900"/>
              <a:gd name="connsiteY43" fmla="*/ 30957 h 871538"/>
              <a:gd name="connsiteX44" fmla="*/ 1676400 w 1866900"/>
              <a:gd name="connsiteY44" fmla="*/ 33338 h 871538"/>
              <a:gd name="connsiteX45" fmla="*/ 1702594 w 1866900"/>
              <a:gd name="connsiteY45" fmla="*/ 38100 h 871538"/>
              <a:gd name="connsiteX46" fmla="*/ 1709737 w 1866900"/>
              <a:gd name="connsiteY46" fmla="*/ 40482 h 871538"/>
              <a:gd name="connsiteX47" fmla="*/ 1716881 w 1866900"/>
              <a:gd name="connsiteY47" fmla="*/ 47625 h 871538"/>
              <a:gd name="connsiteX48" fmla="*/ 1721644 w 1866900"/>
              <a:gd name="connsiteY48" fmla="*/ 61913 h 871538"/>
              <a:gd name="connsiteX49" fmla="*/ 1726406 w 1866900"/>
              <a:gd name="connsiteY49" fmla="*/ 78582 h 871538"/>
              <a:gd name="connsiteX50" fmla="*/ 1724025 w 1866900"/>
              <a:gd name="connsiteY50" fmla="*/ 102394 h 871538"/>
              <a:gd name="connsiteX51" fmla="*/ 1716881 w 1866900"/>
              <a:gd name="connsiteY51" fmla="*/ 104775 h 871538"/>
              <a:gd name="connsiteX52" fmla="*/ 1659731 w 1866900"/>
              <a:gd name="connsiteY52" fmla="*/ 107157 h 871538"/>
              <a:gd name="connsiteX53" fmla="*/ 1652587 w 1866900"/>
              <a:gd name="connsiteY53" fmla="*/ 111919 h 871538"/>
              <a:gd name="connsiteX54" fmla="*/ 1650206 w 1866900"/>
              <a:gd name="connsiteY54" fmla="*/ 119063 h 871538"/>
              <a:gd name="connsiteX55" fmla="*/ 1645444 w 1866900"/>
              <a:gd name="connsiteY55" fmla="*/ 126207 h 871538"/>
              <a:gd name="connsiteX56" fmla="*/ 1638300 w 1866900"/>
              <a:gd name="connsiteY56" fmla="*/ 140494 h 871538"/>
              <a:gd name="connsiteX57" fmla="*/ 1635919 w 1866900"/>
              <a:gd name="connsiteY57" fmla="*/ 159544 h 871538"/>
              <a:gd name="connsiteX58" fmla="*/ 1633537 w 1866900"/>
              <a:gd name="connsiteY58" fmla="*/ 166688 h 871538"/>
              <a:gd name="connsiteX59" fmla="*/ 1628775 w 1866900"/>
              <a:gd name="connsiteY59" fmla="*/ 204788 h 871538"/>
              <a:gd name="connsiteX60" fmla="*/ 1626394 w 1866900"/>
              <a:gd name="connsiteY60" fmla="*/ 271463 h 871538"/>
              <a:gd name="connsiteX61" fmla="*/ 1628775 w 1866900"/>
              <a:gd name="connsiteY61" fmla="*/ 338138 h 871538"/>
              <a:gd name="connsiteX62" fmla="*/ 1631156 w 1866900"/>
              <a:gd name="connsiteY62" fmla="*/ 345282 h 871538"/>
              <a:gd name="connsiteX63" fmla="*/ 1645444 w 1866900"/>
              <a:gd name="connsiteY63" fmla="*/ 359569 h 871538"/>
              <a:gd name="connsiteX64" fmla="*/ 1652587 w 1866900"/>
              <a:gd name="connsiteY64" fmla="*/ 361950 h 871538"/>
              <a:gd name="connsiteX65" fmla="*/ 1659731 w 1866900"/>
              <a:gd name="connsiteY65" fmla="*/ 366713 h 871538"/>
              <a:gd name="connsiteX66" fmla="*/ 1726406 w 1866900"/>
              <a:gd name="connsiteY66" fmla="*/ 361950 h 871538"/>
              <a:gd name="connsiteX67" fmla="*/ 1733550 w 1866900"/>
              <a:gd name="connsiteY67" fmla="*/ 297657 h 871538"/>
              <a:gd name="connsiteX68" fmla="*/ 1738312 w 1866900"/>
              <a:gd name="connsiteY68" fmla="*/ 271463 h 871538"/>
              <a:gd name="connsiteX69" fmla="*/ 1743075 w 1866900"/>
              <a:gd name="connsiteY69" fmla="*/ 264319 h 871538"/>
              <a:gd name="connsiteX70" fmla="*/ 1750219 w 1866900"/>
              <a:gd name="connsiteY70" fmla="*/ 261938 h 871538"/>
              <a:gd name="connsiteX71" fmla="*/ 1757362 w 1866900"/>
              <a:gd name="connsiteY71" fmla="*/ 257175 h 871538"/>
              <a:gd name="connsiteX72" fmla="*/ 1774031 w 1866900"/>
              <a:gd name="connsiteY72" fmla="*/ 252413 h 871538"/>
              <a:gd name="connsiteX73" fmla="*/ 1797844 w 1866900"/>
              <a:gd name="connsiteY73" fmla="*/ 254794 h 871538"/>
              <a:gd name="connsiteX74" fmla="*/ 1819275 w 1866900"/>
              <a:gd name="connsiteY74" fmla="*/ 271463 h 871538"/>
              <a:gd name="connsiteX75" fmla="*/ 1826419 w 1866900"/>
              <a:gd name="connsiteY75" fmla="*/ 276225 h 871538"/>
              <a:gd name="connsiteX76" fmla="*/ 1838325 w 1866900"/>
              <a:gd name="connsiteY76" fmla="*/ 297657 h 871538"/>
              <a:gd name="connsiteX77" fmla="*/ 1826419 w 1866900"/>
              <a:gd name="connsiteY77" fmla="*/ 328613 h 871538"/>
              <a:gd name="connsiteX78" fmla="*/ 1819275 w 1866900"/>
              <a:gd name="connsiteY78" fmla="*/ 330994 h 871538"/>
              <a:gd name="connsiteX79" fmla="*/ 1804987 w 1866900"/>
              <a:gd name="connsiteY79" fmla="*/ 342900 h 871538"/>
              <a:gd name="connsiteX80" fmla="*/ 1795462 w 1866900"/>
              <a:gd name="connsiteY80" fmla="*/ 357188 h 871538"/>
              <a:gd name="connsiteX81" fmla="*/ 1800225 w 1866900"/>
              <a:gd name="connsiteY81" fmla="*/ 397669 h 871538"/>
              <a:gd name="connsiteX82" fmla="*/ 1802606 w 1866900"/>
              <a:gd name="connsiteY82" fmla="*/ 404813 h 871538"/>
              <a:gd name="connsiteX83" fmla="*/ 1807369 w 1866900"/>
              <a:gd name="connsiteY83" fmla="*/ 411957 h 871538"/>
              <a:gd name="connsiteX84" fmla="*/ 1812131 w 1866900"/>
              <a:gd name="connsiteY84" fmla="*/ 426244 h 871538"/>
              <a:gd name="connsiteX85" fmla="*/ 1824037 w 1866900"/>
              <a:gd name="connsiteY85" fmla="*/ 447675 h 871538"/>
              <a:gd name="connsiteX86" fmla="*/ 1821656 w 1866900"/>
              <a:gd name="connsiteY86" fmla="*/ 485775 h 871538"/>
              <a:gd name="connsiteX87" fmla="*/ 1816894 w 1866900"/>
              <a:gd name="connsiteY87" fmla="*/ 492919 h 871538"/>
              <a:gd name="connsiteX88" fmla="*/ 1788319 w 1866900"/>
              <a:gd name="connsiteY88" fmla="*/ 485775 h 871538"/>
              <a:gd name="connsiteX89" fmla="*/ 1781175 w 1866900"/>
              <a:gd name="connsiteY89" fmla="*/ 483394 h 871538"/>
              <a:gd name="connsiteX90" fmla="*/ 1774031 w 1866900"/>
              <a:gd name="connsiteY90" fmla="*/ 481013 h 871538"/>
              <a:gd name="connsiteX91" fmla="*/ 1759744 w 1866900"/>
              <a:gd name="connsiteY91" fmla="*/ 459582 h 871538"/>
              <a:gd name="connsiteX92" fmla="*/ 1754981 w 1866900"/>
              <a:gd name="connsiteY92" fmla="*/ 452438 h 871538"/>
              <a:gd name="connsiteX93" fmla="*/ 1747837 w 1866900"/>
              <a:gd name="connsiteY93" fmla="*/ 438150 h 871538"/>
              <a:gd name="connsiteX94" fmla="*/ 1728787 w 1866900"/>
              <a:gd name="connsiteY94" fmla="*/ 426244 h 871538"/>
              <a:gd name="connsiteX95" fmla="*/ 1721644 w 1866900"/>
              <a:gd name="connsiteY95" fmla="*/ 421482 h 871538"/>
              <a:gd name="connsiteX96" fmla="*/ 1707356 w 1866900"/>
              <a:gd name="connsiteY96" fmla="*/ 416719 h 871538"/>
              <a:gd name="connsiteX97" fmla="*/ 1690687 w 1866900"/>
              <a:gd name="connsiteY97" fmla="*/ 419100 h 871538"/>
              <a:gd name="connsiteX98" fmla="*/ 1654969 w 1866900"/>
              <a:gd name="connsiteY98" fmla="*/ 426244 h 871538"/>
              <a:gd name="connsiteX99" fmla="*/ 1647825 w 1866900"/>
              <a:gd name="connsiteY99" fmla="*/ 440532 h 871538"/>
              <a:gd name="connsiteX100" fmla="*/ 1652587 w 1866900"/>
              <a:gd name="connsiteY100" fmla="*/ 523875 h 871538"/>
              <a:gd name="connsiteX101" fmla="*/ 1657350 w 1866900"/>
              <a:gd name="connsiteY101" fmla="*/ 538163 h 871538"/>
              <a:gd name="connsiteX102" fmla="*/ 1662112 w 1866900"/>
              <a:gd name="connsiteY102" fmla="*/ 554832 h 871538"/>
              <a:gd name="connsiteX103" fmla="*/ 1666875 w 1866900"/>
              <a:gd name="connsiteY103" fmla="*/ 561975 h 871538"/>
              <a:gd name="connsiteX104" fmla="*/ 1676400 w 1866900"/>
              <a:gd name="connsiteY104" fmla="*/ 573882 h 871538"/>
              <a:gd name="connsiteX105" fmla="*/ 1678781 w 1866900"/>
              <a:gd name="connsiteY105" fmla="*/ 581025 h 871538"/>
              <a:gd name="connsiteX106" fmla="*/ 1688306 w 1866900"/>
              <a:gd name="connsiteY106" fmla="*/ 595313 h 871538"/>
              <a:gd name="connsiteX107" fmla="*/ 1693069 w 1866900"/>
              <a:gd name="connsiteY107" fmla="*/ 602457 h 871538"/>
              <a:gd name="connsiteX108" fmla="*/ 1697831 w 1866900"/>
              <a:gd name="connsiteY108" fmla="*/ 616744 h 871538"/>
              <a:gd name="connsiteX109" fmla="*/ 1707356 w 1866900"/>
              <a:gd name="connsiteY109" fmla="*/ 631032 h 871538"/>
              <a:gd name="connsiteX110" fmla="*/ 1714500 w 1866900"/>
              <a:gd name="connsiteY110" fmla="*/ 652463 h 871538"/>
              <a:gd name="connsiteX111" fmla="*/ 1716881 w 1866900"/>
              <a:gd name="connsiteY111" fmla="*/ 659607 h 871538"/>
              <a:gd name="connsiteX112" fmla="*/ 1731169 w 1866900"/>
              <a:gd name="connsiteY112" fmla="*/ 666750 h 871538"/>
              <a:gd name="connsiteX113" fmla="*/ 1781175 w 1866900"/>
              <a:gd name="connsiteY113" fmla="*/ 659607 h 871538"/>
              <a:gd name="connsiteX114" fmla="*/ 1788319 w 1866900"/>
              <a:gd name="connsiteY114" fmla="*/ 654844 h 871538"/>
              <a:gd name="connsiteX115" fmla="*/ 1802606 w 1866900"/>
              <a:gd name="connsiteY115" fmla="*/ 650082 h 871538"/>
              <a:gd name="connsiteX116" fmla="*/ 1809750 w 1866900"/>
              <a:gd name="connsiteY116" fmla="*/ 645319 h 871538"/>
              <a:gd name="connsiteX117" fmla="*/ 1852612 w 1866900"/>
              <a:gd name="connsiteY117" fmla="*/ 645319 h 871538"/>
              <a:gd name="connsiteX118" fmla="*/ 1859756 w 1866900"/>
              <a:gd name="connsiteY118" fmla="*/ 650082 h 871538"/>
              <a:gd name="connsiteX119" fmla="*/ 1862137 w 1866900"/>
              <a:gd name="connsiteY119" fmla="*/ 657225 h 871538"/>
              <a:gd name="connsiteX120" fmla="*/ 1866900 w 1866900"/>
              <a:gd name="connsiteY120" fmla="*/ 664369 h 871538"/>
              <a:gd name="connsiteX121" fmla="*/ 1864519 w 1866900"/>
              <a:gd name="connsiteY121" fmla="*/ 697707 h 871538"/>
              <a:gd name="connsiteX122" fmla="*/ 1857375 w 1866900"/>
              <a:gd name="connsiteY122" fmla="*/ 704850 h 871538"/>
              <a:gd name="connsiteX123" fmla="*/ 1854994 w 1866900"/>
              <a:gd name="connsiteY123" fmla="*/ 711994 h 871538"/>
              <a:gd name="connsiteX124" fmla="*/ 1840706 w 1866900"/>
              <a:gd name="connsiteY124" fmla="*/ 723900 h 871538"/>
              <a:gd name="connsiteX125" fmla="*/ 1833562 w 1866900"/>
              <a:gd name="connsiteY125" fmla="*/ 726282 h 871538"/>
              <a:gd name="connsiteX126" fmla="*/ 1826419 w 1866900"/>
              <a:gd name="connsiteY126" fmla="*/ 731044 h 871538"/>
              <a:gd name="connsiteX127" fmla="*/ 1793081 w 1866900"/>
              <a:gd name="connsiteY127" fmla="*/ 740569 h 871538"/>
              <a:gd name="connsiteX128" fmla="*/ 1785937 w 1866900"/>
              <a:gd name="connsiteY128" fmla="*/ 742950 h 871538"/>
              <a:gd name="connsiteX129" fmla="*/ 1771650 w 1866900"/>
              <a:gd name="connsiteY129" fmla="*/ 752475 h 871538"/>
              <a:gd name="connsiteX130" fmla="*/ 1762125 w 1866900"/>
              <a:gd name="connsiteY130" fmla="*/ 764382 h 871538"/>
              <a:gd name="connsiteX131" fmla="*/ 1754981 w 1866900"/>
              <a:gd name="connsiteY131" fmla="*/ 785813 h 871538"/>
              <a:gd name="connsiteX132" fmla="*/ 1752600 w 1866900"/>
              <a:gd name="connsiteY132" fmla="*/ 792957 h 871538"/>
              <a:gd name="connsiteX133" fmla="*/ 1747837 w 1866900"/>
              <a:gd name="connsiteY133" fmla="*/ 800100 h 871538"/>
              <a:gd name="connsiteX134" fmla="*/ 1745456 w 1866900"/>
              <a:gd name="connsiteY134" fmla="*/ 838200 h 871538"/>
              <a:gd name="connsiteX135" fmla="*/ 1743075 w 1866900"/>
              <a:gd name="connsiteY135" fmla="*/ 845344 h 871538"/>
              <a:gd name="connsiteX136" fmla="*/ 1733550 w 1866900"/>
              <a:gd name="connsiteY136" fmla="*/ 859632 h 871538"/>
              <a:gd name="connsiteX137" fmla="*/ 1712119 w 1866900"/>
              <a:gd name="connsiteY137" fmla="*/ 869157 h 871538"/>
              <a:gd name="connsiteX138" fmla="*/ 1704975 w 1866900"/>
              <a:gd name="connsiteY138" fmla="*/ 871538 h 871538"/>
              <a:gd name="connsiteX139" fmla="*/ 1688306 w 1866900"/>
              <a:gd name="connsiteY139" fmla="*/ 869157 h 871538"/>
              <a:gd name="connsiteX140" fmla="*/ 1678781 w 1866900"/>
              <a:gd name="connsiteY140" fmla="*/ 854869 h 871538"/>
              <a:gd name="connsiteX141" fmla="*/ 1674019 w 1866900"/>
              <a:gd name="connsiteY141" fmla="*/ 847725 h 871538"/>
              <a:gd name="connsiteX142" fmla="*/ 1676400 w 1866900"/>
              <a:gd name="connsiteY142" fmla="*/ 812007 h 871538"/>
              <a:gd name="connsiteX143" fmla="*/ 1678781 w 1866900"/>
              <a:gd name="connsiteY143" fmla="*/ 804863 h 871538"/>
              <a:gd name="connsiteX144" fmla="*/ 1676400 w 1866900"/>
              <a:gd name="connsiteY144" fmla="*/ 745332 h 871538"/>
              <a:gd name="connsiteX145" fmla="*/ 1671637 w 1866900"/>
              <a:gd name="connsiteY145" fmla="*/ 731044 h 871538"/>
              <a:gd name="connsiteX146" fmla="*/ 1664494 w 1866900"/>
              <a:gd name="connsiteY146" fmla="*/ 716757 h 871538"/>
              <a:gd name="connsiteX147" fmla="*/ 1657350 w 1866900"/>
              <a:gd name="connsiteY147" fmla="*/ 711994 h 871538"/>
              <a:gd name="connsiteX148" fmla="*/ 1654969 w 1866900"/>
              <a:gd name="connsiteY148" fmla="*/ 704850 h 871538"/>
              <a:gd name="connsiteX149" fmla="*/ 1645444 w 1866900"/>
              <a:gd name="connsiteY149" fmla="*/ 690563 h 871538"/>
              <a:gd name="connsiteX150" fmla="*/ 1643062 w 1866900"/>
              <a:gd name="connsiteY150" fmla="*/ 683419 h 871538"/>
              <a:gd name="connsiteX151" fmla="*/ 1635919 w 1866900"/>
              <a:gd name="connsiteY151" fmla="*/ 678657 h 871538"/>
              <a:gd name="connsiteX152" fmla="*/ 1624012 w 1866900"/>
              <a:gd name="connsiteY152" fmla="*/ 657225 h 871538"/>
              <a:gd name="connsiteX153" fmla="*/ 1619250 w 1866900"/>
              <a:gd name="connsiteY153" fmla="*/ 650082 h 871538"/>
              <a:gd name="connsiteX154" fmla="*/ 1614487 w 1866900"/>
              <a:gd name="connsiteY154" fmla="*/ 642938 h 871538"/>
              <a:gd name="connsiteX155" fmla="*/ 1609725 w 1866900"/>
              <a:gd name="connsiteY155" fmla="*/ 626269 h 871538"/>
              <a:gd name="connsiteX156" fmla="*/ 1604962 w 1866900"/>
              <a:gd name="connsiteY156" fmla="*/ 611982 h 871538"/>
              <a:gd name="connsiteX157" fmla="*/ 1602581 w 1866900"/>
              <a:gd name="connsiteY157" fmla="*/ 604838 h 871538"/>
              <a:gd name="connsiteX158" fmla="*/ 1597819 w 1866900"/>
              <a:gd name="connsiteY158" fmla="*/ 588169 h 871538"/>
              <a:gd name="connsiteX159" fmla="*/ 1590675 w 1866900"/>
              <a:gd name="connsiteY159" fmla="*/ 581025 h 871538"/>
              <a:gd name="connsiteX160" fmla="*/ 1585912 w 1866900"/>
              <a:gd name="connsiteY160" fmla="*/ 573882 h 871538"/>
              <a:gd name="connsiteX161" fmla="*/ 1571625 w 1866900"/>
              <a:gd name="connsiteY161" fmla="*/ 564357 h 871538"/>
              <a:gd name="connsiteX162" fmla="*/ 1557337 w 1866900"/>
              <a:gd name="connsiteY162" fmla="*/ 552450 h 871538"/>
              <a:gd name="connsiteX163" fmla="*/ 1547812 w 1866900"/>
              <a:gd name="connsiteY163" fmla="*/ 542925 h 871538"/>
              <a:gd name="connsiteX164" fmla="*/ 1538287 w 1866900"/>
              <a:gd name="connsiteY164" fmla="*/ 533400 h 871538"/>
              <a:gd name="connsiteX165" fmla="*/ 1526381 w 1866900"/>
              <a:gd name="connsiteY165" fmla="*/ 519113 h 871538"/>
              <a:gd name="connsiteX166" fmla="*/ 1521619 w 1866900"/>
              <a:gd name="connsiteY166" fmla="*/ 511969 h 871538"/>
              <a:gd name="connsiteX167" fmla="*/ 1514475 w 1866900"/>
              <a:gd name="connsiteY167" fmla="*/ 509588 h 871538"/>
              <a:gd name="connsiteX168" fmla="*/ 1502569 w 1866900"/>
              <a:gd name="connsiteY168" fmla="*/ 497682 h 871538"/>
              <a:gd name="connsiteX169" fmla="*/ 1490662 w 1866900"/>
              <a:gd name="connsiteY169" fmla="*/ 483394 h 871538"/>
              <a:gd name="connsiteX170" fmla="*/ 1469231 w 1866900"/>
              <a:gd name="connsiteY170" fmla="*/ 473869 h 871538"/>
              <a:gd name="connsiteX171" fmla="*/ 1231106 w 1866900"/>
              <a:gd name="connsiteY171" fmla="*/ 471488 h 871538"/>
              <a:gd name="connsiteX172" fmla="*/ 1031081 w 1866900"/>
              <a:gd name="connsiteY172" fmla="*/ 461963 h 871538"/>
              <a:gd name="connsiteX173" fmla="*/ 840581 w 1866900"/>
              <a:gd name="connsiteY173" fmla="*/ 459582 h 871538"/>
              <a:gd name="connsiteX174" fmla="*/ 750094 w 1866900"/>
              <a:gd name="connsiteY174" fmla="*/ 457200 h 871538"/>
              <a:gd name="connsiteX175" fmla="*/ 500063 w 1866900"/>
              <a:gd name="connsiteY175" fmla="*/ 464344 h 871538"/>
              <a:gd name="connsiteX176" fmla="*/ 347662 w 1866900"/>
              <a:gd name="connsiteY176" fmla="*/ 483394 h 871538"/>
              <a:gd name="connsiteX177" fmla="*/ 250031 w 1866900"/>
              <a:gd name="connsiteY177" fmla="*/ 514350 h 871538"/>
              <a:gd name="connsiteX178" fmla="*/ 185737 w 1866900"/>
              <a:gd name="connsiteY178"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62100 w 1866900"/>
              <a:gd name="connsiteY18" fmla="*/ 176213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47812 w 1866900"/>
              <a:gd name="connsiteY17" fmla="*/ 230982 h 871538"/>
              <a:gd name="connsiteX18" fmla="*/ 1571625 w 1866900"/>
              <a:gd name="connsiteY18" fmla="*/ 176213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71625 w 1866900"/>
              <a:gd name="connsiteY18" fmla="*/ 176213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0675 w 1866900"/>
              <a:gd name="connsiteY19" fmla="*/ 126207 h 871538"/>
              <a:gd name="connsiteX20" fmla="*/ 1595437 w 1866900"/>
              <a:gd name="connsiteY20" fmla="*/ 119063 h 871538"/>
              <a:gd name="connsiteX21" fmla="*/ 1600200 w 1866900"/>
              <a:gd name="connsiteY21" fmla="*/ 111919 h 871538"/>
              <a:gd name="connsiteX22" fmla="*/ 1600200 w 1866900"/>
              <a:gd name="connsiteY22" fmla="*/ 90488 h 871538"/>
              <a:gd name="connsiteX23" fmla="*/ 1578769 w 1866900"/>
              <a:gd name="connsiteY23" fmla="*/ 73819 h 871538"/>
              <a:gd name="connsiteX24" fmla="*/ 1564481 w 1866900"/>
              <a:gd name="connsiteY24" fmla="*/ 66675 h 871538"/>
              <a:gd name="connsiteX25" fmla="*/ 1557337 w 1866900"/>
              <a:gd name="connsiteY25" fmla="*/ 61913 h 871538"/>
              <a:gd name="connsiteX26" fmla="*/ 1547812 w 1866900"/>
              <a:gd name="connsiteY26" fmla="*/ 57150 h 871538"/>
              <a:gd name="connsiteX27" fmla="*/ 1533525 w 1866900"/>
              <a:gd name="connsiteY27" fmla="*/ 50007 h 871538"/>
              <a:gd name="connsiteX28" fmla="*/ 1526381 w 1866900"/>
              <a:gd name="connsiteY28" fmla="*/ 45244 h 871538"/>
              <a:gd name="connsiteX29" fmla="*/ 1519237 w 1866900"/>
              <a:gd name="connsiteY29" fmla="*/ 42863 h 871538"/>
              <a:gd name="connsiteX30" fmla="*/ 1509712 w 1866900"/>
              <a:gd name="connsiteY30" fmla="*/ 28575 h 871538"/>
              <a:gd name="connsiteX31" fmla="*/ 1504950 w 1866900"/>
              <a:gd name="connsiteY31" fmla="*/ 21432 h 871538"/>
              <a:gd name="connsiteX32" fmla="*/ 1507331 w 1866900"/>
              <a:gd name="connsiteY32" fmla="*/ 11907 h 871538"/>
              <a:gd name="connsiteX33" fmla="*/ 1528762 w 1866900"/>
              <a:gd name="connsiteY33" fmla="*/ 0 h 871538"/>
              <a:gd name="connsiteX34" fmla="*/ 1552575 w 1866900"/>
              <a:gd name="connsiteY34" fmla="*/ 2382 h 871538"/>
              <a:gd name="connsiteX35" fmla="*/ 1566862 w 1866900"/>
              <a:gd name="connsiteY35" fmla="*/ 7144 h 871538"/>
              <a:gd name="connsiteX36" fmla="*/ 1578769 w 1866900"/>
              <a:gd name="connsiteY36" fmla="*/ 9525 h 871538"/>
              <a:gd name="connsiteX37" fmla="*/ 1593056 w 1866900"/>
              <a:gd name="connsiteY37" fmla="*/ 14288 h 871538"/>
              <a:gd name="connsiteX38" fmla="*/ 1600200 w 1866900"/>
              <a:gd name="connsiteY38" fmla="*/ 19050 h 871538"/>
              <a:gd name="connsiteX39" fmla="*/ 1614487 w 1866900"/>
              <a:gd name="connsiteY39" fmla="*/ 21432 h 871538"/>
              <a:gd name="connsiteX40" fmla="*/ 1624012 w 1866900"/>
              <a:gd name="connsiteY40" fmla="*/ 23813 h 871538"/>
              <a:gd name="connsiteX41" fmla="*/ 1638300 w 1866900"/>
              <a:gd name="connsiteY41" fmla="*/ 28575 h 871538"/>
              <a:gd name="connsiteX42" fmla="*/ 1652587 w 1866900"/>
              <a:gd name="connsiteY42" fmla="*/ 30957 h 871538"/>
              <a:gd name="connsiteX43" fmla="*/ 1676400 w 1866900"/>
              <a:gd name="connsiteY43" fmla="*/ 33338 h 871538"/>
              <a:gd name="connsiteX44" fmla="*/ 1702594 w 1866900"/>
              <a:gd name="connsiteY44" fmla="*/ 38100 h 871538"/>
              <a:gd name="connsiteX45" fmla="*/ 1709737 w 1866900"/>
              <a:gd name="connsiteY45" fmla="*/ 40482 h 871538"/>
              <a:gd name="connsiteX46" fmla="*/ 1716881 w 1866900"/>
              <a:gd name="connsiteY46" fmla="*/ 47625 h 871538"/>
              <a:gd name="connsiteX47" fmla="*/ 1721644 w 1866900"/>
              <a:gd name="connsiteY47" fmla="*/ 61913 h 871538"/>
              <a:gd name="connsiteX48" fmla="*/ 1726406 w 1866900"/>
              <a:gd name="connsiteY48" fmla="*/ 78582 h 871538"/>
              <a:gd name="connsiteX49" fmla="*/ 1724025 w 1866900"/>
              <a:gd name="connsiteY49" fmla="*/ 102394 h 871538"/>
              <a:gd name="connsiteX50" fmla="*/ 1716881 w 1866900"/>
              <a:gd name="connsiteY50" fmla="*/ 104775 h 871538"/>
              <a:gd name="connsiteX51" fmla="*/ 1659731 w 1866900"/>
              <a:gd name="connsiteY51" fmla="*/ 107157 h 871538"/>
              <a:gd name="connsiteX52" fmla="*/ 1652587 w 1866900"/>
              <a:gd name="connsiteY52" fmla="*/ 111919 h 871538"/>
              <a:gd name="connsiteX53" fmla="*/ 1650206 w 1866900"/>
              <a:gd name="connsiteY53" fmla="*/ 119063 h 871538"/>
              <a:gd name="connsiteX54" fmla="*/ 1645444 w 1866900"/>
              <a:gd name="connsiteY54" fmla="*/ 126207 h 871538"/>
              <a:gd name="connsiteX55" fmla="*/ 1638300 w 1866900"/>
              <a:gd name="connsiteY55" fmla="*/ 140494 h 871538"/>
              <a:gd name="connsiteX56" fmla="*/ 1635919 w 1866900"/>
              <a:gd name="connsiteY56" fmla="*/ 159544 h 871538"/>
              <a:gd name="connsiteX57" fmla="*/ 1633537 w 1866900"/>
              <a:gd name="connsiteY57" fmla="*/ 166688 h 871538"/>
              <a:gd name="connsiteX58" fmla="*/ 1628775 w 1866900"/>
              <a:gd name="connsiteY58" fmla="*/ 204788 h 871538"/>
              <a:gd name="connsiteX59" fmla="*/ 1626394 w 1866900"/>
              <a:gd name="connsiteY59" fmla="*/ 271463 h 871538"/>
              <a:gd name="connsiteX60" fmla="*/ 1628775 w 1866900"/>
              <a:gd name="connsiteY60" fmla="*/ 338138 h 871538"/>
              <a:gd name="connsiteX61" fmla="*/ 1631156 w 1866900"/>
              <a:gd name="connsiteY61" fmla="*/ 345282 h 871538"/>
              <a:gd name="connsiteX62" fmla="*/ 1645444 w 1866900"/>
              <a:gd name="connsiteY62" fmla="*/ 359569 h 871538"/>
              <a:gd name="connsiteX63" fmla="*/ 1652587 w 1866900"/>
              <a:gd name="connsiteY63" fmla="*/ 361950 h 871538"/>
              <a:gd name="connsiteX64" fmla="*/ 1659731 w 1866900"/>
              <a:gd name="connsiteY64" fmla="*/ 366713 h 871538"/>
              <a:gd name="connsiteX65" fmla="*/ 1726406 w 1866900"/>
              <a:gd name="connsiteY65" fmla="*/ 361950 h 871538"/>
              <a:gd name="connsiteX66" fmla="*/ 1733550 w 1866900"/>
              <a:gd name="connsiteY66" fmla="*/ 297657 h 871538"/>
              <a:gd name="connsiteX67" fmla="*/ 1738312 w 1866900"/>
              <a:gd name="connsiteY67" fmla="*/ 271463 h 871538"/>
              <a:gd name="connsiteX68" fmla="*/ 1743075 w 1866900"/>
              <a:gd name="connsiteY68" fmla="*/ 264319 h 871538"/>
              <a:gd name="connsiteX69" fmla="*/ 1750219 w 1866900"/>
              <a:gd name="connsiteY69" fmla="*/ 261938 h 871538"/>
              <a:gd name="connsiteX70" fmla="*/ 1757362 w 1866900"/>
              <a:gd name="connsiteY70" fmla="*/ 257175 h 871538"/>
              <a:gd name="connsiteX71" fmla="*/ 1774031 w 1866900"/>
              <a:gd name="connsiteY71" fmla="*/ 252413 h 871538"/>
              <a:gd name="connsiteX72" fmla="*/ 1797844 w 1866900"/>
              <a:gd name="connsiteY72" fmla="*/ 254794 h 871538"/>
              <a:gd name="connsiteX73" fmla="*/ 1819275 w 1866900"/>
              <a:gd name="connsiteY73" fmla="*/ 271463 h 871538"/>
              <a:gd name="connsiteX74" fmla="*/ 1826419 w 1866900"/>
              <a:gd name="connsiteY74" fmla="*/ 276225 h 871538"/>
              <a:gd name="connsiteX75" fmla="*/ 1838325 w 1866900"/>
              <a:gd name="connsiteY75" fmla="*/ 297657 h 871538"/>
              <a:gd name="connsiteX76" fmla="*/ 1826419 w 1866900"/>
              <a:gd name="connsiteY76" fmla="*/ 328613 h 871538"/>
              <a:gd name="connsiteX77" fmla="*/ 1819275 w 1866900"/>
              <a:gd name="connsiteY77" fmla="*/ 330994 h 871538"/>
              <a:gd name="connsiteX78" fmla="*/ 1804987 w 1866900"/>
              <a:gd name="connsiteY78" fmla="*/ 342900 h 871538"/>
              <a:gd name="connsiteX79" fmla="*/ 1795462 w 1866900"/>
              <a:gd name="connsiteY79" fmla="*/ 357188 h 871538"/>
              <a:gd name="connsiteX80" fmla="*/ 1800225 w 1866900"/>
              <a:gd name="connsiteY80" fmla="*/ 397669 h 871538"/>
              <a:gd name="connsiteX81" fmla="*/ 1802606 w 1866900"/>
              <a:gd name="connsiteY81" fmla="*/ 404813 h 871538"/>
              <a:gd name="connsiteX82" fmla="*/ 1807369 w 1866900"/>
              <a:gd name="connsiteY82" fmla="*/ 411957 h 871538"/>
              <a:gd name="connsiteX83" fmla="*/ 1812131 w 1866900"/>
              <a:gd name="connsiteY83" fmla="*/ 426244 h 871538"/>
              <a:gd name="connsiteX84" fmla="*/ 1824037 w 1866900"/>
              <a:gd name="connsiteY84" fmla="*/ 447675 h 871538"/>
              <a:gd name="connsiteX85" fmla="*/ 1821656 w 1866900"/>
              <a:gd name="connsiteY85" fmla="*/ 485775 h 871538"/>
              <a:gd name="connsiteX86" fmla="*/ 1816894 w 1866900"/>
              <a:gd name="connsiteY86" fmla="*/ 492919 h 871538"/>
              <a:gd name="connsiteX87" fmla="*/ 1788319 w 1866900"/>
              <a:gd name="connsiteY87" fmla="*/ 485775 h 871538"/>
              <a:gd name="connsiteX88" fmla="*/ 1781175 w 1866900"/>
              <a:gd name="connsiteY88" fmla="*/ 483394 h 871538"/>
              <a:gd name="connsiteX89" fmla="*/ 1774031 w 1866900"/>
              <a:gd name="connsiteY89" fmla="*/ 481013 h 871538"/>
              <a:gd name="connsiteX90" fmla="*/ 1759744 w 1866900"/>
              <a:gd name="connsiteY90" fmla="*/ 459582 h 871538"/>
              <a:gd name="connsiteX91" fmla="*/ 1754981 w 1866900"/>
              <a:gd name="connsiteY91" fmla="*/ 452438 h 871538"/>
              <a:gd name="connsiteX92" fmla="*/ 1747837 w 1866900"/>
              <a:gd name="connsiteY92" fmla="*/ 438150 h 871538"/>
              <a:gd name="connsiteX93" fmla="*/ 1728787 w 1866900"/>
              <a:gd name="connsiteY93" fmla="*/ 426244 h 871538"/>
              <a:gd name="connsiteX94" fmla="*/ 1721644 w 1866900"/>
              <a:gd name="connsiteY94" fmla="*/ 421482 h 871538"/>
              <a:gd name="connsiteX95" fmla="*/ 1707356 w 1866900"/>
              <a:gd name="connsiteY95" fmla="*/ 416719 h 871538"/>
              <a:gd name="connsiteX96" fmla="*/ 1690687 w 1866900"/>
              <a:gd name="connsiteY96" fmla="*/ 419100 h 871538"/>
              <a:gd name="connsiteX97" fmla="*/ 1654969 w 1866900"/>
              <a:gd name="connsiteY97" fmla="*/ 426244 h 871538"/>
              <a:gd name="connsiteX98" fmla="*/ 1647825 w 1866900"/>
              <a:gd name="connsiteY98" fmla="*/ 440532 h 871538"/>
              <a:gd name="connsiteX99" fmla="*/ 1652587 w 1866900"/>
              <a:gd name="connsiteY99" fmla="*/ 523875 h 871538"/>
              <a:gd name="connsiteX100" fmla="*/ 1657350 w 1866900"/>
              <a:gd name="connsiteY100" fmla="*/ 538163 h 871538"/>
              <a:gd name="connsiteX101" fmla="*/ 1662112 w 1866900"/>
              <a:gd name="connsiteY101" fmla="*/ 554832 h 871538"/>
              <a:gd name="connsiteX102" fmla="*/ 1666875 w 1866900"/>
              <a:gd name="connsiteY102" fmla="*/ 561975 h 871538"/>
              <a:gd name="connsiteX103" fmla="*/ 1676400 w 1866900"/>
              <a:gd name="connsiteY103" fmla="*/ 573882 h 871538"/>
              <a:gd name="connsiteX104" fmla="*/ 1678781 w 1866900"/>
              <a:gd name="connsiteY104" fmla="*/ 581025 h 871538"/>
              <a:gd name="connsiteX105" fmla="*/ 1688306 w 1866900"/>
              <a:gd name="connsiteY105" fmla="*/ 595313 h 871538"/>
              <a:gd name="connsiteX106" fmla="*/ 1693069 w 1866900"/>
              <a:gd name="connsiteY106" fmla="*/ 602457 h 871538"/>
              <a:gd name="connsiteX107" fmla="*/ 1697831 w 1866900"/>
              <a:gd name="connsiteY107" fmla="*/ 616744 h 871538"/>
              <a:gd name="connsiteX108" fmla="*/ 1707356 w 1866900"/>
              <a:gd name="connsiteY108" fmla="*/ 631032 h 871538"/>
              <a:gd name="connsiteX109" fmla="*/ 1714500 w 1866900"/>
              <a:gd name="connsiteY109" fmla="*/ 652463 h 871538"/>
              <a:gd name="connsiteX110" fmla="*/ 1716881 w 1866900"/>
              <a:gd name="connsiteY110" fmla="*/ 659607 h 871538"/>
              <a:gd name="connsiteX111" fmla="*/ 1731169 w 1866900"/>
              <a:gd name="connsiteY111" fmla="*/ 666750 h 871538"/>
              <a:gd name="connsiteX112" fmla="*/ 1781175 w 1866900"/>
              <a:gd name="connsiteY112" fmla="*/ 659607 h 871538"/>
              <a:gd name="connsiteX113" fmla="*/ 1788319 w 1866900"/>
              <a:gd name="connsiteY113" fmla="*/ 654844 h 871538"/>
              <a:gd name="connsiteX114" fmla="*/ 1802606 w 1866900"/>
              <a:gd name="connsiteY114" fmla="*/ 650082 h 871538"/>
              <a:gd name="connsiteX115" fmla="*/ 1809750 w 1866900"/>
              <a:gd name="connsiteY115" fmla="*/ 645319 h 871538"/>
              <a:gd name="connsiteX116" fmla="*/ 1852612 w 1866900"/>
              <a:gd name="connsiteY116" fmla="*/ 645319 h 871538"/>
              <a:gd name="connsiteX117" fmla="*/ 1859756 w 1866900"/>
              <a:gd name="connsiteY117" fmla="*/ 650082 h 871538"/>
              <a:gd name="connsiteX118" fmla="*/ 1862137 w 1866900"/>
              <a:gd name="connsiteY118" fmla="*/ 657225 h 871538"/>
              <a:gd name="connsiteX119" fmla="*/ 1866900 w 1866900"/>
              <a:gd name="connsiteY119" fmla="*/ 664369 h 871538"/>
              <a:gd name="connsiteX120" fmla="*/ 1864519 w 1866900"/>
              <a:gd name="connsiteY120" fmla="*/ 697707 h 871538"/>
              <a:gd name="connsiteX121" fmla="*/ 1857375 w 1866900"/>
              <a:gd name="connsiteY121" fmla="*/ 704850 h 871538"/>
              <a:gd name="connsiteX122" fmla="*/ 1854994 w 1866900"/>
              <a:gd name="connsiteY122" fmla="*/ 711994 h 871538"/>
              <a:gd name="connsiteX123" fmla="*/ 1840706 w 1866900"/>
              <a:gd name="connsiteY123" fmla="*/ 723900 h 871538"/>
              <a:gd name="connsiteX124" fmla="*/ 1833562 w 1866900"/>
              <a:gd name="connsiteY124" fmla="*/ 726282 h 871538"/>
              <a:gd name="connsiteX125" fmla="*/ 1826419 w 1866900"/>
              <a:gd name="connsiteY125" fmla="*/ 731044 h 871538"/>
              <a:gd name="connsiteX126" fmla="*/ 1793081 w 1866900"/>
              <a:gd name="connsiteY126" fmla="*/ 740569 h 871538"/>
              <a:gd name="connsiteX127" fmla="*/ 1785937 w 1866900"/>
              <a:gd name="connsiteY127" fmla="*/ 742950 h 871538"/>
              <a:gd name="connsiteX128" fmla="*/ 1771650 w 1866900"/>
              <a:gd name="connsiteY128" fmla="*/ 752475 h 871538"/>
              <a:gd name="connsiteX129" fmla="*/ 1762125 w 1866900"/>
              <a:gd name="connsiteY129" fmla="*/ 764382 h 871538"/>
              <a:gd name="connsiteX130" fmla="*/ 1754981 w 1866900"/>
              <a:gd name="connsiteY130" fmla="*/ 785813 h 871538"/>
              <a:gd name="connsiteX131" fmla="*/ 1752600 w 1866900"/>
              <a:gd name="connsiteY131" fmla="*/ 792957 h 871538"/>
              <a:gd name="connsiteX132" fmla="*/ 1747837 w 1866900"/>
              <a:gd name="connsiteY132" fmla="*/ 800100 h 871538"/>
              <a:gd name="connsiteX133" fmla="*/ 1745456 w 1866900"/>
              <a:gd name="connsiteY133" fmla="*/ 838200 h 871538"/>
              <a:gd name="connsiteX134" fmla="*/ 1743075 w 1866900"/>
              <a:gd name="connsiteY134" fmla="*/ 845344 h 871538"/>
              <a:gd name="connsiteX135" fmla="*/ 1733550 w 1866900"/>
              <a:gd name="connsiteY135" fmla="*/ 859632 h 871538"/>
              <a:gd name="connsiteX136" fmla="*/ 1712119 w 1866900"/>
              <a:gd name="connsiteY136" fmla="*/ 869157 h 871538"/>
              <a:gd name="connsiteX137" fmla="*/ 1704975 w 1866900"/>
              <a:gd name="connsiteY137" fmla="*/ 871538 h 871538"/>
              <a:gd name="connsiteX138" fmla="*/ 1688306 w 1866900"/>
              <a:gd name="connsiteY138" fmla="*/ 869157 h 871538"/>
              <a:gd name="connsiteX139" fmla="*/ 1678781 w 1866900"/>
              <a:gd name="connsiteY139" fmla="*/ 854869 h 871538"/>
              <a:gd name="connsiteX140" fmla="*/ 1674019 w 1866900"/>
              <a:gd name="connsiteY140" fmla="*/ 847725 h 871538"/>
              <a:gd name="connsiteX141" fmla="*/ 1676400 w 1866900"/>
              <a:gd name="connsiteY141" fmla="*/ 812007 h 871538"/>
              <a:gd name="connsiteX142" fmla="*/ 1678781 w 1866900"/>
              <a:gd name="connsiteY142" fmla="*/ 804863 h 871538"/>
              <a:gd name="connsiteX143" fmla="*/ 1676400 w 1866900"/>
              <a:gd name="connsiteY143" fmla="*/ 745332 h 871538"/>
              <a:gd name="connsiteX144" fmla="*/ 1671637 w 1866900"/>
              <a:gd name="connsiteY144" fmla="*/ 731044 h 871538"/>
              <a:gd name="connsiteX145" fmla="*/ 1664494 w 1866900"/>
              <a:gd name="connsiteY145" fmla="*/ 716757 h 871538"/>
              <a:gd name="connsiteX146" fmla="*/ 1657350 w 1866900"/>
              <a:gd name="connsiteY146" fmla="*/ 711994 h 871538"/>
              <a:gd name="connsiteX147" fmla="*/ 1654969 w 1866900"/>
              <a:gd name="connsiteY147" fmla="*/ 704850 h 871538"/>
              <a:gd name="connsiteX148" fmla="*/ 1645444 w 1866900"/>
              <a:gd name="connsiteY148" fmla="*/ 690563 h 871538"/>
              <a:gd name="connsiteX149" fmla="*/ 1643062 w 1866900"/>
              <a:gd name="connsiteY149" fmla="*/ 683419 h 871538"/>
              <a:gd name="connsiteX150" fmla="*/ 1635919 w 1866900"/>
              <a:gd name="connsiteY150" fmla="*/ 678657 h 871538"/>
              <a:gd name="connsiteX151" fmla="*/ 1624012 w 1866900"/>
              <a:gd name="connsiteY151" fmla="*/ 657225 h 871538"/>
              <a:gd name="connsiteX152" fmla="*/ 1619250 w 1866900"/>
              <a:gd name="connsiteY152" fmla="*/ 650082 h 871538"/>
              <a:gd name="connsiteX153" fmla="*/ 1614487 w 1866900"/>
              <a:gd name="connsiteY153" fmla="*/ 642938 h 871538"/>
              <a:gd name="connsiteX154" fmla="*/ 1609725 w 1866900"/>
              <a:gd name="connsiteY154" fmla="*/ 626269 h 871538"/>
              <a:gd name="connsiteX155" fmla="*/ 1604962 w 1866900"/>
              <a:gd name="connsiteY155" fmla="*/ 611982 h 871538"/>
              <a:gd name="connsiteX156" fmla="*/ 1602581 w 1866900"/>
              <a:gd name="connsiteY156" fmla="*/ 604838 h 871538"/>
              <a:gd name="connsiteX157" fmla="*/ 1597819 w 1866900"/>
              <a:gd name="connsiteY157" fmla="*/ 588169 h 871538"/>
              <a:gd name="connsiteX158" fmla="*/ 1590675 w 1866900"/>
              <a:gd name="connsiteY158" fmla="*/ 581025 h 871538"/>
              <a:gd name="connsiteX159" fmla="*/ 1585912 w 1866900"/>
              <a:gd name="connsiteY159" fmla="*/ 573882 h 871538"/>
              <a:gd name="connsiteX160" fmla="*/ 1571625 w 1866900"/>
              <a:gd name="connsiteY160" fmla="*/ 564357 h 871538"/>
              <a:gd name="connsiteX161" fmla="*/ 1557337 w 1866900"/>
              <a:gd name="connsiteY161" fmla="*/ 552450 h 871538"/>
              <a:gd name="connsiteX162" fmla="*/ 1547812 w 1866900"/>
              <a:gd name="connsiteY162" fmla="*/ 542925 h 871538"/>
              <a:gd name="connsiteX163" fmla="*/ 1538287 w 1866900"/>
              <a:gd name="connsiteY163" fmla="*/ 533400 h 871538"/>
              <a:gd name="connsiteX164" fmla="*/ 1526381 w 1866900"/>
              <a:gd name="connsiteY164" fmla="*/ 519113 h 871538"/>
              <a:gd name="connsiteX165" fmla="*/ 1521619 w 1866900"/>
              <a:gd name="connsiteY165" fmla="*/ 511969 h 871538"/>
              <a:gd name="connsiteX166" fmla="*/ 1514475 w 1866900"/>
              <a:gd name="connsiteY166" fmla="*/ 509588 h 871538"/>
              <a:gd name="connsiteX167" fmla="*/ 1502569 w 1866900"/>
              <a:gd name="connsiteY167" fmla="*/ 497682 h 871538"/>
              <a:gd name="connsiteX168" fmla="*/ 1490662 w 1866900"/>
              <a:gd name="connsiteY168" fmla="*/ 483394 h 871538"/>
              <a:gd name="connsiteX169" fmla="*/ 1469231 w 1866900"/>
              <a:gd name="connsiteY169" fmla="*/ 473869 h 871538"/>
              <a:gd name="connsiteX170" fmla="*/ 1231106 w 1866900"/>
              <a:gd name="connsiteY170" fmla="*/ 471488 h 871538"/>
              <a:gd name="connsiteX171" fmla="*/ 1031081 w 1866900"/>
              <a:gd name="connsiteY171" fmla="*/ 461963 h 871538"/>
              <a:gd name="connsiteX172" fmla="*/ 840581 w 1866900"/>
              <a:gd name="connsiteY172" fmla="*/ 459582 h 871538"/>
              <a:gd name="connsiteX173" fmla="*/ 750094 w 1866900"/>
              <a:gd name="connsiteY173" fmla="*/ 457200 h 871538"/>
              <a:gd name="connsiteX174" fmla="*/ 500063 w 1866900"/>
              <a:gd name="connsiteY174" fmla="*/ 464344 h 871538"/>
              <a:gd name="connsiteX175" fmla="*/ 347662 w 1866900"/>
              <a:gd name="connsiteY175" fmla="*/ 483394 h 871538"/>
              <a:gd name="connsiteX176" fmla="*/ 250031 w 1866900"/>
              <a:gd name="connsiteY176" fmla="*/ 514350 h 871538"/>
              <a:gd name="connsiteX177" fmla="*/ 185737 w 1866900"/>
              <a:gd name="connsiteY177"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0675 w 1866900"/>
              <a:gd name="connsiteY19" fmla="*/ 126207 h 871538"/>
              <a:gd name="connsiteX20" fmla="*/ 1595437 w 1866900"/>
              <a:gd name="connsiteY20" fmla="*/ 119063 h 871538"/>
              <a:gd name="connsiteX21" fmla="*/ 1600200 w 1866900"/>
              <a:gd name="connsiteY21" fmla="*/ 90488 h 871538"/>
              <a:gd name="connsiteX22" fmla="*/ 1578769 w 1866900"/>
              <a:gd name="connsiteY22" fmla="*/ 73819 h 871538"/>
              <a:gd name="connsiteX23" fmla="*/ 1564481 w 1866900"/>
              <a:gd name="connsiteY23" fmla="*/ 66675 h 871538"/>
              <a:gd name="connsiteX24" fmla="*/ 1557337 w 1866900"/>
              <a:gd name="connsiteY24" fmla="*/ 61913 h 871538"/>
              <a:gd name="connsiteX25" fmla="*/ 1547812 w 1866900"/>
              <a:gd name="connsiteY25" fmla="*/ 57150 h 871538"/>
              <a:gd name="connsiteX26" fmla="*/ 1533525 w 1866900"/>
              <a:gd name="connsiteY26" fmla="*/ 50007 h 871538"/>
              <a:gd name="connsiteX27" fmla="*/ 1526381 w 1866900"/>
              <a:gd name="connsiteY27" fmla="*/ 45244 h 871538"/>
              <a:gd name="connsiteX28" fmla="*/ 1519237 w 1866900"/>
              <a:gd name="connsiteY28" fmla="*/ 42863 h 871538"/>
              <a:gd name="connsiteX29" fmla="*/ 1509712 w 1866900"/>
              <a:gd name="connsiteY29" fmla="*/ 28575 h 871538"/>
              <a:gd name="connsiteX30" fmla="*/ 1504950 w 1866900"/>
              <a:gd name="connsiteY30" fmla="*/ 21432 h 871538"/>
              <a:gd name="connsiteX31" fmla="*/ 1507331 w 1866900"/>
              <a:gd name="connsiteY31" fmla="*/ 11907 h 871538"/>
              <a:gd name="connsiteX32" fmla="*/ 1528762 w 1866900"/>
              <a:gd name="connsiteY32" fmla="*/ 0 h 871538"/>
              <a:gd name="connsiteX33" fmla="*/ 1552575 w 1866900"/>
              <a:gd name="connsiteY33" fmla="*/ 2382 h 871538"/>
              <a:gd name="connsiteX34" fmla="*/ 1566862 w 1866900"/>
              <a:gd name="connsiteY34" fmla="*/ 7144 h 871538"/>
              <a:gd name="connsiteX35" fmla="*/ 1578769 w 1866900"/>
              <a:gd name="connsiteY35" fmla="*/ 9525 h 871538"/>
              <a:gd name="connsiteX36" fmla="*/ 1593056 w 1866900"/>
              <a:gd name="connsiteY36" fmla="*/ 14288 h 871538"/>
              <a:gd name="connsiteX37" fmla="*/ 1600200 w 1866900"/>
              <a:gd name="connsiteY37" fmla="*/ 19050 h 871538"/>
              <a:gd name="connsiteX38" fmla="*/ 1614487 w 1866900"/>
              <a:gd name="connsiteY38" fmla="*/ 21432 h 871538"/>
              <a:gd name="connsiteX39" fmla="*/ 1624012 w 1866900"/>
              <a:gd name="connsiteY39" fmla="*/ 23813 h 871538"/>
              <a:gd name="connsiteX40" fmla="*/ 1638300 w 1866900"/>
              <a:gd name="connsiteY40" fmla="*/ 28575 h 871538"/>
              <a:gd name="connsiteX41" fmla="*/ 1652587 w 1866900"/>
              <a:gd name="connsiteY41" fmla="*/ 30957 h 871538"/>
              <a:gd name="connsiteX42" fmla="*/ 1676400 w 1866900"/>
              <a:gd name="connsiteY42" fmla="*/ 33338 h 871538"/>
              <a:gd name="connsiteX43" fmla="*/ 1702594 w 1866900"/>
              <a:gd name="connsiteY43" fmla="*/ 38100 h 871538"/>
              <a:gd name="connsiteX44" fmla="*/ 1709737 w 1866900"/>
              <a:gd name="connsiteY44" fmla="*/ 40482 h 871538"/>
              <a:gd name="connsiteX45" fmla="*/ 1716881 w 1866900"/>
              <a:gd name="connsiteY45" fmla="*/ 47625 h 871538"/>
              <a:gd name="connsiteX46" fmla="*/ 1721644 w 1866900"/>
              <a:gd name="connsiteY46" fmla="*/ 61913 h 871538"/>
              <a:gd name="connsiteX47" fmla="*/ 1726406 w 1866900"/>
              <a:gd name="connsiteY47" fmla="*/ 78582 h 871538"/>
              <a:gd name="connsiteX48" fmla="*/ 1724025 w 1866900"/>
              <a:gd name="connsiteY48" fmla="*/ 102394 h 871538"/>
              <a:gd name="connsiteX49" fmla="*/ 1716881 w 1866900"/>
              <a:gd name="connsiteY49" fmla="*/ 104775 h 871538"/>
              <a:gd name="connsiteX50" fmla="*/ 1659731 w 1866900"/>
              <a:gd name="connsiteY50" fmla="*/ 107157 h 871538"/>
              <a:gd name="connsiteX51" fmla="*/ 1652587 w 1866900"/>
              <a:gd name="connsiteY51" fmla="*/ 111919 h 871538"/>
              <a:gd name="connsiteX52" fmla="*/ 1650206 w 1866900"/>
              <a:gd name="connsiteY52" fmla="*/ 119063 h 871538"/>
              <a:gd name="connsiteX53" fmla="*/ 1645444 w 1866900"/>
              <a:gd name="connsiteY53" fmla="*/ 126207 h 871538"/>
              <a:gd name="connsiteX54" fmla="*/ 1638300 w 1866900"/>
              <a:gd name="connsiteY54" fmla="*/ 140494 h 871538"/>
              <a:gd name="connsiteX55" fmla="*/ 1635919 w 1866900"/>
              <a:gd name="connsiteY55" fmla="*/ 159544 h 871538"/>
              <a:gd name="connsiteX56" fmla="*/ 1633537 w 1866900"/>
              <a:gd name="connsiteY56" fmla="*/ 166688 h 871538"/>
              <a:gd name="connsiteX57" fmla="*/ 1628775 w 1866900"/>
              <a:gd name="connsiteY57" fmla="*/ 204788 h 871538"/>
              <a:gd name="connsiteX58" fmla="*/ 1626394 w 1866900"/>
              <a:gd name="connsiteY58" fmla="*/ 271463 h 871538"/>
              <a:gd name="connsiteX59" fmla="*/ 1628775 w 1866900"/>
              <a:gd name="connsiteY59" fmla="*/ 338138 h 871538"/>
              <a:gd name="connsiteX60" fmla="*/ 1631156 w 1866900"/>
              <a:gd name="connsiteY60" fmla="*/ 345282 h 871538"/>
              <a:gd name="connsiteX61" fmla="*/ 1645444 w 1866900"/>
              <a:gd name="connsiteY61" fmla="*/ 359569 h 871538"/>
              <a:gd name="connsiteX62" fmla="*/ 1652587 w 1866900"/>
              <a:gd name="connsiteY62" fmla="*/ 361950 h 871538"/>
              <a:gd name="connsiteX63" fmla="*/ 1659731 w 1866900"/>
              <a:gd name="connsiteY63" fmla="*/ 366713 h 871538"/>
              <a:gd name="connsiteX64" fmla="*/ 1726406 w 1866900"/>
              <a:gd name="connsiteY64" fmla="*/ 361950 h 871538"/>
              <a:gd name="connsiteX65" fmla="*/ 1733550 w 1866900"/>
              <a:gd name="connsiteY65" fmla="*/ 297657 h 871538"/>
              <a:gd name="connsiteX66" fmla="*/ 1738312 w 1866900"/>
              <a:gd name="connsiteY66" fmla="*/ 271463 h 871538"/>
              <a:gd name="connsiteX67" fmla="*/ 1743075 w 1866900"/>
              <a:gd name="connsiteY67" fmla="*/ 264319 h 871538"/>
              <a:gd name="connsiteX68" fmla="*/ 1750219 w 1866900"/>
              <a:gd name="connsiteY68" fmla="*/ 261938 h 871538"/>
              <a:gd name="connsiteX69" fmla="*/ 1757362 w 1866900"/>
              <a:gd name="connsiteY69" fmla="*/ 257175 h 871538"/>
              <a:gd name="connsiteX70" fmla="*/ 1774031 w 1866900"/>
              <a:gd name="connsiteY70" fmla="*/ 252413 h 871538"/>
              <a:gd name="connsiteX71" fmla="*/ 1797844 w 1866900"/>
              <a:gd name="connsiteY71" fmla="*/ 254794 h 871538"/>
              <a:gd name="connsiteX72" fmla="*/ 1819275 w 1866900"/>
              <a:gd name="connsiteY72" fmla="*/ 271463 h 871538"/>
              <a:gd name="connsiteX73" fmla="*/ 1826419 w 1866900"/>
              <a:gd name="connsiteY73" fmla="*/ 276225 h 871538"/>
              <a:gd name="connsiteX74" fmla="*/ 1838325 w 1866900"/>
              <a:gd name="connsiteY74" fmla="*/ 297657 h 871538"/>
              <a:gd name="connsiteX75" fmla="*/ 1826419 w 1866900"/>
              <a:gd name="connsiteY75" fmla="*/ 328613 h 871538"/>
              <a:gd name="connsiteX76" fmla="*/ 1819275 w 1866900"/>
              <a:gd name="connsiteY76" fmla="*/ 330994 h 871538"/>
              <a:gd name="connsiteX77" fmla="*/ 1804987 w 1866900"/>
              <a:gd name="connsiteY77" fmla="*/ 342900 h 871538"/>
              <a:gd name="connsiteX78" fmla="*/ 1795462 w 1866900"/>
              <a:gd name="connsiteY78" fmla="*/ 357188 h 871538"/>
              <a:gd name="connsiteX79" fmla="*/ 1800225 w 1866900"/>
              <a:gd name="connsiteY79" fmla="*/ 397669 h 871538"/>
              <a:gd name="connsiteX80" fmla="*/ 1802606 w 1866900"/>
              <a:gd name="connsiteY80" fmla="*/ 404813 h 871538"/>
              <a:gd name="connsiteX81" fmla="*/ 1807369 w 1866900"/>
              <a:gd name="connsiteY81" fmla="*/ 411957 h 871538"/>
              <a:gd name="connsiteX82" fmla="*/ 1812131 w 1866900"/>
              <a:gd name="connsiteY82" fmla="*/ 426244 h 871538"/>
              <a:gd name="connsiteX83" fmla="*/ 1824037 w 1866900"/>
              <a:gd name="connsiteY83" fmla="*/ 447675 h 871538"/>
              <a:gd name="connsiteX84" fmla="*/ 1821656 w 1866900"/>
              <a:gd name="connsiteY84" fmla="*/ 485775 h 871538"/>
              <a:gd name="connsiteX85" fmla="*/ 1816894 w 1866900"/>
              <a:gd name="connsiteY85" fmla="*/ 492919 h 871538"/>
              <a:gd name="connsiteX86" fmla="*/ 1788319 w 1866900"/>
              <a:gd name="connsiteY86" fmla="*/ 485775 h 871538"/>
              <a:gd name="connsiteX87" fmla="*/ 1781175 w 1866900"/>
              <a:gd name="connsiteY87" fmla="*/ 483394 h 871538"/>
              <a:gd name="connsiteX88" fmla="*/ 1774031 w 1866900"/>
              <a:gd name="connsiteY88" fmla="*/ 481013 h 871538"/>
              <a:gd name="connsiteX89" fmla="*/ 1759744 w 1866900"/>
              <a:gd name="connsiteY89" fmla="*/ 459582 h 871538"/>
              <a:gd name="connsiteX90" fmla="*/ 1754981 w 1866900"/>
              <a:gd name="connsiteY90" fmla="*/ 452438 h 871538"/>
              <a:gd name="connsiteX91" fmla="*/ 1747837 w 1866900"/>
              <a:gd name="connsiteY91" fmla="*/ 438150 h 871538"/>
              <a:gd name="connsiteX92" fmla="*/ 1728787 w 1866900"/>
              <a:gd name="connsiteY92" fmla="*/ 426244 h 871538"/>
              <a:gd name="connsiteX93" fmla="*/ 1721644 w 1866900"/>
              <a:gd name="connsiteY93" fmla="*/ 421482 h 871538"/>
              <a:gd name="connsiteX94" fmla="*/ 1707356 w 1866900"/>
              <a:gd name="connsiteY94" fmla="*/ 416719 h 871538"/>
              <a:gd name="connsiteX95" fmla="*/ 1690687 w 1866900"/>
              <a:gd name="connsiteY95" fmla="*/ 419100 h 871538"/>
              <a:gd name="connsiteX96" fmla="*/ 1654969 w 1866900"/>
              <a:gd name="connsiteY96" fmla="*/ 426244 h 871538"/>
              <a:gd name="connsiteX97" fmla="*/ 1647825 w 1866900"/>
              <a:gd name="connsiteY97" fmla="*/ 440532 h 871538"/>
              <a:gd name="connsiteX98" fmla="*/ 1652587 w 1866900"/>
              <a:gd name="connsiteY98" fmla="*/ 523875 h 871538"/>
              <a:gd name="connsiteX99" fmla="*/ 1657350 w 1866900"/>
              <a:gd name="connsiteY99" fmla="*/ 538163 h 871538"/>
              <a:gd name="connsiteX100" fmla="*/ 1662112 w 1866900"/>
              <a:gd name="connsiteY100" fmla="*/ 554832 h 871538"/>
              <a:gd name="connsiteX101" fmla="*/ 1666875 w 1866900"/>
              <a:gd name="connsiteY101" fmla="*/ 561975 h 871538"/>
              <a:gd name="connsiteX102" fmla="*/ 1676400 w 1866900"/>
              <a:gd name="connsiteY102" fmla="*/ 573882 h 871538"/>
              <a:gd name="connsiteX103" fmla="*/ 1678781 w 1866900"/>
              <a:gd name="connsiteY103" fmla="*/ 581025 h 871538"/>
              <a:gd name="connsiteX104" fmla="*/ 1688306 w 1866900"/>
              <a:gd name="connsiteY104" fmla="*/ 595313 h 871538"/>
              <a:gd name="connsiteX105" fmla="*/ 1693069 w 1866900"/>
              <a:gd name="connsiteY105" fmla="*/ 602457 h 871538"/>
              <a:gd name="connsiteX106" fmla="*/ 1697831 w 1866900"/>
              <a:gd name="connsiteY106" fmla="*/ 616744 h 871538"/>
              <a:gd name="connsiteX107" fmla="*/ 1707356 w 1866900"/>
              <a:gd name="connsiteY107" fmla="*/ 631032 h 871538"/>
              <a:gd name="connsiteX108" fmla="*/ 1714500 w 1866900"/>
              <a:gd name="connsiteY108" fmla="*/ 652463 h 871538"/>
              <a:gd name="connsiteX109" fmla="*/ 1716881 w 1866900"/>
              <a:gd name="connsiteY109" fmla="*/ 659607 h 871538"/>
              <a:gd name="connsiteX110" fmla="*/ 1731169 w 1866900"/>
              <a:gd name="connsiteY110" fmla="*/ 666750 h 871538"/>
              <a:gd name="connsiteX111" fmla="*/ 1781175 w 1866900"/>
              <a:gd name="connsiteY111" fmla="*/ 659607 h 871538"/>
              <a:gd name="connsiteX112" fmla="*/ 1788319 w 1866900"/>
              <a:gd name="connsiteY112" fmla="*/ 654844 h 871538"/>
              <a:gd name="connsiteX113" fmla="*/ 1802606 w 1866900"/>
              <a:gd name="connsiteY113" fmla="*/ 650082 h 871538"/>
              <a:gd name="connsiteX114" fmla="*/ 1809750 w 1866900"/>
              <a:gd name="connsiteY114" fmla="*/ 645319 h 871538"/>
              <a:gd name="connsiteX115" fmla="*/ 1852612 w 1866900"/>
              <a:gd name="connsiteY115" fmla="*/ 645319 h 871538"/>
              <a:gd name="connsiteX116" fmla="*/ 1859756 w 1866900"/>
              <a:gd name="connsiteY116" fmla="*/ 650082 h 871538"/>
              <a:gd name="connsiteX117" fmla="*/ 1862137 w 1866900"/>
              <a:gd name="connsiteY117" fmla="*/ 657225 h 871538"/>
              <a:gd name="connsiteX118" fmla="*/ 1866900 w 1866900"/>
              <a:gd name="connsiteY118" fmla="*/ 664369 h 871538"/>
              <a:gd name="connsiteX119" fmla="*/ 1864519 w 1866900"/>
              <a:gd name="connsiteY119" fmla="*/ 697707 h 871538"/>
              <a:gd name="connsiteX120" fmla="*/ 1857375 w 1866900"/>
              <a:gd name="connsiteY120" fmla="*/ 704850 h 871538"/>
              <a:gd name="connsiteX121" fmla="*/ 1854994 w 1866900"/>
              <a:gd name="connsiteY121" fmla="*/ 711994 h 871538"/>
              <a:gd name="connsiteX122" fmla="*/ 1840706 w 1866900"/>
              <a:gd name="connsiteY122" fmla="*/ 723900 h 871538"/>
              <a:gd name="connsiteX123" fmla="*/ 1833562 w 1866900"/>
              <a:gd name="connsiteY123" fmla="*/ 726282 h 871538"/>
              <a:gd name="connsiteX124" fmla="*/ 1826419 w 1866900"/>
              <a:gd name="connsiteY124" fmla="*/ 731044 h 871538"/>
              <a:gd name="connsiteX125" fmla="*/ 1793081 w 1866900"/>
              <a:gd name="connsiteY125" fmla="*/ 740569 h 871538"/>
              <a:gd name="connsiteX126" fmla="*/ 1785937 w 1866900"/>
              <a:gd name="connsiteY126" fmla="*/ 742950 h 871538"/>
              <a:gd name="connsiteX127" fmla="*/ 1771650 w 1866900"/>
              <a:gd name="connsiteY127" fmla="*/ 752475 h 871538"/>
              <a:gd name="connsiteX128" fmla="*/ 1762125 w 1866900"/>
              <a:gd name="connsiteY128" fmla="*/ 764382 h 871538"/>
              <a:gd name="connsiteX129" fmla="*/ 1754981 w 1866900"/>
              <a:gd name="connsiteY129" fmla="*/ 785813 h 871538"/>
              <a:gd name="connsiteX130" fmla="*/ 1752600 w 1866900"/>
              <a:gd name="connsiteY130" fmla="*/ 792957 h 871538"/>
              <a:gd name="connsiteX131" fmla="*/ 1747837 w 1866900"/>
              <a:gd name="connsiteY131" fmla="*/ 800100 h 871538"/>
              <a:gd name="connsiteX132" fmla="*/ 1745456 w 1866900"/>
              <a:gd name="connsiteY132" fmla="*/ 838200 h 871538"/>
              <a:gd name="connsiteX133" fmla="*/ 1743075 w 1866900"/>
              <a:gd name="connsiteY133" fmla="*/ 845344 h 871538"/>
              <a:gd name="connsiteX134" fmla="*/ 1733550 w 1866900"/>
              <a:gd name="connsiteY134" fmla="*/ 859632 h 871538"/>
              <a:gd name="connsiteX135" fmla="*/ 1712119 w 1866900"/>
              <a:gd name="connsiteY135" fmla="*/ 869157 h 871538"/>
              <a:gd name="connsiteX136" fmla="*/ 1704975 w 1866900"/>
              <a:gd name="connsiteY136" fmla="*/ 871538 h 871538"/>
              <a:gd name="connsiteX137" fmla="*/ 1688306 w 1866900"/>
              <a:gd name="connsiteY137" fmla="*/ 869157 h 871538"/>
              <a:gd name="connsiteX138" fmla="*/ 1678781 w 1866900"/>
              <a:gd name="connsiteY138" fmla="*/ 854869 h 871538"/>
              <a:gd name="connsiteX139" fmla="*/ 1674019 w 1866900"/>
              <a:gd name="connsiteY139" fmla="*/ 847725 h 871538"/>
              <a:gd name="connsiteX140" fmla="*/ 1676400 w 1866900"/>
              <a:gd name="connsiteY140" fmla="*/ 812007 h 871538"/>
              <a:gd name="connsiteX141" fmla="*/ 1678781 w 1866900"/>
              <a:gd name="connsiteY141" fmla="*/ 804863 h 871538"/>
              <a:gd name="connsiteX142" fmla="*/ 1676400 w 1866900"/>
              <a:gd name="connsiteY142" fmla="*/ 745332 h 871538"/>
              <a:gd name="connsiteX143" fmla="*/ 1671637 w 1866900"/>
              <a:gd name="connsiteY143" fmla="*/ 731044 h 871538"/>
              <a:gd name="connsiteX144" fmla="*/ 1664494 w 1866900"/>
              <a:gd name="connsiteY144" fmla="*/ 716757 h 871538"/>
              <a:gd name="connsiteX145" fmla="*/ 1657350 w 1866900"/>
              <a:gd name="connsiteY145" fmla="*/ 711994 h 871538"/>
              <a:gd name="connsiteX146" fmla="*/ 1654969 w 1866900"/>
              <a:gd name="connsiteY146" fmla="*/ 704850 h 871538"/>
              <a:gd name="connsiteX147" fmla="*/ 1645444 w 1866900"/>
              <a:gd name="connsiteY147" fmla="*/ 690563 h 871538"/>
              <a:gd name="connsiteX148" fmla="*/ 1643062 w 1866900"/>
              <a:gd name="connsiteY148" fmla="*/ 683419 h 871538"/>
              <a:gd name="connsiteX149" fmla="*/ 1635919 w 1866900"/>
              <a:gd name="connsiteY149" fmla="*/ 678657 h 871538"/>
              <a:gd name="connsiteX150" fmla="*/ 1624012 w 1866900"/>
              <a:gd name="connsiteY150" fmla="*/ 657225 h 871538"/>
              <a:gd name="connsiteX151" fmla="*/ 1619250 w 1866900"/>
              <a:gd name="connsiteY151" fmla="*/ 650082 h 871538"/>
              <a:gd name="connsiteX152" fmla="*/ 1614487 w 1866900"/>
              <a:gd name="connsiteY152" fmla="*/ 642938 h 871538"/>
              <a:gd name="connsiteX153" fmla="*/ 1609725 w 1866900"/>
              <a:gd name="connsiteY153" fmla="*/ 626269 h 871538"/>
              <a:gd name="connsiteX154" fmla="*/ 1604962 w 1866900"/>
              <a:gd name="connsiteY154" fmla="*/ 611982 h 871538"/>
              <a:gd name="connsiteX155" fmla="*/ 1602581 w 1866900"/>
              <a:gd name="connsiteY155" fmla="*/ 604838 h 871538"/>
              <a:gd name="connsiteX156" fmla="*/ 1597819 w 1866900"/>
              <a:gd name="connsiteY156" fmla="*/ 588169 h 871538"/>
              <a:gd name="connsiteX157" fmla="*/ 1590675 w 1866900"/>
              <a:gd name="connsiteY157" fmla="*/ 581025 h 871538"/>
              <a:gd name="connsiteX158" fmla="*/ 1585912 w 1866900"/>
              <a:gd name="connsiteY158" fmla="*/ 573882 h 871538"/>
              <a:gd name="connsiteX159" fmla="*/ 1571625 w 1866900"/>
              <a:gd name="connsiteY159" fmla="*/ 564357 h 871538"/>
              <a:gd name="connsiteX160" fmla="*/ 1557337 w 1866900"/>
              <a:gd name="connsiteY160" fmla="*/ 552450 h 871538"/>
              <a:gd name="connsiteX161" fmla="*/ 1547812 w 1866900"/>
              <a:gd name="connsiteY161" fmla="*/ 542925 h 871538"/>
              <a:gd name="connsiteX162" fmla="*/ 1538287 w 1866900"/>
              <a:gd name="connsiteY162" fmla="*/ 533400 h 871538"/>
              <a:gd name="connsiteX163" fmla="*/ 1526381 w 1866900"/>
              <a:gd name="connsiteY163" fmla="*/ 519113 h 871538"/>
              <a:gd name="connsiteX164" fmla="*/ 1521619 w 1866900"/>
              <a:gd name="connsiteY164" fmla="*/ 511969 h 871538"/>
              <a:gd name="connsiteX165" fmla="*/ 1514475 w 1866900"/>
              <a:gd name="connsiteY165" fmla="*/ 509588 h 871538"/>
              <a:gd name="connsiteX166" fmla="*/ 1502569 w 1866900"/>
              <a:gd name="connsiteY166" fmla="*/ 497682 h 871538"/>
              <a:gd name="connsiteX167" fmla="*/ 1490662 w 1866900"/>
              <a:gd name="connsiteY167" fmla="*/ 483394 h 871538"/>
              <a:gd name="connsiteX168" fmla="*/ 1469231 w 1866900"/>
              <a:gd name="connsiteY168" fmla="*/ 473869 h 871538"/>
              <a:gd name="connsiteX169" fmla="*/ 1231106 w 1866900"/>
              <a:gd name="connsiteY169" fmla="*/ 471488 h 871538"/>
              <a:gd name="connsiteX170" fmla="*/ 1031081 w 1866900"/>
              <a:gd name="connsiteY170" fmla="*/ 461963 h 871538"/>
              <a:gd name="connsiteX171" fmla="*/ 840581 w 1866900"/>
              <a:gd name="connsiteY171" fmla="*/ 459582 h 871538"/>
              <a:gd name="connsiteX172" fmla="*/ 750094 w 1866900"/>
              <a:gd name="connsiteY172" fmla="*/ 457200 h 871538"/>
              <a:gd name="connsiteX173" fmla="*/ 500063 w 1866900"/>
              <a:gd name="connsiteY173" fmla="*/ 464344 h 871538"/>
              <a:gd name="connsiteX174" fmla="*/ 347662 w 1866900"/>
              <a:gd name="connsiteY174" fmla="*/ 483394 h 871538"/>
              <a:gd name="connsiteX175" fmla="*/ 250031 w 1866900"/>
              <a:gd name="connsiteY175" fmla="*/ 514350 h 871538"/>
              <a:gd name="connsiteX176" fmla="*/ 185737 w 1866900"/>
              <a:gd name="connsiteY176"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78769 w 1866900"/>
              <a:gd name="connsiteY21" fmla="*/ 73819 h 871538"/>
              <a:gd name="connsiteX22" fmla="*/ 1564481 w 1866900"/>
              <a:gd name="connsiteY22" fmla="*/ 66675 h 871538"/>
              <a:gd name="connsiteX23" fmla="*/ 1557337 w 1866900"/>
              <a:gd name="connsiteY23" fmla="*/ 61913 h 871538"/>
              <a:gd name="connsiteX24" fmla="*/ 1547812 w 1866900"/>
              <a:gd name="connsiteY24" fmla="*/ 57150 h 871538"/>
              <a:gd name="connsiteX25" fmla="*/ 1533525 w 1866900"/>
              <a:gd name="connsiteY25" fmla="*/ 50007 h 871538"/>
              <a:gd name="connsiteX26" fmla="*/ 1526381 w 1866900"/>
              <a:gd name="connsiteY26" fmla="*/ 45244 h 871538"/>
              <a:gd name="connsiteX27" fmla="*/ 1519237 w 1866900"/>
              <a:gd name="connsiteY27" fmla="*/ 42863 h 871538"/>
              <a:gd name="connsiteX28" fmla="*/ 1509712 w 1866900"/>
              <a:gd name="connsiteY28" fmla="*/ 28575 h 871538"/>
              <a:gd name="connsiteX29" fmla="*/ 1504950 w 1866900"/>
              <a:gd name="connsiteY29" fmla="*/ 21432 h 871538"/>
              <a:gd name="connsiteX30" fmla="*/ 1507331 w 1866900"/>
              <a:gd name="connsiteY30" fmla="*/ 11907 h 871538"/>
              <a:gd name="connsiteX31" fmla="*/ 1528762 w 1866900"/>
              <a:gd name="connsiteY31" fmla="*/ 0 h 871538"/>
              <a:gd name="connsiteX32" fmla="*/ 1552575 w 1866900"/>
              <a:gd name="connsiteY32" fmla="*/ 2382 h 871538"/>
              <a:gd name="connsiteX33" fmla="*/ 1566862 w 1866900"/>
              <a:gd name="connsiteY33" fmla="*/ 7144 h 871538"/>
              <a:gd name="connsiteX34" fmla="*/ 1578769 w 1866900"/>
              <a:gd name="connsiteY34" fmla="*/ 9525 h 871538"/>
              <a:gd name="connsiteX35" fmla="*/ 1593056 w 1866900"/>
              <a:gd name="connsiteY35" fmla="*/ 14288 h 871538"/>
              <a:gd name="connsiteX36" fmla="*/ 1600200 w 1866900"/>
              <a:gd name="connsiteY36" fmla="*/ 19050 h 871538"/>
              <a:gd name="connsiteX37" fmla="*/ 1614487 w 1866900"/>
              <a:gd name="connsiteY37" fmla="*/ 21432 h 871538"/>
              <a:gd name="connsiteX38" fmla="*/ 1624012 w 1866900"/>
              <a:gd name="connsiteY38" fmla="*/ 23813 h 871538"/>
              <a:gd name="connsiteX39" fmla="*/ 1638300 w 1866900"/>
              <a:gd name="connsiteY39" fmla="*/ 28575 h 871538"/>
              <a:gd name="connsiteX40" fmla="*/ 1652587 w 1866900"/>
              <a:gd name="connsiteY40" fmla="*/ 30957 h 871538"/>
              <a:gd name="connsiteX41" fmla="*/ 1676400 w 1866900"/>
              <a:gd name="connsiteY41" fmla="*/ 33338 h 871538"/>
              <a:gd name="connsiteX42" fmla="*/ 1702594 w 1866900"/>
              <a:gd name="connsiteY42" fmla="*/ 38100 h 871538"/>
              <a:gd name="connsiteX43" fmla="*/ 1709737 w 1866900"/>
              <a:gd name="connsiteY43" fmla="*/ 40482 h 871538"/>
              <a:gd name="connsiteX44" fmla="*/ 1716881 w 1866900"/>
              <a:gd name="connsiteY44" fmla="*/ 47625 h 871538"/>
              <a:gd name="connsiteX45" fmla="*/ 1721644 w 1866900"/>
              <a:gd name="connsiteY45" fmla="*/ 61913 h 871538"/>
              <a:gd name="connsiteX46" fmla="*/ 1726406 w 1866900"/>
              <a:gd name="connsiteY46" fmla="*/ 78582 h 871538"/>
              <a:gd name="connsiteX47" fmla="*/ 1724025 w 1866900"/>
              <a:gd name="connsiteY47" fmla="*/ 102394 h 871538"/>
              <a:gd name="connsiteX48" fmla="*/ 1716881 w 1866900"/>
              <a:gd name="connsiteY48" fmla="*/ 104775 h 871538"/>
              <a:gd name="connsiteX49" fmla="*/ 1659731 w 1866900"/>
              <a:gd name="connsiteY49" fmla="*/ 107157 h 871538"/>
              <a:gd name="connsiteX50" fmla="*/ 1652587 w 1866900"/>
              <a:gd name="connsiteY50" fmla="*/ 111919 h 871538"/>
              <a:gd name="connsiteX51" fmla="*/ 1650206 w 1866900"/>
              <a:gd name="connsiteY51" fmla="*/ 119063 h 871538"/>
              <a:gd name="connsiteX52" fmla="*/ 1645444 w 1866900"/>
              <a:gd name="connsiteY52" fmla="*/ 126207 h 871538"/>
              <a:gd name="connsiteX53" fmla="*/ 1638300 w 1866900"/>
              <a:gd name="connsiteY53" fmla="*/ 140494 h 871538"/>
              <a:gd name="connsiteX54" fmla="*/ 1635919 w 1866900"/>
              <a:gd name="connsiteY54" fmla="*/ 159544 h 871538"/>
              <a:gd name="connsiteX55" fmla="*/ 1633537 w 1866900"/>
              <a:gd name="connsiteY55" fmla="*/ 166688 h 871538"/>
              <a:gd name="connsiteX56" fmla="*/ 1628775 w 1866900"/>
              <a:gd name="connsiteY56" fmla="*/ 204788 h 871538"/>
              <a:gd name="connsiteX57" fmla="*/ 1626394 w 1866900"/>
              <a:gd name="connsiteY57" fmla="*/ 271463 h 871538"/>
              <a:gd name="connsiteX58" fmla="*/ 1628775 w 1866900"/>
              <a:gd name="connsiteY58" fmla="*/ 338138 h 871538"/>
              <a:gd name="connsiteX59" fmla="*/ 1631156 w 1866900"/>
              <a:gd name="connsiteY59" fmla="*/ 345282 h 871538"/>
              <a:gd name="connsiteX60" fmla="*/ 1645444 w 1866900"/>
              <a:gd name="connsiteY60" fmla="*/ 359569 h 871538"/>
              <a:gd name="connsiteX61" fmla="*/ 1652587 w 1866900"/>
              <a:gd name="connsiteY61" fmla="*/ 361950 h 871538"/>
              <a:gd name="connsiteX62" fmla="*/ 1659731 w 1866900"/>
              <a:gd name="connsiteY62" fmla="*/ 366713 h 871538"/>
              <a:gd name="connsiteX63" fmla="*/ 1726406 w 1866900"/>
              <a:gd name="connsiteY63" fmla="*/ 361950 h 871538"/>
              <a:gd name="connsiteX64" fmla="*/ 1733550 w 1866900"/>
              <a:gd name="connsiteY64" fmla="*/ 297657 h 871538"/>
              <a:gd name="connsiteX65" fmla="*/ 1738312 w 1866900"/>
              <a:gd name="connsiteY65" fmla="*/ 271463 h 871538"/>
              <a:gd name="connsiteX66" fmla="*/ 1743075 w 1866900"/>
              <a:gd name="connsiteY66" fmla="*/ 264319 h 871538"/>
              <a:gd name="connsiteX67" fmla="*/ 1750219 w 1866900"/>
              <a:gd name="connsiteY67" fmla="*/ 261938 h 871538"/>
              <a:gd name="connsiteX68" fmla="*/ 1757362 w 1866900"/>
              <a:gd name="connsiteY68" fmla="*/ 257175 h 871538"/>
              <a:gd name="connsiteX69" fmla="*/ 1774031 w 1866900"/>
              <a:gd name="connsiteY69" fmla="*/ 252413 h 871538"/>
              <a:gd name="connsiteX70" fmla="*/ 1797844 w 1866900"/>
              <a:gd name="connsiteY70" fmla="*/ 254794 h 871538"/>
              <a:gd name="connsiteX71" fmla="*/ 1819275 w 1866900"/>
              <a:gd name="connsiteY71" fmla="*/ 271463 h 871538"/>
              <a:gd name="connsiteX72" fmla="*/ 1826419 w 1866900"/>
              <a:gd name="connsiteY72" fmla="*/ 276225 h 871538"/>
              <a:gd name="connsiteX73" fmla="*/ 1838325 w 1866900"/>
              <a:gd name="connsiteY73" fmla="*/ 297657 h 871538"/>
              <a:gd name="connsiteX74" fmla="*/ 1826419 w 1866900"/>
              <a:gd name="connsiteY74" fmla="*/ 328613 h 871538"/>
              <a:gd name="connsiteX75" fmla="*/ 1819275 w 1866900"/>
              <a:gd name="connsiteY75" fmla="*/ 330994 h 871538"/>
              <a:gd name="connsiteX76" fmla="*/ 1804987 w 1866900"/>
              <a:gd name="connsiteY76" fmla="*/ 342900 h 871538"/>
              <a:gd name="connsiteX77" fmla="*/ 1795462 w 1866900"/>
              <a:gd name="connsiteY77" fmla="*/ 357188 h 871538"/>
              <a:gd name="connsiteX78" fmla="*/ 1800225 w 1866900"/>
              <a:gd name="connsiteY78" fmla="*/ 397669 h 871538"/>
              <a:gd name="connsiteX79" fmla="*/ 1802606 w 1866900"/>
              <a:gd name="connsiteY79" fmla="*/ 404813 h 871538"/>
              <a:gd name="connsiteX80" fmla="*/ 1807369 w 1866900"/>
              <a:gd name="connsiteY80" fmla="*/ 411957 h 871538"/>
              <a:gd name="connsiteX81" fmla="*/ 1812131 w 1866900"/>
              <a:gd name="connsiteY81" fmla="*/ 426244 h 871538"/>
              <a:gd name="connsiteX82" fmla="*/ 1824037 w 1866900"/>
              <a:gd name="connsiteY82" fmla="*/ 447675 h 871538"/>
              <a:gd name="connsiteX83" fmla="*/ 1821656 w 1866900"/>
              <a:gd name="connsiteY83" fmla="*/ 485775 h 871538"/>
              <a:gd name="connsiteX84" fmla="*/ 1816894 w 1866900"/>
              <a:gd name="connsiteY84" fmla="*/ 492919 h 871538"/>
              <a:gd name="connsiteX85" fmla="*/ 1788319 w 1866900"/>
              <a:gd name="connsiteY85" fmla="*/ 485775 h 871538"/>
              <a:gd name="connsiteX86" fmla="*/ 1781175 w 1866900"/>
              <a:gd name="connsiteY86" fmla="*/ 483394 h 871538"/>
              <a:gd name="connsiteX87" fmla="*/ 1774031 w 1866900"/>
              <a:gd name="connsiteY87" fmla="*/ 481013 h 871538"/>
              <a:gd name="connsiteX88" fmla="*/ 1759744 w 1866900"/>
              <a:gd name="connsiteY88" fmla="*/ 459582 h 871538"/>
              <a:gd name="connsiteX89" fmla="*/ 1754981 w 1866900"/>
              <a:gd name="connsiteY89" fmla="*/ 452438 h 871538"/>
              <a:gd name="connsiteX90" fmla="*/ 1747837 w 1866900"/>
              <a:gd name="connsiteY90" fmla="*/ 438150 h 871538"/>
              <a:gd name="connsiteX91" fmla="*/ 1728787 w 1866900"/>
              <a:gd name="connsiteY91" fmla="*/ 426244 h 871538"/>
              <a:gd name="connsiteX92" fmla="*/ 1721644 w 1866900"/>
              <a:gd name="connsiteY92" fmla="*/ 421482 h 871538"/>
              <a:gd name="connsiteX93" fmla="*/ 1707356 w 1866900"/>
              <a:gd name="connsiteY93" fmla="*/ 416719 h 871538"/>
              <a:gd name="connsiteX94" fmla="*/ 1690687 w 1866900"/>
              <a:gd name="connsiteY94" fmla="*/ 419100 h 871538"/>
              <a:gd name="connsiteX95" fmla="*/ 1654969 w 1866900"/>
              <a:gd name="connsiteY95" fmla="*/ 426244 h 871538"/>
              <a:gd name="connsiteX96" fmla="*/ 1647825 w 1866900"/>
              <a:gd name="connsiteY96" fmla="*/ 440532 h 871538"/>
              <a:gd name="connsiteX97" fmla="*/ 1652587 w 1866900"/>
              <a:gd name="connsiteY97" fmla="*/ 523875 h 871538"/>
              <a:gd name="connsiteX98" fmla="*/ 1657350 w 1866900"/>
              <a:gd name="connsiteY98" fmla="*/ 538163 h 871538"/>
              <a:gd name="connsiteX99" fmla="*/ 1662112 w 1866900"/>
              <a:gd name="connsiteY99" fmla="*/ 554832 h 871538"/>
              <a:gd name="connsiteX100" fmla="*/ 1666875 w 1866900"/>
              <a:gd name="connsiteY100" fmla="*/ 561975 h 871538"/>
              <a:gd name="connsiteX101" fmla="*/ 1676400 w 1866900"/>
              <a:gd name="connsiteY101" fmla="*/ 573882 h 871538"/>
              <a:gd name="connsiteX102" fmla="*/ 1678781 w 1866900"/>
              <a:gd name="connsiteY102" fmla="*/ 581025 h 871538"/>
              <a:gd name="connsiteX103" fmla="*/ 1688306 w 1866900"/>
              <a:gd name="connsiteY103" fmla="*/ 595313 h 871538"/>
              <a:gd name="connsiteX104" fmla="*/ 1693069 w 1866900"/>
              <a:gd name="connsiteY104" fmla="*/ 602457 h 871538"/>
              <a:gd name="connsiteX105" fmla="*/ 1697831 w 1866900"/>
              <a:gd name="connsiteY105" fmla="*/ 616744 h 871538"/>
              <a:gd name="connsiteX106" fmla="*/ 1707356 w 1866900"/>
              <a:gd name="connsiteY106" fmla="*/ 631032 h 871538"/>
              <a:gd name="connsiteX107" fmla="*/ 1714500 w 1866900"/>
              <a:gd name="connsiteY107" fmla="*/ 652463 h 871538"/>
              <a:gd name="connsiteX108" fmla="*/ 1716881 w 1866900"/>
              <a:gd name="connsiteY108" fmla="*/ 659607 h 871538"/>
              <a:gd name="connsiteX109" fmla="*/ 1731169 w 1866900"/>
              <a:gd name="connsiteY109" fmla="*/ 666750 h 871538"/>
              <a:gd name="connsiteX110" fmla="*/ 1781175 w 1866900"/>
              <a:gd name="connsiteY110" fmla="*/ 659607 h 871538"/>
              <a:gd name="connsiteX111" fmla="*/ 1788319 w 1866900"/>
              <a:gd name="connsiteY111" fmla="*/ 654844 h 871538"/>
              <a:gd name="connsiteX112" fmla="*/ 1802606 w 1866900"/>
              <a:gd name="connsiteY112" fmla="*/ 650082 h 871538"/>
              <a:gd name="connsiteX113" fmla="*/ 1809750 w 1866900"/>
              <a:gd name="connsiteY113" fmla="*/ 645319 h 871538"/>
              <a:gd name="connsiteX114" fmla="*/ 1852612 w 1866900"/>
              <a:gd name="connsiteY114" fmla="*/ 645319 h 871538"/>
              <a:gd name="connsiteX115" fmla="*/ 1859756 w 1866900"/>
              <a:gd name="connsiteY115" fmla="*/ 650082 h 871538"/>
              <a:gd name="connsiteX116" fmla="*/ 1862137 w 1866900"/>
              <a:gd name="connsiteY116" fmla="*/ 657225 h 871538"/>
              <a:gd name="connsiteX117" fmla="*/ 1866900 w 1866900"/>
              <a:gd name="connsiteY117" fmla="*/ 664369 h 871538"/>
              <a:gd name="connsiteX118" fmla="*/ 1864519 w 1866900"/>
              <a:gd name="connsiteY118" fmla="*/ 697707 h 871538"/>
              <a:gd name="connsiteX119" fmla="*/ 1857375 w 1866900"/>
              <a:gd name="connsiteY119" fmla="*/ 704850 h 871538"/>
              <a:gd name="connsiteX120" fmla="*/ 1854994 w 1866900"/>
              <a:gd name="connsiteY120" fmla="*/ 711994 h 871538"/>
              <a:gd name="connsiteX121" fmla="*/ 1840706 w 1866900"/>
              <a:gd name="connsiteY121" fmla="*/ 723900 h 871538"/>
              <a:gd name="connsiteX122" fmla="*/ 1833562 w 1866900"/>
              <a:gd name="connsiteY122" fmla="*/ 726282 h 871538"/>
              <a:gd name="connsiteX123" fmla="*/ 1826419 w 1866900"/>
              <a:gd name="connsiteY123" fmla="*/ 731044 h 871538"/>
              <a:gd name="connsiteX124" fmla="*/ 1793081 w 1866900"/>
              <a:gd name="connsiteY124" fmla="*/ 740569 h 871538"/>
              <a:gd name="connsiteX125" fmla="*/ 1785937 w 1866900"/>
              <a:gd name="connsiteY125" fmla="*/ 742950 h 871538"/>
              <a:gd name="connsiteX126" fmla="*/ 1771650 w 1866900"/>
              <a:gd name="connsiteY126" fmla="*/ 752475 h 871538"/>
              <a:gd name="connsiteX127" fmla="*/ 1762125 w 1866900"/>
              <a:gd name="connsiteY127" fmla="*/ 764382 h 871538"/>
              <a:gd name="connsiteX128" fmla="*/ 1754981 w 1866900"/>
              <a:gd name="connsiteY128" fmla="*/ 785813 h 871538"/>
              <a:gd name="connsiteX129" fmla="*/ 1752600 w 1866900"/>
              <a:gd name="connsiteY129" fmla="*/ 792957 h 871538"/>
              <a:gd name="connsiteX130" fmla="*/ 1747837 w 1866900"/>
              <a:gd name="connsiteY130" fmla="*/ 800100 h 871538"/>
              <a:gd name="connsiteX131" fmla="*/ 1745456 w 1866900"/>
              <a:gd name="connsiteY131" fmla="*/ 838200 h 871538"/>
              <a:gd name="connsiteX132" fmla="*/ 1743075 w 1866900"/>
              <a:gd name="connsiteY132" fmla="*/ 845344 h 871538"/>
              <a:gd name="connsiteX133" fmla="*/ 1733550 w 1866900"/>
              <a:gd name="connsiteY133" fmla="*/ 859632 h 871538"/>
              <a:gd name="connsiteX134" fmla="*/ 1712119 w 1866900"/>
              <a:gd name="connsiteY134" fmla="*/ 869157 h 871538"/>
              <a:gd name="connsiteX135" fmla="*/ 1704975 w 1866900"/>
              <a:gd name="connsiteY135" fmla="*/ 871538 h 871538"/>
              <a:gd name="connsiteX136" fmla="*/ 1688306 w 1866900"/>
              <a:gd name="connsiteY136" fmla="*/ 869157 h 871538"/>
              <a:gd name="connsiteX137" fmla="*/ 1678781 w 1866900"/>
              <a:gd name="connsiteY137" fmla="*/ 854869 h 871538"/>
              <a:gd name="connsiteX138" fmla="*/ 1674019 w 1866900"/>
              <a:gd name="connsiteY138" fmla="*/ 847725 h 871538"/>
              <a:gd name="connsiteX139" fmla="*/ 1676400 w 1866900"/>
              <a:gd name="connsiteY139" fmla="*/ 812007 h 871538"/>
              <a:gd name="connsiteX140" fmla="*/ 1678781 w 1866900"/>
              <a:gd name="connsiteY140" fmla="*/ 804863 h 871538"/>
              <a:gd name="connsiteX141" fmla="*/ 1676400 w 1866900"/>
              <a:gd name="connsiteY141" fmla="*/ 745332 h 871538"/>
              <a:gd name="connsiteX142" fmla="*/ 1671637 w 1866900"/>
              <a:gd name="connsiteY142" fmla="*/ 731044 h 871538"/>
              <a:gd name="connsiteX143" fmla="*/ 1664494 w 1866900"/>
              <a:gd name="connsiteY143" fmla="*/ 716757 h 871538"/>
              <a:gd name="connsiteX144" fmla="*/ 1657350 w 1866900"/>
              <a:gd name="connsiteY144" fmla="*/ 711994 h 871538"/>
              <a:gd name="connsiteX145" fmla="*/ 1654969 w 1866900"/>
              <a:gd name="connsiteY145" fmla="*/ 704850 h 871538"/>
              <a:gd name="connsiteX146" fmla="*/ 1645444 w 1866900"/>
              <a:gd name="connsiteY146" fmla="*/ 690563 h 871538"/>
              <a:gd name="connsiteX147" fmla="*/ 1643062 w 1866900"/>
              <a:gd name="connsiteY147" fmla="*/ 683419 h 871538"/>
              <a:gd name="connsiteX148" fmla="*/ 1635919 w 1866900"/>
              <a:gd name="connsiteY148" fmla="*/ 678657 h 871538"/>
              <a:gd name="connsiteX149" fmla="*/ 1624012 w 1866900"/>
              <a:gd name="connsiteY149" fmla="*/ 657225 h 871538"/>
              <a:gd name="connsiteX150" fmla="*/ 1619250 w 1866900"/>
              <a:gd name="connsiteY150" fmla="*/ 650082 h 871538"/>
              <a:gd name="connsiteX151" fmla="*/ 1614487 w 1866900"/>
              <a:gd name="connsiteY151" fmla="*/ 642938 h 871538"/>
              <a:gd name="connsiteX152" fmla="*/ 1609725 w 1866900"/>
              <a:gd name="connsiteY152" fmla="*/ 626269 h 871538"/>
              <a:gd name="connsiteX153" fmla="*/ 1604962 w 1866900"/>
              <a:gd name="connsiteY153" fmla="*/ 611982 h 871538"/>
              <a:gd name="connsiteX154" fmla="*/ 1602581 w 1866900"/>
              <a:gd name="connsiteY154" fmla="*/ 604838 h 871538"/>
              <a:gd name="connsiteX155" fmla="*/ 1597819 w 1866900"/>
              <a:gd name="connsiteY155" fmla="*/ 588169 h 871538"/>
              <a:gd name="connsiteX156" fmla="*/ 1590675 w 1866900"/>
              <a:gd name="connsiteY156" fmla="*/ 581025 h 871538"/>
              <a:gd name="connsiteX157" fmla="*/ 1585912 w 1866900"/>
              <a:gd name="connsiteY157" fmla="*/ 573882 h 871538"/>
              <a:gd name="connsiteX158" fmla="*/ 1571625 w 1866900"/>
              <a:gd name="connsiteY158" fmla="*/ 564357 h 871538"/>
              <a:gd name="connsiteX159" fmla="*/ 1557337 w 1866900"/>
              <a:gd name="connsiteY159" fmla="*/ 552450 h 871538"/>
              <a:gd name="connsiteX160" fmla="*/ 1547812 w 1866900"/>
              <a:gd name="connsiteY160" fmla="*/ 542925 h 871538"/>
              <a:gd name="connsiteX161" fmla="*/ 1538287 w 1866900"/>
              <a:gd name="connsiteY161" fmla="*/ 533400 h 871538"/>
              <a:gd name="connsiteX162" fmla="*/ 1526381 w 1866900"/>
              <a:gd name="connsiteY162" fmla="*/ 519113 h 871538"/>
              <a:gd name="connsiteX163" fmla="*/ 1521619 w 1866900"/>
              <a:gd name="connsiteY163" fmla="*/ 511969 h 871538"/>
              <a:gd name="connsiteX164" fmla="*/ 1514475 w 1866900"/>
              <a:gd name="connsiteY164" fmla="*/ 509588 h 871538"/>
              <a:gd name="connsiteX165" fmla="*/ 1502569 w 1866900"/>
              <a:gd name="connsiteY165" fmla="*/ 497682 h 871538"/>
              <a:gd name="connsiteX166" fmla="*/ 1490662 w 1866900"/>
              <a:gd name="connsiteY166" fmla="*/ 483394 h 871538"/>
              <a:gd name="connsiteX167" fmla="*/ 1469231 w 1866900"/>
              <a:gd name="connsiteY167" fmla="*/ 473869 h 871538"/>
              <a:gd name="connsiteX168" fmla="*/ 1231106 w 1866900"/>
              <a:gd name="connsiteY168" fmla="*/ 471488 h 871538"/>
              <a:gd name="connsiteX169" fmla="*/ 1031081 w 1866900"/>
              <a:gd name="connsiteY169" fmla="*/ 461963 h 871538"/>
              <a:gd name="connsiteX170" fmla="*/ 840581 w 1866900"/>
              <a:gd name="connsiteY170" fmla="*/ 459582 h 871538"/>
              <a:gd name="connsiteX171" fmla="*/ 750094 w 1866900"/>
              <a:gd name="connsiteY171" fmla="*/ 457200 h 871538"/>
              <a:gd name="connsiteX172" fmla="*/ 500063 w 1866900"/>
              <a:gd name="connsiteY172" fmla="*/ 464344 h 871538"/>
              <a:gd name="connsiteX173" fmla="*/ 347662 w 1866900"/>
              <a:gd name="connsiteY173" fmla="*/ 483394 h 871538"/>
              <a:gd name="connsiteX174" fmla="*/ 250031 w 1866900"/>
              <a:gd name="connsiteY174" fmla="*/ 514350 h 871538"/>
              <a:gd name="connsiteX175" fmla="*/ 185737 w 1866900"/>
              <a:gd name="connsiteY175"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78769 w 1866900"/>
              <a:gd name="connsiteY21" fmla="*/ 73819 h 871538"/>
              <a:gd name="connsiteX22" fmla="*/ 1564481 w 1866900"/>
              <a:gd name="connsiteY22" fmla="*/ 66675 h 871538"/>
              <a:gd name="connsiteX23" fmla="*/ 1557337 w 1866900"/>
              <a:gd name="connsiteY23" fmla="*/ 61913 h 871538"/>
              <a:gd name="connsiteX24" fmla="*/ 1547812 w 1866900"/>
              <a:gd name="connsiteY24" fmla="*/ 57150 h 871538"/>
              <a:gd name="connsiteX25" fmla="*/ 1533525 w 1866900"/>
              <a:gd name="connsiteY25" fmla="*/ 50007 h 871538"/>
              <a:gd name="connsiteX26" fmla="*/ 1526381 w 1866900"/>
              <a:gd name="connsiteY26" fmla="*/ 45244 h 871538"/>
              <a:gd name="connsiteX27" fmla="*/ 1519237 w 1866900"/>
              <a:gd name="connsiteY27" fmla="*/ 42863 h 871538"/>
              <a:gd name="connsiteX28" fmla="*/ 1509712 w 1866900"/>
              <a:gd name="connsiteY28" fmla="*/ 28575 h 871538"/>
              <a:gd name="connsiteX29" fmla="*/ 1504950 w 1866900"/>
              <a:gd name="connsiteY29" fmla="*/ 21432 h 871538"/>
              <a:gd name="connsiteX30" fmla="*/ 1507331 w 1866900"/>
              <a:gd name="connsiteY30" fmla="*/ 11907 h 871538"/>
              <a:gd name="connsiteX31" fmla="*/ 1528762 w 1866900"/>
              <a:gd name="connsiteY31" fmla="*/ 0 h 871538"/>
              <a:gd name="connsiteX32" fmla="*/ 1552575 w 1866900"/>
              <a:gd name="connsiteY32" fmla="*/ 2382 h 871538"/>
              <a:gd name="connsiteX33" fmla="*/ 1566862 w 1866900"/>
              <a:gd name="connsiteY33" fmla="*/ 7144 h 871538"/>
              <a:gd name="connsiteX34" fmla="*/ 1578769 w 1866900"/>
              <a:gd name="connsiteY34" fmla="*/ 9525 h 871538"/>
              <a:gd name="connsiteX35" fmla="*/ 1593056 w 1866900"/>
              <a:gd name="connsiteY35" fmla="*/ 14288 h 871538"/>
              <a:gd name="connsiteX36" fmla="*/ 1600200 w 1866900"/>
              <a:gd name="connsiteY36" fmla="*/ 19050 h 871538"/>
              <a:gd name="connsiteX37" fmla="*/ 1614487 w 1866900"/>
              <a:gd name="connsiteY37" fmla="*/ 21432 h 871538"/>
              <a:gd name="connsiteX38" fmla="*/ 1624012 w 1866900"/>
              <a:gd name="connsiteY38" fmla="*/ 23813 h 871538"/>
              <a:gd name="connsiteX39" fmla="*/ 1638300 w 1866900"/>
              <a:gd name="connsiteY39" fmla="*/ 28575 h 871538"/>
              <a:gd name="connsiteX40" fmla="*/ 1652587 w 1866900"/>
              <a:gd name="connsiteY40" fmla="*/ 30957 h 871538"/>
              <a:gd name="connsiteX41" fmla="*/ 1676400 w 1866900"/>
              <a:gd name="connsiteY41" fmla="*/ 33338 h 871538"/>
              <a:gd name="connsiteX42" fmla="*/ 1702594 w 1866900"/>
              <a:gd name="connsiteY42" fmla="*/ 38100 h 871538"/>
              <a:gd name="connsiteX43" fmla="*/ 1709737 w 1866900"/>
              <a:gd name="connsiteY43" fmla="*/ 40482 h 871538"/>
              <a:gd name="connsiteX44" fmla="*/ 1716881 w 1866900"/>
              <a:gd name="connsiteY44" fmla="*/ 47625 h 871538"/>
              <a:gd name="connsiteX45" fmla="*/ 1721644 w 1866900"/>
              <a:gd name="connsiteY45" fmla="*/ 61913 h 871538"/>
              <a:gd name="connsiteX46" fmla="*/ 1726406 w 1866900"/>
              <a:gd name="connsiteY46" fmla="*/ 78582 h 871538"/>
              <a:gd name="connsiteX47" fmla="*/ 1724025 w 1866900"/>
              <a:gd name="connsiteY47" fmla="*/ 102394 h 871538"/>
              <a:gd name="connsiteX48" fmla="*/ 1716881 w 1866900"/>
              <a:gd name="connsiteY48" fmla="*/ 104775 h 871538"/>
              <a:gd name="connsiteX49" fmla="*/ 1659731 w 1866900"/>
              <a:gd name="connsiteY49" fmla="*/ 107157 h 871538"/>
              <a:gd name="connsiteX50" fmla="*/ 1652587 w 1866900"/>
              <a:gd name="connsiteY50" fmla="*/ 111919 h 871538"/>
              <a:gd name="connsiteX51" fmla="*/ 1650206 w 1866900"/>
              <a:gd name="connsiteY51" fmla="*/ 119063 h 871538"/>
              <a:gd name="connsiteX52" fmla="*/ 1645444 w 1866900"/>
              <a:gd name="connsiteY52" fmla="*/ 126207 h 871538"/>
              <a:gd name="connsiteX53" fmla="*/ 1638300 w 1866900"/>
              <a:gd name="connsiteY53" fmla="*/ 140494 h 871538"/>
              <a:gd name="connsiteX54" fmla="*/ 1635919 w 1866900"/>
              <a:gd name="connsiteY54" fmla="*/ 159544 h 871538"/>
              <a:gd name="connsiteX55" fmla="*/ 1633537 w 1866900"/>
              <a:gd name="connsiteY55" fmla="*/ 166688 h 871538"/>
              <a:gd name="connsiteX56" fmla="*/ 1628775 w 1866900"/>
              <a:gd name="connsiteY56" fmla="*/ 204788 h 871538"/>
              <a:gd name="connsiteX57" fmla="*/ 1626394 w 1866900"/>
              <a:gd name="connsiteY57" fmla="*/ 271463 h 871538"/>
              <a:gd name="connsiteX58" fmla="*/ 1628775 w 1866900"/>
              <a:gd name="connsiteY58" fmla="*/ 338138 h 871538"/>
              <a:gd name="connsiteX59" fmla="*/ 1631156 w 1866900"/>
              <a:gd name="connsiteY59" fmla="*/ 345282 h 871538"/>
              <a:gd name="connsiteX60" fmla="*/ 1645444 w 1866900"/>
              <a:gd name="connsiteY60" fmla="*/ 359569 h 871538"/>
              <a:gd name="connsiteX61" fmla="*/ 1652587 w 1866900"/>
              <a:gd name="connsiteY61" fmla="*/ 361950 h 871538"/>
              <a:gd name="connsiteX62" fmla="*/ 1659731 w 1866900"/>
              <a:gd name="connsiteY62" fmla="*/ 366713 h 871538"/>
              <a:gd name="connsiteX63" fmla="*/ 1726406 w 1866900"/>
              <a:gd name="connsiteY63" fmla="*/ 361950 h 871538"/>
              <a:gd name="connsiteX64" fmla="*/ 1733550 w 1866900"/>
              <a:gd name="connsiteY64" fmla="*/ 297657 h 871538"/>
              <a:gd name="connsiteX65" fmla="*/ 1738312 w 1866900"/>
              <a:gd name="connsiteY65" fmla="*/ 271463 h 871538"/>
              <a:gd name="connsiteX66" fmla="*/ 1743075 w 1866900"/>
              <a:gd name="connsiteY66" fmla="*/ 264319 h 871538"/>
              <a:gd name="connsiteX67" fmla="*/ 1750219 w 1866900"/>
              <a:gd name="connsiteY67" fmla="*/ 261938 h 871538"/>
              <a:gd name="connsiteX68" fmla="*/ 1757362 w 1866900"/>
              <a:gd name="connsiteY68" fmla="*/ 257175 h 871538"/>
              <a:gd name="connsiteX69" fmla="*/ 1774031 w 1866900"/>
              <a:gd name="connsiteY69" fmla="*/ 252413 h 871538"/>
              <a:gd name="connsiteX70" fmla="*/ 1797844 w 1866900"/>
              <a:gd name="connsiteY70" fmla="*/ 254794 h 871538"/>
              <a:gd name="connsiteX71" fmla="*/ 1819275 w 1866900"/>
              <a:gd name="connsiteY71" fmla="*/ 271463 h 871538"/>
              <a:gd name="connsiteX72" fmla="*/ 1826419 w 1866900"/>
              <a:gd name="connsiteY72" fmla="*/ 276225 h 871538"/>
              <a:gd name="connsiteX73" fmla="*/ 1838325 w 1866900"/>
              <a:gd name="connsiteY73" fmla="*/ 297657 h 871538"/>
              <a:gd name="connsiteX74" fmla="*/ 1826419 w 1866900"/>
              <a:gd name="connsiteY74" fmla="*/ 328613 h 871538"/>
              <a:gd name="connsiteX75" fmla="*/ 1819275 w 1866900"/>
              <a:gd name="connsiteY75" fmla="*/ 330994 h 871538"/>
              <a:gd name="connsiteX76" fmla="*/ 1804987 w 1866900"/>
              <a:gd name="connsiteY76" fmla="*/ 342900 h 871538"/>
              <a:gd name="connsiteX77" fmla="*/ 1795462 w 1866900"/>
              <a:gd name="connsiteY77" fmla="*/ 357188 h 871538"/>
              <a:gd name="connsiteX78" fmla="*/ 1800225 w 1866900"/>
              <a:gd name="connsiteY78" fmla="*/ 397669 h 871538"/>
              <a:gd name="connsiteX79" fmla="*/ 1802606 w 1866900"/>
              <a:gd name="connsiteY79" fmla="*/ 404813 h 871538"/>
              <a:gd name="connsiteX80" fmla="*/ 1807369 w 1866900"/>
              <a:gd name="connsiteY80" fmla="*/ 411957 h 871538"/>
              <a:gd name="connsiteX81" fmla="*/ 1812131 w 1866900"/>
              <a:gd name="connsiteY81" fmla="*/ 426244 h 871538"/>
              <a:gd name="connsiteX82" fmla="*/ 1824037 w 1866900"/>
              <a:gd name="connsiteY82" fmla="*/ 447675 h 871538"/>
              <a:gd name="connsiteX83" fmla="*/ 1821656 w 1866900"/>
              <a:gd name="connsiteY83" fmla="*/ 485775 h 871538"/>
              <a:gd name="connsiteX84" fmla="*/ 1816894 w 1866900"/>
              <a:gd name="connsiteY84" fmla="*/ 492919 h 871538"/>
              <a:gd name="connsiteX85" fmla="*/ 1788319 w 1866900"/>
              <a:gd name="connsiteY85" fmla="*/ 485775 h 871538"/>
              <a:gd name="connsiteX86" fmla="*/ 1781175 w 1866900"/>
              <a:gd name="connsiteY86" fmla="*/ 483394 h 871538"/>
              <a:gd name="connsiteX87" fmla="*/ 1774031 w 1866900"/>
              <a:gd name="connsiteY87" fmla="*/ 481013 h 871538"/>
              <a:gd name="connsiteX88" fmla="*/ 1759744 w 1866900"/>
              <a:gd name="connsiteY88" fmla="*/ 459582 h 871538"/>
              <a:gd name="connsiteX89" fmla="*/ 1754981 w 1866900"/>
              <a:gd name="connsiteY89" fmla="*/ 452438 h 871538"/>
              <a:gd name="connsiteX90" fmla="*/ 1747837 w 1866900"/>
              <a:gd name="connsiteY90" fmla="*/ 438150 h 871538"/>
              <a:gd name="connsiteX91" fmla="*/ 1728787 w 1866900"/>
              <a:gd name="connsiteY91" fmla="*/ 426244 h 871538"/>
              <a:gd name="connsiteX92" fmla="*/ 1721644 w 1866900"/>
              <a:gd name="connsiteY92" fmla="*/ 421482 h 871538"/>
              <a:gd name="connsiteX93" fmla="*/ 1707356 w 1866900"/>
              <a:gd name="connsiteY93" fmla="*/ 416719 h 871538"/>
              <a:gd name="connsiteX94" fmla="*/ 1690687 w 1866900"/>
              <a:gd name="connsiteY94" fmla="*/ 419100 h 871538"/>
              <a:gd name="connsiteX95" fmla="*/ 1654969 w 1866900"/>
              <a:gd name="connsiteY95" fmla="*/ 426244 h 871538"/>
              <a:gd name="connsiteX96" fmla="*/ 1647825 w 1866900"/>
              <a:gd name="connsiteY96" fmla="*/ 440532 h 871538"/>
              <a:gd name="connsiteX97" fmla="*/ 1652587 w 1866900"/>
              <a:gd name="connsiteY97" fmla="*/ 523875 h 871538"/>
              <a:gd name="connsiteX98" fmla="*/ 1657350 w 1866900"/>
              <a:gd name="connsiteY98" fmla="*/ 538163 h 871538"/>
              <a:gd name="connsiteX99" fmla="*/ 1662112 w 1866900"/>
              <a:gd name="connsiteY99" fmla="*/ 554832 h 871538"/>
              <a:gd name="connsiteX100" fmla="*/ 1666875 w 1866900"/>
              <a:gd name="connsiteY100" fmla="*/ 561975 h 871538"/>
              <a:gd name="connsiteX101" fmla="*/ 1676400 w 1866900"/>
              <a:gd name="connsiteY101" fmla="*/ 573882 h 871538"/>
              <a:gd name="connsiteX102" fmla="*/ 1678781 w 1866900"/>
              <a:gd name="connsiteY102" fmla="*/ 581025 h 871538"/>
              <a:gd name="connsiteX103" fmla="*/ 1688306 w 1866900"/>
              <a:gd name="connsiteY103" fmla="*/ 595313 h 871538"/>
              <a:gd name="connsiteX104" fmla="*/ 1693069 w 1866900"/>
              <a:gd name="connsiteY104" fmla="*/ 602457 h 871538"/>
              <a:gd name="connsiteX105" fmla="*/ 1697831 w 1866900"/>
              <a:gd name="connsiteY105" fmla="*/ 616744 h 871538"/>
              <a:gd name="connsiteX106" fmla="*/ 1707356 w 1866900"/>
              <a:gd name="connsiteY106" fmla="*/ 631032 h 871538"/>
              <a:gd name="connsiteX107" fmla="*/ 1714500 w 1866900"/>
              <a:gd name="connsiteY107" fmla="*/ 652463 h 871538"/>
              <a:gd name="connsiteX108" fmla="*/ 1716881 w 1866900"/>
              <a:gd name="connsiteY108" fmla="*/ 659607 h 871538"/>
              <a:gd name="connsiteX109" fmla="*/ 1731169 w 1866900"/>
              <a:gd name="connsiteY109" fmla="*/ 666750 h 871538"/>
              <a:gd name="connsiteX110" fmla="*/ 1781175 w 1866900"/>
              <a:gd name="connsiteY110" fmla="*/ 659607 h 871538"/>
              <a:gd name="connsiteX111" fmla="*/ 1788319 w 1866900"/>
              <a:gd name="connsiteY111" fmla="*/ 654844 h 871538"/>
              <a:gd name="connsiteX112" fmla="*/ 1802606 w 1866900"/>
              <a:gd name="connsiteY112" fmla="*/ 650082 h 871538"/>
              <a:gd name="connsiteX113" fmla="*/ 1809750 w 1866900"/>
              <a:gd name="connsiteY113" fmla="*/ 645319 h 871538"/>
              <a:gd name="connsiteX114" fmla="*/ 1852612 w 1866900"/>
              <a:gd name="connsiteY114" fmla="*/ 645319 h 871538"/>
              <a:gd name="connsiteX115" fmla="*/ 1859756 w 1866900"/>
              <a:gd name="connsiteY115" fmla="*/ 650082 h 871538"/>
              <a:gd name="connsiteX116" fmla="*/ 1862137 w 1866900"/>
              <a:gd name="connsiteY116" fmla="*/ 657225 h 871538"/>
              <a:gd name="connsiteX117" fmla="*/ 1866900 w 1866900"/>
              <a:gd name="connsiteY117" fmla="*/ 664369 h 871538"/>
              <a:gd name="connsiteX118" fmla="*/ 1864519 w 1866900"/>
              <a:gd name="connsiteY118" fmla="*/ 697707 h 871538"/>
              <a:gd name="connsiteX119" fmla="*/ 1857375 w 1866900"/>
              <a:gd name="connsiteY119" fmla="*/ 704850 h 871538"/>
              <a:gd name="connsiteX120" fmla="*/ 1854994 w 1866900"/>
              <a:gd name="connsiteY120" fmla="*/ 711994 h 871538"/>
              <a:gd name="connsiteX121" fmla="*/ 1840706 w 1866900"/>
              <a:gd name="connsiteY121" fmla="*/ 723900 h 871538"/>
              <a:gd name="connsiteX122" fmla="*/ 1833562 w 1866900"/>
              <a:gd name="connsiteY122" fmla="*/ 726282 h 871538"/>
              <a:gd name="connsiteX123" fmla="*/ 1826419 w 1866900"/>
              <a:gd name="connsiteY123" fmla="*/ 731044 h 871538"/>
              <a:gd name="connsiteX124" fmla="*/ 1793081 w 1866900"/>
              <a:gd name="connsiteY124" fmla="*/ 740569 h 871538"/>
              <a:gd name="connsiteX125" fmla="*/ 1785937 w 1866900"/>
              <a:gd name="connsiteY125" fmla="*/ 742950 h 871538"/>
              <a:gd name="connsiteX126" fmla="*/ 1771650 w 1866900"/>
              <a:gd name="connsiteY126" fmla="*/ 752475 h 871538"/>
              <a:gd name="connsiteX127" fmla="*/ 1762125 w 1866900"/>
              <a:gd name="connsiteY127" fmla="*/ 764382 h 871538"/>
              <a:gd name="connsiteX128" fmla="*/ 1754981 w 1866900"/>
              <a:gd name="connsiteY128" fmla="*/ 785813 h 871538"/>
              <a:gd name="connsiteX129" fmla="*/ 1752600 w 1866900"/>
              <a:gd name="connsiteY129" fmla="*/ 792957 h 871538"/>
              <a:gd name="connsiteX130" fmla="*/ 1747837 w 1866900"/>
              <a:gd name="connsiteY130" fmla="*/ 800100 h 871538"/>
              <a:gd name="connsiteX131" fmla="*/ 1745456 w 1866900"/>
              <a:gd name="connsiteY131" fmla="*/ 838200 h 871538"/>
              <a:gd name="connsiteX132" fmla="*/ 1743075 w 1866900"/>
              <a:gd name="connsiteY132" fmla="*/ 845344 h 871538"/>
              <a:gd name="connsiteX133" fmla="*/ 1733550 w 1866900"/>
              <a:gd name="connsiteY133" fmla="*/ 859632 h 871538"/>
              <a:gd name="connsiteX134" fmla="*/ 1712119 w 1866900"/>
              <a:gd name="connsiteY134" fmla="*/ 869157 h 871538"/>
              <a:gd name="connsiteX135" fmla="*/ 1704975 w 1866900"/>
              <a:gd name="connsiteY135" fmla="*/ 871538 h 871538"/>
              <a:gd name="connsiteX136" fmla="*/ 1688306 w 1866900"/>
              <a:gd name="connsiteY136" fmla="*/ 869157 h 871538"/>
              <a:gd name="connsiteX137" fmla="*/ 1678781 w 1866900"/>
              <a:gd name="connsiteY137" fmla="*/ 854869 h 871538"/>
              <a:gd name="connsiteX138" fmla="*/ 1674019 w 1866900"/>
              <a:gd name="connsiteY138" fmla="*/ 847725 h 871538"/>
              <a:gd name="connsiteX139" fmla="*/ 1676400 w 1866900"/>
              <a:gd name="connsiteY139" fmla="*/ 812007 h 871538"/>
              <a:gd name="connsiteX140" fmla="*/ 1678781 w 1866900"/>
              <a:gd name="connsiteY140" fmla="*/ 804863 h 871538"/>
              <a:gd name="connsiteX141" fmla="*/ 1676400 w 1866900"/>
              <a:gd name="connsiteY141" fmla="*/ 745332 h 871538"/>
              <a:gd name="connsiteX142" fmla="*/ 1671637 w 1866900"/>
              <a:gd name="connsiteY142" fmla="*/ 731044 h 871538"/>
              <a:gd name="connsiteX143" fmla="*/ 1664494 w 1866900"/>
              <a:gd name="connsiteY143" fmla="*/ 716757 h 871538"/>
              <a:gd name="connsiteX144" fmla="*/ 1657350 w 1866900"/>
              <a:gd name="connsiteY144" fmla="*/ 711994 h 871538"/>
              <a:gd name="connsiteX145" fmla="*/ 1654969 w 1866900"/>
              <a:gd name="connsiteY145" fmla="*/ 704850 h 871538"/>
              <a:gd name="connsiteX146" fmla="*/ 1645444 w 1866900"/>
              <a:gd name="connsiteY146" fmla="*/ 690563 h 871538"/>
              <a:gd name="connsiteX147" fmla="*/ 1643062 w 1866900"/>
              <a:gd name="connsiteY147" fmla="*/ 683419 h 871538"/>
              <a:gd name="connsiteX148" fmla="*/ 1635919 w 1866900"/>
              <a:gd name="connsiteY148" fmla="*/ 678657 h 871538"/>
              <a:gd name="connsiteX149" fmla="*/ 1624012 w 1866900"/>
              <a:gd name="connsiteY149" fmla="*/ 657225 h 871538"/>
              <a:gd name="connsiteX150" fmla="*/ 1619250 w 1866900"/>
              <a:gd name="connsiteY150" fmla="*/ 650082 h 871538"/>
              <a:gd name="connsiteX151" fmla="*/ 1614487 w 1866900"/>
              <a:gd name="connsiteY151" fmla="*/ 642938 h 871538"/>
              <a:gd name="connsiteX152" fmla="*/ 1609725 w 1866900"/>
              <a:gd name="connsiteY152" fmla="*/ 626269 h 871538"/>
              <a:gd name="connsiteX153" fmla="*/ 1604962 w 1866900"/>
              <a:gd name="connsiteY153" fmla="*/ 611982 h 871538"/>
              <a:gd name="connsiteX154" fmla="*/ 1602581 w 1866900"/>
              <a:gd name="connsiteY154" fmla="*/ 604838 h 871538"/>
              <a:gd name="connsiteX155" fmla="*/ 1597819 w 1866900"/>
              <a:gd name="connsiteY155" fmla="*/ 588169 h 871538"/>
              <a:gd name="connsiteX156" fmla="*/ 1590675 w 1866900"/>
              <a:gd name="connsiteY156" fmla="*/ 581025 h 871538"/>
              <a:gd name="connsiteX157" fmla="*/ 1585912 w 1866900"/>
              <a:gd name="connsiteY157" fmla="*/ 573882 h 871538"/>
              <a:gd name="connsiteX158" fmla="*/ 1571625 w 1866900"/>
              <a:gd name="connsiteY158" fmla="*/ 564357 h 871538"/>
              <a:gd name="connsiteX159" fmla="*/ 1557337 w 1866900"/>
              <a:gd name="connsiteY159" fmla="*/ 552450 h 871538"/>
              <a:gd name="connsiteX160" fmla="*/ 1547812 w 1866900"/>
              <a:gd name="connsiteY160" fmla="*/ 542925 h 871538"/>
              <a:gd name="connsiteX161" fmla="*/ 1538287 w 1866900"/>
              <a:gd name="connsiteY161" fmla="*/ 533400 h 871538"/>
              <a:gd name="connsiteX162" fmla="*/ 1526381 w 1866900"/>
              <a:gd name="connsiteY162" fmla="*/ 519113 h 871538"/>
              <a:gd name="connsiteX163" fmla="*/ 1521619 w 1866900"/>
              <a:gd name="connsiteY163" fmla="*/ 511969 h 871538"/>
              <a:gd name="connsiteX164" fmla="*/ 1514475 w 1866900"/>
              <a:gd name="connsiteY164" fmla="*/ 509588 h 871538"/>
              <a:gd name="connsiteX165" fmla="*/ 1502569 w 1866900"/>
              <a:gd name="connsiteY165" fmla="*/ 497682 h 871538"/>
              <a:gd name="connsiteX166" fmla="*/ 1490662 w 1866900"/>
              <a:gd name="connsiteY166" fmla="*/ 483394 h 871538"/>
              <a:gd name="connsiteX167" fmla="*/ 1469231 w 1866900"/>
              <a:gd name="connsiteY167" fmla="*/ 473869 h 871538"/>
              <a:gd name="connsiteX168" fmla="*/ 1231106 w 1866900"/>
              <a:gd name="connsiteY168" fmla="*/ 471488 h 871538"/>
              <a:gd name="connsiteX169" fmla="*/ 1031081 w 1866900"/>
              <a:gd name="connsiteY169" fmla="*/ 461963 h 871538"/>
              <a:gd name="connsiteX170" fmla="*/ 840581 w 1866900"/>
              <a:gd name="connsiteY170" fmla="*/ 459582 h 871538"/>
              <a:gd name="connsiteX171" fmla="*/ 750094 w 1866900"/>
              <a:gd name="connsiteY171" fmla="*/ 457200 h 871538"/>
              <a:gd name="connsiteX172" fmla="*/ 500063 w 1866900"/>
              <a:gd name="connsiteY172" fmla="*/ 464344 h 871538"/>
              <a:gd name="connsiteX173" fmla="*/ 347662 w 1866900"/>
              <a:gd name="connsiteY173" fmla="*/ 483394 h 871538"/>
              <a:gd name="connsiteX174" fmla="*/ 250031 w 1866900"/>
              <a:gd name="connsiteY174" fmla="*/ 514350 h 871538"/>
              <a:gd name="connsiteX175" fmla="*/ 185737 w 1866900"/>
              <a:gd name="connsiteY175"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57337 w 1866900"/>
              <a:gd name="connsiteY22" fmla="*/ 61913 h 871538"/>
              <a:gd name="connsiteX23" fmla="*/ 1547812 w 1866900"/>
              <a:gd name="connsiteY23" fmla="*/ 57150 h 871538"/>
              <a:gd name="connsiteX24" fmla="*/ 1533525 w 1866900"/>
              <a:gd name="connsiteY24" fmla="*/ 50007 h 871538"/>
              <a:gd name="connsiteX25" fmla="*/ 1526381 w 1866900"/>
              <a:gd name="connsiteY25" fmla="*/ 45244 h 871538"/>
              <a:gd name="connsiteX26" fmla="*/ 1519237 w 1866900"/>
              <a:gd name="connsiteY26" fmla="*/ 42863 h 871538"/>
              <a:gd name="connsiteX27" fmla="*/ 1509712 w 1866900"/>
              <a:gd name="connsiteY27" fmla="*/ 28575 h 871538"/>
              <a:gd name="connsiteX28" fmla="*/ 1504950 w 1866900"/>
              <a:gd name="connsiteY28" fmla="*/ 21432 h 871538"/>
              <a:gd name="connsiteX29" fmla="*/ 1507331 w 1866900"/>
              <a:gd name="connsiteY29" fmla="*/ 11907 h 871538"/>
              <a:gd name="connsiteX30" fmla="*/ 1528762 w 1866900"/>
              <a:gd name="connsiteY30" fmla="*/ 0 h 871538"/>
              <a:gd name="connsiteX31" fmla="*/ 1552575 w 1866900"/>
              <a:gd name="connsiteY31" fmla="*/ 2382 h 871538"/>
              <a:gd name="connsiteX32" fmla="*/ 1566862 w 1866900"/>
              <a:gd name="connsiteY32" fmla="*/ 7144 h 871538"/>
              <a:gd name="connsiteX33" fmla="*/ 1578769 w 1866900"/>
              <a:gd name="connsiteY33" fmla="*/ 9525 h 871538"/>
              <a:gd name="connsiteX34" fmla="*/ 1593056 w 1866900"/>
              <a:gd name="connsiteY34" fmla="*/ 14288 h 871538"/>
              <a:gd name="connsiteX35" fmla="*/ 1600200 w 1866900"/>
              <a:gd name="connsiteY35" fmla="*/ 19050 h 871538"/>
              <a:gd name="connsiteX36" fmla="*/ 1614487 w 1866900"/>
              <a:gd name="connsiteY36" fmla="*/ 21432 h 871538"/>
              <a:gd name="connsiteX37" fmla="*/ 1624012 w 1866900"/>
              <a:gd name="connsiteY37" fmla="*/ 23813 h 871538"/>
              <a:gd name="connsiteX38" fmla="*/ 1638300 w 1866900"/>
              <a:gd name="connsiteY38" fmla="*/ 28575 h 871538"/>
              <a:gd name="connsiteX39" fmla="*/ 1652587 w 1866900"/>
              <a:gd name="connsiteY39" fmla="*/ 30957 h 871538"/>
              <a:gd name="connsiteX40" fmla="*/ 1676400 w 1866900"/>
              <a:gd name="connsiteY40" fmla="*/ 33338 h 871538"/>
              <a:gd name="connsiteX41" fmla="*/ 1702594 w 1866900"/>
              <a:gd name="connsiteY41" fmla="*/ 38100 h 871538"/>
              <a:gd name="connsiteX42" fmla="*/ 1709737 w 1866900"/>
              <a:gd name="connsiteY42" fmla="*/ 40482 h 871538"/>
              <a:gd name="connsiteX43" fmla="*/ 1716881 w 1866900"/>
              <a:gd name="connsiteY43" fmla="*/ 47625 h 871538"/>
              <a:gd name="connsiteX44" fmla="*/ 1721644 w 1866900"/>
              <a:gd name="connsiteY44" fmla="*/ 61913 h 871538"/>
              <a:gd name="connsiteX45" fmla="*/ 1726406 w 1866900"/>
              <a:gd name="connsiteY45" fmla="*/ 78582 h 871538"/>
              <a:gd name="connsiteX46" fmla="*/ 1724025 w 1866900"/>
              <a:gd name="connsiteY46" fmla="*/ 102394 h 871538"/>
              <a:gd name="connsiteX47" fmla="*/ 1716881 w 1866900"/>
              <a:gd name="connsiteY47" fmla="*/ 104775 h 871538"/>
              <a:gd name="connsiteX48" fmla="*/ 1659731 w 1866900"/>
              <a:gd name="connsiteY48" fmla="*/ 107157 h 871538"/>
              <a:gd name="connsiteX49" fmla="*/ 1652587 w 1866900"/>
              <a:gd name="connsiteY49" fmla="*/ 111919 h 871538"/>
              <a:gd name="connsiteX50" fmla="*/ 1650206 w 1866900"/>
              <a:gd name="connsiteY50" fmla="*/ 119063 h 871538"/>
              <a:gd name="connsiteX51" fmla="*/ 1645444 w 1866900"/>
              <a:gd name="connsiteY51" fmla="*/ 126207 h 871538"/>
              <a:gd name="connsiteX52" fmla="*/ 1638300 w 1866900"/>
              <a:gd name="connsiteY52" fmla="*/ 140494 h 871538"/>
              <a:gd name="connsiteX53" fmla="*/ 1635919 w 1866900"/>
              <a:gd name="connsiteY53" fmla="*/ 159544 h 871538"/>
              <a:gd name="connsiteX54" fmla="*/ 1633537 w 1866900"/>
              <a:gd name="connsiteY54" fmla="*/ 166688 h 871538"/>
              <a:gd name="connsiteX55" fmla="*/ 1628775 w 1866900"/>
              <a:gd name="connsiteY55" fmla="*/ 204788 h 871538"/>
              <a:gd name="connsiteX56" fmla="*/ 1626394 w 1866900"/>
              <a:gd name="connsiteY56" fmla="*/ 271463 h 871538"/>
              <a:gd name="connsiteX57" fmla="*/ 1628775 w 1866900"/>
              <a:gd name="connsiteY57" fmla="*/ 338138 h 871538"/>
              <a:gd name="connsiteX58" fmla="*/ 1631156 w 1866900"/>
              <a:gd name="connsiteY58" fmla="*/ 345282 h 871538"/>
              <a:gd name="connsiteX59" fmla="*/ 1645444 w 1866900"/>
              <a:gd name="connsiteY59" fmla="*/ 359569 h 871538"/>
              <a:gd name="connsiteX60" fmla="*/ 1652587 w 1866900"/>
              <a:gd name="connsiteY60" fmla="*/ 361950 h 871538"/>
              <a:gd name="connsiteX61" fmla="*/ 1659731 w 1866900"/>
              <a:gd name="connsiteY61" fmla="*/ 366713 h 871538"/>
              <a:gd name="connsiteX62" fmla="*/ 1726406 w 1866900"/>
              <a:gd name="connsiteY62" fmla="*/ 361950 h 871538"/>
              <a:gd name="connsiteX63" fmla="*/ 1733550 w 1866900"/>
              <a:gd name="connsiteY63" fmla="*/ 297657 h 871538"/>
              <a:gd name="connsiteX64" fmla="*/ 1738312 w 1866900"/>
              <a:gd name="connsiteY64" fmla="*/ 271463 h 871538"/>
              <a:gd name="connsiteX65" fmla="*/ 1743075 w 1866900"/>
              <a:gd name="connsiteY65" fmla="*/ 264319 h 871538"/>
              <a:gd name="connsiteX66" fmla="*/ 1750219 w 1866900"/>
              <a:gd name="connsiteY66" fmla="*/ 261938 h 871538"/>
              <a:gd name="connsiteX67" fmla="*/ 1757362 w 1866900"/>
              <a:gd name="connsiteY67" fmla="*/ 257175 h 871538"/>
              <a:gd name="connsiteX68" fmla="*/ 1774031 w 1866900"/>
              <a:gd name="connsiteY68" fmla="*/ 252413 h 871538"/>
              <a:gd name="connsiteX69" fmla="*/ 1797844 w 1866900"/>
              <a:gd name="connsiteY69" fmla="*/ 254794 h 871538"/>
              <a:gd name="connsiteX70" fmla="*/ 1819275 w 1866900"/>
              <a:gd name="connsiteY70" fmla="*/ 271463 h 871538"/>
              <a:gd name="connsiteX71" fmla="*/ 1826419 w 1866900"/>
              <a:gd name="connsiteY71" fmla="*/ 276225 h 871538"/>
              <a:gd name="connsiteX72" fmla="*/ 1838325 w 1866900"/>
              <a:gd name="connsiteY72" fmla="*/ 297657 h 871538"/>
              <a:gd name="connsiteX73" fmla="*/ 1826419 w 1866900"/>
              <a:gd name="connsiteY73" fmla="*/ 328613 h 871538"/>
              <a:gd name="connsiteX74" fmla="*/ 1819275 w 1866900"/>
              <a:gd name="connsiteY74" fmla="*/ 330994 h 871538"/>
              <a:gd name="connsiteX75" fmla="*/ 1804987 w 1866900"/>
              <a:gd name="connsiteY75" fmla="*/ 342900 h 871538"/>
              <a:gd name="connsiteX76" fmla="*/ 1795462 w 1866900"/>
              <a:gd name="connsiteY76" fmla="*/ 357188 h 871538"/>
              <a:gd name="connsiteX77" fmla="*/ 1800225 w 1866900"/>
              <a:gd name="connsiteY77" fmla="*/ 397669 h 871538"/>
              <a:gd name="connsiteX78" fmla="*/ 1802606 w 1866900"/>
              <a:gd name="connsiteY78" fmla="*/ 404813 h 871538"/>
              <a:gd name="connsiteX79" fmla="*/ 1807369 w 1866900"/>
              <a:gd name="connsiteY79" fmla="*/ 411957 h 871538"/>
              <a:gd name="connsiteX80" fmla="*/ 1812131 w 1866900"/>
              <a:gd name="connsiteY80" fmla="*/ 426244 h 871538"/>
              <a:gd name="connsiteX81" fmla="*/ 1824037 w 1866900"/>
              <a:gd name="connsiteY81" fmla="*/ 447675 h 871538"/>
              <a:gd name="connsiteX82" fmla="*/ 1821656 w 1866900"/>
              <a:gd name="connsiteY82" fmla="*/ 485775 h 871538"/>
              <a:gd name="connsiteX83" fmla="*/ 1816894 w 1866900"/>
              <a:gd name="connsiteY83" fmla="*/ 492919 h 871538"/>
              <a:gd name="connsiteX84" fmla="*/ 1788319 w 1866900"/>
              <a:gd name="connsiteY84" fmla="*/ 485775 h 871538"/>
              <a:gd name="connsiteX85" fmla="*/ 1781175 w 1866900"/>
              <a:gd name="connsiteY85" fmla="*/ 483394 h 871538"/>
              <a:gd name="connsiteX86" fmla="*/ 1774031 w 1866900"/>
              <a:gd name="connsiteY86" fmla="*/ 481013 h 871538"/>
              <a:gd name="connsiteX87" fmla="*/ 1759744 w 1866900"/>
              <a:gd name="connsiteY87" fmla="*/ 459582 h 871538"/>
              <a:gd name="connsiteX88" fmla="*/ 1754981 w 1866900"/>
              <a:gd name="connsiteY88" fmla="*/ 452438 h 871538"/>
              <a:gd name="connsiteX89" fmla="*/ 1747837 w 1866900"/>
              <a:gd name="connsiteY89" fmla="*/ 438150 h 871538"/>
              <a:gd name="connsiteX90" fmla="*/ 1728787 w 1866900"/>
              <a:gd name="connsiteY90" fmla="*/ 426244 h 871538"/>
              <a:gd name="connsiteX91" fmla="*/ 1721644 w 1866900"/>
              <a:gd name="connsiteY91" fmla="*/ 421482 h 871538"/>
              <a:gd name="connsiteX92" fmla="*/ 1707356 w 1866900"/>
              <a:gd name="connsiteY92" fmla="*/ 416719 h 871538"/>
              <a:gd name="connsiteX93" fmla="*/ 1690687 w 1866900"/>
              <a:gd name="connsiteY93" fmla="*/ 419100 h 871538"/>
              <a:gd name="connsiteX94" fmla="*/ 1654969 w 1866900"/>
              <a:gd name="connsiteY94" fmla="*/ 426244 h 871538"/>
              <a:gd name="connsiteX95" fmla="*/ 1647825 w 1866900"/>
              <a:gd name="connsiteY95" fmla="*/ 440532 h 871538"/>
              <a:gd name="connsiteX96" fmla="*/ 1652587 w 1866900"/>
              <a:gd name="connsiteY96" fmla="*/ 523875 h 871538"/>
              <a:gd name="connsiteX97" fmla="*/ 1657350 w 1866900"/>
              <a:gd name="connsiteY97" fmla="*/ 538163 h 871538"/>
              <a:gd name="connsiteX98" fmla="*/ 1662112 w 1866900"/>
              <a:gd name="connsiteY98" fmla="*/ 554832 h 871538"/>
              <a:gd name="connsiteX99" fmla="*/ 1666875 w 1866900"/>
              <a:gd name="connsiteY99" fmla="*/ 561975 h 871538"/>
              <a:gd name="connsiteX100" fmla="*/ 1676400 w 1866900"/>
              <a:gd name="connsiteY100" fmla="*/ 573882 h 871538"/>
              <a:gd name="connsiteX101" fmla="*/ 1678781 w 1866900"/>
              <a:gd name="connsiteY101" fmla="*/ 581025 h 871538"/>
              <a:gd name="connsiteX102" fmla="*/ 1688306 w 1866900"/>
              <a:gd name="connsiteY102" fmla="*/ 595313 h 871538"/>
              <a:gd name="connsiteX103" fmla="*/ 1693069 w 1866900"/>
              <a:gd name="connsiteY103" fmla="*/ 602457 h 871538"/>
              <a:gd name="connsiteX104" fmla="*/ 1697831 w 1866900"/>
              <a:gd name="connsiteY104" fmla="*/ 616744 h 871538"/>
              <a:gd name="connsiteX105" fmla="*/ 1707356 w 1866900"/>
              <a:gd name="connsiteY105" fmla="*/ 631032 h 871538"/>
              <a:gd name="connsiteX106" fmla="*/ 1714500 w 1866900"/>
              <a:gd name="connsiteY106" fmla="*/ 652463 h 871538"/>
              <a:gd name="connsiteX107" fmla="*/ 1716881 w 1866900"/>
              <a:gd name="connsiteY107" fmla="*/ 659607 h 871538"/>
              <a:gd name="connsiteX108" fmla="*/ 1731169 w 1866900"/>
              <a:gd name="connsiteY108" fmla="*/ 666750 h 871538"/>
              <a:gd name="connsiteX109" fmla="*/ 1781175 w 1866900"/>
              <a:gd name="connsiteY109" fmla="*/ 659607 h 871538"/>
              <a:gd name="connsiteX110" fmla="*/ 1788319 w 1866900"/>
              <a:gd name="connsiteY110" fmla="*/ 654844 h 871538"/>
              <a:gd name="connsiteX111" fmla="*/ 1802606 w 1866900"/>
              <a:gd name="connsiteY111" fmla="*/ 650082 h 871538"/>
              <a:gd name="connsiteX112" fmla="*/ 1809750 w 1866900"/>
              <a:gd name="connsiteY112" fmla="*/ 645319 h 871538"/>
              <a:gd name="connsiteX113" fmla="*/ 1852612 w 1866900"/>
              <a:gd name="connsiteY113" fmla="*/ 645319 h 871538"/>
              <a:gd name="connsiteX114" fmla="*/ 1859756 w 1866900"/>
              <a:gd name="connsiteY114" fmla="*/ 650082 h 871538"/>
              <a:gd name="connsiteX115" fmla="*/ 1862137 w 1866900"/>
              <a:gd name="connsiteY115" fmla="*/ 657225 h 871538"/>
              <a:gd name="connsiteX116" fmla="*/ 1866900 w 1866900"/>
              <a:gd name="connsiteY116" fmla="*/ 664369 h 871538"/>
              <a:gd name="connsiteX117" fmla="*/ 1864519 w 1866900"/>
              <a:gd name="connsiteY117" fmla="*/ 697707 h 871538"/>
              <a:gd name="connsiteX118" fmla="*/ 1857375 w 1866900"/>
              <a:gd name="connsiteY118" fmla="*/ 704850 h 871538"/>
              <a:gd name="connsiteX119" fmla="*/ 1854994 w 1866900"/>
              <a:gd name="connsiteY119" fmla="*/ 711994 h 871538"/>
              <a:gd name="connsiteX120" fmla="*/ 1840706 w 1866900"/>
              <a:gd name="connsiteY120" fmla="*/ 723900 h 871538"/>
              <a:gd name="connsiteX121" fmla="*/ 1833562 w 1866900"/>
              <a:gd name="connsiteY121" fmla="*/ 726282 h 871538"/>
              <a:gd name="connsiteX122" fmla="*/ 1826419 w 1866900"/>
              <a:gd name="connsiteY122" fmla="*/ 731044 h 871538"/>
              <a:gd name="connsiteX123" fmla="*/ 1793081 w 1866900"/>
              <a:gd name="connsiteY123" fmla="*/ 740569 h 871538"/>
              <a:gd name="connsiteX124" fmla="*/ 1785937 w 1866900"/>
              <a:gd name="connsiteY124" fmla="*/ 742950 h 871538"/>
              <a:gd name="connsiteX125" fmla="*/ 1771650 w 1866900"/>
              <a:gd name="connsiteY125" fmla="*/ 752475 h 871538"/>
              <a:gd name="connsiteX126" fmla="*/ 1762125 w 1866900"/>
              <a:gd name="connsiteY126" fmla="*/ 764382 h 871538"/>
              <a:gd name="connsiteX127" fmla="*/ 1754981 w 1866900"/>
              <a:gd name="connsiteY127" fmla="*/ 785813 h 871538"/>
              <a:gd name="connsiteX128" fmla="*/ 1752600 w 1866900"/>
              <a:gd name="connsiteY128" fmla="*/ 792957 h 871538"/>
              <a:gd name="connsiteX129" fmla="*/ 1747837 w 1866900"/>
              <a:gd name="connsiteY129" fmla="*/ 800100 h 871538"/>
              <a:gd name="connsiteX130" fmla="*/ 1745456 w 1866900"/>
              <a:gd name="connsiteY130" fmla="*/ 838200 h 871538"/>
              <a:gd name="connsiteX131" fmla="*/ 1743075 w 1866900"/>
              <a:gd name="connsiteY131" fmla="*/ 845344 h 871538"/>
              <a:gd name="connsiteX132" fmla="*/ 1733550 w 1866900"/>
              <a:gd name="connsiteY132" fmla="*/ 859632 h 871538"/>
              <a:gd name="connsiteX133" fmla="*/ 1712119 w 1866900"/>
              <a:gd name="connsiteY133" fmla="*/ 869157 h 871538"/>
              <a:gd name="connsiteX134" fmla="*/ 1704975 w 1866900"/>
              <a:gd name="connsiteY134" fmla="*/ 871538 h 871538"/>
              <a:gd name="connsiteX135" fmla="*/ 1688306 w 1866900"/>
              <a:gd name="connsiteY135" fmla="*/ 869157 h 871538"/>
              <a:gd name="connsiteX136" fmla="*/ 1678781 w 1866900"/>
              <a:gd name="connsiteY136" fmla="*/ 854869 h 871538"/>
              <a:gd name="connsiteX137" fmla="*/ 1674019 w 1866900"/>
              <a:gd name="connsiteY137" fmla="*/ 847725 h 871538"/>
              <a:gd name="connsiteX138" fmla="*/ 1676400 w 1866900"/>
              <a:gd name="connsiteY138" fmla="*/ 812007 h 871538"/>
              <a:gd name="connsiteX139" fmla="*/ 1678781 w 1866900"/>
              <a:gd name="connsiteY139" fmla="*/ 804863 h 871538"/>
              <a:gd name="connsiteX140" fmla="*/ 1676400 w 1866900"/>
              <a:gd name="connsiteY140" fmla="*/ 745332 h 871538"/>
              <a:gd name="connsiteX141" fmla="*/ 1671637 w 1866900"/>
              <a:gd name="connsiteY141" fmla="*/ 731044 h 871538"/>
              <a:gd name="connsiteX142" fmla="*/ 1664494 w 1866900"/>
              <a:gd name="connsiteY142" fmla="*/ 716757 h 871538"/>
              <a:gd name="connsiteX143" fmla="*/ 1657350 w 1866900"/>
              <a:gd name="connsiteY143" fmla="*/ 711994 h 871538"/>
              <a:gd name="connsiteX144" fmla="*/ 1654969 w 1866900"/>
              <a:gd name="connsiteY144" fmla="*/ 704850 h 871538"/>
              <a:gd name="connsiteX145" fmla="*/ 1645444 w 1866900"/>
              <a:gd name="connsiteY145" fmla="*/ 690563 h 871538"/>
              <a:gd name="connsiteX146" fmla="*/ 1643062 w 1866900"/>
              <a:gd name="connsiteY146" fmla="*/ 683419 h 871538"/>
              <a:gd name="connsiteX147" fmla="*/ 1635919 w 1866900"/>
              <a:gd name="connsiteY147" fmla="*/ 678657 h 871538"/>
              <a:gd name="connsiteX148" fmla="*/ 1624012 w 1866900"/>
              <a:gd name="connsiteY148" fmla="*/ 657225 h 871538"/>
              <a:gd name="connsiteX149" fmla="*/ 1619250 w 1866900"/>
              <a:gd name="connsiteY149" fmla="*/ 650082 h 871538"/>
              <a:gd name="connsiteX150" fmla="*/ 1614487 w 1866900"/>
              <a:gd name="connsiteY150" fmla="*/ 642938 h 871538"/>
              <a:gd name="connsiteX151" fmla="*/ 1609725 w 1866900"/>
              <a:gd name="connsiteY151" fmla="*/ 626269 h 871538"/>
              <a:gd name="connsiteX152" fmla="*/ 1604962 w 1866900"/>
              <a:gd name="connsiteY152" fmla="*/ 611982 h 871538"/>
              <a:gd name="connsiteX153" fmla="*/ 1602581 w 1866900"/>
              <a:gd name="connsiteY153" fmla="*/ 604838 h 871538"/>
              <a:gd name="connsiteX154" fmla="*/ 1597819 w 1866900"/>
              <a:gd name="connsiteY154" fmla="*/ 588169 h 871538"/>
              <a:gd name="connsiteX155" fmla="*/ 1590675 w 1866900"/>
              <a:gd name="connsiteY155" fmla="*/ 581025 h 871538"/>
              <a:gd name="connsiteX156" fmla="*/ 1585912 w 1866900"/>
              <a:gd name="connsiteY156" fmla="*/ 573882 h 871538"/>
              <a:gd name="connsiteX157" fmla="*/ 1571625 w 1866900"/>
              <a:gd name="connsiteY157" fmla="*/ 564357 h 871538"/>
              <a:gd name="connsiteX158" fmla="*/ 1557337 w 1866900"/>
              <a:gd name="connsiteY158" fmla="*/ 552450 h 871538"/>
              <a:gd name="connsiteX159" fmla="*/ 1547812 w 1866900"/>
              <a:gd name="connsiteY159" fmla="*/ 542925 h 871538"/>
              <a:gd name="connsiteX160" fmla="*/ 1538287 w 1866900"/>
              <a:gd name="connsiteY160" fmla="*/ 533400 h 871538"/>
              <a:gd name="connsiteX161" fmla="*/ 1526381 w 1866900"/>
              <a:gd name="connsiteY161" fmla="*/ 519113 h 871538"/>
              <a:gd name="connsiteX162" fmla="*/ 1521619 w 1866900"/>
              <a:gd name="connsiteY162" fmla="*/ 511969 h 871538"/>
              <a:gd name="connsiteX163" fmla="*/ 1514475 w 1866900"/>
              <a:gd name="connsiteY163" fmla="*/ 509588 h 871538"/>
              <a:gd name="connsiteX164" fmla="*/ 1502569 w 1866900"/>
              <a:gd name="connsiteY164" fmla="*/ 497682 h 871538"/>
              <a:gd name="connsiteX165" fmla="*/ 1490662 w 1866900"/>
              <a:gd name="connsiteY165" fmla="*/ 483394 h 871538"/>
              <a:gd name="connsiteX166" fmla="*/ 1469231 w 1866900"/>
              <a:gd name="connsiteY166" fmla="*/ 473869 h 871538"/>
              <a:gd name="connsiteX167" fmla="*/ 1231106 w 1866900"/>
              <a:gd name="connsiteY167" fmla="*/ 471488 h 871538"/>
              <a:gd name="connsiteX168" fmla="*/ 1031081 w 1866900"/>
              <a:gd name="connsiteY168" fmla="*/ 461963 h 871538"/>
              <a:gd name="connsiteX169" fmla="*/ 840581 w 1866900"/>
              <a:gd name="connsiteY169" fmla="*/ 459582 h 871538"/>
              <a:gd name="connsiteX170" fmla="*/ 750094 w 1866900"/>
              <a:gd name="connsiteY170" fmla="*/ 457200 h 871538"/>
              <a:gd name="connsiteX171" fmla="*/ 500063 w 1866900"/>
              <a:gd name="connsiteY171" fmla="*/ 464344 h 871538"/>
              <a:gd name="connsiteX172" fmla="*/ 347662 w 1866900"/>
              <a:gd name="connsiteY172" fmla="*/ 483394 h 871538"/>
              <a:gd name="connsiteX173" fmla="*/ 250031 w 1866900"/>
              <a:gd name="connsiteY173" fmla="*/ 514350 h 871538"/>
              <a:gd name="connsiteX174" fmla="*/ 185737 w 1866900"/>
              <a:gd name="connsiteY174"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57337 w 1866900"/>
              <a:gd name="connsiteY22" fmla="*/ 61913 h 871538"/>
              <a:gd name="connsiteX23" fmla="*/ 1547812 w 1866900"/>
              <a:gd name="connsiteY23" fmla="*/ 57150 h 871538"/>
              <a:gd name="connsiteX24" fmla="*/ 1526381 w 1866900"/>
              <a:gd name="connsiteY24" fmla="*/ 45244 h 871538"/>
              <a:gd name="connsiteX25" fmla="*/ 1519237 w 1866900"/>
              <a:gd name="connsiteY25" fmla="*/ 42863 h 871538"/>
              <a:gd name="connsiteX26" fmla="*/ 1509712 w 1866900"/>
              <a:gd name="connsiteY26" fmla="*/ 28575 h 871538"/>
              <a:gd name="connsiteX27" fmla="*/ 1504950 w 1866900"/>
              <a:gd name="connsiteY27" fmla="*/ 21432 h 871538"/>
              <a:gd name="connsiteX28" fmla="*/ 1507331 w 1866900"/>
              <a:gd name="connsiteY28" fmla="*/ 11907 h 871538"/>
              <a:gd name="connsiteX29" fmla="*/ 1528762 w 1866900"/>
              <a:gd name="connsiteY29" fmla="*/ 0 h 871538"/>
              <a:gd name="connsiteX30" fmla="*/ 1552575 w 1866900"/>
              <a:gd name="connsiteY30" fmla="*/ 2382 h 871538"/>
              <a:gd name="connsiteX31" fmla="*/ 1566862 w 1866900"/>
              <a:gd name="connsiteY31" fmla="*/ 7144 h 871538"/>
              <a:gd name="connsiteX32" fmla="*/ 1578769 w 1866900"/>
              <a:gd name="connsiteY32" fmla="*/ 9525 h 871538"/>
              <a:gd name="connsiteX33" fmla="*/ 1593056 w 1866900"/>
              <a:gd name="connsiteY33" fmla="*/ 14288 h 871538"/>
              <a:gd name="connsiteX34" fmla="*/ 1600200 w 1866900"/>
              <a:gd name="connsiteY34" fmla="*/ 19050 h 871538"/>
              <a:gd name="connsiteX35" fmla="*/ 1614487 w 1866900"/>
              <a:gd name="connsiteY35" fmla="*/ 21432 h 871538"/>
              <a:gd name="connsiteX36" fmla="*/ 1624012 w 1866900"/>
              <a:gd name="connsiteY36" fmla="*/ 23813 h 871538"/>
              <a:gd name="connsiteX37" fmla="*/ 1638300 w 1866900"/>
              <a:gd name="connsiteY37" fmla="*/ 28575 h 871538"/>
              <a:gd name="connsiteX38" fmla="*/ 1652587 w 1866900"/>
              <a:gd name="connsiteY38" fmla="*/ 30957 h 871538"/>
              <a:gd name="connsiteX39" fmla="*/ 1676400 w 1866900"/>
              <a:gd name="connsiteY39" fmla="*/ 33338 h 871538"/>
              <a:gd name="connsiteX40" fmla="*/ 1702594 w 1866900"/>
              <a:gd name="connsiteY40" fmla="*/ 38100 h 871538"/>
              <a:gd name="connsiteX41" fmla="*/ 1709737 w 1866900"/>
              <a:gd name="connsiteY41" fmla="*/ 40482 h 871538"/>
              <a:gd name="connsiteX42" fmla="*/ 1716881 w 1866900"/>
              <a:gd name="connsiteY42" fmla="*/ 47625 h 871538"/>
              <a:gd name="connsiteX43" fmla="*/ 1721644 w 1866900"/>
              <a:gd name="connsiteY43" fmla="*/ 61913 h 871538"/>
              <a:gd name="connsiteX44" fmla="*/ 1726406 w 1866900"/>
              <a:gd name="connsiteY44" fmla="*/ 78582 h 871538"/>
              <a:gd name="connsiteX45" fmla="*/ 1724025 w 1866900"/>
              <a:gd name="connsiteY45" fmla="*/ 102394 h 871538"/>
              <a:gd name="connsiteX46" fmla="*/ 1716881 w 1866900"/>
              <a:gd name="connsiteY46" fmla="*/ 104775 h 871538"/>
              <a:gd name="connsiteX47" fmla="*/ 1659731 w 1866900"/>
              <a:gd name="connsiteY47" fmla="*/ 107157 h 871538"/>
              <a:gd name="connsiteX48" fmla="*/ 1652587 w 1866900"/>
              <a:gd name="connsiteY48" fmla="*/ 111919 h 871538"/>
              <a:gd name="connsiteX49" fmla="*/ 1650206 w 1866900"/>
              <a:gd name="connsiteY49" fmla="*/ 119063 h 871538"/>
              <a:gd name="connsiteX50" fmla="*/ 1645444 w 1866900"/>
              <a:gd name="connsiteY50" fmla="*/ 126207 h 871538"/>
              <a:gd name="connsiteX51" fmla="*/ 1638300 w 1866900"/>
              <a:gd name="connsiteY51" fmla="*/ 140494 h 871538"/>
              <a:gd name="connsiteX52" fmla="*/ 1635919 w 1866900"/>
              <a:gd name="connsiteY52" fmla="*/ 159544 h 871538"/>
              <a:gd name="connsiteX53" fmla="*/ 1633537 w 1866900"/>
              <a:gd name="connsiteY53" fmla="*/ 166688 h 871538"/>
              <a:gd name="connsiteX54" fmla="*/ 1628775 w 1866900"/>
              <a:gd name="connsiteY54" fmla="*/ 204788 h 871538"/>
              <a:gd name="connsiteX55" fmla="*/ 1626394 w 1866900"/>
              <a:gd name="connsiteY55" fmla="*/ 271463 h 871538"/>
              <a:gd name="connsiteX56" fmla="*/ 1628775 w 1866900"/>
              <a:gd name="connsiteY56" fmla="*/ 338138 h 871538"/>
              <a:gd name="connsiteX57" fmla="*/ 1631156 w 1866900"/>
              <a:gd name="connsiteY57" fmla="*/ 345282 h 871538"/>
              <a:gd name="connsiteX58" fmla="*/ 1645444 w 1866900"/>
              <a:gd name="connsiteY58" fmla="*/ 359569 h 871538"/>
              <a:gd name="connsiteX59" fmla="*/ 1652587 w 1866900"/>
              <a:gd name="connsiteY59" fmla="*/ 361950 h 871538"/>
              <a:gd name="connsiteX60" fmla="*/ 1659731 w 1866900"/>
              <a:gd name="connsiteY60" fmla="*/ 366713 h 871538"/>
              <a:gd name="connsiteX61" fmla="*/ 1726406 w 1866900"/>
              <a:gd name="connsiteY61" fmla="*/ 361950 h 871538"/>
              <a:gd name="connsiteX62" fmla="*/ 1733550 w 1866900"/>
              <a:gd name="connsiteY62" fmla="*/ 297657 h 871538"/>
              <a:gd name="connsiteX63" fmla="*/ 1738312 w 1866900"/>
              <a:gd name="connsiteY63" fmla="*/ 271463 h 871538"/>
              <a:gd name="connsiteX64" fmla="*/ 1743075 w 1866900"/>
              <a:gd name="connsiteY64" fmla="*/ 264319 h 871538"/>
              <a:gd name="connsiteX65" fmla="*/ 1750219 w 1866900"/>
              <a:gd name="connsiteY65" fmla="*/ 261938 h 871538"/>
              <a:gd name="connsiteX66" fmla="*/ 1757362 w 1866900"/>
              <a:gd name="connsiteY66" fmla="*/ 257175 h 871538"/>
              <a:gd name="connsiteX67" fmla="*/ 1774031 w 1866900"/>
              <a:gd name="connsiteY67" fmla="*/ 252413 h 871538"/>
              <a:gd name="connsiteX68" fmla="*/ 1797844 w 1866900"/>
              <a:gd name="connsiteY68" fmla="*/ 254794 h 871538"/>
              <a:gd name="connsiteX69" fmla="*/ 1819275 w 1866900"/>
              <a:gd name="connsiteY69" fmla="*/ 271463 h 871538"/>
              <a:gd name="connsiteX70" fmla="*/ 1826419 w 1866900"/>
              <a:gd name="connsiteY70" fmla="*/ 276225 h 871538"/>
              <a:gd name="connsiteX71" fmla="*/ 1838325 w 1866900"/>
              <a:gd name="connsiteY71" fmla="*/ 297657 h 871538"/>
              <a:gd name="connsiteX72" fmla="*/ 1826419 w 1866900"/>
              <a:gd name="connsiteY72" fmla="*/ 328613 h 871538"/>
              <a:gd name="connsiteX73" fmla="*/ 1819275 w 1866900"/>
              <a:gd name="connsiteY73" fmla="*/ 330994 h 871538"/>
              <a:gd name="connsiteX74" fmla="*/ 1804987 w 1866900"/>
              <a:gd name="connsiteY74" fmla="*/ 342900 h 871538"/>
              <a:gd name="connsiteX75" fmla="*/ 1795462 w 1866900"/>
              <a:gd name="connsiteY75" fmla="*/ 357188 h 871538"/>
              <a:gd name="connsiteX76" fmla="*/ 1800225 w 1866900"/>
              <a:gd name="connsiteY76" fmla="*/ 397669 h 871538"/>
              <a:gd name="connsiteX77" fmla="*/ 1802606 w 1866900"/>
              <a:gd name="connsiteY77" fmla="*/ 404813 h 871538"/>
              <a:gd name="connsiteX78" fmla="*/ 1807369 w 1866900"/>
              <a:gd name="connsiteY78" fmla="*/ 411957 h 871538"/>
              <a:gd name="connsiteX79" fmla="*/ 1812131 w 1866900"/>
              <a:gd name="connsiteY79" fmla="*/ 426244 h 871538"/>
              <a:gd name="connsiteX80" fmla="*/ 1824037 w 1866900"/>
              <a:gd name="connsiteY80" fmla="*/ 447675 h 871538"/>
              <a:gd name="connsiteX81" fmla="*/ 1821656 w 1866900"/>
              <a:gd name="connsiteY81" fmla="*/ 485775 h 871538"/>
              <a:gd name="connsiteX82" fmla="*/ 1816894 w 1866900"/>
              <a:gd name="connsiteY82" fmla="*/ 492919 h 871538"/>
              <a:gd name="connsiteX83" fmla="*/ 1788319 w 1866900"/>
              <a:gd name="connsiteY83" fmla="*/ 485775 h 871538"/>
              <a:gd name="connsiteX84" fmla="*/ 1781175 w 1866900"/>
              <a:gd name="connsiteY84" fmla="*/ 483394 h 871538"/>
              <a:gd name="connsiteX85" fmla="*/ 1774031 w 1866900"/>
              <a:gd name="connsiteY85" fmla="*/ 481013 h 871538"/>
              <a:gd name="connsiteX86" fmla="*/ 1759744 w 1866900"/>
              <a:gd name="connsiteY86" fmla="*/ 459582 h 871538"/>
              <a:gd name="connsiteX87" fmla="*/ 1754981 w 1866900"/>
              <a:gd name="connsiteY87" fmla="*/ 452438 h 871538"/>
              <a:gd name="connsiteX88" fmla="*/ 1747837 w 1866900"/>
              <a:gd name="connsiteY88" fmla="*/ 438150 h 871538"/>
              <a:gd name="connsiteX89" fmla="*/ 1728787 w 1866900"/>
              <a:gd name="connsiteY89" fmla="*/ 426244 h 871538"/>
              <a:gd name="connsiteX90" fmla="*/ 1721644 w 1866900"/>
              <a:gd name="connsiteY90" fmla="*/ 421482 h 871538"/>
              <a:gd name="connsiteX91" fmla="*/ 1707356 w 1866900"/>
              <a:gd name="connsiteY91" fmla="*/ 416719 h 871538"/>
              <a:gd name="connsiteX92" fmla="*/ 1690687 w 1866900"/>
              <a:gd name="connsiteY92" fmla="*/ 419100 h 871538"/>
              <a:gd name="connsiteX93" fmla="*/ 1654969 w 1866900"/>
              <a:gd name="connsiteY93" fmla="*/ 426244 h 871538"/>
              <a:gd name="connsiteX94" fmla="*/ 1647825 w 1866900"/>
              <a:gd name="connsiteY94" fmla="*/ 440532 h 871538"/>
              <a:gd name="connsiteX95" fmla="*/ 1652587 w 1866900"/>
              <a:gd name="connsiteY95" fmla="*/ 523875 h 871538"/>
              <a:gd name="connsiteX96" fmla="*/ 1657350 w 1866900"/>
              <a:gd name="connsiteY96" fmla="*/ 538163 h 871538"/>
              <a:gd name="connsiteX97" fmla="*/ 1662112 w 1866900"/>
              <a:gd name="connsiteY97" fmla="*/ 554832 h 871538"/>
              <a:gd name="connsiteX98" fmla="*/ 1666875 w 1866900"/>
              <a:gd name="connsiteY98" fmla="*/ 561975 h 871538"/>
              <a:gd name="connsiteX99" fmla="*/ 1676400 w 1866900"/>
              <a:gd name="connsiteY99" fmla="*/ 573882 h 871538"/>
              <a:gd name="connsiteX100" fmla="*/ 1678781 w 1866900"/>
              <a:gd name="connsiteY100" fmla="*/ 581025 h 871538"/>
              <a:gd name="connsiteX101" fmla="*/ 1688306 w 1866900"/>
              <a:gd name="connsiteY101" fmla="*/ 595313 h 871538"/>
              <a:gd name="connsiteX102" fmla="*/ 1693069 w 1866900"/>
              <a:gd name="connsiteY102" fmla="*/ 602457 h 871538"/>
              <a:gd name="connsiteX103" fmla="*/ 1697831 w 1866900"/>
              <a:gd name="connsiteY103" fmla="*/ 616744 h 871538"/>
              <a:gd name="connsiteX104" fmla="*/ 1707356 w 1866900"/>
              <a:gd name="connsiteY104" fmla="*/ 631032 h 871538"/>
              <a:gd name="connsiteX105" fmla="*/ 1714500 w 1866900"/>
              <a:gd name="connsiteY105" fmla="*/ 652463 h 871538"/>
              <a:gd name="connsiteX106" fmla="*/ 1716881 w 1866900"/>
              <a:gd name="connsiteY106" fmla="*/ 659607 h 871538"/>
              <a:gd name="connsiteX107" fmla="*/ 1731169 w 1866900"/>
              <a:gd name="connsiteY107" fmla="*/ 666750 h 871538"/>
              <a:gd name="connsiteX108" fmla="*/ 1781175 w 1866900"/>
              <a:gd name="connsiteY108" fmla="*/ 659607 h 871538"/>
              <a:gd name="connsiteX109" fmla="*/ 1788319 w 1866900"/>
              <a:gd name="connsiteY109" fmla="*/ 654844 h 871538"/>
              <a:gd name="connsiteX110" fmla="*/ 1802606 w 1866900"/>
              <a:gd name="connsiteY110" fmla="*/ 650082 h 871538"/>
              <a:gd name="connsiteX111" fmla="*/ 1809750 w 1866900"/>
              <a:gd name="connsiteY111" fmla="*/ 645319 h 871538"/>
              <a:gd name="connsiteX112" fmla="*/ 1852612 w 1866900"/>
              <a:gd name="connsiteY112" fmla="*/ 645319 h 871538"/>
              <a:gd name="connsiteX113" fmla="*/ 1859756 w 1866900"/>
              <a:gd name="connsiteY113" fmla="*/ 650082 h 871538"/>
              <a:gd name="connsiteX114" fmla="*/ 1862137 w 1866900"/>
              <a:gd name="connsiteY114" fmla="*/ 657225 h 871538"/>
              <a:gd name="connsiteX115" fmla="*/ 1866900 w 1866900"/>
              <a:gd name="connsiteY115" fmla="*/ 664369 h 871538"/>
              <a:gd name="connsiteX116" fmla="*/ 1864519 w 1866900"/>
              <a:gd name="connsiteY116" fmla="*/ 697707 h 871538"/>
              <a:gd name="connsiteX117" fmla="*/ 1857375 w 1866900"/>
              <a:gd name="connsiteY117" fmla="*/ 704850 h 871538"/>
              <a:gd name="connsiteX118" fmla="*/ 1854994 w 1866900"/>
              <a:gd name="connsiteY118" fmla="*/ 711994 h 871538"/>
              <a:gd name="connsiteX119" fmla="*/ 1840706 w 1866900"/>
              <a:gd name="connsiteY119" fmla="*/ 723900 h 871538"/>
              <a:gd name="connsiteX120" fmla="*/ 1833562 w 1866900"/>
              <a:gd name="connsiteY120" fmla="*/ 726282 h 871538"/>
              <a:gd name="connsiteX121" fmla="*/ 1826419 w 1866900"/>
              <a:gd name="connsiteY121" fmla="*/ 731044 h 871538"/>
              <a:gd name="connsiteX122" fmla="*/ 1793081 w 1866900"/>
              <a:gd name="connsiteY122" fmla="*/ 740569 h 871538"/>
              <a:gd name="connsiteX123" fmla="*/ 1785937 w 1866900"/>
              <a:gd name="connsiteY123" fmla="*/ 742950 h 871538"/>
              <a:gd name="connsiteX124" fmla="*/ 1771650 w 1866900"/>
              <a:gd name="connsiteY124" fmla="*/ 752475 h 871538"/>
              <a:gd name="connsiteX125" fmla="*/ 1762125 w 1866900"/>
              <a:gd name="connsiteY125" fmla="*/ 764382 h 871538"/>
              <a:gd name="connsiteX126" fmla="*/ 1754981 w 1866900"/>
              <a:gd name="connsiteY126" fmla="*/ 785813 h 871538"/>
              <a:gd name="connsiteX127" fmla="*/ 1752600 w 1866900"/>
              <a:gd name="connsiteY127" fmla="*/ 792957 h 871538"/>
              <a:gd name="connsiteX128" fmla="*/ 1747837 w 1866900"/>
              <a:gd name="connsiteY128" fmla="*/ 800100 h 871538"/>
              <a:gd name="connsiteX129" fmla="*/ 1745456 w 1866900"/>
              <a:gd name="connsiteY129" fmla="*/ 838200 h 871538"/>
              <a:gd name="connsiteX130" fmla="*/ 1743075 w 1866900"/>
              <a:gd name="connsiteY130" fmla="*/ 845344 h 871538"/>
              <a:gd name="connsiteX131" fmla="*/ 1733550 w 1866900"/>
              <a:gd name="connsiteY131" fmla="*/ 859632 h 871538"/>
              <a:gd name="connsiteX132" fmla="*/ 1712119 w 1866900"/>
              <a:gd name="connsiteY132" fmla="*/ 869157 h 871538"/>
              <a:gd name="connsiteX133" fmla="*/ 1704975 w 1866900"/>
              <a:gd name="connsiteY133" fmla="*/ 871538 h 871538"/>
              <a:gd name="connsiteX134" fmla="*/ 1688306 w 1866900"/>
              <a:gd name="connsiteY134" fmla="*/ 869157 h 871538"/>
              <a:gd name="connsiteX135" fmla="*/ 1678781 w 1866900"/>
              <a:gd name="connsiteY135" fmla="*/ 854869 h 871538"/>
              <a:gd name="connsiteX136" fmla="*/ 1674019 w 1866900"/>
              <a:gd name="connsiteY136" fmla="*/ 847725 h 871538"/>
              <a:gd name="connsiteX137" fmla="*/ 1676400 w 1866900"/>
              <a:gd name="connsiteY137" fmla="*/ 812007 h 871538"/>
              <a:gd name="connsiteX138" fmla="*/ 1678781 w 1866900"/>
              <a:gd name="connsiteY138" fmla="*/ 804863 h 871538"/>
              <a:gd name="connsiteX139" fmla="*/ 1676400 w 1866900"/>
              <a:gd name="connsiteY139" fmla="*/ 745332 h 871538"/>
              <a:gd name="connsiteX140" fmla="*/ 1671637 w 1866900"/>
              <a:gd name="connsiteY140" fmla="*/ 731044 h 871538"/>
              <a:gd name="connsiteX141" fmla="*/ 1664494 w 1866900"/>
              <a:gd name="connsiteY141" fmla="*/ 716757 h 871538"/>
              <a:gd name="connsiteX142" fmla="*/ 1657350 w 1866900"/>
              <a:gd name="connsiteY142" fmla="*/ 711994 h 871538"/>
              <a:gd name="connsiteX143" fmla="*/ 1654969 w 1866900"/>
              <a:gd name="connsiteY143" fmla="*/ 704850 h 871538"/>
              <a:gd name="connsiteX144" fmla="*/ 1645444 w 1866900"/>
              <a:gd name="connsiteY144" fmla="*/ 690563 h 871538"/>
              <a:gd name="connsiteX145" fmla="*/ 1643062 w 1866900"/>
              <a:gd name="connsiteY145" fmla="*/ 683419 h 871538"/>
              <a:gd name="connsiteX146" fmla="*/ 1635919 w 1866900"/>
              <a:gd name="connsiteY146" fmla="*/ 678657 h 871538"/>
              <a:gd name="connsiteX147" fmla="*/ 1624012 w 1866900"/>
              <a:gd name="connsiteY147" fmla="*/ 657225 h 871538"/>
              <a:gd name="connsiteX148" fmla="*/ 1619250 w 1866900"/>
              <a:gd name="connsiteY148" fmla="*/ 650082 h 871538"/>
              <a:gd name="connsiteX149" fmla="*/ 1614487 w 1866900"/>
              <a:gd name="connsiteY149" fmla="*/ 642938 h 871538"/>
              <a:gd name="connsiteX150" fmla="*/ 1609725 w 1866900"/>
              <a:gd name="connsiteY150" fmla="*/ 626269 h 871538"/>
              <a:gd name="connsiteX151" fmla="*/ 1604962 w 1866900"/>
              <a:gd name="connsiteY151" fmla="*/ 611982 h 871538"/>
              <a:gd name="connsiteX152" fmla="*/ 1602581 w 1866900"/>
              <a:gd name="connsiteY152" fmla="*/ 604838 h 871538"/>
              <a:gd name="connsiteX153" fmla="*/ 1597819 w 1866900"/>
              <a:gd name="connsiteY153" fmla="*/ 588169 h 871538"/>
              <a:gd name="connsiteX154" fmla="*/ 1590675 w 1866900"/>
              <a:gd name="connsiteY154" fmla="*/ 581025 h 871538"/>
              <a:gd name="connsiteX155" fmla="*/ 1585912 w 1866900"/>
              <a:gd name="connsiteY155" fmla="*/ 573882 h 871538"/>
              <a:gd name="connsiteX156" fmla="*/ 1571625 w 1866900"/>
              <a:gd name="connsiteY156" fmla="*/ 564357 h 871538"/>
              <a:gd name="connsiteX157" fmla="*/ 1557337 w 1866900"/>
              <a:gd name="connsiteY157" fmla="*/ 552450 h 871538"/>
              <a:gd name="connsiteX158" fmla="*/ 1547812 w 1866900"/>
              <a:gd name="connsiteY158" fmla="*/ 542925 h 871538"/>
              <a:gd name="connsiteX159" fmla="*/ 1538287 w 1866900"/>
              <a:gd name="connsiteY159" fmla="*/ 533400 h 871538"/>
              <a:gd name="connsiteX160" fmla="*/ 1526381 w 1866900"/>
              <a:gd name="connsiteY160" fmla="*/ 519113 h 871538"/>
              <a:gd name="connsiteX161" fmla="*/ 1521619 w 1866900"/>
              <a:gd name="connsiteY161" fmla="*/ 511969 h 871538"/>
              <a:gd name="connsiteX162" fmla="*/ 1514475 w 1866900"/>
              <a:gd name="connsiteY162" fmla="*/ 509588 h 871538"/>
              <a:gd name="connsiteX163" fmla="*/ 1502569 w 1866900"/>
              <a:gd name="connsiteY163" fmla="*/ 497682 h 871538"/>
              <a:gd name="connsiteX164" fmla="*/ 1490662 w 1866900"/>
              <a:gd name="connsiteY164" fmla="*/ 483394 h 871538"/>
              <a:gd name="connsiteX165" fmla="*/ 1469231 w 1866900"/>
              <a:gd name="connsiteY165" fmla="*/ 473869 h 871538"/>
              <a:gd name="connsiteX166" fmla="*/ 1231106 w 1866900"/>
              <a:gd name="connsiteY166" fmla="*/ 471488 h 871538"/>
              <a:gd name="connsiteX167" fmla="*/ 1031081 w 1866900"/>
              <a:gd name="connsiteY167" fmla="*/ 461963 h 871538"/>
              <a:gd name="connsiteX168" fmla="*/ 840581 w 1866900"/>
              <a:gd name="connsiteY168" fmla="*/ 459582 h 871538"/>
              <a:gd name="connsiteX169" fmla="*/ 750094 w 1866900"/>
              <a:gd name="connsiteY169" fmla="*/ 457200 h 871538"/>
              <a:gd name="connsiteX170" fmla="*/ 500063 w 1866900"/>
              <a:gd name="connsiteY170" fmla="*/ 464344 h 871538"/>
              <a:gd name="connsiteX171" fmla="*/ 347662 w 1866900"/>
              <a:gd name="connsiteY171" fmla="*/ 483394 h 871538"/>
              <a:gd name="connsiteX172" fmla="*/ 250031 w 1866900"/>
              <a:gd name="connsiteY172" fmla="*/ 514350 h 871538"/>
              <a:gd name="connsiteX173" fmla="*/ 185737 w 1866900"/>
              <a:gd name="connsiteY17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57337 w 1866900"/>
              <a:gd name="connsiteY22" fmla="*/ 61913 h 871538"/>
              <a:gd name="connsiteX23" fmla="*/ 1547812 w 1866900"/>
              <a:gd name="connsiteY23" fmla="*/ 57150 h 871538"/>
              <a:gd name="connsiteX24" fmla="*/ 1526381 w 1866900"/>
              <a:gd name="connsiteY24" fmla="*/ 45244 h 871538"/>
              <a:gd name="connsiteX25" fmla="*/ 1519237 w 1866900"/>
              <a:gd name="connsiteY25" fmla="*/ 42863 h 871538"/>
              <a:gd name="connsiteX26" fmla="*/ 1509712 w 1866900"/>
              <a:gd name="connsiteY26" fmla="*/ 28575 h 871538"/>
              <a:gd name="connsiteX27" fmla="*/ 1504950 w 1866900"/>
              <a:gd name="connsiteY27" fmla="*/ 21432 h 871538"/>
              <a:gd name="connsiteX28" fmla="*/ 1507331 w 1866900"/>
              <a:gd name="connsiteY28" fmla="*/ 11907 h 871538"/>
              <a:gd name="connsiteX29" fmla="*/ 1528762 w 1866900"/>
              <a:gd name="connsiteY29" fmla="*/ 0 h 871538"/>
              <a:gd name="connsiteX30" fmla="*/ 1552575 w 1866900"/>
              <a:gd name="connsiteY30" fmla="*/ 2382 h 871538"/>
              <a:gd name="connsiteX31" fmla="*/ 1566862 w 1866900"/>
              <a:gd name="connsiteY31" fmla="*/ 7144 h 871538"/>
              <a:gd name="connsiteX32" fmla="*/ 1578769 w 1866900"/>
              <a:gd name="connsiteY32" fmla="*/ 9525 h 871538"/>
              <a:gd name="connsiteX33" fmla="*/ 1593056 w 1866900"/>
              <a:gd name="connsiteY33" fmla="*/ 14288 h 871538"/>
              <a:gd name="connsiteX34" fmla="*/ 1600200 w 1866900"/>
              <a:gd name="connsiteY34" fmla="*/ 19050 h 871538"/>
              <a:gd name="connsiteX35" fmla="*/ 1614487 w 1866900"/>
              <a:gd name="connsiteY35" fmla="*/ 21432 h 871538"/>
              <a:gd name="connsiteX36" fmla="*/ 1624012 w 1866900"/>
              <a:gd name="connsiteY36" fmla="*/ 23813 h 871538"/>
              <a:gd name="connsiteX37" fmla="*/ 1638300 w 1866900"/>
              <a:gd name="connsiteY37" fmla="*/ 28575 h 871538"/>
              <a:gd name="connsiteX38" fmla="*/ 1652587 w 1866900"/>
              <a:gd name="connsiteY38" fmla="*/ 30957 h 871538"/>
              <a:gd name="connsiteX39" fmla="*/ 1676400 w 1866900"/>
              <a:gd name="connsiteY39" fmla="*/ 33338 h 871538"/>
              <a:gd name="connsiteX40" fmla="*/ 1702594 w 1866900"/>
              <a:gd name="connsiteY40" fmla="*/ 38100 h 871538"/>
              <a:gd name="connsiteX41" fmla="*/ 1709737 w 1866900"/>
              <a:gd name="connsiteY41" fmla="*/ 40482 h 871538"/>
              <a:gd name="connsiteX42" fmla="*/ 1716881 w 1866900"/>
              <a:gd name="connsiteY42" fmla="*/ 47625 h 871538"/>
              <a:gd name="connsiteX43" fmla="*/ 1721644 w 1866900"/>
              <a:gd name="connsiteY43" fmla="*/ 61913 h 871538"/>
              <a:gd name="connsiteX44" fmla="*/ 1726406 w 1866900"/>
              <a:gd name="connsiteY44" fmla="*/ 78582 h 871538"/>
              <a:gd name="connsiteX45" fmla="*/ 1724025 w 1866900"/>
              <a:gd name="connsiteY45" fmla="*/ 102394 h 871538"/>
              <a:gd name="connsiteX46" fmla="*/ 1716881 w 1866900"/>
              <a:gd name="connsiteY46" fmla="*/ 104775 h 871538"/>
              <a:gd name="connsiteX47" fmla="*/ 1659731 w 1866900"/>
              <a:gd name="connsiteY47" fmla="*/ 107157 h 871538"/>
              <a:gd name="connsiteX48" fmla="*/ 1652587 w 1866900"/>
              <a:gd name="connsiteY48" fmla="*/ 111919 h 871538"/>
              <a:gd name="connsiteX49" fmla="*/ 1650206 w 1866900"/>
              <a:gd name="connsiteY49" fmla="*/ 119063 h 871538"/>
              <a:gd name="connsiteX50" fmla="*/ 1645444 w 1866900"/>
              <a:gd name="connsiteY50" fmla="*/ 126207 h 871538"/>
              <a:gd name="connsiteX51" fmla="*/ 1638300 w 1866900"/>
              <a:gd name="connsiteY51" fmla="*/ 140494 h 871538"/>
              <a:gd name="connsiteX52" fmla="*/ 1635919 w 1866900"/>
              <a:gd name="connsiteY52" fmla="*/ 159544 h 871538"/>
              <a:gd name="connsiteX53" fmla="*/ 1633537 w 1866900"/>
              <a:gd name="connsiteY53" fmla="*/ 166688 h 871538"/>
              <a:gd name="connsiteX54" fmla="*/ 1628775 w 1866900"/>
              <a:gd name="connsiteY54" fmla="*/ 204788 h 871538"/>
              <a:gd name="connsiteX55" fmla="*/ 1626394 w 1866900"/>
              <a:gd name="connsiteY55" fmla="*/ 271463 h 871538"/>
              <a:gd name="connsiteX56" fmla="*/ 1628775 w 1866900"/>
              <a:gd name="connsiteY56" fmla="*/ 338138 h 871538"/>
              <a:gd name="connsiteX57" fmla="*/ 1631156 w 1866900"/>
              <a:gd name="connsiteY57" fmla="*/ 345282 h 871538"/>
              <a:gd name="connsiteX58" fmla="*/ 1645444 w 1866900"/>
              <a:gd name="connsiteY58" fmla="*/ 359569 h 871538"/>
              <a:gd name="connsiteX59" fmla="*/ 1652587 w 1866900"/>
              <a:gd name="connsiteY59" fmla="*/ 361950 h 871538"/>
              <a:gd name="connsiteX60" fmla="*/ 1659731 w 1866900"/>
              <a:gd name="connsiteY60" fmla="*/ 366713 h 871538"/>
              <a:gd name="connsiteX61" fmla="*/ 1726406 w 1866900"/>
              <a:gd name="connsiteY61" fmla="*/ 361950 h 871538"/>
              <a:gd name="connsiteX62" fmla="*/ 1733550 w 1866900"/>
              <a:gd name="connsiteY62" fmla="*/ 297657 h 871538"/>
              <a:gd name="connsiteX63" fmla="*/ 1738312 w 1866900"/>
              <a:gd name="connsiteY63" fmla="*/ 271463 h 871538"/>
              <a:gd name="connsiteX64" fmla="*/ 1743075 w 1866900"/>
              <a:gd name="connsiteY64" fmla="*/ 264319 h 871538"/>
              <a:gd name="connsiteX65" fmla="*/ 1750219 w 1866900"/>
              <a:gd name="connsiteY65" fmla="*/ 261938 h 871538"/>
              <a:gd name="connsiteX66" fmla="*/ 1757362 w 1866900"/>
              <a:gd name="connsiteY66" fmla="*/ 257175 h 871538"/>
              <a:gd name="connsiteX67" fmla="*/ 1774031 w 1866900"/>
              <a:gd name="connsiteY67" fmla="*/ 252413 h 871538"/>
              <a:gd name="connsiteX68" fmla="*/ 1797844 w 1866900"/>
              <a:gd name="connsiteY68" fmla="*/ 254794 h 871538"/>
              <a:gd name="connsiteX69" fmla="*/ 1819275 w 1866900"/>
              <a:gd name="connsiteY69" fmla="*/ 271463 h 871538"/>
              <a:gd name="connsiteX70" fmla="*/ 1826419 w 1866900"/>
              <a:gd name="connsiteY70" fmla="*/ 276225 h 871538"/>
              <a:gd name="connsiteX71" fmla="*/ 1838325 w 1866900"/>
              <a:gd name="connsiteY71" fmla="*/ 297657 h 871538"/>
              <a:gd name="connsiteX72" fmla="*/ 1826419 w 1866900"/>
              <a:gd name="connsiteY72" fmla="*/ 328613 h 871538"/>
              <a:gd name="connsiteX73" fmla="*/ 1819275 w 1866900"/>
              <a:gd name="connsiteY73" fmla="*/ 330994 h 871538"/>
              <a:gd name="connsiteX74" fmla="*/ 1804987 w 1866900"/>
              <a:gd name="connsiteY74" fmla="*/ 342900 h 871538"/>
              <a:gd name="connsiteX75" fmla="*/ 1795462 w 1866900"/>
              <a:gd name="connsiteY75" fmla="*/ 357188 h 871538"/>
              <a:gd name="connsiteX76" fmla="*/ 1800225 w 1866900"/>
              <a:gd name="connsiteY76" fmla="*/ 397669 h 871538"/>
              <a:gd name="connsiteX77" fmla="*/ 1802606 w 1866900"/>
              <a:gd name="connsiteY77" fmla="*/ 404813 h 871538"/>
              <a:gd name="connsiteX78" fmla="*/ 1807369 w 1866900"/>
              <a:gd name="connsiteY78" fmla="*/ 411957 h 871538"/>
              <a:gd name="connsiteX79" fmla="*/ 1812131 w 1866900"/>
              <a:gd name="connsiteY79" fmla="*/ 426244 h 871538"/>
              <a:gd name="connsiteX80" fmla="*/ 1824037 w 1866900"/>
              <a:gd name="connsiteY80" fmla="*/ 447675 h 871538"/>
              <a:gd name="connsiteX81" fmla="*/ 1821656 w 1866900"/>
              <a:gd name="connsiteY81" fmla="*/ 485775 h 871538"/>
              <a:gd name="connsiteX82" fmla="*/ 1816894 w 1866900"/>
              <a:gd name="connsiteY82" fmla="*/ 492919 h 871538"/>
              <a:gd name="connsiteX83" fmla="*/ 1788319 w 1866900"/>
              <a:gd name="connsiteY83" fmla="*/ 485775 h 871538"/>
              <a:gd name="connsiteX84" fmla="*/ 1781175 w 1866900"/>
              <a:gd name="connsiteY84" fmla="*/ 483394 h 871538"/>
              <a:gd name="connsiteX85" fmla="*/ 1774031 w 1866900"/>
              <a:gd name="connsiteY85" fmla="*/ 481013 h 871538"/>
              <a:gd name="connsiteX86" fmla="*/ 1759744 w 1866900"/>
              <a:gd name="connsiteY86" fmla="*/ 459582 h 871538"/>
              <a:gd name="connsiteX87" fmla="*/ 1754981 w 1866900"/>
              <a:gd name="connsiteY87" fmla="*/ 452438 h 871538"/>
              <a:gd name="connsiteX88" fmla="*/ 1747837 w 1866900"/>
              <a:gd name="connsiteY88" fmla="*/ 438150 h 871538"/>
              <a:gd name="connsiteX89" fmla="*/ 1728787 w 1866900"/>
              <a:gd name="connsiteY89" fmla="*/ 426244 h 871538"/>
              <a:gd name="connsiteX90" fmla="*/ 1721644 w 1866900"/>
              <a:gd name="connsiteY90" fmla="*/ 421482 h 871538"/>
              <a:gd name="connsiteX91" fmla="*/ 1707356 w 1866900"/>
              <a:gd name="connsiteY91" fmla="*/ 416719 h 871538"/>
              <a:gd name="connsiteX92" fmla="*/ 1690687 w 1866900"/>
              <a:gd name="connsiteY92" fmla="*/ 419100 h 871538"/>
              <a:gd name="connsiteX93" fmla="*/ 1654969 w 1866900"/>
              <a:gd name="connsiteY93" fmla="*/ 426244 h 871538"/>
              <a:gd name="connsiteX94" fmla="*/ 1647825 w 1866900"/>
              <a:gd name="connsiteY94" fmla="*/ 440532 h 871538"/>
              <a:gd name="connsiteX95" fmla="*/ 1652587 w 1866900"/>
              <a:gd name="connsiteY95" fmla="*/ 523875 h 871538"/>
              <a:gd name="connsiteX96" fmla="*/ 1657350 w 1866900"/>
              <a:gd name="connsiteY96" fmla="*/ 538163 h 871538"/>
              <a:gd name="connsiteX97" fmla="*/ 1662112 w 1866900"/>
              <a:gd name="connsiteY97" fmla="*/ 554832 h 871538"/>
              <a:gd name="connsiteX98" fmla="*/ 1666875 w 1866900"/>
              <a:gd name="connsiteY98" fmla="*/ 561975 h 871538"/>
              <a:gd name="connsiteX99" fmla="*/ 1676400 w 1866900"/>
              <a:gd name="connsiteY99" fmla="*/ 573882 h 871538"/>
              <a:gd name="connsiteX100" fmla="*/ 1678781 w 1866900"/>
              <a:gd name="connsiteY100" fmla="*/ 581025 h 871538"/>
              <a:gd name="connsiteX101" fmla="*/ 1688306 w 1866900"/>
              <a:gd name="connsiteY101" fmla="*/ 595313 h 871538"/>
              <a:gd name="connsiteX102" fmla="*/ 1693069 w 1866900"/>
              <a:gd name="connsiteY102" fmla="*/ 602457 h 871538"/>
              <a:gd name="connsiteX103" fmla="*/ 1697831 w 1866900"/>
              <a:gd name="connsiteY103" fmla="*/ 616744 h 871538"/>
              <a:gd name="connsiteX104" fmla="*/ 1707356 w 1866900"/>
              <a:gd name="connsiteY104" fmla="*/ 631032 h 871538"/>
              <a:gd name="connsiteX105" fmla="*/ 1714500 w 1866900"/>
              <a:gd name="connsiteY105" fmla="*/ 652463 h 871538"/>
              <a:gd name="connsiteX106" fmla="*/ 1716881 w 1866900"/>
              <a:gd name="connsiteY106" fmla="*/ 659607 h 871538"/>
              <a:gd name="connsiteX107" fmla="*/ 1731169 w 1866900"/>
              <a:gd name="connsiteY107" fmla="*/ 666750 h 871538"/>
              <a:gd name="connsiteX108" fmla="*/ 1781175 w 1866900"/>
              <a:gd name="connsiteY108" fmla="*/ 659607 h 871538"/>
              <a:gd name="connsiteX109" fmla="*/ 1788319 w 1866900"/>
              <a:gd name="connsiteY109" fmla="*/ 654844 h 871538"/>
              <a:gd name="connsiteX110" fmla="*/ 1802606 w 1866900"/>
              <a:gd name="connsiteY110" fmla="*/ 650082 h 871538"/>
              <a:gd name="connsiteX111" fmla="*/ 1809750 w 1866900"/>
              <a:gd name="connsiteY111" fmla="*/ 645319 h 871538"/>
              <a:gd name="connsiteX112" fmla="*/ 1852612 w 1866900"/>
              <a:gd name="connsiteY112" fmla="*/ 645319 h 871538"/>
              <a:gd name="connsiteX113" fmla="*/ 1859756 w 1866900"/>
              <a:gd name="connsiteY113" fmla="*/ 650082 h 871538"/>
              <a:gd name="connsiteX114" fmla="*/ 1862137 w 1866900"/>
              <a:gd name="connsiteY114" fmla="*/ 657225 h 871538"/>
              <a:gd name="connsiteX115" fmla="*/ 1866900 w 1866900"/>
              <a:gd name="connsiteY115" fmla="*/ 664369 h 871538"/>
              <a:gd name="connsiteX116" fmla="*/ 1864519 w 1866900"/>
              <a:gd name="connsiteY116" fmla="*/ 697707 h 871538"/>
              <a:gd name="connsiteX117" fmla="*/ 1857375 w 1866900"/>
              <a:gd name="connsiteY117" fmla="*/ 704850 h 871538"/>
              <a:gd name="connsiteX118" fmla="*/ 1854994 w 1866900"/>
              <a:gd name="connsiteY118" fmla="*/ 711994 h 871538"/>
              <a:gd name="connsiteX119" fmla="*/ 1840706 w 1866900"/>
              <a:gd name="connsiteY119" fmla="*/ 723900 h 871538"/>
              <a:gd name="connsiteX120" fmla="*/ 1833562 w 1866900"/>
              <a:gd name="connsiteY120" fmla="*/ 726282 h 871538"/>
              <a:gd name="connsiteX121" fmla="*/ 1826419 w 1866900"/>
              <a:gd name="connsiteY121" fmla="*/ 731044 h 871538"/>
              <a:gd name="connsiteX122" fmla="*/ 1793081 w 1866900"/>
              <a:gd name="connsiteY122" fmla="*/ 740569 h 871538"/>
              <a:gd name="connsiteX123" fmla="*/ 1785937 w 1866900"/>
              <a:gd name="connsiteY123" fmla="*/ 742950 h 871538"/>
              <a:gd name="connsiteX124" fmla="*/ 1771650 w 1866900"/>
              <a:gd name="connsiteY124" fmla="*/ 752475 h 871538"/>
              <a:gd name="connsiteX125" fmla="*/ 1762125 w 1866900"/>
              <a:gd name="connsiteY125" fmla="*/ 764382 h 871538"/>
              <a:gd name="connsiteX126" fmla="*/ 1754981 w 1866900"/>
              <a:gd name="connsiteY126" fmla="*/ 785813 h 871538"/>
              <a:gd name="connsiteX127" fmla="*/ 1752600 w 1866900"/>
              <a:gd name="connsiteY127" fmla="*/ 792957 h 871538"/>
              <a:gd name="connsiteX128" fmla="*/ 1747837 w 1866900"/>
              <a:gd name="connsiteY128" fmla="*/ 800100 h 871538"/>
              <a:gd name="connsiteX129" fmla="*/ 1745456 w 1866900"/>
              <a:gd name="connsiteY129" fmla="*/ 838200 h 871538"/>
              <a:gd name="connsiteX130" fmla="*/ 1743075 w 1866900"/>
              <a:gd name="connsiteY130" fmla="*/ 845344 h 871538"/>
              <a:gd name="connsiteX131" fmla="*/ 1733550 w 1866900"/>
              <a:gd name="connsiteY131" fmla="*/ 859632 h 871538"/>
              <a:gd name="connsiteX132" fmla="*/ 1712119 w 1866900"/>
              <a:gd name="connsiteY132" fmla="*/ 869157 h 871538"/>
              <a:gd name="connsiteX133" fmla="*/ 1704975 w 1866900"/>
              <a:gd name="connsiteY133" fmla="*/ 871538 h 871538"/>
              <a:gd name="connsiteX134" fmla="*/ 1688306 w 1866900"/>
              <a:gd name="connsiteY134" fmla="*/ 869157 h 871538"/>
              <a:gd name="connsiteX135" fmla="*/ 1678781 w 1866900"/>
              <a:gd name="connsiteY135" fmla="*/ 854869 h 871538"/>
              <a:gd name="connsiteX136" fmla="*/ 1674019 w 1866900"/>
              <a:gd name="connsiteY136" fmla="*/ 847725 h 871538"/>
              <a:gd name="connsiteX137" fmla="*/ 1676400 w 1866900"/>
              <a:gd name="connsiteY137" fmla="*/ 812007 h 871538"/>
              <a:gd name="connsiteX138" fmla="*/ 1678781 w 1866900"/>
              <a:gd name="connsiteY138" fmla="*/ 804863 h 871538"/>
              <a:gd name="connsiteX139" fmla="*/ 1676400 w 1866900"/>
              <a:gd name="connsiteY139" fmla="*/ 745332 h 871538"/>
              <a:gd name="connsiteX140" fmla="*/ 1671637 w 1866900"/>
              <a:gd name="connsiteY140" fmla="*/ 731044 h 871538"/>
              <a:gd name="connsiteX141" fmla="*/ 1664494 w 1866900"/>
              <a:gd name="connsiteY141" fmla="*/ 716757 h 871538"/>
              <a:gd name="connsiteX142" fmla="*/ 1657350 w 1866900"/>
              <a:gd name="connsiteY142" fmla="*/ 711994 h 871538"/>
              <a:gd name="connsiteX143" fmla="*/ 1654969 w 1866900"/>
              <a:gd name="connsiteY143" fmla="*/ 704850 h 871538"/>
              <a:gd name="connsiteX144" fmla="*/ 1645444 w 1866900"/>
              <a:gd name="connsiteY144" fmla="*/ 690563 h 871538"/>
              <a:gd name="connsiteX145" fmla="*/ 1643062 w 1866900"/>
              <a:gd name="connsiteY145" fmla="*/ 683419 h 871538"/>
              <a:gd name="connsiteX146" fmla="*/ 1635919 w 1866900"/>
              <a:gd name="connsiteY146" fmla="*/ 678657 h 871538"/>
              <a:gd name="connsiteX147" fmla="*/ 1624012 w 1866900"/>
              <a:gd name="connsiteY147" fmla="*/ 657225 h 871538"/>
              <a:gd name="connsiteX148" fmla="*/ 1619250 w 1866900"/>
              <a:gd name="connsiteY148" fmla="*/ 650082 h 871538"/>
              <a:gd name="connsiteX149" fmla="*/ 1614487 w 1866900"/>
              <a:gd name="connsiteY149" fmla="*/ 642938 h 871538"/>
              <a:gd name="connsiteX150" fmla="*/ 1609725 w 1866900"/>
              <a:gd name="connsiteY150" fmla="*/ 626269 h 871538"/>
              <a:gd name="connsiteX151" fmla="*/ 1604962 w 1866900"/>
              <a:gd name="connsiteY151" fmla="*/ 611982 h 871538"/>
              <a:gd name="connsiteX152" fmla="*/ 1602581 w 1866900"/>
              <a:gd name="connsiteY152" fmla="*/ 604838 h 871538"/>
              <a:gd name="connsiteX153" fmla="*/ 1597819 w 1866900"/>
              <a:gd name="connsiteY153" fmla="*/ 588169 h 871538"/>
              <a:gd name="connsiteX154" fmla="*/ 1590675 w 1866900"/>
              <a:gd name="connsiteY154" fmla="*/ 581025 h 871538"/>
              <a:gd name="connsiteX155" fmla="*/ 1585912 w 1866900"/>
              <a:gd name="connsiteY155" fmla="*/ 573882 h 871538"/>
              <a:gd name="connsiteX156" fmla="*/ 1571625 w 1866900"/>
              <a:gd name="connsiteY156" fmla="*/ 564357 h 871538"/>
              <a:gd name="connsiteX157" fmla="*/ 1557337 w 1866900"/>
              <a:gd name="connsiteY157" fmla="*/ 552450 h 871538"/>
              <a:gd name="connsiteX158" fmla="*/ 1547812 w 1866900"/>
              <a:gd name="connsiteY158" fmla="*/ 542925 h 871538"/>
              <a:gd name="connsiteX159" fmla="*/ 1538287 w 1866900"/>
              <a:gd name="connsiteY159" fmla="*/ 533400 h 871538"/>
              <a:gd name="connsiteX160" fmla="*/ 1526381 w 1866900"/>
              <a:gd name="connsiteY160" fmla="*/ 519113 h 871538"/>
              <a:gd name="connsiteX161" fmla="*/ 1521619 w 1866900"/>
              <a:gd name="connsiteY161" fmla="*/ 511969 h 871538"/>
              <a:gd name="connsiteX162" fmla="*/ 1514475 w 1866900"/>
              <a:gd name="connsiteY162" fmla="*/ 509588 h 871538"/>
              <a:gd name="connsiteX163" fmla="*/ 1502569 w 1866900"/>
              <a:gd name="connsiteY163" fmla="*/ 497682 h 871538"/>
              <a:gd name="connsiteX164" fmla="*/ 1490662 w 1866900"/>
              <a:gd name="connsiteY164" fmla="*/ 483394 h 871538"/>
              <a:gd name="connsiteX165" fmla="*/ 1469231 w 1866900"/>
              <a:gd name="connsiteY165" fmla="*/ 473869 h 871538"/>
              <a:gd name="connsiteX166" fmla="*/ 1231106 w 1866900"/>
              <a:gd name="connsiteY166" fmla="*/ 471488 h 871538"/>
              <a:gd name="connsiteX167" fmla="*/ 1031081 w 1866900"/>
              <a:gd name="connsiteY167" fmla="*/ 461963 h 871538"/>
              <a:gd name="connsiteX168" fmla="*/ 840581 w 1866900"/>
              <a:gd name="connsiteY168" fmla="*/ 459582 h 871538"/>
              <a:gd name="connsiteX169" fmla="*/ 750094 w 1866900"/>
              <a:gd name="connsiteY169" fmla="*/ 457200 h 871538"/>
              <a:gd name="connsiteX170" fmla="*/ 500063 w 1866900"/>
              <a:gd name="connsiteY170" fmla="*/ 464344 h 871538"/>
              <a:gd name="connsiteX171" fmla="*/ 347662 w 1866900"/>
              <a:gd name="connsiteY171" fmla="*/ 483394 h 871538"/>
              <a:gd name="connsiteX172" fmla="*/ 250031 w 1866900"/>
              <a:gd name="connsiteY172" fmla="*/ 514350 h 871538"/>
              <a:gd name="connsiteX173" fmla="*/ 185737 w 1866900"/>
              <a:gd name="connsiteY173"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600200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9712 w 1866900"/>
              <a:gd name="connsiteY25" fmla="*/ 28575 h 871538"/>
              <a:gd name="connsiteX26" fmla="*/ 1504950 w 1866900"/>
              <a:gd name="connsiteY26" fmla="*/ 21432 h 871538"/>
              <a:gd name="connsiteX27" fmla="*/ 1507331 w 1866900"/>
              <a:gd name="connsiteY27" fmla="*/ 11907 h 871538"/>
              <a:gd name="connsiteX28" fmla="*/ 1528762 w 1866900"/>
              <a:gd name="connsiteY28" fmla="*/ 0 h 871538"/>
              <a:gd name="connsiteX29" fmla="*/ 1552575 w 1866900"/>
              <a:gd name="connsiteY29" fmla="*/ 2382 h 871538"/>
              <a:gd name="connsiteX30" fmla="*/ 1566862 w 1866900"/>
              <a:gd name="connsiteY30" fmla="*/ 7144 h 871538"/>
              <a:gd name="connsiteX31" fmla="*/ 1578769 w 1866900"/>
              <a:gd name="connsiteY31" fmla="*/ 9525 h 871538"/>
              <a:gd name="connsiteX32" fmla="*/ 1593056 w 1866900"/>
              <a:gd name="connsiteY32" fmla="*/ 14288 h 871538"/>
              <a:gd name="connsiteX33" fmla="*/ 1600200 w 1866900"/>
              <a:gd name="connsiteY33" fmla="*/ 19050 h 871538"/>
              <a:gd name="connsiteX34" fmla="*/ 1614487 w 1866900"/>
              <a:gd name="connsiteY34" fmla="*/ 21432 h 871538"/>
              <a:gd name="connsiteX35" fmla="*/ 1624012 w 1866900"/>
              <a:gd name="connsiteY35" fmla="*/ 23813 h 871538"/>
              <a:gd name="connsiteX36" fmla="*/ 1638300 w 1866900"/>
              <a:gd name="connsiteY36" fmla="*/ 28575 h 871538"/>
              <a:gd name="connsiteX37" fmla="*/ 1652587 w 1866900"/>
              <a:gd name="connsiteY37" fmla="*/ 30957 h 871538"/>
              <a:gd name="connsiteX38" fmla="*/ 1676400 w 1866900"/>
              <a:gd name="connsiteY38" fmla="*/ 33338 h 871538"/>
              <a:gd name="connsiteX39" fmla="*/ 1702594 w 1866900"/>
              <a:gd name="connsiteY39" fmla="*/ 38100 h 871538"/>
              <a:gd name="connsiteX40" fmla="*/ 1709737 w 1866900"/>
              <a:gd name="connsiteY40" fmla="*/ 40482 h 871538"/>
              <a:gd name="connsiteX41" fmla="*/ 1716881 w 1866900"/>
              <a:gd name="connsiteY41" fmla="*/ 47625 h 871538"/>
              <a:gd name="connsiteX42" fmla="*/ 1721644 w 1866900"/>
              <a:gd name="connsiteY42" fmla="*/ 61913 h 871538"/>
              <a:gd name="connsiteX43" fmla="*/ 1726406 w 1866900"/>
              <a:gd name="connsiteY43" fmla="*/ 78582 h 871538"/>
              <a:gd name="connsiteX44" fmla="*/ 1724025 w 1866900"/>
              <a:gd name="connsiteY44" fmla="*/ 102394 h 871538"/>
              <a:gd name="connsiteX45" fmla="*/ 1716881 w 1866900"/>
              <a:gd name="connsiteY45" fmla="*/ 104775 h 871538"/>
              <a:gd name="connsiteX46" fmla="*/ 1659731 w 1866900"/>
              <a:gd name="connsiteY46" fmla="*/ 107157 h 871538"/>
              <a:gd name="connsiteX47" fmla="*/ 1652587 w 1866900"/>
              <a:gd name="connsiteY47" fmla="*/ 111919 h 871538"/>
              <a:gd name="connsiteX48" fmla="*/ 1650206 w 1866900"/>
              <a:gd name="connsiteY48" fmla="*/ 119063 h 871538"/>
              <a:gd name="connsiteX49" fmla="*/ 1645444 w 1866900"/>
              <a:gd name="connsiteY49" fmla="*/ 126207 h 871538"/>
              <a:gd name="connsiteX50" fmla="*/ 1638300 w 1866900"/>
              <a:gd name="connsiteY50" fmla="*/ 140494 h 871538"/>
              <a:gd name="connsiteX51" fmla="*/ 1635919 w 1866900"/>
              <a:gd name="connsiteY51" fmla="*/ 159544 h 871538"/>
              <a:gd name="connsiteX52" fmla="*/ 1633537 w 1866900"/>
              <a:gd name="connsiteY52" fmla="*/ 166688 h 871538"/>
              <a:gd name="connsiteX53" fmla="*/ 1628775 w 1866900"/>
              <a:gd name="connsiteY53" fmla="*/ 204788 h 871538"/>
              <a:gd name="connsiteX54" fmla="*/ 1626394 w 1866900"/>
              <a:gd name="connsiteY54" fmla="*/ 271463 h 871538"/>
              <a:gd name="connsiteX55" fmla="*/ 1628775 w 1866900"/>
              <a:gd name="connsiteY55" fmla="*/ 338138 h 871538"/>
              <a:gd name="connsiteX56" fmla="*/ 1631156 w 1866900"/>
              <a:gd name="connsiteY56" fmla="*/ 345282 h 871538"/>
              <a:gd name="connsiteX57" fmla="*/ 1645444 w 1866900"/>
              <a:gd name="connsiteY57" fmla="*/ 359569 h 871538"/>
              <a:gd name="connsiteX58" fmla="*/ 1652587 w 1866900"/>
              <a:gd name="connsiteY58" fmla="*/ 361950 h 871538"/>
              <a:gd name="connsiteX59" fmla="*/ 1659731 w 1866900"/>
              <a:gd name="connsiteY59" fmla="*/ 366713 h 871538"/>
              <a:gd name="connsiteX60" fmla="*/ 1726406 w 1866900"/>
              <a:gd name="connsiteY60" fmla="*/ 361950 h 871538"/>
              <a:gd name="connsiteX61" fmla="*/ 1733550 w 1866900"/>
              <a:gd name="connsiteY61" fmla="*/ 297657 h 871538"/>
              <a:gd name="connsiteX62" fmla="*/ 1738312 w 1866900"/>
              <a:gd name="connsiteY62" fmla="*/ 271463 h 871538"/>
              <a:gd name="connsiteX63" fmla="*/ 1743075 w 1866900"/>
              <a:gd name="connsiteY63" fmla="*/ 264319 h 871538"/>
              <a:gd name="connsiteX64" fmla="*/ 1750219 w 1866900"/>
              <a:gd name="connsiteY64" fmla="*/ 261938 h 871538"/>
              <a:gd name="connsiteX65" fmla="*/ 1757362 w 1866900"/>
              <a:gd name="connsiteY65" fmla="*/ 257175 h 871538"/>
              <a:gd name="connsiteX66" fmla="*/ 1774031 w 1866900"/>
              <a:gd name="connsiteY66" fmla="*/ 252413 h 871538"/>
              <a:gd name="connsiteX67" fmla="*/ 1797844 w 1866900"/>
              <a:gd name="connsiteY67" fmla="*/ 254794 h 871538"/>
              <a:gd name="connsiteX68" fmla="*/ 1819275 w 1866900"/>
              <a:gd name="connsiteY68" fmla="*/ 271463 h 871538"/>
              <a:gd name="connsiteX69" fmla="*/ 1826419 w 1866900"/>
              <a:gd name="connsiteY69" fmla="*/ 276225 h 871538"/>
              <a:gd name="connsiteX70" fmla="*/ 1838325 w 1866900"/>
              <a:gd name="connsiteY70" fmla="*/ 297657 h 871538"/>
              <a:gd name="connsiteX71" fmla="*/ 1826419 w 1866900"/>
              <a:gd name="connsiteY71" fmla="*/ 328613 h 871538"/>
              <a:gd name="connsiteX72" fmla="*/ 1819275 w 1866900"/>
              <a:gd name="connsiteY72" fmla="*/ 330994 h 871538"/>
              <a:gd name="connsiteX73" fmla="*/ 1804987 w 1866900"/>
              <a:gd name="connsiteY73" fmla="*/ 342900 h 871538"/>
              <a:gd name="connsiteX74" fmla="*/ 1795462 w 1866900"/>
              <a:gd name="connsiteY74" fmla="*/ 357188 h 871538"/>
              <a:gd name="connsiteX75" fmla="*/ 1800225 w 1866900"/>
              <a:gd name="connsiteY75" fmla="*/ 397669 h 871538"/>
              <a:gd name="connsiteX76" fmla="*/ 1802606 w 1866900"/>
              <a:gd name="connsiteY76" fmla="*/ 404813 h 871538"/>
              <a:gd name="connsiteX77" fmla="*/ 1807369 w 1866900"/>
              <a:gd name="connsiteY77" fmla="*/ 411957 h 871538"/>
              <a:gd name="connsiteX78" fmla="*/ 1812131 w 1866900"/>
              <a:gd name="connsiteY78" fmla="*/ 426244 h 871538"/>
              <a:gd name="connsiteX79" fmla="*/ 1824037 w 1866900"/>
              <a:gd name="connsiteY79" fmla="*/ 447675 h 871538"/>
              <a:gd name="connsiteX80" fmla="*/ 1821656 w 1866900"/>
              <a:gd name="connsiteY80" fmla="*/ 485775 h 871538"/>
              <a:gd name="connsiteX81" fmla="*/ 1816894 w 1866900"/>
              <a:gd name="connsiteY81" fmla="*/ 492919 h 871538"/>
              <a:gd name="connsiteX82" fmla="*/ 1788319 w 1866900"/>
              <a:gd name="connsiteY82" fmla="*/ 485775 h 871538"/>
              <a:gd name="connsiteX83" fmla="*/ 1781175 w 1866900"/>
              <a:gd name="connsiteY83" fmla="*/ 483394 h 871538"/>
              <a:gd name="connsiteX84" fmla="*/ 1774031 w 1866900"/>
              <a:gd name="connsiteY84" fmla="*/ 481013 h 871538"/>
              <a:gd name="connsiteX85" fmla="*/ 1759744 w 1866900"/>
              <a:gd name="connsiteY85" fmla="*/ 459582 h 871538"/>
              <a:gd name="connsiteX86" fmla="*/ 1754981 w 1866900"/>
              <a:gd name="connsiteY86" fmla="*/ 452438 h 871538"/>
              <a:gd name="connsiteX87" fmla="*/ 1747837 w 1866900"/>
              <a:gd name="connsiteY87" fmla="*/ 438150 h 871538"/>
              <a:gd name="connsiteX88" fmla="*/ 1728787 w 1866900"/>
              <a:gd name="connsiteY88" fmla="*/ 426244 h 871538"/>
              <a:gd name="connsiteX89" fmla="*/ 1721644 w 1866900"/>
              <a:gd name="connsiteY89" fmla="*/ 421482 h 871538"/>
              <a:gd name="connsiteX90" fmla="*/ 1707356 w 1866900"/>
              <a:gd name="connsiteY90" fmla="*/ 416719 h 871538"/>
              <a:gd name="connsiteX91" fmla="*/ 1690687 w 1866900"/>
              <a:gd name="connsiteY91" fmla="*/ 419100 h 871538"/>
              <a:gd name="connsiteX92" fmla="*/ 1654969 w 1866900"/>
              <a:gd name="connsiteY92" fmla="*/ 426244 h 871538"/>
              <a:gd name="connsiteX93" fmla="*/ 1647825 w 1866900"/>
              <a:gd name="connsiteY93" fmla="*/ 440532 h 871538"/>
              <a:gd name="connsiteX94" fmla="*/ 1652587 w 1866900"/>
              <a:gd name="connsiteY94" fmla="*/ 523875 h 871538"/>
              <a:gd name="connsiteX95" fmla="*/ 1657350 w 1866900"/>
              <a:gd name="connsiteY95" fmla="*/ 538163 h 871538"/>
              <a:gd name="connsiteX96" fmla="*/ 1662112 w 1866900"/>
              <a:gd name="connsiteY96" fmla="*/ 554832 h 871538"/>
              <a:gd name="connsiteX97" fmla="*/ 1666875 w 1866900"/>
              <a:gd name="connsiteY97" fmla="*/ 561975 h 871538"/>
              <a:gd name="connsiteX98" fmla="*/ 1676400 w 1866900"/>
              <a:gd name="connsiteY98" fmla="*/ 573882 h 871538"/>
              <a:gd name="connsiteX99" fmla="*/ 1678781 w 1866900"/>
              <a:gd name="connsiteY99" fmla="*/ 581025 h 871538"/>
              <a:gd name="connsiteX100" fmla="*/ 1688306 w 1866900"/>
              <a:gd name="connsiteY100" fmla="*/ 595313 h 871538"/>
              <a:gd name="connsiteX101" fmla="*/ 1693069 w 1866900"/>
              <a:gd name="connsiteY101" fmla="*/ 602457 h 871538"/>
              <a:gd name="connsiteX102" fmla="*/ 1697831 w 1866900"/>
              <a:gd name="connsiteY102" fmla="*/ 616744 h 871538"/>
              <a:gd name="connsiteX103" fmla="*/ 1707356 w 1866900"/>
              <a:gd name="connsiteY103" fmla="*/ 631032 h 871538"/>
              <a:gd name="connsiteX104" fmla="*/ 1714500 w 1866900"/>
              <a:gd name="connsiteY104" fmla="*/ 652463 h 871538"/>
              <a:gd name="connsiteX105" fmla="*/ 1716881 w 1866900"/>
              <a:gd name="connsiteY105" fmla="*/ 659607 h 871538"/>
              <a:gd name="connsiteX106" fmla="*/ 1731169 w 1866900"/>
              <a:gd name="connsiteY106" fmla="*/ 666750 h 871538"/>
              <a:gd name="connsiteX107" fmla="*/ 1781175 w 1866900"/>
              <a:gd name="connsiteY107" fmla="*/ 659607 h 871538"/>
              <a:gd name="connsiteX108" fmla="*/ 1788319 w 1866900"/>
              <a:gd name="connsiteY108" fmla="*/ 654844 h 871538"/>
              <a:gd name="connsiteX109" fmla="*/ 1802606 w 1866900"/>
              <a:gd name="connsiteY109" fmla="*/ 650082 h 871538"/>
              <a:gd name="connsiteX110" fmla="*/ 1809750 w 1866900"/>
              <a:gd name="connsiteY110" fmla="*/ 645319 h 871538"/>
              <a:gd name="connsiteX111" fmla="*/ 1852612 w 1866900"/>
              <a:gd name="connsiteY111" fmla="*/ 645319 h 871538"/>
              <a:gd name="connsiteX112" fmla="*/ 1859756 w 1866900"/>
              <a:gd name="connsiteY112" fmla="*/ 650082 h 871538"/>
              <a:gd name="connsiteX113" fmla="*/ 1862137 w 1866900"/>
              <a:gd name="connsiteY113" fmla="*/ 657225 h 871538"/>
              <a:gd name="connsiteX114" fmla="*/ 1866900 w 1866900"/>
              <a:gd name="connsiteY114" fmla="*/ 664369 h 871538"/>
              <a:gd name="connsiteX115" fmla="*/ 1864519 w 1866900"/>
              <a:gd name="connsiteY115" fmla="*/ 697707 h 871538"/>
              <a:gd name="connsiteX116" fmla="*/ 1857375 w 1866900"/>
              <a:gd name="connsiteY116" fmla="*/ 704850 h 871538"/>
              <a:gd name="connsiteX117" fmla="*/ 1854994 w 1866900"/>
              <a:gd name="connsiteY117" fmla="*/ 711994 h 871538"/>
              <a:gd name="connsiteX118" fmla="*/ 1840706 w 1866900"/>
              <a:gd name="connsiteY118" fmla="*/ 723900 h 871538"/>
              <a:gd name="connsiteX119" fmla="*/ 1833562 w 1866900"/>
              <a:gd name="connsiteY119" fmla="*/ 726282 h 871538"/>
              <a:gd name="connsiteX120" fmla="*/ 1826419 w 1866900"/>
              <a:gd name="connsiteY120" fmla="*/ 731044 h 871538"/>
              <a:gd name="connsiteX121" fmla="*/ 1793081 w 1866900"/>
              <a:gd name="connsiteY121" fmla="*/ 740569 h 871538"/>
              <a:gd name="connsiteX122" fmla="*/ 1785937 w 1866900"/>
              <a:gd name="connsiteY122" fmla="*/ 742950 h 871538"/>
              <a:gd name="connsiteX123" fmla="*/ 1771650 w 1866900"/>
              <a:gd name="connsiteY123" fmla="*/ 752475 h 871538"/>
              <a:gd name="connsiteX124" fmla="*/ 1762125 w 1866900"/>
              <a:gd name="connsiteY124" fmla="*/ 764382 h 871538"/>
              <a:gd name="connsiteX125" fmla="*/ 1754981 w 1866900"/>
              <a:gd name="connsiteY125" fmla="*/ 785813 h 871538"/>
              <a:gd name="connsiteX126" fmla="*/ 1752600 w 1866900"/>
              <a:gd name="connsiteY126" fmla="*/ 792957 h 871538"/>
              <a:gd name="connsiteX127" fmla="*/ 1747837 w 1866900"/>
              <a:gd name="connsiteY127" fmla="*/ 800100 h 871538"/>
              <a:gd name="connsiteX128" fmla="*/ 1745456 w 1866900"/>
              <a:gd name="connsiteY128" fmla="*/ 838200 h 871538"/>
              <a:gd name="connsiteX129" fmla="*/ 1743075 w 1866900"/>
              <a:gd name="connsiteY129" fmla="*/ 845344 h 871538"/>
              <a:gd name="connsiteX130" fmla="*/ 1733550 w 1866900"/>
              <a:gd name="connsiteY130" fmla="*/ 859632 h 871538"/>
              <a:gd name="connsiteX131" fmla="*/ 1712119 w 1866900"/>
              <a:gd name="connsiteY131" fmla="*/ 869157 h 871538"/>
              <a:gd name="connsiteX132" fmla="*/ 1704975 w 1866900"/>
              <a:gd name="connsiteY132" fmla="*/ 871538 h 871538"/>
              <a:gd name="connsiteX133" fmla="*/ 1688306 w 1866900"/>
              <a:gd name="connsiteY133" fmla="*/ 869157 h 871538"/>
              <a:gd name="connsiteX134" fmla="*/ 1678781 w 1866900"/>
              <a:gd name="connsiteY134" fmla="*/ 854869 h 871538"/>
              <a:gd name="connsiteX135" fmla="*/ 1674019 w 1866900"/>
              <a:gd name="connsiteY135" fmla="*/ 847725 h 871538"/>
              <a:gd name="connsiteX136" fmla="*/ 1676400 w 1866900"/>
              <a:gd name="connsiteY136" fmla="*/ 812007 h 871538"/>
              <a:gd name="connsiteX137" fmla="*/ 1678781 w 1866900"/>
              <a:gd name="connsiteY137" fmla="*/ 804863 h 871538"/>
              <a:gd name="connsiteX138" fmla="*/ 1676400 w 1866900"/>
              <a:gd name="connsiteY138" fmla="*/ 745332 h 871538"/>
              <a:gd name="connsiteX139" fmla="*/ 1671637 w 1866900"/>
              <a:gd name="connsiteY139" fmla="*/ 731044 h 871538"/>
              <a:gd name="connsiteX140" fmla="*/ 1664494 w 1866900"/>
              <a:gd name="connsiteY140" fmla="*/ 716757 h 871538"/>
              <a:gd name="connsiteX141" fmla="*/ 1657350 w 1866900"/>
              <a:gd name="connsiteY141" fmla="*/ 711994 h 871538"/>
              <a:gd name="connsiteX142" fmla="*/ 1654969 w 1866900"/>
              <a:gd name="connsiteY142" fmla="*/ 704850 h 871538"/>
              <a:gd name="connsiteX143" fmla="*/ 1645444 w 1866900"/>
              <a:gd name="connsiteY143" fmla="*/ 690563 h 871538"/>
              <a:gd name="connsiteX144" fmla="*/ 1643062 w 1866900"/>
              <a:gd name="connsiteY144" fmla="*/ 683419 h 871538"/>
              <a:gd name="connsiteX145" fmla="*/ 1635919 w 1866900"/>
              <a:gd name="connsiteY145" fmla="*/ 678657 h 871538"/>
              <a:gd name="connsiteX146" fmla="*/ 1624012 w 1866900"/>
              <a:gd name="connsiteY146" fmla="*/ 657225 h 871538"/>
              <a:gd name="connsiteX147" fmla="*/ 1619250 w 1866900"/>
              <a:gd name="connsiteY147" fmla="*/ 650082 h 871538"/>
              <a:gd name="connsiteX148" fmla="*/ 1614487 w 1866900"/>
              <a:gd name="connsiteY148" fmla="*/ 642938 h 871538"/>
              <a:gd name="connsiteX149" fmla="*/ 1609725 w 1866900"/>
              <a:gd name="connsiteY149" fmla="*/ 626269 h 871538"/>
              <a:gd name="connsiteX150" fmla="*/ 1604962 w 1866900"/>
              <a:gd name="connsiteY150" fmla="*/ 611982 h 871538"/>
              <a:gd name="connsiteX151" fmla="*/ 1602581 w 1866900"/>
              <a:gd name="connsiteY151" fmla="*/ 604838 h 871538"/>
              <a:gd name="connsiteX152" fmla="*/ 1597819 w 1866900"/>
              <a:gd name="connsiteY152" fmla="*/ 588169 h 871538"/>
              <a:gd name="connsiteX153" fmla="*/ 1590675 w 1866900"/>
              <a:gd name="connsiteY153" fmla="*/ 581025 h 871538"/>
              <a:gd name="connsiteX154" fmla="*/ 1585912 w 1866900"/>
              <a:gd name="connsiteY154" fmla="*/ 573882 h 871538"/>
              <a:gd name="connsiteX155" fmla="*/ 1571625 w 1866900"/>
              <a:gd name="connsiteY155" fmla="*/ 564357 h 871538"/>
              <a:gd name="connsiteX156" fmla="*/ 1557337 w 1866900"/>
              <a:gd name="connsiteY156" fmla="*/ 552450 h 871538"/>
              <a:gd name="connsiteX157" fmla="*/ 1547812 w 1866900"/>
              <a:gd name="connsiteY157" fmla="*/ 542925 h 871538"/>
              <a:gd name="connsiteX158" fmla="*/ 1538287 w 1866900"/>
              <a:gd name="connsiteY158" fmla="*/ 533400 h 871538"/>
              <a:gd name="connsiteX159" fmla="*/ 1526381 w 1866900"/>
              <a:gd name="connsiteY159" fmla="*/ 519113 h 871538"/>
              <a:gd name="connsiteX160" fmla="*/ 1521619 w 1866900"/>
              <a:gd name="connsiteY160" fmla="*/ 511969 h 871538"/>
              <a:gd name="connsiteX161" fmla="*/ 1514475 w 1866900"/>
              <a:gd name="connsiteY161" fmla="*/ 509588 h 871538"/>
              <a:gd name="connsiteX162" fmla="*/ 1502569 w 1866900"/>
              <a:gd name="connsiteY162" fmla="*/ 497682 h 871538"/>
              <a:gd name="connsiteX163" fmla="*/ 1490662 w 1866900"/>
              <a:gd name="connsiteY163" fmla="*/ 483394 h 871538"/>
              <a:gd name="connsiteX164" fmla="*/ 1469231 w 1866900"/>
              <a:gd name="connsiteY164" fmla="*/ 473869 h 871538"/>
              <a:gd name="connsiteX165" fmla="*/ 1231106 w 1866900"/>
              <a:gd name="connsiteY165" fmla="*/ 471488 h 871538"/>
              <a:gd name="connsiteX166" fmla="*/ 1031081 w 1866900"/>
              <a:gd name="connsiteY166" fmla="*/ 461963 h 871538"/>
              <a:gd name="connsiteX167" fmla="*/ 840581 w 1866900"/>
              <a:gd name="connsiteY167" fmla="*/ 459582 h 871538"/>
              <a:gd name="connsiteX168" fmla="*/ 750094 w 1866900"/>
              <a:gd name="connsiteY168" fmla="*/ 457200 h 871538"/>
              <a:gd name="connsiteX169" fmla="*/ 500063 w 1866900"/>
              <a:gd name="connsiteY169" fmla="*/ 464344 h 871538"/>
              <a:gd name="connsiteX170" fmla="*/ 347662 w 1866900"/>
              <a:gd name="connsiteY170" fmla="*/ 483394 h 871538"/>
              <a:gd name="connsiteX171" fmla="*/ 250031 w 1866900"/>
              <a:gd name="connsiteY171" fmla="*/ 514350 h 871538"/>
              <a:gd name="connsiteX172" fmla="*/ 185737 w 1866900"/>
              <a:gd name="connsiteY17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9712 w 1866900"/>
              <a:gd name="connsiteY25" fmla="*/ 28575 h 871538"/>
              <a:gd name="connsiteX26" fmla="*/ 1504950 w 1866900"/>
              <a:gd name="connsiteY26" fmla="*/ 21432 h 871538"/>
              <a:gd name="connsiteX27" fmla="*/ 1507331 w 1866900"/>
              <a:gd name="connsiteY27" fmla="*/ 11907 h 871538"/>
              <a:gd name="connsiteX28" fmla="*/ 1528762 w 1866900"/>
              <a:gd name="connsiteY28" fmla="*/ 0 h 871538"/>
              <a:gd name="connsiteX29" fmla="*/ 1552575 w 1866900"/>
              <a:gd name="connsiteY29" fmla="*/ 2382 h 871538"/>
              <a:gd name="connsiteX30" fmla="*/ 1566862 w 1866900"/>
              <a:gd name="connsiteY30" fmla="*/ 7144 h 871538"/>
              <a:gd name="connsiteX31" fmla="*/ 1578769 w 1866900"/>
              <a:gd name="connsiteY31" fmla="*/ 9525 h 871538"/>
              <a:gd name="connsiteX32" fmla="*/ 1593056 w 1866900"/>
              <a:gd name="connsiteY32" fmla="*/ 14288 h 871538"/>
              <a:gd name="connsiteX33" fmla="*/ 1600200 w 1866900"/>
              <a:gd name="connsiteY33" fmla="*/ 19050 h 871538"/>
              <a:gd name="connsiteX34" fmla="*/ 1614487 w 1866900"/>
              <a:gd name="connsiteY34" fmla="*/ 21432 h 871538"/>
              <a:gd name="connsiteX35" fmla="*/ 1624012 w 1866900"/>
              <a:gd name="connsiteY35" fmla="*/ 23813 h 871538"/>
              <a:gd name="connsiteX36" fmla="*/ 1638300 w 1866900"/>
              <a:gd name="connsiteY36" fmla="*/ 28575 h 871538"/>
              <a:gd name="connsiteX37" fmla="*/ 1652587 w 1866900"/>
              <a:gd name="connsiteY37" fmla="*/ 30957 h 871538"/>
              <a:gd name="connsiteX38" fmla="*/ 1676400 w 1866900"/>
              <a:gd name="connsiteY38" fmla="*/ 33338 h 871538"/>
              <a:gd name="connsiteX39" fmla="*/ 1702594 w 1866900"/>
              <a:gd name="connsiteY39" fmla="*/ 38100 h 871538"/>
              <a:gd name="connsiteX40" fmla="*/ 1709737 w 1866900"/>
              <a:gd name="connsiteY40" fmla="*/ 40482 h 871538"/>
              <a:gd name="connsiteX41" fmla="*/ 1716881 w 1866900"/>
              <a:gd name="connsiteY41" fmla="*/ 47625 h 871538"/>
              <a:gd name="connsiteX42" fmla="*/ 1721644 w 1866900"/>
              <a:gd name="connsiteY42" fmla="*/ 61913 h 871538"/>
              <a:gd name="connsiteX43" fmla="*/ 1726406 w 1866900"/>
              <a:gd name="connsiteY43" fmla="*/ 78582 h 871538"/>
              <a:gd name="connsiteX44" fmla="*/ 1724025 w 1866900"/>
              <a:gd name="connsiteY44" fmla="*/ 102394 h 871538"/>
              <a:gd name="connsiteX45" fmla="*/ 1716881 w 1866900"/>
              <a:gd name="connsiteY45" fmla="*/ 104775 h 871538"/>
              <a:gd name="connsiteX46" fmla="*/ 1659731 w 1866900"/>
              <a:gd name="connsiteY46" fmla="*/ 107157 h 871538"/>
              <a:gd name="connsiteX47" fmla="*/ 1652587 w 1866900"/>
              <a:gd name="connsiteY47" fmla="*/ 111919 h 871538"/>
              <a:gd name="connsiteX48" fmla="*/ 1650206 w 1866900"/>
              <a:gd name="connsiteY48" fmla="*/ 119063 h 871538"/>
              <a:gd name="connsiteX49" fmla="*/ 1645444 w 1866900"/>
              <a:gd name="connsiteY49" fmla="*/ 126207 h 871538"/>
              <a:gd name="connsiteX50" fmla="*/ 1638300 w 1866900"/>
              <a:gd name="connsiteY50" fmla="*/ 140494 h 871538"/>
              <a:gd name="connsiteX51" fmla="*/ 1635919 w 1866900"/>
              <a:gd name="connsiteY51" fmla="*/ 159544 h 871538"/>
              <a:gd name="connsiteX52" fmla="*/ 1633537 w 1866900"/>
              <a:gd name="connsiteY52" fmla="*/ 166688 h 871538"/>
              <a:gd name="connsiteX53" fmla="*/ 1628775 w 1866900"/>
              <a:gd name="connsiteY53" fmla="*/ 204788 h 871538"/>
              <a:gd name="connsiteX54" fmla="*/ 1626394 w 1866900"/>
              <a:gd name="connsiteY54" fmla="*/ 271463 h 871538"/>
              <a:gd name="connsiteX55" fmla="*/ 1628775 w 1866900"/>
              <a:gd name="connsiteY55" fmla="*/ 338138 h 871538"/>
              <a:gd name="connsiteX56" fmla="*/ 1631156 w 1866900"/>
              <a:gd name="connsiteY56" fmla="*/ 345282 h 871538"/>
              <a:gd name="connsiteX57" fmla="*/ 1645444 w 1866900"/>
              <a:gd name="connsiteY57" fmla="*/ 359569 h 871538"/>
              <a:gd name="connsiteX58" fmla="*/ 1652587 w 1866900"/>
              <a:gd name="connsiteY58" fmla="*/ 361950 h 871538"/>
              <a:gd name="connsiteX59" fmla="*/ 1659731 w 1866900"/>
              <a:gd name="connsiteY59" fmla="*/ 366713 h 871538"/>
              <a:gd name="connsiteX60" fmla="*/ 1726406 w 1866900"/>
              <a:gd name="connsiteY60" fmla="*/ 361950 h 871538"/>
              <a:gd name="connsiteX61" fmla="*/ 1733550 w 1866900"/>
              <a:gd name="connsiteY61" fmla="*/ 297657 h 871538"/>
              <a:gd name="connsiteX62" fmla="*/ 1738312 w 1866900"/>
              <a:gd name="connsiteY62" fmla="*/ 271463 h 871538"/>
              <a:gd name="connsiteX63" fmla="*/ 1743075 w 1866900"/>
              <a:gd name="connsiteY63" fmla="*/ 264319 h 871538"/>
              <a:gd name="connsiteX64" fmla="*/ 1750219 w 1866900"/>
              <a:gd name="connsiteY64" fmla="*/ 261938 h 871538"/>
              <a:gd name="connsiteX65" fmla="*/ 1757362 w 1866900"/>
              <a:gd name="connsiteY65" fmla="*/ 257175 h 871538"/>
              <a:gd name="connsiteX66" fmla="*/ 1774031 w 1866900"/>
              <a:gd name="connsiteY66" fmla="*/ 252413 h 871538"/>
              <a:gd name="connsiteX67" fmla="*/ 1797844 w 1866900"/>
              <a:gd name="connsiteY67" fmla="*/ 254794 h 871538"/>
              <a:gd name="connsiteX68" fmla="*/ 1819275 w 1866900"/>
              <a:gd name="connsiteY68" fmla="*/ 271463 h 871538"/>
              <a:gd name="connsiteX69" fmla="*/ 1826419 w 1866900"/>
              <a:gd name="connsiteY69" fmla="*/ 276225 h 871538"/>
              <a:gd name="connsiteX70" fmla="*/ 1838325 w 1866900"/>
              <a:gd name="connsiteY70" fmla="*/ 297657 h 871538"/>
              <a:gd name="connsiteX71" fmla="*/ 1826419 w 1866900"/>
              <a:gd name="connsiteY71" fmla="*/ 328613 h 871538"/>
              <a:gd name="connsiteX72" fmla="*/ 1819275 w 1866900"/>
              <a:gd name="connsiteY72" fmla="*/ 330994 h 871538"/>
              <a:gd name="connsiteX73" fmla="*/ 1804987 w 1866900"/>
              <a:gd name="connsiteY73" fmla="*/ 342900 h 871538"/>
              <a:gd name="connsiteX74" fmla="*/ 1795462 w 1866900"/>
              <a:gd name="connsiteY74" fmla="*/ 357188 h 871538"/>
              <a:gd name="connsiteX75" fmla="*/ 1800225 w 1866900"/>
              <a:gd name="connsiteY75" fmla="*/ 397669 h 871538"/>
              <a:gd name="connsiteX76" fmla="*/ 1802606 w 1866900"/>
              <a:gd name="connsiteY76" fmla="*/ 404813 h 871538"/>
              <a:gd name="connsiteX77" fmla="*/ 1807369 w 1866900"/>
              <a:gd name="connsiteY77" fmla="*/ 411957 h 871538"/>
              <a:gd name="connsiteX78" fmla="*/ 1812131 w 1866900"/>
              <a:gd name="connsiteY78" fmla="*/ 426244 h 871538"/>
              <a:gd name="connsiteX79" fmla="*/ 1824037 w 1866900"/>
              <a:gd name="connsiteY79" fmla="*/ 447675 h 871538"/>
              <a:gd name="connsiteX80" fmla="*/ 1821656 w 1866900"/>
              <a:gd name="connsiteY80" fmla="*/ 485775 h 871538"/>
              <a:gd name="connsiteX81" fmla="*/ 1816894 w 1866900"/>
              <a:gd name="connsiteY81" fmla="*/ 492919 h 871538"/>
              <a:gd name="connsiteX82" fmla="*/ 1788319 w 1866900"/>
              <a:gd name="connsiteY82" fmla="*/ 485775 h 871538"/>
              <a:gd name="connsiteX83" fmla="*/ 1781175 w 1866900"/>
              <a:gd name="connsiteY83" fmla="*/ 483394 h 871538"/>
              <a:gd name="connsiteX84" fmla="*/ 1774031 w 1866900"/>
              <a:gd name="connsiteY84" fmla="*/ 481013 h 871538"/>
              <a:gd name="connsiteX85" fmla="*/ 1759744 w 1866900"/>
              <a:gd name="connsiteY85" fmla="*/ 459582 h 871538"/>
              <a:gd name="connsiteX86" fmla="*/ 1754981 w 1866900"/>
              <a:gd name="connsiteY86" fmla="*/ 452438 h 871538"/>
              <a:gd name="connsiteX87" fmla="*/ 1747837 w 1866900"/>
              <a:gd name="connsiteY87" fmla="*/ 438150 h 871538"/>
              <a:gd name="connsiteX88" fmla="*/ 1728787 w 1866900"/>
              <a:gd name="connsiteY88" fmla="*/ 426244 h 871538"/>
              <a:gd name="connsiteX89" fmla="*/ 1721644 w 1866900"/>
              <a:gd name="connsiteY89" fmla="*/ 421482 h 871538"/>
              <a:gd name="connsiteX90" fmla="*/ 1707356 w 1866900"/>
              <a:gd name="connsiteY90" fmla="*/ 416719 h 871538"/>
              <a:gd name="connsiteX91" fmla="*/ 1690687 w 1866900"/>
              <a:gd name="connsiteY91" fmla="*/ 419100 h 871538"/>
              <a:gd name="connsiteX92" fmla="*/ 1654969 w 1866900"/>
              <a:gd name="connsiteY92" fmla="*/ 426244 h 871538"/>
              <a:gd name="connsiteX93" fmla="*/ 1647825 w 1866900"/>
              <a:gd name="connsiteY93" fmla="*/ 440532 h 871538"/>
              <a:gd name="connsiteX94" fmla="*/ 1652587 w 1866900"/>
              <a:gd name="connsiteY94" fmla="*/ 523875 h 871538"/>
              <a:gd name="connsiteX95" fmla="*/ 1657350 w 1866900"/>
              <a:gd name="connsiteY95" fmla="*/ 538163 h 871538"/>
              <a:gd name="connsiteX96" fmla="*/ 1662112 w 1866900"/>
              <a:gd name="connsiteY96" fmla="*/ 554832 h 871538"/>
              <a:gd name="connsiteX97" fmla="*/ 1666875 w 1866900"/>
              <a:gd name="connsiteY97" fmla="*/ 561975 h 871538"/>
              <a:gd name="connsiteX98" fmla="*/ 1676400 w 1866900"/>
              <a:gd name="connsiteY98" fmla="*/ 573882 h 871538"/>
              <a:gd name="connsiteX99" fmla="*/ 1678781 w 1866900"/>
              <a:gd name="connsiteY99" fmla="*/ 581025 h 871538"/>
              <a:gd name="connsiteX100" fmla="*/ 1688306 w 1866900"/>
              <a:gd name="connsiteY100" fmla="*/ 595313 h 871538"/>
              <a:gd name="connsiteX101" fmla="*/ 1693069 w 1866900"/>
              <a:gd name="connsiteY101" fmla="*/ 602457 h 871538"/>
              <a:gd name="connsiteX102" fmla="*/ 1697831 w 1866900"/>
              <a:gd name="connsiteY102" fmla="*/ 616744 h 871538"/>
              <a:gd name="connsiteX103" fmla="*/ 1707356 w 1866900"/>
              <a:gd name="connsiteY103" fmla="*/ 631032 h 871538"/>
              <a:gd name="connsiteX104" fmla="*/ 1714500 w 1866900"/>
              <a:gd name="connsiteY104" fmla="*/ 652463 h 871538"/>
              <a:gd name="connsiteX105" fmla="*/ 1716881 w 1866900"/>
              <a:gd name="connsiteY105" fmla="*/ 659607 h 871538"/>
              <a:gd name="connsiteX106" fmla="*/ 1731169 w 1866900"/>
              <a:gd name="connsiteY106" fmla="*/ 666750 h 871538"/>
              <a:gd name="connsiteX107" fmla="*/ 1781175 w 1866900"/>
              <a:gd name="connsiteY107" fmla="*/ 659607 h 871538"/>
              <a:gd name="connsiteX108" fmla="*/ 1788319 w 1866900"/>
              <a:gd name="connsiteY108" fmla="*/ 654844 h 871538"/>
              <a:gd name="connsiteX109" fmla="*/ 1802606 w 1866900"/>
              <a:gd name="connsiteY109" fmla="*/ 650082 h 871538"/>
              <a:gd name="connsiteX110" fmla="*/ 1809750 w 1866900"/>
              <a:gd name="connsiteY110" fmla="*/ 645319 h 871538"/>
              <a:gd name="connsiteX111" fmla="*/ 1852612 w 1866900"/>
              <a:gd name="connsiteY111" fmla="*/ 645319 h 871538"/>
              <a:gd name="connsiteX112" fmla="*/ 1859756 w 1866900"/>
              <a:gd name="connsiteY112" fmla="*/ 650082 h 871538"/>
              <a:gd name="connsiteX113" fmla="*/ 1862137 w 1866900"/>
              <a:gd name="connsiteY113" fmla="*/ 657225 h 871538"/>
              <a:gd name="connsiteX114" fmla="*/ 1866900 w 1866900"/>
              <a:gd name="connsiteY114" fmla="*/ 664369 h 871538"/>
              <a:gd name="connsiteX115" fmla="*/ 1864519 w 1866900"/>
              <a:gd name="connsiteY115" fmla="*/ 697707 h 871538"/>
              <a:gd name="connsiteX116" fmla="*/ 1857375 w 1866900"/>
              <a:gd name="connsiteY116" fmla="*/ 704850 h 871538"/>
              <a:gd name="connsiteX117" fmla="*/ 1854994 w 1866900"/>
              <a:gd name="connsiteY117" fmla="*/ 711994 h 871538"/>
              <a:gd name="connsiteX118" fmla="*/ 1840706 w 1866900"/>
              <a:gd name="connsiteY118" fmla="*/ 723900 h 871538"/>
              <a:gd name="connsiteX119" fmla="*/ 1833562 w 1866900"/>
              <a:gd name="connsiteY119" fmla="*/ 726282 h 871538"/>
              <a:gd name="connsiteX120" fmla="*/ 1826419 w 1866900"/>
              <a:gd name="connsiteY120" fmla="*/ 731044 h 871538"/>
              <a:gd name="connsiteX121" fmla="*/ 1793081 w 1866900"/>
              <a:gd name="connsiteY121" fmla="*/ 740569 h 871538"/>
              <a:gd name="connsiteX122" fmla="*/ 1785937 w 1866900"/>
              <a:gd name="connsiteY122" fmla="*/ 742950 h 871538"/>
              <a:gd name="connsiteX123" fmla="*/ 1771650 w 1866900"/>
              <a:gd name="connsiteY123" fmla="*/ 752475 h 871538"/>
              <a:gd name="connsiteX124" fmla="*/ 1762125 w 1866900"/>
              <a:gd name="connsiteY124" fmla="*/ 764382 h 871538"/>
              <a:gd name="connsiteX125" fmla="*/ 1754981 w 1866900"/>
              <a:gd name="connsiteY125" fmla="*/ 785813 h 871538"/>
              <a:gd name="connsiteX126" fmla="*/ 1752600 w 1866900"/>
              <a:gd name="connsiteY126" fmla="*/ 792957 h 871538"/>
              <a:gd name="connsiteX127" fmla="*/ 1747837 w 1866900"/>
              <a:gd name="connsiteY127" fmla="*/ 800100 h 871538"/>
              <a:gd name="connsiteX128" fmla="*/ 1745456 w 1866900"/>
              <a:gd name="connsiteY128" fmla="*/ 838200 h 871538"/>
              <a:gd name="connsiteX129" fmla="*/ 1743075 w 1866900"/>
              <a:gd name="connsiteY129" fmla="*/ 845344 h 871538"/>
              <a:gd name="connsiteX130" fmla="*/ 1733550 w 1866900"/>
              <a:gd name="connsiteY130" fmla="*/ 859632 h 871538"/>
              <a:gd name="connsiteX131" fmla="*/ 1712119 w 1866900"/>
              <a:gd name="connsiteY131" fmla="*/ 869157 h 871538"/>
              <a:gd name="connsiteX132" fmla="*/ 1704975 w 1866900"/>
              <a:gd name="connsiteY132" fmla="*/ 871538 h 871538"/>
              <a:gd name="connsiteX133" fmla="*/ 1688306 w 1866900"/>
              <a:gd name="connsiteY133" fmla="*/ 869157 h 871538"/>
              <a:gd name="connsiteX134" fmla="*/ 1678781 w 1866900"/>
              <a:gd name="connsiteY134" fmla="*/ 854869 h 871538"/>
              <a:gd name="connsiteX135" fmla="*/ 1674019 w 1866900"/>
              <a:gd name="connsiteY135" fmla="*/ 847725 h 871538"/>
              <a:gd name="connsiteX136" fmla="*/ 1676400 w 1866900"/>
              <a:gd name="connsiteY136" fmla="*/ 812007 h 871538"/>
              <a:gd name="connsiteX137" fmla="*/ 1678781 w 1866900"/>
              <a:gd name="connsiteY137" fmla="*/ 804863 h 871538"/>
              <a:gd name="connsiteX138" fmla="*/ 1676400 w 1866900"/>
              <a:gd name="connsiteY138" fmla="*/ 745332 h 871538"/>
              <a:gd name="connsiteX139" fmla="*/ 1671637 w 1866900"/>
              <a:gd name="connsiteY139" fmla="*/ 731044 h 871538"/>
              <a:gd name="connsiteX140" fmla="*/ 1664494 w 1866900"/>
              <a:gd name="connsiteY140" fmla="*/ 716757 h 871538"/>
              <a:gd name="connsiteX141" fmla="*/ 1657350 w 1866900"/>
              <a:gd name="connsiteY141" fmla="*/ 711994 h 871538"/>
              <a:gd name="connsiteX142" fmla="*/ 1654969 w 1866900"/>
              <a:gd name="connsiteY142" fmla="*/ 704850 h 871538"/>
              <a:gd name="connsiteX143" fmla="*/ 1645444 w 1866900"/>
              <a:gd name="connsiteY143" fmla="*/ 690563 h 871538"/>
              <a:gd name="connsiteX144" fmla="*/ 1643062 w 1866900"/>
              <a:gd name="connsiteY144" fmla="*/ 683419 h 871538"/>
              <a:gd name="connsiteX145" fmla="*/ 1635919 w 1866900"/>
              <a:gd name="connsiteY145" fmla="*/ 678657 h 871538"/>
              <a:gd name="connsiteX146" fmla="*/ 1624012 w 1866900"/>
              <a:gd name="connsiteY146" fmla="*/ 657225 h 871538"/>
              <a:gd name="connsiteX147" fmla="*/ 1619250 w 1866900"/>
              <a:gd name="connsiteY147" fmla="*/ 650082 h 871538"/>
              <a:gd name="connsiteX148" fmla="*/ 1614487 w 1866900"/>
              <a:gd name="connsiteY148" fmla="*/ 642938 h 871538"/>
              <a:gd name="connsiteX149" fmla="*/ 1609725 w 1866900"/>
              <a:gd name="connsiteY149" fmla="*/ 626269 h 871538"/>
              <a:gd name="connsiteX150" fmla="*/ 1604962 w 1866900"/>
              <a:gd name="connsiteY150" fmla="*/ 611982 h 871538"/>
              <a:gd name="connsiteX151" fmla="*/ 1602581 w 1866900"/>
              <a:gd name="connsiteY151" fmla="*/ 604838 h 871538"/>
              <a:gd name="connsiteX152" fmla="*/ 1597819 w 1866900"/>
              <a:gd name="connsiteY152" fmla="*/ 588169 h 871538"/>
              <a:gd name="connsiteX153" fmla="*/ 1590675 w 1866900"/>
              <a:gd name="connsiteY153" fmla="*/ 581025 h 871538"/>
              <a:gd name="connsiteX154" fmla="*/ 1585912 w 1866900"/>
              <a:gd name="connsiteY154" fmla="*/ 573882 h 871538"/>
              <a:gd name="connsiteX155" fmla="*/ 1571625 w 1866900"/>
              <a:gd name="connsiteY155" fmla="*/ 564357 h 871538"/>
              <a:gd name="connsiteX156" fmla="*/ 1557337 w 1866900"/>
              <a:gd name="connsiteY156" fmla="*/ 552450 h 871538"/>
              <a:gd name="connsiteX157" fmla="*/ 1547812 w 1866900"/>
              <a:gd name="connsiteY157" fmla="*/ 542925 h 871538"/>
              <a:gd name="connsiteX158" fmla="*/ 1538287 w 1866900"/>
              <a:gd name="connsiteY158" fmla="*/ 533400 h 871538"/>
              <a:gd name="connsiteX159" fmla="*/ 1526381 w 1866900"/>
              <a:gd name="connsiteY159" fmla="*/ 519113 h 871538"/>
              <a:gd name="connsiteX160" fmla="*/ 1521619 w 1866900"/>
              <a:gd name="connsiteY160" fmla="*/ 511969 h 871538"/>
              <a:gd name="connsiteX161" fmla="*/ 1514475 w 1866900"/>
              <a:gd name="connsiteY161" fmla="*/ 509588 h 871538"/>
              <a:gd name="connsiteX162" fmla="*/ 1502569 w 1866900"/>
              <a:gd name="connsiteY162" fmla="*/ 497682 h 871538"/>
              <a:gd name="connsiteX163" fmla="*/ 1490662 w 1866900"/>
              <a:gd name="connsiteY163" fmla="*/ 483394 h 871538"/>
              <a:gd name="connsiteX164" fmla="*/ 1469231 w 1866900"/>
              <a:gd name="connsiteY164" fmla="*/ 473869 h 871538"/>
              <a:gd name="connsiteX165" fmla="*/ 1231106 w 1866900"/>
              <a:gd name="connsiteY165" fmla="*/ 471488 h 871538"/>
              <a:gd name="connsiteX166" fmla="*/ 1031081 w 1866900"/>
              <a:gd name="connsiteY166" fmla="*/ 461963 h 871538"/>
              <a:gd name="connsiteX167" fmla="*/ 840581 w 1866900"/>
              <a:gd name="connsiteY167" fmla="*/ 459582 h 871538"/>
              <a:gd name="connsiteX168" fmla="*/ 750094 w 1866900"/>
              <a:gd name="connsiteY168" fmla="*/ 457200 h 871538"/>
              <a:gd name="connsiteX169" fmla="*/ 500063 w 1866900"/>
              <a:gd name="connsiteY169" fmla="*/ 464344 h 871538"/>
              <a:gd name="connsiteX170" fmla="*/ 347662 w 1866900"/>
              <a:gd name="connsiteY170" fmla="*/ 483394 h 871538"/>
              <a:gd name="connsiteX171" fmla="*/ 250031 w 1866900"/>
              <a:gd name="connsiteY171" fmla="*/ 514350 h 871538"/>
              <a:gd name="connsiteX172" fmla="*/ 185737 w 1866900"/>
              <a:gd name="connsiteY172"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9712 w 1866900"/>
              <a:gd name="connsiteY25" fmla="*/ 28575 h 871538"/>
              <a:gd name="connsiteX26" fmla="*/ 1507331 w 1866900"/>
              <a:gd name="connsiteY26" fmla="*/ 11907 h 871538"/>
              <a:gd name="connsiteX27" fmla="*/ 1528762 w 1866900"/>
              <a:gd name="connsiteY27" fmla="*/ 0 h 871538"/>
              <a:gd name="connsiteX28" fmla="*/ 1552575 w 1866900"/>
              <a:gd name="connsiteY28" fmla="*/ 2382 h 871538"/>
              <a:gd name="connsiteX29" fmla="*/ 1566862 w 1866900"/>
              <a:gd name="connsiteY29" fmla="*/ 7144 h 871538"/>
              <a:gd name="connsiteX30" fmla="*/ 1578769 w 1866900"/>
              <a:gd name="connsiteY30" fmla="*/ 9525 h 871538"/>
              <a:gd name="connsiteX31" fmla="*/ 1593056 w 1866900"/>
              <a:gd name="connsiteY31" fmla="*/ 14288 h 871538"/>
              <a:gd name="connsiteX32" fmla="*/ 1600200 w 1866900"/>
              <a:gd name="connsiteY32" fmla="*/ 19050 h 871538"/>
              <a:gd name="connsiteX33" fmla="*/ 1614487 w 1866900"/>
              <a:gd name="connsiteY33" fmla="*/ 21432 h 871538"/>
              <a:gd name="connsiteX34" fmla="*/ 1624012 w 1866900"/>
              <a:gd name="connsiteY34" fmla="*/ 23813 h 871538"/>
              <a:gd name="connsiteX35" fmla="*/ 1638300 w 1866900"/>
              <a:gd name="connsiteY35" fmla="*/ 28575 h 871538"/>
              <a:gd name="connsiteX36" fmla="*/ 1652587 w 1866900"/>
              <a:gd name="connsiteY36" fmla="*/ 30957 h 871538"/>
              <a:gd name="connsiteX37" fmla="*/ 1676400 w 1866900"/>
              <a:gd name="connsiteY37" fmla="*/ 33338 h 871538"/>
              <a:gd name="connsiteX38" fmla="*/ 1702594 w 1866900"/>
              <a:gd name="connsiteY38" fmla="*/ 38100 h 871538"/>
              <a:gd name="connsiteX39" fmla="*/ 1709737 w 1866900"/>
              <a:gd name="connsiteY39" fmla="*/ 40482 h 871538"/>
              <a:gd name="connsiteX40" fmla="*/ 1716881 w 1866900"/>
              <a:gd name="connsiteY40" fmla="*/ 47625 h 871538"/>
              <a:gd name="connsiteX41" fmla="*/ 1721644 w 1866900"/>
              <a:gd name="connsiteY41" fmla="*/ 61913 h 871538"/>
              <a:gd name="connsiteX42" fmla="*/ 1726406 w 1866900"/>
              <a:gd name="connsiteY42" fmla="*/ 78582 h 871538"/>
              <a:gd name="connsiteX43" fmla="*/ 1724025 w 1866900"/>
              <a:gd name="connsiteY43" fmla="*/ 102394 h 871538"/>
              <a:gd name="connsiteX44" fmla="*/ 1716881 w 1866900"/>
              <a:gd name="connsiteY44" fmla="*/ 104775 h 871538"/>
              <a:gd name="connsiteX45" fmla="*/ 1659731 w 1866900"/>
              <a:gd name="connsiteY45" fmla="*/ 107157 h 871538"/>
              <a:gd name="connsiteX46" fmla="*/ 1652587 w 1866900"/>
              <a:gd name="connsiteY46" fmla="*/ 111919 h 871538"/>
              <a:gd name="connsiteX47" fmla="*/ 1650206 w 1866900"/>
              <a:gd name="connsiteY47" fmla="*/ 119063 h 871538"/>
              <a:gd name="connsiteX48" fmla="*/ 1645444 w 1866900"/>
              <a:gd name="connsiteY48" fmla="*/ 126207 h 871538"/>
              <a:gd name="connsiteX49" fmla="*/ 1638300 w 1866900"/>
              <a:gd name="connsiteY49" fmla="*/ 140494 h 871538"/>
              <a:gd name="connsiteX50" fmla="*/ 1635919 w 1866900"/>
              <a:gd name="connsiteY50" fmla="*/ 159544 h 871538"/>
              <a:gd name="connsiteX51" fmla="*/ 1633537 w 1866900"/>
              <a:gd name="connsiteY51" fmla="*/ 166688 h 871538"/>
              <a:gd name="connsiteX52" fmla="*/ 1628775 w 1866900"/>
              <a:gd name="connsiteY52" fmla="*/ 204788 h 871538"/>
              <a:gd name="connsiteX53" fmla="*/ 1626394 w 1866900"/>
              <a:gd name="connsiteY53" fmla="*/ 271463 h 871538"/>
              <a:gd name="connsiteX54" fmla="*/ 1628775 w 1866900"/>
              <a:gd name="connsiteY54" fmla="*/ 338138 h 871538"/>
              <a:gd name="connsiteX55" fmla="*/ 1631156 w 1866900"/>
              <a:gd name="connsiteY55" fmla="*/ 345282 h 871538"/>
              <a:gd name="connsiteX56" fmla="*/ 1645444 w 1866900"/>
              <a:gd name="connsiteY56" fmla="*/ 359569 h 871538"/>
              <a:gd name="connsiteX57" fmla="*/ 1652587 w 1866900"/>
              <a:gd name="connsiteY57" fmla="*/ 361950 h 871538"/>
              <a:gd name="connsiteX58" fmla="*/ 1659731 w 1866900"/>
              <a:gd name="connsiteY58" fmla="*/ 366713 h 871538"/>
              <a:gd name="connsiteX59" fmla="*/ 1726406 w 1866900"/>
              <a:gd name="connsiteY59" fmla="*/ 361950 h 871538"/>
              <a:gd name="connsiteX60" fmla="*/ 1733550 w 1866900"/>
              <a:gd name="connsiteY60" fmla="*/ 297657 h 871538"/>
              <a:gd name="connsiteX61" fmla="*/ 1738312 w 1866900"/>
              <a:gd name="connsiteY61" fmla="*/ 271463 h 871538"/>
              <a:gd name="connsiteX62" fmla="*/ 1743075 w 1866900"/>
              <a:gd name="connsiteY62" fmla="*/ 264319 h 871538"/>
              <a:gd name="connsiteX63" fmla="*/ 1750219 w 1866900"/>
              <a:gd name="connsiteY63" fmla="*/ 261938 h 871538"/>
              <a:gd name="connsiteX64" fmla="*/ 1757362 w 1866900"/>
              <a:gd name="connsiteY64" fmla="*/ 257175 h 871538"/>
              <a:gd name="connsiteX65" fmla="*/ 1774031 w 1866900"/>
              <a:gd name="connsiteY65" fmla="*/ 252413 h 871538"/>
              <a:gd name="connsiteX66" fmla="*/ 1797844 w 1866900"/>
              <a:gd name="connsiteY66" fmla="*/ 254794 h 871538"/>
              <a:gd name="connsiteX67" fmla="*/ 1819275 w 1866900"/>
              <a:gd name="connsiteY67" fmla="*/ 271463 h 871538"/>
              <a:gd name="connsiteX68" fmla="*/ 1826419 w 1866900"/>
              <a:gd name="connsiteY68" fmla="*/ 276225 h 871538"/>
              <a:gd name="connsiteX69" fmla="*/ 1838325 w 1866900"/>
              <a:gd name="connsiteY69" fmla="*/ 297657 h 871538"/>
              <a:gd name="connsiteX70" fmla="*/ 1826419 w 1866900"/>
              <a:gd name="connsiteY70" fmla="*/ 328613 h 871538"/>
              <a:gd name="connsiteX71" fmla="*/ 1819275 w 1866900"/>
              <a:gd name="connsiteY71" fmla="*/ 330994 h 871538"/>
              <a:gd name="connsiteX72" fmla="*/ 1804987 w 1866900"/>
              <a:gd name="connsiteY72" fmla="*/ 342900 h 871538"/>
              <a:gd name="connsiteX73" fmla="*/ 1795462 w 1866900"/>
              <a:gd name="connsiteY73" fmla="*/ 357188 h 871538"/>
              <a:gd name="connsiteX74" fmla="*/ 1800225 w 1866900"/>
              <a:gd name="connsiteY74" fmla="*/ 397669 h 871538"/>
              <a:gd name="connsiteX75" fmla="*/ 1802606 w 1866900"/>
              <a:gd name="connsiteY75" fmla="*/ 404813 h 871538"/>
              <a:gd name="connsiteX76" fmla="*/ 1807369 w 1866900"/>
              <a:gd name="connsiteY76" fmla="*/ 411957 h 871538"/>
              <a:gd name="connsiteX77" fmla="*/ 1812131 w 1866900"/>
              <a:gd name="connsiteY77" fmla="*/ 426244 h 871538"/>
              <a:gd name="connsiteX78" fmla="*/ 1824037 w 1866900"/>
              <a:gd name="connsiteY78" fmla="*/ 447675 h 871538"/>
              <a:gd name="connsiteX79" fmla="*/ 1821656 w 1866900"/>
              <a:gd name="connsiteY79" fmla="*/ 485775 h 871538"/>
              <a:gd name="connsiteX80" fmla="*/ 1816894 w 1866900"/>
              <a:gd name="connsiteY80" fmla="*/ 492919 h 871538"/>
              <a:gd name="connsiteX81" fmla="*/ 1788319 w 1866900"/>
              <a:gd name="connsiteY81" fmla="*/ 485775 h 871538"/>
              <a:gd name="connsiteX82" fmla="*/ 1781175 w 1866900"/>
              <a:gd name="connsiteY82" fmla="*/ 483394 h 871538"/>
              <a:gd name="connsiteX83" fmla="*/ 1774031 w 1866900"/>
              <a:gd name="connsiteY83" fmla="*/ 481013 h 871538"/>
              <a:gd name="connsiteX84" fmla="*/ 1759744 w 1866900"/>
              <a:gd name="connsiteY84" fmla="*/ 459582 h 871538"/>
              <a:gd name="connsiteX85" fmla="*/ 1754981 w 1866900"/>
              <a:gd name="connsiteY85" fmla="*/ 452438 h 871538"/>
              <a:gd name="connsiteX86" fmla="*/ 1747837 w 1866900"/>
              <a:gd name="connsiteY86" fmla="*/ 438150 h 871538"/>
              <a:gd name="connsiteX87" fmla="*/ 1728787 w 1866900"/>
              <a:gd name="connsiteY87" fmla="*/ 426244 h 871538"/>
              <a:gd name="connsiteX88" fmla="*/ 1721644 w 1866900"/>
              <a:gd name="connsiteY88" fmla="*/ 421482 h 871538"/>
              <a:gd name="connsiteX89" fmla="*/ 1707356 w 1866900"/>
              <a:gd name="connsiteY89" fmla="*/ 416719 h 871538"/>
              <a:gd name="connsiteX90" fmla="*/ 1690687 w 1866900"/>
              <a:gd name="connsiteY90" fmla="*/ 419100 h 871538"/>
              <a:gd name="connsiteX91" fmla="*/ 1654969 w 1866900"/>
              <a:gd name="connsiteY91" fmla="*/ 426244 h 871538"/>
              <a:gd name="connsiteX92" fmla="*/ 1647825 w 1866900"/>
              <a:gd name="connsiteY92" fmla="*/ 440532 h 871538"/>
              <a:gd name="connsiteX93" fmla="*/ 1652587 w 1866900"/>
              <a:gd name="connsiteY93" fmla="*/ 523875 h 871538"/>
              <a:gd name="connsiteX94" fmla="*/ 1657350 w 1866900"/>
              <a:gd name="connsiteY94" fmla="*/ 538163 h 871538"/>
              <a:gd name="connsiteX95" fmla="*/ 1662112 w 1866900"/>
              <a:gd name="connsiteY95" fmla="*/ 554832 h 871538"/>
              <a:gd name="connsiteX96" fmla="*/ 1666875 w 1866900"/>
              <a:gd name="connsiteY96" fmla="*/ 561975 h 871538"/>
              <a:gd name="connsiteX97" fmla="*/ 1676400 w 1866900"/>
              <a:gd name="connsiteY97" fmla="*/ 573882 h 871538"/>
              <a:gd name="connsiteX98" fmla="*/ 1678781 w 1866900"/>
              <a:gd name="connsiteY98" fmla="*/ 581025 h 871538"/>
              <a:gd name="connsiteX99" fmla="*/ 1688306 w 1866900"/>
              <a:gd name="connsiteY99" fmla="*/ 595313 h 871538"/>
              <a:gd name="connsiteX100" fmla="*/ 1693069 w 1866900"/>
              <a:gd name="connsiteY100" fmla="*/ 602457 h 871538"/>
              <a:gd name="connsiteX101" fmla="*/ 1697831 w 1866900"/>
              <a:gd name="connsiteY101" fmla="*/ 616744 h 871538"/>
              <a:gd name="connsiteX102" fmla="*/ 1707356 w 1866900"/>
              <a:gd name="connsiteY102" fmla="*/ 631032 h 871538"/>
              <a:gd name="connsiteX103" fmla="*/ 1714500 w 1866900"/>
              <a:gd name="connsiteY103" fmla="*/ 652463 h 871538"/>
              <a:gd name="connsiteX104" fmla="*/ 1716881 w 1866900"/>
              <a:gd name="connsiteY104" fmla="*/ 659607 h 871538"/>
              <a:gd name="connsiteX105" fmla="*/ 1731169 w 1866900"/>
              <a:gd name="connsiteY105" fmla="*/ 666750 h 871538"/>
              <a:gd name="connsiteX106" fmla="*/ 1781175 w 1866900"/>
              <a:gd name="connsiteY106" fmla="*/ 659607 h 871538"/>
              <a:gd name="connsiteX107" fmla="*/ 1788319 w 1866900"/>
              <a:gd name="connsiteY107" fmla="*/ 654844 h 871538"/>
              <a:gd name="connsiteX108" fmla="*/ 1802606 w 1866900"/>
              <a:gd name="connsiteY108" fmla="*/ 650082 h 871538"/>
              <a:gd name="connsiteX109" fmla="*/ 1809750 w 1866900"/>
              <a:gd name="connsiteY109" fmla="*/ 645319 h 871538"/>
              <a:gd name="connsiteX110" fmla="*/ 1852612 w 1866900"/>
              <a:gd name="connsiteY110" fmla="*/ 645319 h 871538"/>
              <a:gd name="connsiteX111" fmla="*/ 1859756 w 1866900"/>
              <a:gd name="connsiteY111" fmla="*/ 650082 h 871538"/>
              <a:gd name="connsiteX112" fmla="*/ 1862137 w 1866900"/>
              <a:gd name="connsiteY112" fmla="*/ 657225 h 871538"/>
              <a:gd name="connsiteX113" fmla="*/ 1866900 w 1866900"/>
              <a:gd name="connsiteY113" fmla="*/ 664369 h 871538"/>
              <a:gd name="connsiteX114" fmla="*/ 1864519 w 1866900"/>
              <a:gd name="connsiteY114" fmla="*/ 697707 h 871538"/>
              <a:gd name="connsiteX115" fmla="*/ 1857375 w 1866900"/>
              <a:gd name="connsiteY115" fmla="*/ 704850 h 871538"/>
              <a:gd name="connsiteX116" fmla="*/ 1854994 w 1866900"/>
              <a:gd name="connsiteY116" fmla="*/ 711994 h 871538"/>
              <a:gd name="connsiteX117" fmla="*/ 1840706 w 1866900"/>
              <a:gd name="connsiteY117" fmla="*/ 723900 h 871538"/>
              <a:gd name="connsiteX118" fmla="*/ 1833562 w 1866900"/>
              <a:gd name="connsiteY118" fmla="*/ 726282 h 871538"/>
              <a:gd name="connsiteX119" fmla="*/ 1826419 w 1866900"/>
              <a:gd name="connsiteY119" fmla="*/ 731044 h 871538"/>
              <a:gd name="connsiteX120" fmla="*/ 1793081 w 1866900"/>
              <a:gd name="connsiteY120" fmla="*/ 740569 h 871538"/>
              <a:gd name="connsiteX121" fmla="*/ 1785937 w 1866900"/>
              <a:gd name="connsiteY121" fmla="*/ 742950 h 871538"/>
              <a:gd name="connsiteX122" fmla="*/ 1771650 w 1866900"/>
              <a:gd name="connsiteY122" fmla="*/ 752475 h 871538"/>
              <a:gd name="connsiteX123" fmla="*/ 1762125 w 1866900"/>
              <a:gd name="connsiteY123" fmla="*/ 764382 h 871538"/>
              <a:gd name="connsiteX124" fmla="*/ 1754981 w 1866900"/>
              <a:gd name="connsiteY124" fmla="*/ 785813 h 871538"/>
              <a:gd name="connsiteX125" fmla="*/ 1752600 w 1866900"/>
              <a:gd name="connsiteY125" fmla="*/ 792957 h 871538"/>
              <a:gd name="connsiteX126" fmla="*/ 1747837 w 1866900"/>
              <a:gd name="connsiteY126" fmla="*/ 800100 h 871538"/>
              <a:gd name="connsiteX127" fmla="*/ 1745456 w 1866900"/>
              <a:gd name="connsiteY127" fmla="*/ 838200 h 871538"/>
              <a:gd name="connsiteX128" fmla="*/ 1743075 w 1866900"/>
              <a:gd name="connsiteY128" fmla="*/ 845344 h 871538"/>
              <a:gd name="connsiteX129" fmla="*/ 1733550 w 1866900"/>
              <a:gd name="connsiteY129" fmla="*/ 859632 h 871538"/>
              <a:gd name="connsiteX130" fmla="*/ 1712119 w 1866900"/>
              <a:gd name="connsiteY130" fmla="*/ 869157 h 871538"/>
              <a:gd name="connsiteX131" fmla="*/ 1704975 w 1866900"/>
              <a:gd name="connsiteY131" fmla="*/ 871538 h 871538"/>
              <a:gd name="connsiteX132" fmla="*/ 1688306 w 1866900"/>
              <a:gd name="connsiteY132" fmla="*/ 869157 h 871538"/>
              <a:gd name="connsiteX133" fmla="*/ 1678781 w 1866900"/>
              <a:gd name="connsiteY133" fmla="*/ 854869 h 871538"/>
              <a:gd name="connsiteX134" fmla="*/ 1674019 w 1866900"/>
              <a:gd name="connsiteY134" fmla="*/ 847725 h 871538"/>
              <a:gd name="connsiteX135" fmla="*/ 1676400 w 1866900"/>
              <a:gd name="connsiteY135" fmla="*/ 812007 h 871538"/>
              <a:gd name="connsiteX136" fmla="*/ 1678781 w 1866900"/>
              <a:gd name="connsiteY136" fmla="*/ 804863 h 871538"/>
              <a:gd name="connsiteX137" fmla="*/ 1676400 w 1866900"/>
              <a:gd name="connsiteY137" fmla="*/ 745332 h 871538"/>
              <a:gd name="connsiteX138" fmla="*/ 1671637 w 1866900"/>
              <a:gd name="connsiteY138" fmla="*/ 731044 h 871538"/>
              <a:gd name="connsiteX139" fmla="*/ 1664494 w 1866900"/>
              <a:gd name="connsiteY139" fmla="*/ 716757 h 871538"/>
              <a:gd name="connsiteX140" fmla="*/ 1657350 w 1866900"/>
              <a:gd name="connsiteY140" fmla="*/ 711994 h 871538"/>
              <a:gd name="connsiteX141" fmla="*/ 1654969 w 1866900"/>
              <a:gd name="connsiteY141" fmla="*/ 704850 h 871538"/>
              <a:gd name="connsiteX142" fmla="*/ 1645444 w 1866900"/>
              <a:gd name="connsiteY142" fmla="*/ 690563 h 871538"/>
              <a:gd name="connsiteX143" fmla="*/ 1643062 w 1866900"/>
              <a:gd name="connsiteY143" fmla="*/ 683419 h 871538"/>
              <a:gd name="connsiteX144" fmla="*/ 1635919 w 1866900"/>
              <a:gd name="connsiteY144" fmla="*/ 678657 h 871538"/>
              <a:gd name="connsiteX145" fmla="*/ 1624012 w 1866900"/>
              <a:gd name="connsiteY145" fmla="*/ 657225 h 871538"/>
              <a:gd name="connsiteX146" fmla="*/ 1619250 w 1866900"/>
              <a:gd name="connsiteY146" fmla="*/ 650082 h 871538"/>
              <a:gd name="connsiteX147" fmla="*/ 1614487 w 1866900"/>
              <a:gd name="connsiteY147" fmla="*/ 642938 h 871538"/>
              <a:gd name="connsiteX148" fmla="*/ 1609725 w 1866900"/>
              <a:gd name="connsiteY148" fmla="*/ 626269 h 871538"/>
              <a:gd name="connsiteX149" fmla="*/ 1604962 w 1866900"/>
              <a:gd name="connsiteY149" fmla="*/ 611982 h 871538"/>
              <a:gd name="connsiteX150" fmla="*/ 1602581 w 1866900"/>
              <a:gd name="connsiteY150" fmla="*/ 604838 h 871538"/>
              <a:gd name="connsiteX151" fmla="*/ 1597819 w 1866900"/>
              <a:gd name="connsiteY151" fmla="*/ 588169 h 871538"/>
              <a:gd name="connsiteX152" fmla="*/ 1590675 w 1866900"/>
              <a:gd name="connsiteY152" fmla="*/ 581025 h 871538"/>
              <a:gd name="connsiteX153" fmla="*/ 1585912 w 1866900"/>
              <a:gd name="connsiteY153" fmla="*/ 573882 h 871538"/>
              <a:gd name="connsiteX154" fmla="*/ 1571625 w 1866900"/>
              <a:gd name="connsiteY154" fmla="*/ 564357 h 871538"/>
              <a:gd name="connsiteX155" fmla="*/ 1557337 w 1866900"/>
              <a:gd name="connsiteY155" fmla="*/ 552450 h 871538"/>
              <a:gd name="connsiteX156" fmla="*/ 1547812 w 1866900"/>
              <a:gd name="connsiteY156" fmla="*/ 542925 h 871538"/>
              <a:gd name="connsiteX157" fmla="*/ 1538287 w 1866900"/>
              <a:gd name="connsiteY157" fmla="*/ 533400 h 871538"/>
              <a:gd name="connsiteX158" fmla="*/ 1526381 w 1866900"/>
              <a:gd name="connsiteY158" fmla="*/ 519113 h 871538"/>
              <a:gd name="connsiteX159" fmla="*/ 1521619 w 1866900"/>
              <a:gd name="connsiteY159" fmla="*/ 511969 h 871538"/>
              <a:gd name="connsiteX160" fmla="*/ 1514475 w 1866900"/>
              <a:gd name="connsiteY160" fmla="*/ 509588 h 871538"/>
              <a:gd name="connsiteX161" fmla="*/ 1502569 w 1866900"/>
              <a:gd name="connsiteY161" fmla="*/ 497682 h 871538"/>
              <a:gd name="connsiteX162" fmla="*/ 1490662 w 1866900"/>
              <a:gd name="connsiteY162" fmla="*/ 483394 h 871538"/>
              <a:gd name="connsiteX163" fmla="*/ 1469231 w 1866900"/>
              <a:gd name="connsiteY163" fmla="*/ 473869 h 871538"/>
              <a:gd name="connsiteX164" fmla="*/ 1231106 w 1866900"/>
              <a:gd name="connsiteY164" fmla="*/ 471488 h 871538"/>
              <a:gd name="connsiteX165" fmla="*/ 1031081 w 1866900"/>
              <a:gd name="connsiteY165" fmla="*/ 461963 h 871538"/>
              <a:gd name="connsiteX166" fmla="*/ 840581 w 1866900"/>
              <a:gd name="connsiteY166" fmla="*/ 459582 h 871538"/>
              <a:gd name="connsiteX167" fmla="*/ 750094 w 1866900"/>
              <a:gd name="connsiteY167" fmla="*/ 457200 h 871538"/>
              <a:gd name="connsiteX168" fmla="*/ 500063 w 1866900"/>
              <a:gd name="connsiteY168" fmla="*/ 464344 h 871538"/>
              <a:gd name="connsiteX169" fmla="*/ 347662 w 1866900"/>
              <a:gd name="connsiteY169" fmla="*/ 483394 h 871538"/>
              <a:gd name="connsiteX170" fmla="*/ 250031 w 1866900"/>
              <a:gd name="connsiteY170" fmla="*/ 514350 h 871538"/>
              <a:gd name="connsiteX171" fmla="*/ 185737 w 1866900"/>
              <a:gd name="connsiteY171"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07331 w 1866900"/>
              <a:gd name="connsiteY25" fmla="*/ 11907 h 871538"/>
              <a:gd name="connsiteX26" fmla="*/ 1528762 w 1866900"/>
              <a:gd name="connsiteY26" fmla="*/ 0 h 871538"/>
              <a:gd name="connsiteX27" fmla="*/ 1552575 w 1866900"/>
              <a:gd name="connsiteY27" fmla="*/ 2382 h 871538"/>
              <a:gd name="connsiteX28" fmla="*/ 1566862 w 1866900"/>
              <a:gd name="connsiteY28" fmla="*/ 7144 h 871538"/>
              <a:gd name="connsiteX29" fmla="*/ 1578769 w 1866900"/>
              <a:gd name="connsiteY29" fmla="*/ 9525 h 871538"/>
              <a:gd name="connsiteX30" fmla="*/ 1593056 w 1866900"/>
              <a:gd name="connsiteY30" fmla="*/ 14288 h 871538"/>
              <a:gd name="connsiteX31" fmla="*/ 1600200 w 1866900"/>
              <a:gd name="connsiteY31" fmla="*/ 19050 h 871538"/>
              <a:gd name="connsiteX32" fmla="*/ 1614487 w 1866900"/>
              <a:gd name="connsiteY32" fmla="*/ 21432 h 871538"/>
              <a:gd name="connsiteX33" fmla="*/ 1624012 w 1866900"/>
              <a:gd name="connsiteY33" fmla="*/ 23813 h 871538"/>
              <a:gd name="connsiteX34" fmla="*/ 1638300 w 1866900"/>
              <a:gd name="connsiteY34" fmla="*/ 28575 h 871538"/>
              <a:gd name="connsiteX35" fmla="*/ 1652587 w 1866900"/>
              <a:gd name="connsiteY35" fmla="*/ 30957 h 871538"/>
              <a:gd name="connsiteX36" fmla="*/ 1676400 w 1866900"/>
              <a:gd name="connsiteY36" fmla="*/ 33338 h 871538"/>
              <a:gd name="connsiteX37" fmla="*/ 1702594 w 1866900"/>
              <a:gd name="connsiteY37" fmla="*/ 38100 h 871538"/>
              <a:gd name="connsiteX38" fmla="*/ 1709737 w 1866900"/>
              <a:gd name="connsiteY38" fmla="*/ 40482 h 871538"/>
              <a:gd name="connsiteX39" fmla="*/ 1716881 w 1866900"/>
              <a:gd name="connsiteY39" fmla="*/ 47625 h 871538"/>
              <a:gd name="connsiteX40" fmla="*/ 1721644 w 1866900"/>
              <a:gd name="connsiteY40" fmla="*/ 61913 h 871538"/>
              <a:gd name="connsiteX41" fmla="*/ 1726406 w 1866900"/>
              <a:gd name="connsiteY41" fmla="*/ 78582 h 871538"/>
              <a:gd name="connsiteX42" fmla="*/ 1724025 w 1866900"/>
              <a:gd name="connsiteY42" fmla="*/ 102394 h 871538"/>
              <a:gd name="connsiteX43" fmla="*/ 1716881 w 1866900"/>
              <a:gd name="connsiteY43" fmla="*/ 104775 h 871538"/>
              <a:gd name="connsiteX44" fmla="*/ 1659731 w 1866900"/>
              <a:gd name="connsiteY44" fmla="*/ 107157 h 871538"/>
              <a:gd name="connsiteX45" fmla="*/ 1652587 w 1866900"/>
              <a:gd name="connsiteY45" fmla="*/ 111919 h 871538"/>
              <a:gd name="connsiteX46" fmla="*/ 1650206 w 1866900"/>
              <a:gd name="connsiteY46" fmla="*/ 119063 h 871538"/>
              <a:gd name="connsiteX47" fmla="*/ 1645444 w 1866900"/>
              <a:gd name="connsiteY47" fmla="*/ 126207 h 871538"/>
              <a:gd name="connsiteX48" fmla="*/ 1638300 w 1866900"/>
              <a:gd name="connsiteY48" fmla="*/ 140494 h 871538"/>
              <a:gd name="connsiteX49" fmla="*/ 1635919 w 1866900"/>
              <a:gd name="connsiteY49" fmla="*/ 159544 h 871538"/>
              <a:gd name="connsiteX50" fmla="*/ 1633537 w 1866900"/>
              <a:gd name="connsiteY50" fmla="*/ 166688 h 871538"/>
              <a:gd name="connsiteX51" fmla="*/ 1628775 w 1866900"/>
              <a:gd name="connsiteY51" fmla="*/ 204788 h 871538"/>
              <a:gd name="connsiteX52" fmla="*/ 1626394 w 1866900"/>
              <a:gd name="connsiteY52" fmla="*/ 271463 h 871538"/>
              <a:gd name="connsiteX53" fmla="*/ 1628775 w 1866900"/>
              <a:gd name="connsiteY53" fmla="*/ 338138 h 871538"/>
              <a:gd name="connsiteX54" fmla="*/ 1631156 w 1866900"/>
              <a:gd name="connsiteY54" fmla="*/ 345282 h 871538"/>
              <a:gd name="connsiteX55" fmla="*/ 1645444 w 1866900"/>
              <a:gd name="connsiteY55" fmla="*/ 359569 h 871538"/>
              <a:gd name="connsiteX56" fmla="*/ 1652587 w 1866900"/>
              <a:gd name="connsiteY56" fmla="*/ 361950 h 871538"/>
              <a:gd name="connsiteX57" fmla="*/ 1659731 w 1866900"/>
              <a:gd name="connsiteY57" fmla="*/ 366713 h 871538"/>
              <a:gd name="connsiteX58" fmla="*/ 1726406 w 1866900"/>
              <a:gd name="connsiteY58" fmla="*/ 361950 h 871538"/>
              <a:gd name="connsiteX59" fmla="*/ 1733550 w 1866900"/>
              <a:gd name="connsiteY59" fmla="*/ 297657 h 871538"/>
              <a:gd name="connsiteX60" fmla="*/ 1738312 w 1866900"/>
              <a:gd name="connsiteY60" fmla="*/ 271463 h 871538"/>
              <a:gd name="connsiteX61" fmla="*/ 1743075 w 1866900"/>
              <a:gd name="connsiteY61" fmla="*/ 264319 h 871538"/>
              <a:gd name="connsiteX62" fmla="*/ 1750219 w 1866900"/>
              <a:gd name="connsiteY62" fmla="*/ 261938 h 871538"/>
              <a:gd name="connsiteX63" fmla="*/ 1757362 w 1866900"/>
              <a:gd name="connsiteY63" fmla="*/ 257175 h 871538"/>
              <a:gd name="connsiteX64" fmla="*/ 1774031 w 1866900"/>
              <a:gd name="connsiteY64" fmla="*/ 252413 h 871538"/>
              <a:gd name="connsiteX65" fmla="*/ 1797844 w 1866900"/>
              <a:gd name="connsiteY65" fmla="*/ 254794 h 871538"/>
              <a:gd name="connsiteX66" fmla="*/ 1819275 w 1866900"/>
              <a:gd name="connsiteY66" fmla="*/ 271463 h 871538"/>
              <a:gd name="connsiteX67" fmla="*/ 1826419 w 1866900"/>
              <a:gd name="connsiteY67" fmla="*/ 276225 h 871538"/>
              <a:gd name="connsiteX68" fmla="*/ 1838325 w 1866900"/>
              <a:gd name="connsiteY68" fmla="*/ 297657 h 871538"/>
              <a:gd name="connsiteX69" fmla="*/ 1826419 w 1866900"/>
              <a:gd name="connsiteY69" fmla="*/ 328613 h 871538"/>
              <a:gd name="connsiteX70" fmla="*/ 1819275 w 1866900"/>
              <a:gd name="connsiteY70" fmla="*/ 330994 h 871538"/>
              <a:gd name="connsiteX71" fmla="*/ 1804987 w 1866900"/>
              <a:gd name="connsiteY71" fmla="*/ 342900 h 871538"/>
              <a:gd name="connsiteX72" fmla="*/ 1795462 w 1866900"/>
              <a:gd name="connsiteY72" fmla="*/ 357188 h 871538"/>
              <a:gd name="connsiteX73" fmla="*/ 1800225 w 1866900"/>
              <a:gd name="connsiteY73" fmla="*/ 397669 h 871538"/>
              <a:gd name="connsiteX74" fmla="*/ 1802606 w 1866900"/>
              <a:gd name="connsiteY74" fmla="*/ 404813 h 871538"/>
              <a:gd name="connsiteX75" fmla="*/ 1807369 w 1866900"/>
              <a:gd name="connsiteY75" fmla="*/ 411957 h 871538"/>
              <a:gd name="connsiteX76" fmla="*/ 1812131 w 1866900"/>
              <a:gd name="connsiteY76" fmla="*/ 426244 h 871538"/>
              <a:gd name="connsiteX77" fmla="*/ 1824037 w 1866900"/>
              <a:gd name="connsiteY77" fmla="*/ 447675 h 871538"/>
              <a:gd name="connsiteX78" fmla="*/ 1821656 w 1866900"/>
              <a:gd name="connsiteY78" fmla="*/ 485775 h 871538"/>
              <a:gd name="connsiteX79" fmla="*/ 1816894 w 1866900"/>
              <a:gd name="connsiteY79" fmla="*/ 492919 h 871538"/>
              <a:gd name="connsiteX80" fmla="*/ 1788319 w 1866900"/>
              <a:gd name="connsiteY80" fmla="*/ 485775 h 871538"/>
              <a:gd name="connsiteX81" fmla="*/ 1781175 w 1866900"/>
              <a:gd name="connsiteY81" fmla="*/ 483394 h 871538"/>
              <a:gd name="connsiteX82" fmla="*/ 1774031 w 1866900"/>
              <a:gd name="connsiteY82" fmla="*/ 481013 h 871538"/>
              <a:gd name="connsiteX83" fmla="*/ 1759744 w 1866900"/>
              <a:gd name="connsiteY83" fmla="*/ 459582 h 871538"/>
              <a:gd name="connsiteX84" fmla="*/ 1754981 w 1866900"/>
              <a:gd name="connsiteY84" fmla="*/ 452438 h 871538"/>
              <a:gd name="connsiteX85" fmla="*/ 1747837 w 1866900"/>
              <a:gd name="connsiteY85" fmla="*/ 438150 h 871538"/>
              <a:gd name="connsiteX86" fmla="*/ 1728787 w 1866900"/>
              <a:gd name="connsiteY86" fmla="*/ 426244 h 871538"/>
              <a:gd name="connsiteX87" fmla="*/ 1721644 w 1866900"/>
              <a:gd name="connsiteY87" fmla="*/ 421482 h 871538"/>
              <a:gd name="connsiteX88" fmla="*/ 1707356 w 1866900"/>
              <a:gd name="connsiteY88" fmla="*/ 416719 h 871538"/>
              <a:gd name="connsiteX89" fmla="*/ 1690687 w 1866900"/>
              <a:gd name="connsiteY89" fmla="*/ 419100 h 871538"/>
              <a:gd name="connsiteX90" fmla="*/ 1654969 w 1866900"/>
              <a:gd name="connsiteY90" fmla="*/ 426244 h 871538"/>
              <a:gd name="connsiteX91" fmla="*/ 1647825 w 1866900"/>
              <a:gd name="connsiteY91" fmla="*/ 440532 h 871538"/>
              <a:gd name="connsiteX92" fmla="*/ 1652587 w 1866900"/>
              <a:gd name="connsiteY92" fmla="*/ 523875 h 871538"/>
              <a:gd name="connsiteX93" fmla="*/ 1657350 w 1866900"/>
              <a:gd name="connsiteY93" fmla="*/ 538163 h 871538"/>
              <a:gd name="connsiteX94" fmla="*/ 1662112 w 1866900"/>
              <a:gd name="connsiteY94" fmla="*/ 554832 h 871538"/>
              <a:gd name="connsiteX95" fmla="*/ 1666875 w 1866900"/>
              <a:gd name="connsiteY95" fmla="*/ 561975 h 871538"/>
              <a:gd name="connsiteX96" fmla="*/ 1676400 w 1866900"/>
              <a:gd name="connsiteY96" fmla="*/ 573882 h 871538"/>
              <a:gd name="connsiteX97" fmla="*/ 1678781 w 1866900"/>
              <a:gd name="connsiteY97" fmla="*/ 581025 h 871538"/>
              <a:gd name="connsiteX98" fmla="*/ 1688306 w 1866900"/>
              <a:gd name="connsiteY98" fmla="*/ 595313 h 871538"/>
              <a:gd name="connsiteX99" fmla="*/ 1693069 w 1866900"/>
              <a:gd name="connsiteY99" fmla="*/ 602457 h 871538"/>
              <a:gd name="connsiteX100" fmla="*/ 1697831 w 1866900"/>
              <a:gd name="connsiteY100" fmla="*/ 616744 h 871538"/>
              <a:gd name="connsiteX101" fmla="*/ 1707356 w 1866900"/>
              <a:gd name="connsiteY101" fmla="*/ 631032 h 871538"/>
              <a:gd name="connsiteX102" fmla="*/ 1714500 w 1866900"/>
              <a:gd name="connsiteY102" fmla="*/ 652463 h 871538"/>
              <a:gd name="connsiteX103" fmla="*/ 1716881 w 1866900"/>
              <a:gd name="connsiteY103" fmla="*/ 659607 h 871538"/>
              <a:gd name="connsiteX104" fmla="*/ 1731169 w 1866900"/>
              <a:gd name="connsiteY104" fmla="*/ 666750 h 871538"/>
              <a:gd name="connsiteX105" fmla="*/ 1781175 w 1866900"/>
              <a:gd name="connsiteY105" fmla="*/ 659607 h 871538"/>
              <a:gd name="connsiteX106" fmla="*/ 1788319 w 1866900"/>
              <a:gd name="connsiteY106" fmla="*/ 654844 h 871538"/>
              <a:gd name="connsiteX107" fmla="*/ 1802606 w 1866900"/>
              <a:gd name="connsiteY107" fmla="*/ 650082 h 871538"/>
              <a:gd name="connsiteX108" fmla="*/ 1809750 w 1866900"/>
              <a:gd name="connsiteY108" fmla="*/ 645319 h 871538"/>
              <a:gd name="connsiteX109" fmla="*/ 1852612 w 1866900"/>
              <a:gd name="connsiteY109" fmla="*/ 645319 h 871538"/>
              <a:gd name="connsiteX110" fmla="*/ 1859756 w 1866900"/>
              <a:gd name="connsiteY110" fmla="*/ 650082 h 871538"/>
              <a:gd name="connsiteX111" fmla="*/ 1862137 w 1866900"/>
              <a:gd name="connsiteY111" fmla="*/ 657225 h 871538"/>
              <a:gd name="connsiteX112" fmla="*/ 1866900 w 1866900"/>
              <a:gd name="connsiteY112" fmla="*/ 664369 h 871538"/>
              <a:gd name="connsiteX113" fmla="*/ 1864519 w 1866900"/>
              <a:gd name="connsiteY113" fmla="*/ 697707 h 871538"/>
              <a:gd name="connsiteX114" fmla="*/ 1857375 w 1866900"/>
              <a:gd name="connsiteY114" fmla="*/ 704850 h 871538"/>
              <a:gd name="connsiteX115" fmla="*/ 1854994 w 1866900"/>
              <a:gd name="connsiteY115" fmla="*/ 711994 h 871538"/>
              <a:gd name="connsiteX116" fmla="*/ 1840706 w 1866900"/>
              <a:gd name="connsiteY116" fmla="*/ 723900 h 871538"/>
              <a:gd name="connsiteX117" fmla="*/ 1833562 w 1866900"/>
              <a:gd name="connsiteY117" fmla="*/ 726282 h 871538"/>
              <a:gd name="connsiteX118" fmla="*/ 1826419 w 1866900"/>
              <a:gd name="connsiteY118" fmla="*/ 731044 h 871538"/>
              <a:gd name="connsiteX119" fmla="*/ 1793081 w 1866900"/>
              <a:gd name="connsiteY119" fmla="*/ 740569 h 871538"/>
              <a:gd name="connsiteX120" fmla="*/ 1785937 w 1866900"/>
              <a:gd name="connsiteY120" fmla="*/ 742950 h 871538"/>
              <a:gd name="connsiteX121" fmla="*/ 1771650 w 1866900"/>
              <a:gd name="connsiteY121" fmla="*/ 752475 h 871538"/>
              <a:gd name="connsiteX122" fmla="*/ 1762125 w 1866900"/>
              <a:gd name="connsiteY122" fmla="*/ 764382 h 871538"/>
              <a:gd name="connsiteX123" fmla="*/ 1754981 w 1866900"/>
              <a:gd name="connsiteY123" fmla="*/ 785813 h 871538"/>
              <a:gd name="connsiteX124" fmla="*/ 1752600 w 1866900"/>
              <a:gd name="connsiteY124" fmla="*/ 792957 h 871538"/>
              <a:gd name="connsiteX125" fmla="*/ 1747837 w 1866900"/>
              <a:gd name="connsiteY125" fmla="*/ 800100 h 871538"/>
              <a:gd name="connsiteX126" fmla="*/ 1745456 w 1866900"/>
              <a:gd name="connsiteY126" fmla="*/ 838200 h 871538"/>
              <a:gd name="connsiteX127" fmla="*/ 1743075 w 1866900"/>
              <a:gd name="connsiteY127" fmla="*/ 845344 h 871538"/>
              <a:gd name="connsiteX128" fmla="*/ 1733550 w 1866900"/>
              <a:gd name="connsiteY128" fmla="*/ 859632 h 871538"/>
              <a:gd name="connsiteX129" fmla="*/ 1712119 w 1866900"/>
              <a:gd name="connsiteY129" fmla="*/ 869157 h 871538"/>
              <a:gd name="connsiteX130" fmla="*/ 1704975 w 1866900"/>
              <a:gd name="connsiteY130" fmla="*/ 871538 h 871538"/>
              <a:gd name="connsiteX131" fmla="*/ 1688306 w 1866900"/>
              <a:gd name="connsiteY131" fmla="*/ 869157 h 871538"/>
              <a:gd name="connsiteX132" fmla="*/ 1678781 w 1866900"/>
              <a:gd name="connsiteY132" fmla="*/ 854869 h 871538"/>
              <a:gd name="connsiteX133" fmla="*/ 1674019 w 1866900"/>
              <a:gd name="connsiteY133" fmla="*/ 847725 h 871538"/>
              <a:gd name="connsiteX134" fmla="*/ 1676400 w 1866900"/>
              <a:gd name="connsiteY134" fmla="*/ 812007 h 871538"/>
              <a:gd name="connsiteX135" fmla="*/ 1678781 w 1866900"/>
              <a:gd name="connsiteY135" fmla="*/ 804863 h 871538"/>
              <a:gd name="connsiteX136" fmla="*/ 1676400 w 1866900"/>
              <a:gd name="connsiteY136" fmla="*/ 745332 h 871538"/>
              <a:gd name="connsiteX137" fmla="*/ 1671637 w 1866900"/>
              <a:gd name="connsiteY137" fmla="*/ 731044 h 871538"/>
              <a:gd name="connsiteX138" fmla="*/ 1664494 w 1866900"/>
              <a:gd name="connsiteY138" fmla="*/ 716757 h 871538"/>
              <a:gd name="connsiteX139" fmla="*/ 1657350 w 1866900"/>
              <a:gd name="connsiteY139" fmla="*/ 711994 h 871538"/>
              <a:gd name="connsiteX140" fmla="*/ 1654969 w 1866900"/>
              <a:gd name="connsiteY140" fmla="*/ 704850 h 871538"/>
              <a:gd name="connsiteX141" fmla="*/ 1645444 w 1866900"/>
              <a:gd name="connsiteY141" fmla="*/ 690563 h 871538"/>
              <a:gd name="connsiteX142" fmla="*/ 1643062 w 1866900"/>
              <a:gd name="connsiteY142" fmla="*/ 683419 h 871538"/>
              <a:gd name="connsiteX143" fmla="*/ 1635919 w 1866900"/>
              <a:gd name="connsiteY143" fmla="*/ 678657 h 871538"/>
              <a:gd name="connsiteX144" fmla="*/ 1624012 w 1866900"/>
              <a:gd name="connsiteY144" fmla="*/ 657225 h 871538"/>
              <a:gd name="connsiteX145" fmla="*/ 1619250 w 1866900"/>
              <a:gd name="connsiteY145" fmla="*/ 650082 h 871538"/>
              <a:gd name="connsiteX146" fmla="*/ 1614487 w 1866900"/>
              <a:gd name="connsiteY146" fmla="*/ 642938 h 871538"/>
              <a:gd name="connsiteX147" fmla="*/ 1609725 w 1866900"/>
              <a:gd name="connsiteY147" fmla="*/ 626269 h 871538"/>
              <a:gd name="connsiteX148" fmla="*/ 1604962 w 1866900"/>
              <a:gd name="connsiteY148" fmla="*/ 611982 h 871538"/>
              <a:gd name="connsiteX149" fmla="*/ 1602581 w 1866900"/>
              <a:gd name="connsiteY149" fmla="*/ 604838 h 871538"/>
              <a:gd name="connsiteX150" fmla="*/ 1597819 w 1866900"/>
              <a:gd name="connsiteY150" fmla="*/ 588169 h 871538"/>
              <a:gd name="connsiteX151" fmla="*/ 1590675 w 1866900"/>
              <a:gd name="connsiteY151" fmla="*/ 581025 h 871538"/>
              <a:gd name="connsiteX152" fmla="*/ 1585912 w 1866900"/>
              <a:gd name="connsiteY152" fmla="*/ 573882 h 871538"/>
              <a:gd name="connsiteX153" fmla="*/ 1571625 w 1866900"/>
              <a:gd name="connsiteY153" fmla="*/ 564357 h 871538"/>
              <a:gd name="connsiteX154" fmla="*/ 1557337 w 1866900"/>
              <a:gd name="connsiteY154" fmla="*/ 552450 h 871538"/>
              <a:gd name="connsiteX155" fmla="*/ 1547812 w 1866900"/>
              <a:gd name="connsiteY155" fmla="*/ 542925 h 871538"/>
              <a:gd name="connsiteX156" fmla="*/ 1538287 w 1866900"/>
              <a:gd name="connsiteY156" fmla="*/ 533400 h 871538"/>
              <a:gd name="connsiteX157" fmla="*/ 1526381 w 1866900"/>
              <a:gd name="connsiteY157" fmla="*/ 519113 h 871538"/>
              <a:gd name="connsiteX158" fmla="*/ 1521619 w 1866900"/>
              <a:gd name="connsiteY158" fmla="*/ 511969 h 871538"/>
              <a:gd name="connsiteX159" fmla="*/ 1514475 w 1866900"/>
              <a:gd name="connsiteY159" fmla="*/ 509588 h 871538"/>
              <a:gd name="connsiteX160" fmla="*/ 1502569 w 1866900"/>
              <a:gd name="connsiteY160" fmla="*/ 497682 h 871538"/>
              <a:gd name="connsiteX161" fmla="*/ 1490662 w 1866900"/>
              <a:gd name="connsiteY161" fmla="*/ 483394 h 871538"/>
              <a:gd name="connsiteX162" fmla="*/ 1469231 w 1866900"/>
              <a:gd name="connsiteY162" fmla="*/ 473869 h 871538"/>
              <a:gd name="connsiteX163" fmla="*/ 1231106 w 1866900"/>
              <a:gd name="connsiteY163" fmla="*/ 471488 h 871538"/>
              <a:gd name="connsiteX164" fmla="*/ 1031081 w 1866900"/>
              <a:gd name="connsiteY164" fmla="*/ 461963 h 871538"/>
              <a:gd name="connsiteX165" fmla="*/ 840581 w 1866900"/>
              <a:gd name="connsiteY165" fmla="*/ 459582 h 871538"/>
              <a:gd name="connsiteX166" fmla="*/ 750094 w 1866900"/>
              <a:gd name="connsiteY166" fmla="*/ 457200 h 871538"/>
              <a:gd name="connsiteX167" fmla="*/ 500063 w 1866900"/>
              <a:gd name="connsiteY167" fmla="*/ 464344 h 871538"/>
              <a:gd name="connsiteX168" fmla="*/ 347662 w 1866900"/>
              <a:gd name="connsiteY168" fmla="*/ 483394 h 871538"/>
              <a:gd name="connsiteX169" fmla="*/ 250031 w 1866900"/>
              <a:gd name="connsiteY169" fmla="*/ 514350 h 871538"/>
              <a:gd name="connsiteX170" fmla="*/ 185737 w 1866900"/>
              <a:gd name="connsiteY170"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42863 h 871538"/>
              <a:gd name="connsiteX25" fmla="*/ 1528762 w 1866900"/>
              <a:gd name="connsiteY25" fmla="*/ 0 h 871538"/>
              <a:gd name="connsiteX26" fmla="*/ 1552575 w 1866900"/>
              <a:gd name="connsiteY26" fmla="*/ 2382 h 871538"/>
              <a:gd name="connsiteX27" fmla="*/ 1566862 w 1866900"/>
              <a:gd name="connsiteY27" fmla="*/ 7144 h 871538"/>
              <a:gd name="connsiteX28" fmla="*/ 1578769 w 1866900"/>
              <a:gd name="connsiteY28" fmla="*/ 9525 h 871538"/>
              <a:gd name="connsiteX29" fmla="*/ 1593056 w 1866900"/>
              <a:gd name="connsiteY29" fmla="*/ 14288 h 871538"/>
              <a:gd name="connsiteX30" fmla="*/ 1600200 w 1866900"/>
              <a:gd name="connsiteY30" fmla="*/ 19050 h 871538"/>
              <a:gd name="connsiteX31" fmla="*/ 1614487 w 1866900"/>
              <a:gd name="connsiteY31" fmla="*/ 21432 h 871538"/>
              <a:gd name="connsiteX32" fmla="*/ 1624012 w 1866900"/>
              <a:gd name="connsiteY32" fmla="*/ 23813 h 871538"/>
              <a:gd name="connsiteX33" fmla="*/ 1638300 w 1866900"/>
              <a:gd name="connsiteY33" fmla="*/ 28575 h 871538"/>
              <a:gd name="connsiteX34" fmla="*/ 1652587 w 1866900"/>
              <a:gd name="connsiteY34" fmla="*/ 30957 h 871538"/>
              <a:gd name="connsiteX35" fmla="*/ 1676400 w 1866900"/>
              <a:gd name="connsiteY35" fmla="*/ 33338 h 871538"/>
              <a:gd name="connsiteX36" fmla="*/ 1702594 w 1866900"/>
              <a:gd name="connsiteY36" fmla="*/ 38100 h 871538"/>
              <a:gd name="connsiteX37" fmla="*/ 1709737 w 1866900"/>
              <a:gd name="connsiteY37" fmla="*/ 40482 h 871538"/>
              <a:gd name="connsiteX38" fmla="*/ 1716881 w 1866900"/>
              <a:gd name="connsiteY38" fmla="*/ 47625 h 871538"/>
              <a:gd name="connsiteX39" fmla="*/ 1721644 w 1866900"/>
              <a:gd name="connsiteY39" fmla="*/ 61913 h 871538"/>
              <a:gd name="connsiteX40" fmla="*/ 1726406 w 1866900"/>
              <a:gd name="connsiteY40" fmla="*/ 78582 h 871538"/>
              <a:gd name="connsiteX41" fmla="*/ 1724025 w 1866900"/>
              <a:gd name="connsiteY41" fmla="*/ 102394 h 871538"/>
              <a:gd name="connsiteX42" fmla="*/ 1716881 w 1866900"/>
              <a:gd name="connsiteY42" fmla="*/ 104775 h 871538"/>
              <a:gd name="connsiteX43" fmla="*/ 1659731 w 1866900"/>
              <a:gd name="connsiteY43" fmla="*/ 107157 h 871538"/>
              <a:gd name="connsiteX44" fmla="*/ 1652587 w 1866900"/>
              <a:gd name="connsiteY44" fmla="*/ 111919 h 871538"/>
              <a:gd name="connsiteX45" fmla="*/ 1650206 w 1866900"/>
              <a:gd name="connsiteY45" fmla="*/ 119063 h 871538"/>
              <a:gd name="connsiteX46" fmla="*/ 1645444 w 1866900"/>
              <a:gd name="connsiteY46" fmla="*/ 126207 h 871538"/>
              <a:gd name="connsiteX47" fmla="*/ 1638300 w 1866900"/>
              <a:gd name="connsiteY47" fmla="*/ 140494 h 871538"/>
              <a:gd name="connsiteX48" fmla="*/ 1635919 w 1866900"/>
              <a:gd name="connsiteY48" fmla="*/ 159544 h 871538"/>
              <a:gd name="connsiteX49" fmla="*/ 1633537 w 1866900"/>
              <a:gd name="connsiteY49" fmla="*/ 166688 h 871538"/>
              <a:gd name="connsiteX50" fmla="*/ 1628775 w 1866900"/>
              <a:gd name="connsiteY50" fmla="*/ 204788 h 871538"/>
              <a:gd name="connsiteX51" fmla="*/ 1626394 w 1866900"/>
              <a:gd name="connsiteY51" fmla="*/ 271463 h 871538"/>
              <a:gd name="connsiteX52" fmla="*/ 1628775 w 1866900"/>
              <a:gd name="connsiteY52" fmla="*/ 338138 h 871538"/>
              <a:gd name="connsiteX53" fmla="*/ 1631156 w 1866900"/>
              <a:gd name="connsiteY53" fmla="*/ 345282 h 871538"/>
              <a:gd name="connsiteX54" fmla="*/ 1645444 w 1866900"/>
              <a:gd name="connsiteY54" fmla="*/ 359569 h 871538"/>
              <a:gd name="connsiteX55" fmla="*/ 1652587 w 1866900"/>
              <a:gd name="connsiteY55" fmla="*/ 361950 h 871538"/>
              <a:gd name="connsiteX56" fmla="*/ 1659731 w 1866900"/>
              <a:gd name="connsiteY56" fmla="*/ 366713 h 871538"/>
              <a:gd name="connsiteX57" fmla="*/ 1726406 w 1866900"/>
              <a:gd name="connsiteY57" fmla="*/ 361950 h 871538"/>
              <a:gd name="connsiteX58" fmla="*/ 1733550 w 1866900"/>
              <a:gd name="connsiteY58" fmla="*/ 297657 h 871538"/>
              <a:gd name="connsiteX59" fmla="*/ 1738312 w 1866900"/>
              <a:gd name="connsiteY59" fmla="*/ 271463 h 871538"/>
              <a:gd name="connsiteX60" fmla="*/ 1743075 w 1866900"/>
              <a:gd name="connsiteY60" fmla="*/ 264319 h 871538"/>
              <a:gd name="connsiteX61" fmla="*/ 1750219 w 1866900"/>
              <a:gd name="connsiteY61" fmla="*/ 261938 h 871538"/>
              <a:gd name="connsiteX62" fmla="*/ 1757362 w 1866900"/>
              <a:gd name="connsiteY62" fmla="*/ 257175 h 871538"/>
              <a:gd name="connsiteX63" fmla="*/ 1774031 w 1866900"/>
              <a:gd name="connsiteY63" fmla="*/ 252413 h 871538"/>
              <a:gd name="connsiteX64" fmla="*/ 1797844 w 1866900"/>
              <a:gd name="connsiteY64" fmla="*/ 254794 h 871538"/>
              <a:gd name="connsiteX65" fmla="*/ 1819275 w 1866900"/>
              <a:gd name="connsiteY65" fmla="*/ 271463 h 871538"/>
              <a:gd name="connsiteX66" fmla="*/ 1826419 w 1866900"/>
              <a:gd name="connsiteY66" fmla="*/ 276225 h 871538"/>
              <a:gd name="connsiteX67" fmla="*/ 1838325 w 1866900"/>
              <a:gd name="connsiteY67" fmla="*/ 297657 h 871538"/>
              <a:gd name="connsiteX68" fmla="*/ 1826419 w 1866900"/>
              <a:gd name="connsiteY68" fmla="*/ 328613 h 871538"/>
              <a:gd name="connsiteX69" fmla="*/ 1819275 w 1866900"/>
              <a:gd name="connsiteY69" fmla="*/ 330994 h 871538"/>
              <a:gd name="connsiteX70" fmla="*/ 1804987 w 1866900"/>
              <a:gd name="connsiteY70" fmla="*/ 342900 h 871538"/>
              <a:gd name="connsiteX71" fmla="*/ 1795462 w 1866900"/>
              <a:gd name="connsiteY71" fmla="*/ 357188 h 871538"/>
              <a:gd name="connsiteX72" fmla="*/ 1800225 w 1866900"/>
              <a:gd name="connsiteY72" fmla="*/ 397669 h 871538"/>
              <a:gd name="connsiteX73" fmla="*/ 1802606 w 1866900"/>
              <a:gd name="connsiteY73" fmla="*/ 404813 h 871538"/>
              <a:gd name="connsiteX74" fmla="*/ 1807369 w 1866900"/>
              <a:gd name="connsiteY74" fmla="*/ 411957 h 871538"/>
              <a:gd name="connsiteX75" fmla="*/ 1812131 w 1866900"/>
              <a:gd name="connsiteY75" fmla="*/ 426244 h 871538"/>
              <a:gd name="connsiteX76" fmla="*/ 1824037 w 1866900"/>
              <a:gd name="connsiteY76" fmla="*/ 447675 h 871538"/>
              <a:gd name="connsiteX77" fmla="*/ 1821656 w 1866900"/>
              <a:gd name="connsiteY77" fmla="*/ 485775 h 871538"/>
              <a:gd name="connsiteX78" fmla="*/ 1816894 w 1866900"/>
              <a:gd name="connsiteY78" fmla="*/ 492919 h 871538"/>
              <a:gd name="connsiteX79" fmla="*/ 1788319 w 1866900"/>
              <a:gd name="connsiteY79" fmla="*/ 485775 h 871538"/>
              <a:gd name="connsiteX80" fmla="*/ 1781175 w 1866900"/>
              <a:gd name="connsiteY80" fmla="*/ 483394 h 871538"/>
              <a:gd name="connsiteX81" fmla="*/ 1774031 w 1866900"/>
              <a:gd name="connsiteY81" fmla="*/ 481013 h 871538"/>
              <a:gd name="connsiteX82" fmla="*/ 1759744 w 1866900"/>
              <a:gd name="connsiteY82" fmla="*/ 459582 h 871538"/>
              <a:gd name="connsiteX83" fmla="*/ 1754981 w 1866900"/>
              <a:gd name="connsiteY83" fmla="*/ 452438 h 871538"/>
              <a:gd name="connsiteX84" fmla="*/ 1747837 w 1866900"/>
              <a:gd name="connsiteY84" fmla="*/ 438150 h 871538"/>
              <a:gd name="connsiteX85" fmla="*/ 1728787 w 1866900"/>
              <a:gd name="connsiteY85" fmla="*/ 426244 h 871538"/>
              <a:gd name="connsiteX86" fmla="*/ 1721644 w 1866900"/>
              <a:gd name="connsiteY86" fmla="*/ 421482 h 871538"/>
              <a:gd name="connsiteX87" fmla="*/ 1707356 w 1866900"/>
              <a:gd name="connsiteY87" fmla="*/ 416719 h 871538"/>
              <a:gd name="connsiteX88" fmla="*/ 1690687 w 1866900"/>
              <a:gd name="connsiteY88" fmla="*/ 419100 h 871538"/>
              <a:gd name="connsiteX89" fmla="*/ 1654969 w 1866900"/>
              <a:gd name="connsiteY89" fmla="*/ 426244 h 871538"/>
              <a:gd name="connsiteX90" fmla="*/ 1647825 w 1866900"/>
              <a:gd name="connsiteY90" fmla="*/ 440532 h 871538"/>
              <a:gd name="connsiteX91" fmla="*/ 1652587 w 1866900"/>
              <a:gd name="connsiteY91" fmla="*/ 523875 h 871538"/>
              <a:gd name="connsiteX92" fmla="*/ 1657350 w 1866900"/>
              <a:gd name="connsiteY92" fmla="*/ 538163 h 871538"/>
              <a:gd name="connsiteX93" fmla="*/ 1662112 w 1866900"/>
              <a:gd name="connsiteY93" fmla="*/ 554832 h 871538"/>
              <a:gd name="connsiteX94" fmla="*/ 1666875 w 1866900"/>
              <a:gd name="connsiteY94" fmla="*/ 561975 h 871538"/>
              <a:gd name="connsiteX95" fmla="*/ 1676400 w 1866900"/>
              <a:gd name="connsiteY95" fmla="*/ 573882 h 871538"/>
              <a:gd name="connsiteX96" fmla="*/ 1678781 w 1866900"/>
              <a:gd name="connsiteY96" fmla="*/ 581025 h 871538"/>
              <a:gd name="connsiteX97" fmla="*/ 1688306 w 1866900"/>
              <a:gd name="connsiteY97" fmla="*/ 595313 h 871538"/>
              <a:gd name="connsiteX98" fmla="*/ 1693069 w 1866900"/>
              <a:gd name="connsiteY98" fmla="*/ 602457 h 871538"/>
              <a:gd name="connsiteX99" fmla="*/ 1697831 w 1866900"/>
              <a:gd name="connsiteY99" fmla="*/ 616744 h 871538"/>
              <a:gd name="connsiteX100" fmla="*/ 1707356 w 1866900"/>
              <a:gd name="connsiteY100" fmla="*/ 631032 h 871538"/>
              <a:gd name="connsiteX101" fmla="*/ 1714500 w 1866900"/>
              <a:gd name="connsiteY101" fmla="*/ 652463 h 871538"/>
              <a:gd name="connsiteX102" fmla="*/ 1716881 w 1866900"/>
              <a:gd name="connsiteY102" fmla="*/ 659607 h 871538"/>
              <a:gd name="connsiteX103" fmla="*/ 1731169 w 1866900"/>
              <a:gd name="connsiteY103" fmla="*/ 666750 h 871538"/>
              <a:gd name="connsiteX104" fmla="*/ 1781175 w 1866900"/>
              <a:gd name="connsiteY104" fmla="*/ 659607 h 871538"/>
              <a:gd name="connsiteX105" fmla="*/ 1788319 w 1866900"/>
              <a:gd name="connsiteY105" fmla="*/ 654844 h 871538"/>
              <a:gd name="connsiteX106" fmla="*/ 1802606 w 1866900"/>
              <a:gd name="connsiteY106" fmla="*/ 650082 h 871538"/>
              <a:gd name="connsiteX107" fmla="*/ 1809750 w 1866900"/>
              <a:gd name="connsiteY107" fmla="*/ 645319 h 871538"/>
              <a:gd name="connsiteX108" fmla="*/ 1852612 w 1866900"/>
              <a:gd name="connsiteY108" fmla="*/ 645319 h 871538"/>
              <a:gd name="connsiteX109" fmla="*/ 1859756 w 1866900"/>
              <a:gd name="connsiteY109" fmla="*/ 650082 h 871538"/>
              <a:gd name="connsiteX110" fmla="*/ 1862137 w 1866900"/>
              <a:gd name="connsiteY110" fmla="*/ 657225 h 871538"/>
              <a:gd name="connsiteX111" fmla="*/ 1866900 w 1866900"/>
              <a:gd name="connsiteY111" fmla="*/ 664369 h 871538"/>
              <a:gd name="connsiteX112" fmla="*/ 1864519 w 1866900"/>
              <a:gd name="connsiteY112" fmla="*/ 697707 h 871538"/>
              <a:gd name="connsiteX113" fmla="*/ 1857375 w 1866900"/>
              <a:gd name="connsiteY113" fmla="*/ 704850 h 871538"/>
              <a:gd name="connsiteX114" fmla="*/ 1854994 w 1866900"/>
              <a:gd name="connsiteY114" fmla="*/ 711994 h 871538"/>
              <a:gd name="connsiteX115" fmla="*/ 1840706 w 1866900"/>
              <a:gd name="connsiteY115" fmla="*/ 723900 h 871538"/>
              <a:gd name="connsiteX116" fmla="*/ 1833562 w 1866900"/>
              <a:gd name="connsiteY116" fmla="*/ 726282 h 871538"/>
              <a:gd name="connsiteX117" fmla="*/ 1826419 w 1866900"/>
              <a:gd name="connsiteY117" fmla="*/ 731044 h 871538"/>
              <a:gd name="connsiteX118" fmla="*/ 1793081 w 1866900"/>
              <a:gd name="connsiteY118" fmla="*/ 740569 h 871538"/>
              <a:gd name="connsiteX119" fmla="*/ 1785937 w 1866900"/>
              <a:gd name="connsiteY119" fmla="*/ 742950 h 871538"/>
              <a:gd name="connsiteX120" fmla="*/ 1771650 w 1866900"/>
              <a:gd name="connsiteY120" fmla="*/ 752475 h 871538"/>
              <a:gd name="connsiteX121" fmla="*/ 1762125 w 1866900"/>
              <a:gd name="connsiteY121" fmla="*/ 764382 h 871538"/>
              <a:gd name="connsiteX122" fmla="*/ 1754981 w 1866900"/>
              <a:gd name="connsiteY122" fmla="*/ 785813 h 871538"/>
              <a:gd name="connsiteX123" fmla="*/ 1752600 w 1866900"/>
              <a:gd name="connsiteY123" fmla="*/ 792957 h 871538"/>
              <a:gd name="connsiteX124" fmla="*/ 1747837 w 1866900"/>
              <a:gd name="connsiteY124" fmla="*/ 800100 h 871538"/>
              <a:gd name="connsiteX125" fmla="*/ 1745456 w 1866900"/>
              <a:gd name="connsiteY125" fmla="*/ 838200 h 871538"/>
              <a:gd name="connsiteX126" fmla="*/ 1743075 w 1866900"/>
              <a:gd name="connsiteY126" fmla="*/ 845344 h 871538"/>
              <a:gd name="connsiteX127" fmla="*/ 1733550 w 1866900"/>
              <a:gd name="connsiteY127" fmla="*/ 859632 h 871538"/>
              <a:gd name="connsiteX128" fmla="*/ 1712119 w 1866900"/>
              <a:gd name="connsiteY128" fmla="*/ 869157 h 871538"/>
              <a:gd name="connsiteX129" fmla="*/ 1704975 w 1866900"/>
              <a:gd name="connsiteY129" fmla="*/ 871538 h 871538"/>
              <a:gd name="connsiteX130" fmla="*/ 1688306 w 1866900"/>
              <a:gd name="connsiteY130" fmla="*/ 869157 h 871538"/>
              <a:gd name="connsiteX131" fmla="*/ 1678781 w 1866900"/>
              <a:gd name="connsiteY131" fmla="*/ 854869 h 871538"/>
              <a:gd name="connsiteX132" fmla="*/ 1674019 w 1866900"/>
              <a:gd name="connsiteY132" fmla="*/ 847725 h 871538"/>
              <a:gd name="connsiteX133" fmla="*/ 1676400 w 1866900"/>
              <a:gd name="connsiteY133" fmla="*/ 812007 h 871538"/>
              <a:gd name="connsiteX134" fmla="*/ 1678781 w 1866900"/>
              <a:gd name="connsiteY134" fmla="*/ 804863 h 871538"/>
              <a:gd name="connsiteX135" fmla="*/ 1676400 w 1866900"/>
              <a:gd name="connsiteY135" fmla="*/ 745332 h 871538"/>
              <a:gd name="connsiteX136" fmla="*/ 1671637 w 1866900"/>
              <a:gd name="connsiteY136" fmla="*/ 731044 h 871538"/>
              <a:gd name="connsiteX137" fmla="*/ 1664494 w 1866900"/>
              <a:gd name="connsiteY137" fmla="*/ 716757 h 871538"/>
              <a:gd name="connsiteX138" fmla="*/ 1657350 w 1866900"/>
              <a:gd name="connsiteY138" fmla="*/ 711994 h 871538"/>
              <a:gd name="connsiteX139" fmla="*/ 1654969 w 1866900"/>
              <a:gd name="connsiteY139" fmla="*/ 704850 h 871538"/>
              <a:gd name="connsiteX140" fmla="*/ 1645444 w 1866900"/>
              <a:gd name="connsiteY140" fmla="*/ 690563 h 871538"/>
              <a:gd name="connsiteX141" fmla="*/ 1643062 w 1866900"/>
              <a:gd name="connsiteY141" fmla="*/ 683419 h 871538"/>
              <a:gd name="connsiteX142" fmla="*/ 1635919 w 1866900"/>
              <a:gd name="connsiteY142" fmla="*/ 678657 h 871538"/>
              <a:gd name="connsiteX143" fmla="*/ 1624012 w 1866900"/>
              <a:gd name="connsiteY143" fmla="*/ 657225 h 871538"/>
              <a:gd name="connsiteX144" fmla="*/ 1619250 w 1866900"/>
              <a:gd name="connsiteY144" fmla="*/ 650082 h 871538"/>
              <a:gd name="connsiteX145" fmla="*/ 1614487 w 1866900"/>
              <a:gd name="connsiteY145" fmla="*/ 642938 h 871538"/>
              <a:gd name="connsiteX146" fmla="*/ 1609725 w 1866900"/>
              <a:gd name="connsiteY146" fmla="*/ 626269 h 871538"/>
              <a:gd name="connsiteX147" fmla="*/ 1604962 w 1866900"/>
              <a:gd name="connsiteY147" fmla="*/ 611982 h 871538"/>
              <a:gd name="connsiteX148" fmla="*/ 1602581 w 1866900"/>
              <a:gd name="connsiteY148" fmla="*/ 604838 h 871538"/>
              <a:gd name="connsiteX149" fmla="*/ 1597819 w 1866900"/>
              <a:gd name="connsiteY149" fmla="*/ 588169 h 871538"/>
              <a:gd name="connsiteX150" fmla="*/ 1590675 w 1866900"/>
              <a:gd name="connsiteY150" fmla="*/ 581025 h 871538"/>
              <a:gd name="connsiteX151" fmla="*/ 1585912 w 1866900"/>
              <a:gd name="connsiteY151" fmla="*/ 573882 h 871538"/>
              <a:gd name="connsiteX152" fmla="*/ 1571625 w 1866900"/>
              <a:gd name="connsiteY152" fmla="*/ 564357 h 871538"/>
              <a:gd name="connsiteX153" fmla="*/ 1557337 w 1866900"/>
              <a:gd name="connsiteY153" fmla="*/ 552450 h 871538"/>
              <a:gd name="connsiteX154" fmla="*/ 1547812 w 1866900"/>
              <a:gd name="connsiteY154" fmla="*/ 542925 h 871538"/>
              <a:gd name="connsiteX155" fmla="*/ 1538287 w 1866900"/>
              <a:gd name="connsiteY155" fmla="*/ 533400 h 871538"/>
              <a:gd name="connsiteX156" fmla="*/ 1526381 w 1866900"/>
              <a:gd name="connsiteY156" fmla="*/ 519113 h 871538"/>
              <a:gd name="connsiteX157" fmla="*/ 1521619 w 1866900"/>
              <a:gd name="connsiteY157" fmla="*/ 511969 h 871538"/>
              <a:gd name="connsiteX158" fmla="*/ 1514475 w 1866900"/>
              <a:gd name="connsiteY158" fmla="*/ 509588 h 871538"/>
              <a:gd name="connsiteX159" fmla="*/ 1502569 w 1866900"/>
              <a:gd name="connsiteY159" fmla="*/ 497682 h 871538"/>
              <a:gd name="connsiteX160" fmla="*/ 1490662 w 1866900"/>
              <a:gd name="connsiteY160" fmla="*/ 483394 h 871538"/>
              <a:gd name="connsiteX161" fmla="*/ 1469231 w 1866900"/>
              <a:gd name="connsiteY161" fmla="*/ 473869 h 871538"/>
              <a:gd name="connsiteX162" fmla="*/ 1231106 w 1866900"/>
              <a:gd name="connsiteY162" fmla="*/ 471488 h 871538"/>
              <a:gd name="connsiteX163" fmla="*/ 1031081 w 1866900"/>
              <a:gd name="connsiteY163" fmla="*/ 461963 h 871538"/>
              <a:gd name="connsiteX164" fmla="*/ 840581 w 1866900"/>
              <a:gd name="connsiteY164" fmla="*/ 459582 h 871538"/>
              <a:gd name="connsiteX165" fmla="*/ 750094 w 1866900"/>
              <a:gd name="connsiteY165" fmla="*/ 457200 h 871538"/>
              <a:gd name="connsiteX166" fmla="*/ 500063 w 1866900"/>
              <a:gd name="connsiteY166" fmla="*/ 464344 h 871538"/>
              <a:gd name="connsiteX167" fmla="*/ 347662 w 1866900"/>
              <a:gd name="connsiteY167" fmla="*/ 483394 h 871538"/>
              <a:gd name="connsiteX168" fmla="*/ 250031 w 1866900"/>
              <a:gd name="connsiteY168" fmla="*/ 514350 h 871538"/>
              <a:gd name="connsiteX169" fmla="*/ 185737 w 1866900"/>
              <a:gd name="connsiteY169" fmla="*/ 547688 h 871538"/>
              <a:gd name="connsiteX0" fmla="*/ 185737 w 1866900"/>
              <a:gd name="connsiteY0" fmla="*/ 547688 h 871538"/>
              <a:gd name="connsiteX1" fmla="*/ 128586 w 1866900"/>
              <a:gd name="connsiteY1" fmla="*/ 588170 h 871538"/>
              <a:gd name="connsiteX2" fmla="*/ 85726 w 1866900"/>
              <a:gd name="connsiteY2" fmla="*/ 607219 h 871538"/>
              <a:gd name="connsiteX3" fmla="*/ 11906 w 1866900"/>
              <a:gd name="connsiteY3" fmla="*/ 633413 h 871538"/>
              <a:gd name="connsiteX4" fmla="*/ 33337 w 1866900"/>
              <a:gd name="connsiteY4" fmla="*/ 571500 h 871538"/>
              <a:gd name="connsiteX5" fmla="*/ 0 w 1866900"/>
              <a:gd name="connsiteY5" fmla="*/ 526256 h 871538"/>
              <a:gd name="connsiteX6" fmla="*/ 42863 w 1866900"/>
              <a:gd name="connsiteY6" fmla="*/ 423865 h 871538"/>
              <a:gd name="connsiteX7" fmla="*/ 2381 w 1866900"/>
              <a:gd name="connsiteY7" fmla="*/ 359569 h 871538"/>
              <a:gd name="connsiteX8" fmla="*/ 83343 w 1866900"/>
              <a:gd name="connsiteY8" fmla="*/ 357187 h 871538"/>
              <a:gd name="connsiteX9" fmla="*/ 152401 w 1866900"/>
              <a:gd name="connsiteY9" fmla="*/ 373857 h 871538"/>
              <a:gd name="connsiteX10" fmla="*/ 269081 w 1866900"/>
              <a:gd name="connsiteY10" fmla="*/ 385762 h 871538"/>
              <a:gd name="connsiteX11" fmla="*/ 369094 w 1866900"/>
              <a:gd name="connsiteY11" fmla="*/ 390525 h 871538"/>
              <a:gd name="connsiteX12" fmla="*/ 652463 w 1866900"/>
              <a:gd name="connsiteY12" fmla="*/ 385763 h 871538"/>
              <a:gd name="connsiteX13" fmla="*/ 1042987 w 1866900"/>
              <a:gd name="connsiteY13" fmla="*/ 381001 h 871538"/>
              <a:gd name="connsiteX14" fmla="*/ 1345406 w 1866900"/>
              <a:gd name="connsiteY14" fmla="*/ 383382 h 871538"/>
              <a:gd name="connsiteX15" fmla="*/ 1466850 w 1866900"/>
              <a:gd name="connsiteY15" fmla="*/ 376238 h 871538"/>
              <a:gd name="connsiteX16" fmla="*/ 1531143 w 1866900"/>
              <a:gd name="connsiteY16" fmla="*/ 300039 h 871538"/>
              <a:gd name="connsiteX17" fmla="*/ 1557337 w 1866900"/>
              <a:gd name="connsiteY17" fmla="*/ 235745 h 871538"/>
              <a:gd name="connsiteX18" fmla="*/ 1581150 w 1866900"/>
              <a:gd name="connsiteY18" fmla="*/ 178594 h 871538"/>
              <a:gd name="connsiteX19" fmla="*/ 1595437 w 1866900"/>
              <a:gd name="connsiteY19" fmla="*/ 119063 h 871538"/>
              <a:gd name="connsiteX20" fmla="*/ 1590675 w 1866900"/>
              <a:gd name="connsiteY20" fmla="*/ 90488 h 871538"/>
              <a:gd name="connsiteX21" fmla="*/ 1564481 w 1866900"/>
              <a:gd name="connsiteY21" fmla="*/ 66675 h 871538"/>
              <a:gd name="connsiteX22" fmla="*/ 1547812 w 1866900"/>
              <a:gd name="connsiteY22" fmla="*/ 57150 h 871538"/>
              <a:gd name="connsiteX23" fmla="*/ 1526381 w 1866900"/>
              <a:gd name="connsiteY23" fmla="*/ 45244 h 871538"/>
              <a:gd name="connsiteX24" fmla="*/ 1519237 w 1866900"/>
              <a:gd name="connsiteY24" fmla="*/ 33338 h 871538"/>
              <a:gd name="connsiteX25" fmla="*/ 1528762 w 1866900"/>
              <a:gd name="connsiteY25" fmla="*/ 0 h 871538"/>
              <a:gd name="connsiteX26" fmla="*/ 1552575 w 1866900"/>
              <a:gd name="connsiteY26" fmla="*/ 2382 h 871538"/>
              <a:gd name="connsiteX27" fmla="*/ 1566862 w 1866900"/>
              <a:gd name="connsiteY27" fmla="*/ 7144 h 871538"/>
              <a:gd name="connsiteX28" fmla="*/ 1578769 w 1866900"/>
              <a:gd name="connsiteY28" fmla="*/ 9525 h 871538"/>
              <a:gd name="connsiteX29" fmla="*/ 1593056 w 1866900"/>
              <a:gd name="connsiteY29" fmla="*/ 14288 h 871538"/>
              <a:gd name="connsiteX30" fmla="*/ 1600200 w 1866900"/>
              <a:gd name="connsiteY30" fmla="*/ 19050 h 871538"/>
              <a:gd name="connsiteX31" fmla="*/ 1614487 w 1866900"/>
              <a:gd name="connsiteY31" fmla="*/ 21432 h 871538"/>
              <a:gd name="connsiteX32" fmla="*/ 1624012 w 1866900"/>
              <a:gd name="connsiteY32" fmla="*/ 23813 h 871538"/>
              <a:gd name="connsiteX33" fmla="*/ 1638300 w 1866900"/>
              <a:gd name="connsiteY33" fmla="*/ 28575 h 871538"/>
              <a:gd name="connsiteX34" fmla="*/ 1652587 w 1866900"/>
              <a:gd name="connsiteY34" fmla="*/ 30957 h 871538"/>
              <a:gd name="connsiteX35" fmla="*/ 1676400 w 1866900"/>
              <a:gd name="connsiteY35" fmla="*/ 33338 h 871538"/>
              <a:gd name="connsiteX36" fmla="*/ 1702594 w 1866900"/>
              <a:gd name="connsiteY36" fmla="*/ 38100 h 871538"/>
              <a:gd name="connsiteX37" fmla="*/ 1709737 w 1866900"/>
              <a:gd name="connsiteY37" fmla="*/ 40482 h 871538"/>
              <a:gd name="connsiteX38" fmla="*/ 1716881 w 1866900"/>
              <a:gd name="connsiteY38" fmla="*/ 47625 h 871538"/>
              <a:gd name="connsiteX39" fmla="*/ 1721644 w 1866900"/>
              <a:gd name="connsiteY39" fmla="*/ 61913 h 871538"/>
              <a:gd name="connsiteX40" fmla="*/ 1726406 w 1866900"/>
              <a:gd name="connsiteY40" fmla="*/ 78582 h 871538"/>
              <a:gd name="connsiteX41" fmla="*/ 1724025 w 1866900"/>
              <a:gd name="connsiteY41" fmla="*/ 102394 h 871538"/>
              <a:gd name="connsiteX42" fmla="*/ 1716881 w 1866900"/>
              <a:gd name="connsiteY42" fmla="*/ 104775 h 871538"/>
              <a:gd name="connsiteX43" fmla="*/ 1659731 w 1866900"/>
              <a:gd name="connsiteY43" fmla="*/ 107157 h 871538"/>
              <a:gd name="connsiteX44" fmla="*/ 1652587 w 1866900"/>
              <a:gd name="connsiteY44" fmla="*/ 111919 h 871538"/>
              <a:gd name="connsiteX45" fmla="*/ 1650206 w 1866900"/>
              <a:gd name="connsiteY45" fmla="*/ 119063 h 871538"/>
              <a:gd name="connsiteX46" fmla="*/ 1645444 w 1866900"/>
              <a:gd name="connsiteY46" fmla="*/ 126207 h 871538"/>
              <a:gd name="connsiteX47" fmla="*/ 1638300 w 1866900"/>
              <a:gd name="connsiteY47" fmla="*/ 140494 h 871538"/>
              <a:gd name="connsiteX48" fmla="*/ 1635919 w 1866900"/>
              <a:gd name="connsiteY48" fmla="*/ 159544 h 871538"/>
              <a:gd name="connsiteX49" fmla="*/ 1633537 w 1866900"/>
              <a:gd name="connsiteY49" fmla="*/ 166688 h 871538"/>
              <a:gd name="connsiteX50" fmla="*/ 1628775 w 1866900"/>
              <a:gd name="connsiteY50" fmla="*/ 204788 h 871538"/>
              <a:gd name="connsiteX51" fmla="*/ 1626394 w 1866900"/>
              <a:gd name="connsiteY51" fmla="*/ 271463 h 871538"/>
              <a:gd name="connsiteX52" fmla="*/ 1628775 w 1866900"/>
              <a:gd name="connsiteY52" fmla="*/ 338138 h 871538"/>
              <a:gd name="connsiteX53" fmla="*/ 1631156 w 1866900"/>
              <a:gd name="connsiteY53" fmla="*/ 345282 h 871538"/>
              <a:gd name="connsiteX54" fmla="*/ 1645444 w 1866900"/>
              <a:gd name="connsiteY54" fmla="*/ 359569 h 871538"/>
              <a:gd name="connsiteX55" fmla="*/ 1652587 w 1866900"/>
              <a:gd name="connsiteY55" fmla="*/ 361950 h 871538"/>
              <a:gd name="connsiteX56" fmla="*/ 1659731 w 1866900"/>
              <a:gd name="connsiteY56" fmla="*/ 366713 h 871538"/>
              <a:gd name="connsiteX57" fmla="*/ 1726406 w 1866900"/>
              <a:gd name="connsiteY57" fmla="*/ 361950 h 871538"/>
              <a:gd name="connsiteX58" fmla="*/ 1733550 w 1866900"/>
              <a:gd name="connsiteY58" fmla="*/ 297657 h 871538"/>
              <a:gd name="connsiteX59" fmla="*/ 1738312 w 1866900"/>
              <a:gd name="connsiteY59" fmla="*/ 271463 h 871538"/>
              <a:gd name="connsiteX60" fmla="*/ 1743075 w 1866900"/>
              <a:gd name="connsiteY60" fmla="*/ 264319 h 871538"/>
              <a:gd name="connsiteX61" fmla="*/ 1750219 w 1866900"/>
              <a:gd name="connsiteY61" fmla="*/ 261938 h 871538"/>
              <a:gd name="connsiteX62" fmla="*/ 1757362 w 1866900"/>
              <a:gd name="connsiteY62" fmla="*/ 257175 h 871538"/>
              <a:gd name="connsiteX63" fmla="*/ 1774031 w 1866900"/>
              <a:gd name="connsiteY63" fmla="*/ 252413 h 871538"/>
              <a:gd name="connsiteX64" fmla="*/ 1797844 w 1866900"/>
              <a:gd name="connsiteY64" fmla="*/ 254794 h 871538"/>
              <a:gd name="connsiteX65" fmla="*/ 1819275 w 1866900"/>
              <a:gd name="connsiteY65" fmla="*/ 271463 h 871538"/>
              <a:gd name="connsiteX66" fmla="*/ 1826419 w 1866900"/>
              <a:gd name="connsiteY66" fmla="*/ 276225 h 871538"/>
              <a:gd name="connsiteX67" fmla="*/ 1838325 w 1866900"/>
              <a:gd name="connsiteY67" fmla="*/ 297657 h 871538"/>
              <a:gd name="connsiteX68" fmla="*/ 1826419 w 1866900"/>
              <a:gd name="connsiteY68" fmla="*/ 328613 h 871538"/>
              <a:gd name="connsiteX69" fmla="*/ 1819275 w 1866900"/>
              <a:gd name="connsiteY69" fmla="*/ 330994 h 871538"/>
              <a:gd name="connsiteX70" fmla="*/ 1804987 w 1866900"/>
              <a:gd name="connsiteY70" fmla="*/ 342900 h 871538"/>
              <a:gd name="connsiteX71" fmla="*/ 1795462 w 1866900"/>
              <a:gd name="connsiteY71" fmla="*/ 357188 h 871538"/>
              <a:gd name="connsiteX72" fmla="*/ 1800225 w 1866900"/>
              <a:gd name="connsiteY72" fmla="*/ 397669 h 871538"/>
              <a:gd name="connsiteX73" fmla="*/ 1802606 w 1866900"/>
              <a:gd name="connsiteY73" fmla="*/ 404813 h 871538"/>
              <a:gd name="connsiteX74" fmla="*/ 1807369 w 1866900"/>
              <a:gd name="connsiteY74" fmla="*/ 411957 h 871538"/>
              <a:gd name="connsiteX75" fmla="*/ 1812131 w 1866900"/>
              <a:gd name="connsiteY75" fmla="*/ 426244 h 871538"/>
              <a:gd name="connsiteX76" fmla="*/ 1824037 w 1866900"/>
              <a:gd name="connsiteY76" fmla="*/ 447675 h 871538"/>
              <a:gd name="connsiteX77" fmla="*/ 1821656 w 1866900"/>
              <a:gd name="connsiteY77" fmla="*/ 485775 h 871538"/>
              <a:gd name="connsiteX78" fmla="*/ 1816894 w 1866900"/>
              <a:gd name="connsiteY78" fmla="*/ 492919 h 871538"/>
              <a:gd name="connsiteX79" fmla="*/ 1788319 w 1866900"/>
              <a:gd name="connsiteY79" fmla="*/ 485775 h 871538"/>
              <a:gd name="connsiteX80" fmla="*/ 1781175 w 1866900"/>
              <a:gd name="connsiteY80" fmla="*/ 483394 h 871538"/>
              <a:gd name="connsiteX81" fmla="*/ 1774031 w 1866900"/>
              <a:gd name="connsiteY81" fmla="*/ 481013 h 871538"/>
              <a:gd name="connsiteX82" fmla="*/ 1759744 w 1866900"/>
              <a:gd name="connsiteY82" fmla="*/ 459582 h 871538"/>
              <a:gd name="connsiteX83" fmla="*/ 1754981 w 1866900"/>
              <a:gd name="connsiteY83" fmla="*/ 452438 h 871538"/>
              <a:gd name="connsiteX84" fmla="*/ 1747837 w 1866900"/>
              <a:gd name="connsiteY84" fmla="*/ 438150 h 871538"/>
              <a:gd name="connsiteX85" fmla="*/ 1728787 w 1866900"/>
              <a:gd name="connsiteY85" fmla="*/ 426244 h 871538"/>
              <a:gd name="connsiteX86" fmla="*/ 1721644 w 1866900"/>
              <a:gd name="connsiteY86" fmla="*/ 421482 h 871538"/>
              <a:gd name="connsiteX87" fmla="*/ 1707356 w 1866900"/>
              <a:gd name="connsiteY87" fmla="*/ 416719 h 871538"/>
              <a:gd name="connsiteX88" fmla="*/ 1690687 w 1866900"/>
              <a:gd name="connsiteY88" fmla="*/ 419100 h 871538"/>
              <a:gd name="connsiteX89" fmla="*/ 1654969 w 1866900"/>
              <a:gd name="connsiteY89" fmla="*/ 426244 h 871538"/>
              <a:gd name="connsiteX90" fmla="*/ 1647825 w 1866900"/>
              <a:gd name="connsiteY90" fmla="*/ 440532 h 871538"/>
              <a:gd name="connsiteX91" fmla="*/ 1652587 w 1866900"/>
              <a:gd name="connsiteY91" fmla="*/ 523875 h 871538"/>
              <a:gd name="connsiteX92" fmla="*/ 1657350 w 1866900"/>
              <a:gd name="connsiteY92" fmla="*/ 538163 h 871538"/>
              <a:gd name="connsiteX93" fmla="*/ 1662112 w 1866900"/>
              <a:gd name="connsiteY93" fmla="*/ 554832 h 871538"/>
              <a:gd name="connsiteX94" fmla="*/ 1666875 w 1866900"/>
              <a:gd name="connsiteY94" fmla="*/ 561975 h 871538"/>
              <a:gd name="connsiteX95" fmla="*/ 1676400 w 1866900"/>
              <a:gd name="connsiteY95" fmla="*/ 573882 h 871538"/>
              <a:gd name="connsiteX96" fmla="*/ 1678781 w 1866900"/>
              <a:gd name="connsiteY96" fmla="*/ 581025 h 871538"/>
              <a:gd name="connsiteX97" fmla="*/ 1688306 w 1866900"/>
              <a:gd name="connsiteY97" fmla="*/ 595313 h 871538"/>
              <a:gd name="connsiteX98" fmla="*/ 1693069 w 1866900"/>
              <a:gd name="connsiteY98" fmla="*/ 602457 h 871538"/>
              <a:gd name="connsiteX99" fmla="*/ 1697831 w 1866900"/>
              <a:gd name="connsiteY99" fmla="*/ 616744 h 871538"/>
              <a:gd name="connsiteX100" fmla="*/ 1707356 w 1866900"/>
              <a:gd name="connsiteY100" fmla="*/ 631032 h 871538"/>
              <a:gd name="connsiteX101" fmla="*/ 1714500 w 1866900"/>
              <a:gd name="connsiteY101" fmla="*/ 652463 h 871538"/>
              <a:gd name="connsiteX102" fmla="*/ 1716881 w 1866900"/>
              <a:gd name="connsiteY102" fmla="*/ 659607 h 871538"/>
              <a:gd name="connsiteX103" fmla="*/ 1731169 w 1866900"/>
              <a:gd name="connsiteY103" fmla="*/ 666750 h 871538"/>
              <a:gd name="connsiteX104" fmla="*/ 1781175 w 1866900"/>
              <a:gd name="connsiteY104" fmla="*/ 659607 h 871538"/>
              <a:gd name="connsiteX105" fmla="*/ 1788319 w 1866900"/>
              <a:gd name="connsiteY105" fmla="*/ 654844 h 871538"/>
              <a:gd name="connsiteX106" fmla="*/ 1802606 w 1866900"/>
              <a:gd name="connsiteY106" fmla="*/ 650082 h 871538"/>
              <a:gd name="connsiteX107" fmla="*/ 1809750 w 1866900"/>
              <a:gd name="connsiteY107" fmla="*/ 645319 h 871538"/>
              <a:gd name="connsiteX108" fmla="*/ 1852612 w 1866900"/>
              <a:gd name="connsiteY108" fmla="*/ 645319 h 871538"/>
              <a:gd name="connsiteX109" fmla="*/ 1859756 w 1866900"/>
              <a:gd name="connsiteY109" fmla="*/ 650082 h 871538"/>
              <a:gd name="connsiteX110" fmla="*/ 1862137 w 1866900"/>
              <a:gd name="connsiteY110" fmla="*/ 657225 h 871538"/>
              <a:gd name="connsiteX111" fmla="*/ 1866900 w 1866900"/>
              <a:gd name="connsiteY111" fmla="*/ 664369 h 871538"/>
              <a:gd name="connsiteX112" fmla="*/ 1864519 w 1866900"/>
              <a:gd name="connsiteY112" fmla="*/ 697707 h 871538"/>
              <a:gd name="connsiteX113" fmla="*/ 1857375 w 1866900"/>
              <a:gd name="connsiteY113" fmla="*/ 704850 h 871538"/>
              <a:gd name="connsiteX114" fmla="*/ 1854994 w 1866900"/>
              <a:gd name="connsiteY114" fmla="*/ 711994 h 871538"/>
              <a:gd name="connsiteX115" fmla="*/ 1840706 w 1866900"/>
              <a:gd name="connsiteY115" fmla="*/ 723900 h 871538"/>
              <a:gd name="connsiteX116" fmla="*/ 1833562 w 1866900"/>
              <a:gd name="connsiteY116" fmla="*/ 726282 h 871538"/>
              <a:gd name="connsiteX117" fmla="*/ 1826419 w 1866900"/>
              <a:gd name="connsiteY117" fmla="*/ 731044 h 871538"/>
              <a:gd name="connsiteX118" fmla="*/ 1793081 w 1866900"/>
              <a:gd name="connsiteY118" fmla="*/ 740569 h 871538"/>
              <a:gd name="connsiteX119" fmla="*/ 1785937 w 1866900"/>
              <a:gd name="connsiteY119" fmla="*/ 742950 h 871538"/>
              <a:gd name="connsiteX120" fmla="*/ 1771650 w 1866900"/>
              <a:gd name="connsiteY120" fmla="*/ 752475 h 871538"/>
              <a:gd name="connsiteX121" fmla="*/ 1762125 w 1866900"/>
              <a:gd name="connsiteY121" fmla="*/ 764382 h 871538"/>
              <a:gd name="connsiteX122" fmla="*/ 1754981 w 1866900"/>
              <a:gd name="connsiteY122" fmla="*/ 785813 h 871538"/>
              <a:gd name="connsiteX123" fmla="*/ 1752600 w 1866900"/>
              <a:gd name="connsiteY123" fmla="*/ 792957 h 871538"/>
              <a:gd name="connsiteX124" fmla="*/ 1747837 w 1866900"/>
              <a:gd name="connsiteY124" fmla="*/ 800100 h 871538"/>
              <a:gd name="connsiteX125" fmla="*/ 1745456 w 1866900"/>
              <a:gd name="connsiteY125" fmla="*/ 838200 h 871538"/>
              <a:gd name="connsiteX126" fmla="*/ 1743075 w 1866900"/>
              <a:gd name="connsiteY126" fmla="*/ 845344 h 871538"/>
              <a:gd name="connsiteX127" fmla="*/ 1733550 w 1866900"/>
              <a:gd name="connsiteY127" fmla="*/ 859632 h 871538"/>
              <a:gd name="connsiteX128" fmla="*/ 1712119 w 1866900"/>
              <a:gd name="connsiteY128" fmla="*/ 869157 h 871538"/>
              <a:gd name="connsiteX129" fmla="*/ 1704975 w 1866900"/>
              <a:gd name="connsiteY129" fmla="*/ 871538 h 871538"/>
              <a:gd name="connsiteX130" fmla="*/ 1688306 w 1866900"/>
              <a:gd name="connsiteY130" fmla="*/ 869157 h 871538"/>
              <a:gd name="connsiteX131" fmla="*/ 1678781 w 1866900"/>
              <a:gd name="connsiteY131" fmla="*/ 854869 h 871538"/>
              <a:gd name="connsiteX132" fmla="*/ 1674019 w 1866900"/>
              <a:gd name="connsiteY132" fmla="*/ 847725 h 871538"/>
              <a:gd name="connsiteX133" fmla="*/ 1676400 w 1866900"/>
              <a:gd name="connsiteY133" fmla="*/ 812007 h 871538"/>
              <a:gd name="connsiteX134" fmla="*/ 1678781 w 1866900"/>
              <a:gd name="connsiteY134" fmla="*/ 804863 h 871538"/>
              <a:gd name="connsiteX135" fmla="*/ 1676400 w 1866900"/>
              <a:gd name="connsiteY135" fmla="*/ 745332 h 871538"/>
              <a:gd name="connsiteX136" fmla="*/ 1671637 w 1866900"/>
              <a:gd name="connsiteY136" fmla="*/ 731044 h 871538"/>
              <a:gd name="connsiteX137" fmla="*/ 1664494 w 1866900"/>
              <a:gd name="connsiteY137" fmla="*/ 716757 h 871538"/>
              <a:gd name="connsiteX138" fmla="*/ 1657350 w 1866900"/>
              <a:gd name="connsiteY138" fmla="*/ 711994 h 871538"/>
              <a:gd name="connsiteX139" fmla="*/ 1654969 w 1866900"/>
              <a:gd name="connsiteY139" fmla="*/ 704850 h 871538"/>
              <a:gd name="connsiteX140" fmla="*/ 1645444 w 1866900"/>
              <a:gd name="connsiteY140" fmla="*/ 690563 h 871538"/>
              <a:gd name="connsiteX141" fmla="*/ 1643062 w 1866900"/>
              <a:gd name="connsiteY141" fmla="*/ 683419 h 871538"/>
              <a:gd name="connsiteX142" fmla="*/ 1635919 w 1866900"/>
              <a:gd name="connsiteY142" fmla="*/ 678657 h 871538"/>
              <a:gd name="connsiteX143" fmla="*/ 1624012 w 1866900"/>
              <a:gd name="connsiteY143" fmla="*/ 657225 h 871538"/>
              <a:gd name="connsiteX144" fmla="*/ 1619250 w 1866900"/>
              <a:gd name="connsiteY144" fmla="*/ 650082 h 871538"/>
              <a:gd name="connsiteX145" fmla="*/ 1614487 w 1866900"/>
              <a:gd name="connsiteY145" fmla="*/ 642938 h 871538"/>
              <a:gd name="connsiteX146" fmla="*/ 1609725 w 1866900"/>
              <a:gd name="connsiteY146" fmla="*/ 626269 h 871538"/>
              <a:gd name="connsiteX147" fmla="*/ 1604962 w 1866900"/>
              <a:gd name="connsiteY147" fmla="*/ 611982 h 871538"/>
              <a:gd name="connsiteX148" fmla="*/ 1602581 w 1866900"/>
              <a:gd name="connsiteY148" fmla="*/ 604838 h 871538"/>
              <a:gd name="connsiteX149" fmla="*/ 1597819 w 1866900"/>
              <a:gd name="connsiteY149" fmla="*/ 588169 h 871538"/>
              <a:gd name="connsiteX150" fmla="*/ 1590675 w 1866900"/>
              <a:gd name="connsiteY150" fmla="*/ 581025 h 871538"/>
              <a:gd name="connsiteX151" fmla="*/ 1585912 w 1866900"/>
              <a:gd name="connsiteY151" fmla="*/ 573882 h 871538"/>
              <a:gd name="connsiteX152" fmla="*/ 1571625 w 1866900"/>
              <a:gd name="connsiteY152" fmla="*/ 564357 h 871538"/>
              <a:gd name="connsiteX153" fmla="*/ 1557337 w 1866900"/>
              <a:gd name="connsiteY153" fmla="*/ 552450 h 871538"/>
              <a:gd name="connsiteX154" fmla="*/ 1547812 w 1866900"/>
              <a:gd name="connsiteY154" fmla="*/ 542925 h 871538"/>
              <a:gd name="connsiteX155" fmla="*/ 1538287 w 1866900"/>
              <a:gd name="connsiteY155" fmla="*/ 533400 h 871538"/>
              <a:gd name="connsiteX156" fmla="*/ 1526381 w 1866900"/>
              <a:gd name="connsiteY156" fmla="*/ 519113 h 871538"/>
              <a:gd name="connsiteX157" fmla="*/ 1521619 w 1866900"/>
              <a:gd name="connsiteY157" fmla="*/ 511969 h 871538"/>
              <a:gd name="connsiteX158" fmla="*/ 1514475 w 1866900"/>
              <a:gd name="connsiteY158" fmla="*/ 509588 h 871538"/>
              <a:gd name="connsiteX159" fmla="*/ 1502569 w 1866900"/>
              <a:gd name="connsiteY159" fmla="*/ 497682 h 871538"/>
              <a:gd name="connsiteX160" fmla="*/ 1490662 w 1866900"/>
              <a:gd name="connsiteY160" fmla="*/ 483394 h 871538"/>
              <a:gd name="connsiteX161" fmla="*/ 1469231 w 1866900"/>
              <a:gd name="connsiteY161" fmla="*/ 473869 h 871538"/>
              <a:gd name="connsiteX162" fmla="*/ 1231106 w 1866900"/>
              <a:gd name="connsiteY162" fmla="*/ 471488 h 871538"/>
              <a:gd name="connsiteX163" fmla="*/ 1031081 w 1866900"/>
              <a:gd name="connsiteY163" fmla="*/ 461963 h 871538"/>
              <a:gd name="connsiteX164" fmla="*/ 840581 w 1866900"/>
              <a:gd name="connsiteY164" fmla="*/ 459582 h 871538"/>
              <a:gd name="connsiteX165" fmla="*/ 750094 w 1866900"/>
              <a:gd name="connsiteY165" fmla="*/ 457200 h 871538"/>
              <a:gd name="connsiteX166" fmla="*/ 500063 w 1866900"/>
              <a:gd name="connsiteY166" fmla="*/ 464344 h 871538"/>
              <a:gd name="connsiteX167" fmla="*/ 347662 w 1866900"/>
              <a:gd name="connsiteY167" fmla="*/ 483394 h 871538"/>
              <a:gd name="connsiteX168" fmla="*/ 250031 w 1866900"/>
              <a:gd name="connsiteY168" fmla="*/ 514350 h 871538"/>
              <a:gd name="connsiteX169" fmla="*/ 185737 w 1866900"/>
              <a:gd name="connsiteY169" fmla="*/ 547688 h 871538"/>
              <a:gd name="connsiteX0" fmla="*/ 185737 w 1866900"/>
              <a:gd name="connsiteY0" fmla="*/ 548788 h 872638"/>
              <a:gd name="connsiteX1" fmla="*/ 128586 w 1866900"/>
              <a:gd name="connsiteY1" fmla="*/ 589270 h 872638"/>
              <a:gd name="connsiteX2" fmla="*/ 85726 w 1866900"/>
              <a:gd name="connsiteY2" fmla="*/ 608319 h 872638"/>
              <a:gd name="connsiteX3" fmla="*/ 11906 w 1866900"/>
              <a:gd name="connsiteY3" fmla="*/ 634513 h 872638"/>
              <a:gd name="connsiteX4" fmla="*/ 33337 w 1866900"/>
              <a:gd name="connsiteY4" fmla="*/ 572600 h 872638"/>
              <a:gd name="connsiteX5" fmla="*/ 0 w 1866900"/>
              <a:gd name="connsiteY5" fmla="*/ 527356 h 872638"/>
              <a:gd name="connsiteX6" fmla="*/ 42863 w 1866900"/>
              <a:gd name="connsiteY6" fmla="*/ 424965 h 872638"/>
              <a:gd name="connsiteX7" fmla="*/ 2381 w 1866900"/>
              <a:gd name="connsiteY7" fmla="*/ 360669 h 872638"/>
              <a:gd name="connsiteX8" fmla="*/ 83343 w 1866900"/>
              <a:gd name="connsiteY8" fmla="*/ 358287 h 872638"/>
              <a:gd name="connsiteX9" fmla="*/ 152401 w 1866900"/>
              <a:gd name="connsiteY9" fmla="*/ 374957 h 872638"/>
              <a:gd name="connsiteX10" fmla="*/ 269081 w 1866900"/>
              <a:gd name="connsiteY10" fmla="*/ 386862 h 872638"/>
              <a:gd name="connsiteX11" fmla="*/ 369094 w 1866900"/>
              <a:gd name="connsiteY11" fmla="*/ 391625 h 872638"/>
              <a:gd name="connsiteX12" fmla="*/ 652463 w 1866900"/>
              <a:gd name="connsiteY12" fmla="*/ 386863 h 872638"/>
              <a:gd name="connsiteX13" fmla="*/ 1042987 w 1866900"/>
              <a:gd name="connsiteY13" fmla="*/ 382101 h 872638"/>
              <a:gd name="connsiteX14" fmla="*/ 1345406 w 1866900"/>
              <a:gd name="connsiteY14" fmla="*/ 384482 h 872638"/>
              <a:gd name="connsiteX15" fmla="*/ 1466850 w 1866900"/>
              <a:gd name="connsiteY15" fmla="*/ 377338 h 872638"/>
              <a:gd name="connsiteX16" fmla="*/ 1531143 w 1866900"/>
              <a:gd name="connsiteY16" fmla="*/ 301139 h 872638"/>
              <a:gd name="connsiteX17" fmla="*/ 1557337 w 1866900"/>
              <a:gd name="connsiteY17" fmla="*/ 236845 h 872638"/>
              <a:gd name="connsiteX18" fmla="*/ 1581150 w 1866900"/>
              <a:gd name="connsiteY18" fmla="*/ 179694 h 872638"/>
              <a:gd name="connsiteX19" fmla="*/ 1595437 w 1866900"/>
              <a:gd name="connsiteY19" fmla="*/ 120163 h 872638"/>
              <a:gd name="connsiteX20" fmla="*/ 1590675 w 1866900"/>
              <a:gd name="connsiteY20" fmla="*/ 91588 h 872638"/>
              <a:gd name="connsiteX21" fmla="*/ 1564481 w 1866900"/>
              <a:gd name="connsiteY21" fmla="*/ 67775 h 872638"/>
              <a:gd name="connsiteX22" fmla="*/ 1547812 w 1866900"/>
              <a:gd name="connsiteY22" fmla="*/ 58250 h 872638"/>
              <a:gd name="connsiteX23" fmla="*/ 1526381 w 1866900"/>
              <a:gd name="connsiteY23" fmla="*/ 46344 h 872638"/>
              <a:gd name="connsiteX24" fmla="*/ 1519237 w 1866900"/>
              <a:gd name="connsiteY24" fmla="*/ 34438 h 872638"/>
              <a:gd name="connsiteX25" fmla="*/ 1528762 w 1866900"/>
              <a:gd name="connsiteY25" fmla="*/ 1100 h 872638"/>
              <a:gd name="connsiteX26" fmla="*/ 1566862 w 1866900"/>
              <a:gd name="connsiteY26" fmla="*/ 8244 h 872638"/>
              <a:gd name="connsiteX27" fmla="*/ 1578769 w 1866900"/>
              <a:gd name="connsiteY27" fmla="*/ 10625 h 872638"/>
              <a:gd name="connsiteX28" fmla="*/ 1593056 w 1866900"/>
              <a:gd name="connsiteY28" fmla="*/ 15388 h 872638"/>
              <a:gd name="connsiteX29" fmla="*/ 1600200 w 1866900"/>
              <a:gd name="connsiteY29" fmla="*/ 20150 h 872638"/>
              <a:gd name="connsiteX30" fmla="*/ 1614487 w 1866900"/>
              <a:gd name="connsiteY30" fmla="*/ 22532 h 872638"/>
              <a:gd name="connsiteX31" fmla="*/ 1624012 w 1866900"/>
              <a:gd name="connsiteY31" fmla="*/ 24913 h 872638"/>
              <a:gd name="connsiteX32" fmla="*/ 1638300 w 1866900"/>
              <a:gd name="connsiteY32" fmla="*/ 29675 h 872638"/>
              <a:gd name="connsiteX33" fmla="*/ 1652587 w 1866900"/>
              <a:gd name="connsiteY33" fmla="*/ 32057 h 872638"/>
              <a:gd name="connsiteX34" fmla="*/ 1676400 w 1866900"/>
              <a:gd name="connsiteY34" fmla="*/ 34438 h 872638"/>
              <a:gd name="connsiteX35" fmla="*/ 1702594 w 1866900"/>
              <a:gd name="connsiteY35" fmla="*/ 39200 h 872638"/>
              <a:gd name="connsiteX36" fmla="*/ 1709737 w 1866900"/>
              <a:gd name="connsiteY36" fmla="*/ 41582 h 872638"/>
              <a:gd name="connsiteX37" fmla="*/ 1716881 w 1866900"/>
              <a:gd name="connsiteY37" fmla="*/ 48725 h 872638"/>
              <a:gd name="connsiteX38" fmla="*/ 1721644 w 1866900"/>
              <a:gd name="connsiteY38" fmla="*/ 63013 h 872638"/>
              <a:gd name="connsiteX39" fmla="*/ 1726406 w 1866900"/>
              <a:gd name="connsiteY39" fmla="*/ 79682 h 872638"/>
              <a:gd name="connsiteX40" fmla="*/ 1724025 w 1866900"/>
              <a:gd name="connsiteY40" fmla="*/ 103494 h 872638"/>
              <a:gd name="connsiteX41" fmla="*/ 1716881 w 1866900"/>
              <a:gd name="connsiteY41" fmla="*/ 105875 h 872638"/>
              <a:gd name="connsiteX42" fmla="*/ 1659731 w 1866900"/>
              <a:gd name="connsiteY42" fmla="*/ 108257 h 872638"/>
              <a:gd name="connsiteX43" fmla="*/ 1652587 w 1866900"/>
              <a:gd name="connsiteY43" fmla="*/ 113019 h 872638"/>
              <a:gd name="connsiteX44" fmla="*/ 1650206 w 1866900"/>
              <a:gd name="connsiteY44" fmla="*/ 120163 h 872638"/>
              <a:gd name="connsiteX45" fmla="*/ 1645444 w 1866900"/>
              <a:gd name="connsiteY45" fmla="*/ 127307 h 872638"/>
              <a:gd name="connsiteX46" fmla="*/ 1638300 w 1866900"/>
              <a:gd name="connsiteY46" fmla="*/ 141594 h 872638"/>
              <a:gd name="connsiteX47" fmla="*/ 1635919 w 1866900"/>
              <a:gd name="connsiteY47" fmla="*/ 160644 h 872638"/>
              <a:gd name="connsiteX48" fmla="*/ 1633537 w 1866900"/>
              <a:gd name="connsiteY48" fmla="*/ 167788 h 872638"/>
              <a:gd name="connsiteX49" fmla="*/ 1628775 w 1866900"/>
              <a:gd name="connsiteY49" fmla="*/ 205888 h 872638"/>
              <a:gd name="connsiteX50" fmla="*/ 1626394 w 1866900"/>
              <a:gd name="connsiteY50" fmla="*/ 272563 h 872638"/>
              <a:gd name="connsiteX51" fmla="*/ 1628775 w 1866900"/>
              <a:gd name="connsiteY51" fmla="*/ 339238 h 872638"/>
              <a:gd name="connsiteX52" fmla="*/ 1631156 w 1866900"/>
              <a:gd name="connsiteY52" fmla="*/ 346382 h 872638"/>
              <a:gd name="connsiteX53" fmla="*/ 1645444 w 1866900"/>
              <a:gd name="connsiteY53" fmla="*/ 360669 h 872638"/>
              <a:gd name="connsiteX54" fmla="*/ 1652587 w 1866900"/>
              <a:gd name="connsiteY54" fmla="*/ 363050 h 872638"/>
              <a:gd name="connsiteX55" fmla="*/ 1659731 w 1866900"/>
              <a:gd name="connsiteY55" fmla="*/ 367813 h 872638"/>
              <a:gd name="connsiteX56" fmla="*/ 1726406 w 1866900"/>
              <a:gd name="connsiteY56" fmla="*/ 363050 h 872638"/>
              <a:gd name="connsiteX57" fmla="*/ 1733550 w 1866900"/>
              <a:gd name="connsiteY57" fmla="*/ 298757 h 872638"/>
              <a:gd name="connsiteX58" fmla="*/ 1738312 w 1866900"/>
              <a:gd name="connsiteY58" fmla="*/ 272563 h 872638"/>
              <a:gd name="connsiteX59" fmla="*/ 1743075 w 1866900"/>
              <a:gd name="connsiteY59" fmla="*/ 265419 h 872638"/>
              <a:gd name="connsiteX60" fmla="*/ 1750219 w 1866900"/>
              <a:gd name="connsiteY60" fmla="*/ 263038 h 872638"/>
              <a:gd name="connsiteX61" fmla="*/ 1757362 w 1866900"/>
              <a:gd name="connsiteY61" fmla="*/ 258275 h 872638"/>
              <a:gd name="connsiteX62" fmla="*/ 1774031 w 1866900"/>
              <a:gd name="connsiteY62" fmla="*/ 253513 h 872638"/>
              <a:gd name="connsiteX63" fmla="*/ 1797844 w 1866900"/>
              <a:gd name="connsiteY63" fmla="*/ 255894 h 872638"/>
              <a:gd name="connsiteX64" fmla="*/ 1819275 w 1866900"/>
              <a:gd name="connsiteY64" fmla="*/ 272563 h 872638"/>
              <a:gd name="connsiteX65" fmla="*/ 1826419 w 1866900"/>
              <a:gd name="connsiteY65" fmla="*/ 277325 h 872638"/>
              <a:gd name="connsiteX66" fmla="*/ 1838325 w 1866900"/>
              <a:gd name="connsiteY66" fmla="*/ 298757 h 872638"/>
              <a:gd name="connsiteX67" fmla="*/ 1826419 w 1866900"/>
              <a:gd name="connsiteY67" fmla="*/ 329713 h 872638"/>
              <a:gd name="connsiteX68" fmla="*/ 1819275 w 1866900"/>
              <a:gd name="connsiteY68" fmla="*/ 332094 h 872638"/>
              <a:gd name="connsiteX69" fmla="*/ 1804987 w 1866900"/>
              <a:gd name="connsiteY69" fmla="*/ 344000 h 872638"/>
              <a:gd name="connsiteX70" fmla="*/ 1795462 w 1866900"/>
              <a:gd name="connsiteY70" fmla="*/ 358288 h 872638"/>
              <a:gd name="connsiteX71" fmla="*/ 1800225 w 1866900"/>
              <a:gd name="connsiteY71" fmla="*/ 398769 h 872638"/>
              <a:gd name="connsiteX72" fmla="*/ 1802606 w 1866900"/>
              <a:gd name="connsiteY72" fmla="*/ 405913 h 872638"/>
              <a:gd name="connsiteX73" fmla="*/ 1807369 w 1866900"/>
              <a:gd name="connsiteY73" fmla="*/ 413057 h 872638"/>
              <a:gd name="connsiteX74" fmla="*/ 1812131 w 1866900"/>
              <a:gd name="connsiteY74" fmla="*/ 427344 h 872638"/>
              <a:gd name="connsiteX75" fmla="*/ 1824037 w 1866900"/>
              <a:gd name="connsiteY75" fmla="*/ 448775 h 872638"/>
              <a:gd name="connsiteX76" fmla="*/ 1821656 w 1866900"/>
              <a:gd name="connsiteY76" fmla="*/ 486875 h 872638"/>
              <a:gd name="connsiteX77" fmla="*/ 1816894 w 1866900"/>
              <a:gd name="connsiteY77" fmla="*/ 494019 h 872638"/>
              <a:gd name="connsiteX78" fmla="*/ 1788319 w 1866900"/>
              <a:gd name="connsiteY78" fmla="*/ 486875 h 872638"/>
              <a:gd name="connsiteX79" fmla="*/ 1781175 w 1866900"/>
              <a:gd name="connsiteY79" fmla="*/ 484494 h 872638"/>
              <a:gd name="connsiteX80" fmla="*/ 1774031 w 1866900"/>
              <a:gd name="connsiteY80" fmla="*/ 482113 h 872638"/>
              <a:gd name="connsiteX81" fmla="*/ 1759744 w 1866900"/>
              <a:gd name="connsiteY81" fmla="*/ 460682 h 872638"/>
              <a:gd name="connsiteX82" fmla="*/ 1754981 w 1866900"/>
              <a:gd name="connsiteY82" fmla="*/ 453538 h 872638"/>
              <a:gd name="connsiteX83" fmla="*/ 1747837 w 1866900"/>
              <a:gd name="connsiteY83" fmla="*/ 439250 h 872638"/>
              <a:gd name="connsiteX84" fmla="*/ 1728787 w 1866900"/>
              <a:gd name="connsiteY84" fmla="*/ 427344 h 872638"/>
              <a:gd name="connsiteX85" fmla="*/ 1721644 w 1866900"/>
              <a:gd name="connsiteY85" fmla="*/ 422582 h 872638"/>
              <a:gd name="connsiteX86" fmla="*/ 1707356 w 1866900"/>
              <a:gd name="connsiteY86" fmla="*/ 417819 h 872638"/>
              <a:gd name="connsiteX87" fmla="*/ 1690687 w 1866900"/>
              <a:gd name="connsiteY87" fmla="*/ 420200 h 872638"/>
              <a:gd name="connsiteX88" fmla="*/ 1654969 w 1866900"/>
              <a:gd name="connsiteY88" fmla="*/ 427344 h 872638"/>
              <a:gd name="connsiteX89" fmla="*/ 1647825 w 1866900"/>
              <a:gd name="connsiteY89" fmla="*/ 441632 h 872638"/>
              <a:gd name="connsiteX90" fmla="*/ 1652587 w 1866900"/>
              <a:gd name="connsiteY90" fmla="*/ 524975 h 872638"/>
              <a:gd name="connsiteX91" fmla="*/ 1657350 w 1866900"/>
              <a:gd name="connsiteY91" fmla="*/ 539263 h 872638"/>
              <a:gd name="connsiteX92" fmla="*/ 1662112 w 1866900"/>
              <a:gd name="connsiteY92" fmla="*/ 555932 h 872638"/>
              <a:gd name="connsiteX93" fmla="*/ 1666875 w 1866900"/>
              <a:gd name="connsiteY93" fmla="*/ 563075 h 872638"/>
              <a:gd name="connsiteX94" fmla="*/ 1676400 w 1866900"/>
              <a:gd name="connsiteY94" fmla="*/ 574982 h 872638"/>
              <a:gd name="connsiteX95" fmla="*/ 1678781 w 1866900"/>
              <a:gd name="connsiteY95" fmla="*/ 582125 h 872638"/>
              <a:gd name="connsiteX96" fmla="*/ 1688306 w 1866900"/>
              <a:gd name="connsiteY96" fmla="*/ 596413 h 872638"/>
              <a:gd name="connsiteX97" fmla="*/ 1693069 w 1866900"/>
              <a:gd name="connsiteY97" fmla="*/ 603557 h 872638"/>
              <a:gd name="connsiteX98" fmla="*/ 1697831 w 1866900"/>
              <a:gd name="connsiteY98" fmla="*/ 617844 h 872638"/>
              <a:gd name="connsiteX99" fmla="*/ 1707356 w 1866900"/>
              <a:gd name="connsiteY99" fmla="*/ 632132 h 872638"/>
              <a:gd name="connsiteX100" fmla="*/ 1714500 w 1866900"/>
              <a:gd name="connsiteY100" fmla="*/ 653563 h 872638"/>
              <a:gd name="connsiteX101" fmla="*/ 1716881 w 1866900"/>
              <a:gd name="connsiteY101" fmla="*/ 660707 h 872638"/>
              <a:gd name="connsiteX102" fmla="*/ 1731169 w 1866900"/>
              <a:gd name="connsiteY102" fmla="*/ 667850 h 872638"/>
              <a:gd name="connsiteX103" fmla="*/ 1781175 w 1866900"/>
              <a:gd name="connsiteY103" fmla="*/ 660707 h 872638"/>
              <a:gd name="connsiteX104" fmla="*/ 1788319 w 1866900"/>
              <a:gd name="connsiteY104" fmla="*/ 655944 h 872638"/>
              <a:gd name="connsiteX105" fmla="*/ 1802606 w 1866900"/>
              <a:gd name="connsiteY105" fmla="*/ 651182 h 872638"/>
              <a:gd name="connsiteX106" fmla="*/ 1809750 w 1866900"/>
              <a:gd name="connsiteY106" fmla="*/ 646419 h 872638"/>
              <a:gd name="connsiteX107" fmla="*/ 1852612 w 1866900"/>
              <a:gd name="connsiteY107" fmla="*/ 646419 h 872638"/>
              <a:gd name="connsiteX108" fmla="*/ 1859756 w 1866900"/>
              <a:gd name="connsiteY108" fmla="*/ 651182 h 872638"/>
              <a:gd name="connsiteX109" fmla="*/ 1862137 w 1866900"/>
              <a:gd name="connsiteY109" fmla="*/ 658325 h 872638"/>
              <a:gd name="connsiteX110" fmla="*/ 1866900 w 1866900"/>
              <a:gd name="connsiteY110" fmla="*/ 665469 h 872638"/>
              <a:gd name="connsiteX111" fmla="*/ 1864519 w 1866900"/>
              <a:gd name="connsiteY111" fmla="*/ 698807 h 872638"/>
              <a:gd name="connsiteX112" fmla="*/ 1857375 w 1866900"/>
              <a:gd name="connsiteY112" fmla="*/ 705950 h 872638"/>
              <a:gd name="connsiteX113" fmla="*/ 1854994 w 1866900"/>
              <a:gd name="connsiteY113" fmla="*/ 713094 h 872638"/>
              <a:gd name="connsiteX114" fmla="*/ 1840706 w 1866900"/>
              <a:gd name="connsiteY114" fmla="*/ 725000 h 872638"/>
              <a:gd name="connsiteX115" fmla="*/ 1833562 w 1866900"/>
              <a:gd name="connsiteY115" fmla="*/ 727382 h 872638"/>
              <a:gd name="connsiteX116" fmla="*/ 1826419 w 1866900"/>
              <a:gd name="connsiteY116" fmla="*/ 732144 h 872638"/>
              <a:gd name="connsiteX117" fmla="*/ 1793081 w 1866900"/>
              <a:gd name="connsiteY117" fmla="*/ 741669 h 872638"/>
              <a:gd name="connsiteX118" fmla="*/ 1785937 w 1866900"/>
              <a:gd name="connsiteY118" fmla="*/ 744050 h 872638"/>
              <a:gd name="connsiteX119" fmla="*/ 1771650 w 1866900"/>
              <a:gd name="connsiteY119" fmla="*/ 753575 h 872638"/>
              <a:gd name="connsiteX120" fmla="*/ 1762125 w 1866900"/>
              <a:gd name="connsiteY120" fmla="*/ 765482 h 872638"/>
              <a:gd name="connsiteX121" fmla="*/ 1754981 w 1866900"/>
              <a:gd name="connsiteY121" fmla="*/ 786913 h 872638"/>
              <a:gd name="connsiteX122" fmla="*/ 1752600 w 1866900"/>
              <a:gd name="connsiteY122" fmla="*/ 794057 h 872638"/>
              <a:gd name="connsiteX123" fmla="*/ 1747837 w 1866900"/>
              <a:gd name="connsiteY123" fmla="*/ 801200 h 872638"/>
              <a:gd name="connsiteX124" fmla="*/ 1745456 w 1866900"/>
              <a:gd name="connsiteY124" fmla="*/ 839300 h 872638"/>
              <a:gd name="connsiteX125" fmla="*/ 1743075 w 1866900"/>
              <a:gd name="connsiteY125" fmla="*/ 846444 h 872638"/>
              <a:gd name="connsiteX126" fmla="*/ 1733550 w 1866900"/>
              <a:gd name="connsiteY126" fmla="*/ 860732 h 872638"/>
              <a:gd name="connsiteX127" fmla="*/ 1712119 w 1866900"/>
              <a:gd name="connsiteY127" fmla="*/ 870257 h 872638"/>
              <a:gd name="connsiteX128" fmla="*/ 1704975 w 1866900"/>
              <a:gd name="connsiteY128" fmla="*/ 872638 h 872638"/>
              <a:gd name="connsiteX129" fmla="*/ 1688306 w 1866900"/>
              <a:gd name="connsiteY129" fmla="*/ 870257 h 872638"/>
              <a:gd name="connsiteX130" fmla="*/ 1678781 w 1866900"/>
              <a:gd name="connsiteY130" fmla="*/ 855969 h 872638"/>
              <a:gd name="connsiteX131" fmla="*/ 1674019 w 1866900"/>
              <a:gd name="connsiteY131" fmla="*/ 848825 h 872638"/>
              <a:gd name="connsiteX132" fmla="*/ 1676400 w 1866900"/>
              <a:gd name="connsiteY132" fmla="*/ 813107 h 872638"/>
              <a:gd name="connsiteX133" fmla="*/ 1678781 w 1866900"/>
              <a:gd name="connsiteY133" fmla="*/ 805963 h 872638"/>
              <a:gd name="connsiteX134" fmla="*/ 1676400 w 1866900"/>
              <a:gd name="connsiteY134" fmla="*/ 746432 h 872638"/>
              <a:gd name="connsiteX135" fmla="*/ 1671637 w 1866900"/>
              <a:gd name="connsiteY135" fmla="*/ 732144 h 872638"/>
              <a:gd name="connsiteX136" fmla="*/ 1664494 w 1866900"/>
              <a:gd name="connsiteY136" fmla="*/ 717857 h 872638"/>
              <a:gd name="connsiteX137" fmla="*/ 1657350 w 1866900"/>
              <a:gd name="connsiteY137" fmla="*/ 713094 h 872638"/>
              <a:gd name="connsiteX138" fmla="*/ 1654969 w 1866900"/>
              <a:gd name="connsiteY138" fmla="*/ 705950 h 872638"/>
              <a:gd name="connsiteX139" fmla="*/ 1645444 w 1866900"/>
              <a:gd name="connsiteY139" fmla="*/ 691663 h 872638"/>
              <a:gd name="connsiteX140" fmla="*/ 1643062 w 1866900"/>
              <a:gd name="connsiteY140" fmla="*/ 684519 h 872638"/>
              <a:gd name="connsiteX141" fmla="*/ 1635919 w 1866900"/>
              <a:gd name="connsiteY141" fmla="*/ 679757 h 872638"/>
              <a:gd name="connsiteX142" fmla="*/ 1624012 w 1866900"/>
              <a:gd name="connsiteY142" fmla="*/ 658325 h 872638"/>
              <a:gd name="connsiteX143" fmla="*/ 1619250 w 1866900"/>
              <a:gd name="connsiteY143" fmla="*/ 651182 h 872638"/>
              <a:gd name="connsiteX144" fmla="*/ 1614487 w 1866900"/>
              <a:gd name="connsiteY144" fmla="*/ 644038 h 872638"/>
              <a:gd name="connsiteX145" fmla="*/ 1609725 w 1866900"/>
              <a:gd name="connsiteY145" fmla="*/ 627369 h 872638"/>
              <a:gd name="connsiteX146" fmla="*/ 1604962 w 1866900"/>
              <a:gd name="connsiteY146" fmla="*/ 613082 h 872638"/>
              <a:gd name="connsiteX147" fmla="*/ 1602581 w 1866900"/>
              <a:gd name="connsiteY147" fmla="*/ 605938 h 872638"/>
              <a:gd name="connsiteX148" fmla="*/ 1597819 w 1866900"/>
              <a:gd name="connsiteY148" fmla="*/ 589269 h 872638"/>
              <a:gd name="connsiteX149" fmla="*/ 1590675 w 1866900"/>
              <a:gd name="connsiteY149" fmla="*/ 582125 h 872638"/>
              <a:gd name="connsiteX150" fmla="*/ 1585912 w 1866900"/>
              <a:gd name="connsiteY150" fmla="*/ 574982 h 872638"/>
              <a:gd name="connsiteX151" fmla="*/ 1571625 w 1866900"/>
              <a:gd name="connsiteY151" fmla="*/ 565457 h 872638"/>
              <a:gd name="connsiteX152" fmla="*/ 1557337 w 1866900"/>
              <a:gd name="connsiteY152" fmla="*/ 553550 h 872638"/>
              <a:gd name="connsiteX153" fmla="*/ 1547812 w 1866900"/>
              <a:gd name="connsiteY153" fmla="*/ 544025 h 872638"/>
              <a:gd name="connsiteX154" fmla="*/ 1538287 w 1866900"/>
              <a:gd name="connsiteY154" fmla="*/ 534500 h 872638"/>
              <a:gd name="connsiteX155" fmla="*/ 1526381 w 1866900"/>
              <a:gd name="connsiteY155" fmla="*/ 520213 h 872638"/>
              <a:gd name="connsiteX156" fmla="*/ 1521619 w 1866900"/>
              <a:gd name="connsiteY156" fmla="*/ 513069 h 872638"/>
              <a:gd name="connsiteX157" fmla="*/ 1514475 w 1866900"/>
              <a:gd name="connsiteY157" fmla="*/ 510688 h 872638"/>
              <a:gd name="connsiteX158" fmla="*/ 1502569 w 1866900"/>
              <a:gd name="connsiteY158" fmla="*/ 498782 h 872638"/>
              <a:gd name="connsiteX159" fmla="*/ 1490662 w 1866900"/>
              <a:gd name="connsiteY159" fmla="*/ 484494 h 872638"/>
              <a:gd name="connsiteX160" fmla="*/ 1469231 w 1866900"/>
              <a:gd name="connsiteY160" fmla="*/ 474969 h 872638"/>
              <a:gd name="connsiteX161" fmla="*/ 1231106 w 1866900"/>
              <a:gd name="connsiteY161" fmla="*/ 472588 h 872638"/>
              <a:gd name="connsiteX162" fmla="*/ 1031081 w 1866900"/>
              <a:gd name="connsiteY162" fmla="*/ 463063 h 872638"/>
              <a:gd name="connsiteX163" fmla="*/ 840581 w 1866900"/>
              <a:gd name="connsiteY163" fmla="*/ 460682 h 872638"/>
              <a:gd name="connsiteX164" fmla="*/ 750094 w 1866900"/>
              <a:gd name="connsiteY164" fmla="*/ 458300 h 872638"/>
              <a:gd name="connsiteX165" fmla="*/ 500063 w 1866900"/>
              <a:gd name="connsiteY165" fmla="*/ 465444 h 872638"/>
              <a:gd name="connsiteX166" fmla="*/ 347662 w 1866900"/>
              <a:gd name="connsiteY166" fmla="*/ 484494 h 872638"/>
              <a:gd name="connsiteX167" fmla="*/ 250031 w 1866900"/>
              <a:gd name="connsiteY167" fmla="*/ 515450 h 872638"/>
              <a:gd name="connsiteX168" fmla="*/ 185737 w 1866900"/>
              <a:gd name="connsiteY168" fmla="*/ 548788 h 872638"/>
              <a:gd name="connsiteX0" fmla="*/ 185737 w 1866900"/>
              <a:gd name="connsiteY0" fmla="*/ 546607 h 870457"/>
              <a:gd name="connsiteX1" fmla="*/ 128586 w 1866900"/>
              <a:gd name="connsiteY1" fmla="*/ 587089 h 870457"/>
              <a:gd name="connsiteX2" fmla="*/ 85726 w 1866900"/>
              <a:gd name="connsiteY2" fmla="*/ 606138 h 870457"/>
              <a:gd name="connsiteX3" fmla="*/ 11906 w 1866900"/>
              <a:gd name="connsiteY3" fmla="*/ 632332 h 870457"/>
              <a:gd name="connsiteX4" fmla="*/ 33337 w 1866900"/>
              <a:gd name="connsiteY4" fmla="*/ 570419 h 870457"/>
              <a:gd name="connsiteX5" fmla="*/ 0 w 1866900"/>
              <a:gd name="connsiteY5" fmla="*/ 525175 h 870457"/>
              <a:gd name="connsiteX6" fmla="*/ 42863 w 1866900"/>
              <a:gd name="connsiteY6" fmla="*/ 422784 h 870457"/>
              <a:gd name="connsiteX7" fmla="*/ 2381 w 1866900"/>
              <a:gd name="connsiteY7" fmla="*/ 358488 h 870457"/>
              <a:gd name="connsiteX8" fmla="*/ 83343 w 1866900"/>
              <a:gd name="connsiteY8" fmla="*/ 356106 h 870457"/>
              <a:gd name="connsiteX9" fmla="*/ 152401 w 1866900"/>
              <a:gd name="connsiteY9" fmla="*/ 372776 h 870457"/>
              <a:gd name="connsiteX10" fmla="*/ 269081 w 1866900"/>
              <a:gd name="connsiteY10" fmla="*/ 384681 h 870457"/>
              <a:gd name="connsiteX11" fmla="*/ 369094 w 1866900"/>
              <a:gd name="connsiteY11" fmla="*/ 389444 h 870457"/>
              <a:gd name="connsiteX12" fmla="*/ 652463 w 1866900"/>
              <a:gd name="connsiteY12" fmla="*/ 384682 h 870457"/>
              <a:gd name="connsiteX13" fmla="*/ 1042987 w 1866900"/>
              <a:gd name="connsiteY13" fmla="*/ 379920 h 870457"/>
              <a:gd name="connsiteX14" fmla="*/ 1345406 w 1866900"/>
              <a:gd name="connsiteY14" fmla="*/ 382301 h 870457"/>
              <a:gd name="connsiteX15" fmla="*/ 1466850 w 1866900"/>
              <a:gd name="connsiteY15" fmla="*/ 375157 h 870457"/>
              <a:gd name="connsiteX16" fmla="*/ 1531143 w 1866900"/>
              <a:gd name="connsiteY16" fmla="*/ 298958 h 870457"/>
              <a:gd name="connsiteX17" fmla="*/ 1557337 w 1866900"/>
              <a:gd name="connsiteY17" fmla="*/ 234664 h 870457"/>
              <a:gd name="connsiteX18" fmla="*/ 1581150 w 1866900"/>
              <a:gd name="connsiteY18" fmla="*/ 177513 h 870457"/>
              <a:gd name="connsiteX19" fmla="*/ 1595437 w 1866900"/>
              <a:gd name="connsiteY19" fmla="*/ 117982 h 870457"/>
              <a:gd name="connsiteX20" fmla="*/ 1590675 w 1866900"/>
              <a:gd name="connsiteY20" fmla="*/ 89407 h 870457"/>
              <a:gd name="connsiteX21" fmla="*/ 1564481 w 1866900"/>
              <a:gd name="connsiteY21" fmla="*/ 65594 h 870457"/>
              <a:gd name="connsiteX22" fmla="*/ 1547812 w 1866900"/>
              <a:gd name="connsiteY22" fmla="*/ 56069 h 870457"/>
              <a:gd name="connsiteX23" fmla="*/ 1526381 w 1866900"/>
              <a:gd name="connsiteY23" fmla="*/ 44163 h 870457"/>
              <a:gd name="connsiteX24" fmla="*/ 1519237 w 1866900"/>
              <a:gd name="connsiteY24" fmla="*/ 32257 h 870457"/>
              <a:gd name="connsiteX25" fmla="*/ 1535906 w 1866900"/>
              <a:gd name="connsiteY25" fmla="*/ 1300 h 870457"/>
              <a:gd name="connsiteX26" fmla="*/ 1566862 w 1866900"/>
              <a:gd name="connsiteY26" fmla="*/ 6063 h 870457"/>
              <a:gd name="connsiteX27" fmla="*/ 1578769 w 1866900"/>
              <a:gd name="connsiteY27" fmla="*/ 8444 h 870457"/>
              <a:gd name="connsiteX28" fmla="*/ 1593056 w 1866900"/>
              <a:gd name="connsiteY28" fmla="*/ 13207 h 870457"/>
              <a:gd name="connsiteX29" fmla="*/ 1600200 w 1866900"/>
              <a:gd name="connsiteY29" fmla="*/ 17969 h 870457"/>
              <a:gd name="connsiteX30" fmla="*/ 1614487 w 1866900"/>
              <a:gd name="connsiteY30" fmla="*/ 20351 h 870457"/>
              <a:gd name="connsiteX31" fmla="*/ 1624012 w 1866900"/>
              <a:gd name="connsiteY31" fmla="*/ 22732 h 870457"/>
              <a:gd name="connsiteX32" fmla="*/ 1638300 w 1866900"/>
              <a:gd name="connsiteY32" fmla="*/ 27494 h 870457"/>
              <a:gd name="connsiteX33" fmla="*/ 1652587 w 1866900"/>
              <a:gd name="connsiteY33" fmla="*/ 29876 h 870457"/>
              <a:gd name="connsiteX34" fmla="*/ 1676400 w 1866900"/>
              <a:gd name="connsiteY34" fmla="*/ 32257 h 870457"/>
              <a:gd name="connsiteX35" fmla="*/ 1702594 w 1866900"/>
              <a:gd name="connsiteY35" fmla="*/ 37019 h 870457"/>
              <a:gd name="connsiteX36" fmla="*/ 1709737 w 1866900"/>
              <a:gd name="connsiteY36" fmla="*/ 39401 h 870457"/>
              <a:gd name="connsiteX37" fmla="*/ 1716881 w 1866900"/>
              <a:gd name="connsiteY37" fmla="*/ 46544 h 870457"/>
              <a:gd name="connsiteX38" fmla="*/ 1721644 w 1866900"/>
              <a:gd name="connsiteY38" fmla="*/ 60832 h 870457"/>
              <a:gd name="connsiteX39" fmla="*/ 1726406 w 1866900"/>
              <a:gd name="connsiteY39" fmla="*/ 77501 h 870457"/>
              <a:gd name="connsiteX40" fmla="*/ 1724025 w 1866900"/>
              <a:gd name="connsiteY40" fmla="*/ 101313 h 870457"/>
              <a:gd name="connsiteX41" fmla="*/ 1716881 w 1866900"/>
              <a:gd name="connsiteY41" fmla="*/ 103694 h 870457"/>
              <a:gd name="connsiteX42" fmla="*/ 1659731 w 1866900"/>
              <a:gd name="connsiteY42" fmla="*/ 106076 h 870457"/>
              <a:gd name="connsiteX43" fmla="*/ 1652587 w 1866900"/>
              <a:gd name="connsiteY43" fmla="*/ 110838 h 870457"/>
              <a:gd name="connsiteX44" fmla="*/ 1650206 w 1866900"/>
              <a:gd name="connsiteY44" fmla="*/ 117982 h 870457"/>
              <a:gd name="connsiteX45" fmla="*/ 1645444 w 1866900"/>
              <a:gd name="connsiteY45" fmla="*/ 125126 h 870457"/>
              <a:gd name="connsiteX46" fmla="*/ 1638300 w 1866900"/>
              <a:gd name="connsiteY46" fmla="*/ 139413 h 870457"/>
              <a:gd name="connsiteX47" fmla="*/ 1635919 w 1866900"/>
              <a:gd name="connsiteY47" fmla="*/ 158463 h 870457"/>
              <a:gd name="connsiteX48" fmla="*/ 1633537 w 1866900"/>
              <a:gd name="connsiteY48" fmla="*/ 165607 h 870457"/>
              <a:gd name="connsiteX49" fmla="*/ 1628775 w 1866900"/>
              <a:gd name="connsiteY49" fmla="*/ 203707 h 870457"/>
              <a:gd name="connsiteX50" fmla="*/ 1626394 w 1866900"/>
              <a:gd name="connsiteY50" fmla="*/ 270382 h 870457"/>
              <a:gd name="connsiteX51" fmla="*/ 1628775 w 1866900"/>
              <a:gd name="connsiteY51" fmla="*/ 337057 h 870457"/>
              <a:gd name="connsiteX52" fmla="*/ 1631156 w 1866900"/>
              <a:gd name="connsiteY52" fmla="*/ 344201 h 870457"/>
              <a:gd name="connsiteX53" fmla="*/ 1645444 w 1866900"/>
              <a:gd name="connsiteY53" fmla="*/ 358488 h 870457"/>
              <a:gd name="connsiteX54" fmla="*/ 1652587 w 1866900"/>
              <a:gd name="connsiteY54" fmla="*/ 360869 h 870457"/>
              <a:gd name="connsiteX55" fmla="*/ 1659731 w 1866900"/>
              <a:gd name="connsiteY55" fmla="*/ 365632 h 870457"/>
              <a:gd name="connsiteX56" fmla="*/ 1726406 w 1866900"/>
              <a:gd name="connsiteY56" fmla="*/ 360869 h 870457"/>
              <a:gd name="connsiteX57" fmla="*/ 1733550 w 1866900"/>
              <a:gd name="connsiteY57" fmla="*/ 296576 h 870457"/>
              <a:gd name="connsiteX58" fmla="*/ 1738312 w 1866900"/>
              <a:gd name="connsiteY58" fmla="*/ 270382 h 870457"/>
              <a:gd name="connsiteX59" fmla="*/ 1743075 w 1866900"/>
              <a:gd name="connsiteY59" fmla="*/ 263238 h 870457"/>
              <a:gd name="connsiteX60" fmla="*/ 1750219 w 1866900"/>
              <a:gd name="connsiteY60" fmla="*/ 260857 h 870457"/>
              <a:gd name="connsiteX61" fmla="*/ 1757362 w 1866900"/>
              <a:gd name="connsiteY61" fmla="*/ 256094 h 870457"/>
              <a:gd name="connsiteX62" fmla="*/ 1774031 w 1866900"/>
              <a:gd name="connsiteY62" fmla="*/ 251332 h 870457"/>
              <a:gd name="connsiteX63" fmla="*/ 1797844 w 1866900"/>
              <a:gd name="connsiteY63" fmla="*/ 253713 h 870457"/>
              <a:gd name="connsiteX64" fmla="*/ 1819275 w 1866900"/>
              <a:gd name="connsiteY64" fmla="*/ 270382 h 870457"/>
              <a:gd name="connsiteX65" fmla="*/ 1826419 w 1866900"/>
              <a:gd name="connsiteY65" fmla="*/ 275144 h 870457"/>
              <a:gd name="connsiteX66" fmla="*/ 1838325 w 1866900"/>
              <a:gd name="connsiteY66" fmla="*/ 296576 h 870457"/>
              <a:gd name="connsiteX67" fmla="*/ 1826419 w 1866900"/>
              <a:gd name="connsiteY67" fmla="*/ 327532 h 870457"/>
              <a:gd name="connsiteX68" fmla="*/ 1819275 w 1866900"/>
              <a:gd name="connsiteY68" fmla="*/ 329913 h 870457"/>
              <a:gd name="connsiteX69" fmla="*/ 1804987 w 1866900"/>
              <a:gd name="connsiteY69" fmla="*/ 341819 h 870457"/>
              <a:gd name="connsiteX70" fmla="*/ 1795462 w 1866900"/>
              <a:gd name="connsiteY70" fmla="*/ 356107 h 870457"/>
              <a:gd name="connsiteX71" fmla="*/ 1800225 w 1866900"/>
              <a:gd name="connsiteY71" fmla="*/ 396588 h 870457"/>
              <a:gd name="connsiteX72" fmla="*/ 1802606 w 1866900"/>
              <a:gd name="connsiteY72" fmla="*/ 403732 h 870457"/>
              <a:gd name="connsiteX73" fmla="*/ 1807369 w 1866900"/>
              <a:gd name="connsiteY73" fmla="*/ 410876 h 870457"/>
              <a:gd name="connsiteX74" fmla="*/ 1812131 w 1866900"/>
              <a:gd name="connsiteY74" fmla="*/ 425163 h 870457"/>
              <a:gd name="connsiteX75" fmla="*/ 1824037 w 1866900"/>
              <a:gd name="connsiteY75" fmla="*/ 446594 h 870457"/>
              <a:gd name="connsiteX76" fmla="*/ 1821656 w 1866900"/>
              <a:gd name="connsiteY76" fmla="*/ 484694 h 870457"/>
              <a:gd name="connsiteX77" fmla="*/ 1816894 w 1866900"/>
              <a:gd name="connsiteY77" fmla="*/ 491838 h 870457"/>
              <a:gd name="connsiteX78" fmla="*/ 1788319 w 1866900"/>
              <a:gd name="connsiteY78" fmla="*/ 484694 h 870457"/>
              <a:gd name="connsiteX79" fmla="*/ 1781175 w 1866900"/>
              <a:gd name="connsiteY79" fmla="*/ 482313 h 870457"/>
              <a:gd name="connsiteX80" fmla="*/ 1774031 w 1866900"/>
              <a:gd name="connsiteY80" fmla="*/ 479932 h 870457"/>
              <a:gd name="connsiteX81" fmla="*/ 1759744 w 1866900"/>
              <a:gd name="connsiteY81" fmla="*/ 458501 h 870457"/>
              <a:gd name="connsiteX82" fmla="*/ 1754981 w 1866900"/>
              <a:gd name="connsiteY82" fmla="*/ 451357 h 870457"/>
              <a:gd name="connsiteX83" fmla="*/ 1747837 w 1866900"/>
              <a:gd name="connsiteY83" fmla="*/ 437069 h 870457"/>
              <a:gd name="connsiteX84" fmla="*/ 1728787 w 1866900"/>
              <a:gd name="connsiteY84" fmla="*/ 425163 h 870457"/>
              <a:gd name="connsiteX85" fmla="*/ 1721644 w 1866900"/>
              <a:gd name="connsiteY85" fmla="*/ 420401 h 870457"/>
              <a:gd name="connsiteX86" fmla="*/ 1707356 w 1866900"/>
              <a:gd name="connsiteY86" fmla="*/ 415638 h 870457"/>
              <a:gd name="connsiteX87" fmla="*/ 1690687 w 1866900"/>
              <a:gd name="connsiteY87" fmla="*/ 418019 h 870457"/>
              <a:gd name="connsiteX88" fmla="*/ 1654969 w 1866900"/>
              <a:gd name="connsiteY88" fmla="*/ 425163 h 870457"/>
              <a:gd name="connsiteX89" fmla="*/ 1647825 w 1866900"/>
              <a:gd name="connsiteY89" fmla="*/ 439451 h 870457"/>
              <a:gd name="connsiteX90" fmla="*/ 1652587 w 1866900"/>
              <a:gd name="connsiteY90" fmla="*/ 522794 h 870457"/>
              <a:gd name="connsiteX91" fmla="*/ 1657350 w 1866900"/>
              <a:gd name="connsiteY91" fmla="*/ 537082 h 870457"/>
              <a:gd name="connsiteX92" fmla="*/ 1662112 w 1866900"/>
              <a:gd name="connsiteY92" fmla="*/ 553751 h 870457"/>
              <a:gd name="connsiteX93" fmla="*/ 1666875 w 1866900"/>
              <a:gd name="connsiteY93" fmla="*/ 560894 h 870457"/>
              <a:gd name="connsiteX94" fmla="*/ 1676400 w 1866900"/>
              <a:gd name="connsiteY94" fmla="*/ 572801 h 870457"/>
              <a:gd name="connsiteX95" fmla="*/ 1678781 w 1866900"/>
              <a:gd name="connsiteY95" fmla="*/ 579944 h 870457"/>
              <a:gd name="connsiteX96" fmla="*/ 1688306 w 1866900"/>
              <a:gd name="connsiteY96" fmla="*/ 594232 h 870457"/>
              <a:gd name="connsiteX97" fmla="*/ 1693069 w 1866900"/>
              <a:gd name="connsiteY97" fmla="*/ 601376 h 870457"/>
              <a:gd name="connsiteX98" fmla="*/ 1697831 w 1866900"/>
              <a:gd name="connsiteY98" fmla="*/ 615663 h 870457"/>
              <a:gd name="connsiteX99" fmla="*/ 1707356 w 1866900"/>
              <a:gd name="connsiteY99" fmla="*/ 629951 h 870457"/>
              <a:gd name="connsiteX100" fmla="*/ 1714500 w 1866900"/>
              <a:gd name="connsiteY100" fmla="*/ 651382 h 870457"/>
              <a:gd name="connsiteX101" fmla="*/ 1716881 w 1866900"/>
              <a:gd name="connsiteY101" fmla="*/ 658526 h 870457"/>
              <a:gd name="connsiteX102" fmla="*/ 1731169 w 1866900"/>
              <a:gd name="connsiteY102" fmla="*/ 665669 h 870457"/>
              <a:gd name="connsiteX103" fmla="*/ 1781175 w 1866900"/>
              <a:gd name="connsiteY103" fmla="*/ 658526 h 870457"/>
              <a:gd name="connsiteX104" fmla="*/ 1788319 w 1866900"/>
              <a:gd name="connsiteY104" fmla="*/ 653763 h 870457"/>
              <a:gd name="connsiteX105" fmla="*/ 1802606 w 1866900"/>
              <a:gd name="connsiteY105" fmla="*/ 649001 h 870457"/>
              <a:gd name="connsiteX106" fmla="*/ 1809750 w 1866900"/>
              <a:gd name="connsiteY106" fmla="*/ 644238 h 870457"/>
              <a:gd name="connsiteX107" fmla="*/ 1852612 w 1866900"/>
              <a:gd name="connsiteY107" fmla="*/ 644238 h 870457"/>
              <a:gd name="connsiteX108" fmla="*/ 1859756 w 1866900"/>
              <a:gd name="connsiteY108" fmla="*/ 649001 h 870457"/>
              <a:gd name="connsiteX109" fmla="*/ 1862137 w 1866900"/>
              <a:gd name="connsiteY109" fmla="*/ 656144 h 870457"/>
              <a:gd name="connsiteX110" fmla="*/ 1866900 w 1866900"/>
              <a:gd name="connsiteY110" fmla="*/ 663288 h 870457"/>
              <a:gd name="connsiteX111" fmla="*/ 1864519 w 1866900"/>
              <a:gd name="connsiteY111" fmla="*/ 696626 h 870457"/>
              <a:gd name="connsiteX112" fmla="*/ 1857375 w 1866900"/>
              <a:gd name="connsiteY112" fmla="*/ 703769 h 870457"/>
              <a:gd name="connsiteX113" fmla="*/ 1854994 w 1866900"/>
              <a:gd name="connsiteY113" fmla="*/ 710913 h 870457"/>
              <a:gd name="connsiteX114" fmla="*/ 1840706 w 1866900"/>
              <a:gd name="connsiteY114" fmla="*/ 722819 h 870457"/>
              <a:gd name="connsiteX115" fmla="*/ 1833562 w 1866900"/>
              <a:gd name="connsiteY115" fmla="*/ 725201 h 870457"/>
              <a:gd name="connsiteX116" fmla="*/ 1826419 w 1866900"/>
              <a:gd name="connsiteY116" fmla="*/ 729963 h 870457"/>
              <a:gd name="connsiteX117" fmla="*/ 1793081 w 1866900"/>
              <a:gd name="connsiteY117" fmla="*/ 739488 h 870457"/>
              <a:gd name="connsiteX118" fmla="*/ 1785937 w 1866900"/>
              <a:gd name="connsiteY118" fmla="*/ 741869 h 870457"/>
              <a:gd name="connsiteX119" fmla="*/ 1771650 w 1866900"/>
              <a:gd name="connsiteY119" fmla="*/ 751394 h 870457"/>
              <a:gd name="connsiteX120" fmla="*/ 1762125 w 1866900"/>
              <a:gd name="connsiteY120" fmla="*/ 763301 h 870457"/>
              <a:gd name="connsiteX121" fmla="*/ 1754981 w 1866900"/>
              <a:gd name="connsiteY121" fmla="*/ 784732 h 870457"/>
              <a:gd name="connsiteX122" fmla="*/ 1752600 w 1866900"/>
              <a:gd name="connsiteY122" fmla="*/ 791876 h 870457"/>
              <a:gd name="connsiteX123" fmla="*/ 1747837 w 1866900"/>
              <a:gd name="connsiteY123" fmla="*/ 799019 h 870457"/>
              <a:gd name="connsiteX124" fmla="*/ 1745456 w 1866900"/>
              <a:gd name="connsiteY124" fmla="*/ 837119 h 870457"/>
              <a:gd name="connsiteX125" fmla="*/ 1743075 w 1866900"/>
              <a:gd name="connsiteY125" fmla="*/ 844263 h 870457"/>
              <a:gd name="connsiteX126" fmla="*/ 1733550 w 1866900"/>
              <a:gd name="connsiteY126" fmla="*/ 858551 h 870457"/>
              <a:gd name="connsiteX127" fmla="*/ 1712119 w 1866900"/>
              <a:gd name="connsiteY127" fmla="*/ 868076 h 870457"/>
              <a:gd name="connsiteX128" fmla="*/ 1704975 w 1866900"/>
              <a:gd name="connsiteY128" fmla="*/ 870457 h 870457"/>
              <a:gd name="connsiteX129" fmla="*/ 1688306 w 1866900"/>
              <a:gd name="connsiteY129" fmla="*/ 868076 h 870457"/>
              <a:gd name="connsiteX130" fmla="*/ 1678781 w 1866900"/>
              <a:gd name="connsiteY130" fmla="*/ 853788 h 870457"/>
              <a:gd name="connsiteX131" fmla="*/ 1674019 w 1866900"/>
              <a:gd name="connsiteY131" fmla="*/ 846644 h 870457"/>
              <a:gd name="connsiteX132" fmla="*/ 1676400 w 1866900"/>
              <a:gd name="connsiteY132" fmla="*/ 810926 h 870457"/>
              <a:gd name="connsiteX133" fmla="*/ 1678781 w 1866900"/>
              <a:gd name="connsiteY133" fmla="*/ 803782 h 870457"/>
              <a:gd name="connsiteX134" fmla="*/ 1676400 w 1866900"/>
              <a:gd name="connsiteY134" fmla="*/ 744251 h 870457"/>
              <a:gd name="connsiteX135" fmla="*/ 1671637 w 1866900"/>
              <a:gd name="connsiteY135" fmla="*/ 729963 h 870457"/>
              <a:gd name="connsiteX136" fmla="*/ 1664494 w 1866900"/>
              <a:gd name="connsiteY136" fmla="*/ 715676 h 870457"/>
              <a:gd name="connsiteX137" fmla="*/ 1657350 w 1866900"/>
              <a:gd name="connsiteY137" fmla="*/ 710913 h 870457"/>
              <a:gd name="connsiteX138" fmla="*/ 1654969 w 1866900"/>
              <a:gd name="connsiteY138" fmla="*/ 703769 h 870457"/>
              <a:gd name="connsiteX139" fmla="*/ 1645444 w 1866900"/>
              <a:gd name="connsiteY139" fmla="*/ 689482 h 870457"/>
              <a:gd name="connsiteX140" fmla="*/ 1643062 w 1866900"/>
              <a:gd name="connsiteY140" fmla="*/ 682338 h 870457"/>
              <a:gd name="connsiteX141" fmla="*/ 1635919 w 1866900"/>
              <a:gd name="connsiteY141" fmla="*/ 677576 h 870457"/>
              <a:gd name="connsiteX142" fmla="*/ 1624012 w 1866900"/>
              <a:gd name="connsiteY142" fmla="*/ 656144 h 870457"/>
              <a:gd name="connsiteX143" fmla="*/ 1619250 w 1866900"/>
              <a:gd name="connsiteY143" fmla="*/ 649001 h 870457"/>
              <a:gd name="connsiteX144" fmla="*/ 1614487 w 1866900"/>
              <a:gd name="connsiteY144" fmla="*/ 641857 h 870457"/>
              <a:gd name="connsiteX145" fmla="*/ 1609725 w 1866900"/>
              <a:gd name="connsiteY145" fmla="*/ 625188 h 870457"/>
              <a:gd name="connsiteX146" fmla="*/ 1604962 w 1866900"/>
              <a:gd name="connsiteY146" fmla="*/ 610901 h 870457"/>
              <a:gd name="connsiteX147" fmla="*/ 1602581 w 1866900"/>
              <a:gd name="connsiteY147" fmla="*/ 603757 h 870457"/>
              <a:gd name="connsiteX148" fmla="*/ 1597819 w 1866900"/>
              <a:gd name="connsiteY148" fmla="*/ 587088 h 870457"/>
              <a:gd name="connsiteX149" fmla="*/ 1590675 w 1866900"/>
              <a:gd name="connsiteY149" fmla="*/ 579944 h 870457"/>
              <a:gd name="connsiteX150" fmla="*/ 1585912 w 1866900"/>
              <a:gd name="connsiteY150" fmla="*/ 572801 h 870457"/>
              <a:gd name="connsiteX151" fmla="*/ 1571625 w 1866900"/>
              <a:gd name="connsiteY151" fmla="*/ 563276 h 870457"/>
              <a:gd name="connsiteX152" fmla="*/ 1557337 w 1866900"/>
              <a:gd name="connsiteY152" fmla="*/ 551369 h 870457"/>
              <a:gd name="connsiteX153" fmla="*/ 1547812 w 1866900"/>
              <a:gd name="connsiteY153" fmla="*/ 541844 h 870457"/>
              <a:gd name="connsiteX154" fmla="*/ 1538287 w 1866900"/>
              <a:gd name="connsiteY154" fmla="*/ 532319 h 870457"/>
              <a:gd name="connsiteX155" fmla="*/ 1526381 w 1866900"/>
              <a:gd name="connsiteY155" fmla="*/ 518032 h 870457"/>
              <a:gd name="connsiteX156" fmla="*/ 1521619 w 1866900"/>
              <a:gd name="connsiteY156" fmla="*/ 510888 h 870457"/>
              <a:gd name="connsiteX157" fmla="*/ 1514475 w 1866900"/>
              <a:gd name="connsiteY157" fmla="*/ 508507 h 870457"/>
              <a:gd name="connsiteX158" fmla="*/ 1502569 w 1866900"/>
              <a:gd name="connsiteY158" fmla="*/ 496601 h 870457"/>
              <a:gd name="connsiteX159" fmla="*/ 1490662 w 1866900"/>
              <a:gd name="connsiteY159" fmla="*/ 482313 h 870457"/>
              <a:gd name="connsiteX160" fmla="*/ 1469231 w 1866900"/>
              <a:gd name="connsiteY160" fmla="*/ 472788 h 870457"/>
              <a:gd name="connsiteX161" fmla="*/ 1231106 w 1866900"/>
              <a:gd name="connsiteY161" fmla="*/ 470407 h 870457"/>
              <a:gd name="connsiteX162" fmla="*/ 1031081 w 1866900"/>
              <a:gd name="connsiteY162" fmla="*/ 460882 h 870457"/>
              <a:gd name="connsiteX163" fmla="*/ 840581 w 1866900"/>
              <a:gd name="connsiteY163" fmla="*/ 458501 h 870457"/>
              <a:gd name="connsiteX164" fmla="*/ 750094 w 1866900"/>
              <a:gd name="connsiteY164" fmla="*/ 456119 h 870457"/>
              <a:gd name="connsiteX165" fmla="*/ 500063 w 1866900"/>
              <a:gd name="connsiteY165" fmla="*/ 463263 h 870457"/>
              <a:gd name="connsiteX166" fmla="*/ 347662 w 1866900"/>
              <a:gd name="connsiteY166" fmla="*/ 482313 h 870457"/>
              <a:gd name="connsiteX167" fmla="*/ 250031 w 1866900"/>
              <a:gd name="connsiteY167" fmla="*/ 513269 h 870457"/>
              <a:gd name="connsiteX168" fmla="*/ 185737 w 1866900"/>
              <a:gd name="connsiteY168" fmla="*/ 546607 h 870457"/>
              <a:gd name="connsiteX0" fmla="*/ 185737 w 1866900"/>
              <a:gd name="connsiteY0" fmla="*/ 546607 h 870457"/>
              <a:gd name="connsiteX1" fmla="*/ 128586 w 1866900"/>
              <a:gd name="connsiteY1" fmla="*/ 587089 h 870457"/>
              <a:gd name="connsiteX2" fmla="*/ 85726 w 1866900"/>
              <a:gd name="connsiteY2" fmla="*/ 606138 h 870457"/>
              <a:gd name="connsiteX3" fmla="*/ 11906 w 1866900"/>
              <a:gd name="connsiteY3" fmla="*/ 632332 h 870457"/>
              <a:gd name="connsiteX4" fmla="*/ 33337 w 1866900"/>
              <a:gd name="connsiteY4" fmla="*/ 570419 h 870457"/>
              <a:gd name="connsiteX5" fmla="*/ 0 w 1866900"/>
              <a:gd name="connsiteY5" fmla="*/ 525175 h 870457"/>
              <a:gd name="connsiteX6" fmla="*/ 42863 w 1866900"/>
              <a:gd name="connsiteY6" fmla="*/ 422784 h 870457"/>
              <a:gd name="connsiteX7" fmla="*/ 2381 w 1866900"/>
              <a:gd name="connsiteY7" fmla="*/ 358488 h 870457"/>
              <a:gd name="connsiteX8" fmla="*/ 83343 w 1866900"/>
              <a:gd name="connsiteY8" fmla="*/ 356106 h 870457"/>
              <a:gd name="connsiteX9" fmla="*/ 152401 w 1866900"/>
              <a:gd name="connsiteY9" fmla="*/ 372776 h 870457"/>
              <a:gd name="connsiteX10" fmla="*/ 269081 w 1866900"/>
              <a:gd name="connsiteY10" fmla="*/ 384681 h 870457"/>
              <a:gd name="connsiteX11" fmla="*/ 369094 w 1866900"/>
              <a:gd name="connsiteY11" fmla="*/ 389444 h 870457"/>
              <a:gd name="connsiteX12" fmla="*/ 652463 w 1866900"/>
              <a:gd name="connsiteY12" fmla="*/ 384682 h 870457"/>
              <a:gd name="connsiteX13" fmla="*/ 1042987 w 1866900"/>
              <a:gd name="connsiteY13" fmla="*/ 379920 h 870457"/>
              <a:gd name="connsiteX14" fmla="*/ 1345406 w 1866900"/>
              <a:gd name="connsiteY14" fmla="*/ 382301 h 870457"/>
              <a:gd name="connsiteX15" fmla="*/ 1466850 w 1866900"/>
              <a:gd name="connsiteY15" fmla="*/ 375157 h 870457"/>
              <a:gd name="connsiteX16" fmla="*/ 1531143 w 1866900"/>
              <a:gd name="connsiteY16" fmla="*/ 298958 h 870457"/>
              <a:gd name="connsiteX17" fmla="*/ 1557337 w 1866900"/>
              <a:gd name="connsiteY17" fmla="*/ 234664 h 870457"/>
              <a:gd name="connsiteX18" fmla="*/ 1581150 w 1866900"/>
              <a:gd name="connsiteY18" fmla="*/ 177513 h 870457"/>
              <a:gd name="connsiteX19" fmla="*/ 1595437 w 1866900"/>
              <a:gd name="connsiteY19" fmla="*/ 117982 h 870457"/>
              <a:gd name="connsiteX20" fmla="*/ 1590675 w 1866900"/>
              <a:gd name="connsiteY20" fmla="*/ 89407 h 870457"/>
              <a:gd name="connsiteX21" fmla="*/ 1564481 w 1866900"/>
              <a:gd name="connsiteY21" fmla="*/ 65594 h 870457"/>
              <a:gd name="connsiteX22" fmla="*/ 1547812 w 1866900"/>
              <a:gd name="connsiteY22" fmla="*/ 56069 h 870457"/>
              <a:gd name="connsiteX23" fmla="*/ 1526381 w 1866900"/>
              <a:gd name="connsiteY23" fmla="*/ 44163 h 870457"/>
              <a:gd name="connsiteX24" fmla="*/ 1519237 w 1866900"/>
              <a:gd name="connsiteY24" fmla="*/ 32257 h 870457"/>
              <a:gd name="connsiteX25" fmla="*/ 1535906 w 1866900"/>
              <a:gd name="connsiteY25" fmla="*/ 1300 h 870457"/>
              <a:gd name="connsiteX26" fmla="*/ 1566862 w 1866900"/>
              <a:gd name="connsiteY26" fmla="*/ 6063 h 870457"/>
              <a:gd name="connsiteX27" fmla="*/ 1578769 w 1866900"/>
              <a:gd name="connsiteY27" fmla="*/ 8444 h 870457"/>
              <a:gd name="connsiteX28" fmla="*/ 1600200 w 1866900"/>
              <a:gd name="connsiteY28" fmla="*/ 17969 h 870457"/>
              <a:gd name="connsiteX29" fmla="*/ 1614487 w 1866900"/>
              <a:gd name="connsiteY29" fmla="*/ 20351 h 870457"/>
              <a:gd name="connsiteX30" fmla="*/ 1624012 w 1866900"/>
              <a:gd name="connsiteY30" fmla="*/ 22732 h 870457"/>
              <a:gd name="connsiteX31" fmla="*/ 1638300 w 1866900"/>
              <a:gd name="connsiteY31" fmla="*/ 27494 h 870457"/>
              <a:gd name="connsiteX32" fmla="*/ 1652587 w 1866900"/>
              <a:gd name="connsiteY32" fmla="*/ 29876 h 870457"/>
              <a:gd name="connsiteX33" fmla="*/ 1676400 w 1866900"/>
              <a:gd name="connsiteY33" fmla="*/ 32257 h 870457"/>
              <a:gd name="connsiteX34" fmla="*/ 1702594 w 1866900"/>
              <a:gd name="connsiteY34" fmla="*/ 37019 h 870457"/>
              <a:gd name="connsiteX35" fmla="*/ 1709737 w 1866900"/>
              <a:gd name="connsiteY35" fmla="*/ 39401 h 870457"/>
              <a:gd name="connsiteX36" fmla="*/ 1716881 w 1866900"/>
              <a:gd name="connsiteY36" fmla="*/ 46544 h 870457"/>
              <a:gd name="connsiteX37" fmla="*/ 1721644 w 1866900"/>
              <a:gd name="connsiteY37" fmla="*/ 60832 h 870457"/>
              <a:gd name="connsiteX38" fmla="*/ 1726406 w 1866900"/>
              <a:gd name="connsiteY38" fmla="*/ 77501 h 870457"/>
              <a:gd name="connsiteX39" fmla="*/ 1724025 w 1866900"/>
              <a:gd name="connsiteY39" fmla="*/ 101313 h 870457"/>
              <a:gd name="connsiteX40" fmla="*/ 1716881 w 1866900"/>
              <a:gd name="connsiteY40" fmla="*/ 103694 h 870457"/>
              <a:gd name="connsiteX41" fmla="*/ 1659731 w 1866900"/>
              <a:gd name="connsiteY41" fmla="*/ 106076 h 870457"/>
              <a:gd name="connsiteX42" fmla="*/ 1652587 w 1866900"/>
              <a:gd name="connsiteY42" fmla="*/ 110838 h 870457"/>
              <a:gd name="connsiteX43" fmla="*/ 1650206 w 1866900"/>
              <a:gd name="connsiteY43" fmla="*/ 117982 h 870457"/>
              <a:gd name="connsiteX44" fmla="*/ 1645444 w 1866900"/>
              <a:gd name="connsiteY44" fmla="*/ 125126 h 870457"/>
              <a:gd name="connsiteX45" fmla="*/ 1638300 w 1866900"/>
              <a:gd name="connsiteY45" fmla="*/ 139413 h 870457"/>
              <a:gd name="connsiteX46" fmla="*/ 1635919 w 1866900"/>
              <a:gd name="connsiteY46" fmla="*/ 158463 h 870457"/>
              <a:gd name="connsiteX47" fmla="*/ 1633537 w 1866900"/>
              <a:gd name="connsiteY47" fmla="*/ 165607 h 870457"/>
              <a:gd name="connsiteX48" fmla="*/ 1628775 w 1866900"/>
              <a:gd name="connsiteY48" fmla="*/ 203707 h 870457"/>
              <a:gd name="connsiteX49" fmla="*/ 1626394 w 1866900"/>
              <a:gd name="connsiteY49" fmla="*/ 270382 h 870457"/>
              <a:gd name="connsiteX50" fmla="*/ 1628775 w 1866900"/>
              <a:gd name="connsiteY50" fmla="*/ 337057 h 870457"/>
              <a:gd name="connsiteX51" fmla="*/ 1631156 w 1866900"/>
              <a:gd name="connsiteY51" fmla="*/ 344201 h 870457"/>
              <a:gd name="connsiteX52" fmla="*/ 1645444 w 1866900"/>
              <a:gd name="connsiteY52" fmla="*/ 358488 h 870457"/>
              <a:gd name="connsiteX53" fmla="*/ 1652587 w 1866900"/>
              <a:gd name="connsiteY53" fmla="*/ 360869 h 870457"/>
              <a:gd name="connsiteX54" fmla="*/ 1659731 w 1866900"/>
              <a:gd name="connsiteY54" fmla="*/ 365632 h 870457"/>
              <a:gd name="connsiteX55" fmla="*/ 1726406 w 1866900"/>
              <a:gd name="connsiteY55" fmla="*/ 360869 h 870457"/>
              <a:gd name="connsiteX56" fmla="*/ 1733550 w 1866900"/>
              <a:gd name="connsiteY56" fmla="*/ 296576 h 870457"/>
              <a:gd name="connsiteX57" fmla="*/ 1738312 w 1866900"/>
              <a:gd name="connsiteY57" fmla="*/ 270382 h 870457"/>
              <a:gd name="connsiteX58" fmla="*/ 1743075 w 1866900"/>
              <a:gd name="connsiteY58" fmla="*/ 263238 h 870457"/>
              <a:gd name="connsiteX59" fmla="*/ 1750219 w 1866900"/>
              <a:gd name="connsiteY59" fmla="*/ 260857 h 870457"/>
              <a:gd name="connsiteX60" fmla="*/ 1757362 w 1866900"/>
              <a:gd name="connsiteY60" fmla="*/ 256094 h 870457"/>
              <a:gd name="connsiteX61" fmla="*/ 1774031 w 1866900"/>
              <a:gd name="connsiteY61" fmla="*/ 251332 h 870457"/>
              <a:gd name="connsiteX62" fmla="*/ 1797844 w 1866900"/>
              <a:gd name="connsiteY62" fmla="*/ 253713 h 870457"/>
              <a:gd name="connsiteX63" fmla="*/ 1819275 w 1866900"/>
              <a:gd name="connsiteY63" fmla="*/ 270382 h 870457"/>
              <a:gd name="connsiteX64" fmla="*/ 1826419 w 1866900"/>
              <a:gd name="connsiteY64" fmla="*/ 275144 h 870457"/>
              <a:gd name="connsiteX65" fmla="*/ 1838325 w 1866900"/>
              <a:gd name="connsiteY65" fmla="*/ 296576 h 870457"/>
              <a:gd name="connsiteX66" fmla="*/ 1826419 w 1866900"/>
              <a:gd name="connsiteY66" fmla="*/ 327532 h 870457"/>
              <a:gd name="connsiteX67" fmla="*/ 1819275 w 1866900"/>
              <a:gd name="connsiteY67" fmla="*/ 329913 h 870457"/>
              <a:gd name="connsiteX68" fmla="*/ 1804987 w 1866900"/>
              <a:gd name="connsiteY68" fmla="*/ 341819 h 870457"/>
              <a:gd name="connsiteX69" fmla="*/ 1795462 w 1866900"/>
              <a:gd name="connsiteY69" fmla="*/ 356107 h 870457"/>
              <a:gd name="connsiteX70" fmla="*/ 1800225 w 1866900"/>
              <a:gd name="connsiteY70" fmla="*/ 396588 h 870457"/>
              <a:gd name="connsiteX71" fmla="*/ 1802606 w 1866900"/>
              <a:gd name="connsiteY71" fmla="*/ 403732 h 870457"/>
              <a:gd name="connsiteX72" fmla="*/ 1807369 w 1866900"/>
              <a:gd name="connsiteY72" fmla="*/ 410876 h 870457"/>
              <a:gd name="connsiteX73" fmla="*/ 1812131 w 1866900"/>
              <a:gd name="connsiteY73" fmla="*/ 425163 h 870457"/>
              <a:gd name="connsiteX74" fmla="*/ 1824037 w 1866900"/>
              <a:gd name="connsiteY74" fmla="*/ 446594 h 870457"/>
              <a:gd name="connsiteX75" fmla="*/ 1821656 w 1866900"/>
              <a:gd name="connsiteY75" fmla="*/ 484694 h 870457"/>
              <a:gd name="connsiteX76" fmla="*/ 1816894 w 1866900"/>
              <a:gd name="connsiteY76" fmla="*/ 491838 h 870457"/>
              <a:gd name="connsiteX77" fmla="*/ 1788319 w 1866900"/>
              <a:gd name="connsiteY77" fmla="*/ 484694 h 870457"/>
              <a:gd name="connsiteX78" fmla="*/ 1781175 w 1866900"/>
              <a:gd name="connsiteY78" fmla="*/ 482313 h 870457"/>
              <a:gd name="connsiteX79" fmla="*/ 1774031 w 1866900"/>
              <a:gd name="connsiteY79" fmla="*/ 479932 h 870457"/>
              <a:gd name="connsiteX80" fmla="*/ 1759744 w 1866900"/>
              <a:gd name="connsiteY80" fmla="*/ 458501 h 870457"/>
              <a:gd name="connsiteX81" fmla="*/ 1754981 w 1866900"/>
              <a:gd name="connsiteY81" fmla="*/ 451357 h 870457"/>
              <a:gd name="connsiteX82" fmla="*/ 1747837 w 1866900"/>
              <a:gd name="connsiteY82" fmla="*/ 437069 h 870457"/>
              <a:gd name="connsiteX83" fmla="*/ 1728787 w 1866900"/>
              <a:gd name="connsiteY83" fmla="*/ 425163 h 870457"/>
              <a:gd name="connsiteX84" fmla="*/ 1721644 w 1866900"/>
              <a:gd name="connsiteY84" fmla="*/ 420401 h 870457"/>
              <a:gd name="connsiteX85" fmla="*/ 1707356 w 1866900"/>
              <a:gd name="connsiteY85" fmla="*/ 415638 h 870457"/>
              <a:gd name="connsiteX86" fmla="*/ 1690687 w 1866900"/>
              <a:gd name="connsiteY86" fmla="*/ 418019 h 870457"/>
              <a:gd name="connsiteX87" fmla="*/ 1654969 w 1866900"/>
              <a:gd name="connsiteY87" fmla="*/ 425163 h 870457"/>
              <a:gd name="connsiteX88" fmla="*/ 1647825 w 1866900"/>
              <a:gd name="connsiteY88" fmla="*/ 439451 h 870457"/>
              <a:gd name="connsiteX89" fmla="*/ 1652587 w 1866900"/>
              <a:gd name="connsiteY89" fmla="*/ 522794 h 870457"/>
              <a:gd name="connsiteX90" fmla="*/ 1657350 w 1866900"/>
              <a:gd name="connsiteY90" fmla="*/ 537082 h 870457"/>
              <a:gd name="connsiteX91" fmla="*/ 1662112 w 1866900"/>
              <a:gd name="connsiteY91" fmla="*/ 553751 h 870457"/>
              <a:gd name="connsiteX92" fmla="*/ 1666875 w 1866900"/>
              <a:gd name="connsiteY92" fmla="*/ 560894 h 870457"/>
              <a:gd name="connsiteX93" fmla="*/ 1676400 w 1866900"/>
              <a:gd name="connsiteY93" fmla="*/ 572801 h 870457"/>
              <a:gd name="connsiteX94" fmla="*/ 1678781 w 1866900"/>
              <a:gd name="connsiteY94" fmla="*/ 579944 h 870457"/>
              <a:gd name="connsiteX95" fmla="*/ 1688306 w 1866900"/>
              <a:gd name="connsiteY95" fmla="*/ 594232 h 870457"/>
              <a:gd name="connsiteX96" fmla="*/ 1693069 w 1866900"/>
              <a:gd name="connsiteY96" fmla="*/ 601376 h 870457"/>
              <a:gd name="connsiteX97" fmla="*/ 1697831 w 1866900"/>
              <a:gd name="connsiteY97" fmla="*/ 615663 h 870457"/>
              <a:gd name="connsiteX98" fmla="*/ 1707356 w 1866900"/>
              <a:gd name="connsiteY98" fmla="*/ 629951 h 870457"/>
              <a:gd name="connsiteX99" fmla="*/ 1714500 w 1866900"/>
              <a:gd name="connsiteY99" fmla="*/ 651382 h 870457"/>
              <a:gd name="connsiteX100" fmla="*/ 1716881 w 1866900"/>
              <a:gd name="connsiteY100" fmla="*/ 658526 h 870457"/>
              <a:gd name="connsiteX101" fmla="*/ 1731169 w 1866900"/>
              <a:gd name="connsiteY101" fmla="*/ 665669 h 870457"/>
              <a:gd name="connsiteX102" fmla="*/ 1781175 w 1866900"/>
              <a:gd name="connsiteY102" fmla="*/ 658526 h 870457"/>
              <a:gd name="connsiteX103" fmla="*/ 1788319 w 1866900"/>
              <a:gd name="connsiteY103" fmla="*/ 653763 h 870457"/>
              <a:gd name="connsiteX104" fmla="*/ 1802606 w 1866900"/>
              <a:gd name="connsiteY104" fmla="*/ 649001 h 870457"/>
              <a:gd name="connsiteX105" fmla="*/ 1809750 w 1866900"/>
              <a:gd name="connsiteY105" fmla="*/ 644238 h 870457"/>
              <a:gd name="connsiteX106" fmla="*/ 1852612 w 1866900"/>
              <a:gd name="connsiteY106" fmla="*/ 644238 h 870457"/>
              <a:gd name="connsiteX107" fmla="*/ 1859756 w 1866900"/>
              <a:gd name="connsiteY107" fmla="*/ 649001 h 870457"/>
              <a:gd name="connsiteX108" fmla="*/ 1862137 w 1866900"/>
              <a:gd name="connsiteY108" fmla="*/ 656144 h 870457"/>
              <a:gd name="connsiteX109" fmla="*/ 1866900 w 1866900"/>
              <a:gd name="connsiteY109" fmla="*/ 663288 h 870457"/>
              <a:gd name="connsiteX110" fmla="*/ 1864519 w 1866900"/>
              <a:gd name="connsiteY110" fmla="*/ 696626 h 870457"/>
              <a:gd name="connsiteX111" fmla="*/ 1857375 w 1866900"/>
              <a:gd name="connsiteY111" fmla="*/ 703769 h 870457"/>
              <a:gd name="connsiteX112" fmla="*/ 1854994 w 1866900"/>
              <a:gd name="connsiteY112" fmla="*/ 710913 h 870457"/>
              <a:gd name="connsiteX113" fmla="*/ 1840706 w 1866900"/>
              <a:gd name="connsiteY113" fmla="*/ 722819 h 870457"/>
              <a:gd name="connsiteX114" fmla="*/ 1833562 w 1866900"/>
              <a:gd name="connsiteY114" fmla="*/ 725201 h 870457"/>
              <a:gd name="connsiteX115" fmla="*/ 1826419 w 1866900"/>
              <a:gd name="connsiteY115" fmla="*/ 729963 h 870457"/>
              <a:gd name="connsiteX116" fmla="*/ 1793081 w 1866900"/>
              <a:gd name="connsiteY116" fmla="*/ 739488 h 870457"/>
              <a:gd name="connsiteX117" fmla="*/ 1785937 w 1866900"/>
              <a:gd name="connsiteY117" fmla="*/ 741869 h 870457"/>
              <a:gd name="connsiteX118" fmla="*/ 1771650 w 1866900"/>
              <a:gd name="connsiteY118" fmla="*/ 751394 h 870457"/>
              <a:gd name="connsiteX119" fmla="*/ 1762125 w 1866900"/>
              <a:gd name="connsiteY119" fmla="*/ 763301 h 870457"/>
              <a:gd name="connsiteX120" fmla="*/ 1754981 w 1866900"/>
              <a:gd name="connsiteY120" fmla="*/ 784732 h 870457"/>
              <a:gd name="connsiteX121" fmla="*/ 1752600 w 1866900"/>
              <a:gd name="connsiteY121" fmla="*/ 791876 h 870457"/>
              <a:gd name="connsiteX122" fmla="*/ 1747837 w 1866900"/>
              <a:gd name="connsiteY122" fmla="*/ 799019 h 870457"/>
              <a:gd name="connsiteX123" fmla="*/ 1745456 w 1866900"/>
              <a:gd name="connsiteY123" fmla="*/ 837119 h 870457"/>
              <a:gd name="connsiteX124" fmla="*/ 1743075 w 1866900"/>
              <a:gd name="connsiteY124" fmla="*/ 844263 h 870457"/>
              <a:gd name="connsiteX125" fmla="*/ 1733550 w 1866900"/>
              <a:gd name="connsiteY125" fmla="*/ 858551 h 870457"/>
              <a:gd name="connsiteX126" fmla="*/ 1712119 w 1866900"/>
              <a:gd name="connsiteY126" fmla="*/ 868076 h 870457"/>
              <a:gd name="connsiteX127" fmla="*/ 1704975 w 1866900"/>
              <a:gd name="connsiteY127" fmla="*/ 870457 h 870457"/>
              <a:gd name="connsiteX128" fmla="*/ 1688306 w 1866900"/>
              <a:gd name="connsiteY128" fmla="*/ 868076 h 870457"/>
              <a:gd name="connsiteX129" fmla="*/ 1678781 w 1866900"/>
              <a:gd name="connsiteY129" fmla="*/ 853788 h 870457"/>
              <a:gd name="connsiteX130" fmla="*/ 1674019 w 1866900"/>
              <a:gd name="connsiteY130" fmla="*/ 846644 h 870457"/>
              <a:gd name="connsiteX131" fmla="*/ 1676400 w 1866900"/>
              <a:gd name="connsiteY131" fmla="*/ 810926 h 870457"/>
              <a:gd name="connsiteX132" fmla="*/ 1678781 w 1866900"/>
              <a:gd name="connsiteY132" fmla="*/ 803782 h 870457"/>
              <a:gd name="connsiteX133" fmla="*/ 1676400 w 1866900"/>
              <a:gd name="connsiteY133" fmla="*/ 744251 h 870457"/>
              <a:gd name="connsiteX134" fmla="*/ 1671637 w 1866900"/>
              <a:gd name="connsiteY134" fmla="*/ 729963 h 870457"/>
              <a:gd name="connsiteX135" fmla="*/ 1664494 w 1866900"/>
              <a:gd name="connsiteY135" fmla="*/ 715676 h 870457"/>
              <a:gd name="connsiteX136" fmla="*/ 1657350 w 1866900"/>
              <a:gd name="connsiteY136" fmla="*/ 710913 h 870457"/>
              <a:gd name="connsiteX137" fmla="*/ 1654969 w 1866900"/>
              <a:gd name="connsiteY137" fmla="*/ 703769 h 870457"/>
              <a:gd name="connsiteX138" fmla="*/ 1645444 w 1866900"/>
              <a:gd name="connsiteY138" fmla="*/ 689482 h 870457"/>
              <a:gd name="connsiteX139" fmla="*/ 1643062 w 1866900"/>
              <a:gd name="connsiteY139" fmla="*/ 682338 h 870457"/>
              <a:gd name="connsiteX140" fmla="*/ 1635919 w 1866900"/>
              <a:gd name="connsiteY140" fmla="*/ 677576 h 870457"/>
              <a:gd name="connsiteX141" fmla="*/ 1624012 w 1866900"/>
              <a:gd name="connsiteY141" fmla="*/ 656144 h 870457"/>
              <a:gd name="connsiteX142" fmla="*/ 1619250 w 1866900"/>
              <a:gd name="connsiteY142" fmla="*/ 649001 h 870457"/>
              <a:gd name="connsiteX143" fmla="*/ 1614487 w 1866900"/>
              <a:gd name="connsiteY143" fmla="*/ 641857 h 870457"/>
              <a:gd name="connsiteX144" fmla="*/ 1609725 w 1866900"/>
              <a:gd name="connsiteY144" fmla="*/ 625188 h 870457"/>
              <a:gd name="connsiteX145" fmla="*/ 1604962 w 1866900"/>
              <a:gd name="connsiteY145" fmla="*/ 610901 h 870457"/>
              <a:gd name="connsiteX146" fmla="*/ 1602581 w 1866900"/>
              <a:gd name="connsiteY146" fmla="*/ 603757 h 870457"/>
              <a:gd name="connsiteX147" fmla="*/ 1597819 w 1866900"/>
              <a:gd name="connsiteY147" fmla="*/ 587088 h 870457"/>
              <a:gd name="connsiteX148" fmla="*/ 1590675 w 1866900"/>
              <a:gd name="connsiteY148" fmla="*/ 579944 h 870457"/>
              <a:gd name="connsiteX149" fmla="*/ 1585912 w 1866900"/>
              <a:gd name="connsiteY149" fmla="*/ 572801 h 870457"/>
              <a:gd name="connsiteX150" fmla="*/ 1571625 w 1866900"/>
              <a:gd name="connsiteY150" fmla="*/ 563276 h 870457"/>
              <a:gd name="connsiteX151" fmla="*/ 1557337 w 1866900"/>
              <a:gd name="connsiteY151" fmla="*/ 551369 h 870457"/>
              <a:gd name="connsiteX152" fmla="*/ 1547812 w 1866900"/>
              <a:gd name="connsiteY152" fmla="*/ 541844 h 870457"/>
              <a:gd name="connsiteX153" fmla="*/ 1538287 w 1866900"/>
              <a:gd name="connsiteY153" fmla="*/ 532319 h 870457"/>
              <a:gd name="connsiteX154" fmla="*/ 1526381 w 1866900"/>
              <a:gd name="connsiteY154" fmla="*/ 518032 h 870457"/>
              <a:gd name="connsiteX155" fmla="*/ 1521619 w 1866900"/>
              <a:gd name="connsiteY155" fmla="*/ 510888 h 870457"/>
              <a:gd name="connsiteX156" fmla="*/ 1514475 w 1866900"/>
              <a:gd name="connsiteY156" fmla="*/ 508507 h 870457"/>
              <a:gd name="connsiteX157" fmla="*/ 1502569 w 1866900"/>
              <a:gd name="connsiteY157" fmla="*/ 496601 h 870457"/>
              <a:gd name="connsiteX158" fmla="*/ 1490662 w 1866900"/>
              <a:gd name="connsiteY158" fmla="*/ 482313 h 870457"/>
              <a:gd name="connsiteX159" fmla="*/ 1469231 w 1866900"/>
              <a:gd name="connsiteY159" fmla="*/ 472788 h 870457"/>
              <a:gd name="connsiteX160" fmla="*/ 1231106 w 1866900"/>
              <a:gd name="connsiteY160" fmla="*/ 470407 h 870457"/>
              <a:gd name="connsiteX161" fmla="*/ 1031081 w 1866900"/>
              <a:gd name="connsiteY161" fmla="*/ 460882 h 870457"/>
              <a:gd name="connsiteX162" fmla="*/ 840581 w 1866900"/>
              <a:gd name="connsiteY162" fmla="*/ 458501 h 870457"/>
              <a:gd name="connsiteX163" fmla="*/ 750094 w 1866900"/>
              <a:gd name="connsiteY163" fmla="*/ 456119 h 870457"/>
              <a:gd name="connsiteX164" fmla="*/ 500063 w 1866900"/>
              <a:gd name="connsiteY164" fmla="*/ 463263 h 870457"/>
              <a:gd name="connsiteX165" fmla="*/ 347662 w 1866900"/>
              <a:gd name="connsiteY165" fmla="*/ 482313 h 870457"/>
              <a:gd name="connsiteX166" fmla="*/ 250031 w 1866900"/>
              <a:gd name="connsiteY166" fmla="*/ 513269 h 870457"/>
              <a:gd name="connsiteX167" fmla="*/ 185737 w 1866900"/>
              <a:gd name="connsiteY167" fmla="*/ 546607 h 870457"/>
              <a:gd name="connsiteX0" fmla="*/ 185737 w 1866900"/>
              <a:gd name="connsiteY0" fmla="*/ 546796 h 870646"/>
              <a:gd name="connsiteX1" fmla="*/ 128586 w 1866900"/>
              <a:gd name="connsiteY1" fmla="*/ 587278 h 870646"/>
              <a:gd name="connsiteX2" fmla="*/ 85726 w 1866900"/>
              <a:gd name="connsiteY2" fmla="*/ 606327 h 870646"/>
              <a:gd name="connsiteX3" fmla="*/ 11906 w 1866900"/>
              <a:gd name="connsiteY3" fmla="*/ 632521 h 870646"/>
              <a:gd name="connsiteX4" fmla="*/ 33337 w 1866900"/>
              <a:gd name="connsiteY4" fmla="*/ 570608 h 870646"/>
              <a:gd name="connsiteX5" fmla="*/ 0 w 1866900"/>
              <a:gd name="connsiteY5" fmla="*/ 525364 h 870646"/>
              <a:gd name="connsiteX6" fmla="*/ 42863 w 1866900"/>
              <a:gd name="connsiteY6" fmla="*/ 422973 h 870646"/>
              <a:gd name="connsiteX7" fmla="*/ 2381 w 1866900"/>
              <a:gd name="connsiteY7" fmla="*/ 358677 h 870646"/>
              <a:gd name="connsiteX8" fmla="*/ 83343 w 1866900"/>
              <a:gd name="connsiteY8" fmla="*/ 356295 h 870646"/>
              <a:gd name="connsiteX9" fmla="*/ 152401 w 1866900"/>
              <a:gd name="connsiteY9" fmla="*/ 372965 h 870646"/>
              <a:gd name="connsiteX10" fmla="*/ 269081 w 1866900"/>
              <a:gd name="connsiteY10" fmla="*/ 384870 h 870646"/>
              <a:gd name="connsiteX11" fmla="*/ 369094 w 1866900"/>
              <a:gd name="connsiteY11" fmla="*/ 389633 h 870646"/>
              <a:gd name="connsiteX12" fmla="*/ 652463 w 1866900"/>
              <a:gd name="connsiteY12" fmla="*/ 384871 h 870646"/>
              <a:gd name="connsiteX13" fmla="*/ 1042987 w 1866900"/>
              <a:gd name="connsiteY13" fmla="*/ 380109 h 870646"/>
              <a:gd name="connsiteX14" fmla="*/ 1345406 w 1866900"/>
              <a:gd name="connsiteY14" fmla="*/ 382490 h 870646"/>
              <a:gd name="connsiteX15" fmla="*/ 1466850 w 1866900"/>
              <a:gd name="connsiteY15" fmla="*/ 375346 h 870646"/>
              <a:gd name="connsiteX16" fmla="*/ 1531143 w 1866900"/>
              <a:gd name="connsiteY16" fmla="*/ 299147 h 870646"/>
              <a:gd name="connsiteX17" fmla="*/ 1557337 w 1866900"/>
              <a:gd name="connsiteY17" fmla="*/ 234853 h 870646"/>
              <a:gd name="connsiteX18" fmla="*/ 1581150 w 1866900"/>
              <a:gd name="connsiteY18" fmla="*/ 177702 h 870646"/>
              <a:gd name="connsiteX19" fmla="*/ 1595437 w 1866900"/>
              <a:gd name="connsiteY19" fmla="*/ 118171 h 870646"/>
              <a:gd name="connsiteX20" fmla="*/ 1590675 w 1866900"/>
              <a:gd name="connsiteY20" fmla="*/ 89596 h 870646"/>
              <a:gd name="connsiteX21" fmla="*/ 1564481 w 1866900"/>
              <a:gd name="connsiteY21" fmla="*/ 65783 h 870646"/>
              <a:gd name="connsiteX22" fmla="*/ 1547812 w 1866900"/>
              <a:gd name="connsiteY22" fmla="*/ 56258 h 870646"/>
              <a:gd name="connsiteX23" fmla="*/ 1526381 w 1866900"/>
              <a:gd name="connsiteY23" fmla="*/ 44352 h 870646"/>
              <a:gd name="connsiteX24" fmla="*/ 1519237 w 1866900"/>
              <a:gd name="connsiteY24" fmla="*/ 32446 h 870646"/>
              <a:gd name="connsiteX25" fmla="*/ 1535906 w 1866900"/>
              <a:gd name="connsiteY25" fmla="*/ 1489 h 870646"/>
              <a:gd name="connsiteX26" fmla="*/ 1566862 w 1866900"/>
              <a:gd name="connsiteY26" fmla="*/ 6252 h 870646"/>
              <a:gd name="connsiteX27" fmla="*/ 1600200 w 1866900"/>
              <a:gd name="connsiteY27" fmla="*/ 18158 h 870646"/>
              <a:gd name="connsiteX28" fmla="*/ 1614487 w 1866900"/>
              <a:gd name="connsiteY28" fmla="*/ 20540 h 870646"/>
              <a:gd name="connsiteX29" fmla="*/ 1624012 w 1866900"/>
              <a:gd name="connsiteY29" fmla="*/ 22921 h 870646"/>
              <a:gd name="connsiteX30" fmla="*/ 1638300 w 1866900"/>
              <a:gd name="connsiteY30" fmla="*/ 27683 h 870646"/>
              <a:gd name="connsiteX31" fmla="*/ 1652587 w 1866900"/>
              <a:gd name="connsiteY31" fmla="*/ 30065 h 870646"/>
              <a:gd name="connsiteX32" fmla="*/ 1676400 w 1866900"/>
              <a:gd name="connsiteY32" fmla="*/ 32446 h 870646"/>
              <a:gd name="connsiteX33" fmla="*/ 1702594 w 1866900"/>
              <a:gd name="connsiteY33" fmla="*/ 37208 h 870646"/>
              <a:gd name="connsiteX34" fmla="*/ 1709737 w 1866900"/>
              <a:gd name="connsiteY34" fmla="*/ 39590 h 870646"/>
              <a:gd name="connsiteX35" fmla="*/ 1716881 w 1866900"/>
              <a:gd name="connsiteY35" fmla="*/ 46733 h 870646"/>
              <a:gd name="connsiteX36" fmla="*/ 1721644 w 1866900"/>
              <a:gd name="connsiteY36" fmla="*/ 61021 h 870646"/>
              <a:gd name="connsiteX37" fmla="*/ 1726406 w 1866900"/>
              <a:gd name="connsiteY37" fmla="*/ 77690 h 870646"/>
              <a:gd name="connsiteX38" fmla="*/ 1724025 w 1866900"/>
              <a:gd name="connsiteY38" fmla="*/ 101502 h 870646"/>
              <a:gd name="connsiteX39" fmla="*/ 1716881 w 1866900"/>
              <a:gd name="connsiteY39" fmla="*/ 103883 h 870646"/>
              <a:gd name="connsiteX40" fmla="*/ 1659731 w 1866900"/>
              <a:gd name="connsiteY40" fmla="*/ 106265 h 870646"/>
              <a:gd name="connsiteX41" fmla="*/ 1652587 w 1866900"/>
              <a:gd name="connsiteY41" fmla="*/ 111027 h 870646"/>
              <a:gd name="connsiteX42" fmla="*/ 1650206 w 1866900"/>
              <a:gd name="connsiteY42" fmla="*/ 118171 h 870646"/>
              <a:gd name="connsiteX43" fmla="*/ 1645444 w 1866900"/>
              <a:gd name="connsiteY43" fmla="*/ 125315 h 870646"/>
              <a:gd name="connsiteX44" fmla="*/ 1638300 w 1866900"/>
              <a:gd name="connsiteY44" fmla="*/ 139602 h 870646"/>
              <a:gd name="connsiteX45" fmla="*/ 1635919 w 1866900"/>
              <a:gd name="connsiteY45" fmla="*/ 158652 h 870646"/>
              <a:gd name="connsiteX46" fmla="*/ 1633537 w 1866900"/>
              <a:gd name="connsiteY46" fmla="*/ 165796 h 870646"/>
              <a:gd name="connsiteX47" fmla="*/ 1628775 w 1866900"/>
              <a:gd name="connsiteY47" fmla="*/ 203896 h 870646"/>
              <a:gd name="connsiteX48" fmla="*/ 1626394 w 1866900"/>
              <a:gd name="connsiteY48" fmla="*/ 270571 h 870646"/>
              <a:gd name="connsiteX49" fmla="*/ 1628775 w 1866900"/>
              <a:gd name="connsiteY49" fmla="*/ 337246 h 870646"/>
              <a:gd name="connsiteX50" fmla="*/ 1631156 w 1866900"/>
              <a:gd name="connsiteY50" fmla="*/ 344390 h 870646"/>
              <a:gd name="connsiteX51" fmla="*/ 1645444 w 1866900"/>
              <a:gd name="connsiteY51" fmla="*/ 358677 h 870646"/>
              <a:gd name="connsiteX52" fmla="*/ 1652587 w 1866900"/>
              <a:gd name="connsiteY52" fmla="*/ 361058 h 870646"/>
              <a:gd name="connsiteX53" fmla="*/ 1659731 w 1866900"/>
              <a:gd name="connsiteY53" fmla="*/ 365821 h 870646"/>
              <a:gd name="connsiteX54" fmla="*/ 1726406 w 1866900"/>
              <a:gd name="connsiteY54" fmla="*/ 361058 h 870646"/>
              <a:gd name="connsiteX55" fmla="*/ 1733550 w 1866900"/>
              <a:gd name="connsiteY55" fmla="*/ 296765 h 870646"/>
              <a:gd name="connsiteX56" fmla="*/ 1738312 w 1866900"/>
              <a:gd name="connsiteY56" fmla="*/ 270571 h 870646"/>
              <a:gd name="connsiteX57" fmla="*/ 1743075 w 1866900"/>
              <a:gd name="connsiteY57" fmla="*/ 263427 h 870646"/>
              <a:gd name="connsiteX58" fmla="*/ 1750219 w 1866900"/>
              <a:gd name="connsiteY58" fmla="*/ 261046 h 870646"/>
              <a:gd name="connsiteX59" fmla="*/ 1757362 w 1866900"/>
              <a:gd name="connsiteY59" fmla="*/ 256283 h 870646"/>
              <a:gd name="connsiteX60" fmla="*/ 1774031 w 1866900"/>
              <a:gd name="connsiteY60" fmla="*/ 251521 h 870646"/>
              <a:gd name="connsiteX61" fmla="*/ 1797844 w 1866900"/>
              <a:gd name="connsiteY61" fmla="*/ 253902 h 870646"/>
              <a:gd name="connsiteX62" fmla="*/ 1819275 w 1866900"/>
              <a:gd name="connsiteY62" fmla="*/ 270571 h 870646"/>
              <a:gd name="connsiteX63" fmla="*/ 1826419 w 1866900"/>
              <a:gd name="connsiteY63" fmla="*/ 275333 h 870646"/>
              <a:gd name="connsiteX64" fmla="*/ 1838325 w 1866900"/>
              <a:gd name="connsiteY64" fmla="*/ 296765 h 870646"/>
              <a:gd name="connsiteX65" fmla="*/ 1826419 w 1866900"/>
              <a:gd name="connsiteY65" fmla="*/ 327721 h 870646"/>
              <a:gd name="connsiteX66" fmla="*/ 1819275 w 1866900"/>
              <a:gd name="connsiteY66" fmla="*/ 330102 h 870646"/>
              <a:gd name="connsiteX67" fmla="*/ 1804987 w 1866900"/>
              <a:gd name="connsiteY67" fmla="*/ 342008 h 870646"/>
              <a:gd name="connsiteX68" fmla="*/ 1795462 w 1866900"/>
              <a:gd name="connsiteY68" fmla="*/ 356296 h 870646"/>
              <a:gd name="connsiteX69" fmla="*/ 1800225 w 1866900"/>
              <a:gd name="connsiteY69" fmla="*/ 396777 h 870646"/>
              <a:gd name="connsiteX70" fmla="*/ 1802606 w 1866900"/>
              <a:gd name="connsiteY70" fmla="*/ 403921 h 870646"/>
              <a:gd name="connsiteX71" fmla="*/ 1807369 w 1866900"/>
              <a:gd name="connsiteY71" fmla="*/ 411065 h 870646"/>
              <a:gd name="connsiteX72" fmla="*/ 1812131 w 1866900"/>
              <a:gd name="connsiteY72" fmla="*/ 425352 h 870646"/>
              <a:gd name="connsiteX73" fmla="*/ 1824037 w 1866900"/>
              <a:gd name="connsiteY73" fmla="*/ 446783 h 870646"/>
              <a:gd name="connsiteX74" fmla="*/ 1821656 w 1866900"/>
              <a:gd name="connsiteY74" fmla="*/ 484883 h 870646"/>
              <a:gd name="connsiteX75" fmla="*/ 1816894 w 1866900"/>
              <a:gd name="connsiteY75" fmla="*/ 492027 h 870646"/>
              <a:gd name="connsiteX76" fmla="*/ 1788319 w 1866900"/>
              <a:gd name="connsiteY76" fmla="*/ 484883 h 870646"/>
              <a:gd name="connsiteX77" fmla="*/ 1781175 w 1866900"/>
              <a:gd name="connsiteY77" fmla="*/ 482502 h 870646"/>
              <a:gd name="connsiteX78" fmla="*/ 1774031 w 1866900"/>
              <a:gd name="connsiteY78" fmla="*/ 480121 h 870646"/>
              <a:gd name="connsiteX79" fmla="*/ 1759744 w 1866900"/>
              <a:gd name="connsiteY79" fmla="*/ 458690 h 870646"/>
              <a:gd name="connsiteX80" fmla="*/ 1754981 w 1866900"/>
              <a:gd name="connsiteY80" fmla="*/ 451546 h 870646"/>
              <a:gd name="connsiteX81" fmla="*/ 1747837 w 1866900"/>
              <a:gd name="connsiteY81" fmla="*/ 437258 h 870646"/>
              <a:gd name="connsiteX82" fmla="*/ 1728787 w 1866900"/>
              <a:gd name="connsiteY82" fmla="*/ 425352 h 870646"/>
              <a:gd name="connsiteX83" fmla="*/ 1721644 w 1866900"/>
              <a:gd name="connsiteY83" fmla="*/ 420590 h 870646"/>
              <a:gd name="connsiteX84" fmla="*/ 1707356 w 1866900"/>
              <a:gd name="connsiteY84" fmla="*/ 415827 h 870646"/>
              <a:gd name="connsiteX85" fmla="*/ 1690687 w 1866900"/>
              <a:gd name="connsiteY85" fmla="*/ 418208 h 870646"/>
              <a:gd name="connsiteX86" fmla="*/ 1654969 w 1866900"/>
              <a:gd name="connsiteY86" fmla="*/ 425352 h 870646"/>
              <a:gd name="connsiteX87" fmla="*/ 1647825 w 1866900"/>
              <a:gd name="connsiteY87" fmla="*/ 439640 h 870646"/>
              <a:gd name="connsiteX88" fmla="*/ 1652587 w 1866900"/>
              <a:gd name="connsiteY88" fmla="*/ 522983 h 870646"/>
              <a:gd name="connsiteX89" fmla="*/ 1657350 w 1866900"/>
              <a:gd name="connsiteY89" fmla="*/ 537271 h 870646"/>
              <a:gd name="connsiteX90" fmla="*/ 1662112 w 1866900"/>
              <a:gd name="connsiteY90" fmla="*/ 553940 h 870646"/>
              <a:gd name="connsiteX91" fmla="*/ 1666875 w 1866900"/>
              <a:gd name="connsiteY91" fmla="*/ 561083 h 870646"/>
              <a:gd name="connsiteX92" fmla="*/ 1676400 w 1866900"/>
              <a:gd name="connsiteY92" fmla="*/ 572990 h 870646"/>
              <a:gd name="connsiteX93" fmla="*/ 1678781 w 1866900"/>
              <a:gd name="connsiteY93" fmla="*/ 580133 h 870646"/>
              <a:gd name="connsiteX94" fmla="*/ 1688306 w 1866900"/>
              <a:gd name="connsiteY94" fmla="*/ 594421 h 870646"/>
              <a:gd name="connsiteX95" fmla="*/ 1693069 w 1866900"/>
              <a:gd name="connsiteY95" fmla="*/ 601565 h 870646"/>
              <a:gd name="connsiteX96" fmla="*/ 1697831 w 1866900"/>
              <a:gd name="connsiteY96" fmla="*/ 615852 h 870646"/>
              <a:gd name="connsiteX97" fmla="*/ 1707356 w 1866900"/>
              <a:gd name="connsiteY97" fmla="*/ 630140 h 870646"/>
              <a:gd name="connsiteX98" fmla="*/ 1714500 w 1866900"/>
              <a:gd name="connsiteY98" fmla="*/ 651571 h 870646"/>
              <a:gd name="connsiteX99" fmla="*/ 1716881 w 1866900"/>
              <a:gd name="connsiteY99" fmla="*/ 658715 h 870646"/>
              <a:gd name="connsiteX100" fmla="*/ 1731169 w 1866900"/>
              <a:gd name="connsiteY100" fmla="*/ 665858 h 870646"/>
              <a:gd name="connsiteX101" fmla="*/ 1781175 w 1866900"/>
              <a:gd name="connsiteY101" fmla="*/ 658715 h 870646"/>
              <a:gd name="connsiteX102" fmla="*/ 1788319 w 1866900"/>
              <a:gd name="connsiteY102" fmla="*/ 653952 h 870646"/>
              <a:gd name="connsiteX103" fmla="*/ 1802606 w 1866900"/>
              <a:gd name="connsiteY103" fmla="*/ 649190 h 870646"/>
              <a:gd name="connsiteX104" fmla="*/ 1809750 w 1866900"/>
              <a:gd name="connsiteY104" fmla="*/ 644427 h 870646"/>
              <a:gd name="connsiteX105" fmla="*/ 1852612 w 1866900"/>
              <a:gd name="connsiteY105" fmla="*/ 644427 h 870646"/>
              <a:gd name="connsiteX106" fmla="*/ 1859756 w 1866900"/>
              <a:gd name="connsiteY106" fmla="*/ 649190 h 870646"/>
              <a:gd name="connsiteX107" fmla="*/ 1862137 w 1866900"/>
              <a:gd name="connsiteY107" fmla="*/ 656333 h 870646"/>
              <a:gd name="connsiteX108" fmla="*/ 1866900 w 1866900"/>
              <a:gd name="connsiteY108" fmla="*/ 663477 h 870646"/>
              <a:gd name="connsiteX109" fmla="*/ 1864519 w 1866900"/>
              <a:gd name="connsiteY109" fmla="*/ 696815 h 870646"/>
              <a:gd name="connsiteX110" fmla="*/ 1857375 w 1866900"/>
              <a:gd name="connsiteY110" fmla="*/ 703958 h 870646"/>
              <a:gd name="connsiteX111" fmla="*/ 1854994 w 1866900"/>
              <a:gd name="connsiteY111" fmla="*/ 711102 h 870646"/>
              <a:gd name="connsiteX112" fmla="*/ 1840706 w 1866900"/>
              <a:gd name="connsiteY112" fmla="*/ 723008 h 870646"/>
              <a:gd name="connsiteX113" fmla="*/ 1833562 w 1866900"/>
              <a:gd name="connsiteY113" fmla="*/ 725390 h 870646"/>
              <a:gd name="connsiteX114" fmla="*/ 1826419 w 1866900"/>
              <a:gd name="connsiteY114" fmla="*/ 730152 h 870646"/>
              <a:gd name="connsiteX115" fmla="*/ 1793081 w 1866900"/>
              <a:gd name="connsiteY115" fmla="*/ 739677 h 870646"/>
              <a:gd name="connsiteX116" fmla="*/ 1785937 w 1866900"/>
              <a:gd name="connsiteY116" fmla="*/ 742058 h 870646"/>
              <a:gd name="connsiteX117" fmla="*/ 1771650 w 1866900"/>
              <a:gd name="connsiteY117" fmla="*/ 751583 h 870646"/>
              <a:gd name="connsiteX118" fmla="*/ 1762125 w 1866900"/>
              <a:gd name="connsiteY118" fmla="*/ 763490 h 870646"/>
              <a:gd name="connsiteX119" fmla="*/ 1754981 w 1866900"/>
              <a:gd name="connsiteY119" fmla="*/ 784921 h 870646"/>
              <a:gd name="connsiteX120" fmla="*/ 1752600 w 1866900"/>
              <a:gd name="connsiteY120" fmla="*/ 792065 h 870646"/>
              <a:gd name="connsiteX121" fmla="*/ 1747837 w 1866900"/>
              <a:gd name="connsiteY121" fmla="*/ 799208 h 870646"/>
              <a:gd name="connsiteX122" fmla="*/ 1745456 w 1866900"/>
              <a:gd name="connsiteY122" fmla="*/ 837308 h 870646"/>
              <a:gd name="connsiteX123" fmla="*/ 1743075 w 1866900"/>
              <a:gd name="connsiteY123" fmla="*/ 844452 h 870646"/>
              <a:gd name="connsiteX124" fmla="*/ 1733550 w 1866900"/>
              <a:gd name="connsiteY124" fmla="*/ 858740 h 870646"/>
              <a:gd name="connsiteX125" fmla="*/ 1712119 w 1866900"/>
              <a:gd name="connsiteY125" fmla="*/ 868265 h 870646"/>
              <a:gd name="connsiteX126" fmla="*/ 1704975 w 1866900"/>
              <a:gd name="connsiteY126" fmla="*/ 870646 h 870646"/>
              <a:gd name="connsiteX127" fmla="*/ 1688306 w 1866900"/>
              <a:gd name="connsiteY127" fmla="*/ 868265 h 870646"/>
              <a:gd name="connsiteX128" fmla="*/ 1678781 w 1866900"/>
              <a:gd name="connsiteY128" fmla="*/ 853977 h 870646"/>
              <a:gd name="connsiteX129" fmla="*/ 1674019 w 1866900"/>
              <a:gd name="connsiteY129" fmla="*/ 846833 h 870646"/>
              <a:gd name="connsiteX130" fmla="*/ 1676400 w 1866900"/>
              <a:gd name="connsiteY130" fmla="*/ 811115 h 870646"/>
              <a:gd name="connsiteX131" fmla="*/ 1678781 w 1866900"/>
              <a:gd name="connsiteY131" fmla="*/ 803971 h 870646"/>
              <a:gd name="connsiteX132" fmla="*/ 1676400 w 1866900"/>
              <a:gd name="connsiteY132" fmla="*/ 744440 h 870646"/>
              <a:gd name="connsiteX133" fmla="*/ 1671637 w 1866900"/>
              <a:gd name="connsiteY133" fmla="*/ 730152 h 870646"/>
              <a:gd name="connsiteX134" fmla="*/ 1664494 w 1866900"/>
              <a:gd name="connsiteY134" fmla="*/ 715865 h 870646"/>
              <a:gd name="connsiteX135" fmla="*/ 1657350 w 1866900"/>
              <a:gd name="connsiteY135" fmla="*/ 711102 h 870646"/>
              <a:gd name="connsiteX136" fmla="*/ 1654969 w 1866900"/>
              <a:gd name="connsiteY136" fmla="*/ 703958 h 870646"/>
              <a:gd name="connsiteX137" fmla="*/ 1645444 w 1866900"/>
              <a:gd name="connsiteY137" fmla="*/ 689671 h 870646"/>
              <a:gd name="connsiteX138" fmla="*/ 1643062 w 1866900"/>
              <a:gd name="connsiteY138" fmla="*/ 682527 h 870646"/>
              <a:gd name="connsiteX139" fmla="*/ 1635919 w 1866900"/>
              <a:gd name="connsiteY139" fmla="*/ 677765 h 870646"/>
              <a:gd name="connsiteX140" fmla="*/ 1624012 w 1866900"/>
              <a:gd name="connsiteY140" fmla="*/ 656333 h 870646"/>
              <a:gd name="connsiteX141" fmla="*/ 1619250 w 1866900"/>
              <a:gd name="connsiteY141" fmla="*/ 649190 h 870646"/>
              <a:gd name="connsiteX142" fmla="*/ 1614487 w 1866900"/>
              <a:gd name="connsiteY142" fmla="*/ 642046 h 870646"/>
              <a:gd name="connsiteX143" fmla="*/ 1609725 w 1866900"/>
              <a:gd name="connsiteY143" fmla="*/ 625377 h 870646"/>
              <a:gd name="connsiteX144" fmla="*/ 1604962 w 1866900"/>
              <a:gd name="connsiteY144" fmla="*/ 611090 h 870646"/>
              <a:gd name="connsiteX145" fmla="*/ 1602581 w 1866900"/>
              <a:gd name="connsiteY145" fmla="*/ 603946 h 870646"/>
              <a:gd name="connsiteX146" fmla="*/ 1597819 w 1866900"/>
              <a:gd name="connsiteY146" fmla="*/ 587277 h 870646"/>
              <a:gd name="connsiteX147" fmla="*/ 1590675 w 1866900"/>
              <a:gd name="connsiteY147" fmla="*/ 580133 h 870646"/>
              <a:gd name="connsiteX148" fmla="*/ 1585912 w 1866900"/>
              <a:gd name="connsiteY148" fmla="*/ 572990 h 870646"/>
              <a:gd name="connsiteX149" fmla="*/ 1571625 w 1866900"/>
              <a:gd name="connsiteY149" fmla="*/ 563465 h 870646"/>
              <a:gd name="connsiteX150" fmla="*/ 1557337 w 1866900"/>
              <a:gd name="connsiteY150" fmla="*/ 551558 h 870646"/>
              <a:gd name="connsiteX151" fmla="*/ 1547812 w 1866900"/>
              <a:gd name="connsiteY151" fmla="*/ 542033 h 870646"/>
              <a:gd name="connsiteX152" fmla="*/ 1538287 w 1866900"/>
              <a:gd name="connsiteY152" fmla="*/ 532508 h 870646"/>
              <a:gd name="connsiteX153" fmla="*/ 1526381 w 1866900"/>
              <a:gd name="connsiteY153" fmla="*/ 518221 h 870646"/>
              <a:gd name="connsiteX154" fmla="*/ 1521619 w 1866900"/>
              <a:gd name="connsiteY154" fmla="*/ 511077 h 870646"/>
              <a:gd name="connsiteX155" fmla="*/ 1514475 w 1866900"/>
              <a:gd name="connsiteY155" fmla="*/ 508696 h 870646"/>
              <a:gd name="connsiteX156" fmla="*/ 1502569 w 1866900"/>
              <a:gd name="connsiteY156" fmla="*/ 496790 h 870646"/>
              <a:gd name="connsiteX157" fmla="*/ 1490662 w 1866900"/>
              <a:gd name="connsiteY157" fmla="*/ 482502 h 870646"/>
              <a:gd name="connsiteX158" fmla="*/ 1469231 w 1866900"/>
              <a:gd name="connsiteY158" fmla="*/ 472977 h 870646"/>
              <a:gd name="connsiteX159" fmla="*/ 1231106 w 1866900"/>
              <a:gd name="connsiteY159" fmla="*/ 470596 h 870646"/>
              <a:gd name="connsiteX160" fmla="*/ 1031081 w 1866900"/>
              <a:gd name="connsiteY160" fmla="*/ 461071 h 870646"/>
              <a:gd name="connsiteX161" fmla="*/ 840581 w 1866900"/>
              <a:gd name="connsiteY161" fmla="*/ 458690 h 870646"/>
              <a:gd name="connsiteX162" fmla="*/ 750094 w 1866900"/>
              <a:gd name="connsiteY162" fmla="*/ 456308 h 870646"/>
              <a:gd name="connsiteX163" fmla="*/ 500063 w 1866900"/>
              <a:gd name="connsiteY163" fmla="*/ 463452 h 870646"/>
              <a:gd name="connsiteX164" fmla="*/ 347662 w 1866900"/>
              <a:gd name="connsiteY164" fmla="*/ 482502 h 870646"/>
              <a:gd name="connsiteX165" fmla="*/ 250031 w 1866900"/>
              <a:gd name="connsiteY165" fmla="*/ 513458 h 870646"/>
              <a:gd name="connsiteX166" fmla="*/ 185737 w 1866900"/>
              <a:gd name="connsiteY166" fmla="*/ 546796 h 870646"/>
              <a:gd name="connsiteX0" fmla="*/ 185737 w 1866900"/>
              <a:gd name="connsiteY0" fmla="*/ 546796 h 870646"/>
              <a:gd name="connsiteX1" fmla="*/ 128586 w 1866900"/>
              <a:gd name="connsiteY1" fmla="*/ 587278 h 870646"/>
              <a:gd name="connsiteX2" fmla="*/ 85726 w 1866900"/>
              <a:gd name="connsiteY2" fmla="*/ 606327 h 870646"/>
              <a:gd name="connsiteX3" fmla="*/ 11906 w 1866900"/>
              <a:gd name="connsiteY3" fmla="*/ 632521 h 870646"/>
              <a:gd name="connsiteX4" fmla="*/ 33337 w 1866900"/>
              <a:gd name="connsiteY4" fmla="*/ 570608 h 870646"/>
              <a:gd name="connsiteX5" fmla="*/ 0 w 1866900"/>
              <a:gd name="connsiteY5" fmla="*/ 525364 h 870646"/>
              <a:gd name="connsiteX6" fmla="*/ 42863 w 1866900"/>
              <a:gd name="connsiteY6" fmla="*/ 422973 h 870646"/>
              <a:gd name="connsiteX7" fmla="*/ 2381 w 1866900"/>
              <a:gd name="connsiteY7" fmla="*/ 358677 h 870646"/>
              <a:gd name="connsiteX8" fmla="*/ 83343 w 1866900"/>
              <a:gd name="connsiteY8" fmla="*/ 356295 h 870646"/>
              <a:gd name="connsiteX9" fmla="*/ 152401 w 1866900"/>
              <a:gd name="connsiteY9" fmla="*/ 372965 h 870646"/>
              <a:gd name="connsiteX10" fmla="*/ 269081 w 1866900"/>
              <a:gd name="connsiteY10" fmla="*/ 384870 h 870646"/>
              <a:gd name="connsiteX11" fmla="*/ 369094 w 1866900"/>
              <a:gd name="connsiteY11" fmla="*/ 389633 h 870646"/>
              <a:gd name="connsiteX12" fmla="*/ 652463 w 1866900"/>
              <a:gd name="connsiteY12" fmla="*/ 384871 h 870646"/>
              <a:gd name="connsiteX13" fmla="*/ 1042987 w 1866900"/>
              <a:gd name="connsiteY13" fmla="*/ 380109 h 870646"/>
              <a:gd name="connsiteX14" fmla="*/ 1345406 w 1866900"/>
              <a:gd name="connsiteY14" fmla="*/ 382490 h 870646"/>
              <a:gd name="connsiteX15" fmla="*/ 1466850 w 1866900"/>
              <a:gd name="connsiteY15" fmla="*/ 375346 h 870646"/>
              <a:gd name="connsiteX16" fmla="*/ 1531143 w 1866900"/>
              <a:gd name="connsiteY16" fmla="*/ 299147 h 870646"/>
              <a:gd name="connsiteX17" fmla="*/ 1557337 w 1866900"/>
              <a:gd name="connsiteY17" fmla="*/ 234853 h 870646"/>
              <a:gd name="connsiteX18" fmla="*/ 1581150 w 1866900"/>
              <a:gd name="connsiteY18" fmla="*/ 177702 h 870646"/>
              <a:gd name="connsiteX19" fmla="*/ 1595437 w 1866900"/>
              <a:gd name="connsiteY19" fmla="*/ 118171 h 870646"/>
              <a:gd name="connsiteX20" fmla="*/ 1590675 w 1866900"/>
              <a:gd name="connsiteY20" fmla="*/ 89596 h 870646"/>
              <a:gd name="connsiteX21" fmla="*/ 1564481 w 1866900"/>
              <a:gd name="connsiteY21" fmla="*/ 65783 h 870646"/>
              <a:gd name="connsiteX22" fmla="*/ 1547812 w 1866900"/>
              <a:gd name="connsiteY22" fmla="*/ 56258 h 870646"/>
              <a:gd name="connsiteX23" fmla="*/ 1526381 w 1866900"/>
              <a:gd name="connsiteY23" fmla="*/ 44352 h 870646"/>
              <a:gd name="connsiteX24" fmla="*/ 1519237 w 1866900"/>
              <a:gd name="connsiteY24" fmla="*/ 32446 h 870646"/>
              <a:gd name="connsiteX25" fmla="*/ 1535906 w 1866900"/>
              <a:gd name="connsiteY25" fmla="*/ 1489 h 870646"/>
              <a:gd name="connsiteX26" fmla="*/ 1566862 w 1866900"/>
              <a:gd name="connsiteY26" fmla="*/ 6252 h 870646"/>
              <a:gd name="connsiteX27" fmla="*/ 1600200 w 1866900"/>
              <a:gd name="connsiteY27" fmla="*/ 18158 h 870646"/>
              <a:gd name="connsiteX28" fmla="*/ 1614487 w 1866900"/>
              <a:gd name="connsiteY28" fmla="*/ 20540 h 870646"/>
              <a:gd name="connsiteX29" fmla="*/ 1638300 w 1866900"/>
              <a:gd name="connsiteY29" fmla="*/ 27683 h 870646"/>
              <a:gd name="connsiteX30" fmla="*/ 1652587 w 1866900"/>
              <a:gd name="connsiteY30" fmla="*/ 30065 h 870646"/>
              <a:gd name="connsiteX31" fmla="*/ 1676400 w 1866900"/>
              <a:gd name="connsiteY31" fmla="*/ 32446 h 870646"/>
              <a:gd name="connsiteX32" fmla="*/ 1702594 w 1866900"/>
              <a:gd name="connsiteY32" fmla="*/ 37208 h 870646"/>
              <a:gd name="connsiteX33" fmla="*/ 1709737 w 1866900"/>
              <a:gd name="connsiteY33" fmla="*/ 39590 h 870646"/>
              <a:gd name="connsiteX34" fmla="*/ 1716881 w 1866900"/>
              <a:gd name="connsiteY34" fmla="*/ 46733 h 870646"/>
              <a:gd name="connsiteX35" fmla="*/ 1721644 w 1866900"/>
              <a:gd name="connsiteY35" fmla="*/ 61021 h 870646"/>
              <a:gd name="connsiteX36" fmla="*/ 1726406 w 1866900"/>
              <a:gd name="connsiteY36" fmla="*/ 77690 h 870646"/>
              <a:gd name="connsiteX37" fmla="*/ 1724025 w 1866900"/>
              <a:gd name="connsiteY37" fmla="*/ 101502 h 870646"/>
              <a:gd name="connsiteX38" fmla="*/ 1716881 w 1866900"/>
              <a:gd name="connsiteY38" fmla="*/ 103883 h 870646"/>
              <a:gd name="connsiteX39" fmla="*/ 1659731 w 1866900"/>
              <a:gd name="connsiteY39" fmla="*/ 106265 h 870646"/>
              <a:gd name="connsiteX40" fmla="*/ 1652587 w 1866900"/>
              <a:gd name="connsiteY40" fmla="*/ 111027 h 870646"/>
              <a:gd name="connsiteX41" fmla="*/ 1650206 w 1866900"/>
              <a:gd name="connsiteY41" fmla="*/ 118171 h 870646"/>
              <a:gd name="connsiteX42" fmla="*/ 1645444 w 1866900"/>
              <a:gd name="connsiteY42" fmla="*/ 125315 h 870646"/>
              <a:gd name="connsiteX43" fmla="*/ 1638300 w 1866900"/>
              <a:gd name="connsiteY43" fmla="*/ 139602 h 870646"/>
              <a:gd name="connsiteX44" fmla="*/ 1635919 w 1866900"/>
              <a:gd name="connsiteY44" fmla="*/ 158652 h 870646"/>
              <a:gd name="connsiteX45" fmla="*/ 1633537 w 1866900"/>
              <a:gd name="connsiteY45" fmla="*/ 165796 h 870646"/>
              <a:gd name="connsiteX46" fmla="*/ 1628775 w 1866900"/>
              <a:gd name="connsiteY46" fmla="*/ 203896 h 870646"/>
              <a:gd name="connsiteX47" fmla="*/ 1626394 w 1866900"/>
              <a:gd name="connsiteY47" fmla="*/ 270571 h 870646"/>
              <a:gd name="connsiteX48" fmla="*/ 1628775 w 1866900"/>
              <a:gd name="connsiteY48" fmla="*/ 337246 h 870646"/>
              <a:gd name="connsiteX49" fmla="*/ 1631156 w 1866900"/>
              <a:gd name="connsiteY49" fmla="*/ 344390 h 870646"/>
              <a:gd name="connsiteX50" fmla="*/ 1645444 w 1866900"/>
              <a:gd name="connsiteY50" fmla="*/ 358677 h 870646"/>
              <a:gd name="connsiteX51" fmla="*/ 1652587 w 1866900"/>
              <a:gd name="connsiteY51" fmla="*/ 361058 h 870646"/>
              <a:gd name="connsiteX52" fmla="*/ 1659731 w 1866900"/>
              <a:gd name="connsiteY52" fmla="*/ 365821 h 870646"/>
              <a:gd name="connsiteX53" fmla="*/ 1726406 w 1866900"/>
              <a:gd name="connsiteY53" fmla="*/ 361058 h 870646"/>
              <a:gd name="connsiteX54" fmla="*/ 1733550 w 1866900"/>
              <a:gd name="connsiteY54" fmla="*/ 296765 h 870646"/>
              <a:gd name="connsiteX55" fmla="*/ 1738312 w 1866900"/>
              <a:gd name="connsiteY55" fmla="*/ 270571 h 870646"/>
              <a:gd name="connsiteX56" fmla="*/ 1743075 w 1866900"/>
              <a:gd name="connsiteY56" fmla="*/ 263427 h 870646"/>
              <a:gd name="connsiteX57" fmla="*/ 1750219 w 1866900"/>
              <a:gd name="connsiteY57" fmla="*/ 261046 h 870646"/>
              <a:gd name="connsiteX58" fmla="*/ 1757362 w 1866900"/>
              <a:gd name="connsiteY58" fmla="*/ 256283 h 870646"/>
              <a:gd name="connsiteX59" fmla="*/ 1774031 w 1866900"/>
              <a:gd name="connsiteY59" fmla="*/ 251521 h 870646"/>
              <a:gd name="connsiteX60" fmla="*/ 1797844 w 1866900"/>
              <a:gd name="connsiteY60" fmla="*/ 253902 h 870646"/>
              <a:gd name="connsiteX61" fmla="*/ 1819275 w 1866900"/>
              <a:gd name="connsiteY61" fmla="*/ 270571 h 870646"/>
              <a:gd name="connsiteX62" fmla="*/ 1826419 w 1866900"/>
              <a:gd name="connsiteY62" fmla="*/ 275333 h 870646"/>
              <a:gd name="connsiteX63" fmla="*/ 1838325 w 1866900"/>
              <a:gd name="connsiteY63" fmla="*/ 296765 h 870646"/>
              <a:gd name="connsiteX64" fmla="*/ 1826419 w 1866900"/>
              <a:gd name="connsiteY64" fmla="*/ 327721 h 870646"/>
              <a:gd name="connsiteX65" fmla="*/ 1819275 w 1866900"/>
              <a:gd name="connsiteY65" fmla="*/ 330102 h 870646"/>
              <a:gd name="connsiteX66" fmla="*/ 1804987 w 1866900"/>
              <a:gd name="connsiteY66" fmla="*/ 342008 h 870646"/>
              <a:gd name="connsiteX67" fmla="*/ 1795462 w 1866900"/>
              <a:gd name="connsiteY67" fmla="*/ 356296 h 870646"/>
              <a:gd name="connsiteX68" fmla="*/ 1800225 w 1866900"/>
              <a:gd name="connsiteY68" fmla="*/ 396777 h 870646"/>
              <a:gd name="connsiteX69" fmla="*/ 1802606 w 1866900"/>
              <a:gd name="connsiteY69" fmla="*/ 403921 h 870646"/>
              <a:gd name="connsiteX70" fmla="*/ 1807369 w 1866900"/>
              <a:gd name="connsiteY70" fmla="*/ 411065 h 870646"/>
              <a:gd name="connsiteX71" fmla="*/ 1812131 w 1866900"/>
              <a:gd name="connsiteY71" fmla="*/ 425352 h 870646"/>
              <a:gd name="connsiteX72" fmla="*/ 1824037 w 1866900"/>
              <a:gd name="connsiteY72" fmla="*/ 446783 h 870646"/>
              <a:gd name="connsiteX73" fmla="*/ 1821656 w 1866900"/>
              <a:gd name="connsiteY73" fmla="*/ 484883 h 870646"/>
              <a:gd name="connsiteX74" fmla="*/ 1816894 w 1866900"/>
              <a:gd name="connsiteY74" fmla="*/ 492027 h 870646"/>
              <a:gd name="connsiteX75" fmla="*/ 1788319 w 1866900"/>
              <a:gd name="connsiteY75" fmla="*/ 484883 h 870646"/>
              <a:gd name="connsiteX76" fmla="*/ 1781175 w 1866900"/>
              <a:gd name="connsiteY76" fmla="*/ 482502 h 870646"/>
              <a:gd name="connsiteX77" fmla="*/ 1774031 w 1866900"/>
              <a:gd name="connsiteY77" fmla="*/ 480121 h 870646"/>
              <a:gd name="connsiteX78" fmla="*/ 1759744 w 1866900"/>
              <a:gd name="connsiteY78" fmla="*/ 458690 h 870646"/>
              <a:gd name="connsiteX79" fmla="*/ 1754981 w 1866900"/>
              <a:gd name="connsiteY79" fmla="*/ 451546 h 870646"/>
              <a:gd name="connsiteX80" fmla="*/ 1747837 w 1866900"/>
              <a:gd name="connsiteY80" fmla="*/ 437258 h 870646"/>
              <a:gd name="connsiteX81" fmla="*/ 1728787 w 1866900"/>
              <a:gd name="connsiteY81" fmla="*/ 425352 h 870646"/>
              <a:gd name="connsiteX82" fmla="*/ 1721644 w 1866900"/>
              <a:gd name="connsiteY82" fmla="*/ 420590 h 870646"/>
              <a:gd name="connsiteX83" fmla="*/ 1707356 w 1866900"/>
              <a:gd name="connsiteY83" fmla="*/ 415827 h 870646"/>
              <a:gd name="connsiteX84" fmla="*/ 1690687 w 1866900"/>
              <a:gd name="connsiteY84" fmla="*/ 418208 h 870646"/>
              <a:gd name="connsiteX85" fmla="*/ 1654969 w 1866900"/>
              <a:gd name="connsiteY85" fmla="*/ 425352 h 870646"/>
              <a:gd name="connsiteX86" fmla="*/ 1647825 w 1866900"/>
              <a:gd name="connsiteY86" fmla="*/ 439640 h 870646"/>
              <a:gd name="connsiteX87" fmla="*/ 1652587 w 1866900"/>
              <a:gd name="connsiteY87" fmla="*/ 522983 h 870646"/>
              <a:gd name="connsiteX88" fmla="*/ 1657350 w 1866900"/>
              <a:gd name="connsiteY88" fmla="*/ 537271 h 870646"/>
              <a:gd name="connsiteX89" fmla="*/ 1662112 w 1866900"/>
              <a:gd name="connsiteY89" fmla="*/ 553940 h 870646"/>
              <a:gd name="connsiteX90" fmla="*/ 1666875 w 1866900"/>
              <a:gd name="connsiteY90" fmla="*/ 561083 h 870646"/>
              <a:gd name="connsiteX91" fmla="*/ 1676400 w 1866900"/>
              <a:gd name="connsiteY91" fmla="*/ 572990 h 870646"/>
              <a:gd name="connsiteX92" fmla="*/ 1678781 w 1866900"/>
              <a:gd name="connsiteY92" fmla="*/ 580133 h 870646"/>
              <a:gd name="connsiteX93" fmla="*/ 1688306 w 1866900"/>
              <a:gd name="connsiteY93" fmla="*/ 594421 h 870646"/>
              <a:gd name="connsiteX94" fmla="*/ 1693069 w 1866900"/>
              <a:gd name="connsiteY94" fmla="*/ 601565 h 870646"/>
              <a:gd name="connsiteX95" fmla="*/ 1697831 w 1866900"/>
              <a:gd name="connsiteY95" fmla="*/ 615852 h 870646"/>
              <a:gd name="connsiteX96" fmla="*/ 1707356 w 1866900"/>
              <a:gd name="connsiteY96" fmla="*/ 630140 h 870646"/>
              <a:gd name="connsiteX97" fmla="*/ 1714500 w 1866900"/>
              <a:gd name="connsiteY97" fmla="*/ 651571 h 870646"/>
              <a:gd name="connsiteX98" fmla="*/ 1716881 w 1866900"/>
              <a:gd name="connsiteY98" fmla="*/ 658715 h 870646"/>
              <a:gd name="connsiteX99" fmla="*/ 1731169 w 1866900"/>
              <a:gd name="connsiteY99" fmla="*/ 665858 h 870646"/>
              <a:gd name="connsiteX100" fmla="*/ 1781175 w 1866900"/>
              <a:gd name="connsiteY100" fmla="*/ 658715 h 870646"/>
              <a:gd name="connsiteX101" fmla="*/ 1788319 w 1866900"/>
              <a:gd name="connsiteY101" fmla="*/ 653952 h 870646"/>
              <a:gd name="connsiteX102" fmla="*/ 1802606 w 1866900"/>
              <a:gd name="connsiteY102" fmla="*/ 649190 h 870646"/>
              <a:gd name="connsiteX103" fmla="*/ 1809750 w 1866900"/>
              <a:gd name="connsiteY103" fmla="*/ 644427 h 870646"/>
              <a:gd name="connsiteX104" fmla="*/ 1852612 w 1866900"/>
              <a:gd name="connsiteY104" fmla="*/ 644427 h 870646"/>
              <a:gd name="connsiteX105" fmla="*/ 1859756 w 1866900"/>
              <a:gd name="connsiteY105" fmla="*/ 649190 h 870646"/>
              <a:gd name="connsiteX106" fmla="*/ 1862137 w 1866900"/>
              <a:gd name="connsiteY106" fmla="*/ 656333 h 870646"/>
              <a:gd name="connsiteX107" fmla="*/ 1866900 w 1866900"/>
              <a:gd name="connsiteY107" fmla="*/ 663477 h 870646"/>
              <a:gd name="connsiteX108" fmla="*/ 1864519 w 1866900"/>
              <a:gd name="connsiteY108" fmla="*/ 696815 h 870646"/>
              <a:gd name="connsiteX109" fmla="*/ 1857375 w 1866900"/>
              <a:gd name="connsiteY109" fmla="*/ 703958 h 870646"/>
              <a:gd name="connsiteX110" fmla="*/ 1854994 w 1866900"/>
              <a:gd name="connsiteY110" fmla="*/ 711102 h 870646"/>
              <a:gd name="connsiteX111" fmla="*/ 1840706 w 1866900"/>
              <a:gd name="connsiteY111" fmla="*/ 723008 h 870646"/>
              <a:gd name="connsiteX112" fmla="*/ 1833562 w 1866900"/>
              <a:gd name="connsiteY112" fmla="*/ 725390 h 870646"/>
              <a:gd name="connsiteX113" fmla="*/ 1826419 w 1866900"/>
              <a:gd name="connsiteY113" fmla="*/ 730152 h 870646"/>
              <a:gd name="connsiteX114" fmla="*/ 1793081 w 1866900"/>
              <a:gd name="connsiteY114" fmla="*/ 739677 h 870646"/>
              <a:gd name="connsiteX115" fmla="*/ 1785937 w 1866900"/>
              <a:gd name="connsiteY115" fmla="*/ 742058 h 870646"/>
              <a:gd name="connsiteX116" fmla="*/ 1771650 w 1866900"/>
              <a:gd name="connsiteY116" fmla="*/ 751583 h 870646"/>
              <a:gd name="connsiteX117" fmla="*/ 1762125 w 1866900"/>
              <a:gd name="connsiteY117" fmla="*/ 763490 h 870646"/>
              <a:gd name="connsiteX118" fmla="*/ 1754981 w 1866900"/>
              <a:gd name="connsiteY118" fmla="*/ 784921 h 870646"/>
              <a:gd name="connsiteX119" fmla="*/ 1752600 w 1866900"/>
              <a:gd name="connsiteY119" fmla="*/ 792065 h 870646"/>
              <a:gd name="connsiteX120" fmla="*/ 1747837 w 1866900"/>
              <a:gd name="connsiteY120" fmla="*/ 799208 h 870646"/>
              <a:gd name="connsiteX121" fmla="*/ 1745456 w 1866900"/>
              <a:gd name="connsiteY121" fmla="*/ 837308 h 870646"/>
              <a:gd name="connsiteX122" fmla="*/ 1743075 w 1866900"/>
              <a:gd name="connsiteY122" fmla="*/ 844452 h 870646"/>
              <a:gd name="connsiteX123" fmla="*/ 1733550 w 1866900"/>
              <a:gd name="connsiteY123" fmla="*/ 858740 h 870646"/>
              <a:gd name="connsiteX124" fmla="*/ 1712119 w 1866900"/>
              <a:gd name="connsiteY124" fmla="*/ 868265 h 870646"/>
              <a:gd name="connsiteX125" fmla="*/ 1704975 w 1866900"/>
              <a:gd name="connsiteY125" fmla="*/ 870646 h 870646"/>
              <a:gd name="connsiteX126" fmla="*/ 1688306 w 1866900"/>
              <a:gd name="connsiteY126" fmla="*/ 868265 h 870646"/>
              <a:gd name="connsiteX127" fmla="*/ 1678781 w 1866900"/>
              <a:gd name="connsiteY127" fmla="*/ 853977 h 870646"/>
              <a:gd name="connsiteX128" fmla="*/ 1674019 w 1866900"/>
              <a:gd name="connsiteY128" fmla="*/ 846833 h 870646"/>
              <a:gd name="connsiteX129" fmla="*/ 1676400 w 1866900"/>
              <a:gd name="connsiteY129" fmla="*/ 811115 h 870646"/>
              <a:gd name="connsiteX130" fmla="*/ 1678781 w 1866900"/>
              <a:gd name="connsiteY130" fmla="*/ 803971 h 870646"/>
              <a:gd name="connsiteX131" fmla="*/ 1676400 w 1866900"/>
              <a:gd name="connsiteY131" fmla="*/ 744440 h 870646"/>
              <a:gd name="connsiteX132" fmla="*/ 1671637 w 1866900"/>
              <a:gd name="connsiteY132" fmla="*/ 730152 h 870646"/>
              <a:gd name="connsiteX133" fmla="*/ 1664494 w 1866900"/>
              <a:gd name="connsiteY133" fmla="*/ 715865 h 870646"/>
              <a:gd name="connsiteX134" fmla="*/ 1657350 w 1866900"/>
              <a:gd name="connsiteY134" fmla="*/ 711102 h 870646"/>
              <a:gd name="connsiteX135" fmla="*/ 1654969 w 1866900"/>
              <a:gd name="connsiteY135" fmla="*/ 703958 h 870646"/>
              <a:gd name="connsiteX136" fmla="*/ 1645444 w 1866900"/>
              <a:gd name="connsiteY136" fmla="*/ 689671 h 870646"/>
              <a:gd name="connsiteX137" fmla="*/ 1643062 w 1866900"/>
              <a:gd name="connsiteY137" fmla="*/ 682527 h 870646"/>
              <a:gd name="connsiteX138" fmla="*/ 1635919 w 1866900"/>
              <a:gd name="connsiteY138" fmla="*/ 677765 h 870646"/>
              <a:gd name="connsiteX139" fmla="*/ 1624012 w 1866900"/>
              <a:gd name="connsiteY139" fmla="*/ 656333 h 870646"/>
              <a:gd name="connsiteX140" fmla="*/ 1619250 w 1866900"/>
              <a:gd name="connsiteY140" fmla="*/ 649190 h 870646"/>
              <a:gd name="connsiteX141" fmla="*/ 1614487 w 1866900"/>
              <a:gd name="connsiteY141" fmla="*/ 642046 h 870646"/>
              <a:gd name="connsiteX142" fmla="*/ 1609725 w 1866900"/>
              <a:gd name="connsiteY142" fmla="*/ 625377 h 870646"/>
              <a:gd name="connsiteX143" fmla="*/ 1604962 w 1866900"/>
              <a:gd name="connsiteY143" fmla="*/ 611090 h 870646"/>
              <a:gd name="connsiteX144" fmla="*/ 1602581 w 1866900"/>
              <a:gd name="connsiteY144" fmla="*/ 603946 h 870646"/>
              <a:gd name="connsiteX145" fmla="*/ 1597819 w 1866900"/>
              <a:gd name="connsiteY145" fmla="*/ 587277 h 870646"/>
              <a:gd name="connsiteX146" fmla="*/ 1590675 w 1866900"/>
              <a:gd name="connsiteY146" fmla="*/ 580133 h 870646"/>
              <a:gd name="connsiteX147" fmla="*/ 1585912 w 1866900"/>
              <a:gd name="connsiteY147" fmla="*/ 572990 h 870646"/>
              <a:gd name="connsiteX148" fmla="*/ 1571625 w 1866900"/>
              <a:gd name="connsiteY148" fmla="*/ 563465 h 870646"/>
              <a:gd name="connsiteX149" fmla="*/ 1557337 w 1866900"/>
              <a:gd name="connsiteY149" fmla="*/ 551558 h 870646"/>
              <a:gd name="connsiteX150" fmla="*/ 1547812 w 1866900"/>
              <a:gd name="connsiteY150" fmla="*/ 542033 h 870646"/>
              <a:gd name="connsiteX151" fmla="*/ 1538287 w 1866900"/>
              <a:gd name="connsiteY151" fmla="*/ 532508 h 870646"/>
              <a:gd name="connsiteX152" fmla="*/ 1526381 w 1866900"/>
              <a:gd name="connsiteY152" fmla="*/ 518221 h 870646"/>
              <a:gd name="connsiteX153" fmla="*/ 1521619 w 1866900"/>
              <a:gd name="connsiteY153" fmla="*/ 511077 h 870646"/>
              <a:gd name="connsiteX154" fmla="*/ 1514475 w 1866900"/>
              <a:gd name="connsiteY154" fmla="*/ 508696 h 870646"/>
              <a:gd name="connsiteX155" fmla="*/ 1502569 w 1866900"/>
              <a:gd name="connsiteY155" fmla="*/ 496790 h 870646"/>
              <a:gd name="connsiteX156" fmla="*/ 1490662 w 1866900"/>
              <a:gd name="connsiteY156" fmla="*/ 482502 h 870646"/>
              <a:gd name="connsiteX157" fmla="*/ 1469231 w 1866900"/>
              <a:gd name="connsiteY157" fmla="*/ 472977 h 870646"/>
              <a:gd name="connsiteX158" fmla="*/ 1231106 w 1866900"/>
              <a:gd name="connsiteY158" fmla="*/ 470596 h 870646"/>
              <a:gd name="connsiteX159" fmla="*/ 1031081 w 1866900"/>
              <a:gd name="connsiteY159" fmla="*/ 461071 h 870646"/>
              <a:gd name="connsiteX160" fmla="*/ 840581 w 1866900"/>
              <a:gd name="connsiteY160" fmla="*/ 458690 h 870646"/>
              <a:gd name="connsiteX161" fmla="*/ 750094 w 1866900"/>
              <a:gd name="connsiteY161" fmla="*/ 456308 h 870646"/>
              <a:gd name="connsiteX162" fmla="*/ 500063 w 1866900"/>
              <a:gd name="connsiteY162" fmla="*/ 463452 h 870646"/>
              <a:gd name="connsiteX163" fmla="*/ 347662 w 1866900"/>
              <a:gd name="connsiteY163" fmla="*/ 482502 h 870646"/>
              <a:gd name="connsiteX164" fmla="*/ 250031 w 1866900"/>
              <a:gd name="connsiteY164" fmla="*/ 513458 h 870646"/>
              <a:gd name="connsiteX165" fmla="*/ 185737 w 1866900"/>
              <a:gd name="connsiteY165" fmla="*/ 546796 h 870646"/>
              <a:gd name="connsiteX0" fmla="*/ 185737 w 1866900"/>
              <a:gd name="connsiteY0" fmla="*/ 547638 h 871488"/>
              <a:gd name="connsiteX1" fmla="*/ 128586 w 1866900"/>
              <a:gd name="connsiteY1" fmla="*/ 588120 h 871488"/>
              <a:gd name="connsiteX2" fmla="*/ 85726 w 1866900"/>
              <a:gd name="connsiteY2" fmla="*/ 607169 h 871488"/>
              <a:gd name="connsiteX3" fmla="*/ 11906 w 1866900"/>
              <a:gd name="connsiteY3" fmla="*/ 633363 h 871488"/>
              <a:gd name="connsiteX4" fmla="*/ 33337 w 1866900"/>
              <a:gd name="connsiteY4" fmla="*/ 571450 h 871488"/>
              <a:gd name="connsiteX5" fmla="*/ 0 w 1866900"/>
              <a:gd name="connsiteY5" fmla="*/ 526206 h 871488"/>
              <a:gd name="connsiteX6" fmla="*/ 42863 w 1866900"/>
              <a:gd name="connsiteY6" fmla="*/ 423815 h 871488"/>
              <a:gd name="connsiteX7" fmla="*/ 2381 w 1866900"/>
              <a:gd name="connsiteY7" fmla="*/ 359519 h 871488"/>
              <a:gd name="connsiteX8" fmla="*/ 83343 w 1866900"/>
              <a:gd name="connsiteY8" fmla="*/ 357137 h 871488"/>
              <a:gd name="connsiteX9" fmla="*/ 152401 w 1866900"/>
              <a:gd name="connsiteY9" fmla="*/ 373807 h 871488"/>
              <a:gd name="connsiteX10" fmla="*/ 269081 w 1866900"/>
              <a:gd name="connsiteY10" fmla="*/ 385712 h 871488"/>
              <a:gd name="connsiteX11" fmla="*/ 369094 w 1866900"/>
              <a:gd name="connsiteY11" fmla="*/ 390475 h 871488"/>
              <a:gd name="connsiteX12" fmla="*/ 652463 w 1866900"/>
              <a:gd name="connsiteY12" fmla="*/ 385713 h 871488"/>
              <a:gd name="connsiteX13" fmla="*/ 1042987 w 1866900"/>
              <a:gd name="connsiteY13" fmla="*/ 380951 h 871488"/>
              <a:gd name="connsiteX14" fmla="*/ 1345406 w 1866900"/>
              <a:gd name="connsiteY14" fmla="*/ 383332 h 871488"/>
              <a:gd name="connsiteX15" fmla="*/ 1466850 w 1866900"/>
              <a:gd name="connsiteY15" fmla="*/ 376188 h 871488"/>
              <a:gd name="connsiteX16" fmla="*/ 1531143 w 1866900"/>
              <a:gd name="connsiteY16" fmla="*/ 299989 h 871488"/>
              <a:gd name="connsiteX17" fmla="*/ 1557337 w 1866900"/>
              <a:gd name="connsiteY17" fmla="*/ 235695 h 871488"/>
              <a:gd name="connsiteX18" fmla="*/ 1581150 w 1866900"/>
              <a:gd name="connsiteY18" fmla="*/ 178544 h 871488"/>
              <a:gd name="connsiteX19" fmla="*/ 1595437 w 1866900"/>
              <a:gd name="connsiteY19" fmla="*/ 119013 h 871488"/>
              <a:gd name="connsiteX20" fmla="*/ 1590675 w 1866900"/>
              <a:gd name="connsiteY20" fmla="*/ 90438 h 871488"/>
              <a:gd name="connsiteX21" fmla="*/ 1564481 w 1866900"/>
              <a:gd name="connsiteY21" fmla="*/ 66625 h 871488"/>
              <a:gd name="connsiteX22" fmla="*/ 1547812 w 1866900"/>
              <a:gd name="connsiteY22" fmla="*/ 57100 h 871488"/>
              <a:gd name="connsiteX23" fmla="*/ 1526381 w 1866900"/>
              <a:gd name="connsiteY23" fmla="*/ 45194 h 871488"/>
              <a:gd name="connsiteX24" fmla="*/ 1535906 w 1866900"/>
              <a:gd name="connsiteY24" fmla="*/ 2331 h 871488"/>
              <a:gd name="connsiteX25" fmla="*/ 1566862 w 1866900"/>
              <a:gd name="connsiteY25" fmla="*/ 7094 h 871488"/>
              <a:gd name="connsiteX26" fmla="*/ 1600200 w 1866900"/>
              <a:gd name="connsiteY26" fmla="*/ 19000 h 871488"/>
              <a:gd name="connsiteX27" fmla="*/ 1614487 w 1866900"/>
              <a:gd name="connsiteY27" fmla="*/ 21382 h 871488"/>
              <a:gd name="connsiteX28" fmla="*/ 1638300 w 1866900"/>
              <a:gd name="connsiteY28" fmla="*/ 28525 h 871488"/>
              <a:gd name="connsiteX29" fmla="*/ 1652587 w 1866900"/>
              <a:gd name="connsiteY29" fmla="*/ 30907 h 871488"/>
              <a:gd name="connsiteX30" fmla="*/ 1676400 w 1866900"/>
              <a:gd name="connsiteY30" fmla="*/ 33288 h 871488"/>
              <a:gd name="connsiteX31" fmla="*/ 1702594 w 1866900"/>
              <a:gd name="connsiteY31" fmla="*/ 38050 h 871488"/>
              <a:gd name="connsiteX32" fmla="*/ 1709737 w 1866900"/>
              <a:gd name="connsiteY32" fmla="*/ 40432 h 871488"/>
              <a:gd name="connsiteX33" fmla="*/ 1716881 w 1866900"/>
              <a:gd name="connsiteY33" fmla="*/ 47575 h 871488"/>
              <a:gd name="connsiteX34" fmla="*/ 1721644 w 1866900"/>
              <a:gd name="connsiteY34" fmla="*/ 61863 h 871488"/>
              <a:gd name="connsiteX35" fmla="*/ 1726406 w 1866900"/>
              <a:gd name="connsiteY35" fmla="*/ 78532 h 871488"/>
              <a:gd name="connsiteX36" fmla="*/ 1724025 w 1866900"/>
              <a:gd name="connsiteY36" fmla="*/ 102344 h 871488"/>
              <a:gd name="connsiteX37" fmla="*/ 1716881 w 1866900"/>
              <a:gd name="connsiteY37" fmla="*/ 104725 h 871488"/>
              <a:gd name="connsiteX38" fmla="*/ 1659731 w 1866900"/>
              <a:gd name="connsiteY38" fmla="*/ 107107 h 871488"/>
              <a:gd name="connsiteX39" fmla="*/ 1652587 w 1866900"/>
              <a:gd name="connsiteY39" fmla="*/ 111869 h 871488"/>
              <a:gd name="connsiteX40" fmla="*/ 1650206 w 1866900"/>
              <a:gd name="connsiteY40" fmla="*/ 119013 h 871488"/>
              <a:gd name="connsiteX41" fmla="*/ 1645444 w 1866900"/>
              <a:gd name="connsiteY41" fmla="*/ 126157 h 871488"/>
              <a:gd name="connsiteX42" fmla="*/ 1638300 w 1866900"/>
              <a:gd name="connsiteY42" fmla="*/ 140444 h 871488"/>
              <a:gd name="connsiteX43" fmla="*/ 1635919 w 1866900"/>
              <a:gd name="connsiteY43" fmla="*/ 159494 h 871488"/>
              <a:gd name="connsiteX44" fmla="*/ 1633537 w 1866900"/>
              <a:gd name="connsiteY44" fmla="*/ 166638 h 871488"/>
              <a:gd name="connsiteX45" fmla="*/ 1628775 w 1866900"/>
              <a:gd name="connsiteY45" fmla="*/ 204738 h 871488"/>
              <a:gd name="connsiteX46" fmla="*/ 1626394 w 1866900"/>
              <a:gd name="connsiteY46" fmla="*/ 271413 h 871488"/>
              <a:gd name="connsiteX47" fmla="*/ 1628775 w 1866900"/>
              <a:gd name="connsiteY47" fmla="*/ 338088 h 871488"/>
              <a:gd name="connsiteX48" fmla="*/ 1631156 w 1866900"/>
              <a:gd name="connsiteY48" fmla="*/ 345232 h 871488"/>
              <a:gd name="connsiteX49" fmla="*/ 1645444 w 1866900"/>
              <a:gd name="connsiteY49" fmla="*/ 359519 h 871488"/>
              <a:gd name="connsiteX50" fmla="*/ 1652587 w 1866900"/>
              <a:gd name="connsiteY50" fmla="*/ 361900 h 871488"/>
              <a:gd name="connsiteX51" fmla="*/ 1659731 w 1866900"/>
              <a:gd name="connsiteY51" fmla="*/ 366663 h 871488"/>
              <a:gd name="connsiteX52" fmla="*/ 1726406 w 1866900"/>
              <a:gd name="connsiteY52" fmla="*/ 361900 h 871488"/>
              <a:gd name="connsiteX53" fmla="*/ 1733550 w 1866900"/>
              <a:gd name="connsiteY53" fmla="*/ 297607 h 871488"/>
              <a:gd name="connsiteX54" fmla="*/ 1738312 w 1866900"/>
              <a:gd name="connsiteY54" fmla="*/ 271413 h 871488"/>
              <a:gd name="connsiteX55" fmla="*/ 1743075 w 1866900"/>
              <a:gd name="connsiteY55" fmla="*/ 264269 h 871488"/>
              <a:gd name="connsiteX56" fmla="*/ 1750219 w 1866900"/>
              <a:gd name="connsiteY56" fmla="*/ 261888 h 871488"/>
              <a:gd name="connsiteX57" fmla="*/ 1757362 w 1866900"/>
              <a:gd name="connsiteY57" fmla="*/ 257125 h 871488"/>
              <a:gd name="connsiteX58" fmla="*/ 1774031 w 1866900"/>
              <a:gd name="connsiteY58" fmla="*/ 252363 h 871488"/>
              <a:gd name="connsiteX59" fmla="*/ 1797844 w 1866900"/>
              <a:gd name="connsiteY59" fmla="*/ 254744 h 871488"/>
              <a:gd name="connsiteX60" fmla="*/ 1819275 w 1866900"/>
              <a:gd name="connsiteY60" fmla="*/ 271413 h 871488"/>
              <a:gd name="connsiteX61" fmla="*/ 1826419 w 1866900"/>
              <a:gd name="connsiteY61" fmla="*/ 276175 h 871488"/>
              <a:gd name="connsiteX62" fmla="*/ 1838325 w 1866900"/>
              <a:gd name="connsiteY62" fmla="*/ 297607 h 871488"/>
              <a:gd name="connsiteX63" fmla="*/ 1826419 w 1866900"/>
              <a:gd name="connsiteY63" fmla="*/ 328563 h 871488"/>
              <a:gd name="connsiteX64" fmla="*/ 1819275 w 1866900"/>
              <a:gd name="connsiteY64" fmla="*/ 330944 h 871488"/>
              <a:gd name="connsiteX65" fmla="*/ 1804987 w 1866900"/>
              <a:gd name="connsiteY65" fmla="*/ 342850 h 871488"/>
              <a:gd name="connsiteX66" fmla="*/ 1795462 w 1866900"/>
              <a:gd name="connsiteY66" fmla="*/ 357138 h 871488"/>
              <a:gd name="connsiteX67" fmla="*/ 1800225 w 1866900"/>
              <a:gd name="connsiteY67" fmla="*/ 397619 h 871488"/>
              <a:gd name="connsiteX68" fmla="*/ 1802606 w 1866900"/>
              <a:gd name="connsiteY68" fmla="*/ 404763 h 871488"/>
              <a:gd name="connsiteX69" fmla="*/ 1807369 w 1866900"/>
              <a:gd name="connsiteY69" fmla="*/ 411907 h 871488"/>
              <a:gd name="connsiteX70" fmla="*/ 1812131 w 1866900"/>
              <a:gd name="connsiteY70" fmla="*/ 426194 h 871488"/>
              <a:gd name="connsiteX71" fmla="*/ 1824037 w 1866900"/>
              <a:gd name="connsiteY71" fmla="*/ 447625 h 871488"/>
              <a:gd name="connsiteX72" fmla="*/ 1821656 w 1866900"/>
              <a:gd name="connsiteY72" fmla="*/ 485725 h 871488"/>
              <a:gd name="connsiteX73" fmla="*/ 1816894 w 1866900"/>
              <a:gd name="connsiteY73" fmla="*/ 492869 h 871488"/>
              <a:gd name="connsiteX74" fmla="*/ 1788319 w 1866900"/>
              <a:gd name="connsiteY74" fmla="*/ 485725 h 871488"/>
              <a:gd name="connsiteX75" fmla="*/ 1781175 w 1866900"/>
              <a:gd name="connsiteY75" fmla="*/ 483344 h 871488"/>
              <a:gd name="connsiteX76" fmla="*/ 1774031 w 1866900"/>
              <a:gd name="connsiteY76" fmla="*/ 480963 h 871488"/>
              <a:gd name="connsiteX77" fmla="*/ 1759744 w 1866900"/>
              <a:gd name="connsiteY77" fmla="*/ 459532 h 871488"/>
              <a:gd name="connsiteX78" fmla="*/ 1754981 w 1866900"/>
              <a:gd name="connsiteY78" fmla="*/ 452388 h 871488"/>
              <a:gd name="connsiteX79" fmla="*/ 1747837 w 1866900"/>
              <a:gd name="connsiteY79" fmla="*/ 438100 h 871488"/>
              <a:gd name="connsiteX80" fmla="*/ 1728787 w 1866900"/>
              <a:gd name="connsiteY80" fmla="*/ 426194 h 871488"/>
              <a:gd name="connsiteX81" fmla="*/ 1721644 w 1866900"/>
              <a:gd name="connsiteY81" fmla="*/ 421432 h 871488"/>
              <a:gd name="connsiteX82" fmla="*/ 1707356 w 1866900"/>
              <a:gd name="connsiteY82" fmla="*/ 416669 h 871488"/>
              <a:gd name="connsiteX83" fmla="*/ 1690687 w 1866900"/>
              <a:gd name="connsiteY83" fmla="*/ 419050 h 871488"/>
              <a:gd name="connsiteX84" fmla="*/ 1654969 w 1866900"/>
              <a:gd name="connsiteY84" fmla="*/ 426194 h 871488"/>
              <a:gd name="connsiteX85" fmla="*/ 1647825 w 1866900"/>
              <a:gd name="connsiteY85" fmla="*/ 440482 h 871488"/>
              <a:gd name="connsiteX86" fmla="*/ 1652587 w 1866900"/>
              <a:gd name="connsiteY86" fmla="*/ 523825 h 871488"/>
              <a:gd name="connsiteX87" fmla="*/ 1657350 w 1866900"/>
              <a:gd name="connsiteY87" fmla="*/ 538113 h 871488"/>
              <a:gd name="connsiteX88" fmla="*/ 1662112 w 1866900"/>
              <a:gd name="connsiteY88" fmla="*/ 554782 h 871488"/>
              <a:gd name="connsiteX89" fmla="*/ 1666875 w 1866900"/>
              <a:gd name="connsiteY89" fmla="*/ 561925 h 871488"/>
              <a:gd name="connsiteX90" fmla="*/ 1676400 w 1866900"/>
              <a:gd name="connsiteY90" fmla="*/ 573832 h 871488"/>
              <a:gd name="connsiteX91" fmla="*/ 1678781 w 1866900"/>
              <a:gd name="connsiteY91" fmla="*/ 580975 h 871488"/>
              <a:gd name="connsiteX92" fmla="*/ 1688306 w 1866900"/>
              <a:gd name="connsiteY92" fmla="*/ 595263 h 871488"/>
              <a:gd name="connsiteX93" fmla="*/ 1693069 w 1866900"/>
              <a:gd name="connsiteY93" fmla="*/ 602407 h 871488"/>
              <a:gd name="connsiteX94" fmla="*/ 1697831 w 1866900"/>
              <a:gd name="connsiteY94" fmla="*/ 616694 h 871488"/>
              <a:gd name="connsiteX95" fmla="*/ 1707356 w 1866900"/>
              <a:gd name="connsiteY95" fmla="*/ 630982 h 871488"/>
              <a:gd name="connsiteX96" fmla="*/ 1714500 w 1866900"/>
              <a:gd name="connsiteY96" fmla="*/ 652413 h 871488"/>
              <a:gd name="connsiteX97" fmla="*/ 1716881 w 1866900"/>
              <a:gd name="connsiteY97" fmla="*/ 659557 h 871488"/>
              <a:gd name="connsiteX98" fmla="*/ 1731169 w 1866900"/>
              <a:gd name="connsiteY98" fmla="*/ 666700 h 871488"/>
              <a:gd name="connsiteX99" fmla="*/ 1781175 w 1866900"/>
              <a:gd name="connsiteY99" fmla="*/ 659557 h 871488"/>
              <a:gd name="connsiteX100" fmla="*/ 1788319 w 1866900"/>
              <a:gd name="connsiteY100" fmla="*/ 654794 h 871488"/>
              <a:gd name="connsiteX101" fmla="*/ 1802606 w 1866900"/>
              <a:gd name="connsiteY101" fmla="*/ 650032 h 871488"/>
              <a:gd name="connsiteX102" fmla="*/ 1809750 w 1866900"/>
              <a:gd name="connsiteY102" fmla="*/ 645269 h 871488"/>
              <a:gd name="connsiteX103" fmla="*/ 1852612 w 1866900"/>
              <a:gd name="connsiteY103" fmla="*/ 645269 h 871488"/>
              <a:gd name="connsiteX104" fmla="*/ 1859756 w 1866900"/>
              <a:gd name="connsiteY104" fmla="*/ 650032 h 871488"/>
              <a:gd name="connsiteX105" fmla="*/ 1862137 w 1866900"/>
              <a:gd name="connsiteY105" fmla="*/ 657175 h 871488"/>
              <a:gd name="connsiteX106" fmla="*/ 1866900 w 1866900"/>
              <a:gd name="connsiteY106" fmla="*/ 664319 h 871488"/>
              <a:gd name="connsiteX107" fmla="*/ 1864519 w 1866900"/>
              <a:gd name="connsiteY107" fmla="*/ 697657 h 871488"/>
              <a:gd name="connsiteX108" fmla="*/ 1857375 w 1866900"/>
              <a:gd name="connsiteY108" fmla="*/ 704800 h 871488"/>
              <a:gd name="connsiteX109" fmla="*/ 1854994 w 1866900"/>
              <a:gd name="connsiteY109" fmla="*/ 711944 h 871488"/>
              <a:gd name="connsiteX110" fmla="*/ 1840706 w 1866900"/>
              <a:gd name="connsiteY110" fmla="*/ 723850 h 871488"/>
              <a:gd name="connsiteX111" fmla="*/ 1833562 w 1866900"/>
              <a:gd name="connsiteY111" fmla="*/ 726232 h 871488"/>
              <a:gd name="connsiteX112" fmla="*/ 1826419 w 1866900"/>
              <a:gd name="connsiteY112" fmla="*/ 730994 h 871488"/>
              <a:gd name="connsiteX113" fmla="*/ 1793081 w 1866900"/>
              <a:gd name="connsiteY113" fmla="*/ 740519 h 871488"/>
              <a:gd name="connsiteX114" fmla="*/ 1785937 w 1866900"/>
              <a:gd name="connsiteY114" fmla="*/ 742900 h 871488"/>
              <a:gd name="connsiteX115" fmla="*/ 1771650 w 1866900"/>
              <a:gd name="connsiteY115" fmla="*/ 752425 h 871488"/>
              <a:gd name="connsiteX116" fmla="*/ 1762125 w 1866900"/>
              <a:gd name="connsiteY116" fmla="*/ 764332 h 871488"/>
              <a:gd name="connsiteX117" fmla="*/ 1754981 w 1866900"/>
              <a:gd name="connsiteY117" fmla="*/ 785763 h 871488"/>
              <a:gd name="connsiteX118" fmla="*/ 1752600 w 1866900"/>
              <a:gd name="connsiteY118" fmla="*/ 792907 h 871488"/>
              <a:gd name="connsiteX119" fmla="*/ 1747837 w 1866900"/>
              <a:gd name="connsiteY119" fmla="*/ 800050 h 871488"/>
              <a:gd name="connsiteX120" fmla="*/ 1745456 w 1866900"/>
              <a:gd name="connsiteY120" fmla="*/ 838150 h 871488"/>
              <a:gd name="connsiteX121" fmla="*/ 1743075 w 1866900"/>
              <a:gd name="connsiteY121" fmla="*/ 845294 h 871488"/>
              <a:gd name="connsiteX122" fmla="*/ 1733550 w 1866900"/>
              <a:gd name="connsiteY122" fmla="*/ 859582 h 871488"/>
              <a:gd name="connsiteX123" fmla="*/ 1712119 w 1866900"/>
              <a:gd name="connsiteY123" fmla="*/ 869107 h 871488"/>
              <a:gd name="connsiteX124" fmla="*/ 1704975 w 1866900"/>
              <a:gd name="connsiteY124" fmla="*/ 871488 h 871488"/>
              <a:gd name="connsiteX125" fmla="*/ 1688306 w 1866900"/>
              <a:gd name="connsiteY125" fmla="*/ 869107 h 871488"/>
              <a:gd name="connsiteX126" fmla="*/ 1678781 w 1866900"/>
              <a:gd name="connsiteY126" fmla="*/ 854819 h 871488"/>
              <a:gd name="connsiteX127" fmla="*/ 1674019 w 1866900"/>
              <a:gd name="connsiteY127" fmla="*/ 847675 h 871488"/>
              <a:gd name="connsiteX128" fmla="*/ 1676400 w 1866900"/>
              <a:gd name="connsiteY128" fmla="*/ 811957 h 871488"/>
              <a:gd name="connsiteX129" fmla="*/ 1678781 w 1866900"/>
              <a:gd name="connsiteY129" fmla="*/ 804813 h 871488"/>
              <a:gd name="connsiteX130" fmla="*/ 1676400 w 1866900"/>
              <a:gd name="connsiteY130" fmla="*/ 745282 h 871488"/>
              <a:gd name="connsiteX131" fmla="*/ 1671637 w 1866900"/>
              <a:gd name="connsiteY131" fmla="*/ 730994 h 871488"/>
              <a:gd name="connsiteX132" fmla="*/ 1664494 w 1866900"/>
              <a:gd name="connsiteY132" fmla="*/ 716707 h 871488"/>
              <a:gd name="connsiteX133" fmla="*/ 1657350 w 1866900"/>
              <a:gd name="connsiteY133" fmla="*/ 711944 h 871488"/>
              <a:gd name="connsiteX134" fmla="*/ 1654969 w 1866900"/>
              <a:gd name="connsiteY134" fmla="*/ 704800 h 871488"/>
              <a:gd name="connsiteX135" fmla="*/ 1645444 w 1866900"/>
              <a:gd name="connsiteY135" fmla="*/ 690513 h 871488"/>
              <a:gd name="connsiteX136" fmla="*/ 1643062 w 1866900"/>
              <a:gd name="connsiteY136" fmla="*/ 683369 h 871488"/>
              <a:gd name="connsiteX137" fmla="*/ 1635919 w 1866900"/>
              <a:gd name="connsiteY137" fmla="*/ 678607 h 871488"/>
              <a:gd name="connsiteX138" fmla="*/ 1624012 w 1866900"/>
              <a:gd name="connsiteY138" fmla="*/ 657175 h 871488"/>
              <a:gd name="connsiteX139" fmla="*/ 1619250 w 1866900"/>
              <a:gd name="connsiteY139" fmla="*/ 650032 h 871488"/>
              <a:gd name="connsiteX140" fmla="*/ 1614487 w 1866900"/>
              <a:gd name="connsiteY140" fmla="*/ 642888 h 871488"/>
              <a:gd name="connsiteX141" fmla="*/ 1609725 w 1866900"/>
              <a:gd name="connsiteY141" fmla="*/ 626219 h 871488"/>
              <a:gd name="connsiteX142" fmla="*/ 1604962 w 1866900"/>
              <a:gd name="connsiteY142" fmla="*/ 611932 h 871488"/>
              <a:gd name="connsiteX143" fmla="*/ 1602581 w 1866900"/>
              <a:gd name="connsiteY143" fmla="*/ 604788 h 871488"/>
              <a:gd name="connsiteX144" fmla="*/ 1597819 w 1866900"/>
              <a:gd name="connsiteY144" fmla="*/ 588119 h 871488"/>
              <a:gd name="connsiteX145" fmla="*/ 1590675 w 1866900"/>
              <a:gd name="connsiteY145" fmla="*/ 580975 h 871488"/>
              <a:gd name="connsiteX146" fmla="*/ 1585912 w 1866900"/>
              <a:gd name="connsiteY146" fmla="*/ 573832 h 871488"/>
              <a:gd name="connsiteX147" fmla="*/ 1571625 w 1866900"/>
              <a:gd name="connsiteY147" fmla="*/ 564307 h 871488"/>
              <a:gd name="connsiteX148" fmla="*/ 1557337 w 1866900"/>
              <a:gd name="connsiteY148" fmla="*/ 552400 h 871488"/>
              <a:gd name="connsiteX149" fmla="*/ 1547812 w 1866900"/>
              <a:gd name="connsiteY149" fmla="*/ 542875 h 871488"/>
              <a:gd name="connsiteX150" fmla="*/ 1538287 w 1866900"/>
              <a:gd name="connsiteY150" fmla="*/ 533350 h 871488"/>
              <a:gd name="connsiteX151" fmla="*/ 1526381 w 1866900"/>
              <a:gd name="connsiteY151" fmla="*/ 519063 h 871488"/>
              <a:gd name="connsiteX152" fmla="*/ 1521619 w 1866900"/>
              <a:gd name="connsiteY152" fmla="*/ 511919 h 871488"/>
              <a:gd name="connsiteX153" fmla="*/ 1514475 w 1866900"/>
              <a:gd name="connsiteY153" fmla="*/ 509538 h 871488"/>
              <a:gd name="connsiteX154" fmla="*/ 1502569 w 1866900"/>
              <a:gd name="connsiteY154" fmla="*/ 497632 h 871488"/>
              <a:gd name="connsiteX155" fmla="*/ 1490662 w 1866900"/>
              <a:gd name="connsiteY155" fmla="*/ 483344 h 871488"/>
              <a:gd name="connsiteX156" fmla="*/ 1469231 w 1866900"/>
              <a:gd name="connsiteY156" fmla="*/ 473819 h 871488"/>
              <a:gd name="connsiteX157" fmla="*/ 1231106 w 1866900"/>
              <a:gd name="connsiteY157" fmla="*/ 471438 h 871488"/>
              <a:gd name="connsiteX158" fmla="*/ 1031081 w 1866900"/>
              <a:gd name="connsiteY158" fmla="*/ 461913 h 871488"/>
              <a:gd name="connsiteX159" fmla="*/ 840581 w 1866900"/>
              <a:gd name="connsiteY159" fmla="*/ 459532 h 871488"/>
              <a:gd name="connsiteX160" fmla="*/ 750094 w 1866900"/>
              <a:gd name="connsiteY160" fmla="*/ 457150 h 871488"/>
              <a:gd name="connsiteX161" fmla="*/ 500063 w 1866900"/>
              <a:gd name="connsiteY161" fmla="*/ 464294 h 871488"/>
              <a:gd name="connsiteX162" fmla="*/ 347662 w 1866900"/>
              <a:gd name="connsiteY162" fmla="*/ 483344 h 871488"/>
              <a:gd name="connsiteX163" fmla="*/ 250031 w 1866900"/>
              <a:gd name="connsiteY163" fmla="*/ 514300 h 871488"/>
              <a:gd name="connsiteX164" fmla="*/ 185737 w 1866900"/>
              <a:gd name="connsiteY164" fmla="*/ 547638 h 871488"/>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4481 w 1866900"/>
              <a:gd name="connsiteY21" fmla="*/ 61318 h 866181"/>
              <a:gd name="connsiteX22" fmla="*/ 1547812 w 1866900"/>
              <a:gd name="connsiteY22" fmla="*/ 51793 h 866181"/>
              <a:gd name="connsiteX23" fmla="*/ 1526381 w 1866900"/>
              <a:gd name="connsiteY23" fmla="*/ 39887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47812 w 1866900"/>
              <a:gd name="connsiteY21" fmla="*/ 51793 h 866181"/>
              <a:gd name="connsiteX22" fmla="*/ 1526381 w 1866900"/>
              <a:gd name="connsiteY22" fmla="*/ 39887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14487 w 1866900"/>
              <a:gd name="connsiteY26" fmla="*/ 16075 h 866181"/>
              <a:gd name="connsiteX27" fmla="*/ 1638300 w 1866900"/>
              <a:gd name="connsiteY27" fmla="*/ 23218 h 866181"/>
              <a:gd name="connsiteX28" fmla="*/ 1652587 w 1866900"/>
              <a:gd name="connsiteY28" fmla="*/ 25600 h 866181"/>
              <a:gd name="connsiteX29" fmla="*/ 1676400 w 1866900"/>
              <a:gd name="connsiteY29" fmla="*/ 27981 h 866181"/>
              <a:gd name="connsiteX30" fmla="*/ 1702594 w 1866900"/>
              <a:gd name="connsiteY30" fmla="*/ 32743 h 866181"/>
              <a:gd name="connsiteX31" fmla="*/ 1709737 w 1866900"/>
              <a:gd name="connsiteY31" fmla="*/ 35125 h 866181"/>
              <a:gd name="connsiteX32" fmla="*/ 1716881 w 1866900"/>
              <a:gd name="connsiteY32" fmla="*/ 42268 h 866181"/>
              <a:gd name="connsiteX33" fmla="*/ 1721644 w 1866900"/>
              <a:gd name="connsiteY33" fmla="*/ 56556 h 866181"/>
              <a:gd name="connsiteX34" fmla="*/ 1726406 w 1866900"/>
              <a:gd name="connsiteY34" fmla="*/ 73225 h 866181"/>
              <a:gd name="connsiteX35" fmla="*/ 1724025 w 1866900"/>
              <a:gd name="connsiteY35" fmla="*/ 97037 h 866181"/>
              <a:gd name="connsiteX36" fmla="*/ 1716881 w 1866900"/>
              <a:gd name="connsiteY36" fmla="*/ 99418 h 866181"/>
              <a:gd name="connsiteX37" fmla="*/ 1659731 w 1866900"/>
              <a:gd name="connsiteY37" fmla="*/ 101800 h 866181"/>
              <a:gd name="connsiteX38" fmla="*/ 1652587 w 1866900"/>
              <a:gd name="connsiteY38" fmla="*/ 106562 h 866181"/>
              <a:gd name="connsiteX39" fmla="*/ 1650206 w 1866900"/>
              <a:gd name="connsiteY39" fmla="*/ 113706 h 866181"/>
              <a:gd name="connsiteX40" fmla="*/ 1645444 w 1866900"/>
              <a:gd name="connsiteY40" fmla="*/ 120850 h 866181"/>
              <a:gd name="connsiteX41" fmla="*/ 1638300 w 1866900"/>
              <a:gd name="connsiteY41" fmla="*/ 135137 h 866181"/>
              <a:gd name="connsiteX42" fmla="*/ 1635919 w 1866900"/>
              <a:gd name="connsiteY42" fmla="*/ 154187 h 866181"/>
              <a:gd name="connsiteX43" fmla="*/ 1633537 w 1866900"/>
              <a:gd name="connsiteY43" fmla="*/ 161331 h 866181"/>
              <a:gd name="connsiteX44" fmla="*/ 1628775 w 1866900"/>
              <a:gd name="connsiteY44" fmla="*/ 199431 h 866181"/>
              <a:gd name="connsiteX45" fmla="*/ 1626394 w 1866900"/>
              <a:gd name="connsiteY45" fmla="*/ 266106 h 866181"/>
              <a:gd name="connsiteX46" fmla="*/ 1628775 w 1866900"/>
              <a:gd name="connsiteY46" fmla="*/ 332781 h 866181"/>
              <a:gd name="connsiteX47" fmla="*/ 1631156 w 1866900"/>
              <a:gd name="connsiteY47" fmla="*/ 339925 h 866181"/>
              <a:gd name="connsiteX48" fmla="*/ 1645444 w 1866900"/>
              <a:gd name="connsiteY48" fmla="*/ 354212 h 866181"/>
              <a:gd name="connsiteX49" fmla="*/ 1652587 w 1866900"/>
              <a:gd name="connsiteY49" fmla="*/ 356593 h 866181"/>
              <a:gd name="connsiteX50" fmla="*/ 1659731 w 1866900"/>
              <a:gd name="connsiteY50" fmla="*/ 361356 h 866181"/>
              <a:gd name="connsiteX51" fmla="*/ 1726406 w 1866900"/>
              <a:gd name="connsiteY51" fmla="*/ 356593 h 866181"/>
              <a:gd name="connsiteX52" fmla="*/ 1733550 w 1866900"/>
              <a:gd name="connsiteY52" fmla="*/ 292300 h 866181"/>
              <a:gd name="connsiteX53" fmla="*/ 1738312 w 1866900"/>
              <a:gd name="connsiteY53" fmla="*/ 266106 h 866181"/>
              <a:gd name="connsiteX54" fmla="*/ 1743075 w 1866900"/>
              <a:gd name="connsiteY54" fmla="*/ 258962 h 866181"/>
              <a:gd name="connsiteX55" fmla="*/ 1750219 w 1866900"/>
              <a:gd name="connsiteY55" fmla="*/ 256581 h 866181"/>
              <a:gd name="connsiteX56" fmla="*/ 1757362 w 1866900"/>
              <a:gd name="connsiteY56" fmla="*/ 251818 h 866181"/>
              <a:gd name="connsiteX57" fmla="*/ 1774031 w 1866900"/>
              <a:gd name="connsiteY57" fmla="*/ 247056 h 866181"/>
              <a:gd name="connsiteX58" fmla="*/ 1797844 w 1866900"/>
              <a:gd name="connsiteY58" fmla="*/ 249437 h 866181"/>
              <a:gd name="connsiteX59" fmla="*/ 1819275 w 1866900"/>
              <a:gd name="connsiteY59" fmla="*/ 266106 h 866181"/>
              <a:gd name="connsiteX60" fmla="*/ 1826419 w 1866900"/>
              <a:gd name="connsiteY60" fmla="*/ 270868 h 866181"/>
              <a:gd name="connsiteX61" fmla="*/ 1838325 w 1866900"/>
              <a:gd name="connsiteY61" fmla="*/ 292300 h 866181"/>
              <a:gd name="connsiteX62" fmla="*/ 1826419 w 1866900"/>
              <a:gd name="connsiteY62" fmla="*/ 323256 h 866181"/>
              <a:gd name="connsiteX63" fmla="*/ 1819275 w 1866900"/>
              <a:gd name="connsiteY63" fmla="*/ 325637 h 866181"/>
              <a:gd name="connsiteX64" fmla="*/ 1804987 w 1866900"/>
              <a:gd name="connsiteY64" fmla="*/ 337543 h 866181"/>
              <a:gd name="connsiteX65" fmla="*/ 1795462 w 1866900"/>
              <a:gd name="connsiteY65" fmla="*/ 351831 h 866181"/>
              <a:gd name="connsiteX66" fmla="*/ 1800225 w 1866900"/>
              <a:gd name="connsiteY66" fmla="*/ 392312 h 866181"/>
              <a:gd name="connsiteX67" fmla="*/ 1802606 w 1866900"/>
              <a:gd name="connsiteY67" fmla="*/ 399456 h 866181"/>
              <a:gd name="connsiteX68" fmla="*/ 1807369 w 1866900"/>
              <a:gd name="connsiteY68" fmla="*/ 406600 h 866181"/>
              <a:gd name="connsiteX69" fmla="*/ 1812131 w 1866900"/>
              <a:gd name="connsiteY69" fmla="*/ 420887 h 866181"/>
              <a:gd name="connsiteX70" fmla="*/ 1824037 w 1866900"/>
              <a:gd name="connsiteY70" fmla="*/ 442318 h 866181"/>
              <a:gd name="connsiteX71" fmla="*/ 1821656 w 1866900"/>
              <a:gd name="connsiteY71" fmla="*/ 480418 h 866181"/>
              <a:gd name="connsiteX72" fmla="*/ 1816894 w 1866900"/>
              <a:gd name="connsiteY72" fmla="*/ 487562 h 866181"/>
              <a:gd name="connsiteX73" fmla="*/ 1788319 w 1866900"/>
              <a:gd name="connsiteY73" fmla="*/ 480418 h 866181"/>
              <a:gd name="connsiteX74" fmla="*/ 1781175 w 1866900"/>
              <a:gd name="connsiteY74" fmla="*/ 478037 h 866181"/>
              <a:gd name="connsiteX75" fmla="*/ 1774031 w 1866900"/>
              <a:gd name="connsiteY75" fmla="*/ 475656 h 866181"/>
              <a:gd name="connsiteX76" fmla="*/ 1759744 w 1866900"/>
              <a:gd name="connsiteY76" fmla="*/ 454225 h 866181"/>
              <a:gd name="connsiteX77" fmla="*/ 1754981 w 1866900"/>
              <a:gd name="connsiteY77" fmla="*/ 447081 h 866181"/>
              <a:gd name="connsiteX78" fmla="*/ 1747837 w 1866900"/>
              <a:gd name="connsiteY78" fmla="*/ 432793 h 866181"/>
              <a:gd name="connsiteX79" fmla="*/ 1728787 w 1866900"/>
              <a:gd name="connsiteY79" fmla="*/ 420887 h 866181"/>
              <a:gd name="connsiteX80" fmla="*/ 1721644 w 1866900"/>
              <a:gd name="connsiteY80" fmla="*/ 416125 h 866181"/>
              <a:gd name="connsiteX81" fmla="*/ 1707356 w 1866900"/>
              <a:gd name="connsiteY81" fmla="*/ 411362 h 866181"/>
              <a:gd name="connsiteX82" fmla="*/ 1690687 w 1866900"/>
              <a:gd name="connsiteY82" fmla="*/ 413743 h 866181"/>
              <a:gd name="connsiteX83" fmla="*/ 1654969 w 1866900"/>
              <a:gd name="connsiteY83" fmla="*/ 420887 h 866181"/>
              <a:gd name="connsiteX84" fmla="*/ 1647825 w 1866900"/>
              <a:gd name="connsiteY84" fmla="*/ 435175 h 866181"/>
              <a:gd name="connsiteX85" fmla="*/ 1652587 w 1866900"/>
              <a:gd name="connsiteY85" fmla="*/ 518518 h 866181"/>
              <a:gd name="connsiteX86" fmla="*/ 1657350 w 1866900"/>
              <a:gd name="connsiteY86" fmla="*/ 532806 h 866181"/>
              <a:gd name="connsiteX87" fmla="*/ 1662112 w 1866900"/>
              <a:gd name="connsiteY87" fmla="*/ 549475 h 866181"/>
              <a:gd name="connsiteX88" fmla="*/ 1666875 w 1866900"/>
              <a:gd name="connsiteY88" fmla="*/ 556618 h 866181"/>
              <a:gd name="connsiteX89" fmla="*/ 1676400 w 1866900"/>
              <a:gd name="connsiteY89" fmla="*/ 568525 h 866181"/>
              <a:gd name="connsiteX90" fmla="*/ 1678781 w 1866900"/>
              <a:gd name="connsiteY90" fmla="*/ 575668 h 866181"/>
              <a:gd name="connsiteX91" fmla="*/ 1688306 w 1866900"/>
              <a:gd name="connsiteY91" fmla="*/ 589956 h 866181"/>
              <a:gd name="connsiteX92" fmla="*/ 1693069 w 1866900"/>
              <a:gd name="connsiteY92" fmla="*/ 597100 h 866181"/>
              <a:gd name="connsiteX93" fmla="*/ 1697831 w 1866900"/>
              <a:gd name="connsiteY93" fmla="*/ 611387 h 866181"/>
              <a:gd name="connsiteX94" fmla="*/ 1707356 w 1866900"/>
              <a:gd name="connsiteY94" fmla="*/ 625675 h 866181"/>
              <a:gd name="connsiteX95" fmla="*/ 1714500 w 1866900"/>
              <a:gd name="connsiteY95" fmla="*/ 647106 h 866181"/>
              <a:gd name="connsiteX96" fmla="*/ 1716881 w 1866900"/>
              <a:gd name="connsiteY96" fmla="*/ 654250 h 866181"/>
              <a:gd name="connsiteX97" fmla="*/ 1731169 w 1866900"/>
              <a:gd name="connsiteY97" fmla="*/ 661393 h 866181"/>
              <a:gd name="connsiteX98" fmla="*/ 1781175 w 1866900"/>
              <a:gd name="connsiteY98" fmla="*/ 654250 h 866181"/>
              <a:gd name="connsiteX99" fmla="*/ 1788319 w 1866900"/>
              <a:gd name="connsiteY99" fmla="*/ 649487 h 866181"/>
              <a:gd name="connsiteX100" fmla="*/ 1802606 w 1866900"/>
              <a:gd name="connsiteY100" fmla="*/ 644725 h 866181"/>
              <a:gd name="connsiteX101" fmla="*/ 1809750 w 1866900"/>
              <a:gd name="connsiteY101" fmla="*/ 639962 h 866181"/>
              <a:gd name="connsiteX102" fmla="*/ 1852612 w 1866900"/>
              <a:gd name="connsiteY102" fmla="*/ 639962 h 866181"/>
              <a:gd name="connsiteX103" fmla="*/ 1859756 w 1866900"/>
              <a:gd name="connsiteY103" fmla="*/ 644725 h 866181"/>
              <a:gd name="connsiteX104" fmla="*/ 1862137 w 1866900"/>
              <a:gd name="connsiteY104" fmla="*/ 651868 h 866181"/>
              <a:gd name="connsiteX105" fmla="*/ 1866900 w 1866900"/>
              <a:gd name="connsiteY105" fmla="*/ 659012 h 866181"/>
              <a:gd name="connsiteX106" fmla="*/ 1864519 w 1866900"/>
              <a:gd name="connsiteY106" fmla="*/ 692350 h 866181"/>
              <a:gd name="connsiteX107" fmla="*/ 1857375 w 1866900"/>
              <a:gd name="connsiteY107" fmla="*/ 699493 h 866181"/>
              <a:gd name="connsiteX108" fmla="*/ 1854994 w 1866900"/>
              <a:gd name="connsiteY108" fmla="*/ 706637 h 866181"/>
              <a:gd name="connsiteX109" fmla="*/ 1840706 w 1866900"/>
              <a:gd name="connsiteY109" fmla="*/ 718543 h 866181"/>
              <a:gd name="connsiteX110" fmla="*/ 1833562 w 1866900"/>
              <a:gd name="connsiteY110" fmla="*/ 720925 h 866181"/>
              <a:gd name="connsiteX111" fmla="*/ 1826419 w 1866900"/>
              <a:gd name="connsiteY111" fmla="*/ 725687 h 866181"/>
              <a:gd name="connsiteX112" fmla="*/ 1793081 w 1866900"/>
              <a:gd name="connsiteY112" fmla="*/ 735212 h 866181"/>
              <a:gd name="connsiteX113" fmla="*/ 1785937 w 1866900"/>
              <a:gd name="connsiteY113" fmla="*/ 737593 h 866181"/>
              <a:gd name="connsiteX114" fmla="*/ 1771650 w 1866900"/>
              <a:gd name="connsiteY114" fmla="*/ 747118 h 866181"/>
              <a:gd name="connsiteX115" fmla="*/ 1762125 w 1866900"/>
              <a:gd name="connsiteY115" fmla="*/ 759025 h 866181"/>
              <a:gd name="connsiteX116" fmla="*/ 1754981 w 1866900"/>
              <a:gd name="connsiteY116" fmla="*/ 780456 h 866181"/>
              <a:gd name="connsiteX117" fmla="*/ 1752600 w 1866900"/>
              <a:gd name="connsiteY117" fmla="*/ 787600 h 866181"/>
              <a:gd name="connsiteX118" fmla="*/ 1747837 w 1866900"/>
              <a:gd name="connsiteY118" fmla="*/ 794743 h 866181"/>
              <a:gd name="connsiteX119" fmla="*/ 1745456 w 1866900"/>
              <a:gd name="connsiteY119" fmla="*/ 832843 h 866181"/>
              <a:gd name="connsiteX120" fmla="*/ 1743075 w 1866900"/>
              <a:gd name="connsiteY120" fmla="*/ 839987 h 866181"/>
              <a:gd name="connsiteX121" fmla="*/ 1733550 w 1866900"/>
              <a:gd name="connsiteY121" fmla="*/ 854275 h 866181"/>
              <a:gd name="connsiteX122" fmla="*/ 1712119 w 1866900"/>
              <a:gd name="connsiteY122" fmla="*/ 863800 h 866181"/>
              <a:gd name="connsiteX123" fmla="*/ 1704975 w 1866900"/>
              <a:gd name="connsiteY123" fmla="*/ 866181 h 866181"/>
              <a:gd name="connsiteX124" fmla="*/ 1688306 w 1866900"/>
              <a:gd name="connsiteY124" fmla="*/ 863800 h 866181"/>
              <a:gd name="connsiteX125" fmla="*/ 1678781 w 1866900"/>
              <a:gd name="connsiteY125" fmla="*/ 849512 h 866181"/>
              <a:gd name="connsiteX126" fmla="*/ 1674019 w 1866900"/>
              <a:gd name="connsiteY126" fmla="*/ 842368 h 866181"/>
              <a:gd name="connsiteX127" fmla="*/ 1676400 w 1866900"/>
              <a:gd name="connsiteY127" fmla="*/ 806650 h 866181"/>
              <a:gd name="connsiteX128" fmla="*/ 1678781 w 1866900"/>
              <a:gd name="connsiteY128" fmla="*/ 799506 h 866181"/>
              <a:gd name="connsiteX129" fmla="*/ 1676400 w 1866900"/>
              <a:gd name="connsiteY129" fmla="*/ 739975 h 866181"/>
              <a:gd name="connsiteX130" fmla="*/ 1671637 w 1866900"/>
              <a:gd name="connsiteY130" fmla="*/ 725687 h 866181"/>
              <a:gd name="connsiteX131" fmla="*/ 1664494 w 1866900"/>
              <a:gd name="connsiteY131" fmla="*/ 711400 h 866181"/>
              <a:gd name="connsiteX132" fmla="*/ 1657350 w 1866900"/>
              <a:gd name="connsiteY132" fmla="*/ 706637 h 866181"/>
              <a:gd name="connsiteX133" fmla="*/ 1654969 w 1866900"/>
              <a:gd name="connsiteY133" fmla="*/ 699493 h 866181"/>
              <a:gd name="connsiteX134" fmla="*/ 1645444 w 1866900"/>
              <a:gd name="connsiteY134" fmla="*/ 685206 h 866181"/>
              <a:gd name="connsiteX135" fmla="*/ 1643062 w 1866900"/>
              <a:gd name="connsiteY135" fmla="*/ 678062 h 866181"/>
              <a:gd name="connsiteX136" fmla="*/ 1635919 w 1866900"/>
              <a:gd name="connsiteY136" fmla="*/ 673300 h 866181"/>
              <a:gd name="connsiteX137" fmla="*/ 1624012 w 1866900"/>
              <a:gd name="connsiteY137" fmla="*/ 651868 h 866181"/>
              <a:gd name="connsiteX138" fmla="*/ 1619250 w 1866900"/>
              <a:gd name="connsiteY138" fmla="*/ 644725 h 866181"/>
              <a:gd name="connsiteX139" fmla="*/ 1614487 w 1866900"/>
              <a:gd name="connsiteY139" fmla="*/ 637581 h 866181"/>
              <a:gd name="connsiteX140" fmla="*/ 1609725 w 1866900"/>
              <a:gd name="connsiteY140" fmla="*/ 620912 h 866181"/>
              <a:gd name="connsiteX141" fmla="*/ 1604962 w 1866900"/>
              <a:gd name="connsiteY141" fmla="*/ 606625 h 866181"/>
              <a:gd name="connsiteX142" fmla="*/ 1602581 w 1866900"/>
              <a:gd name="connsiteY142" fmla="*/ 599481 h 866181"/>
              <a:gd name="connsiteX143" fmla="*/ 1597819 w 1866900"/>
              <a:gd name="connsiteY143" fmla="*/ 582812 h 866181"/>
              <a:gd name="connsiteX144" fmla="*/ 1590675 w 1866900"/>
              <a:gd name="connsiteY144" fmla="*/ 575668 h 866181"/>
              <a:gd name="connsiteX145" fmla="*/ 1585912 w 1866900"/>
              <a:gd name="connsiteY145" fmla="*/ 568525 h 866181"/>
              <a:gd name="connsiteX146" fmla="*/ 1571625 w 1866900"/>
              <a:gd name="connsiteY146" fmla="*/ 559000 h 866181"/>
              <a:gd name="connsiteX147" fmla="*/ 1557337 w 1866900"/>
              <a:gd name="connsiteY147" fmla="*/ 547093 h 866181"/>
              <a:gd name="connsiteX148" fmla="*/ 1547812 w 1866900"/>
              <a:gd name="connsiteY148" fmla="*/ 537568 h 866181"/>
              <a:gd name="connsiteX149" fmla="*/ 1538287 w 1866900"/>
              <a:gd name="connsiteY149" fmla="*/ 528043 h 866181"/>
              <a:gd name="connsiteX150" fmla="*/ 1526381 w 1866900"/>
              <a:gd name="connsiteY150" fmla="*/ 513756 h 866181"/>
              <a:gd name="connsiteX151" fmla="*/ 1521619 w 1866900"/>
              <a:gd name="connsiteY151" fmla="*/ 506612 h 866181"/>
              <a:gd name="connsiteX152" fmla="*/ 1514475 w 1866900"/>
              <a:gd name="connsiteY152" fmla="*/ 504231 h 866181"/>
              <a:gd name="connsiteX153" fmla="*/ 1502569 w 1866900"/>
              <a:gd name="connsiteY153" fmla="*/ 492325 h 866181"/>
              <a:gd name="connsiteX154" fmla="*/ 1490662 w 1866900"/>
              <a:gd name="connsiteY154" fmla="*/ 478037 h 866181"/>
              <a:gd name="connsiteX155" fmla="*/ 1469231 w 1866900"/>
              <a:gd name="connsiteY155" fmla="*/ 468512 h 866181"/>
              <a:gd name="connsiteX156" fmla="*/ 1231106 w 1866900"/>
              <a:gd name="connsiteY156" fmla="*/ 466131 h 866181"/>
              <a:gd name="connsiteX157" fmla="*/ 1031081 w 1866900"/>
              <a:gd name="connsiteY157" fmla="*/ 456606 h 866181"/>
              <a:gd name="connsiteX158" fmla="*/ 840581 w 1866900"/>
              <a:gd name="connsiteY158" fmla="*/ 454225 h 866181"/>
              <a:gd name="connsiteX159" fmla="*/ 750094 w 1866900"/>
              <a:gd name="connsiteY159" fmla="*/ 451843 h 866181"/>
              <a:gd name="connsiteX160" fmla="*/ 500063 w 1866900"/>
              <a:gd name="connsiteY160" fmla="*/ 458987 h 866181"/>
              <a:gd name="connsiteX161" fmla="*/ 347662 w 1866900"/>
              <a:gd name="connsiteY161" fmla="*/ 478037 h 866181"/>
              <a:gd name="connsiteX162" fmla="*/ 250031 w 1866900"/>
              <a:gd name="connsiteY162" fmla="*/ 508993 h 866181"/>
              <a:gd name="connsiteX163" fmla="*/ 185737 w 1866900"/>
              <a:gd name="connsiteY16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6381 w 1866900"/>
              <a:gd name="connsiteY23" fmla="*/ 39887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14487 w 1866900"/>
              <a:gd name="connsiteY27" fmla="*/ 16075 h 866181"/>
              <a:gd name="connsiteX28" fmla="*/ 1638300 w 1866900"/>
              <a:gd name="connsiteY28" fmla="*/ 23218 h 866181"/>
              <a:gd name="connsiteX29" fmla="*/ 1652587 w 1866900"/>
              <a:gd name="connsiteY29" fmla="*/ 25600 h 866181"/>
              <a:gd name="connsiteX30" fmla="*/ 1676400 w 1866900"/>
              <a:gd name="connsiteY30" fmla="*/ 27981 h 866181"/>
              <a:gd name="connsiteX31" fmla="*/ 1702594 w 1866900"/>
              <a:gd name="connsiteY31" fmla="*/ 32743 h 866181"/>
              <a:gd name="connsiteX32" fmla="*/ 1709737 w 1866900"/>
              <a:gd name="connsiteY32" fmla="*/ 35125 h 866181"/>
              <a:gd name="connsiteX33" fmla="*/ 1716881 w 1866900"/>
              <a:gd name="connsiteY33" fmla="*/ 42268 h 866181"/>
              <a:gd name="connsiteX34" fmla="*/ 1721644 w 1866900"/>
              <a:gd name="connsiteY34" fmla="*/ 56556 h 866181"/>
              <a:gd name="connsiteX35" fmla="*/ 1726406 w 1866900"/>
              <a:gd name="connsiteY35" fmla="*/ 73225 h 866181"/>
              <a:gd name="connsiteX36" fmla="*/ 1724025 w 1866900"/>
              <a:gd name="connsiteY36" fmla="*/ 97037 h 866181"/>
              <a:gd name="connsiteX37" fmla="*/ 1716881 w 1866900"/>
              <a:gd name="connsiteY37" fmla="*/ 99418 h 866181"/>
              <a:gd name="connsiteX38" fmla="*/ 1659731 w 1866900"/>
              <a:gd name="connsiteY38" fmla="*/ 101800 h 866181"/>
              <a:gd name="connsiteX39" fmla="*/ 1652587 w 1866900"/>
              <a:gd name="connsiteY39" fmla="*/ 106562 h 866181"/>
              <a:gd name="connsiteX40" fmla="*/ 1650206 w 1866900"/>
              <a:gd name="connsiteY40" fmla="*/ 113706 h 866181"/>
              <a:gd name="connsiteX41" fmla="*/ 1645444 w 1866900"/>
              <a:gd name="connsiteY41" fmla="*/ 120850 h 866181"/>
              <a:gd name="connsiteX42" fmla="*/ 1638300 w 1866900"/>
              <a:gd name="connsiteY42" fmla="*/ 135137 h 866181"/>
              <a:gd name="connsiteX43" fmla="*/ 1635919 w 1866900"/>
              <a:gd name="connsiteY43" fmla="*/ 154187 h 866181"/>
              <a:gd name="connsiteX44" fmla="*/ 1633537 w 1866900"/>
              <a:gd name="connsiteY44" fmla="*/ 161331 h 866181"/>
              <a:gd name="connsiteX45" fmla="*/ 1628775 w 1866900"/>
              <a:gd name="connsiteY45" fmla="*/ 199431 h 866181"/>
              <a:gd name="connsiteX46" fmla="*/ 1626394 w 1866900"/>
              <a:gd name="connsiteY46" fmla="*/ 266106 h 866181"/>
              <a:gd name="connsiteX47" fmla="*/ 1628775 w 1866900"/>
              <a:gd name="connsiteY47" fmla="*/ 332781 h 866181"/>
              <a:gd name="connsiteX48" fmla="*/ 1631156 w 1866900"/>
              <a:gd name="connsiteY48" fmla="*/ 339925 h 866181"/>
              <a:gd name="connsiteX49" fmla="*/ 1645444 w 1866900"/>
              <a:gd name="connsiteY49" fmla="*/ 354212 h 866181"/>
              <a:gd name="connsiteX50" fmla="*/ 1652587 w 1866900"/>
              <a:gd name="connsiteY50" fmla="*/ 356593 h 866181"/>
              <a:gd name="connsiteX51" fmla="*/ 1659731 w 1866900"/>
              <a:gd name="connsiteY51" fmla="*/ 361356 h 866181"/>
              <a:gd name="connsiteX52" fmla="*/ 1726406 w 1866900"/>
              <a:gd name="connsiteY52" fmla="*/ 356593 h 866181"/>
              <a:gd name="connsiteX53" fmla="*/ 1733550 w 1866900"/>
              <a:gd name="connsiteY53" fmla="*/ 292300 h 866181"/>
              <a:gd name="connsiteX54" fmla="*/ 1738312 w 1866900"/>
              <a:gd name="connsiteY54" fmla="*/ 266106 h 866181"/>
              <a:gd name="connsiteX55" fmla="*/ 1743075 w 1866900"/>
              <a:gd name="connsiteY55" fmla="*/ 258962 h 866181"/>
              <a:gd name="connsiteX56" fmla="*/ 1750219 w 1866900"/>
              <a:gd name="connsiteY56" fmla="*/ 256581 h 866181"/>
              <a:gd name="connsiteX57" fmla="*/ 1757362 w 1866900"/>
              <a:gd name="connsiteY57" fmla="*/ 251818 h 866181"/>
              <a:gd name="connsiteX58" fmla="*/ 1774031 w 1866900"/>
              <a:gd name="connsiteY58" fmla="*/ 247056 h 866181"/>
              <a:gd name="connsiteX59" fmla="*/ 1797844 w 1866900"/>
              <a:gd name="connsiteY59" fmla="*/ 249437 h 866181"/>
              <a:gd name="connsiteX60" fmla="*/ 1819275 w 1866900"/>
              <a:gd name="connsiteY60" fmla="*/ 266106 h 866181"/>
              <a:gd name="connsiteX61" fmla="*/ 1826419 w 1866900"/>
              <a:gd name="connsiteY61" fmla="*/ 270868 h 866181"/>
              <a:gd name="connsiteX62" fmla="*/ 1838325 w 1866900"/>
              <a:gd name="connsiteY62" fmla="*/ 292300 h 866181"/>
              <a:gd name="connsiteX63" fmla="*/ 1826419 w 1866900"/>
              <a:gd name="connsiteY63" fmla="*/ 323256 h 866181"/>
              <a:gd name="connsiteX64" fmla="*/ 1819275 w 1866900"/>
              <a:gd name="connsiteY64" fmla="*/ 325637 h 866181"/>
              <a:gd name="connsiteX65" fmla="*/ 1804987 w 1866900"/>
              <a:gd name="connsiteY65" fmla="*/ 337543 h 866181"/>
              <a:gd name="connsiteX66" fmla="*/ 1795462 w 1866900"/>
              <a:gd name="connsiteY66" fmla="*/ 351831 h 866181"/>
              <a:gd name="connsiteX67" fmla="*/ 1800225 w 1866900"/>
              <a:gd name="connsiteY67" fmla="*/ 392312 h 866181"/>
              <a:gd name="connsiteX68" fmla="*/ 1802606 w 1866900"/>
              <a:gd name="connsiteY68" fmla="*/ 399456 h 866181"/>
              <a:gd name="connsiteX69" fmla="*/ 1807369 w 1866900"/>
              <a:gd name="connsiteY69" fmla="*/ 406600 h 866181"/>
              <a:gd name="connsiteX70" fmla="*/ 1812131 w 1866900"/>
              <a:gd name="connsiteY70" fmla="*/ 420887 h 866181"/>
              <a:gd name="connsiteX71" fmla="*/ 1824037 w 1866900"/>
              <a:gd name="connsiteY71" fmla="*/ 442318 h 866181"/>
              <a:gd name="connsiteX72" fmla="*/ 1821656 w 1866900"/>
              <a:gd name="connsiteY72" fmla="*/ 480418 h 866181"/>
              <a:gd name="connsiteX73" fmla="*/ 1816894 w 1866900"/>
              <a:gd name="connsiteY73" fmla="*/ 487562 h 866181"/>
              <a:gd name="connsiteX74" fmla="*/ 1788319 w 1866900"/>
              <a:gd name="connsiteY74" fmla="*/ 480418 h 866181"/>
              <a:gd name="connsiteX75" fmla="*/ 1781175 w 1866900"/>
              <a:gd name="connsiteY75" fmla="*/ 478037 h 866181"/>
              <a:gd name="connsiteX76" fmla="*/ 1774031 w 1866900"/>
              <a:gd name="connsiteY76" fmla="*/ 475656 h 866181"/>
              <a:gd name="connsiteX77" fmla="*/ 1759744 w 1866900"/>
              <a:gd name="connsiteY77" fmla="*/ 454225 h 866181"/>
              <a:gd name="connsiteX78" fmla="*/ 1754981 w 1866900"/>
              <a:gd name="connsiteY78" fmla="*/ 447081 h 866181"/>
              <a:gd name="connsiteX79" fmla="*/ 1747837 w 1866900"/>
              <a:gd name="connsiteY79" fmla="*/ 432793 h 866181"/>
              <a:gd name="connsiteX80" fmla="*/ 1728787 w 1866900"/>
              <a:gd name="connsiteY80" fmla="*/ 420887 h 866181"/>
              <a:gd name="connsiteX81" fmla="*/ 1721644 w 1866900"/>
              <a:gd name="connsiteY81" fmla="*/ 416125 h 866181"/>
              <a:gd name="connsiteX82" fmla="*/ 1707356 w 1866900"/>
              <a:gd name="connsiteY82" fmla="*/ 411362 h 866181"/>
              <a:gd name="connsiteX83" fmla="*/ 1690687 w 1866900"/>
              <a:gd name="connsiteY83" fmla="*/ 413743 h 866181"/>
              <a:gd name="connsiteX84" fmla="*/ 1654969 w 1866900"/>
              <a:gd name="connsiteY84" fmla="*/ 420887 h 866181"/>
              <a:gd name="connsiteX85" fmla="*/ 1647825 w 1866900"/>
              <a:gd name="connsiteY85" fmla="*/ 435175 h 866181"/>
              <a:gd name="connsiteX86" fmla="*/ 1652587 w 1866900"/>
              <a:gd name="connsiteY86" fmla="*/ 518518 h 866181"/>
              <a:gd name="connsiteX87" fmla="*/ 1657350 w 1866900"/>
              <a:gd name="connsiteY87" fmla="*/ 532806 h 866181"/>
              <a:gd name="connsiteX88" fmla="*/ 1662112 w 1866900"/>
              <a:gd name="connsiteY88" fmla="*/ 549475 h 866181"/>
              <a:gd name="connsiteX89" fmla="*/ 1666875 w 1866900"/>
              <a:gd name="connsiteY89" fmla="*/ 556618 h 866181"/>
              <a:gd name="connsiteX90" fmla="*/ 1676400 w 1866900"/>
              <a:gd name="connsiteY90" fmla="*/ 568525 h 866181"/>
              <a:gd name="connsiteX91" fmla="*/ 1678781 w 1866900"/>
              <a:gd name="connsiteY91" fmla="*/ 575668 h 866181"/>
              <a:gd name="connsiteX92" fmla="*/ 1688306 w 1866900"/>
              <a:gd name="connsiteY92" fmla="*/ 589956 h 866181"/>
              <a:gd name="connsiteX93" fmla="*/ 1693069 w 1866900"/>
              <a:gd name="connsiteY93" fmla="*/ 597100 h 866181"/>
              <a:gd name="connsiteX94" fmla="*/ 1697831 w 1866900"/>
              <a:gd name="connsiteY94" fmla="*/ 611387 h 866181"/>
              <a:gd name="connsiteX95" fmla="*/ 1707356 w 1866900"/>
              <a:gd name="connsiteY95" fmla="*/ 625675 h 866181"/>
              <a:gd name="connsiteX96" fmla="*/ 1714500 w 1866900"/>
              <a:gd name="connsiteY96" fmla="*/ 647106 h 866181"/>
              <a:gd name="connsiteX97" fmla="*/ 1716881 w 1866900"/>
              <a:gd name="connsiteY97" fmla="*/ 654250 h 866181"/>
              <a:gd name="connsiteX98" fmla="*/ 1731169 w 1866900"/>
              <a:gd name="connsiteY98" fmla="*/ 661393 h 866181"/>
              <a:gd name="connsiteX99" fmla="*/ 1781175 w 1866900"/>
              <a:gd name="connsiteY99" fmla="*/ 654250 h 866181"/>
              <a:gd name="connsiteX100" fmla="*/ 1788319 w 1866900"/>
              <a:gd name="connsiteY100" fmla="*/ 649487 h 866181"/>
              <a:gd name="connsiteX101" fmla="*/ 1802606 w 1866900"/>
              <a:gd name="connsiteY101" fmla="*/ 644725 h 866181"/>
              <a:gd name="connsiteX102" fmla="*/ 1809750 w 1866900"/>
              <a:gd name="connsiteY102" fmla="*/ 639962 h 866181"/>
              <a:gd name="connsiteX103" fmla="*/ 1852612 w 1866900"/>
              <a:gd name="connsiteY103" fmla="*/ 639962 h 866181"/>
              <a:gd name="connsiteX104" fmla="*/ 1859756 w 1866900"/>
              <a:gd name="connsiteY104" fmla="*/ 644725 h 866181"/>
              <a:gd name="connsiteX105" fmla="*/ 1862137 w 1866900"/>
              <a:gd name="connsiteY105" fmla="*/ 651868 h 866181"/>
              <a:gd name="connsiteX106" fmla="*/ 1866900 w 1866900"/>
              <a:gd name="connsiteY106" fmla="*/ 659012 h 866181"/>
              <a:gd name="connsiteX107" fmla="*/ 1864519 w 1866900"/>
              <a:gd name="connsiteY107" fmla="*/ 692350 h 866181"/>
              <a:gd name="connsiteX108" fmla="*/ 1857375 w 1866900"/>
              <a:gd name="connsiteY108" fmla="*/ 699493 h 866181"/>
              <a:gd name="connsiteX109" fmla="*/ 1854994 w 1866900"/>
              <a:gd name="connsiteY109" fmla="*/ 706637 h 866181"/>
              <a:gd name="connsiteX110" fmla="*/ 1840706 w 1866900"/>
              <a:gd name="connsiteY110" fmla="*/ 718543 h 866181"/>
              <a:gd name="connsiteX111" fmla="*/ 1833562 w 1866900"/>
              <a:gd name="connsiteY111" fmla="*/ 720925 h 866181"/>
              <a:gd name="connsiteX112" fmla="*/ 1826419 w 1866900"/>
              <a:gd name="connsiteY112" fmla="*/ 725687 h 866181"/>
              <a:gd name="connsiteX113" fmla="*/ 1793081 w 1866900"/>
              <a:gd name="connsiteY113" fmla="*/ 735212 h 866181"/>
              <a:gd name="connsiteX114" fmla="*/ 1785937 w 1866900"/>
              <a:gd name="connsiteY114" fmla="*/ 737593 h 866181"/>
              <a:gd name="connsiteX115" fmla="*/ 1771650 w 1866900"/>
              <a:gd name="connsiteY115" fmla="*/ 747118 h 866181"/>
              <a:gd name="connsiteX116" fmla="*/ 1762125 w 1866900"/>
              <a:gd name="connsiteY116" fmla="*/ 759025 h 866181"/>
              <a:gd name="connsiteX117" fmla="*/ 1754981 w 1866900"/>
              <a:gd name="connsiteY117" fmla="*/ 780456 h 866181"/>
              <a:gd name="connsiteX118" fmla="*/ 1752600 w 1866900"/>
              <a:gd name="connsiteY118" fmla="*/ 787600 h 866181"/>
              <a:gd name="connsiteX119" fmla="*/ 1747837 w 1866900"/>
              <a:gd name="connsiteY119" fmla="*/ 794743 h 866181"/>
              <a:gd name="connsiteX120" fmla="*/ 1745456 w 1866900"/>
              <a:gd name="connsiteY120" fmla="*/ 832843 h 866181"/>
              <a:gd name="connsiteX121" fmla="*/ 1743075 w 1866900"/>
              <a:gd name="connsiteY121" fmla="*/ 839987 h 866181"/>
              <a:gd name="connsiteX122" fmla="*/ 1733550 w 1866900"/>
              <a:gd name="connsiteY122" fmla="*/ 854275 h 866181"/>
              <a:gd name="connsiteX123" fmla="*/ 1712119 w 1866900"/>
              <a:gd name="connsiteY123" fmla="*/ 863800 h 866181"/>
              <a:gd name="connsiteX124" fmla="*/ 1704975 w 1866900"/>
              <a:gd name="connsiteY124" fmla="*/ 866181 h 866181"/>
              <a:gd name="connsiteX125" fmla="*/ 1688306 w 1866900"/>
              <a:gd name="connsiteY125" fmla="*/ 863800 h 866181"/>
              <a:gd name="connsiteX126" fmla="*/ 1678781 w 1866900"/>
              <a:gd name="connsiteY126" fmla="*/ 849512 h 866181"/>
              <a:gd name="connsiteX127" fmla="*/ 1674019 w 1866900"/>
              <a:gd name="connsiteY127" fmla="*/ 842368 h 866181"/>
              <a:gd name="connsiteX128" fmla="*/ 1676400 w 1866900"/>
              <a:gd name="connsiteY128" fmla="*/ 806650 h 866181"/>
              <a:gd name="connsiteX129" fmla="*/ 1678781 w 1866900"/>
              <a:gd name="connsiteY129" fmla="*/ 799506 h 866181"/>
              <a:gd name="connsiteX130" fmla="*/ 1676400 w 1866900"/>
              <a:gd name="connsiteY130" fmla="*/ 739975 h 866181"/>
              <a:gd name="connsiteX131" fmla="*/ 1671637 w 1866900"/>
              <a:gd name="connsiteY131" fmla="*/ 725687 h 866181"/>
              <a:gd name="connsiteX132" fmla="*/ 1664494 w 1866900"/>
              <a:gd name="connsiteY132" fmla="*/ 711400 h 866181"/>
              <a:gd name="connsiteX133" fmla="*/ 1657350 w 1866900"/>
              <a:gd name="connsiteY133" fmla="*/ 706637 h 866181"/>
              <a:gd name="connsiteX134" fmla="*/ 1654969 w 1866900"/>
              <a:gd name="connsiteY134" fmla="*/ 699493 h 866181"/>
              <a:gd name="connsiteX135" fmla="*/ 1645444 w 1866900"/>
              <a:gd name="connsiteY135" fmla="*/ 685206 h 866181"/>
              <a:gd name="connsiteX136" fmla="*/ 1643062 w 1866900"/>
              <a:gd name="connsiteY136" fmla="*/ 678062 h 866181"/>
              <a:gd name="connsiteX137" fmla="*/ 1635919 w 1866900"/>
              <a:gd name="connsiteY137" fmla="*/ 673300 h 866181"/>
              <a:gd name="connsiteX138" fmla="*/ 1624012 w 1866900"/>
              <a:gd name="connsiteY138" fmla="*/ 651868 h 866181"/>
              <a:gd name="connsiteX139" fmla="*/ 1619250 w 1866900"/>
              <a:gd name="connsiteY139" fmla="*/ 644725 h 866181"/>
              <a:gd name="connsiteX140" fmla="*/ 1614487 w 1866900"/>
              <a:gd name="connsiteY140" fmla="*/ 637581 h 866181"/>
              <a:gd name="connsiteX141" fmla="*/ 1609725 w 1866900"/>
              <a:gd name="connsiteY141" fmla="*/ 620912 h 866181"/>
              <a:gd name="connsiteX142" fmla="*/ 1604962 w 1866900"/>
              <a:gd name="connsiteY142" fmla="*/ 606625 h 866181"/>
              <a:gd name="connsiteX143" fmla="*/ 1602581 w 1866900"/>
              <a:gd name="connsiteY143" fmla="*/ 599481 h 866181"/>
              <a:gd name="connsiteX144" fmla="*/ 1597819 w 1866900"/>
              <a:gd name="connsiteY144" fmla="*/ 582812 h 866181"/>
              <a:gd name="connsiteX145" fmla="*/ 1590675 w 1866900"/>
              <a:gd name="connsiteY145" fmla="*/ 575668 h 866181"/>
              <a:gd name="connsiteX146" fmla="*/ 1585912 w 1866900"/>
              <a:gd name="connsiteY146" fmla="*/ 568525 h 866181"/>
              <a:gd name="connsiteX147" fmla="*/ 1571625 w 1866900"/>
              <a:gd name="connsiteY147" fmla="*/ 559000 h 866181"/>
              <a:gd name="connsiteX148" fmla="*/ 1557337 w 1866900"/>
              <a:gd name="connsiteY148" fmla="*/ 547093 h 866181"/>
              <a:gd name="connsiteX149" fmla="*/ 1547812 w 1866900"/>
              <a:gd name="connsiteY149" fmla="*/ 537568 h 866181"/>
              <a:gd name="connsiteX150" fmla="*/ 1538287 w 1866900"/>
              <a:gd name="connsiteY150" fmla="*/ 528043 h 866181"/>
              <a:gd name="connsiteX151" fmla="*/ 1526381 w 1866900"/>
              <a:gd name="connsiteY151" fmla="*/ 513756 h 866181"/>
              <a:gd name="connsiteX152" fmla="*/ 1521619 w 1866900"/>
              <a:gd name="connsiteY152" fmla="*/ 506612 h 866181"/>
              <a:gd name="connsiteX153" fmla="*/ 1514475 w 1866900"/>
              <a:gd name="connsiteY153" fmla="*/ 504231 h 866181"/>
              <a:gd name="connsiteX154" fmla="*/ 1502569 w 1866900"/>
              <a:gd name="connsiteY154" fmla="*/ 492325 h 866181"/>
              <a:gd name="connsiteX155" fmla="*/ 1490662 w 1866900"/>
              <a:gd name="connsiteY155" fmla="*/ 478037 h 866181"/>
              <a:gd name="connsiteX156" fmla="*/ 1469231 w 1866900"/>
              <a:gd name="connsiteY156" fmla="*/ 468512 h 866181"/>
              <a:gd name="connsiteX157" fmla="*/ 1231106 w 1866900"/>
              <a:gd name="connsiteY157" fmla="*/ 466131 h 866181"/>
              <a:gd name="connsiteX158" fmla="*/ 1031081 w 1866900"/>
              <a:gd name="connsiteY158" fmla="*/ 456606 h 866181"/>
              <a:gd name="connsiteX159" fmla="*/ 840581 w 1866900"/>
              <a:gd name="connsiteY159" fmla="*/ 454225 h 866181"/>
              <a:gd name="connsiteX160" fmla="*/ 750094 w 1866900"/>
              <a:gd name="connsiteY160" fmla="*/ 451843 h 866181"/>
              <a:gd name="connsiteX161" fmla="*/ 500063 w 1866900"/>
              <a:gd name="connsiteY161" fmla="*/ 458987 h 866181"/>
              <a:gd name="connsiteX162" fmla="*/ 347662 w 1866900"/>
              <a:gd name="connsiteY162" fmla="*/ 478037 h 866181"/>
              <a:gd name="connsiteX163" fmla="*/ 250031 w 1866900"/>
              <a:gd name="connsiteY163" fmla="*/ 508993 h 866181"/>
              <a:gd name="connsiteX164" fmla="*/ 185737 w 1866900"/>
              <a:gd name="connsiteY16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38300 w 1866900"/>
              <a:gd name="connsiteY27" fmla="*/ 23218 h 866181"/>
              <a:gd name="connsiteX28" fmla="*/ 1652587 w 1866900"/>
              <a:gd name="connsiteY28" fmla="*/ 25600 h 866181"/>
              <a:gd name="connsiteX29" fmla="*/ 1676400 w 1866900"/>
              <a:gd name="connsiteY29" fmla="*/ 27981 h 866181"/>
              <a:gd name="connsiteX30" fmla="*/ 1702594 w 1866900"/>
              <a:gd name="connsiteY30" fmla="*/ 32743 h 866181"/>
              <a:gd name="connsiteX31" fmla="*/ 1709737 w 1866900"/>
              <a:gd name="connsiteY31" fmla="*/ 35125 h 866181"/>
              <a:gd name="connsiteX32" fmla="*/ 1716881 w 1866900"/>
              <a:gd name="connsiteY32" fmla="*/ 42268 h 866181"/>
              <a:gd name="connsiteX33" fmla="*/ 1721644 w 1866900"/>
              <a:gd name="connsiteY33" fmla="*/ 56556 h 866181"/>
              <a:gd name="connsiteX34" fmla="*/ 1726406 w 1866900"/>
              <a:gd name="connsiteY34" fmla="*/ 73225 h 866181"/>
              <a:gd name="connsiteX35" fmla="*/ 1724025 w 1866900"/>
              <a:gd name="connsiteY35" fmla="*/ 97037 h 866181"/>
              <a:gd name="connsiteX36" fmla="*/ 1716881 w 1866900"/>
              <a:gd name="connsiteY36" fmla="*/ 99418 h 866181"/>
              <a:gd name="connsiteX37" fmla="*/ 1659731 w 1866900"/>
              <a:gd name="connsiteY37" fmla="*/ 101800 h 866181"/>
              <a:gd name="connsiteX38" fmla="*/ 1652587 w 1866900"/>
              <a:gd name="connsiteY38" fmla="*/ 106562 h 866181"/>
              <a:gd name="connsiteX39" fmla="*/ 1650206 w 1866900"/>
              <a:gd name="connsiteY39" fmla="*/ 113706 h 866181"/>
              <a:gd name="connsiteX40" fmla="*/ 1645444 w 1866900"/>
              <a:gd name="connsiteY40" fmla="*/ 120850 h 866181"/>
              <a:gd name="connsiteX41" fmla="*/ 1638300 w 1866900"/>
              <a:gd name="connsiteY41" fmla="*/ 135137 h 866181"/>
              <a:gd name="connsiteX42" fmla="*/ 1635919 w 1866900"/>
              <a:gd name="connsiteY42" fmla="*/ 154187 h 866181"/>
              <a:gd name="connsiteX43" fmla="*/ 1633537 w 1866900"/>
              <a:gd name="connsiteY43" fmla="*/ 161331 h 866181"/>
              <a:gd name="connsiteX44" fmla="*/ 1628775 w 1866900"/>
              <a:gd name="connsiteY44" fmla="*/ 199431 h 866181"/>
              <a:gd name="connsiteX45" fmla="*/ 1626394 w 1866900"/>
              <a:gd name="connsiteY45" fmla="*/ 266106 h 866181"/>
              <a:gd name="connsiteX46" fmla="*/ 1628775 w 1866900"/>
              <a:gd name="connsiteY46" fmla="*/ 332781 h 866181"/>
              <a:gd name="connsiteX47" fmla="*/ 1631156 w 1866900"/>
              <a:gd name="connsiteY47" fmla="*/ 339925 h 866181"/>
              <a:gd name="connsiteX48" fmla="*/ 1645444 w 1866900"/>
              <a:gd name="connsiteY48" fmla="*/ 354212 h 866181"/>
              <a:gd name="connsiteX49" fmla="*/ 1652587 w 1866900"/>
              <a:gd name="connsiteY49" fmla="*/ 356593 h 866181"/>
              <a:gd name="connsiteX50" fmla="*/ 1659731 w 1866900"/>
              <a:gd name="connsiteY50" fmla="*/ 361356 h 866181"/>
              <a:gd name="connsiteX51" fmla="*/ 1726406 w 1866900"/>
              <a:gd name="connsiteY51" fmla="*/ 356593 h 866181"/>
              <a:gd name="connsiteX52" fmla="*/ 1733550 w 1866900"/>
              <a:gd name="connsiteY52" fmla="*/ 292300 h 866181"/>
              <a:gd name="connsiteX53" fmla="*/ 1738312 w 1866900"/>
              <a:gd name="connsiteY53" fmla="*/ 266106 h 866181"/>
              <a:gd name="connsiteX54" fmla="*/ 1743075 w 1866900"/>
              <a:gd name="connsiteY54" fmla="*/ 258962 h 866181"/>
              <a:gd name="connsiteX55" fmla="*/ 1750219 w 1866900"/>
              <a:gd name="connsiteY55" fmla="*/ 256581 h 866181"/>
              <a:gd name="connsiteX56" fmla="*/ 1757362 w 1866900"/>
              <a:gd name="connsiteY56" fmla="*/ 251818 h 866181"/>
              <a:gd name="connsiteX57" fmla="*/ 1774031 w 1866900"/>
              <a:gd name="connsiteY57" fmla="*/ 247056 h 866181"/>
              <a:gd name="connsiteX58" fmla="*/ 1797844 w 1866900"/>
              <a:gd name="connsiteY58" fmla="*/ 249437 h 866181"/>
              <a:gd name="connsiteX59" fmla="*/ 1819275 w 1866900"/>
              <a:gd name="connsiteY59" fmla="*/ 266106 h 866181"/>
              <a:gd name="connsiteX60" fmla="*/ 1826419 w 1866900"/>
              <a:gd name="connsiteY60" fmla="*/ 270868 h 866181"/>
              <a:gd name="connsiteX61" fmla="*/ 1838325 w 1866900"/>
              <a:gd name="connsiteY61" fmla="*/ 292300 h 866181"/>
              <a:gd name="connsiteX62" fmla="*/ 1826419 w 1866900"/>
              <a:gd name="connsiteY62" fmla="*/ 323256 h 866181"/>
              <a:gd name="connsiteX63" fmla="*/ 1819275 w 1866900"/>
              <a:gd name="connsiteY63" fmla="*/ 325637 h 866181"/>
              <a:gd name="connsiteX64" fmla="*/ 1804987 w 1866900"/>
              <a:gd name="connsiteY64" fmla="*/ 337543 h 866181"/>
              <a:gd name="connsiteX65" fmla="*/ 1795462 w 1866900"/>
              <a:gd name="connsiteY65" fmla="*/ 351831 h 866181"/>
              <a:gd name="connsiteX66" fmla="*/ 1800225 w 1866900"/>
              <a:gd name="connsiteY66" fmla="*/ 392312 h 866181"/>
              <a:gd name="connsiteX67" fmla="*/ 1802606 w 1866900"/>
              <a:gd name="connsiteY67" fmla="*/ 399456 h 866181"/>
              <a:gd name="connsiteX68" fmla="*/ 1807369 w 1866900"/>
              <a:gd name="connsiteY68" fmla="*/ 406600 h 866181"/>
              <a:gd name="connsiteX69" fmla="*/ 1812131 w 1866900"/>
              <a:gd name="connsiteY69" fmla="*/ 420887 h 866181"/>
              <a:gd name="connsiteX70" fmla="*/ 1824037 w 1866900"/>
              <a:gd name="connsiteY70" fmla="*/ 442318 h 866181"/>
              <a:gd name="connsiteX71" fmla="*/ 1821656 w 1866900"/>
              <a:gd name="connsiteY71" fmla="*/ 480418 h 866181"/>
              <a:gd name="connsiteX72" fmla="*/ 1816894 w 1866900"/>
              <a:gd name="connsiteY72" fmla="*/ 487562 h 866181"/>
              <a:gd name="connsiteX73" fmla="*/ 1788319 w 1866900"/>
              <a:gd name="connsiteY73" fmla="*/ 480418 h 866181"/>
              <a:gd name="connsiteX74" fmla="*/ 1781175 w 1866900"/>
              <a:gd name="connsiteY74" fmla="*/ 478037 h 866181"/>
              <a:gd name="connsiteX75" fmla="*/ 1774031 w 1866900"/>
              <a:gd name="connsiteY75" fmla="*/ 475656 h 866181"/>
              <a:gd name="connsiteX76" fmla="*/ 1759744 w 1866900"/>
              <a:gd name="connsiteY76" fmla="*/ 454225 h 866181"/>
              <a:gd name="connsiteX77" fmla="*/ 1754981 w 1866900"/>
              <a:gd name="connsiteY77" fmla="*/ 447081 h 866181"/>
              <a:gd name="connsiteX78" fmla="*/ 1747837 w 1866900"/>
              <a:gd name="connsiteY78" fmla="*/ 432793 h 866181"/>
              <a:gd name="connsiteX79" fmla="*/ 1728787 w 1866900"/>
              <a:gd name="connsiteY79" fmla="*/ 420887 h 866181"/>
              <a:gd name="connsiteX80" fmla="*/ 1721644 w 1866900"/>
              <a:gd name="connsiteY80" fmla="*/ 416125 h 866181"/>
              <a:gd name="connsiteX81" fmla="*/ 1707356 w 1866900"/>
              <a:gd name="connsiteY81" fmla="*/ 411362 h 866181"/>
              <a:gd name="connsiteX82" fmla="*/ 1690687 w 1866900"/>
              <a:gd name="connsiteY82" fmla="*/ 413743 h 866181"/>
              <a:gd name="connsiteX83" fmla="*/ 1654969 w 1866900"/>
              <a:gd name="connsiteY83" fmla="*/ 420887 h 866181"/>
              <a:gd name="connsiteX84" fmla="*/ 1647825 w 1866900"/>
              <a:gd name="connsiteY84" fmla="*/ 435175 h 866181"/>
              <a:gd name="connsiteX85" fmla="*/ 1652587 w 1866900"/>
              <a:gd name="connsiteY85" fmla="*/ 518518 h 866181"/>
              <a:gd name="connsiteX86" fmla="*/ 1657350 w 1866900"/>
              <a:gd name="connsiteY86" fmla="*/ 532806 h 866181"/>
              <a:gd name="connsiteX87" fmla="*/ 1662112 w 1866900"/>
              <a:gd name="connsiteY87" fmla="*/ 549475 h 866181"/>
              <a:gd name="connsiteX88" fmla="*/ 1666875 w 1866900"/>
              <a:gd name="connsiteY88" fmla="*/ 556618 h 866181"/>
              <a:gd name="connsiteX89" fmla="*/ 1676400 w 1866900"/>
              <a:gd name="connsiteY89" fmla="*/ 568525 h 866181"/>
              <a:gd name="connsiteX90" fmla="*/ 1678781 w 1866900"/>
              <a:gd name="connsiteY90" fmla="*/ 575668 h 866181"/>
              <a:gd name="connsiteX91" fmla="*/ 1688306 w 1866900"/>
              <a:gd name="connsiteY91" fmla="*/ 589956 h 866181"/>
              <a:gd name="connsiteX92" fmla="*/ 1693069 w 1866900"/>
              <a:gd name="connsiteY92" fmla="*/ 597100 h 866181"/>
              <a:gd name="connsiteX93" fmla="*/ 1697831 w 1866900"/>
              <a:gd name="connsiteY93" fmla="*/ 611387 h 866181"/>
              <a:gd name="connsiteX94" fmla="*/ 1707356 w 1866900"/>
              <a:gd name="connsiteY94" fmla="*/ 625675 h 866181"/>
              <a:gd name="connsiteX95" fmla="*/ 1714500 w 1866900"/>
              <a:gd name="connsiteY95" fmla="*/ 647106 h 866181"/>
              <a:gd name="connsiteX96" fmla="*/ 1716881 w 1866900"/>
              <a:gd name="connsiteY96" fmla="*/ 654250 h 866181"/>
              <a:gd name="connsiteX97" fmla="*/ 1731169 w 1866900"/>
              <a:gd name="connsiteY97" fmla="*/ 661393 h 866181"/>
              <a:gd name="connsiteX98" fmla="*/ 1781175 w 1866900"/>
              <a:gd name="connsiteY98" fmla="*/ 654250 h 866181"/>
              <a:gd name="connsiteX99" fmla="*/ 1788319 w 1866900"/>
              <a:gd name="connsiteY99" fmla="*/ 649487 h 866181"/>
              <a:gd name="connsiteX100" fmla="*/ 1802606 w 1866900"/>
              <a:gd name="connsiteY100" fmla="*/ 644725 h 866181"/>
              <a:gd name="connsiteX101" fmla="*/ 1809750 w 1866900"/>
              <a:gd name="connsiteY101" fmla="*/ 639962 h 866181"/>
              <a:gd name="connsiteX102" fmla="*/ 1852612 w 1866900"/>
              <a:gd name="connsiteY102" fmla="*/ 639962 h 866181"/>
              <a:gd name="connsiteX103" fmla="*/ 1859756 w 1866900"/>
              <a:gd name="connsiteY103" fmla="*/ 644725 h 866181"/>
              <a:gd name="connsiteX104" fmla="*/ 1862137 w 1866900"/>
              <a:gd name="connsiteY104" fmla="*/ 651868 h 866181"/>
              <a:gd name="connsiteX105" fmla="*/ 1866900 w 1866900"/>
              <a:gd name="connsiteY105" fmla="*/ 659012 h 866181"/>
              <a:gd name="connsiteX106" fmla="*/ 1864519 w 1866900"/>
              <a:gd name="connsiteY106" fmla="*/ 692350 h 866181"/>
              <a:gd name="connsiteX107" fmla="*/ 1857375 w 1866900"/>
              <a:gd name="connsiteY107" fmla="*/ 699493 h 866181"/>
              <a:gd name="connsiteX108" fmla="*/ 1854994 w 1866900"/>
              <a:gd name="connsiteY108" fmla="*/ 706637 h 866181"/>
              <a:gd name="connsiteX109" fmla="*/ 1840706 w 1866900"/>
              <a:gd name="connsiteY109" fmla="*/ 718543 h 866181"/>
              <a:gd name="connsiteX110" fmla="*/ 1833562 w 1866900"/>
              <a:gd name="connsiteY110" fmla="*/ 720925 h 866181"/>
              <a:gd name="connsiteX111" fmla="*/ 1826419 w 1866900"/>
              <a:gd name="connsiteY111" fmla="*/ 725687 h 866181"/>
              <a:gd name="connsiteX112" fmla="*/ 1793081 w 1866900"/>
              <a:gd name="connsiteY112" fmla="*/ 735212 h 866181"/>
              <a:gd name="connsiteX113" fmla="*/ 1785937 w 1866900"/>
              <a:gd name="connsiteY113" fmla="*/ 737593 h 866181"/>
              <a:gd name="connsiteX114" fmla="*/ 1771650 w 1866900"/>
              <a:gd name="connsiteY114" fmla="*/ 747118 h 866181"/>
              <a:gd name="connsiteX115" fmla="*/ 1762125 w 1866900"/>
              <a:gd name="connsiteY115" fmla="*/ 759025 h 866181"/>
              <a:gd name="connsiteX116" fmla="*/ 1754981 w 1866900"/>
              <a:gd name="connsiteY116" fmla="*/ 780456 h 866181"/>
              <a:gd name="connsiteX117" fmla="*/ 1752600 w 1866900"/>
              <a:gd name="connsiteY117" fmla="*/ 787600 h 866181"/>
              <a:gd name="connsiteX118" fmla="*/ 1747837 w 1866900"/>
              <a:gd name="connsiteY118" fmla="*/ 794743 h 866181"/>
              <a:gd name="connsiteX119" fmla="*/ 1745456 w 1866900"/>
              <a:gd name="connsiteY119" fmla="*/ 832843 h 866181"/>
              <a:gd name="connsiteX120" fmla="*/ 1743075 w 1866900"/>
              <a:gd name="connsiteY120" fmla="*/ 839987 h 866181"/>
              <a:gd name="connsiteX121" fmla="*/ 1733550 w 1866900"/>
              <a:gd name="connsiteY121" fmla="*/ 854275 h 866181"/>
              <a:gd name="connsiteX122" fmla="*/ 1712119 w 1866900"/>
              <a:gd name="connsiteY122" fmla="*/ 863800 h 866181"/>
              <a:gd name="connsiteX123" fmla="*/ 1704975 w 1866900"/>
              <a:gd name="connsiteY123" fmla="*/ 866181 h 866181"/>
              <a:gd name="connsiteX124" fmla="*/ 1688306 w 1866900"/>
              <a:gd name="connsiteY124" fmla="*/ 863800 h 866181"/>
              <a:gd name="connsiteX125" fmla="*/ 1678781 w 1866900"/>
              <a:gd name="connsiteY125" fmla="*/ 849512 h 866181"/>
              <a:gd name="connsiteX126" fmla="*/ 1674019 w 1866900"/>
              <a:gd name="connsiteY126" fmla="*/ 842368 h 866181"/>
              <a:gd name="connsiteX127" fmla="*/ 1676400 w 1866900"/>
              <a:gd name="connsiteY127" fmla="*/ 806650 h 866181"/>
              <a:gd name="connsiteX128" fmla="*/ 1678781 w 1866900"/>
              <a:gd name="connsiteY128" fmla="*/ 799506 h 866181"/>
              <a:gd name="connsiteX129" fmla="*/ 1676400 w 1866900"/>
              <a:gd name="connsiteY129" fmla="*/ 739975 h 866181"/>
              <a:gd name="connsiteX130" fmla="*/ 1671637 w 1866900"/>
              <a:gd name="connsiteY130" fmla="*/ 725687 h 866181"/>
              <a:gd name="connsiteX131" fmla="*/ 1664494 w 1866900"/>
              <a:gd name="connsiteY131" fmla="*/ 711400 h 866181"/>
              <a:gd name="connsiteX132" fmla="*/ 1657350 w 1866900"/>
              <a:gd name="connsiteY132" fmla="*/ 706637 h 866181"/>
              <a:gd name="connsiteX133" fmla="*/ 1654969 w 1866900"/>
              <a:gd name="connsiteY133" fmla="*/ 699493 h 866181"/>
              <a:gd name="connsiteX134" fmla="*/ 1645444 w 1866900"/>
              <a:gd name="connsiteY134" fmla="*/ 685206 h 866181"/>
              <a:gd name="connsiteX135" fmla="*/ 1643062 w 1866900"/>
              <a:gd name="connsiteY135" fmla="*/ 678062 h 866181"/>
              <a:gd name="connsiteX136" fmla="*/ 1635919 w 1866900"/>
              <a:gd name="connsiteY136" fmla="*/ 673300 h 866181"/>
              <a:gd name="connsiteX137" fmla="*/ 1624012 w 1866900"/>
              <a:gd name="connsiteY137" fmla="*/ 651868 h 866181"/>
              <a:gd name="connsiteX138" fmla="*/ 1619250 w 1866900"/>
              <a:gd name="connsiteY138" fmla="*/ 644725 h 866181"/>
              <a:gd name="connsiteX139" fmla="*/ 1614487 w 1866900"/>
              <a:gd name="connsiteY139" fmla="*/ 637581 h 866181"/>
              <a:gd name="connsiteX140" fmla="*/ 1609725 w 1866900"/>
              <a:gd name="connsiteY140" fmla="*/ 620912 h 866181"/>
              <a:gd name="connsiteX141" fmla="*/ 1604962 w 1866900"/>
              <a:gd name="connsiteY141" fmla="*/ 606625 h 866181"/>
              <a:gd name="connsiteX142" fmla="*/ 1602581 w 1866900"/>
              <a:gd name="connsiteY142" fmla="*/ 599481 h 866181"/>
              <a:gd name="connsiteX143" fmla="*/ 1597819 w 1866900"/>
              <a:gd name="connsiteY143" fmla="*/ 582812 h 866181"/>
              <a:gd name="connsiteX144" fmla="*/ 1590675 w 1866900"/>
              <a:gd name="connsiteY144" fmla="*/ 575668 h 866181"/>
              <a:gd name="connsiteX145" fmla="*/ 1585912 w 1866900"/>
              <a:gd name="connsiteY145" fmla="*/ 568525 h 866181"/>
              <a:gd name="connsiteX146" fmla="*/ 1571625 w 1866900"/>
              <a:gd name="connsiteY146" fmla="*/ 559000 h 866181"/>
              <a:gd name="connsiteX147" fmla="*/ 1557337 w 1866900"/>
              <a:gd name="connsiteY147" fmla="*/ 547093 h 866181"/>
              <a:gd name="connsiteX148" fmla="*/ 1547812 w 1866900"/>
              <a:gd name="connsiteY148" fmla="*/ 537568 h 866181"/>
              <a:gd name="connsiteX149" fmla="*/ 1538287 w 1866900"/>
              <a:gd name="connsiteY149" fmla="*/ 528043 h 866181"/>
              <a:gd name="connsiteX150" fmla="*/ 1526381 w 1866900"/>
              <a:gd name="connsiteY150" fmla="*/ 513756 h 866181"/>
              <a:gd name="connsiteX151" fmla="*/ 1521619 w 1866900"/>
              <a:gd name="connsiteY151" fmla="*/ 506612 h 866181"/>
              <a:gd name="connsiteX152" fmla="*/ 1514475 w 1866900"/>
              <a:gd name="connsiteY152" fmla="*/ 504231 h 866181"/>
              <a:gd name="connsiteX153" fmla="*/ 1502569 w 1866900"/>
              <a:gd name="connsiteY153" fmla="*/ 492325 h 866181"/>
              <a:gd name="connsiteX154" fmla="*/ 1490662 w 1866900"/>
              <a:gd name="connsiteY154" fmla="*/ 478037 h 866181"/>
              <a:gd name="connsiteX155" fmla="*/ 1469231 w 1866900"/>
              <a:gd name="connsiteY155" fmla="*/ 468512 h 866181"/>
              <a:gd name="connsiteX156" fmla="*/ 1231106 w 1866900"/>
              <a:gd name="connsiteY156" fmla="*/ 466131 h 866181"/>
              <a:gd name="connsiteX157" fmla="*/ 1031081 w 1866900"/>
              <a:gd name="connsiteY157" fmla="*/ 456606 h 866181"/>
              <a:gd name="connsiteX158" fmla="*/ 840581 w 1866900"/>
              <a:gd name="connsiteY158" fmla="*/ 454225 h 866181"/>
              <a:gd name="connsiteX159" fmla="*/ 750094 w 1866900"/>
              <a:gd name="connsiteY159" fmla="*/ 451843 h 866181"/>
              <a:gd name="connsiteX160" fmla="*/ 500063 w 1866900"/>
              <a:gd name="connsiteY160" fmla="*/ 458987 h 866181"/>
              <a:gd name="connsiteX161" fmla="*/ 347662 w 1866900"/>
              <a:gd name="connsiteY161" fmla="*/ 478037 h 866181"/>
              <a:gd name="connsiteX162" fmla="*/ 250031 w 1866900"/>
              <a:gd name="connsiteY162" fmla="*/ 508993 h 866181"/>
              <a:gd name="connsiteX163" fmla="*/ 185737 w 1866900"/>
              <a:gd name="connsiteY16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38300 w 1866900"/>
              <a:gd name="connsiteY27" fmla="*/ 23218 h 866181"/>
              <a:gd name="connsiteX28" fmla="*/ 1652587 w 1866900"/>
              <a:gd name="connsiteY28" fmla="*/ 25600 h 866181"/>
              <a:gd name="connsiteX29" fmla="*/ 1702594 w 1866900"/>
              <a:gd name="connsiteY29" fmla="*/ 32743 h 866181"/>
              <a:gd name="connsiteX30" fmla="*/ 1709737 w 1866900"/>
              <a:gd name="connsiteY30" fmla="*/ 35125 h 866181"/>
              <a:gd name="connsiteX31" fmla="*/ 1716881 w 1866900"/>
              <a:gd name="connsiteY31" fmla="*/ 42268 h 866181"/>
              <a:gd name="connsiteX32" fmla="*/ 1721644 w 1866900"/>
              <a:gd name="connsiteY32" fmla="*/ 56556 h 866181"/>
              <a:gd name="connsiteX33" fmla="*/ 1726406 w 1866900"/>
              <a:gd name="connsiteY33" fmla="*/ 73225 h 866181"/>
              <a:gd name="connsiteX34" fmla="*/ 1724025 w 1866900"/>
              <a:gd name="connsiteY34" fmla="*/ 97037 h 866181"/>
              <a:gd name="connsiteX35" fmla="*/ 1716881 w 1866900"/>
              <a:gd name="connsiteY35" fmla="*/ 99418 h 866181"/>
              <a:gd name="connsiteX36" fmla="*/ 1659731 w 1866900"/>
              <a:gd name="connsiteY36" fmla="*/ 101800 h 866181"/>
              <a:gd name="connsiteX37" fmla="*/ 1652587 w 1866900"/>
              <a:gd name="connsiteY37" fmla="*/ 106562 h 866181"/>
              <a:gd name="connsiteX38" fmla="*/ 1650206 w 1866900"/>
              <a:gd name="connsiteY38" fmla="*/ 113706 h 866181"/>
              <a:gd name="connsiteX39" fmla="*/ 1645444 w 1866900"/>
              <a:gd name="connsiteY39" fmla="*/ 120850 h 866181"/>
              <a:gd name="connsiteX40" fmla="*/ 1638300 w 1866900"/>
              <a:gd name="connsiteY40" fmla="*/ 135137 h 866181"/>
              <a:gd name="connsiteX41" fmla="*/ 1635919 w 1866900"/>
              <a:gd name="connsiteY41" fmla="*/ 154187 h 866181"/>
              <a:gd name="connsiteX42" fmla="*/ 1633537 w 1866900"/>
              <a:gd name="connsiteY42" fmla="*/ 161331 h 866181"/>
              <a:gd name="connsiteX43" fmla="*/ 1628775 w 1866900"/>
              <a:gd name="connsiteY43" fmla="*/ 199431 h 866181"/>
              <a:gd name="connsiteX44" fmla="*/ 1626394 w 1866900"/>
              <a:gd name="connsiteY44" fmla="*/ 266106 h 866181"/>
              <a:gd name="connsiteX45" fmla="*/ 1628775 w 1866900"/>
              <a:gd name="connsiteY45" fmla="*/ 332781 h 866181"/>
              <a:gd name="connsiteX46" fmla="*/ 1631156 w 1866900"/>
              <a:gd name="connsiteY46" fmla="*/ 339925 h 866181"/>
              <a:gd name="connsiteX47" fmla="*/ 1645444 w 1866900"/>
              <a:gd name="connsiteY47" fmla="*/ 354212 h 866181"/>
              <a:gd name="connsiteX48" fmla="*/ 1652587 w 1866900"/>
              <a:gd name="connsiteY48" fmla="*/ 356593 h 866181"/>
              <a:gd name="connsiteX49" fmla="*/ 1659731 w 1866900"/>
              <a:gd name="connsiteY49" fmla="*/ 361356 h 866181"/>
              <a:gd name="connsiteX50" fmla="*/ 1726406 w 1866900"/>
              <a:gd name="connsiteY50" fmla="*/ 356593 h 866181"/>
              <a:gd name="connsiteX51" fmla="*/ 1733550 w 1866900"/>
              <a:gd name="connsiteY51" fmla="*/ 292300 h 866181"/>
              <a:gd name="connsiteX52" fmla="*/ 1738312 w 1866900"/>
              <a:gd name="connsiteY52" fmla="*/ 266106 h 866181"/>
              <a:gd name="connsiteX53" fmla="*/ 1743075 w 1866900"/>
              <a:gd name="connsiteY53" fmla="*/ 258962 h 866181"/>
              <a:gd name="connsiteX54" fmla="*/ 1750219 w 1866900"/>
              <a:gd name="connsiteY54" fmla="*/ 256581 h 866181"/>
              <a:gd name="connsiteX55" fmla="*/ 1757362 w 1866900"/>
              <a:gd name="connsiteY55" fmla="*/ 251818 h 866181"/>
              <a:gd name="connsiteX56" fmla="*/ 1774031 w 1866900"/>
              <a:gd name="connsiteY56" fmla="*/ 247056 h 866181"/>
              <a:gd name="connsiteX57" fmla="*/ 1797844 w 1866900"/>
              <a:gd name="connsiteY57" fmla="*/ 249437 h 866181"/>
              <a:gd name="connsiteX58" fmla="*/ 1819275 w 1866900"/>
              <a:gd name="connsiteY58" fmla="*/ 266106 h 866181"/>
              <a:gd name="connsiteX59" fmla="*/ 1826419 w 1866900"/>
              <a:gd name="connsiteY59" fmla="*/ 270868 h 866181"/>
              <a:gd name="connsiteX60" fmla="*/ 1838325 w 1866900"/>
              <a:gd name="connsiteY60" fmla="*/ 292300 h 866181"/>
              <a:gd name="connsiteX61" fmla="*/ 1826419 w 1866900"/>
              <a:gd name="connsiteY61" fmla="*/ 323256 h 866181"/>
              <a:gd name="connsiteX62" fmla="*/ 1819275 w 1866900"/>
              <a:gd name="connsiteY62" fmla="*/ 325637 h 866181"/>
              <a:gd name="connsiteX63" fmla="*/ 1804987 w 1866900"/>
              <a:gd name="connsiteY63" fmla="*/ 337543 h 866181"/>
              <a:gd name="connsiteX64" fmla="*/ 1795462 w 1866900"/>
              <a:gd name="connsiteY64" fmla="*/ 351831 h 866181"/>
              <a:gd name="connsiteX65" fmla="*/ 1800225 w 1866900"/>
              <a:gd name="connsiteY65" fmla="*/ 392312 h 866181"/>
              <a:gd name="connsiteX66" fmla="*/ 1802606 w 1866900"/>
              <a:gd name="connsiteY66" fmla="*/ 399456 h 866181"/>
              <a:gd name="connsiteX67" fmla="*/ 1807369 w 1866900"/>
              <a:gd name="connsiteY67" fmla="*/ 406600 h 866181"/>
              <a:gd name="connsiteX68" fmla="*/ 1812131 w 1866900"/>
              <a:gd name="connsiteY68" fmla="*/ 420887 h 866181"/>
              <a:gd name="connsiteX69" fmla="*/ 1824037 w 1866900"/>
              <a:gd name="connsiteY69" fmla="*/ 442318 h 866181"/>
              <a:gd name="connsiteX70" fmla="*/ 1821656 w 1866900"/>
              <a:gd name="connsiteY70" fmla="*/ 480418 h 866181"/>
              <a:gd name="connsiteX71" fmla="*/ 1816894 w 1866900"/>
              <a:gd name="connsiteY71" fmla="*/ 487562 h 866181"/>
              <a:gd name="connsiteX72" fmla="*/ 1788319 w 1866900"/>
              <a:gd name="connsiteY72" fmla="*/ 480418 h 866181"/>
              <a:gd name="connsiteX73" fmla="*/ 1781175 w 1866900"/>
              <a:gd name="connsiteY73" fmla="*/ 478037 h 866181"/>
              <a:gd name="connsiteX74" fmla="*/ 1774031 w 1866900"/>
              <a:gd name="connsiteY74" fmla="*/ 475656 h 866181"/>
              <a:gd name="connsiteX75" fmla="*/ 1759744 w 1866900"/>
              <a:gd name="connsiteY75" fmla="*/ 454225 h 866181"/>
              <a:gd name="connsiteX76" fmla="*/ 1754981 w 1866900"/>
              <a:gd name="connsiteY76" fmla="*/ 447081 h 866181"/>
              <a:gd name="connsiteX77" fmla="*/ 1747837 w 1866900"/>
              <a:gd name="connsiteY77" fmla="*/ 432793 h 866181"/>
              <a:gd name="connsiteX78" fmla="*/ 1728787 w 1866900"/>
              <a:gd name="connsiteY78" fmla="*/ 420887 h 866181"/>
              <a:gd name="connsiteX79" fmla="*/ 1721644 w 1866900"/>
              <a:gd name="connsiteY79" fmla="*/ 416125 h 866181"/>
              <a:gd name="connsiteX80" fmla="*/ 1707356 w 1866900"/>
              <a:gd name="connsiteY80" fmla="*/ 411362 h 866181"/>
              <a:gd name="connsiteX81" fmla="*/ 1690687 w 1866900"/>
              <a:gd name="connsiteY81" fmla="*/ 413743 h 866181"/>
              <a:gd name="connsiteX82" fmla="*/ 1654969 w 1866900"/>
              <a:gd name="connsiteY82" fmla="*/ 420887 h 866181"/>
              <a:gd name="connsiteX83" fmla="*/ 1647825 w 1866900"/>
              <a:gd name="connsiteY83" fmla="*/ 435175 h 866181"/>
              <a:gd name="connsiteX84" fmla="*/ 1652587 w 1866900"/>
              <a:gd name="connsiteY84" fmla="*/ 518518 h 866181"/>
              <a:gd name="connsiteX85" fmla="*/ 1657350 w 1866900"/>
              <a:gd name="connsiteY85" fmla="*/ 532806 h 866181"/>
              <a:gd name="connsiteX86" fmla="*/ 1662112 w 1866900"/>
              <a:gd name="connsiteY86" fmla="*/ 549475 h 866181"/>
              <a:gd name="connsiteX87" fmla="*/ 1666875 w 1866900"/>
              <a:gd name="connsiteY87" fmla="*/ 556618 h 866181"/>
              <a:gd name="connsiteX88" fmla="*/ 1676400 w 1866900"/>
              <a:gd name="connsiteY88" fmla="*/ 568525 h 866181"/>
              <a:gd name="connsiteX89" fmla="*/ 1678781 w 1866900"/>
              <a:gd name="connsiteY89" fmla="*/ 575668 h 866181"/>
              <a:gd name="connsiteX90" fmla="*/ 1688306 w 1866900"/>
              <a:gd name="connsiteY90" fmla="*/ 589956 h 866181"/>
              <a:gd name="connsiteX91" fmla="*/ 1693069 w 1866900"/>
              <a:gd name="connsiteY91" fmla="*/ 597100 h 866181"/>
              <a:gd name="connsiteX92" fmla="*/ 1697831 w 1866900"/>
              <a:gd name="connsiteY92" fmla="*/ 611387 h 866181"/>
              <a:gd name="connsiteX93" fmla="*/ 1707356 w 1866900"/>
              <a:gd name="connsiteY93" fmla="*/ 625675 h 866181"/>
              <a:gd name="connsiteX94" fmla="*/ 1714500 w 1866900"/>
              <a:gd name="connsiteY94" fmla="*/ 647106 h 866181"/>
              <a:gd name="connsiteX95" fmla="*/ 1716881 w 1866900"/>
              <a:gd name="connsiteY95" fmla="*/ 654250 h 866181"/>
              <a:gd name="connsiteX96" fmla="*/ 1731169 w 1866900"/>
              <a:gd name="connsiteY96" fmla="*/ 661393 h 866181"/>
              <a:gd name="connsiteX97" fmla="*/ 1781175 w 1866900"/>
              <a:gd name="connsiteY97" fmla="*/ 654250 h 866181"/>
              <a:gd name="connsiteX98" fmla="*/ 1788319 w 1866900"/>
              <a:gd name="connsiteY98" fmla="*/ 649487 h 866181"/>
              <a:gd name="connsiteX99" fmla="*/ 1802606 w 1866900"/>
              <a:gd name="connsiteY99" fmla="*/ 644725 h 866181"/>
              <a:gd name="connsiteX100" fmla="*/ 1809750 w 1866900"/>
              <a:gd name="connsiteY100" fmla="*/ 639962 h 866181"/>
              <a:gd name="connsiteX101" fmla="*/ 1852612 w 1866900"/>
              <a:gd name="connsiteY101" fmla="*/ 639962 h 866181"/>
              <a:gd name="connsiteX102" fmla="*/ 1859756 w 1866900"/>
              <a:gd name="connsiteY102" fmla="*/ 644725 h 866181"/>
              <a:gd name="connsiteX103" fmla="*/ 1862137 w 1866900"/>
              <a:gd name="connsiteY103" fmla="*/ 651868 h 866181"/>
              <a:gd name="connsiteX104" fmla="*/ 1866900 w 1866900"/>
              <a:gd name="connsiteY104" fmla="*/ 659012 h 866181"/>
              <a:gd name="connsiteX105" fmla="*/ 1864519 w 1866900"/>
              <a:gd name="connsiteY105" fmla="*/ 692350 h 866181"/>
              <a:gd name="connsiteX106" fmla="*/ 1857375 w 1866900"/>
              <a:gd name="connsiteY106" fmla="*/ 699493 h 866181"/>
              <a:gd name="connsiteX107" fmla="*/ 1854994 w 1866900"/>
              <a:gd name="connsiteY107" fmla="*/ 706637 h 866181"/>
              <a:gd name="connsiteX108" fmla="*/ 1840706 w 1866900"/>
              <a:gd name="connsiteY108" fmla="*/ 718543 h 866181"/>
              <a:gd name="connsiteX109" fmla="*/ 1833562 w 1866900"/>
              <a:gd name="connsiteY109" fmla="*/ 720925 h 866181"/>
              <a:gd name="connsiteX110" fmla="*/ 1826419 w 1866900"/>
              <a:gd name="connsiteY110" fmla="*/ 725687 h 866181"/>
              <a:gd name="connsiteX111" fmla="*/ 1793081 w 1866900"/>
              <a:gd name="connsiteY111" fmla="*/ 735212 h 866181"/>
              <a:gd name="connsiteX112" fmla="*/ 1785937 w 1866900"/>
              <a:gd name="connsiteY112" fmla="*/ 737593 h 866181"/>
              <a:gd name="connsiteX113" fmla="*/ 1771650 w 1866900"/>
              <a:gd name="connsiteY113" fmla="*/ 747118 h 866181"/>
              <a:gd name="connsiteX114" fmla="*/ 1762125 w 1866900"/>
              <a:gd name="connsiteY114" fmla="*/ 759025 h 866181"/>
              <a:gd name="connsiteX115" fmla="*/ 1754981 w 1866900"/>
              <a:gd name="connsiteY115" fmla="*/ 780456 h 866181"/>
              <a:gd name="connsiteX116" fmla="*/ 1752600 w 1866900"/>
              <a:gd name="connsiteY116" fmla="*/ 787600 h 866181"/>
              <a:gd name="connsiteX117" fmla="*/ 1747837 w 1866900"/>
              <a:gd name="connsiteY117" fmla="*/ 794743 h 866181"/>
              <a:gd name="connsiteX118" fmla="*/ 1745456 w 1866900"/>
              <a:gd name="connsiteY118" fmla="*/ 832843 h 866181"/>
              <a:gd name="connsiteX119" fmla="*/ 1743075 w 1866900"/>
              <a:gd name="connsiteY119" fmla="*/ 839987 h 866181"/>
              <a:gd name="connsiteX120" fmla="*/ 1733550 w 1866900"/>
              <a:gd name="connsiteY120" fmla="*/ 854275 h 866181"/>
              <a:gd name="connsiteX121" fmla="*/ 1712119 w 1866900"/>
              <a:gd name="connsiteY121" fmla="*/ 863800 h 866181"/>
              <a:gd name="connsiteX122" fmla="*/ 1704975 w 1866900"/>
              <a:gd name="connsiteY122" fmla="*/ 866181 h 866181"/>
              <a:gd name="connsiteX123" fmla="*/ 1688306 w 1866900"/>
              <a:gd name="connsiteY123" fmla="*/ 863800 h 866181"/>
              <a:gd name="connsiteX124" fmla="*/ 1678781 w 1866900"/>
              <a:gd name="connsiteY124" fmla="*/ 849512 h 866181"/>
              <a:gd name="connsiteX125" fmla="*/ 1674019 w 1866900"/>
              <a:gd name="connsiteY125" fmla="*/ 842368 h 866181"/>
              <a:gd name="connsiteX126" fmla="*/ 1676400 w 1866900"/>
              <a:gd name="connsiteY126" fmla="*/ 806650 h 866181"/>
              <a:gd name="connsiteX127" fmla="*/ 1678781 w 1866900"/>
              <a:gd name="connsiteY127" fmla="*/ 799506 h 866181"/>
              <a:gd name="connsiteX128" fmla="*/ 1676400 w 1866900"/>
              <a:gd name="connsiteY128" fmla="*/ 739975 h 866181"/>
              <a:gd name="connsiteX129" fmla="*/ 1671637 w 1866900"/>
              <a:gd name="connsiteY129" fmla="*/ 725687 h 866181"/>
              <a:gd name="connsiteX130" fmla="*/ 1664494 w 1866900"/>
              <a:gd name="connsiteY130" fmla="*/ 711400 h 866181"/>
              <a:gd name="connsiteX131" fmla="*/ 1657350 w 1866900"/>
              <a:gd name="connsiteY131" fmla="*/ 706637 h 866181"/>
              <a:gd name="connsiteX132" fmla="*/ 1654969 w 1866900"/>
              <a:gd name="connsiteY132" fmla="*/ 699493 h 866181"/>
              <a:gd name="connsiteX133" fmla="*/ 1645444 w 1866900"/>
              <a:gd name="connsiteY133" fmla="*/ 685206 h 866181"/>
              <a:gd name="connsiteX134" fmla="*/ 1643062 w 1866900"/>
              <a:gd name="connsiteY134" fmla="*/ 678062 h 866181"/>
              <a:gd name="connsiteX135" fmla="*/ 1635919 w 1866900"/>
              <a:gd name="connsiteY135" fmla="*/ 673300 h 866181"/>
              <a:gd name="connsiteX136" fmla="*/ 1624012 w 1866900"/>
              <a:gd name="connsiteY136" fmla="*/ 651868 h 866181"/>
              <a:gd name="connsiteX137" fmla="*/ 1619250 w 1866900"/>
              <a:gd name="connsiteY137" fmla="*/ 644725 h 866181"/>
              <a:gd name="connsiteX138" fmla="*/ 1614487 w 1866900"/>
              <a:gd name="connsiteY138" fmla="*/ 637581 h 866181"/>
              <a:gd name="connsiteX139" fmla="*/ 1609725 w 1866900"/>
              <a:gd name="connsiteY139" fmla="*/ 620912 h 866181"/>
              <a:gd name="connsiteX140" fmla="*/ 1604962 w 1866900"/>
              <a:gd name="connsiteY140" fmla="*/ 606625 h 866181"/>
              <a:gd name="connsiteX141" fmla="*/ 1602581 w 1866900"/>
              <a:gd name="connsiteY141" fmla="*/ 599481 h 866181"/>
              <a:gd name="connsiteX142" fmla="*/ 1597819 w 1866900"/>
              <a:gd name="connsiteY142" fmla="*/ 582812 h 866181"/>
              <a:gd name="connsiteX143" fmla="*/ 1590675 w 1866900"/>
              <a:gd name="connsiteY143" fmla="*/ 575668 h 866181"/>
              <a:gd name="connsiteX144" fmla="*/ 1585912 w 1866900"/>
              <a:gd name="connsiteY144" fmla="*/ 568525 h 866181"/>
              <a:gd name="connsiteX145" fmla="*/ 1571625 w 1866900"/>
              <a:gd name="connsiteY145" fmla="*/ 559000 h 866181"/>
              <a:gd name="connsiteX146" fmla="*/ 1557337 w 1866900"/>
              <a:gd name="connsiteY146" fmla="*/ 547093 h 866181"/>
              <a:gd name="connsiteX147" fmla="*/ 1547812 w 1866900"/>
              <a:gd name="connsiteY147" fmla="*/ 537568 h 866181"/>
              <a:gd name="connsiteX148" fmla="*/ 1538287 w 1866900"/>
              <a:gd name="connsiteY148" fmla="*/ 528043 h 866181"/>
              <a:gd name="connsiteX149" fmla="*/ 1526381 w 1866900"/>
              <a:gd name="connsiteY149" fmla="*/ 513756 h 866181"/>
              <a:gd name="connsiteX150" fmla="*/ 1521619 w 1866900"/>
              <a:gd name="connsiteY150" fmla="*/ 506612 h 866181"/>
              <a:gd name="connsiteX151" fmla="*/ 1514475 w 1866900"/>
              <a:gd name="connsiteY151" fmla="*/ 504231 h 866181"/>
              <a:gd name="connsiteX152" fmla="*/ 1502569 w 1866900"/>
              <a:gd name="connsiteY152" fmla="*/ 492325 h 866181"/>
              <a:gd name="connsiteX153" fmla="*/ 1490662 w 1866900"/>
              <a:gd name="connsiteY153" fmla="*/ 478037 h 866181"/>
              <a:gd name="connsiteX154" fmla="*/ 1469231 w 1866900"/>
              <a:gd name="connsiteY154" fmla="*/ 468512 h 866181"/>
              <a:gd name="connsiteX155" fmla="*/ 1231106 w 1866900"/>
              <a:gd name="connsiteY155" fmla="*/ 466131 h 866181"/>
              <a:gd name="connsiteX156" fmla="*/ 1031081 w 1866900"/>
              <a:gd name="connsiteY156" fmla="*/ 456606 h 866181"/>
              <a:gd name="connsiteX157" fmla="*/ 840581 w 1866900"/>
              <a:gd name="connsiteY157" fmla="*/ 454225 h 866181"/>
              <a:gd name="connsiteX158" fmla="*/ 750094 w 1866900"/>
              <a:gd name="connsiteY158" fmla="*/ 451843 h 866181"/>
              <a:gd name="connsiteX159" fmla="*/ 500063 w 1866900"/>
              <a:gd name="connsiteY159" fmla="*/ 458987 h 866181"/>
              <a:gd name="connsiteX160" fmla="*/ 347662 w 1866900"/>
              <a:gd name="connsiteY160" fmla="*/ 478037 h 866181"/>
              <a:gd name="connsiteX161" fmla="*/ 250031 w 1866900"/>
              <a:gd name="connsiteY161" fmla="*/ 508993 h 866181"/>
              <a:gd name="connsiteX162" fmla="*/ 185737 w 1866900"/>
              <a:gd name="connsiteY16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52587 w 1866900"/>
              <a:gd name="connsiteY27" fmla="*/ 25600 h 866181"/>
              <a:gd name="connsiteX28" fmla="*/ 1702594 w 1866900"/>
              <a:gd name="connsiteY28" fmla="*/ 32743 h 866181"/>
              <a:gd name="connsiteX29" fmla="*/ 1709737 w 1866900"/>
              <a:gd name="connsiteY29" fmla="*/ 35125 h 866181"/>
              <a:gd name="connsiteX30" fmla="*/ 1716881 w 1866900"/>
              <a:gd name="connsiteY30" fmla="*/ 42268 h 866181"/>
              <a:gd name="connsiteX31" fmla="*/ 1721644 w 1866900"/>
              <a:gd name="connsiteY31" fmla="*/ 56556 h 866181"/>
              <a:gd name="connsiteX32" fmla="*/ 1726406 w 1866900"/>
              <a:gd name="connsiteY32" fmla="*/ 73225 h 866181"/>
              <a:gd name="connsiteX33" fmla="*/ 1724025 w 1866900"/>
              <a:gd name="connsiteY33" fmla="*/ 97037 h 866181"/>
              <a:gd name="connsiteX34" fmla="*/ 1716881 w 1866900"/>
              <a:gd name="connsiteY34" fmla="*/ 99418 h 866181"/>
              <a:gd name="connsiteX35" fmla="*/ 1659731 w 1866900"/>
              <a:gd name="connsiteY35" fmla="*/ 101800 h 866181"/>
              <a:gd name="connsiteX36" fmla="*/ 1652587 w 1866900"/>
              <a:gd name="connsiteY36" fmla="*/ 106562 h 866181"/>
              <a:gd name="connsiteX37" fmla="*/ 1650206 w 1866900"/>
              <a:gd name="connsiteY37" fmla="*/ 113706 h 866181"/>
              <a:gd name="connsiteX38" fmla="*/ 1645444 w 1866900"/>
              <a:gd name="connsiteY38" fmla="*/ 120850 h 866181"/>
              <a:gd name="connsiteX39" fmla="*/ 1638300 w 1866900"/>
              <a:gd name="connsiteY39" fmla="*/ 135137 h 866181"/>
              <a:gd name="connsiteX40" fmla="*/ 1635919 w 1866900"/>
              <a:gd name="connsiteY40" fmla="*/ 154187 h 866181"/>
              <a:gd name="connsiteX41" fmla="*/ 1633537 w 1866900"/>
              <a:gd name="connsiteY41" fmla="*/ 161331 h 866181"/>
              <a:gd name="connsiteX42" fmla="*/ 1628775 w 1866900"/>
              <a:gd name="connsiteY42" fmla="*/ 199431 h 866181"/>
              <a:gd name="connsiteX43" fmla="*/ 1626394 w 1866900"/>
              <a:gd name="connsiteY43" fmla="*/ 266106 h 866181"/>
              <a:gd name="connsiteX44" fmla="*/ 1628775 w 1866900"/>
              <a:gd name="connsiteY44" fmla="*/ 332781 h 866181"/>
              <a:gd name="connsiteX45" fmla="*/ 1631156 w 1866900"/>
              <a:gd name="connsiteY45" fmla="*/ 339925 h 866181"/>
              <a:gd name="connsiteX46" fmla="*/ 1645444 w 1866900"/>
              <a:gd name="connsiteY46" fmla="*/ 354212 h 866181"/>
              <a:gd name="connsiteX47" fmla="*/ 1652587 w 1866900"/>
              <a:gd name="connsiteY47" fmla="*/ 356593 h 866181"/>
              <a:gd name="connsiteX48" fmla="*/ 1659731 w 1866900"/>
              <a:gd name="connsiteY48" fmla="*/ 361356 h 866181"/>
              <a:gd name="connsiteX49" fmla="*/ 1726406 w 1866900"/>
              <a:gd name="connsiteY49" fmla="*/ 356593 h 866181"/>
              <a:gd name="connsiteX50" fmla="*/ 1733550 w 1866900"/>
              <a:gd name="connsiteY50" fmla="*/ 292300 h 866181"/>
              <a:gd name="connsiteX51" fmla="*/ 1738312 w 1866900"/>
              <a:gd name="connsiteY51" fmla="*/ 266106 h 866181"/>
              <a:gd name="connsiteX52" fmla="*/ 1743075 w 1866900"/>
              <a:gd name="connsiteY52" fmla="*/ 258962 h 866181"/>
              <a:gd name="connsiteX53" fmla="*/ 1750219 w 1866900"/>
              <a:gd name="connsiteY53" fmla="*/ 256581 h 866181"/>
              <a:gd name="connsiteX54" fmla="*/ 1757362 w 1866900"/>
              <a:gd name="connsiteY54" fmla="*/ 251818 h 866181"/>
              <a:gd name="connsiteX55" fmla="*/ 1774031 w 1866900"/>
              <a:gd name="connsiteY55" fmla="*/ 247056 h 866181"/>
              <a:gd name="connsiteX56" fmla="*/ 1797844 w 1866900"/>
              <a:gd name="connsiteY56" fmla="*/ 249437 h 866181"/>
              <a:gd name="connsiteX57" fmla="*/ 1819275 w 1866900"/>
              <a:gd name="connsiteY57" fmla="*/ 266106 h 866181"/>
              <a:gd name="connsiteX58" fmla="*/ 1826419 w 1866900"/>
              <a:gd name="connsiteY58" fmla="*/ 270868 h 866181"/>
              <a:gd name="connsiteX59" fmla="*/ 1838325 w 1866900"/>
              <a:gd name="connsiteY59" fmla="*/ 292300 h 866181"/>
              <a:gd name="connsiteX60" fmla="*/ 1826419 w 1866900"/>
              <a:gd name="connsiteY60" fmla="*/ 323256 h 866181"/>
              <a:gd name="connsiteX61" fmla="*/ 1819275 w 1866900"/>
              <a:gd name="connsiteY61" fmla="*/ 325637 h 866181"/>
              <a:gd name="connsiteX62" fmla="*/ 1804987 w 1866900"/>
              <a:gd name="connsiteY62" fmla="*/ 337543 h 866181"/>
              <a:gd name="connsiteX63" fmla="*/ 1795462 w 1866900"/>
              <a:gd name="connsiteY63" fmla="*/ 351831 h 866181"/>
              <a:gd name="connsiteX64" fmla="*/ 1800225 w 1866900"/>
              <a:gd name="connsiteY64" fmla="*/ 392312 h 866181"/>
              <a:gd name="connsiteX65" fmla="*/ 1802606 w 1866900"/>
              <a:gd name="connsiteY65" fmla="*/ 399456 h 866181"/>
              <a:gd name="connsiteX66" fmla="*/ 1807369 w 1866900"/>
              <a:gd name="connsiteY66" fmla="*/ 406600 h 866181"/>
              <a:gd name="connsiteX67" fmla="*/ 1812131 w 1866900"/>
              <a:gd name="connsiteY67" fmla="*/ 420887 h 866181"/>
              <a:gd name="connsiteX68" fmla="*/ 1824037 w 1866900"/>
              <a:gd name="connsiteY68" fmla="*/ 442318 h 866181"/>
              <a:gd name="connsiteX69" fmla="*/ 1821656 w 1866900"/>
              <a:gd name="connsiteY69" fmla="*/ 480418 h 866181"/>
              <a:gd name="connsiteX70" fmla="*/ 1816894 w 1866900"/>
              <a:gd name="connsiteY70" fmla="*/ 487562 h 866181"/>
              <a:gd name="connsiteX71" fmla="*/ 1788319 w 1866900"/>
              <a:gd name="connsiteY71" fmla="*/ 480418 h 866181"/>
              <a:gd name="connsiteX72" fmla="*/ 1781175 w 1866900"/>
              <a:gd name="connsiteY72" fmla="*/ 478037 h 866181"/>
              <a:gd name="connsiteX73" fmla="*/ 1774031 w 1866900"/>
              <a:gd name="connsiteY73" fmla="*/ 475656 h 866181"/>
              <a:gd name="connsiteX74" fmla="*/ 1759744 w 1866900"/>
              <a:gd name="connsiteY74" fmla="*/ 454225 h 866181"/>
              <a:gd name="connsiteX75" fmla="*/ 1754981 w 1866900"/>
              <a:gd name="connsiteY75" fmla="*/ 447081 h 866181"/>
              <a:gd name="connsiteX76" fmla="*/ 1747837 w 1866900"/>
              <a:gd name="connsiteY76" fmla="*/ 432793 h 866181"/>
              <a:gd name="connsiteX77" fmla="*/ 1728787 w 1866900"/>
              <a:gd name="connsiteY77" fmla="*/ 420887 h 866181"/>
              <a:gd name="connsiteX78" fmla="*/ 1721644 w 1866900"/>
              <a:gd name="connsiteY78" fmla="*/ 416125 h 866181"/>
              <a:gd name="connsiteX79" fmla="*/ 1707356 w 1866900"/>
              <a:gd name="connsiteY79" fmla="*/ 411362 h 866181"/>
              <a:gd name="connsiteX80" fmla="*/ 1690687 w 1866900"/>
              <a:gd name="connsiteY80" fmla="*/ 413743 h 866181"/>
              <a:gd name="connsiteX81" fmla="*/ 1654969 w 1866900"/>
              <a:gd name="connsiteY81" fmla="*/ 420887 h 866181"/>
              <a:gd name="connsiteX82" fmla="*/ 1647825 w 1866900"/>
              <a:gd name="connsiteY82" fmla="*/ 435175 h 866181"/>
              <a:gd name="connsiteX83" fmla="*/ 1652587 w 1866900"/>
              <a:gd name="connsiteY83" fmla="*/ 518518 h 866181"/>
              <a:gd name="connsiteX84" fmla="*/ 1657350 w 1866900"/>
              <a:gd name="connsiteY84" fmla="*/ 532806 h 866181"/>
              <a:gd name="connsiteX85" fmla="*/ 1662112 w 1866900"/>
              <a:gd name="connsiteY85" fmla="*/ 549475 h 866181"/>
              <a:gd name="connsiteX86" fmla="*/ 1666875 w 1866900"/>
              <a:gd name="connsiteY86" fmla="*/ 556618 h 866181"/>
              <a:gd name="connsiteX87" fmla="*/ 1676400 w 1866900"/>
              <a:gd name="connsiteY87" fmla="*/ 568525 h 866181"/>
              <a:gd name="connsiteX88" fmla="*/ 1678781 w 1866900"/>
              <a:gd name="connsiteY88" fmla="*/ 575668 h 866181"/>
              <a:gd name="connsiteX89" fmla="*/ 1688306 w 1866900"/>
              <a:gd name="connsiteY89" fmla="*/ 589956 h 866181"/>
              <a:gd name="connsiteX90" fmla="*/ 1693069 w 1866900"/>
              <a:gd name="connsiteY90" fmla="*/ 597100 h 866181"/>
              <a:gd name="connsiteX91" fmla="*/ 1697831 w 1866900"/>
              <a:gd name="connsiteY91" fmla="*/ 611387 h 866181"/>
              <a:gd name="connsiteX92" fmla="*/ 1707356 w 1866900"/>
              <a:gd name="connsiteY92" fmla="*/ 625675 h 866181"/>
              <a:gd name="connsiteX93" fmla="*/ 1714500 w 1866900"/>
              <a:gd name="connsiteY93" fmla="*/ 647106 h 866181"/>
              <a:gd name="connsiteX94" fmla="*/ 1716881 w 1866900"/>
              <a:gd name="connsiteY94" fmla="*/ 654250 h 866181"/>
              <a:gd name="connsiteX95" fmla="*/ 1731169 w 1866900"/>
              <a:gd name="connsiteY95" fmla="*/ 661393 h 866181"/>
              <a:gd name="connsiteX96" fmla="*/ 1781175 w 1866900"/>
              <a:gd name="connsiteY96" fmla="*/ 654250 h 866181"/>
              <a:gd name="connsiteX97" fmla="*/ 1788319 w 1866900"/>
              <a:gd name="connsiteY97" fmla="*/ 649487 h 866181"/>
              <a:gd name="connsiteX98" fmla="*/ 1802606 w 1866900"/>
              <a:gd name="connsiteY98" fmla="*/ 644725 h 866181"/>
              <a:gd name="connsiteX99" fmla="*/ 1809750 w 1866900"/>
              <a:gd name="connsiteY99" fmla="*/ 639962 h 866181"/>
              <a:gd name="connsiteX100" fmla="*/ 1852612 w 1866900"/>
              <a:gd name="connsiteY100" fmla="*/ 639962 h 866181"/>
              <a:gd name="connsiteX101" fmla="*/ 1859756 w 1866900"/>
              <a:gd name="connsiteY101" fmla="*/ 644725 h 866181"/>
              <a:gd name="connsiteX102" fmla="*/ 1862137 w 1866900"/>
              <a:gd name="connsiteY102" fmla="*/ 651868 h 866181"/>
              <a:gd name="connsiteX103" fmla="*/ 1866900 w 1866900"/>
              <a:gd name="connsiteY103" fmla="*/ 659012 h 866181"/>
              <a:gd name="connsiteX104" fmla="*/ 1864519 w 1866900"/>
              <a:gd name="connsiteY104" fmla="*/ 692350 h 866181"/>
              <a:gd name="connsiteX105" fmla="*/ 1857375 w 1866900"/>
              <a:gd name="connsiteY105" fmla="*/ 699493 h 866181"/>
              <a:gd name="connsiteX106" fmla="*/ 1854994 w 1866900"/>
              <a:gd name="connsiteY106" fmla="*/ 706637 h 866181"/>
              <a:gd name="connsiteX107" fmla="*/ 1840706 w 1866900"/>
              <a:gd name="connsiteY107" fmla="*/ 718543 h 866181"/>
              <a:gd name="connsiteX108" fmla="*/ 1833562 w 1866900"/>
              <a:gd name="connsiteY108" fmla="*/ 720925 h 866181"/>
              <a:gd name="connsiteX109" fmla="*/ 1826419 w 1866900"/>
              <a:gd name="connsiteY109" fmla="*/ 725687 h 866181"/>
              <a:gd name="connsiteX110" fmla="*/ 1793081 w 1866900"/>
              <a:gd name="connsiteY110" fmla="*/ 735212 h 866181"/>
              <a:gd name="connsiteX111" fmla="*/ 1785937 w 1866900"/>
              <a:gd name="connsiteY111" fmla="*/ 737593 h 866181"/>
              <a:gd name="connsiteX112" fmla="*/ 1771650 w 1866900"/>
              <a:gd name="connsiteY112" fmla="*/ 747118 h 866181"/>
              <a:gd name="connsiteX113" fmla="*/ 1762125 w 1866900"/>
              <a:gd name="connsiteY113" fmla="*/ 759025 h 866181"/>
              <a:gd name="connsiteX114" fmla="*/ 1754981 w 1866900"/>
              <a:gd name="connsiteY114" fmla="*/ 780456 h 866181"/>
              <a:gd name="connsiteX115" fmla="*/ 1752600 w 1866900"/>
              <a:gd name="connsiteY115" fmla="*/ 787600 h 866181"/>
              <a:gd name="connsiteX116" fmla="*/ 1747837 w 1866900"/>
              <a:gd name="connsiteY116" fmla="*/ 794743 h 866181"/>
              <a:gd name="connsiteX117" fmla="*/ 1745456 w 1866900"/>
              <a:gd name="connsiteY117" fmla="*/ 832843 h 866181"/>
              <a:gd name="connsiteX118" fmla="*/ 1743075 w 1866900"/>
              <a:gd name="connsiteY118" fmla="*/ 839987 h 866181"/>
              <a:gd name="connsiteX119" fmla="*/ 1733550 w 1866900"/>
              <a:gd name="connsiteY119" fmla="*/ 854275 h 866181"/>
              <a:gd name="connsiteX120" fmla="*/ 1712119 w 1866900"/>
              <a:gd name="connsiteY120" fmla="*/ 863800 h 866181"/>
              <a:gd name="connsiteX121" fmla="*/ 1704975 w 1866900"/>
              <a:gd name="connsiteY121" fmla="*/ 866181 h 866181"/>
              <a:gd name="connsiteX122" fmla="*/ 1688306 w 1866900"/>
              <a:gd name="connsiteY122" fmla="*/ 863800 h 866181"/>
              <a:gd name="connsiteX123" fmla="*/ 1678781 w 1866900"/>
              <a:gd name="connsiteY123" fmla="*/ 849512 h 866181"/>
              <a:gd name="connsiteX124" fmla="*/ 1674019 w 1866900"/>
              <a:gd name="connsiteY124" fmla="*/ 842368 h 866181"/>
              <a:gd name="connsiteX125" fmla="*/ 1676400 w 1866900"/>
              <a:gd name="connsiteY125" fmla="*/ 806650 h 866181"/>
              <a:gd name="connsiteX126" fmla="*/ 1678781 w 1866900"/>
              <a:gd name="connsiteY126" fmla="*/ 799506 h 866181"/>
              <a:gd name="connsiteX127" fmla="*/ 1676400 w 1866900"/>
              <a:gd name="connsiteY127" fmla="*/ 739975 h 866181"/>
              <a:gd name="connsiteX128" fmla="*/ 1671637 w 1866900"/>
              <a:gd name="connsiteY128" fmla="*/ 725687 h 866181"/>
              <a:gd name="connsiteX129" fmla="*/ 1664494 w 1866900"/>
              <a:gd name="connsiteY129" fmla="*/ 711400 h 866181"/>
              <a:gd name="connsiteX130" fmla="*/ 1657350 w 1866900"/>
              <a:gd name="connsiteY130" fmla="*/ 706637 h 866181"/>
              <a:gd name="connsiteX131" fmla="*/ 1654969 w 1866900"/>
              <a:gd name="connsiteY131" fmla="*/ 699493 h 866181"/>
              <a:gd name="connsiteX132" fmla="*/ 1645444 w 1866900"/>
              <a:gd name="connsiteY132" fmla="*/ 685206 h 866181"/>
              <a:gd name="connsiteX133" fmla="*/ 1643062 w 1866900"/>
              <a:gd name="connsiteY133" fmla="*/ 678062 h 866181"/>
              <a:gd name="connsiteX134" fmla="*/ 1635919 w 1866900"/>
              <a:gd name="connsiteY134" fmla="*/ 673300 h 866181"/>
              <a:gd name="connsiteX135" fmla="*/ 1624012 w 1866900"/>
              <a:gd name="connsiteY135" fmla="*/ 651868 h 866181"/>
              <a:gd name="connsiteX136" fmla="*/ 1619250 w 1866900"/>
              <a:gd name="connsiteY136" fmla="*/ 644725 h 866181"/>
              <a:gd name="connsiteX137" fmla="*/ 1614487 w 1866900"/>
              <a:gd name="connsiteY137" fmla="*/ 637581 h 866181"/>
              <a:gd name="connsiteX138" fmla="*/ 1609725 w 1866900"/>
              <a:gd name="connsiteY138" fmla="*/ 620912 h 866181"/>
              <a:gd name="connsiteX139" fmla="*/ 1604962 w 1866900"/>
              <a:gd name="connsiteY139" fmla="*/ 606625 h 866181"/>
              <a:gd name="connsiteX140" fmla="*/ 1602581 w 1866900"/>
              <a:gd name="connsiteY140" fmla="*/ 599481 h 866181"/>
              <a:gd name="connsiteX141" fmla="*/ 1597819 w 1866900"/>
              <a:gd name="connsiteY141" fmla="*/ 582812 h 866181"/>
              <a:gd name="connsiteX142" fmla="*/ 1590675 w 1866900"/>
              <a:gd name="connsiteY142" fmla="*/ 575668 h 866181"/>
              <a:gd name="connsiteX143" fmla="*/ 1585912 w 1866900"/>
              <a:gd name="connsiteY143" fmla="*/ 568525 h 866181"/>
              <a:gd name="connsiteX144" fmla="*/ 1571625 w 1866900"/>
              <a:gd name="connsiteY144" fmla="*/ 559000 h 866181"/>
              <a:gd name="connsiteX145" fmla="*/ 1557337 w 1866900"/>
              <a:gd name="connsiteY145" fmla="*/ 547093 h 866181"/>
              <a:gd name="connsiteX146" fmla="*/ 1547812 w 1866900"/>
              <a:gd name="connsiteY146" fmla="*/ 537568 h 866181"/>
              <a:gd name="connsiteX147" fmla="*/ 1538287 w 1866900"/>
              <a:gd name="connsiteY147" fmla="*/ 528043 h 866181"/>
              <a:gd name="connsiteX148" fmla="*/ 1526381 w 1866900"/>
              <a:gd name="connsiteY148" fmla="*/ 513756 h 866181"/>
              <a:gd name="connsiteX149" fmla="*/ 1521619 w 1866900"/>
              <a:gd name="connsiteY149" fmla="*/ 506612 h 866181"/>
              <a:gd name="connsiteX150" fmla="*/ 1514475 w 1866900"/>
              <a:gd name="connsiteY150" fmla="*/ 504231 h 866181"/>
              <a:gd name="connsiteX151" fmla="*/ 1502569 w 1866900"/>
              <a:gd name="connsiteY151" fmla="*/ 492325 h 866181"/>
              <a:gd name="connsiteX152" fmla="*/ 1490662 w 1866900"/>
              <a:gd name="connsiteY152" fmla="*/ 478037 h 866181"/>
              <a:gd name="connsiteX153" fmla="*/ 1469231 w 1866900"/>
              <a:gd name="connsiteY153" fmla="*/ 468512 h 866181"/>
              <a:gd name="connsiteX154" fmla="*/ 1231106 w 1866900"/>
              <a:gd name="connsiteY154" fmla="*/ 466131 h 866181"/>
              <a:gd name="connsiteX155" fmla="*/ 1031081 w 1866900"/>
              <a:gd name="connsiteY155" fmla="*/ 456606 h 866181"/>
              <a:gd name="connsiteX156" fmla="*/ 840581 w 1866900"/>
              <a:gd name="connsiteY156" fmla="*/ 454225 h 866181"/>
              <a:gd name="connsiteX157" fmla="*/ 750094 w 1866900"/>
              <a:gd name="connsiteY157" fmla="*/ 451843 h 866181"/>
              <a:gd name="connsiteX158" fmla="*/ 500063 w 1866900"/>
              <a:gd name="connsiteY158" fmla="*/ 458987 h 866181"/>
              <a:gd name="connsiteX159" fmla="*/ 347662 w 1866900"/>
              <a:gd name="connsiteY159" fmla="*/ 478037 h 866181"/>
              <a:gd name="connsiteX160" fmla="*/ 250031 w 1866900"/>
              <a:gd name="connsiteY160" fmla="*/ 508993 h 866181"/>
              <a:gd name="connsiteX161" fmla="*/ 185737 w 1866900"/>
              <a:gd name="connsiteY161"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702594 w 1866900"/>
              <a:gd name="connsiteY28" fmla="*/ 32743 h 866181"/>
              <a:gd name="connsiteX29" fmla="*/ 1709737 w 1866900"/>
              <a:gd name="connsiteY29" fmla="*/ 35125 h 866181"/>
              <a:gd name="connsiteX30" fmla="*/ 1716881 w 1866900"/>
              <a:gd name="connsiteY30" fmla="*/ 42268 h 866181"/>
              <a:gd name="connsiteX31" fmla="*/ 1721644 w 1866900"/>
              <a:gd name="connsiteY31" fmla="*/ 56556 h 866181"/>
              <a:gd name="connsiteX32" fmla="*/ 1726406 w 1866900"/>
              <a:gd name="connsiteY32" fmla="*/ 73225 h 866181"/>
              <a:gd name="connsiteX33" fmla="*/ 1724025 w 1866900"/>
              <a:gd name="connsiteY33" fmla="*/ 97037 h 866181"/>
              <a:gd name="connsiteX34" fmla="*/ 1716881 w 1866900"/>
              <a:gd name="connsiteY34" fmla="*/ 99418 h 866181"/>
              <a:gd name="connsiteX35" fmla="*/ 1659731 w 1866900"/>
              <a:gd name="connsiteY35" fmla="*/ 101800 h 866181"/>
              <a:gd name="connsiteX36" fmla="*/ 1652587 w 1866900"/>
              <a:gd name="connsiteY36" fmla="*/ 106562 h 866181"/>
              <a:gd name="connsiteX37" fmla="*/ 1650206 w 1866900"/>
              <a:gd name="connsiteY37" fmla="*/ 113706 h 866181"/>
              <a:gd name="connsiteX38" fmla="*/ 1645444 w 1866900"/>
              <a:gd name="connsiteY38" fmla="*/ 120850 h 866181"/>
              <a:gd name="connsiteX39" fmla="*/ 1638300 w 1866900"/>
              <a:gd name="connsiteY39" fmla="*/ 135137 h 866181"/>
              <a:gd name="connsiteX40" fmla="*/ 1635919 w 1866900"/>
              <a:gd name="connsiteY40" fmla="*/ 154187 h 866181"/>
              <a:gd name="connsiteX41" fmla="*/ 1633537 w 1866900"/>
              <a:gd name="connsiteY41" fmla="*/ 161331 h 866181"/>
              <a:gd name="connsiteX42" fmla="*/ 1628775 w 1866900"/>
              <a:gd name="connsiteY42" fmla="*/ 199431 h 866181"/>
              <a:gd name="connsiteX43" fmla="*/ 1626394 w 1866900"/>
              <a:gd name="connsiteY43" fmla="*/ 266106 h 866181"/>
              <a:gd name="connsiteX44" fmla="*/ 1628775 w 1866900"/>
              <a:gd name="connsiteY44" fmla="*/ 332781 h 866181"/>
              <a:gd name="connsiteX45" fmla="*/ 1631156 w 1866900"/>
              <a:gd name="connsiteY45" fmla="*/ 339925 h 866181"/>
              <a:gd name="connsiteX46" fmla="*/ 1645444 w 1866900"/>
              <a:gd name="connsiteY46" fmla="*/ 354212 h 866181"/>
              <a:gd name="connsiteX47" fmla="*/ 1652587 w 1866900"/>
              <a:gd name="connsiteY47" fmla="*/ 356593 h 866181"/>
              <a:gd name="connsiteX48" fmla="*/ 1659731 w 1866900"/>
              <a:gd name="connsiteY48" fmla="*/ 361356 h 866181"/>
              <a:gd name="connsiteX49" fmla="*/ 1726406 w 1866900"/>
              <a:gd name="connsiteY49" fmla="*/ 356593 h 866181"/>
              <a:gd name="connsiteX50" fmla="*/ 1733550 w 1866900"/>
              <a:gd name="connsiteY50" fmla="*/ 292300 h 866181"/>
              <a:gd name="connsiteX51" fmla="*/ 1738312 w 1866900"/>
              <a:gd name="connsiteY51" fmla="*/ 266106 h 866181"/>
              <a:gd name="connsiteX52" fmla="*/ 1743075 w 1866900"/>
              <a:gd name="connsiteY52" fmla="*/ 258962 h 866181"/>
              <a:gd name="connsiteX53" fmla="*/ 1750219 w 1866900"/>
              <a:gd name="connsiteY53" fmla="*/ 256581 h 866181"/>
              <a:gd name="connsiteX54" fmla="*/ 1757362 w 1866900"/>
              <a:gd name="connsiteY54" fmla="*/ 251818 h 866181"/>
              <a:gd name="connsiteX55" fmla="*/ 1774031 w 1866900"/>
              <a:gd name="connsiteY55" fmla="*/ 247056 h 866181"/>
              <a:gd name="connsiteX56" fmla="*/ 1797844 w 1866900"/>
              <a:gd name="connsiteY56" fmla="*/ 249437 h 866181"/>
              <a:gd name="connsiteX57" fmla="*/ 1819275 w 1866900"/>
              <a:gd name="connsiteY57" fmla="*/ 266106 h 866181"/>
              <a:gd name="connsiteX58" fmla="*/ 1826419 w 1866900"/>
              <a:gd name="connsiteY58" fmla="*/ 270868 h 866181"/>
              <a:gd name="connsiteX59" fmla="*/ 1838325 w 1866900"/>
              <a:gd name="connsiteY59" fmla="*/ 292300 h 866181"/>
              <a:gd name="connsiteX60" fmla="*/ 1826419 w 1866900"/>
              <a:gd name="connsiteY60" fmla="*/ 323256 h 866181"/>
              <a:gd name="connsiteX61" fmla="*/ 1819275 w 1866900"/>
              <a:gd name="connsiteY61" fmla="*/ 325637 h 866181"/>
              <a:gd name="connsiteX62" fmla="*/ 1804987 w 1866900"/>
              <a:gd name="connsiteY62" fmla="*/ 337543 h 866181"/>
              <a:gd name="connsiteX63" fmla="*/ 1795462 w 1866900"/>
              <a:gd name="connsiteY63" fmla="*/ 351831 h 866181"/>
              <a:gd name="connsiteX64" fmla="*/ 1800225 w 1866900"/>
              <a:gd name="connsiteY64" fmla="*/ 392312 h 866181"/>
              <a:gd name="connsiteX65" fmla="*/ 1802606 w 1866900"/>
              <a:gd name="connsiteY65" fmla="*/ 399456 h 866181"/>
              <a:gd name="connsiteX66" fmla="*/ 1807369 w 1866900"/>
              <a:gd name="connsiteY66" fmla="*/ 406600 h 866181"/>
              <a:gd name="connsiteX67" fmla="*/ 1812131 w 1866900"/>
              <a:gd name="connsiteY67" fmla="*/ 420887 h 866181"/>
              <a:gd name="connsiteX68" fmla="*/ 1824037 w 1866900"/>
              <a:gd name="connsiteY68" fmla="*/ 442318 h 866181"/>
              <a:gd name="connsiteX69" fmla="*/ 1821656 w 1866900"/>
              <a:gd name="connsiteY69" fmla="*/ 480418 h 866181"/>
              <a:gd name="connsiteX70" fmla="*/ 1816894 w 1866900"/>
              <a:gd name="connsiteY70" fmla="*/ 487562 h 866181"/>
              <a:gd name="connsiteX71" fmla="*/ 1788319 w 1866900"/>
              <a:gd name="connsiteY71" fmla="*/ 480418 h 866181"/>
              <a:gd name="connsiteX72" fmla="*/ 1781175 w 1866900"/>
              <a:gd name="connsiteY72" fmla="*/ 478037 h 866181"/>
              <a:gd name="connsiteX73" fmla="*/ 1774031 w 1866900"/>
              <a:gd name="connsiteY73" fmla="*/ 475656 h 866181"/>
              <a:gd name="connsiteX74" fmla="*/ 1759744 w 1866900"/>
              <a:gd name="connsiteY74" fmla="*/ 454225 h 866181"/>
              <a:gd name="connsiteX75" fmla="*/ 1754981 w 1866900"/>
              <a:gd name="connsiteY75" fmla="*/ 447081 h 866181"/>
              <a:gd name="connsiteX76" fmla="*/ 1747837 w 1866900"/>
              <a:gd name="connsiteY76" fmla="*/ 432793 h 866181"/>
              <a:gd name="connsiteX77" fmla="*/ 1728787 w 1866900"/>
              <a:gd name="connsiteY77" fmla="*/ 420887 h 866181"/>
              <a:gd name="connsiteX78" fmla="*/ 1721644 w 1866900"/>
              <a:gd name="connsiteY78" fmla="*/ 416125 h 866181"/>
              <a:gd name="connsiteX79" fmla="*/ 1707356 w 1866900"/>
              <a:gd name="connsiteY79" fmla="*/ 411362 h 866181"/>
              <a:gd name="connsiteX80" fmla="*/ 1690687 w 1866900"/>
              <a:gd name="connsiteY80" fmla="*/ 413743 h 866181"/>
              <a:gd name="connsiteX81" fmla="*/ 1654969 w 1866900"/>
              <a:gd name="connsiteY81" fmla="*/ 420887 h 866181"/>
              <a:gd name="connsiteX82" fmla="*/ 1647825 w 1866900"/>
              <a:gd name="connsiteY82" fmla="*/ 435175 h 866181"/>
              <a:gd name="connsiteX83" fmla="*/ 1652587 w 1866900"/>
              <a:gd name="connsiteY83" fmla="*/ 518518 h 866181"/>
              <a:gd name="connsiteX84" fmla="*/ 1657350 w 1866900"/>
              <a:gd name="connsiteY84" fmla="*/ 532806 h 866181"/>
              <a:gd name="connsiteX85" fmla="*/ 1662112 w 1866900"/>
              <a:gd name="connsiteY85" fmla="*/ 549475 h 866181"/>
              <a:gd name="connsiteX86" fmla="*/ 1666875 w 1866900"/>
              <a:gd name="connsiteY86" fmla="*/ 556618 h 866181"/>
              <a:gd name="connsiteX87" fmla="*/ 1676400 w 1866900"/>
              <a:gd name="connsiteY87" fmla="*/ 568525 h 866181"/>
              <a:gd name="connsiteX88" fmla="*/ 1678781 w 1866900"/>
              <a:gd name="connsiteY88" fmla="*/ 575668 h 866181"/>
              <a:gd name="connsiteX89" fmla="*/ 1688306 w 1866900"/>
              <a:gd name="connsiteY89" fmla="*/ 589956 h 866181"/>
              <a:gd name="connsiteX90" fmla="*/ 1693069 w 1866900"/>
              <a:gd name="connsiteY90" fmla="*/ 597100 h 866181"/>
              <a:gd name="connsiteX91" fmla="*/ 1697831 w 1866900"/>
              <a:gd name="connsiteY91" fmla="*/ 611387 h 866181"/>
              <a:gd name="connsiteX92" fmla="*/ 1707356 w 1866900"/>
              <a:gd name="connsiteY92" fmla="*/ 625675 h 866181"/>
              <a:gd name="connsiteX93" fmla="*/ 1714500 w 1866900"/>
              <a:gd name="connsiteY93" fmla="*/ 647106 h 866181"/>
              <a:gd name="connsiteX94" fmla="*/ 1716881 w 1866900"/>
              <a:gd name="connsiteY94" fmla="*/ 654250 h 866181"/>
              <a:gd name="connsiteX95" fmla="*/ 1731169 w 1866900"/>
              <a:gd name="connsiteY95" fmla="*/ 661393 h 866181"/>
              <a:gd name="connsiteX96" fmla="*/ 1781175 w 1866900"/>
              <a:gd name="connsiteY96" fmla="*/ 654250 h 866181"/>
              <a:gd name="connsiteX97" fmla="*/ 1788319 w 1866900"/>
              <a:gd name="connsiteY97" fmla="*/ 649487 h 866181"/>
              <a:gd name="connsiteX98" fmla="*/ 1802606 w 1866900"/>
              <a:gd name="connsiteY98" fmla="*/ 644725 h 866181"/>
              <a:gd name="connsiteX99" fmla="*/ 1809750 w 1866900"/>
              <a:gd name="connsiteY99" fmla="*/ 639962 h 866181"/>
              <a:gd name="connsiteX100" fmla="*/ 1852612 w 1866900"/>
              <a:gd name="connsiteY100" fmla="*/ 639962 h 866181"/>
              <a:gd name="connsiteX101" fmla="*/ 1859756 w 1866900"/>
              <a:gd name="connsiteY101" fmla="*/ 644725 h 866181"/>
              <a:gd name="connsiteX102" fmla="*/ 1862137 w 1866900"/>
              <a:gd name="connsiteY102" fmla="*/ 651868 h 866181"/>
              <a:gd name="connsiteX103" fmla="*/ 1866900 w 1866900"/>
              <a:gd name="connsiteY103" fmla="*/ 659012 h 866181"/>
              <a:gd name="connsiteX104" fmla="*/ 1864519 w 1866900"/>
              <a:gd name="connsiteY104" fmla="*/ 692350 h 866181"/>
              <a:gd name="connsiteX105" fmla="*/ 1857375 w 1866900"/>
              <a:gd name="connsiteY105" fmla="*/ 699493 h 866181"/>
              <a:gd name="connsiteX106" fmla="*/ 1854994 w 1866900"/>
              <a:gd name="connsiteY106" fmla="*/ 706637 h 866181"/>
              <a:gd name="connsiteX107" fmla="*/ 1840706 w 1866900"/>
              <a:gd name="connsiteY107" fmla="*/ 718543 h 866181"/>
              <a:gd name="connsiteX108" fmla="*/ 1833562 w 1866900"/>
              <a:gd name="connsiteY108" fmla="*/ 720925 h 866181"/>
              <a:gd name="connsiteX109" fmla="*/ 1826419 w 1866900"/>
              <a:gd name="connsiteY109" fmla="*/ 725687 h 866181"/>
              <a:gd name="connsiteX110" fmla="*/ 1793081 w 1866900"/>
              <a:gd name="connsiteY110" fmla="*/ 735212 h 866181"/>
              <a:gd name="connsiteX111" fmla="*/ 1785937 w 1866900"/>
              <a:gd name="connsiteY111" fmla="*/ 737593 h 866181"/>
              <a:gd name="connsiteX112" fmla="*/ 1771650 w 1866900"/>
              <a:gd name="connsiteY112" fmla="*/ 747118 h 866181"/>
              <a:gd name="connsiteX113" fmla="*/ 1762125 w 1866900"/>
              <a:gd name="connsiteY113" fmla="*/ 759025 h 866181"/>
              <a:gd name="connsiteX114" fmla="*/ 1754981 w 1866900"/>
              <a:gd name="connsiteY114" fmla="*/ 780456 h 866181"/>
              <a:gd name="connsiteX115" fmla="*/ 1752600 w 1866900"/>
              <a:gd name="connsiteY115" fmla="*/ 787600 h 866181"/>
              <a:gd name="connsiteX116" fmla="*/ 1747837 w 1866900"/>
              <a:gd name="connsiteY116" fmla="*/ 794743 h 866181"/>
              <a:gd name="connsiteX117" fmla="*/ 1745456 w 1866900"/>
              <a:gd name="connsiteY117" fmla="*/ 832843 h 866181"/>
              <a:gd name="connsiteX118" fmla="*/ 1743075 w 1866900"/>
              <a:gd name="connsiteY118" fmla="*/ 839987 h 866181"/>
              <a:gd name="connsiteX119" fmla="*/ 1733550 w 1866900"/>
              <a:gd name="connsiteY119" fmla="*/ 854275 h 866181"/>
              <a:gd name="connsiteX120" fmla="*/ 1712119 w 1866900"/>
              <a:gd name="connsiteY120" fmla="*/ 863800 h 866181"/>
              <a:gd name="connsiteX121" fmla="*/ 1704975 w 1866900"/>
              <a:gd name="connsiteY121" fmla="*/ 866181 h 866181"/>
              <a:gd name="connsiteX122" fmla="*/ 1688306 w 1866900"/>
              <a:gd name="connsiteY122" fmla="*/ 863800 h 866181"/>
              <a:gd name="connsiteX123" fmla="*/ 1678781 w 1866900"/>
              <a:gd name="connsiteY123" fmla="*/ 849512 h 866181"/>
              <a:gd name="connsiteX124" fmla="*/ 1674019 w 1866900"/>
              <a:gd name="connsiteY124" fmla="*/ 842368 h 866181"/>
              <a:gd name="connsiteX125" fmla="*/ 1676400 w 1866900"/>
              <a:gd name="connsiteY125" fmla="*/ 806650 h 866181"/>
              <a:gd name="connsiteX126" fmla="*/ 1678781 w 1866900"/>
              <a:gd name="connsiteY126" fmla="*/ 799506 h 866181"/>
              <a:gd name="connsiteX127" fmla="*/ 1676400 w 1866900"/>
              <a:gd name="connsiteY127" fmla="*/ 739975 h 866181"/>
              <a:gd name="connsiteX128" fmla="*/ 1671637 w 1866900"/>
              <a:gd name="connsiteY128" fmla="*/ 725687 h 866181"/>
              <a:gd name="connsiteX129" fmla="*/ 1664494 w 1866900"/>
              <a:gd name="connsiteY129" fmla="*/ 711400 h 866181"/>
              <a:gd name="connsiteX130" fmla="*/ 1657350 w 1866900"/>
              <a:gd name="connsiteY130" fmla="*/ 706637 h 866181"/>
              <a:gd name="connsiteX131" fmla="*/ 1654969 w 1866900"/>
              <a:gd name="connsiteY131" fmla="*/ 699493 h 866181"/>
              <a:gd name="connsiteX132" fmla="*/ 1645444 w 1866900"/>
              <a:gd name="connsiteY132" fmla="*/ 685206 h 866181"/>
              <a:gd name="connsiteX133" fmla="*/ 1643062 w 1866900"/>
              <a:gd name="connsiteY133" fmla="*/ 678062 h 866181"/>
              <a:gd name="connsiteX134" fmla="*/ 1635919 w 1866900"/>
              <a:gd name="connsiteY134" fmla="*/ 673300 h 866181"/>
              <a:gd name="connsiteX135" fmla="*/ 1624012 w 1866900"/>
              <a:gd name="connsiteY135" fmla="*/ 651868 h 866181"/>
              <a:gd name="connsiteX136" fmla="*/ 1619250 w 1866900"/>
              <a:gd name="connsiteY136" fmla="*/ 644725 h 866181"/>
              <a:gd name="connsiteX137" fmla="*/ 1614487 w 1866900"/>
              <a:gd name="connsiteY137" fmla="*/ 637581 h 866181"/>
              <a:gd name="connsiteX138" fmla="*/ 1609725 w 1866900"/>
              <a:gd name="connsiteY138" fmla="*/ 620912 h 866181"/>
              <a:gd name="connsiteX139" fmla="*/ 1604962 w 1866900"/>
              <a:gd name="connsiteY139" fmla="*/ 606625 h 866181"/>
              <a:gd name="connsiteX140" fmla="*/ 1602581 w 1866900"/>
              <a:gd name="connsiteY140" fmla="*/ 599481 h 866181"/>
              <a:gd name="connsiteX141" fmla="*/ 1597819 w 1866900"/>
              <a:gd name="connsiteY141" fmla="*/ 582812 h 866181"/>
              <a:gd name="connsiteX142" fmla="*/ 1590675 w 1866900"/>
              <a:gd name="connsiteY142" fmla="*/ 575668 h 866181"/>
              <a:gd name="connsiteX143" fmla="*/ 1585912 w 1866900"/>
              <a:gd name="connsiteY143" fmla="*/ 568525 h 866181"/>
              <a:gd name="connsiteX144" fmla="*/ 1571625 w 1866900"/>
              <a:gd name="connsiteY144" fmla="*/ 559000 h 866181"/>
              <a:gd name="connsiteX145" fmla="*/ 1557337 w 1866900"/>
              <a:gd name="connsiteY145" fmla="*/ 547093 h 866181"/>
              <a:gd name="connsiteX146" fmla="*/ 1547812 w 1866900"/>
              <a:gd name="connsiteY146" fmla="*/ 537568 h 866181"/>
              <a:gd name="connsiteX147" fmla="*/ 1538287 w 1866900"/>
              <a:gd name="connsiteY147" fmla="*/ 528043 h 866181"/>
              <a:gd name="connsiteX148" fmla="*/ 1526381 w 1866900"/>
              <a:gd name="connsiteY148" fmla="*/ 513756 h 866181"/>
              <a:gd name="connsiteX149" fmla="*/ 1521619 w 1866900"/>
              <a:gd name="connsiteY149" fmla="*/ 506612 h 866181"/>
              <a:gd name="connsiteX150" fmla="*/ 1514475 w 1866900"/>
              <a:gd name="connsiteY150" fmla="*/ 504231 h 866181"/>
              <a:gd name="connsiteX151" fmla="*/ 1502569 w 1866900"/>
              <a:gd name="connsiteY151" fmla="*/ 492325 h 866181"/>
              <a:gd name="connsiteX152" fmla="*/ 1490662 w 1866900"/>
              <a:gd name="connsiteY152" fmla="*/ 478037 h 866181"/>
              <a:gd name="connsiteX153" fmla="*/ 1469231 w 1866900"/>
              <a:gd name="connsiteY153" fmla="*/ 468512 h 866181"/>
              <a:gd name="connsiteX154" fmla="*/ 1231106 w 1866900"/>
              <a:gd name="connsiteY154" fmla="*/ 466131 h 866181"/>
              <a:gd name="connsiteX155" fmla="*/ 1031081 w 1866900"/>
              <a:gd name="connsiteY155" fmla="*/ 456606 h 866181"/>
              <a:gd name="connsiteX156" fmla="*/ 840581 w 1866900"/>
              <a:gd name="connsiteY156" fmla="*/ 454225 h 866181"/>
              <a:gd name="connsiteX157" fmla="*/ 750094 w 1866900"/>
              <a:gd name="connsiteY157" fmla="*/ 451843 h 866181"/>
              <a:gd name="connsiteX158" fmla="*/ 500063 w 1866900"/>
              <a:gd name="connsiteY158" fmla="*/ 458987 h 866181"/>
              <a:gd name="connsiteX159" fmla="*/ 347662 w 1866900"/>
              <a:gd name="connsiteY159" fmla="*/ 478037 h 866181"/>
              <a:gd name="connsiteX160" fmla="*/ 250031 w 1866900"/>
              <a:gd name="connsiteY160" fmla="*/ 508993 h 866181"/>
              <a:gd name="connsiteX161" fmla="*/ 185737 w 1866900"/>
              <a:gd name="connsiteY161"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702594 w 1866900"/>
              <a:gd name="connsiteY28" fmla="*/ 32743 h 866181"/>
              <a:gd name="connsiteX29" fmla="*/ 1709737 w 1866900"/>
              <a:gd name="connsiteY29" fmla="*/ 35125 h 866181"/>
              <a:gd name="connsiteX30" fmla="*/ 1716881 w 1866900"/>
              <a:gd name="connsiteY30" fmla="*/ 42268 h 866181"/>
              <a:gd name="connsiteX31" fmla="*/ 1726406 w 1866900"/>
              <a:gd name="connsiteY31" fmla="*/ 73225 h 866181"/>
              <a:gd name="connsiteX32" fmla="*/ 1724025 w 1866900"/>
              <a:gd name="connsiteY32" fmla="*/ 97037 h 866181"/>
              <a:gd name="connsiteX33" fmla="*/ 1716881 w 1866900"/>
              <a:gd name="connsiteY33" fmla="*/ 99418 h 866181"/>
              <a:gd name="connsiteX34" fmla="*/ 1659731 w 1866900"/>
              <a:gd name="connsiteY34" fmla="*/ 101800 h 866181"/>
              <a:gd name="connsiteX35" fmla="*/ 1652587 w 1866900"/>
              <a:gd name="connsiteY35" fmla="*/ 106562 h 866181"/>
              <a:gd name="connsiteX36" fmla="*/ 1650206 w 1866900"/>
              <a:gd name="connsiteY36" fmla="*/ 113706 h 866181"/>
              <a:gd name="connsiteX37" fmla="*/ 1645444 w 1866900"/>
              <a:gd name="connsiteY37" fmla="*/ 120850 h 866181"/>
              <a:gd name="connsiteX38" fmla="*/ 1638300 w 1866900"/>
              <a:gd name="connsiteY38" fmla="*/ 135137 h 866181"/>
              <a:gd name="connsiteX39" fmla="*/ 1635919 w 1866900"/>
              <a:gd name="connsiteY39" fmla="*/ 154187 h 866181"/>
              <a:gd name="connsiteX40" fmla="*/ 1633537 w 1866900"/>
              <a:gd name="connsiteY40" fmla="*/ 161331 h 866181"/>
              <a:gd name="connsiteX41" fmla="*/ 1628775 w 1866900"/>
              <a:gd name="connsiteY41" fmla="*/ 199431 h 866181"/>
              <a:gd name="connsiteX42" fmla="*/ 1626394 w 1866900"/>
              <a:gd name="connsiteY42" fmla="*/ 266106 h 866181"/>
              <a:gd name="connsiteX43" fmla="*/ 1628775 w 1866900"/>
              <a:gd name="connsiteY43" fmla="*/ 332781 h 866181"/>
              <a:gd name="connsiteX44" fmla="*/ 1631156 w 1866900"/>
              <a:gd name="connsiteY44" fmla="*/ 339925 h 866181"/>
              <a:gd name="connsiteX45" fmla="*/ 1645444 w 1866900"/>
              <a:gd name="connsiteY45" fmla="*/ 354212 h 866181"/>
              <a:gd name="connsiteX46" fmla="*/ 1652587 w 1866900"/>
              <a:gd name="connsiteY46" fmla="*/ 356593 h 866181"/>
              <a:gd name="connsiteX47" fmla="*/ 1659731 w 1866900"/>
              <a:gd name="connsiteY47" fmla="*/ 361356 h 866181"/>
              <a:gd name="connsiteX48" fmla="*/ 1726406 w 1866900"/>
              <a:gd name="connsiteY48" fmla="*/ 356593 h 866181"/>
              <a:gd name="connsiteX49" fmla="*/ 1733550 w 1866900"/>
              <a:gd name="connsiteY49" fmla="*/ 292300 h 866181"/>
              <a:gd name="connsiteX50" fmla="*/ 1738312 w 1866900"/>
              <a:gd name="connsiteY50" fmla="*/ 266106 h 866181"/>
              <a:gd name="connsiteX51" fmla="*/ 1743075 w 1866900"/>
              <a:gd name="connsiteY51" fmla="*/ 258962 h 866181"/>
              <a:gd name="connsiteX52" fmla="*/ 1750219 w 1866900"/>
              <a:gd name="connsiteY52" fmla="*/ 256581 h 866181"/>
              <a:gd name="connsiteX53" fmla="*/ 1757362 w 1866900"/>
              <a:gd name="connsiteY53" fmla="*/ 251818 h 866181"/>
              <a:gd name="connsiteX54" fmla="*/ 1774031 w 1866900"/>
              <a:gd name="connsiteY54" fmla="*/ 247056 h 866181"/>
              <a:gd name="connsiteX55" fmla="*/ 1797844 w 1866900"/>
              <a:gd name="connsiteY55" fmla="*/ 249437 h 866181"/>
              <a:gd name="connsiteX56" fmla="*/ 1819275 w 1866900"/>
              <a:gd name="connsiteY56" fmla="*/ 266106 h 866181"/>
              <a:gd name="connsiteX57" fmla="*/ 1826419 w 1866900"/>
              <a:gd name="connsiteY57" fmla="*/ 270868 h 866181"/>
              <a:gd name="connsiteX58" fmla="*/ 1838325 w 1866900"/>
              <a:gd name="connsiteY58" fmla="*/ 292300 h 866181"/>
              <a:gd name="connsiteX59" fmla="*/ 1826419 w 1866900"/>
              <a:gd name="connsiteY59" fmla="*/ 323256 h 866181"/>
              <a:gd name="connsiteX60" fmla="*/ 1819275 w 1866900"/>
              <a:gd name="connsiteY60" fmla="*/ 325637 h 866181"/>
              <a:gd name="connsiteX61" fmla="*/ 1804987 w 1866900"/>
              <a:gd name="connsiteY61" fmla="*/ 337543 h 866181"/>
              <a:gd name="connsiteX62" fmla="*/ 1795462 w 1866900"/>
              <a:gd name="connsiteY62" fmla="*/ 351831 h 866181"/>
              <a:gd name="connsiteX63" fmla="*/ 1800225 w 1866900"/>
              <a:gd name="connsiteY63" fmla="*/ 392312 h 866181"/>
              <a:gd name="connsiteX64" fmla="*/ 1802606 w 1866900"/>
              <a:gd name="connsiteY64" fmla="*/ 399456 h 866181"/>
              <a:gd name="connsiteX65" fmla="*/ 1807369 w 1866900"/>
              <a:gd name="connsiteY65" fmla="*/ 406600 h 866181"/>
              <a:gd name="connsiteX66" fmla="*/ 1812131 w 1866900"/>
              <a:gd name="connsiteY66" fmla="*/ 420887 h 866181"/>
              <a:gd name="connsiteX67" fmla="*/ 1824037 w 1866900"/>
              <a:gd name="connsiteY67" fmla="*/ 442318 h 866181"/>
              <a:gd name="connsiteX68" fmla="*/ 1821656 w 1866900"/>
              <a:gd name="connsiteY68" fmla="*/ 480418 h 866181"/>
              <a:gd name="connsiteX69" fmla="*/ 1816894 w 1866900"/>
              <a:gd name="connsiteY69" fmla="*/ 487562 h 866181"/>
              <a:gd name="connsiteX70" fmla="*/ 1788319 w 1866900"/>
              <a:gd name="connsiteY70" fmla="*/ 480418 h 866181"/>
              <a:gd name="connsiteX71" fmla="*/ 1781175 w 1866900"/>
              <a:gd name="connsiteY71" fmla="*/ 478037 h 866181"/>
              <a:gd name="connsiteX72" fmla="*/ 1774031 w 1866900"/>
              <a:gd name="connsiteY72" fmla="*/ 475656 h 866181"/>
              <a:gd name="connsiteX73" fmla="*/ 1759744 w 1866900"/>
              <a:gd name="connsiteY73" fmla="*/ 454225 h 866181"/>
              <a:gd name="connsiteX74" fmla="*/ 1754981 w 1866900"/>
              <a:gd name="connsiteY74" fmla="*/ 447081 h 866181"/>
              <a:gd name="connsiteX75" fmla="*/ 1747837 w 1866900"/>
              <a:gd name="connsiteY75" fmla="*/ 432793 h 866181"/>
              <a:gd name="connsiteX76" fmla="*/ 1728787 w 1866900"/>
              <a:gd name="connsiteY76" fmla="*/ 420887 h 866181"/>
              <a:gd name="connsiteX77" fmla="*/ 1721644 w 1866900"/>
              <a:gd name="connsiteY77" fmla="*/ 416125 h 866181"/>
              <a:gd name="connsiteX78" fmla="*/ 1707356 w 1866900"/>
              <a:gd name="connsiteY78" fmla="*/ 411362 h 866181"/>
              <a:gd name="connsiteX79" fmla="*/ 1690687 w 1866900"/>
              <a:gd name="connsiteY79" fmla="*/ 413743 h 866181"/>
              <a:gd name="connsiteX80" fmla="*/ 1654969 w 1866900"/>
              <a:gd name="connsiteY80" fmla="*/ 420887 h 866181"/>
              <a:gd name="connsiteX81" fmla="*/ 1647825 w 1866900"/>
              <a:gd name="connsiteY81" fmla="*/ 435175 h 866181"/>
              <a:gd name="connsiteX82" fmla="*/ 1652587 w 1866900"/>
              <a:gd name="connsiteY82" fmla="*/ 518518 h 866181"/>
              <a:gd name="connsiteX83" fmla="*/ 1657350 w 1866900"/>
              <a:gd name="connsiteY83" fmla="*/ 532806 h 866181"/>
              <a:gd name="connsiteX84" fmla="*/ 1662112 w 1866900"/>
              <a:gd name="connsiteY84" fmla="*/ 549475 h 866181"/>
              <a:gd name="connsiteX85" fmla="*/ 1666875 w 1866900"/>
              <a:gd name="connsiteY85" fmla="*/ 556618 h 866181"/>
              <a:gd name="connsiteX86" fmla="*/ 1676400 w 1866900"/>
              <a:gd name="connsiteY86" fmla="*/ 568525 h 866181"/>
              <a:gd name="connsiteX87" fmla="*/ 1678781 w 1866900"/>
              <a:gd name="connsiteY87" fmla="*/ 575668 h 866181"/>
              <a:gd name="connsiteX88" fmla="*/ 1688306 w 1866900"/>
              <a:gd name="connsiteY88" fmla="*/ 589956 h 866181"/>
              <a:gd name="connsiteX89" fmla="*/ 1693069 w 1866900"/>
              <a:gd name="connsiteY89" fmla="*/ 597100 h 866181"/>
              <a:gd name="connsiteX90" fmla="*/ 1697831 w 1866900"/>
              <a:gd name="connsiteY90" fmla="*/ 611387 h 866181"/>
              <a:gd name="connsiteX91" fmla="*/ 1707356 w 1866900"/>
              <a:gd name="connsiteY91" fmla="*/ 625675 h 866181"/>
              <a:gd name="connsiteX92" fmla="*/ 1714500 w 1866900"/>
              <a:gd name="connsiteY92" fmla="*/ 647106 h 866181"/>
              <a:gd name="connsiteX93" fmla="*/ 1716881 w 1866900"/>
              <a:gd name="connsiteY93" fmla="*/ 654250 h 866181"/>
              <a:gd name="connsiteX94" fmla="*/ 1731169 w 1866900"/>
              <a:gd name="connsiteY94" fmla="*/ 661393 h 866181"/>
              <a:gd name="connsiteX95" fmla="*/ 1781175 w 1866900"/>
              <a:gd name="connsiteY95" fmla="*/ 654250 h 866181"/>
              <a:gd name="connsiteX96" fmla="*/ 1788319 w 1866900"/>
              <a:gd name="connsiteY96" fmla="*/ 649487 h 866181"/>
              <a:gd name="connsiteX97" fmla="*/ 1802606 w 1866900"/>
              <a:gd name="connsiteY97" fmla="*/ 644725 h 866181"/>
              <a:gd name="connsiteX98" fmla="*/ 1809750 w 1866900"/>
              <a:gd name="connsiteY98" fmla="*/ 639962 h 866181"/>
              <a:gd name="connsiteX99" fmla="*/ 1852612 w 1866900"/>
              <a:gd name="connsiteY99" fmla="*/ 639962 h 866181"/>
              <a:gd name="connsiteX100" fmla="*/ 1859756 w 1866900"/>
              <a:gd name="connsiteY100" fmla="*/ 644725 h 866181"/>
              <a:gd name="connsiteX101" fmla="*/ 1862137 w 1866900"/>
              <a:gd name="connsiteY101" fmla="*/ 651868 h 866181"/>
              <a:gd name="connsiteX102" fmla="*/ 1866900 w 1866900"/>
              <a:gd name="connsiteY102" fmla="*/ 659012 h 866181"/>
              <a:gd name="connsiteX103" fmla="*/ 1864519 w 1866900"/>
              <a:gd name="connsiteY103" fmla="*/ 692350 h 866181"/>
              <a:gd name="connsiteX104" fmla="*/ 1857375 w 1866900"/>
              <a:gd name="connsiteY104" fmla="*/ 699493 h 866181"/>
              <a:gd name="connsiteX105" fmla="*/ 1854994 w 1866900"/>
              <a:gd name="connsiteY105" fmla="*/ 706637 h 866181"/>
              <a:gd name="connsiteX106" fmla="*/ 1840706 w 1866900"/>
              <a:gd name="connsiteY106" fmla="*/ 718543 h 866181"/>
              <a:gd name="connsiteX107" fmla="*/ 1833562 w 1866900"/>
              <a:gd name="connsiteY107" fmla="*/ 720925 h 866181"/>
              <a:gd name="connsiteX108" fmla="*/ 1826419 w 1866900"/>
              <a:gd name="connsiteY108" fmla="*/ 725687 h 866181"/>
              <a:gd name="connsiteX109" fmla="*/ 1793081 w 1866900"/>
              <a:gd name="connsiteY109" fmla="*/ 735212 h 866181"/>
              <a:gd name="connsiteX110" fmla="*/ 1785937 w 1866900"/>
              <a:gd name="connsiteY110" fmla="*/ 737593 h 866181"/>
              <a:gd name="connsiteX111" fmla="*/ 1771650 w 1866900"/>
              <a:gd name="connsiteY111" fmla="*/ 747118 h 866181"/>
              <a:gd name="connsiteX112" fmla="*/ 1762125 w 1866900"/>
              <a:gd name="connsiteY112" fmla="*/ 759025 h 866181"/>
              <a:gd name="connsiteX113" fmla="*/ 1754981 w 1866900"/>
              <a:gd name="connsiteY113" fmla="*/ 780456 h 866181"/>
              <a:gd name="connsiteX114" fmla="*/ 1752600 w 1866900"/>
              <a:gd name="connsiteY114" fmla="*/ 787600 h 866181"/>
              <a:gd name="connsiteX115" fmla="*/ 1747837 w 1866900"/>
              <a:gd name="connsiteY115" fmla="*/ 794743 h 866181"/>
              <a:gd name="connsiteX116" fmla="*/ 1745456 w 1866900"/>
              <a:gd name="connsiteY116" fmla="*/ 832843 h 866181"/>
              <a:gd name="connsiteX117" fmla="*/ 1743075 w 1866900"/>
              <a:gd name="connsiteY117" fmla="*/ 839987 h 866181"/>
              <a:gd name="connsiteX118" fmla="*/ 1733550 w 1866900"/>
              <a:gd name="connsiteY118" fmla="*/ 854275 h 866181"/>
              <a:gd name="connsiteX119" fmla="*/ 1712119 w 1866900"/>
              <a:gd name="connsiteY119" fmla="*/ 863800 h 866181"/>
              <a:gd name="connsiteX120" fmla="*/ 1704975 w 1866900"/>
              <a:gd name="connsiteY120" fmla="*/ 866181 h 866181"/>
              <a:gd name="connsiteX121" fmla="*/ 1688306 w 1866900"/>
              <a:gd name="connsiteY121" fmla="*/ 863800 h 866181"/>
              <a:gd name="connsiteX122" fmla="*/ 1678781 w 1866900"/>
              <a:gd name="connsiteY122" fmla="*/ 849512 h 866181"/>
              <a:gd name="connsiteX123" fmla="*/ 1674019 w 1866900"/>
              <a:gd name="connsiteY123" fmla="*/ 842368 h 866181"/>
              <a:gd name="connsiteX124" fmla="*/ 1676400 w 1866900"/>
              <a:gd name="connsiteY124" fmla="*/ 806650 h 866181"/>
              <a:gd name="connsiteX125" fmla="*/ 1678781 w 1866900"/>
              <a:gd name="connsiteY125" fmla="*/ 799506 h 866181"/>
              <a:gd name="connsiteX126" fmla="*/ 1676400 w 1866900"/>
              <a:gd name="connsiteY126" fmla="*/ 739975 h 866181"/>
              <a:gd name="connsiteX127" fmla="*/ 1671637 w 1866900"/>
              <a:gd name="connsiteY127" fmla="*/ 725687 h 866181"/>
              <a:gd name="connsiteX128" fmla="*/ 1664494 w 1866900"/>
              <a:gd name="connsiteY128" fmla="*/ 711400 h 866181"/>
              <a:gd name="connsiteX129" fmla="*/ 1657350 w 1866900"/>
              <a:gd name="connsiteY129" fmla="*/ 706637 h 866181"/>
              <a:gd name="connsiteX130" fmla="*/ 1654969 w 1866900"/>
              <a:gd name="connsiteY130" fmla="*/ 699493 h 866181"/>
              <a:gd name="connsiteX131" fmla="*/ 1645444 w 1866900"/>
              <a:gd name="connsiteY131" fmla="*/ 685206 h 866181"/>
              <a:gd name="connsiteX132" fmla="*/ 1643062 w 1866900"/>
              <a:gd name="connsiteY132" fmla="*/ 678062 h 866181"/>
              <a:gd name="connsiteX133" fmla="*/ 1635919 w 1866900"/>
              <a:gd name="connsiteY133" fmla="*/ 673300 h 866181"/>
              <a:gd name="connsiteX134" fmla="*/ 1624012 w 1866900"/>
              <a:gd name="connsiteY134" fmla="*/ 651868 h 866181"/>
              <a:gd name="connsiteX135" fmla="*/ 1619250 w 1866900"/>
              <a:gd name="connsiteY135" fmla="*/ 644725 h 866181"/>
              <a:gd name="connsiteX136" fmla="*/ 1614487 w 1866900"/>
              <a:gd name="connsiteY136" fmla="*/ 637581 h 866181"/>
              <a:gd name="connsiteX137" fmla="*/ 1609725 w 1866900"/>
              <a:gd name="connsiteY137" fmla="*/ 620912 h 866181"/>
              <a:gd name="connsiteX138" fmla="*/ 1604962 w 1866900"/>
              <a:gd name="connsiteY138" fmla="*/ 606625 h 866181"/>
              <a:gd name="connsiteX139" fmla="*/ 1602581 w 1866900"/>
              <a:gd name="connsiteY139" fmla="*/ 599481 h 866181"/>
              <a:gd name="connsiteX140" fmla="*/ 1597819 w 1866900"/>
              <a:gd name="connsiteY140" fmla="*/ 582812 h 866181"/>
              <a:gd name="connsiteX141" fmla="*/ 1590675 w 1866900"/>
              <a:gd name="connsiteY141" fmla="*/ 575668 h 866181"/>
              <a:gd name="connsiteX142" fmla="*/ 1585912 w 1866900"/>
              <a:gd name="connsiteY142" fmla="*/ 568525 h 866181"/>
              <a:gd name="connsiteX143" fmla="*/ 1571625 w 1866900"/>
              <a:gd name="connsiteY143" fmla="*/ 559000 h 866181"/>
              <a:gd name="connsiteX144" fmla="*/ 1557337 w 1866900"/>
              <a:gd name="connsiteY144" fmla="*/ 547093 h 866181"/>
              <a:gd name="connsiteX145" fmla="*/ 1547812 w 1866900"/>
              <a:gd name="connsiteY145" fmla="*/ 537568 h 866181"/>
              <a:gd name="connsiteX146" fmla="*/ 1538287 w 1866900"/>
              <a:gd name="connsiteY146" fmla="*/ 528043 h 866181"/>
              <a:gd name="connsiteX147" fmla="*/ 1526381 w 1866900"/>
              <a:gd name="connsiteY147" fmla="*/ 513756 h 866181"/>
              <a:gd name="connsiteX148" fmla="*/ 1521619 w 1866900"/>
              <a:gd name="connsiteY148" fmla="*/ 506612 h 866181"/>
              <a:gd name="connsiteX149" fmla="*/ 1514475 w 1866900"/>
              <a:gd name="connsiteY149" fmla="*/ 504231 h 866181"/>
              <a:gd name="connsiteX150" fmla="*/ 1502569 w 1866900"/>
              <a:gd name="connsiteY150" fmla="*/ 492325 h 866181"/>
              <a:gd name="connsiteX151" fmla="*/ 1490662 w 1866900"/>
              <a:gd name="connsiteY151" fmla="*/ 478037 h 866181"/>
              <a:gd name="connsiteX152" fmla="*/ 1469231 w 1866900"/>
              <a:gd name="connsiteY152" fmla="*/ 468512 h 866181"/>
              <a:gd name="connsiteX153" fmla="*/ 1231106 w 1866900"/>
              <a:gd name="connsiteY153" fmla="*/ 466131 h 866181"/>
              <a:gd name="connsiteX154" fmla="*/ 1031081 w 1866900"/>
              <a:gd name="connsiteY154" fmla="*/ 456606 h 866181"/>
              <a:gd name="connsiteX155" fmla="*/ 840581 w 1866900"/>
              <a:gd name="connsiteY155" fmla="*/ 454225 h 866181"/>
              <a:gd name="connsiteX156" fmla="*/ 750094 w 1866900"/>
              <a:gd name="connsiteY156" fmla="*/ 451843 h 866181"/>
              <a:gd name="connsiteX157" fmla="*/ 500063 w 1866900"/>
              <a:gd name="connsiteY157" fmla="*/ 458987 h 866181"/>
              <a:gd name="connsiteX158" fmla="*/ 347662 w 1866900"/>
              <a:gd name="connsiteY158" fmla="*/ 478037 h 866181"/>
              <a:gd name="connsiteX159" fmla="*/ 250031 w 1866900"/>
              <a:gd name="connsiteY159" fmla="*/ 508993 h 866181"/>
              <a:gd name="connsiteX160" fmla="*/ 185737 w 1866900"/>
              <a:gd name="connsiteY160"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702594 w 1866900"/>
              <a:gd name="connsiteY28" fmla="*/ 32743 h 866181"/>
              <a:gd name="connsiteX29" fmla="*/ 1716881 w 1866900"/>
              <a:gd name="connsiteY29" fmla="*/ 42268 h 866181"/>
              <a:gd name="connsiteX30" fmla="*/ 1726406 w 1866900"/>
              <a:gd name="connsiteY30" fmla="*/ 73225 h 866181"/>
              <a:gd name="connsiteX31" fmla="*/ 1724025 w 1866900"/>
              <a:gd name="connsiteY31" fmla="*/ 97037 h 866181"/>
              <a:gd name="connsiteX32" fmla="*/ 1716881 w 1866900"/>
              <a:gd name="connsiteY32" fmla="*/ 99418 h 866181"/>
              <a:gd name="connsiteX33" fmla="*/ 1659731 w 1866900"/>
              <a:gd name="connsiteY33" fmla="*/ 101800 h 866181"/>
              <a:gd name="connsiteX34" fmla="*/ 1652587 w 1866900"/>
              <a:gd name="connsiteY34" fmla="*/ 106562 h 866181"/>
              <a:gd name="connsiteX35" fmla="*/ 1650206 w 1866900"/>
              <a:gd name="connsiteY35" fmla="*/ 113706 h 866181"/>
              <a:gd name="connsiteX36" fmla="*/ 1645444 w 1866900"/>
              <a:gd name="connsiteY36" fmla="*/ 120850 h 866181"/>
              <a:gd name="connsiteX37" fmla="*/ 1638300 w 1866900"/>
              <a:gd name="connsiteY37" fmla="*/ 135137 h 866181"/>
              <a:gd name="connsiteX38" fmla="*/ 1635919 w 1866900"/>
              <a:gd name="connsiteY38" fmla="*/ 154187 h 866181"/>
              <a:gd name="connsiteX39" fmla="*/ 1633537 w 1866900"/>
              <a:gd name="connsiteY39" fmla="*/ 161331 h 866181"/>
              <a:gd name="connsiteX40" fmla="*/ 1628775 w 1866900"/>
              <a:gd name="connsiteY40" fmla="*/ 199431 h 866181"/>
              <a:gd name="connsiteX41" fmla="*/ 1626394 w 1866900"/>
              <a:gd name="connsiteY41" fmla="*/ 266106 h 866181"/>
              <a:gd name="connsiteX42" fmla="*/ 1628775 w 1866900"/>
              <a:gd name="connsiteY42" fmla="*/ 332781 h 866181"/>
              <a:gd name="connsiteX43" fmla="*/ 1631156 w 1866900"/>
              <a:gd name="connsiteY43" fmla="*/ 339925 h 866181"/>
              <a:gd name="connsiteX44" fmla="*/ 1645444 w 1866900"/>
              <a:gd name="connsiteY44" fmla="*/ 354212 h 866181"/>
              <a:gd name="connsiteX45" fmla="*/ 1652587 w 1866900"/>
              <a:gd name="connsiteY45" fmla="*/ 356593 h 866181"/>
              <a:gd name="connsiteX46" fmla="*/ 1659731 w 1866900"/>
              <a:gd name="connsiteY46" fmla="*/ 361356 h 866181"/>
              <a:gd name="connsiteX47" fmla="*/ 1726406 w 1866900"/>
              <a:gd name="connsiteY47" fmla="*/ 356593 h 866181"/>
              <a:gd name="connsiteX48" fmla="*/ 1733550 w 1866900"/>
              <a:gd name="connsiteY48" fmla="*/ 292300 h 866181"/>
              <a:gd name="connsiteX49" fmla="*/ 1738312 w 1866900"/>
              <a:gd name="connsiteY49" fmla="*/ 266106 h 866181"/>
              <a:gd name="connsiteX50" fmla="*/ 1743075 w 1866900"/>
              <a:gd name="connsiteY50" fmla="*/ 258962 h 866181"/>
              <a:gd name="connsiteX51" fmla="*/ 1750219 w 1866900"/>
              <a:gd name="connsiteY51" fmla="*/ 256581 h 866181"/>
              <a:gd name="connsiteX52" fmla="*/ 1757362 w 1866900"/>
              <a:gd name="connsiteY52" fmla="*/ 251818 h 866181"/>
              <a:gd name="connsiteX53" fmla="*/ 1774031 w 1866900"/>
              <a:gd name="connsiteY53" fmla="*/ 247056 h 866181"/>
              <a:gd name="connsiteX54" fmla="*/ 1797844 w 1866900"/>
              <a:gd name="connsiteY54" fmla="*/ 249437 h 866181"/>
              <a:gd name="connsiteX55" fmla="*/ 1819275 w 1866900"/>
              <a:gd name="connsiteY55" fmla="*/ 266106 h 866181"/>
              <a:gd name="connsiteX56" fmla="*/ 1826419 w 1866900"/>
              <a:gd name="connsiteY56" fmla="*/ 270868 h 866181"/>
              <a:gd name="connsiteX57" fmla="*/ 1838325 w 1866900"/>
              <a:gd name="connsiteY57" fmla="*/ 292300 h 866181"/>
              <a:gd name="connsiteX58" fmla="*/ 1826419 w 1866900"/>
              <a:gd name="connsiteY58" fmla="*/ 323256 h 866181"/>
              <a:gd name="connsiteX59" fmla="*/ 1819275 w 1866900"/>
              <a:gd name="connsiteY59" fmla="*/ 325637 h 866181"/>
              <a:gd name="connsiteX60" fmla="*/ 1804987 w 1866900"/>
              <a:gd name="connsiteY60" fmla="*/ 337543 h 866181"/>
              <a:gd name="connsiteX61" fmla="*/ 1795462 w 1866900"/>
              <a:gd name="connsiteY61" fmla="*/ 351831 h 866181"/>
              <a:gd name="connsiteX62" fmla="*/ 1800225 w 1866900"/>
              <a:gd name="connsiteY62" fmla="*/ 392312 h 866181"/>
              <a:gd name="connsiteX63" fmla="*/ 1802606 w 1866900"/>
              <a:gd name="connsiteY63" fmla="*/ 399456 h 866181"/>
              <a:gd name="connsiteX64" fmla="*/ 1807369 w 1866900"/>
              <a:gd name="connsiteY64" fmla="*/ 406600 h 866181"/>
              <a:gd name="connsiteX65" fmla="*/ 1812131 w 1866900"/>
              <a:gd name="connsiteY65" fmla="*/ 420887 h 866181"/>
              <a:gd name="connsiteX66" fmla="*/ 1824037 w 1866900"/>
              <a:gd name="connsiteY66" fmla="*/ 442318 h 866181"/>
              <a:gd name="connsiteX67" fmla="*/ 1821656 w 1866900"/>
              <a:gd name="connsiteY67" fmla="*/ 480418 h 866181"/>
              <a:gd name="connsiteX68" fmla="*/ 1816894 w 1866900"/>
              <a:gd name="connsiteY68" fmla="*/ 487562 h 866181"/>
              <a:gd name="connsiteX69" fmla="*/ 1788319 w 1866900"/>
              <a:gd name="connsiteY69" fmla="*/ 480418 h 866181"/>
              <a:gd name="connsiteX70" fmla="*/ 1781175 w 1866900"/>
              <a:gd name="connsiteY70" fmla="*/ 478037 h 866181"/>
              <a:gd name="connsiteX71" fmla="*/ 1774031 w 1866900"/>
              <a:gd name="connsiteY71" fmla="*/ 475656 h 866181"/>
              <a:gd name="connsiteX72" fmla="*/ 1759744 w 1866900"/>
              <a:gd name="connsiteY72" fmla="*/ 454225 h 866181"/>
              <a:gd name="connsiteX73" fmla="*/ 1754981 w 1866900"/>
              <a:gd name="connsiteY73" fmla="*/ 447081 h 866181"/>
              <a:gd name="connsiteX74" fmla="*/ 1747837 w 1866900"/>
              <a:gd name="connsiteY74" fmla="*/ 432793 h 866181"/>
              <a:gd name="connsiteX75" fmla="*/ 1728787 w 1866900"/>
              <a:gd name="connsiteY75" fmla="*/ 420887 h 866181"/>
              <a:gd name="connsiteX76" fmla="*/ 1721644 w 1866900"/>
              <a:gd name="connsiteY76" fmla="*/ 416125 h 866181"/>
              <a:gd name="connsiteX77" fmla="*/ 1707356 w 1866900"/>
              <a:gd name="connsiteY77" fmla="*/ 411362 h 866181"/>
              <a:gd name="connsiteX78" fmla="*/ 1690687 w 1866900"/>
              <a:gd name="connsiteY78" fmla="*/ 413743 h 866181"/>
              <a:gd name="connsiteX79" fmla="*/ 1654969 w 1866900"/>
              <a:gd name="connsiteY79" fmla="*/ 420887 h 866181"/>
              <a:gd name="connsiteX80" fmla="*/ 1647825 w 1866900"/>
              <a:gd name="connsiteY80" fmla="*/ 435175 h 866181"/>
              <a:gd name="connsiteX81" fmla="*/ 1652587 w 1866900"/>
              <a:gd name="connsiteY81" fmla="*/ 518518 h 866181"/>
              <a:gd name="connsiteX82" fmla="*/ 1657350 w 1866900"/>
              <a:gd name="connsiteY82" fmla="*/ 532806 h 866181"/>
              <a:gd name="connsiteX83" fmla="*/ 1662112 w 1866900"/>
              <a:gd name="connsiteY83" fmla="*/ 549475 h 866181"/>
              <a:gd name="connsiteX84" fmla="*/ 1666875 w 1866900"/>
              <a:gd name="connsiteY84" fmla="*/ 556618 h 866181"/>
              <a:gd name="connsiteX85" fmla="*/ 1676400 w 1866900"/>
              <a:gd name="connsiteY85" fmla="*/ 568525 h 866181"/>
              <a:gd name="connsiteX86" fmla="*/ 1678781 w 1866900"/>
              <a:gd name="connsiteY86" fmla="*/ 575668 h 866181"/>
              <a:gd name="connsiteX87" fmla="*/ 1688306 w 1866900"/>
              <a:gd name="connsiteY87" fmla="*/ 589956 h 866181"/>
              <a:gd name="connsiteX88" fmla="*/ 1693069 w 1866900"/>
              <a:gd name="connsiteY88" fmla="*/ 597100 h 866181"/>
              <a:gd name="connsiteX89" fmla="*/ 1697831 w 1866900"/>
              <a:gd name="connsiteY89" fmla="*/ 611387 h 866181"/>
              <a:gd name="connsiteX90" fmla="*/ 1707356 w 1866900"/>
              <a:gd name="connsiteY90" fmla="*/ 625675 h 866181"/>
              <a:gd name="connsiteX91" fmla="*/ 1714500 w 1866900"/>
              <a:gd name="connsiteY91" fmla="*/ 647106 h 866181"/>
              <a:gd name="connsiteX92" fmla="*/ 1716881 w 1866900"/>
              <a:gd name="connsiteY92" fmla="*/ 654250 h 866181"/>
              <a:gd name="connsiteX93" fmla="*/ 1731169 w 1866900"/>
              <a:gd name="connsiteY93" fmla="*/ 661393 h 866181"/>
              <a:gd name="connsiteX94" fmla="*/ 1781175 w 1866900"/>
              <a:gd name="connsiteY94" fmla="*/ 654250 h 866181"/>
              <a:gd name="connsiteX95" fmla="*/ 1788319 w 1866900"/>
              <a:gd name="connsiteY95" fmla="*/ 649487 h 866181"/>
              <a:gd name="connsiteX96" fmla="*/ 1802606 w 1866900"/>
              <a:gd name="connsiteY96" fmla="*/ 644725 h 866181"/>
              <a:gd name="connsiteX97" fmla="*/ 1809750 w 1866900"/>
              <a:gd name="connsiteY97" fmla="*/ 639962 h 866181"/>
              <a:gd name="connsiteX98" fmla="*/ 1852612 w 1866900"/>
              <a:gd name="connsiteY98" fmla="*/ 639962 h 866181"/>
              <a:gd name="connsiteX99" fmla="*/ 1859756 w 1866900"/>
              <a:gd name="connsiteY99" fmla="*/ 644725 h 866181"/>
              <a:gd name="connsiteX100" fmla="*/ 1862137 w 1866900"/>
              <a:gd name="connsiteY100" fmla="*/ 651868 h 866181"/>
              <a:gd name="connsiteX101" fmla="*/ 1866900 w 1866900"/>
              <a:gd name="connsiteY101" fmla="*/ 659012 h 866181"/>
              <a:gd name="connsiteX102" fmla="*/ 1864519 w 1866900"/>
              <a:gd name="connsiteY102" fmla="*/ 692350 h 866181"/>
              <a:gd name="connsiteX103" fmla="*/ 1857375 w 1866900"/>
              <a:gd name="connsiteY103" fmla="*/ 699493 h 866181"/>
              <a:gd name="connsiteX104" fmla="*/ 1854994 w 1866900"/>
              <a:gd name="connsiteY104" fmla="*/ 706637 h 866181"/>
              <a:gd name="connsiteX105" fmla="*/ 1840706 w 1866900"/>
              <a:gd name="connsiteY105" fmla="*/ 718543 h 866181"/>
              <a:gd name="connsiteX106" fmla="*/ 1833562 w 1866900"/>
              <a:gd name="connsiteY106" fmla="*/ 720925 h 866181"/>
              <a:gd name="connsiteX107" fmla="*/ 1826419 w 1866900"/>
              <a:gd name="connsiteY107" fmla="*/ 725687 h 866181"/>
              <a:gd name="connsiteX108" fmla="*/ 1793081 w 1866900"/>
              <a:gd name="connsiteY108" fmla="*/ 735212 h 866181"/>
              <a:gd name="connsiteX109" fmla="*/ 1785937 w 1866900"/>
              <a:gd name="connsiteY109" fmla="*/ 737593 h 866181"/>
              <a:gd name="connsiteX110" fmla="*/ 1771650 w 1866900"/>
              <a:gd name="connsiteY110" fmla="*/ 747118 h 866181"/>
              <a:gd name="connsiteX111" fmla="*/ 1762125 w 1866900"/>
              <a:gd name="connsiteY111" fmla="*/ 759025 h 866181"/>
              <a:gd name="connsiteX112" fmla="*/ 1754981 w 1866900"/>
              <a:gd name="connsiteY112" fmla="*/ 780456 h 866181"/>
              <a:gd name="connsiteX113" fmla="*/ 1752600 w 1866900"/>
              <a:gd name="connsiteY113" fmla="*/ 787600 h 866181"/>
              <a:gd name="connsiteX114" fmla="*/ 1747837 w 1866900"/>
              <a:gd name="connsiteY114" fmla="*/ 794743 h 866181"/>
              <a:gd name="connsiteX115" fmla="*/ 1745456 w 1866900"/>
              <a:gd name="connsiteY115" fmla="*/ 832843 h 866181"/>
              <a:gd name="connsiteX116" fmla="*/ 1743075 w 1866900"/>
              <a:gd name="connsiteY116" fmla="*/ 839987 h 866181"/>
              <a:gd name="connsiteX117" fmla="*/ 1733550 w 1866900"/>
              <a:gd name="connsiteY117" fmla="*/ 854275 h 866181"/>
              <a:gd name="connsiteX118" fmla="*/ 1712119 w 1866900"/>
              <a:gd name="connsiteY118" fmla="*/ 863800 h 866181"/>
              <a:gd name="connsiteX119" fmla="*/ 1704975 w 1866900"/>
              <a:gd name="connsiteY119" fmla="*/ 866181 h 866181"/>
              <a:gd name="connsiteX120" fmla="*/ 1688306 w 1866900"/>
              <a:gd name="connsiteY120" fmla="*/ 863800 h 866181"/>
              <a:gd name="connsiteX121" fmla="*/ 1678781 w 1866900"/>
              <a:gd name="connsiteY121" fmla="*/ 849512 h 866181"/>
              <a:gd name="connsiteX122" fmla="*/ 1674019 w 1866900"/>
              <a:gd name="connsiteY122" fmla="*/ 842368 h 866181"/>
              <a:gd name="connsiteX123" fmla="*/ 1676400 w 1866900"/>
              <a:gd name="connsiteY123" fmla="*/ 806650 h 866181"/>
              <a:gd name="connsiteX124" fmla="*/ 1678781 w 1866900"/>
              <a:gd name="connsiteY124" fmla="*/ 799506 h 866181"/>
              <a:gd name="connsiteX125" fmla="*/ 1676400 w 1866900"/>
              <a:gd name="connsiteY125" fmla="*/ 739975 h 866181"/>
              <a:gd name="connsiteX126" fmla="*/ 1671637 w 1866900"/>
              <a:gd name="connsiteY126" fmla="*/ 725687 h 866181"/>
              <a:gd name="connsiteX127" fmla="*/ 1664494 w 1866900"/>
              <a:gd name="connsiteY127" fmla="*/ 711400 h 866181"/>
              <a:gd name="connsiteX128" fmla="*/ 1657350 w 1866900"/>
              <a:gd name="connsiteY128" fmla="*/ 706637 h 866181"/>
              <a:gd name="connsiteX129" fmla="*/ 1654969 w 1866900"/>
              <a:gd name="connsiteY129" fmla="*/ 699493 h 866181"/>
              <a:gd name="connsiteX130" fmla="*/ 1645444 w 1866900"/>
              <a:gd name="connsiteY130" fmla="*/ 685206 h 866181"/>
              <a:gd name="connsiteX131" fmla="*/ 1643062 w 1866900"/>
              <a:gd name="connsiteY131" fmla="*/ 678062 h 866181"/>
              <a:gd name="connsiteX132" fmla="*/ 1635919 w 1866900"/>
              <a:gd name="connsiteY132" fmla="*/ 673300 h 866181"/>
              <a:gd name="connsiteX133" fmla="*/ 1624012 w 1866900"/>
              <a:gd name="connsiteY133" fmla="*/ 651868 h 866181"/>
              <a:gd name="connsiteX134" fmla="*/ 1619250 w 1866900"/>
              <a:gd name="connsiteY134" fmla="*/ 644725 h 866181"/>
              <a:gd name="connsiteX135" fmla="*/ 1614487 w 1866900"/>
              <a:gd name="connsiteY135" fmla="*/ 637581 h 866181"/>
              <a:gd name="connsiteX136" fmla="*/ 1609725 w 1866900"/>
              <a:gd name="connsiteY136" fmla="*/ 620912 h 866181"/>
              <a:gd name="connsiteX137" fmla="*/ 1604962 w 1866900"/>
              <a:gd name="connsiteY137" fmla="*/ 606625 h 866181"/>
              <a:gd name="connsiteX138" fmla="*/ 1602581 w 1866900"/>
              <a:gd name="connsiteY138" fmla="*/ 599481 h 866181"/>
              <a:gd name="connsiteX139" fmla="*/ 1597819 w 1866900"/>
              <a:gd name="connsiteY139" fmla="*/ 582812 h 866181"/>
              <a:gd name="connsiteX140" fmla="*/ 1590675 w 1866900"/>
              <a:gd name="connsiteY140" fmla="*/ 575668 h 866181"/>
              <a:gd name="connsiteX141" fmla="*/ 1585912 w 1866900"/>
              <a:gd name="connsiteY141" fmla="*/ 568525 h 866181"/>
              <a:gd name="connsiteX142" fmla="*/ 1571625 w 1866900"/>
              <a:gd name="connsiteY142" fmla="*/ 559000 h 866181"/>
              <a:gd name="connsiteX143" fmla="*/ 1557337 w 1866900"/>
              <a:gd name="connsiteY143" fmla="*/ 547093 h 866181"/>
              <a:gd name="connsiteX144" fmla="*/ 1547812 w 1866900"/>
              <a:gd name="connsiteY144" fmla="*/ 537568 h 866181"/>
              <a:gd name="connsiteX145" fmla="*/ 1538287 w 1866900"/>
              <a:gd name="connsiteY145" fmla="*/ 528043 h 866181"/>
              <a:gd name="connsiteX146" fmla="*/ 1526381 w 1866900"/>
              <a:gd name="connsiteY146" fmla="*/ 513756 h 866181"/>
              <a:gd name="connsiteX147" fmla="*/ 1521619 w 1866900"/>
              <a:gd name="connsiteY147" fmla="*/ 506612 h 866181"/>
              <a:gd name="connsiteX148" fmla="*/ 1514475 w 1866900"/>
              <a:gd name="connsiteY148" fmla="*/ 504231 h 866181"/>
              <a:gd name="connsiteX149" fmla="*/ 1502569 w 1866900"/>
              <a:gd name="connsiteY149" fmla="*/ 492325 h 866181"/>
              <a:gd name="connsiteX150" fmla="*/ 1490662 w 1866900"/>
              <a:gd name="connsiteY150" fmla="*/ 478037 h 866181"/>
              <a:gd name="connsiteX151" fmla="*/ 1469231 w 1866900"/>
              <a:gd name="connsiteY151" fmla="*/ 468512 h 866181"/>
              <a:gd name="connsiteX152" fmla="*/ 1231106 w 1866900"/>
              <a:gd name="connsiteY152" fmla="*/ 466131 h 866181"/>
              <a:gd name="connsiteX153" fmla="*/ 1031081 w 1866900"/>
              <a:gd name="connsiteY153" fmla="*/ 456606 h 866181"/>
              <a:gd name="connsiteX154" fmla="*/ 840581 w 1866900"/>
              <a:gd name="connsiteY154" fmla="*/ 454225 h 866181"/>
              <a:gd name="connsiteX155" fmla="*/ 750094 w 1866900"/>
              <a:gd name="connsiteY155" fmla="*/ 451843 h 866181"/>
              <a:gd name="connsiteX156" fmla="*/ 500063 w 1866900"/>
              <a:gd name="connsiteY156" fmla="*/ 458987 h 866181"/>
              <a:gd name="connsiteX157" fmla="*/ 347662 w 1866900"/>
              <a:gd name="connsiteY157" fmla="*/ 478037 h 866181"/>
              <a:gd name="connsiteX158" fmla="*/ 250031 w 1866900"/>
              <a:gd name="connsiteY158" fmla="*/ 508993 h 866181"/>
              <a:gd name="connsiteX159" fmla="*/ 185737 w 1866900"/>
              <a:gd name="connsiteY15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26406 w 1866900"/>
              <a:gd name="connsiteY30" fmla="*/ 73225 h 866181"/>
              <a:gd name="connsiteX31" fmla="*/ 1724025 w 1866900"/>
              <a:gd name="connsiteY31" fmla="*/ 97037 h 866181"/>
              <a:gd name="connsiteX32" fmla="*/ 1716881 w 1866900"/>
              <a:gd name="connsiteY32" fmla="*/ 99418 h 866181"/>
              <a:gd name="connsiteX33" fmla="*/ 1659731 w 1866900"/>
              <a:gd name="connsiteY33" fmla="*/ 101800 h 866181"/>
              <a:gd name="connsiteX34" fmla="*/ 1652587 w 1866900"/>
              <a:gd name="connsiteY34" fmla="*/ 106562 h 866181"/>
              <a:gd name="connsiteX35" fmla="*/ 1650206 w 1866900"/>
              <a:gd name="connsiteY35" fmla="*/ 113706 h 866181"/>
              <a:gd name="connsiteX36" fmla="*/ 1645444 w 1866900"/>
              <a:gd name="connsiteY36" fmla="*/ 120850 h 866181"/>
              <a:gd name="connsiteX37" fmla="*/ 1638300 w 1866900"/>
              <a:gd name="connsiteY37" fmla="*/ 135137 h 866181"/>
              <a:gd name="connsiteX38" fmla="*/ 1635919 w 1866900"/>
              <a:gd name="connsiteY38" fmla="*/ 154187 h 866181"/>
              <a:gd name="connsiteX39" fmla="*/ 1633537 w 1866900"/>
              <a:gd name="connsiteY39" fmla="*/ 161331 h 866181"/>
              <a:gd name="connsiteX40" fmla="*/ 1628775 w 1866900"/>
              <a:gd name="connsiteY40" fmla="*/ 199431 h 866181"/>
              <a:gd name="connsiteX41" fmla="*/ 1626394 w 1866900"/>
              <a:gd name="connsiteY41" fmla="*/ 266106 h 866181"/>
              <a:gd name="connsiteX42" fmla="*/ 1628775 w 1866900"/>
              <a:gd name="connsiteY42" fmla="*/ 332781 h 866181"/>
              <a:gd name="connsiteX43" fmla="*/ 1631156 w 1866900"/>
              <a:gd name="connsiteY43" fmla="*/ 339925 h 866181"/>
              <a:gd name="connsiteX44" fmla="*/ 1645444 w 1866900"/>
              <a:gd name="connsiteY44" fmla="*/ 354212 h 866181"/>
              <a:gd name="connsiteX45" fmla="*/ 1652587 w 1866900"/>
              <a:gd name="connsiteY45" fmla="*/ 356593 h 866181"/>
              <a:gd name="connsiteX46" fmla="*/ 1659731 w 1866900"/>
              <a:gd name="connsiteY46" fmla="*/ 361356 h 866181"/>
              <a:gd name="connsiteX47" fmla="*/ 1726406 w 1866900"/>
              <a:gd name="connsiteY47" fmla="*/ 356593 h 866181"/>
              <a:gd name="connsiteX48" fmla="*/ 1733550 w 1866900"/>
              <a:gd name="connsiteY48" fmla="*/ 292300 h 866181"/>
              <a:gd name="connsiteX49" fmla="*/ 1738312 w 1866900"/>
              <a:gd name="connsiteY49" fmla="*/ 266106 h 866181"/>
              <a:gd name="connsiteX50" fmla="*/ 1743075 w 1866900"/>
              <a:gd name="connsiteY50" fmla="*/ 258962 h 866181"/>
              <a:gd name="connsiteX51" fmla="*/ 1750219 w 1866900"/>
              <a:gd name="connsiteY51" fmla="*/ 256581 h 866181"/>
              <a:gd name="connsiteX52" fmla="*/ 1757362 w 1866900"/>
              <a:gd name="connsiteY52" fmla="*/ 251818 h 866181"/>
              <a:gd name="connsiteX53" fmla="*/ 1774031 w 1866900"/>
              <a:gd name="connsiteY53" fmla="*/ 247056 h 866181"/>
              <a:gd name="connsiteX54" fmla="*/ 1797844 w 1866900"/>
              <a:gd name="connsiteY54" fmla="*/ 249437 h 866181"/>
              <a:gd name="connsiteX55" fmla="*/ 1819275 w 1866900"/>
              <a:gd name="connsiteY55" fmla="*/ 266106 h 866181"/>
              <a:gd name="connsiteX56" fmla="*/ 1826419 w 1866900"/>
              <a:gd name="connsiteY56" fmla="*/ 270868 h 866181"/>
              <a:gd name="connsiteX57" fmla="*/ 1838325 w 1866900"/>
              <a:gd name="connsiteY57" fmla="*/ 292300 h 866181"/>
              <a:gd name="connsiteX58" fmla="*/ 1826419 w 1866900"/>
              <a:gd name="connsiteY58" fmla="*/ 323256 h 866181"/>
              <a:gd name="connsiteX59" fmla="*/ 1819275 w 1866900"/>
              <a:gd name="connsiteY59" fmla="*/ 325637 h 866181"/>
              <a:gd name="connsiteX60" fmla="*/ 1804987 w 1866900"/>
              <a:gd name="connsiteY60" fmla="*/ 337543 h 866181"/>
              <a:gd name="connsiteX61" fmla="*/ 1795462 w 1866900"/>
              <a:gd name="connsiteY61" fmla="*/ 351831 h 866181"/>
              <a:gd name="connsiteX62" fmla="*/ 1800225 w 1866900"/>
              <a:gd name="connsiteY62" fmla="*/ 392312 h 866181"/>
              <a:gd name="connsiteX63" fmla="*/ 1802606 w 1866900"/>
              <a:gd name="connsiteY63" fmla="*/ 399456 h 866181"/>
              <a:gd name="connsiteX64" fmla="*/ 1807369 w 1866900"/>
              <a:gd name="connsiteY64" fmla="*/ 406600 h 866181"/>
              <a:gd name="connsiteX65" fmla="*/ 1812131 w 1866900"/>
              <a:gd name="connsiteY65" fmla="*/ 420887 h 866181"/>
              <a:gd name="connsiteX66" fmla="*/ 1824037 w 1866900"/>
              <a:gd name="connsiteY66" fmla="*/ 442318 h 866181"/>
              <a:gd name="connsiteX67" fmla="*/ 1821656 w 1866900"/>
              <a:gd name="connsiteY67" fmla="*/ 480418 h 866181"/>
              <a:gd name="connsiteX68" fmla="*/ 1816894 w 1866900"/>
              <a:gd name="connsiteY68" fmla="*/ 487562 h 866181"/>
              <a:gd name="connsiteX69" fmla="*/ 1788319 w 1866900"/>
              <a:gd name="connsiteY69" fmla="*/ 480418 h 866181"/>
              <a:gd name="connsiteX70" fmla="*/ 1781175 w 1866900"/>
              <a:gd name="connsiteY70" fmla="*/ 478037 h 866181"/>
              <a:gd name="connsiteX71" fmla="*/ 1774031 w 1866900"/>
              <a:gd name="connsiteY71" fmla="*/ 475656 h 866181"/>
              <a:gd name="connsiteX72" fmla="*/ 1759744 w 1866900"/>
              <a:gd name="connsiteY72" fmla="*/ 454225 h 866181"/>
              <a:gd name="connsiteX73" fmla="*/ 1754981 w 1866900"/>
              <a:gd name="connsiteY73" fmla="*/ 447081 h 866181"/>
              <a:gd name="connsiteX74" fmla="*/ 1747837 w 1866900"/>
              <a:gd name="connsiteY74" fmla="*/ 432793 h 866181"/>
              <a:gd name="connsiteX75" fmla="*/ 1728787 w 1866900"/>
              <a:gd name="connsiteY75" fmla="*/ 420887 h 866181"/>
              <a:gd name="connsiteX76" fmla="*/ 1721644 w 1866900"/>
              <a:gd name="connsiteY76" fmla="*/ 416125 h 866181"/>
              <a:gd name="connsiteX77" fmla="*/ 1707356 w 1866900"/>
              <a:gd name="connsiteY77" fmla="*/ 411362 h 866181"/>
              <a:gd name="connsiteX78" fmla="*/ 1690687 w 1866900"/>
              <a:gd name="connsiteY78" fmla="*/ 413743 h 866181"/>
              <a:gd name="connsiteX79" fmla="*/ 1654969 w 1866900"/>
              <a:gd name="connsiteY79" fmla="*/ 420887 h 866181"/>
              <a:gd name="connsiteX80" fmla="*/ 1647825 w 1866900"/>
              <a:gd name="connsiteY80" fmla="*/ 435175 h 866181"/>
              <a:gd name="connsiteX81" fmla="*/ 1652587 w 1866900"/>
              <a:gd name="connsiteY81" fmla="*/ 518518 h 866181"/>
              <a:gd name="connsiteX82" fmla="*/ 1657350 w 1866900"/>
              <a:gd name="connsiteY82" fmla="*/ 532806 h 866181"/>
              <a:gd name="connsiteX83" fmla="*/ 1662112 w 1866900"/>
              <a:gd name="connsiteY83" fmla="*/ 549475 h 866181"/>
              <a:gd name="connsiteX84" fmla="*/ 1666875 w 1866900"/>
              <a:gd name="connsiteY84" fmla="*/ 556618 h 866181"/>
              <a:gd name="connsiteX85" fmla="*/ 1676400 w 1866900"/>
              <a:gd name="connsiteY85" fmla="*/ 568525 h 866181"/>
              <a:gd name="connsiteX86" fmla="*/ 1678781 w 1866900"/>
              <a:gd name="connsiteY86" fmla="*/ 575668 h 866181"/>
              <a:gd name="connsiteX87" fmla="*/ 1688306 w 1866900"/>
              <a:gd name="connsiteY87" fmla="*/ 589956 h 866181"/>
              <a:gd name="connsiteX88" fmla="*/ 1693069 w 1866900"/>
              <a:gd name="connsiteY88" fmla="*/ 597100 h 866181"/>
              <a:gd name="connsiteX89" fmla="*/ 1697831 w 1866900"/>
              <a:gd name="connsiteY89" fmla="*/ 611387 h 866181"/>
              <a:gd name="connsiteX90" fmla="*/ 1707356 w 1866900"/>
              <a:gd name="connsiteY90" fmla="*/ 625675 h 866181"/>
              <a:gd name="connsiteX91" fmla="*/ 1714500 w 1866900"/>
              <a:gd name="connsiteY91" fmla="*/ 647106 h 866181"/>
              <a:gd name="connsiteX92" fmla="*/ 1716881 w 1866900"/>
              <a:gd name="connsiteY92" fmla="*/ 654250 h 866181"/>
              <a:gd name="connsiteX93" fmla="*/ 1731169 w 1866900"/>
              <a:gd name="connsiteY93" fmla="*/ 661393 h 866181"/>
              <a:gd name="connsiteX94" fmla="*/ 1781175 w 1866900"/>
              <a:gd name="connsiteY94" fmla="*/ 654250 h 866181"/>
              <a:gd name="connsiteX95" fmla="*/ 1788319 w 1866900"/>
              <a:gd name="connsiteY95" fmla="*/ 649487 h 866181"/>
              <a:gd name="connsiteX96" fmla="*/ 1802606 w 1866900"/>
              <a:gd name="connsiteY96" fmla="*/ 644725 h 866181"/>
              <a:gd name="connsiteX97" fmla="*/ 1809750 w 1866900"/>
              <a:gd name="connsiteY97" fmla="*/ 639962 h 866181"/>
              <a:gd name="connsiteX98" fmla="*/ 1852612 w 1866900"/>
              <a:gd name="connsiteY98" fmla="*/ 639962 h 866181"/>
              <a:gd name="connsiteX99" fmla="*/ 1859756 w 1866900"/>
              <a:gd name="connsiteY99" fmla="*/ 644725 h 866181"/>
              <a:gd name="connsiteX100" fmla="*/ 1862137 w 1866900"/>
              <a:gd name="connsiteY100" fmla="*/ 651868 h 866181"/>
              <a:gd name="connsiteX101" fmla="*/ 1866900 w 1866900"/>
              <a:gd name="connsiteY101" fmla="*/ 659012 h 866181"/>
              <a:gd name="connsiteX102" fmla="*/ 1864519 w 1866900"/>
              <a:gd name="connsiteY102" fmla="*/ 692350 h 866181"/>
              <a:gd name="connsiteX103" fmla="*/ 1857375 w 1866900"/>
              <a:gd name="connsiteY103" fmla="*/ 699493 h 866181"/>
              <a:gd name="connsiteX104" fmla="*/ 1854994 w 1866900"/>
              <a:gd name="connsiteY104" fmla="*/ 706637 h 866181"/>
              <a:gd name="connsiteX105" fmla="*/ 1840706 w 1866900"/>
              <a:gd name="connsiteY105" fmla="*/ 718543 h 866181"/>
              <a:gd name="connsiteX106" fmla="*/ 1833562 w 1866900"/>
              <a:gd name="connsiteY106" fmla="*/ 720925 h 866181"/>
              <a:gd name="connsiteX107" fmla="*/ 1826419 w 1866900"/>
              <a:gd name="connsiteY107" fmla="*/ 725687 h 866181"/>
              <a:gd name="connsiteX108" fmla="*/ 1793081 w 1866900"/>
              <a:gd name="connsiteY108" fmla="*/ 735212 h 866181"/>
              <a:gd name="connsiteX109" fmla="*/ 1785937 w 1866900"/>
              <a:gd name="connsiteY109" fmla="*/ 737593 h 866181"/>
              <a:gd name="connsiteX110" fmla="*/ 1771650 w 1866900"/>
              <a:gd name="connsiteY110" fmla="*/ 747118 h 866181"/>
              <a:gd name="connsiteX111" fmla="*/ 1762125 w 1866900"/>
              <a:gd name="connsiteY111" fmla="*/ 759025 h 866181"/>
              <a:gd name="connsiteX112" fmla="*/ 1754981 w 1866900"/>
              <a:gd name="connsiteY112" fmla="*/ 780456 h 866181"/>
              <a:gd name="connsiteX113" fmla="*/ 1752600 w 1866900"/>
              <a:gd name="connsiteY113" fmla="*/ 787600 h 866181"/>
              <a:gd name="connsiteX114" fmla="*/ 1747837 w 1866900"/>
              <a:gd name="connsiteY114" fmla="*/ 794743 h 866181"/>
              <a:gd name="connsiteX115" fmla="*/ 1745456 w 1866900"/>
              <a:gd name="connsiteY115" fmla="*/ 832843 h 866181"/>
              <a:gd name="connsiteX116" fmla="*/ 1743075 w 1866900"/>
              <a:gd name="connsiteY116" fmla="*/ 839987 h 866181"/>
              <a:gd name="connsiteX117" fmla="*/ 1733550 w 1866900"/>
              <a:gd name="connsiteY117" fmla="*/ 854275 h 866181"/>
              <a:gd name="connsiteX118" fmla="*/ 1712119 w 1866900"/>
              <a:gd name="connsiteY118" fmla="*/ 863800 h 866181"/>
              <a:gd name="connsiteX119" fmla="*/ 1704975 w 1866900"/>
              <a:gd name="connsiteY119" fmla="*/ 866181 h 866181"/>
              <a:gd name="connsiteX120" fmla="*/ 1688306 w 1866900"/>
              <a:gd name="connsiteY120" fmla="*/ 863800 h 866181"/>
              <a:gd name="connsiteX121" fmla="*/ 1678781 w 1866900"/>
              <a:gd name="connsiteY121" fmla="*/ 849512 h 866181"/>
              <a:gd name="connsiteX122" fmla="*/ 1674019 w 1866900"/>
              <a:gd name="connsiteY122" fmla="*/ 842368 h 866181"/>
              <a:gd name="connsiteX123" fmla="*/ 1676400 w 1866900"/>
              <a:gd name="connsiteY123" fmla="*/ 806650 h 866181"/>
              <a:gd name="connsiteX124" fmla="*/ 1678781 w 1866900"/>
              <a:gd name="connsiteY124" fmla="*/ 799506 h 866181"/>
              <a:gd name="connsiteX125" fmla="*/ 1676400 w 1866900"/>
              <a:gd name="connsiteY125" fmla="*/ 739975 h 866181"/>
              <a:gd name="connsiteX126" fmla="*/ 1671637 w 1866900"/>
              <a:gd name="connsiteY126" fmla="*/ 725687 h 866181"/>
              <a:gd name="connsiteX127" fmla="*/ 1664494 w 1866900"/>
              <a:gd name="connsiteY127" fmla="*/ 711400 h 866181"/>
              <a:gd name="connsiteX128" fmla="*/ 1657350 w 1866900"/>
              <a:gd name="connsiteY128" fmla="*/ 706637 h 866181"/>
              <a:gd name="connsiteX129" fmla="*/ 1654969 w 1866900"/>
              <a:gd name="connsiteY129" fmla="*/ 699493 h 866181"/>
              <a:gd name="connsiteX130" fmla="*/ 1645444 w 1866900"/>
              <a:gd name="connsiteY130" fmla="*/ 685206 h 866181"/>
              <a:gd name="connsiteX131" fmla="*/ 1643062 w 1866900"/>
              <a:gd name="connsiteY131" fmla="*/ 678062 h 866181"/>
              <a:gd name="connsiteX132" fmla="*/ 1635919 w 1866900"/>
              <a:gd name="connsiteY132" fmla="*/ 673300 h 866181"/>
              <a:gd name="connsiteX133" fmla="*/ 1624012 w 1866900"/>
              <a:gd name="connsiteY133" fmla="*/ 651868 h 866181"/>
              <a:gd name="connsiteX134" fmla="*/ 1619250 w 1866900"/>
              <a:gd name="connsiteY134" fmla="*/ 644725 h 866181"/>
              <a:gd name="connsiteX135" fmla="*/ 1614487 w 1866900"/>
              <a:gd name="connsiteY135" fmla="*/ 637581 h 866181"/>
              <a:gd name="connsiteX136" fmla="*/ 1609725 w 1866900"/>
              <a:gd name="connsiteY136" fmla="*/ 620912 h 866181"/>
              <a:gd name="connsiteX137" fmla="*/ 1604962 w 1866900"/>
              <a:gd name="connsiteY137" fmla="*/ 606625 h 866181"/>
              <a:gd name="connsiteX138" fmla="*/ 1602581 w 1866900"/>
              <a:gd name="connsiteY138" fmla="*/ 599481 h 866181"/>
              <a:gd name="connsiteX139" fmla="*/ 1597819 w 1866900"/>
              <a:gd name="connsiteY139" fmla="*/ 582812 h 866181"/>
              <a:gd name="connsiteX140" fmla="*/ 1590675 w 1866900"/>
              <a:gd name="connsiteY140" fmla="*/ 575668 h 866181"/>
              <a:gd name="connsiteX141" fmla="*/ 1585912 w 1866900"/>
              <a:gd name="connsiteY141" fmla="*/ 568525 h 866181"/>
              <a:gd name="connsiteX142" fmla="*/ 1571625 w 1866900"/>
              <a:gd name="connsiteY142" fmla="*/ 559000 h 866181"/>
              <a:gd name="connsiteX143" fmla="*/ 1557337 w 1866900"/>
              <a:gd name="connsiteY143" fmla="*/ 547093 h 866181"/>
              <a:gd name="connsiteX144" fmla="*/ 1547812 w 1866900"/>
              <a:gd name="connsiteY144" fmla="*/ 537568 h 866181"/>
              <a:gd name="connsiteX145" fmla="*/ 1538287 w 1866900"/>
              <a:gd name="connsiteY145" fmla="*/ 528043 h 866181"/>
              <a:gd name="connsiteX146" fmla="*/ 1526381 w 1866900"/>
              <a:gd name="connsiteY146" fmla="*/ 513756 h 866181"/>
              <a:gd name="connsiteX147" fmla="*/ 1521619 w 1866900"/>
              <a:gd name="connsiteY147" fmla="*/ 506612 h 866181"/>
              <a:gd name="connsiteX148" fmla="*/ 1514475 w 1866900"/>
              <a:gd name="connsiteY148" fmla="*/ 504231 h 866181"/>
              <a:gd name="connsiteX149" fmla="*/ 1502569 w 1866900"/>
              <a:gd name="connsiteY149" fmla="*/ 492325 h 866181"/>
              <a:gd name="connsiteX150" fmla="*/ 1490662 w 1866900"/>
              <a:gd name="connsiteY150" fmla="*/ 478037 h 866181"/>
              <a:gd name="connsiteX151" fmla="*/ 1469231 w 1866900"/>
              <a:gd name="connsiteY151" fmla="*/ 468512 h 866181"/>
              <a:gd name="connsiteX152" fmla="*/ 1231106 w 1866900"/>
              <a:gd name="connsiteY152" fmla="*/ 466131 h 866181"/>
              <a:gd name="connsiteX153" fmla="*/ 1031081 w 1866900"/>
              <a:gd name="connsiteY153" fmla="*/ 456606 h 866181"/>
              <a:gd name="connsiteX154" fmla="*/ 840581 w 1866900"/>
              <a:gd name="connsiteY154" fmla="*/ 454225 h 866181"/>
              <a:gd name="connsiteX155" fmla="*/ 750094 w 1866900"/>
              <a:gd name="connsiteY155" fmla="*/ 451843 h 866181"/>
              <a:gd name="connsiteX156" fmla="*/ 500063 w 1866900"/>
              <a:gd name="connsiteY156" fmla="*/ 458987 h 866181"/>
              <a:gd name="connsiteX157" fmla="*/ 347662 w 1866900"/>
              <a:gd name="connsiteY157" fmla="*/ 478037 h 866181"/>
              <a:gd name="connsiteX158" fmla="*/ 250031 w 1866900"/>
              <a:gd name="connsiteY158" fmla="*/ 508993 h 866181"/>
              <a:gd name="connsiteX159" fmla="*/ 185737 w 1866900"/>
              <a:gd name="connsiteY15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24025 w 1866900"/>
              <a:gd name="connsiteY31" fmla="*/ 97037 h 866181"/>
              <a:gd name="connsiteX32" fmla="*/ 1716881 w 1866900"/>
              <a:gd name="connsiteY32" fmla="*/ 99418 h 866181"/>
              <a:gd name="connsiteX33" fmla="*/ 1659731 w 1866900"/>
              <a:gd name="connsiteY33" fmla="*/ 101800 h 866181"/>
              <a:gd name="connsiteX34" fmla="*/ 1652587 w 1866900"/>
              <a:gd name="connsiteY34" fmla="*/ 106562 h 866181"/>
              <a:gd name="connsiteX35" fmla="*/ 1650206 w 1866900"/>
              <a:gd name="connsiteY35" fmla="*/ 113706 h 866181"/>
              <a:gd name="connsiteX36" fmla="*/ 1645444 w 1866900"/>
              <a:gd name="connsiteY36" fmla="*/ 120850 h 866181"/>
              <a:gd name="connsiteX37" fmla="*/ 1638300 w 1866900"/>
              <a:gd name="connsiteY37" fmla="*/ 135137 h 866181"/>
              <a:gd name="connsiteX38" fmla="*/ 1635919 w 1866900"/>
              <a:gd name="connsiteY38" fmla="*/ 154187 h 866181"/>
              <a:gd name="connsiteX39" fmla="*/ 1633537 w 1866900"/>
              <a:gd name="connsiteY39" fmla="*/ 161331 h 866181"/>
              <a:gd name="connsiteX40" fmla="*/ 1628775 w 1866900"/>
              <a:gd name="connsiteY40" fmla="*/ 199431 h 866181"/>
              <a:gd name="connsiteX41" fmla="*/ 1626394 w 1866900"/>
              <a:gd name="connsiteY41" fmla="*/ 266106 h 866181"/>
              <a:gd name="connsiteX42" fmla="*/ 1628775 w 1866900"/>
              <a:gd name="connsiteY42" fmla="*/ 332781 h 866181"/>
              <a:gd name="connsiteX43" fmla="*/ 1631156 w 1866900"/>
              <a:gd name="connsiteY43" fmla="*/ 339925 h 866181"/>
              <a:gd name="connsiteX44" fmla="*/ 1645444 w 1866900"/>
              <a:gd name="connsiteY44" fmla="*/ 354212 h 866181"/>
              <a:gd name="connsiteX45" fmla="*/ 1652587 w 1866900"/>
              <a:gd name="connsiteY45" fmla="*/ 356593 h 866181"/>
              <a:gd name="connsiteX46" fmla="*/ 1659731 w 1866900"/>
              <a:gd name="connsiteY46" fmla="*/ 361356 h 866181"/>
              <a:gd name="connsiteX47" fmla="*/ 1726406 w 1866900"/>
              <a:gd name="connsiteY47" fmla="*/ 356593 h 866181"/>
              <a:gd name="connsiteX48" fmla="*/ 1733550 w 1866900"/>
              <a:gd name="connsiteY48" fmla="*/ 292300 h 866181"/>
              <a:gd name="connsiteX49" fmla="*/ 1738312 w 1866900"/>
              <a:gd name="connsiteY49" fmla="*/ 266106 h 866181"/>
              <a:gd name="connsiteX50" fmla="*/ 1743075 w 1866900"/>
              <a:gd name="connsiteY50" fmla="*/ 258962 h 866181"/>
              <a:gd name="connsiteX51" fmla="*/ 1750219 w 1866900"/>
              <a:gd name="connsiteY51" fmla="*/ 256581 h 866181"/>
              <a:gd name="connsiteX52" fmla="*/ 1757362 w 1866900"/>
              <a:gd name="connsiteY52" fmla="*/ 251818 h 866181"/>
              <a:gd name="connsiteX53" fmla="*/ 1774031 w 1866900"/>
              <a:gd name="connsiteY53" fmla="*/ 247056 h 866181"/>
              <a:gd name="connsiteX54" fmla="*/ 1797844 w 1866900"/>
              <a:gd name="connsiteY54" fmla="*/ 249437 h 866181"/>
              <a:gd name="connsiteX55" fmla="*/ 1819275 w 1866900"/>
              <a:gd name="connsiteY55" fmla="*/ 266106 h 866181"/>
              <a:gd name="connsiteX56" fmla="*/ 1826419 w 1866900"/>
              <a:gd name="connsiteY56" fmla="*/ 270868 h 866181"/>
              <a:gd name="connsiteX57" fmla="*/ 1838325 w 1866900"/>
              <a:gd name="connsiteY57" fmla="*/ 292300 h 866181"/>
              <a:gd name="connsiteX58" fmla="*/ 1826419 w 1866900"/>
              <a:gd name="connsiteY58" fmla="*/ 323256 h 866181"/>
              <a:gd name="connsiteX59" fmla="*/ 1819275 w 1866900"/>
              <a:gd name="connsiteY59" fmla="*/ 325637 h 866181"/>
              <a:gd name="connsiteX60" fmla="*/ 1804987 w 1866900"/>
              <a:gd name="connsiteY60" fmla="*/ 337543 h 866181"/>
              <a:gd name="connsiteX61" fmla="*/ 1795462 w 1866900"/>
              <a:gd name="connsiteY61" fmla="*/ 351831 h 866181"/>
              <a:gd name="connsiteX62" fmla="*/ 1800225 w 1866900"/>
              <a:gd name="connsiteY62" fmla="*/ 392312 h 866181"/>
              <a:gd name="connsiteX63" fmla="*/ 1802606 w 1866900"/>
              <a:gd name="connsiteY63" fmla="*/ 399456 h 866181"/>
              <a:gd name="connsiteX64" fmla="*/ 1807369 w 1866900"/>
              <a:gd name="connsiteY64" fmla="*/ 406600 h 866181"/>
              <a:gd name="connsiteX65" fmla="*/ 1812131 w 1866900"/>
              <a:gd name="connsiteY65" fmla="*/ 420887 h 866181"/>
              <a:gd name="connsiteX66" fmla="*/ 1824037 w 1866900"/>
              <a:gd name="connsiteY66" fmla="*/ 442318 h 866181"/>
              <a:gd name="connsiteX67" fmla="*/ 1821656 w 1866900"/>
              <a:gd name="connsiteY67" fmla="*/ 480418 h 866181"/>
              <a:gd name="connsiteX68" fmla="*/ 1816894 w 1866900"/>
              <a:gd name="connsiteY68" fmla="*/ 487562 h 866181"/>
              <a:gd name="connsiteX69" fmla="*/ 1788319 w 1866900"/>
              <a:gd name="connsiteY69" fmla="*/ 480418 h 866181"/>
              <a:gd name="connsiteX70" fmla="*/ 1781175 w 1866900"/>
              <a:gd name="connsiteY70" fmla="*/ 478037 h 866181"/>
              <a:gd name="connsiteX71" fmla="*/ 1774031 w 1866900"/>
              <a:gd name="connsiteY71" fmla="*/ 475656 h 866181"/>
              <a:gd name="connsiteX72" fmla="*/ 1759744 w 1866900"/>
              <a:gd name="connsiteY72" fmla="*/ 454225 h 866181"/>
              <a:gd name="connsiteX73" fmla="*/ 1754981 w 1866900"/>
              <a:gd name="connsiteY73" fmla="*/ 447081 h 866181"/>
              <a:gd name="connsiteX74" fmla="*/ 1747837 w 1866900"/>
              <a:gd name="connsiteY74" fmla="*/ 432793 h 866181"/>
              <a:gd name="connsiteX75" fmla="*/ 1728787 w 1866900"/>
              <a:gd name="connsiteY75" fmla="*/ 420887 h 866181"/>
              <a:gd name="connsiteX76" fmla="*/ 1721644 w 1866900"/>
              <a:gd name="connsiteY76" fmla="*/ 416125 h 866181"/>
              <a:gd name="connsiteX77" fmla="*/ 1707356 w 1866900"/>
              <a:gd name="connsiteY77" fmla="*/ 411362 h 866181"/>
              <a:gd name="connsiteX78" fmla="*/ 1690687 w 1866900"/>
              <a:gd name="connsiteY78" fmla="*/ 413743 h 866181"/>
              <a:gd name="connsiteX79" fmla="*/ 1654969 w 1866900"/>
              <a:gd name="connsiteY79" fmla="*/ 420887 h 866181"/>
              <a:gd name="connsiteX80" fmla="*/ 1647825 w 1866900"/>
              <a:gd name="connsiteY80" fmla="*/ 435175 h 866181"/>
              <a:gd name="connsiteX81" fmla="*/ 1652587 w 1866900"/>
              <a:gd name="connsiteY81" fmla="*/ 518518 h 866181"/>
              <a:gd name="connsiteX82" fmla="*/ 1657350 w 1866900"/>
              <a:gd name="connsiteY82" fmla="*/ 532806 h 866181"/>
              <a:gd name="connsiteX83" fmla="*/ 1662112 w 1866900"/>
              <a:gd name="connsiteY83" fmla="*/ 549475 h 866181"/>
              <a:gd name="connsiteX84" fmla="*/ 1666875 w 1866900"/>
              <a:gd name="connsiteY84" fmla="*/ 556618 h 866181"/>
              <a:gd name="connsiteX85" fmla="*/ 1676400 w 1866900"/>
              <a:gd name="connsiteY85" fmla="*/ 568525 h 866181"/>
              <a:gd name="connsiteX86" fmla="*/ 1678781 w 1866900"/>
              <a:gd name="connsiteY86" fmla="*/ 575668 h 866181"/>
              <a:gd name="connsiteX87" fmla="*/ 1688306 w 1866900"/>
              <a:gd name="connsiteY87" fmla="*/ 589956 h 866181"/>
              <a:gd name="connsiteX88" fmla="*/ 1693069 w 1866900"/>
              <a:gd name="connsiteY88" fmla="*/ 597100 h 866181"/>
              <a:gd name="connsiteX89" fmla="*/ 1697831 w 1866900"/>
              <a:gd name="connsiteY89" fmla="*/ 611387 h 866181"/>
              <a:gd name="connsiteX90" fmla="*/ 1707356 w 1866900"/>
              <a:gd name="connsiteY90" fmla="*/ 625675 h 866181"/>
              <a:gd name="connsiteX91" fmla="*/ 1714500 w 1866900"/>
              <a:gd name="connsiteY91" fmla="*/ 647106 h 866181"/>
              <a:gd name="connsiteX92" fmla="*/ 1716881 w 1866900"/>
              <a:gd name="connsiteY92" fmla="*/ 654250 h 866181"/>
              <a:gd name="connsiteX93" fmla="*/ 1731169 w 1866900"/>
              <a:gd name="connsiteY93" fmla="*/ 661393 h 866181"/>
              <a:gd name="connsiteX94" fmla="*/ 1781175 w 1866900"/>
              <a:gd name="connsiteY94" fmla="*/ 654250 h 866181"/>
              <a:gd name="connsiteX95" fmla="*/ 1788319 w 1866900"/>
              <a:gd name="connsiteY95" fmla="*/ 649487 h 866181"/>
              <a:gd name="connsiteX96" fmla="*/ 1802606 w 1866900"/>
              <a:gd name="connsiteY96" fmla="*/ 644725 h 866181"/>
              <a:gd name="connsiteX97" fmla="*/ 1809750 w 1866900"/>
              <a:gd name="connsiteY97" fmla="*/ 639962 h 866181"/>
              <a:gd name="connsiteX98" fmla="*/ 1852612 w 1866900"/>
              <a:gd name="connsiteY98" fmla="*/ 639962 h 866181"/>
              <a:gd name="connsiteX99" fmla="*/ 1859756 w 1866900"/>
              <a:gd name="connsiteY99" fmla="*/ 644725 h 866181"/>
              <a:gd name="connsiteX100" fmla="*/ 1862137 w 1866900"/>
              <a:gd name="connsiteY100" fmla="*/ 651868 h 866181"/>
              <a:gd name="connsiteX101" fmla="*/ 1866900 w 1866900"/>
              <a:gd name="connsiteY101" fmla="*/ 659012 h 866181"/>
              <a:gd name="connsiteX102" fmla="*/ 1864519 w 1866900"/>
              <a:gd name="connsiteY102" fmla="*/ 692350 h 866181"/>
              <a:gd name="connsiteX103" fmla="*/ 1857375 w 1866900"/>
              <a:gd name="connsiteY103" fmla="*/ 699493 h 866181"/>
              <a:gd name="connsiteX104" fmla="*/ 1854994 w 1866900"/>
              <a:gd name="connsiteY104" fmla="*/ 706637 h 866181"/>
              <a:gd name="connsiteX105" fmla="*/ 1840706 w 1866900"/>
              <a:gd name="connsiteY105" fmla="*/ 718543 h 866181"/>
              <a:gd name="connsiteX106" fmla="*/ 1833562 w 1866900"/>
              <a:gd name="connsiteY106" fmla="*/ 720925 h 866181"/>
              <a:gd name="connsiteX107" fmla="*/ 1826419 w 1866900"/>
              <a:gd name="connsiteY107" fmla="*/ 725687 h 866181"/>
              <a:gd name="connsiteX108" fmla="*/ 1793081 w 1866900"/>
              <a:gd name="connsiteY108" fmla="*/ 735212 h 866181"/>
              <a:gd name="connsiteX109" fmla="*/ 1785937 w 1866900"/>
              <a:gd name="connsiteY109" fmla="*/ 737593 h 866181"/>
              <a:gd name="connsiteX110" fmla="*/ 1771650 w 1866900"/>
              <a:gd name="connsiteY110" fmla="*/ 747118 h 866181"/>
              <a:gd name="connsiteX111" fmla="*/ 1762125 w 1866900"/>
              <a:gd name="connsiteY111" fmla="*/ 759025 h 866181"/>
              <a:gd name="connsiteX112" fmla="*/ 1754981 w 1866900"/>
              <a:gd name="connsiteY112" fmla="*/ 780456 h 866181"/>
              <a:gd name="connsiteX113" fmla="*/ 1752600 w 1866900"/>
              <a:gd name="connsiteY113" fmla="*/ 787600 h 866181"/>
              <a:gd name="connsiteX114" fmla="*/ 1747837 w 1866900"/>
              <a:gd name="connsiteY114" fmla="*/ 794743 h 866181"/>
              <a:gd name="connsiteX115" fmla="*/ 1745456 w 1866900"/>
              <a:gd name="connsiteY115" fmla="*/ 832843 h 866181"/>
              <a:gd name="connsiteX116" fmla="*/ 1743075 w 1866900"/>
              <a:gd name="connsiteY116" fmla="*/ 839987 h 866181"/>
              <a:gd name="connsiteX117" fmla="*/ 1733550 w 1866900"/>
              <a:gd name="connsiteY117" fmla="*/ 854275 h 866181"/>
              <a:gd name="connsiteX118" fmla="*/ 1712119 w 1866900"/>
              <a:gd name="connsiteY118" fmla="*/ 863800 h 866181"/>
              <a:gd name="connsiteX119" fmla="*/ 1704975 w 1866900"/>
              <a:gd name="connsiteY119" fmla="*/ 866181 h 866181"/>
              <a:gd name="connsiteX120" fmla="*/ 1688306 w 1866900"/>
              <a:gd name="connsiteY120" fmla="*/ 863800 h 866181"/>
              <a:gd name="connsiteX121" fmla="*/ 1678781 w 1866900"/>
              <a:gd name="connsiteY121" fmla="*/ 849512 h 866181"/>
              <a:gd name="connsiteX122" fmla="*/ 1674019 w 1866900"/>
              <a:gd name="connsiteY122" fmla="*/ 842368 h 866181"/>
              <a:gd name="connsiteX123" fmla="*/ 1676400 w 1866900"/>
              <a:gd name="connsiteY123" fmla="*/ 806650 h 866181"/>
              <a:gd name="connsiteX124" fmla="*/ 1678781 w 1866900"/>
              <a:gd name="connsiteY124" fmla="*/ 799506 h 866181"/>
              <a:gd name="connsiteX125" fmla="*/ 1676400 w 1866900"/>
              <a:gd name="connsiteY125" fmla="*/ 739975 h 866181"/>
              <a:gd name="connsiteX126" fmla="*/ 1671637 w 1866900"/>
              <a:gd name="connsiteY126" fmla="*/ 725687 h 866181"/>
              <a:gd name="connsiteX127" fmla="*/ 1664494 w 1866900"/>
              <a:gd name="connsiteY127" fmla="*/ 711400 h 866181"/>
              <a:gd name="connsiteX128" fmla="*/ 1657350 w 1866900"/>
              <a:gd name="connsiteY128" fmla="*/ 706637 h 866181"/>
              <a:gd name="connsiteX129" fmla="*/ 1654969 w 1866900"/>
              <a:gd name="connsiteY129" fmla="*/ 699493 h 866181"/>
              <a:gd name="connsiteX130" fmla="*/ 1645444 w 1866900"/>
              <a:gd name="connsiteY130" fmla="*/ 685206 h 866181"/>
              <a:gd name="connsiteX131" fmla="*/ 1643062 w 1866900"/>
              <a:gd name="connsiteY131" fmla="*/ 678062 h 866181"/>
              <a:gd name="connsiteX132" fmla="*/ 1635919 w 1866900"/>
              <a:gd name="connsiteY132" fmla="*/ 673300 h 866181"/>
              <a:gd name="connsiteX133" fmla="*/ 1624012 w 1866900"/>
              <a:gd name="connsiteY133" fmla="*/ 651868 h 866181"/>
              <a:gd name="connsiteX134" fmla="*/ 1619250 w 1866900"/>
              <a:gd name="connsiteY134" fmla="*/ 644725 h 866181"/>
              <a:gd name="connsiteX135" fmla="*/ 1614487 w 1866900"/>
              <a:gd name="connsiteY135" fmla="*/ 637581 h 866181"/>
              <a:gd name="connsiteX136" fmla="*/ 1609725 w 1866900"/>
              <a:gd name="connsiteY136" fmla="*/ 620912 h 866181"/>
              <a:gd name="connsiteX137" fmla="*/ 1604962 w 1866900"/>
              <a:gd name="connsiteY137" fmla="*/ 606625 h 866181"/>
              <a:gd name="connsiteX138" fmla="*/ 1602581 w 1866900"/>
              <a:gd name="connsiteY138" fmla="*/ 599481 h 866181"/>
              <a:gd name="connsiteX139" fmla="*/ 1597819 w 1866900"/>
              <a:gd name="connsiteY139" fmla="*/ 582812 h 866181"/>
              <a:gd name="connsiteX140" fmla="*/ 1590675 w 1866900"/>
              <a:gd name="connsiteY140" fmla="*/ 575668 h 866181"/>
              <a:gd name="connsiteX141" fmla="*/ 1585912 w 1866900"/>
              <a:gd name="connsiteY141" fmla="*/ 568525 h 866181"/>
              <a:gd name="connsiteX142" fmla="*/ 1571625 w 1866900"/>
              <a:gd name="connsiteY142" fmla="*/ 559000 h 866181"/>
              <a:gd name="connsiteX143" fmla="*/ 1557337 w 1866900"/>
              <a:gd name="connsiteY143" fmla="*/ 547093 h 866181"/>
              <a:gd name="connsiteX144" fmla="*/ 1547812 w 1866900"/>
              <a:gd name="connsiteY144" fmla="*/ 537568 h 866181"/>
              <a:gd name="connsiteX145" fmla="*/ 1538287 w 1866900"/>
              <a:gd name="connsiteY145" fmla="*/ 528043 h 866181"/>
              <a:gd name="connsiteX146" fmla="*/ 1526381 w 1866900"/>
              <a:gd name="connsiteY146" fmla="*/ 513756 h 866181"/>
              <a:gd name="connsiteX147" fmla="*/ 1521619 w 1866900"/>
              <a:gd name="connsiteY147" fmla="*/ 506612 h 866181"/>
              <a:gd name="connsiteX148" fmla="*/ 1514475 w 1866900"/>
              <a:gd name="connsiteY148" fmla="*/ 504231 h 866181"/>
              <a:gd name="connsiteX149" fmla="*/ 1502569 w 1866900"/>
              <a:gd name="connsiteY149" fmla="*/ 492325 h 866181"/>
              <a:gd name="connsiteX150" fmla="*/ 1490662 w 1866900"/>
              <a:gd name="connsiteY150" fmla="*/ 478037 h 866181"/>
              <a:gd name="connsiteX151" fmla="*/ 1469231 w 1866900"/>
              <a:gd name="connsiteY151" fmla="*/ 468512 h 866181"/>
              <a:gd name="connsiteX152" fmla="*/ 1231106 w 1866900"/>
              <a:gd name="connsiteY152" fmla="*/ 466131 h 866181"/>
              <a:gd name="connsiteX153" fmla="*/ 1031081 w 1866900"/>
              <a:gd name="connsiteY153" fmla="*/ 456606 h 866181"/>
              <a:gd name="connsiteX154" fmla="*/ 840581 w 1866900"/>
              <a:gd name="connsiteY154" fmla="*/ 454225 h 866181"/>
              <a:gd name="connsiteX155" fmla="*/ 750094 w 1866900"/>
              <a:gd name="connsiteY155" fmla="*/ 451843 h 866181"/>
              <a:gd name="connsiteX156" fmla="*/ 500063 w 1866900"/>
              <a:gd name="connsiteY156" fmla="*/ 458987 h 866181"/>
              <a:gd name="connsiteX157" fmla="*/ 347662 w 1866900"/>
              <a:gd name="connsiteY157" fmla="*/ 478037 h 866181"/>
              <a:gd name="connsiteX158" fmla="*/ 250031 w 1866900"/>
              <a:gd name="connsiteY158" fmla="*/ 508993 h 866181"/>
              <a:gd name="connsiteX159" fmla="*/ 185737 w 1866900"/>
              <a:gd name="connsiteY15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6881 w 1866900"/>
              <a:gd name="connsiteY31" fmla="*/ 99418 h 866181"/>
              <a:gd name="connsiteX32" fmla="*/ 1659731 w 1866900"/>
              <a:gd name="connsiteY32" fmla="*/ 101800 h 866181"/>
              <a:gd name="connsiteX33" fmla="*/ 1652587 w 1866900"/>
              <a:gd name="connsiteY33" fmla="*/ 106562 h 866181"/>
              <a:gd name="connsiteX34" fmla="*/ 1650206 w 1866900"/>
              <a:gd name="connsiteY34" fmla="*/ 113706 h 866181"/>
              <a:gd name="connsiteX35" fmla="*/ 1645444 w 1866900"/>
              <a:gd name="connsiteY35" fmla="*/ 120850 h 866181"/>
              <a:gd name="connsiteX36" fmla="*/ 1638300 w 1866900"/>
              <a:gd name="connsiteY36" fmla="*/ 135137 h 866181"/>
              <a:gd name="connsiteX37" fmla="*/ 1635919 w 1866900"/>
              <a:gd name="connsiteY37" fmla="*/ 154187 h 866181"/>
              <a:gd name="connsiteX38" fmla="*/ 1633537 w 1866900"/>
              <a:gd name="connsiteY38" fmla="*/ 161331 h 866181"/>
              <a:gd name="connsiteX39" fmla="*/ 1628775 w 1866900"/>
              <a:gd name="connsiteY39" fmla="*/ 199431 h 866181"/>
              <a:gd name="connsiteX40" fmla="*/ 1626394 w 1866900"/>
              <a:gd name="connsiteY40" fmla="*/ 266106 h 866181"/>
              <a:gd name="connsiteX41" fmla="*/ 1628775 w 1866900"/>
              <a:gd name="connsiteY41" fmla="*/ 332781 h 866181"/>
              <a:gd name="connsiteX42" fmla="*/ 1631156 w 1866900"/>
              <a:gd name="connsiteY42" fmla="*/ 339925 h 866181"/>
              <a:gd name="connsiteX43" fmla="*/ 1645444 w 1866900"/>
              <a:gd name="connsiteY43" fmla="*/ 354212 h 866181"/>
              <a:gd name="connsiteX44" fmla="*/ 1652587 w 1866900"/>
              <a:gd name="connsiteY44" fmla="*/ 356593 h 866181"/>
              <a:gd name="connsiteX45" fmla="*/ 1659731 w 1866900"/>
              <a:gd name="connsiteY45" fmla="*/ 361356 h 866181"/>
              <a:gd name="connsiteX46" fmla="*/ 1726406 w 1866900"/>
              <a:gd name="connsiteY46" fmla="*/ 356593 h 866181"/>
              <a:gd name="connsiteX47" fmla="*/ 1733550 w 1866900"/>
              <a:gd name="connsiteY47" fmla="*/ 292300 h 866181"/>
              <a:gd name="connsiteX48" fmla="*/ 1738312 w 1866900"/>
              <a:gd name="connsiteY48" fmla="*/ 266106 h 866181"/>
              <a:gd name="connsiteX49" fmla="*/ 1743075 w 1866900"/>
              <a:gd name="connsiteY49" fmla="*/ 258962 h 866181"/>
              <a:gd name="connsiteX50" fmla="*/ 1750219 w 1866900"/>
              <a:gd name="connsiteY50" fmla="*/ 256581 h 866181"/>
              <a:gd name="connsiteX51" fmla="*/ 1757362 w 1866900"/>
              <a:gd name="connsiteY51" fmla="*/ 251818 h 866181"/>
              <a:gd name="connsiteX52" fmla="*/ 1774031 w 1866900"/>
              <a:gd name="connsiteY52" fmla="*/ 247056 h 866181"/>
              <a:gd name="connsiteX53" fmla="*/ 1797844 w 1866900"/>
              <a:gd name="connsiteY53" fmla="*/ 249437 h 866181"/>
              <a:gd name="connsiteX54" fmla="*/ 1819275 w 1866900"/>
              <a:gd name="connsiteY54" fmla="*/ 266106 h 866181"/>
              <a:gd name="connsiteX55" fmla="*/ 1826419 w 1866900"/>
              <a:gd name="connsiteY55" fmla="*/ 270868 h 866181"/>
              <a:gd name="connsiteX56" fmla="*/ 1838325 w 1866900"/>
              <a:gd name="connsiteY56" fmla="*/ 292300 h 866181"/>
              <a:gd name="connsiteX57" fmla="*/ 1826419 w 1866900"/>
              <a:gd name="connsiteY57" fmla="*/ 323256 h 866181"/>
              <a:gd name="connsiteX58" fmla="*/ 1819275 w 1866900"/>
              <a:gd name="connsiteY58" fmla="*/ 325637 h 866181"/>
              <a:gd name="connsiteX59" fmla="*/ 1804987 w 1866900"/>
              <a:gd name="connsiteY59" fmla="*/ 337543 h 866181"/>
              <a:gd name="connsiteX60" fmla="*/ 1795462 w 1866900"/>
              <a:gd name="connsiteY60" fmla="*/ 351831 h 866181"/>
              <a:gd name="connsiteX61" fmla="*/ 1800225 w 1866900"/>
              <a:gd name="connsiteY61" fmla="*/ 392312 h 866181"/>
              <a:gd name="connsiteX62" fmla="*/ 1802606 w 1866900"/>
              <a:gd name="connsiteY62" fmla="*/ 399456 h 866181"/>
              <a:gd name="connsiteX63" fmla="*/ 1807369 w 1866900"/>
              <a:gd name="connsiteY63" fmla="*/ 406600 h 866181"/>
              <a:gd name="connsiteX64" fmla="*/ 1812131 w 1866900"/>
              <a:gd name="connsiteY64" fmla="*/ 420887 h 866181"/>
              <a:gd name="connsiteX65" fmla="*/ 1824037 w 1866900"/>
              <a:gd name="connsiteY65" fmla="*/ 442318 h 866181"/>
              <a:gd name="connsiteX66" fmla="*/ 1821656 w 1866900"/>
              <a:gd name="connsiteY66" fmla="*/ 480418 h 866181"/>
              <a:gd name="connsiteX67" fmla="*/ 1816894 w 1866900"/>
              <a:gd name="connsiteY67" fmla="*/ 487562 h 866181"/>
              <a:gd name="connsiteX68" fmla="*/ 1788319 w 1866900"/>
              <a:gd name="connsiteY68" fmla="*/ 480418 h 866181"/>
              <a:gd name="connsiteX69" fmla="*/ 1781175 w 1866900"/>
              <a:gd name="connsiteY69" fmla="*/ 478037 h 866181"/>
              <a:gd name="connsiteX70" fmla="*/ 1774031 w 1866900"/>
              <a:gd name="connsiteY70" fmla="*/ 475656 h 866181"/>
              <a:gd name="connsiteX71" fmla="*/ 1759744 w 1866900"/>
              <a:gd name="connsiteY71" fmla="*/ 454225 h 866181"/>
              <a:gd name="connsiteX72" fmla="*/ 1754981 w 1866900"/>
              <a:gd name="connsiteY72" fmla="*/ 447081 h 866181"/>
              <a:gd name="connsiteX73" fmla="*/ 1747837 w 1866900"/>
              <a:gd name="connsiteY73" fmla="*/ 432793 h 866181"/>
              <a:gd name="connsiteX74" fmla="*/ 1728787 w 1866900"/>
              <a:gd name="connsiteY74" fmla="*/ 420887 h 866181"/>
              <a:gd name="connsiteX75" fmla="*/ 1721644 w 1866900"/>
              <a:gd name="connsiteY75" fmla="*/ 416125 h 866181"/>
              <a:gd name="connsiteX76" fmla="*/ 1707356 w 1866900"/>
              <a:gd name="connsiteY76" fmla="*/ 411362 h 866181"/>
              <a:gd name="connsiteX77" fmla="*/ 1690687 w 1866900"/>
              <a:gd name="connsiteY77" fmla="*/ 413743 h 866181"/>
              <a:gd name="connsiteX78" fmla="*/ 1654969 w 1866900"/>
              <a:gd name="connsiteY78" fmla="*/ 420887 h 866181"/>
              <a:gd name="connsiteX79" fmla="*/ 1647825 w 1866900"/>
              <a:gd name="connsiteY79" fmla="*/ 435175 h 866181"/>
              <a:gd name="connsiteX80" fmla="*/ 1652587 w 1866900"/>
              <a:gd name="connsiteY80" fmla="*/ 518518 h 866181"/>
              <a:gd name="connsiteX81" fmla="*/ 1657350 w 1866900"/>
              <a:gd name="connsiteY81" fmla="*/ 532806 h 866181"/>
              <a:gd name="connsiteX82" fmla="*/ 1662112 w 1866900"/>
              <a:gd name="connsiteY82" fmla="*/ 549475 h 866181"/>
              <a:gd name="connsiteX83" fmla="*/ 1666875 w 1866900"/>
              <a:gd name="connsiteY83" fmla="*/ 556618 h 866181"/>
              <a:gd name="connsiteX84" fmla="*/ 1676400 w 1866900"/>
              <a:gd name="connsiteY84" fmla="*/ 568525 h 866181"/>
              <a:gd name="connsiteX85" fmla="*/ 1678781 w 1866900"/>
              <a:gd name="connsiteY85" fmla="*/ 575668 h 866181"/>
              <a:gd name="connsiteX86" fmla="*/ 1688306 w 1866900"/>
              <a:gd name="connsiteY86" fmla="*/ 589956 h 866181"/>
              <a:gd name="connsiteX87" fmla="*/ 1693069 w 1866900"/>
              <a:gd name="connsiteY87" fmla="*/ 597100 h 866181"/>
              <a:gd name="connsiteX88" fmla="*/ 1697831 w 1866900"/>
              <a:gd name="connsiteY88" fmla="*/ 611387 h 866181"/>
              <a:gd name="connsiteX89" fmla="*/ 1707356 w 1866900"/>
              <a:gd name="connsiteY89" fmla="*/ 625675 h 866181"/>
              <a:gd name="connsiteX90" fmla="*/ 1714500 w 1866900"/>
              <a:gd name="connsiteY90" fmla="*/ 647106 h 866181"/>
              <a:gd name="connsiteX91" fmla="*/ 1716881 w 1866900"/>
              <a:gd name="connsiteY91" fmla="*/ 654250 h 866181"/>
              <a:gd name="connsiteX92" fmla="*/ 1731169 w 1866900"/>
              <a:gd name="connsiteY92" fmla="*/ 661393 h 866181"/>
              <a:gd name="connsiteX93" fmla="*/ 1781175 w 1866900"/>
              <a:gd name="connsiteY93" fmla="*/ 654250 h 866181"/>
              <a:gd name="connsiteX94" fmla="*/ 1788319 w 1866900"/>
              <a:gd name="connsiteY94" fmla="*/ 649487 h 866181"/>
              <a:gd name="connsiteX95" fmla="*/ 1802606 w 1866900"/>
              <a:gd name="connsiteY95" fmla="*/ 644725 h 866181"/>
              <a:gd name="connsiteX96" fmla="*/ 1809750 w 1866900"/>
              <a:gd name="connsiteY96" fmla="*/ 639962 h 866181"/>
              <a:gd name="connsiteX97" fmla="*/ 1852612 w 1866900"/>
              <a:gd name="connsiteY97" fmla="*/ 639962 h 866181"/>
              <a:gd name="connsiteX98" fmla="*/ 1859756 w 1866900"/>
              <a:gd name="connsiteY98" fmla="*/ 644725 h 866181"/>
              <a:gd name="connsiteX99" fmla="*/ 1862137 w 1866900"/>
              <a:gd name="connsiteY99" fmla="*/ 651868 h 866181"/>
              <a:gd name="connsiteX100" fmla="*/ 1866900 w 1866900"/>
              <a:gd name="connsiteY100" fmla="*/ 659012 h 866181"/>
              <a:gd name="connsiteX101" fmla="*/ 1864519 w 1866900"/>
              <a:gd name="connsiteY101" fmla="*/ 692350 h 866181"/>
              <a:gd name="connsiteX102" fmla="*/ 1857375 w 1866900"/>
              <a:gd name="connsiteY102" fmla="*/ 699493 h 866181"/>
              <a:gd name="connsiteX103" fmla="*/ 1854994 w 1866900"/>
              <a:gd name="connsiteY103" fmla="*/ 706637 h 866181"/>
              <a:gd name="connsiteX104" fmla="*/ 1840706 w 1866900"/>
              <a:gd name="connsiteY104" fmla="*/ 718543 h 866181"/>
              <a:gd name="connsiteX105" fmla="*/ 1833562 w 1866900"/>
              <a:gd name="connsiteY105" fmla="*/ 720925 h 866181"/>
              <a:gd name="connsiteX106" fmla="*/ 1826419 w 1866900"/>
              <a:gd name="connsiteY106" fmla="*/ 725687 h 866181"/>
              <a:gd name="connsiteX107" fmla="*/ 1793081 w 1866900"/>
              <a:gd name="connsiteY107" fmla="*/ 735212 h 866181"/>
              <a:gd name="connsiteX108" fmla="*/ 1785937 w 1866900"/>
              <a:gd name="connsiteY108" fmla="*/ 737593 h 866181"/>
              <a:gd name="connsiteX109" fmla="*/ 1771650 w 1866900"/>
              <a:gd name="connsiteY109" fmla="*/ 747118 h 866181"/>
              <a:gd name="connsiteX110" fmla="*/ 1762125 w 1866900"/>
              <a:gd name="connsiteY110" fmla="*/ 759025 h 866181"/>
              <a:gd name="connsiteX111" fmla="*/ 1754981 w 1866900"/>
              <a:gd name="connsiteY111" fmla="*/ 780456 h 866181"/>
              <a:gd name="connsiteX112" fmla="*/ 1752600 w 1866900"/>
              <a:gd name="connsiteY112" fmla="*/ 787600 h 866181"/>
              <a:gd name="connsiteX113" fmla="*/ 1747837 w 1866900"/>
              <a:gd name="connsiteY113" fmla="*/ 794743 h 866181"/>
              <a:gd name="connsiteX114" fmla="*/ 1745456 w 1866900"/>
              <a:gd name="connsiteY114" fmla="*/ 832843 h 866181"/>
              <a:gd name="connsiteX115" fmla="*/ 1743075 w 1866900"/>
              <a:gd name="connsiteY115" fmla="*/ 839987 h 866181"/>
              <a:gd name="connsiteX116" fmla="*/ 1733550 w 1866900"/>
              <a:gd name="connsiteY116" fmla="*/ 854275 h 866181"/>
              <a:gd name="connsiteX117" fmla="*/ 1712119 w 1866900"/>
              <a:gd name="connsiteY117" fmla="*/ 863800 h 866181"/>
              <a:gd name="connsiteX118" fmla="*/ 1704975 w 1866900"/>
              <a:gd name="connsiteY118" fmla="*/ 866181 h 866181"/>
              <a:gd name="connsiteX119" fmla="*/ 1688306 w 1866900"/>
              <a:gd name="connsiteY119" fmla="*/ 863800 h 866181"/>
              <a:gd name="connsiteX120" fmla="*/ 1678781 w 1866900"/>
              <a:gd name="connsiteY120" fmla="*/ 849512 h 866181"/>
              <a:gd name="connsiteX121" fmla="*/ 1674019 w 1866900"/>
              <a:gd name="connsiteY121" fmla="*/ 842368 h 866181"/>
              <a:gd name="connsiteX122" fmla="*/ 1676400 w 1866900"/>
              <a:gd name="connsiteY122" fmla="*/ 806650 h 866181"/>
              <a:gd name="connsiteX123" fmla="*/ 1678781 w 1866900"/>
              <a:gd name="connsiteY123" fmla="*/ 799506 h 866181"/>
              <a:gd name="connsiteX124" fmla="*/ 1676400 w 1866900"/>
              <a:gd name="connsiteY124" fmla="*/ 739975 h 866181"/>
              <a:gd name="connsiteX125" fmla="*/ 1671637 w 1866900"/>
              <a:gd name="connsiteY125" fmla="*/ 725687 h 866181"/>
              <a:gd name="connsiteX126" fmla="*/ 1664494 w 1866900"/>
              <a:gd name="connsiteY126" fmla="*/ 711400 h 866181"/>
              <a:gd name="connsiteX127" fmla="*/ 1657350 w 1866900"/>
              <a:gd name="connsiteY127" fmla="*/ 706637 h 866181"/>
              <a:gd name="connsiteX128" fmla="*/ 1654969 w 1866900"/>
              <a:gd name="connsiteY128" fmla="*/ 699493 h 866181"/>
              <a:gd name="connsiteX129" fmla="*/ 1645444 w 1866900"/>
              <a:gd name="connsiteY129" fmla="*/ 685206 h 866181"/>
              <a:gd name="connsiteX130" fmla="*/ 1643062 w 1866900"/>
              <a:gd name="connsiteY130" fmla="*/ 678062 h 866181"/>
              <a:gd name="connsiteX131" fmla="*/ 1635919 w 1866900"/>
              <a:gd name="connsiteY131" fmla="*/ 673300 h 866181"/>
              <a:gd name="connsiteX132" fmla="*/ 1624012 w 1866900"/>
              <a:gd name="connsiteY132" fmla="*/ 651868 h 866181"/>
              <a:gd name="connsiteX133" fmla="*/ 1619250 w 1866900"/>
              <a:gd name="connsiteY133" fmla="*/ 644725 h 866181"/>
              <a:gd name="connsiteX134" fmla="*/ 1614487 w 1866900"/>
              <a:gd name="connsiteY134" fmla="*/ 637581 h 866181"/>
              <a:gd name="connsiteX135" fmla="*/ 1609725 w 1866900"/>
              <a:gd name="connsiteY135" fmla="*/ 620912 h 866181"/>
              <a:gd name="connsiteX136" fmla="*/ 1604962 w 1866900"/>
              <a:gd name="connsiteY136" fmla="*/ 606625 h 866181"/>
              <a:gd name="connsiteX137" fmla="*/ 1602581 w 1866900"/>
              <a:gd name="connsiteY137" fmla="*/ 599481 h 866181"/>
              <a:gd name="connsiteX138" fmla="*/ 1597819 w 1866900"/>
              <a:gd name="connsiteY138" fmla="*/ 582812 h 866181"/>
              <a:gd name="connsiteX139" fmla="*/ 1590675 w 1866900"/>
              <a:gd name="connsiteY139" fmla="*/ 575668 h 866181"/>
              <a:gd name="connsiteX140" fmla="*/ 1585912 w 1866900"/>
              <a:gd name="connsiteY140" fmla="*/ 568525 h 866181"/>
              <a:gd name="connsiteX141" fmla="*/ 1571625 w 1866900"/>
              <a:gd name="connsiteY141" fmla="*/ 559000 h 866181"/>
              <a:gd name="connsiteX142" fmla="*/ 1557337 w 1866900"/>
              <a:gd name="connsiteY142" fmla="*/ 547093 h 866181"/>
              <a:gd name="connsiteX143" fmla="*/ 1547812 w 1866900"/>
              <a:gd name="connsiteY143" fmla="*/ 537568 h 866181"/>
              <a:gd name="connsiteX144" fmla="*/ 1538287 w 1866900"/>
              <a:gd name="connsiteY144" fmla="*/ 528043 h 866181"/>
              <a:gd name="connsiteX145" fmla="*/ 1526381 w 1866900"/>
              <a:gd name="connsiteY145" fmla="*/ 513756 h 866181"/>
              <a:gd name="connsiteX146" fmla="*/ 1521619 w 1866900"/>
              <a:gd name="connsiteY146" fmla="*/ 506612 h 866181"/>
              <a:gd name="connsiteX147" fmla="*/ 1514475 w 1866900"/>
              <a:gd name="connsiteY147" fmla="*/ 504231 h 866181"/>
              <a:gd name="connsiteX148" fmla="*/ 1502569 w 1866900"/>
              <a:gd name="connsiteY148" fmla="*/ 492325 h 866181"/>
              <a:gd name="connsiteX149" fmla="*/ 1490662 w 1866900"/>
              <a:gd name="connsiteY149" fmla="*/ 478037 h 866181"/>
              <a:gd name="connsiteX150" fmla="*/ 1469231 w 1866900"/>
              <a:gd name="connsiteY150" fmla="*/ 468512 h 866181"/>
              <a:gd name="connsiteX151" fmla="*/ 1231106 w 1866900"/>
              <a:gd name="connsiteY151" fmla="*/ 466131 h 866181"/>
              <a:gd name="connsiteX152" fmla="*/ 1031081 w 1866900"/>
              <a:gd name="connsiteY152" fmla="*/ 456606 h 866181"/>
              <a:gd name="connsiteX153" fmla="*/ 840581 w 1866900"/>
              <a:gd name="connsiteY153" fmla="*/ 454225 h 866181"/>
              <a:gd name="connsiteX154" fmla="*/ 750094 w 1866900"/>
              <a:gd name="connsiteY154" fmla="*/ 451843 h 866181"/>
              <a:gd name="connsiteX155" fmla="*/ 500063 w 1866900"/>
              <a:gd name="connsiteY155" fmla="*/ 458987 h 866181"/>
              <a:gd name="connsiteX156" fmla="*/ 347662 w 1866900"/>
              <a:gd name="connsiteY156" fmla="*/ 478037 h 866181"/>
              <a:gd name="connsiteX157" fmla="*/ 250031 w 1866900"/>
              <a:gd name="connsiteY157" fmla="*/ 508993 h 866181"/>
              <a:gd name="connsiteX158" fmla="*/ 185737 w 1866900"/>
              <a:gd name="connsiteY158"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2118 w 1866900"/>
              <a:gd name="connsiteY31" fmla="*/ 89893 h 866181"/>
              <a:gd name="connsiteX32" fmla="*/ 1659731 w 1866900"/>
              <a:gd name="connsiteY32" fmla="*/ 101800 h 866181"/>
              <a:gd name="connsiteX33" fmla="*/ 1652587 w 1866900"/>
              <a:gd name="connsiteY33" fmla="*/ 106562 h 866181"/>
              <a:gd name="connsiteX34" fmla="*/ 1650206 w 1866900"/>
              <a:gd name="connsiteY34" fmla="*/ 113706 h 866181"/>
              <a:gd name="connsiteX35" fmla="*/ 1645444 w 1866900"/>
              <a:gd name="connsiteY35" fmla="*/ 120850 h 866181"/>
              <a:gd name="connsiteX36" fmla="*/ 1638300 w 1866900"/>
              <a:gd name="connsiteY36" fmla="*/ 135137 h 866181"/>
              <a:gd name="connsiteX37" fmla="*/ 1635919 w 1866900"/>
              <a:gd name="connsiteY37" fmla="*/ 154187 h 866181"/>
              <a:gd name="connsiteX38" fmla="*/ 1633537 w 1866900"/>
              <a:gd name="connsiteY38" fmla="*/ 161331 h 866181"/>
              <a:gd name="connsiteX39" fmla="*/ 1628775 w 1866900"/>
              <a:gd name="connsiteY39" fmla="*/ 199431 h 866181"/>
              <a:gd name="connsiteX40" fmla="*/ 1626394 w 1866900"/>
              <a:gd name="connsiteY40" fmla="*/ 266106 h 866181"/>
              <a:gd name="connsiteX41" fmla="*/ 1628775 w 1866900"/>
              <a:gd name="connsiteY41" fmla="*/ 332781 h 866181"/>
              <a:gd name="connsiteX42" fmla="*/ 1631156 w 1866900"/>
              <a:gd name="connsiteY42" fmla="*/ 339925 h 866181"/>
              <a:gd name="connsiteX43" fmla="*/ 1645444 w 1866900"/>
              <a:gd name="connsiteY43" fmla="*/ 354212 h 866181"/>
              <a:gd name="connsiteX44" fmla="*/ 1652587 w 1866900"/>
              <a:gd name="connsiteY44" fmla="*/ 356593 h 866181"/>
              <a:gd name="connsiteX45" fmla="*/ 1659731 w 1866900"/>
              <a:gd name="connsiteY45" fmla="*/ 361356 h 866181"/>
              <a:gd name="connsiteX46" fmla="*/ 1726406 w 1866900"/>
              <a:gd name="connsiteY46" fmla="*/ 356593 h 866181"/>
              <a:gd name="connsiteX47" fmla="*/ 1733550 w 1866900"/>
              <a:gd name="connsiteY47" fmla="*/ 292300 h 866181"/>
              <a:gd name="connsiteX48" fmla="*/ 1738312 w 1866900"/>
              <a:gd name="connsiteY48" fmla="*/ 266106 h 866181"/>
              <a:gd name="connsiteX49" fmla="*/ 1743075 w 1866900"/>
              <a:gd name="connsiteY49" fmla="*/ 258962 h 866181"/>
              <a:gd name="connsiteX50" fmla="*/ 1750219 w 1866900"/>
              <a:gd name="connsiteY50" fmla="*/ 256581 h 866181"/>
              <a:gd name="connsiteX51" fmla="*/ 1757362 w 1866900"/>
              <a:gd name="connsiteY51" fmla="*/ 251818 h 866181"/>
              <a:gd name="connsiteX52" fmla="*/ 1774031 w 1866900"/>
              <a:gd name="connsiteY52" fmla="*/ 247056 h 866181"/>
              <a:gd name="connsiteX53" fmla="*/ 1797844 w 1866900"/>
              <a:gd name="connsiteY53" fmla="*/ 249437 h 866181"/>
              <a:gd name="connsiteX54" fmla="*/ 1819275 w 1866900"/>
              <a:gd name="connsiteY54" fmla="*/ 266106 h 866181"/>
              <a:gd name="connsiteX55" fmla="*/ 1826419 w 1866900"/>
              <a:gd name="connsiteY55" fmla="*/ 270868 h 866181"/>
              <a:gd name="connsiteX56" fmla="*/ 1838325 w 1866900"/>
              <a:gd name="connsiteY56" fmla="*/ 292300 h 866181"/>
              <a:gd name="connsiteX57" fmla="*/ 1826419 w 1866900"/>
              <a:gd name="connsiteY57" fmla="*/ 323256 h 866181"/>
              <a:gd name="connsiteX58" fmla="*/ 1819275 w 1866900"/>
              <a:gd name="connsiteY58" fmla="*/ 325637 h 866181"/>
              <a:gd name="connsiteX59" fmla="*/ 1804987 w 1866900"/>
              <a:gd name="connsiteY59" fmla="*/ 337543 h 866181"/>
              <a:gd name="connsiteX60" fmla="*/ 1795462 w 1866900"/>
              <a:gd name="connsiteY60" fmla="*/ 351831 h 866181"/>
              <a:gd name="connsiteX61" fmla="*/ 1800225 w 1866900"/>
              <a:gd name="connsiteY61" fmla="*/ 392312 h 866181"/>
              <a:gd name="connsiteX62" fmla="*/ 1802606 w 1866900"/>
              <a:gd name="connsiteY62" fmla="*/ 399456 h 866181"/>
              <a:gd name="connsiteX63" fmla="*/ 1807369 w 1866900"/>
              <a:gd name="connsiteY63" fmla="*/ 406600 h 866181"/>
              <a:gd name="connsiteX64" fmla="*/ 1812131 w 1866900"/>
              <a:gd name="connsiteY64" fmla="*/ 420887 h 866181"/>
              <a:gd name="connsiteX65" fmla="*/ 1824037 w 1866900"/>
              <a:gd name="connsiteY65" fmla="*/ 442318 h 866181"/>
              <a:gd name="connsiteX66" fmla="*/ 1821656 w 1866900"/>
              <a:gd name="connsiteY66" fmla="*/ 480418 h 866181"/>
              <a:gd name="connsiteX67" fmla="*/ 1816894 w 1866900"/>
              <a:gd name="connsiteY67" fmla="*/ 487562 h 866181"/>
              <a:gd name="connsiteX68" fmla="*/ 1788319 w 1866900"/>
              <a:gd name="connsiteY68" fmla="*/ 480418 h 866181"/>
              <a:gd name="connsiteX69" fmla="*/ 1781175 w 1866900"/>
              <a:gd name="connsiteY69" fmla="*/ 478037 h 866181"/>
              <a:gd name="connsiteX70" fmla="*/ 1774031 w 1866900"/>
              <a:gd name="connsiteY70" fmla="*/ 475656 h 866181"/>
              <a:gd name="connsiteX71" fmla="*/ 1759744 w 1866900"/>
              <a:gd name="connsiteY71" fmla="*/ 454225 h 866181"/>
              <a:gd name="connsiteX72" fmla="*/ 1754981 w 1866900"/>
              <a:gd name="connsiteY72" fmla="*/ 447081 h 866181"/>
              <a:gd name="connsiteX73" fmla="*/ 1747837 w 1866900"/>
              <a:gd name="connsiteY73" fmla="*/ 432793 h 866181"/>
              <a:gd name="connsiteX74" fmla="*/ 1728787 w 1866900"/>
              <a:gd name="connsiteY74" fmla="*/ 420887 h 866181"/>
              <a:gd name="connsiteX75" fmla="*/ 1721644 w 1866900"/>
              <a:gd name="connsiteY75" fmla="*/ 416125 h 866181"/>
              <a:gd name="connsiteX76" fmla="*/ 1707356 w 1866900"/>
              <a:gd name="connsiteY76" fmla="*/ 411362 h 866181"/>
              <a:gd name="connsiteX77" fmla="*/ 1690687 w 1866900"/>
              <a:gd name="connsiteY77" fmla="*/ 413743 h 866181"/>
              <a:gd name="connsiteX78" fmla="*/ 1654969 w 1866900"/>
              <a:gd name="connsiteY78" fmla="*/ 420887 h 866181"/>
              <a:gd name="connsiteX79" fmla="*/ 1647825 w 1866900"/>
              <a:gd name="connsiteY79" fmla="*/ 435175 h 866181"/>
              <a:gd name="connsiteX80" fmla="*/ 1652587 w 1866900"/>
              <a:gd name="connsiteY80" fmla="*/ 518518 h 866181"/>
              <a:gd name="connsiteX81" fmla="*/ 1657350 w 1866900"/>
              <a:gd name="connsiteY81" fmla="*/ 532806 h 866181"/>
              <a:gd name="connsiteX82" fmla="*/ 1662112 w 1866900"/>
              <a:gd name="connsiteY82" fmla="*/ 549475 h 866181"/>
              <a:gd name="connsiteX83" fmla="*/ 1666875 w 1866900"/>
              <a:gd name="connsiteY83" fmla="*/ 556618 h 866181"/>
              <a:gd name="connsiteX84" fmla="*/ 1676400 w 1866900"/>
              <a:gd name="connsiteY84" fmla="*/ 568525 h 866181"/>
              <a:gd name="connsiteX85" fmla="*/ 1678781 w 1866900"/>
              <a:gd name="connsiteY85" fmla="*/ 575668 h 866181"/>
              <a:gd name="connsiteX86" fmla="*/ 1688306 w 1866900"/>
              <a:gd name="connsiteY86" fmla="*/ 589956 h 866181"/>
              <a:gd name="connsiteX87" fmla="*/ 1693069 w 1866900"/>
              <a:gd name="connsiteY87" fmla="*/ 597100 h 866181"/>
              <a:gd name="connsiteX88" fmla="*/ 1697831 w 1866900"/>
              <a:gd name="connsiteY88" fmla="*/ 611387 h 866181"/>
              <a:gd name="connsiteX89" fmla="*/ 1707356 w 1866900"/>
              <a:gd name="connsiteY89" fmla="*/ 625675 h 866181"/>
              <a:gd name="connsiteX90" fmla="*/ 1714500 w 1866900"/>
              <a:gd name="connsiteY90" fmla="*/ 647106 h 866181"/>
              <a:gd name="connsiteX91" fmla="*/ 1716881 w 1866900"/>
              <a:gd name="connsiteY91" fmla="*/ 654250 h 866181"/>
              <a:gd name="connsiteX92" fmla="*/ 1731169 w 1866900"/>
              <a:gd name="connsiteY92" fmla="*/ 661393 h 866181"/>
              <a:gd name="connsiteX93" fmla="*/ 1781175 w 1866900"/>
              <a:gd name="connsiteY93" fmla="*/ 654250 h 866181"/>
              <a:gd name="connsiteX94" fmla="*/ 1788319 w 1866900"/>
              <a:gd name="connsiteY94" fmla="*/ 649487 h 866181"/>
              <a:gd name="connsiteX95" fmla="*/ 1802606 w 1866900"/>
              <a:gd name="connsiteY95" fmla="*/ 644725 h 866181"/>
              <a:gd name="connsiteX96" fmla="*/ 1809750 w 1866900"/>
              <a:gd name="connsiteY96" fmla="*/ 639962 h 866181"/>
              <a:gd name="connsiteX97" fmla="*/ 1852612 w 1866900"/>
              <a:gd name="connsiteY97" fmla="*/ 639962 h 866181"/>
              <a:gd name="connsiteX98" fmla="*/ 1859756 w 1866900"/>
              <a:gd name="connsiteY98" fmla="*/ 644725 h 866181"/>
              <a:gd name="connsiteX99" fmla="*/ 1862137 w 1866900"/>
              <a:gd name="connsiteY99" fmla="*/ 651868 h 866181"/>
              <a:gd name="connsiteX100" fmla="*/ 1866900 w 1866900"/>
              <a:gd name="connsiteY100" fmla="*/ 659012 h 866181"/>
              <a:gd name="connsiteX101" fmla="*/ 1864519 w 1866900"/>
              <a:gd name="connsiteY101" fmla="*/ 692350 h 866181"/>
              <a:gd name="connsiteX102" fmla="*/ 1857375 w 1866900"/>
              <a:gd name="connsiteY102" fmla="*/ 699493 h 866181"/>
              <a:gd name="connsiteX103" fmla="*/ 1854994 w 1866900"/>
              <a:gd name="connsiteY103" fmla="*/ 706637 h 866181"/>
              <a:gd name="connsiteX104" fmla="*/ 1840706 w 1866900"/>
              <a:gd name="connsiteY104" fmla="*/ 718543 h 866181"/>
              <a:gd name="connsiteX105" fmla="*/ 1833562 w 1866900"/>
              <a:gd name="connsiteY105" fmla="*/ 720925 h 866181"/>
              <a:gd name="connsiteX106" fmla="*/ 1826419 w 1866900"/>
              <a:gd name="connsiteY106" fmla="*/ 725687 h 866181"/>
              <a:gd name="connsiteX107" fmla="*/ 1793081 w 1866900"/>
              <a:gd name="connsiteY107" fmla="*/ 735212 h 866181"/>
              <a:gd name="connsiteX108" fmla="*/ 1785937 w 1866900"/>
              <a:gd name="connsiteY108" fmla="*/ 737593 h 866181"/>
              <a:gd name="connsiteX109" fmla="*/ 1771650 w 1866900"/>
              <a:gd name="connsiteY109" fmla="*/ 747118 h 866181"/>
              <a:gd name="connsiteX110" fmla="*/ 1762125 w 1866900"/>
              <a:gd name="connsiteY110" fmla="*/ 759025 h 866181"/>
              <a:gd name="connsiteX111" fmla="*/ 1754981 w 1866900"/>
              <a:gd name="connsiteY111" fmla="*/ 780456 h 866181"/>
              <a:gd name="connsiteX112" fmla="*/ 1752600 w 1866900"/>
              <a:gd name="connsiteY112" fmla="*/ 787600 h 866181"/>
              <a:gd name="connsiteX113" fmla="*/ 1747837 w 1866900"/>
              <a:gd name="connsiteY113" fmla="*/ 794743 h 866181"/>
              <a:gd name="connsiteX114" fmla="*/ 1745456 w 1866900"/>
              <a:gd name="connsiteY114" fmla="*/ 832843 h 866181"/>
              <a:gd name="connsiteX115" fmla="*/ 1743075 w 1866900"/>
              <a:gd name="connsiteY115" fmla="*/ 839987 h 866181"/>
              <a:gd name="connsiteX116" fmla="*/ 1733550 w 1866900"/>
              <a:gd name="connsiteY116" fmla="*/ 854275 h 866181"/>
              <a:gd name="connsiteX117" fmla="*/ 1712119 w 1866900"/>
              <a:gd name="connsiteY117" fmla="*/ 863800 h 866181"/>
              <a:gd name="connsiteX118" fmla="*/ 1704975 w 1866900"/>
              <a:gd name="connsiteY118" fmla="*/ 866181 h 866181"/>
              <a:gd name="connsiteX119" fmla="*/ 1688306 w 1866900"/>
              <a:gd name="connsiteY119" fmla="*/ 863800 h 866181"/>
              <a:gd name="connsiteX120" fmla="*/ 1678781 w 1866900"/>
              <a:gd name="connsiteY120" fmla="*/ 849512 h 866181"/>
              <a:gd name="connsiteX121" fmla="*/ 1674019 w 1866900"/>
              <a:gd name="connsiteY121" fmla="*/ 842368 h 866181"/>
              <a:gd name="connsiteX122" fmla="*/ 1676400 w 1866900"/>
              <a:gd name="connsiteY122" fmla="*/ 806650 h 866181"/>
              <a:gd name="connsiteX123" fmla="*/ 1678781 w 1866900"/>
              <a:gd name="connsiteY123" fmla="*/ 799506 h 866181"/>
              <a:gd name="connsiteX124" fmla="*/ 1676400 w 1866900"/>
              <a:gd name="connsiteY124" fmla="*/ 739975 h 866181"/>
              <a:gd name="connsiteX125" fmla="*/ 1671637 w 1866900"/>
              <a:gd name="connsiteY125" fmla="*/ 725687 h 866181"/>
              <a:gd name="connsiteX126" fmla="*/ 1664494 w 1866900"/>
              <a:gd name="connsiteY126" fmla="*/ 711400 h 866181"/>
              <a:gd name="connsiteX127" fmla="*/ 1657350 w 1866900"/>
              <a:gd name="connsiteY127" fmla="*/ 706637 h 866181"/>
              <a:gd name="connsiteX128" fmla="*/ 1654969 w 1866900"/>
              <a:gd name="connsiteY128" fmla="*/ 699493 h 866181"/>
              <a:gd name="connsiteX129" fmla="*/ 1645444 w 1866900"/>
              <a:gd name="connsiteY129" fmla="*/ 685206 h 866181"/>
              <a:gd name="connsiteX130" fmla="*/ 1643062 w 1866900"/>
              <a:gd name="connsiteY130" fmla="*/ 678062 h 866181"/>
              <a:gd name="connsiteX131" fmla="*/ 1635919 w 1866900"/>
              <a:gd name="connsiteY131" fmla="*/ 673300 h 866181"/>
              <a:gd name="connsiteX132" fmla="*/ 1624012 w 1866900"/>
              <a:gd name="connsiteY132" fmla="*/ 651868 h 866181"/>
              <a:gd name="connsiteX133" fmla="*/ 1619250 w 1866900"/>
              <a:gd name="connsiteY133" fmla="*/ 644725 h 866181"/>
              <a:gd name="connsiteX134" fmla="*/ 1614487 w 1866900"/>
              <a:gd name="connsiteY134" fmla="*/ 637581 h 866181"/>
              <a:gd name="connsiteX135" fmla="*/ 1609725 w 1866900"/>
              <a:gd name="connsiteY135" fmla="*/ 620912 h 866181"/>
              <a:gd name="connsiteX136" fmla="*/ 1604962 w 1866900"/>
              <a:gd name="connsiteY136" fmla="*/ 606625 h 866181"/>
              <a:gd name="connsiteX137" fmla="*/ 1602581 w 1866900"/>
              <a:gd name="connsiteY137" fmla="*/ 599481 h 866181"/>
              <a:gd name="connsiteX138" fmla="*/ 1597819 w 1866900"/>
              <a:gd name="connsiteY138" fmla="*/ 582812 h 866181"/>
              <a:gd name="connsiteX139" fmla="*/ 1590675 w 1866900"/>
              <a:gd name="connsiteY139" fmla="*/ 575668 h 866181"/>
              <a:gd name="connsiteX140" fmla="*/ 1585912 w 1866900"/>
              <a:gd name="connsiteY140" fmla="*/ 568525 h 866181"/>
              <a:gd name="connsiteX141" fmla="*/ 1571625 w 1866900"/>
              <a:gd name="connsiteY141" fmla="*/ 559000 h 866181"/>
              <a:gd name="connsiteX142" fmla="*/ 1557337 w 1866900"/>
              <a:gd name="connsiteY142" fmla="*/ 547093 h 866181"/>
              <a:gd name="connsiteX143" fmla="*/ 1547812 w 1866900"/>
              <a:gd name="connsiteY143" fmla="*/ 537568 h 866181"/>
              <a:gd name="connsiteX144" fmla="*/ 1538287 w 1866900"/>
              <a:gd name="connsiteY144" fmla="*/ 528043 h 866181"/>
              <a:gd name="connsiteX145" fmla="*/ 1526381 w 1866900"/>
              <a:gd name="connsiteY145" fmla="*/ 513756 h 866181"/>
              <a:gd name="connsiteX146" fmla="*/ 1521619 w 1866900"/>
              <a:gd name="connsiteY146" fmla="*/ 506612 h 866181"/>
              <a:gd name="connsiteX147" fmla="*/ 1514475 w 1866900"/>
              <a:gd name="connsiteY147" fmla="*/ 504231 h 866181"/>
              <a:gd name="connsiteX148" fmla="*/ 1502569 w 1866900"/>
              <a:gd name="connsiteY148" fmla="*/ 492325 h 866181"/>
              <a:gd name="connsiteX149" fmla="*/ 1490662 w 1866900"/>
              <a:gd name="connsiteY149" fmla="*/ 478037 h 866181"/>
              <a:gd name="connsiteX150" fmla="*/ 1469231 w 1866900"/>
              <a:gd name="connsiteY150" fmla="*/ 468512 h 866181"/>
              <a:gd name="connsiteX151" fmla="*/ 1231106 w 1866900"/>
              <a:gd name="connsiteY151" fmla="*/ 466131 h 866181"/>
              <a:gd name="connsiteX152" fmla="*/ 1031081 w 1866900"/>
              <a:gd name="connsiteY152" fmla="*/ 456606 h 866181"/>
              <a:gd name="connsiteX153" fmla="*/ 840581 w 1866900"/>
              <a:gd name="connsiteY153" fmla="*/ 454225 h 866181"/>
              <a:gd name="connsiteX154" fmla="*/ 750094 w 1866900"/>
              <a:gd name="connsiteY154" fmla="*/ 451843 h 866181"/>
              <a:gd name="connsiteX155" fmla="*/ 500063 w 1866900"/>
              <a:gd name="connsiteY155" fmla="*/ 458987 h 866181"/>
              <a:gd name="connsiteX156" fmla="*/ 347662 w 1866900"/>
              <a:gd name="connsiteY156" fmla="*/ 478037 h 866181"/>
              <a:gd name="connsiteX157" fmla="*/ 250031 w 1866900"/>
              <a:gd name="connsiteY157" fmla="*/ 508993 h 866181"/>
              <a:gd name="connsiteX158" fmla="*/ 185737 w 1866900"/>
              <a:gd name="connsiteY158"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2118 w 1866900"/>
              <a:gd name="connsiteY31" fmla="*/ 89893 h 866181"/>
              <a:gd name="connsiteX32" fmla="*/ 1659731 w 1866900"/>
              <a:gd name="connsiteY32" fmla="*/ 101800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712118 w 1866900"/>
              <a:gd name="connsiteY31" fmla="*/ 89893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40694 w 1866900"/>
              <a:gd name="connsiteY30" fmla="*/ 63700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8300 w 1866900"/>
              <a:gd name="connsiteY35" fmla="*/ 135137 h 866181"/>
              <a:gd name="connsiteX36" fmla="*/ 1635919 w 1866900"/>
              <a:gd name="connsiteY36" fmla="*/ 154187 h 866181"/>
              <a:gd name="connsiteX37" fmla="*/ 1633537 w 1866900"/>
              <a:gd name="connsiteY37" fmla="*/ 161331 h 866181"/>
              <a:gd name="connsiteX38" fmla="*/ 1628775 w 1866900"/>
              <a:gd name="connsiteY38" fmla="*/ 199431 h 866181"/>
              <a:gd name="connsiteX39" fmla="*/ 1626394 w 1866900"/>
              <a:gd name="connsiteY39" fmla="*/ 266106 h 866181"/>
              <a:gd name="connsiteX40" fmla="*/ 1628775 w 1866900"/>
              <a:gd name="connsiteY40" fmla="*/ 332781 h 866181"/>
              <a:gd name="connsiteX41" fmla="*/ 1631156 w 1866900"/>
              <a:gd name="connsiteY41" fmla="*/ 339925 h 866181"/>
              <a:gd name="connsiteX42" fmla="*/ 1645444 w 1866900"/>
              <a:gd name="connsiteY42" fmla="*/ 354212 h 866181"/>
              <a:gd name="connsiteX43" fmla="*/ 1652587 w 1866900"/>
              <a:gd name="connsiteY43" fmla="*/ 356593 h 866181"/>
              <a:gd name="connsiteX44" fmla="*/ 1659731 w 1866900"/>
              <a:gd name="connsiteY44" fmla="*/ 361356 h 866181"/>
              <a:gd name="connsiteX45" fmla="*/ 1726406 w 1866900"/>
              <a:gd name="connsiteY45" fmla="*/ 356593 h 866181"/>
              <a:gd name="connsiteX46" fmla="*/ 1733550 w 1866900"/>
              <a:gd name="connsiteY46" fmla="*/ 292300 h 866181"/>
              <a:gd name="connsiteX47" fmla="*/ 1738312 w 1866900"/>
              <a:gd name="connsiteY47" fmla="*/ 266106 h 866181"/>
              <a:gd name="connsiteX48" fmla="*/ 1743075 w 1866900"/>
              <a:gd name="connsiteY48" fmla="*/ 258962 h 866181"/>
              <a:gd name="connsiteX49" fmla="*/ 1750219 w 1866900"/>
              <a:gd name="connsiteY49" fmla="*/ 256581 h 866181"/>
              <a:gd name="connsiteX50" fmla="*/ 1757362 w 1866900"/>
              <a:gd name="connsiteY50" fmla="*/ 251818 h 866181"/>
              <a:gd name="connsiteX51" fmla="*/ 1774031 w 1866900"/>
              <a:gd name="connsiteY51" fmla="*/ 247056 h 866181"/>
              <a:gd name="connsiteX52" fmla="*/ 1797844 w 1866900"/>
              <a:gd name="connsiteY52" fmla="*/ 249437 h 866181"/>
              <a:gd name="connsiteX53" fmla="*/ 1819275 w 1866900"/>
              <a:gd name="connsiteY53" fmla="*/ 266106 h 866181"/>
              <a:gd name="connsiteX54" fmla="*/ 1826419 w 1866900"/>
              <a:gd name="connsiteY54" fmla="*/ 270868 h 866181"/>
              <a:gd name="connsiteX55" fmla="*/ 1838325 w 1866900"/>
              <a:gd name="connsiteY55" fmla="*/ 292300 h 866181"/>
              <a:gd name="connsiteX56" fmla="*/ 1826419 w 1866900"/>
              <a:gd name="connsiteY56" fmla="*/ 323256 h 866181"/>
              <a:gd name="connsiteX57" fmla="*/ 1819275 w 1866900"/>
              <a:gd name="connsiteY57" fmla="*/ 325637 h 866181"/>
              <a:gd name="connsiteX58" fmla="*/ 1804987 w 1866900"/>
              <a:gd name="connsiteY58" fmla="*/ 337543 h 866181"/>
              <a:gd name="connsiteX59" fmla="*/ 1795462 w 1866900"/>
              <a:gd name="connsiteY59" fmla="*/ 351831 h 866181"/>
              <a:gd name="connsiteX60" fmla="*/ 1800225 w 1866900"/>
              <a:gd name="connsiteY60" fmla="*/ 392312 h 866181"/>
              <a:gd name="connsiteX61" fmla="*/ 1802606 w 1866900"/>
              <a:gd name="connsiteY61" fmla="*/ 399456 h 866181"/>
              <a:gd name="connsiteX62" fmla="*/ 1807369 w 1866900"/>
              <a:gd name="connsiteY62" fmla="*/ 406600 h 866181"/>
              <a:gd name="connsiteX63" fmla="*/ 1812131 w 1866900"/>
              <a:gd name="connsiteY63" fmla="*/ 420887 h 866181"/>
              <a:gd name="connsiteX64" fmla="*/ 1824037 w 1866900"/>
              <a:gd name="connsiteY64" fmla="*/ 442318 h 866181"/>
              <a:gd name="connsiteX65" fmla="*/ 1821656 w 1866900"/>
              <a:gd name="connsiteY65" fmla="*/ 480418 h 866181"/>
              <a:gd name="connsiteX66" fmla="*/ 1816894 w 1866900"/>
              <a:gd name="connsiteY66" fmla="*/ 487562 h 866181"/>
              <a:gd name="connsiteX67" fmla="*/ 1788319 w 1866900"/>
              <a:gd name="connsiteY67" fmla="*/ 480418 h 866181"/>
              <a:gd name="connsiteX68" fmla="*/ 1781175 w 1866900"/>
              <a:gd name="connsiteY68" fmla="*/ 478037 h 866181"/>
              <a:gd name="connsiteX69" fmla="*/ 1774031 w 1866900"/>
              <a:gd name="connsiteY69" fmla="*/ 475656 h 866181"/>
              <a:gd name="connsiteX70" fmla="*/ 1759744 w 1866900"/>
              <a:gd name="connsiteY70" fmla="*/ 454225 h 866181"/>
              <a:gd name="connsiteX71" fmla="*/ 1754981 w 1866900"/>
              <a:gd name="connsiteY71" fmla="*/ 447081 h 866181"/>
              <a:gd name="connsiteX72" fmla="*/ 1747837 w 1866900"/>
              <a:gd name="connsiteY72" fmla="*/ 432793 h 866181"/>
              <a:gd name="connsiteX73" fmla="*/ 1728787 w 1866900"/>
              <a:gd name="connsiteY73" fmla="*/ 420887 h 866181"/>
              <a:gd name="connsiteX74" fmla="*/ 1721644 w 1866900"/>
              <a:gd name="connsiteY74" fmla="*/ 416125 h 866181"/>
              <a:gd name="connsiteX75" fmla="*/ 1707356 w 1866900"/>
              <a:gd name="connsiteY75" fmla="*/ 411362 h 866181"/>
              <a:gd name="connsiteX76" fmla="*/ 1690687 w 1866900"/>
              <a:gd name="connsiteY76" fmla="*/ 413743 h 866181"/>
              <a:gd name="connsiteX77" fmla="*/ 1654969 w 1866900"/>
              <a:gd name="connsiteY77" fmla="*/ 420887 h 866181"/>
              <a:gd name="connsiteX78" fmla="*/ 1647825 w 1866900"/>
              <a:gd name="connsiteY78" fmla="*/ 435175 h 866181"/>
              <a:gd name="connsiteX79" fmla="*/ 1652587 w 1866900"/>
              <a:gd name="connsiteY79" fmla="*/ 518518 h 866181"/>
              <a:gd name="connsiteX80" fmla="*/ 1657350 w 1866900"/>
              <a:gd name="connsiteY80" fmla="*/ 532806 h 866181"/>
              <a:gd name="connsiteX81" fmla="*/ 1662112 w 1866900"/>
              <a:gd name="connsiteY81" fmla="*/ 549475 h 866181"/>
              <a:gd name="connsiteX82" fmla="*/ 1666875 w 1866900"/>
              <a:gd name="connsiteY82" fmla="*/ 556618 h 866181"/>
              <a:gd name="connsiteX83" fmla="*/ 1676400 w 1866900"/>
              <a:gd name="connsiteY83" fmla="*/ 568525 h 866181"/>
              <a:gd name="connsiteX84" fmla="*/ 1678781 w 1866900"/>
              <a:gd name="connsiteY84" fmla="*/ 575668 h 866181"/>
              <a:gd name="connsiteX85" fmla="*/ 1688306 w 1866900"/>
              <a:gd name="connsiteY85" fmla="*/ 589956 h 866181"/>
              <a:gd name="connsiteX86" fmla="*/ 1693069 w 1866900"/>
              <a:gd name="connsiteY86" fmla="*/ 597100 h 866181"/>
              <a:gd name="connsiteX87" fmla="*/ 1697831 w 1866900"/>
              <a:gd name="connsiteY87" fmla="*/ 611387 h 866181"/>
              <a:gd name="connsiteX88" fmla="*/ 1707356 w 1866900"/>
              <a:gd name="connsiteY88" fmla="*/ 625675 h 866181"/>
              <a:gd name="connsiteX89" fmla="*/ 1714500 w 1866900"/>
              <a:gd name="connsiteY89" fmla="*/ 647106 h 866181"/>
              <a:gd name="connsiteX90" fmla="*/ 1716881 w 1866900"/>
              <a:gd name="connsiteY90" fmla="*/ 654250 h 866181"/>
              <a:gd name="connsiteX91" fmla="*/ 1731169 w 1866900"/>
              <a:gd name="connsiteY91" fmla="*/ 661393 h 866181"/>
              <a:gd name="connsiteX92" fmla="*/ 1781175 w 1866900"/>
              <a:gd name="connsiteY92" fmla="*/ 654250 h 866181"/>
              <a:gd name="connsiteX93" fmla="*/ 1788319 w 1866900"/>
              <a:gd name="connsiteY93" fmla="*/ 649487 h 866181"/>
              <a:gd name="connsiteX94" fmla="*/ 1802606 w 1866900"/>
              <a:gd name="connsiteY94" fmla="*/ 644725 h 866181"/>
              <a:gd name="connsiteX95" fmla="*/ 1809750 w 1866900"/>
              <a:gd name="connsiteY95" fmla="*/ 639962 h 866181"/>
              <a:gd name="connsiteX96" fmla="*/ 1852612 w 1866900"/>
              <a:gd name="connsiteY96" fmla="*/ 639962 h 866181"/>
              <a:gd name="connsiteX97" fmla="*/ 1859756 w 1866900"/>
              <a:gd name="connsiteY97" fmla="*/ 644725 h 866181"/>
              <a:gd name="connsiteX98" fmla="*/ 1862137 w 1866900"/>
              <a:gd name="connsiteY98" fmla="*/ 651868 h 866181"/>
              <a:gd name="connsiteX99" fmla="*/ 1866900 w 1866900"/>
              <a:gd name="connsiteY99" fmla="*/ 659012 h 866181"/>
              <a:gd name="connsiteX100" fmla="*/ 1864519 w 1866900"/>
              <a:gd name="connsiteY100" fmla="*/ 692350 h 866181"/>
              <a:gd name="connsiteX101" fmla="*/ 1857375 w 1866900"/>
              <a:gd name="connsiteY101" fmla="*/ 699493 h 866181"/>
              <a:gd name="connsiteX102" fmla="*/ 1854994 w 1866900"/>
              <a:gd name="connsiteY102" fmla="*/ 706637 h 866181"/>
              <a:gd name="connsiteX103" fmla="*/ 1840706 w 1866900"/>
              <a:gd name="connsiteY103" fmla="*/ 718543 h 866181"/>
              <a:gd name="connsiteX104" fmla="*/ 1833562 w 1866900"/>
              <a:gd name="connsiteY104" fmla="*/ 720925 h 866181"/>
              <a:gd name="connsiteX105" fmla="*/ 1826419 w 1866900"/>
              <a:gd name="connsiteY105" fmla="*/ 725687 h 866181"/>
              <a:gd name="connsiteX106" fmla="*/ 1793081 w 1866900"/>
              <a:gd name="connsiteY106" fmla="*/ 735212 h 866181"/>
              <a:gd name="connsiteX107" fmla="*/ 1785937 w 1866900"/>
              <a:gd name="connsiteY107" fmla="*/ 737593 h 866181"/>
              <a:gd name="connsiteX108" fmla="*/ 1771650 w 1866900"/>
              <a:gd name="connsiteY108" fmla="*/ 747118 h 866181"/>
              <a:gd name="connsiteX109" fmla="*/ 1762125 w 1866900"/>
              <a:gd name="connsiteY109" fmla="*/ 759025 h 866181"/>
              <a:gd name="connsiteX110" fmla="*/ 1754981 w 1866900"/>
              <a:gd name="connsiteY110" fmla="*/ 780456 h 866181"/>
              <a:gd name="connsiteX111" fmla="*/ 1752600 w 1866900"/>
              <a:gd name="connsiteY111" fmla="*/ 787600 h 866181"/>
              <a:gd name="connsiteX112" fmla="*/ 1747837 w 1866900"/>
              <a:gd name="connsiteY112" fmla="*/ 794743 h 866181"/>
              <a:gd name="connsiteX113" fmla="*/ 1745456 w 1866900"/>
              <a:gd name="connsiteY113" fmla="*/ 832843 h 866181"/>
              <a:gd name="connsiteX114" fmla="*/ 1743075 w 1866900"/>
              <a:gd name="connsiteY114" fmla="*/ 839987 h 866181"/>
              <a:gd name="connsiteX115" fmla="*/ 1733550 w 1866900"/>
              <a:gd name="connsiteY115" fmla="*/ 854275 h 866181"/>
              <a:gd name="connsiteX116" fmla="*/ 1712119 w 1866900"/>
              <a:gd name="connsiteY116" fmla="*/ 863800 h 866181"/>
              <a:gd name="connsiteX117" fmla="*/ 1704975 w 1866900"/>
              <a:gd name="connsiteY117" fmla="*/ 866181 h 866181"/>
              <a:gd name="connsiteX118" fmla="*/ 1688306 w 1866900"/>
              <a:gd name="connsiteY118" fmla="*/ 863800 h 866181"/>
              <a:gd name="connsiteX119" fmla="*/ 1678781 w 1866900"/>
              <a:gd name="connsiteY119" fmla="*/ 849512 h 866181"/>
              <a:gd name="connsiteX120" fmla="*/ 1674019 w 1866900"/>
              <a:gd name="connsiteY120" fmla="*/ 842368 h 866181"/>
              <a:gd name="connsiteX121" fmla="*/ 1676400 w 1866900"/>
              <a:gd name="connsiteY121" fmla="*/ 806650 h 866181"/>
              <a:gd name="connsiteX122" fmla="*/ 1678781 w 1866900"/>
              <a:gd name="connsiteY122" fmla="*/ 799506 h 866181"/>
              <a:gd name="connsiteX123" fmla="*/ 1676400 w 1866900"/>
              <a:gd name="connsiteY123" fmla="*/ 739975 h 866181"/>
              <a:gd name="connsiteX124" fmla="*/ 1671637 w 1866900"/>
              <a:gd name="connsiteY124" fmla="*/ 725687 h 866181"/>
              <a:gd name="connsiteX125" fmla="*/ 1664494 w 1866900"/>
              <a:gd name="connsiteY125" fmla="*/ 711400 h 866181"/>
              <a:gd name="connsiteX126" fmla="*/ 1657350 w 1866900"/>
              <a:gd name="connsiteY126" fmla="*/ 706637 h 866181"/>
              <a:gd name="connsiteX127" fmla="*/ 1654969 w 1866900"/>
              <a:gd name="connsiteY127" fmla="*/ 699493 h 866181"/>
              <a:gd name="connsiteX128" fmla="*/ 1645444 w 1866900"/>
              <a:gd name="connsiteY128" fmla="*/ 685206 h 866181"/>
              <a:gd name="connsiteX129" fmla="*/ 1643062 w 1866900"/>
              <a:gd name="connsiteY129" fmla="*/ 678062 h 866181"/>
              <a:gd name="connsiteX130" fmla="*/ 1635919 w 1866900"/>
              <a:gd name="connsiteY130" fmla="*/ 673300 h 866181"/>
              <a:gd name="connsiteX131" fmla="*/ 1624012 w 1866900"/>
              <a:gd name="connsiteY131" fmla="*/ 651868 h 866181"/>
              <a:gd name="connsiteX132" fmla="*/ 1619250 w 1866900"/>
              <a:gd name="connsiteY132" fmla="*/ 644725 h 866181"/>
              <a:gd name="connsiteX133" fmla="*/ 1614487 w 1866900"/>
              <a:gd name="connsiteY133" fmla="*/ 637581 h 866181"/>
              <a:gd name="connsiteX134" fmla="*/ 1609725 w 1866900"/>
              <a:gd name="connsiteY134" fmla="*/ 620912 h 866181"/>
              <a:gd name="connsiteX135" fmla="*/ 1604962 w 1866900"/>
              <a:gd name="connsiteY135" fmla="*/ 606625 h 866181"/>
              <a:gd name="connsiteX136" fmla="*/ 1602581 w 1866900"/>
              <a:gd name="connsiteY136" fmla="*/ 599481 h 866181"/>
              <a:gd name="connsiteX137" fmla="*/ 1597819 w 1866900"/>
              <a:gd name="connsiteY137" fmla="*/ 582812 h 866181"/>
              <a:gd name="connsiteX138" fmla="*/ 1590675 w 1866900"/>
              <a:gd name="connsiteY138" fmla="*/ 575668 h 866181"/>
              <a:gd name="connsiteX139" fmla="*/ 1585912 w 1866900"/>
              <a:gd name="connsiteY139" fmla="*/ 568525 h 866181"/>
              <a:gd name="connsiteX140" fmla="*/ 1571625 w 1866900"/>
              <a:gd name="connsiteY140" fmla="*/ 559000 h 866181"/>
              <a:gd name="connsiteX141" fmla="*/ 1557337 w 1866900"/>
              <a:gd name="connsiteY141" fmla="*/ 547093 h 866181"/>
              <a:gd name="connsiteX142" fmla="*/ 1547812 w 1866900"/>
              <a:gd name="connsiteY142" fmla="*/ 537568 h 866181"/>
              <a:gd name="connsiteX143" fmla="*/ 1538287 w 1866900"/>
              <a:gd name="connsiteY143" fmla="*/ 528043 h 866181"/>
              <a:gd name="connsiteX144" fmla="*/ 1526381 w 1866900"/>
              <a:gd name="connsiteY144" fmla="*/ 513756 h 866181"/>
              <a:gd name="connsiteX145" fmla="*/ 1521619 w 1866900"/>
              <a:gd name="connsiteY145" fmla="*/ 506612 h 866181"/>
              <a:gd name="connsiteX146" fmla="*/ 1514475 w 1866900"/>
              <a:gd name="connsiteY146" fmla="*/ 504231 h 866181"/>
              <a:gd name="connsiteX147" fmla="*/ 1502569 w 1866900"/>
              <a:gd name="connsiteY147" fmla="*/ 492325 h 866181"/>
              <a:gd name="connsiteX148" fmla="*/ 1490662 w 1866900"/>
              <a:gd name="connsiteY148" fmla="*/ 478037 h 866181"/>
              <a:gd name="connsiteX149" fmla="*/ 1469231 w 1866900"/>
              <a:gd name="connsiteY149" fmla="*/ 468512 h 866181"/>
              <a:gd name="connsiteX150" fmla="*/ 1231106 w 1866900"/>
              <a:gd name="connsiteY150" fmla="*/ 466131 h 866181"/>
              <a:gd name="connsiteX151" fmla="*/ 1031081 w 1866900"/>
              <a:gd name="connsiteY151" fmla="*/ 456606 h 866181"/>
              <a:gd name="connsiteX152" fmla="*/ 840581 w 1866900"/>
              <a:gd name="connsiteY152" fmla="*/ 454225 h 866181"/>
              <a:gd name="connsiteX153" fmla="*/ 750094 w 1866900"/>
              <a:gd name="connsiteY153" fmla="*/ 451843 h 866181"/>
              <a:gd name="connsiteX154" fmla="*/ 500063 w 1866900"/>
              <a:gd name="connsiteY154" fmla="*/ 458987 h 866181"/>
              <a:gd name="connsiteX155" fmla="*/ 347662 w 1866900"/>
              <a:gd name="connsiteY155" fmla="*/ 478037 h 866181"/>
              <a:gd name="connsiteX156" fmla="*/ 250031 w 1866900"/>
              <a:gd name="connsiteY156" fmla="*/ 508993 h 866181"/>
              <a:gd name="connsiteX157" fmla="*/ 185737 w 1866900"/>
              <a:gd name="connsiteY15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45444 w 1866900"/>
              <a:gd name="connsiteY34" fmla="*/ 120850 h 866181"/>
              <a:gd name="connsiteX35" fmla="*/ 1635919 w 1866900"/>
              <a:gd name="connsiteY35" fmla="*/ 154187 h 866181"/>
              <a:gd name="connsiteX36" fmla="*/ 1633537 w 1866900"/>
              <a:gd name="connsiteY36" fmla="*/ 161331 h 866181"/>
              <a:gd name="connsiteX37" fmla="*/ 1628775 w 1866900"/>
              <a:gd name="connsiteY37" fmla="*/ 199431 h 866181"/>
              <a:gd name="connsiteX38" fmla="*/ 1626394 w 1866900"/>
              <a:gd name="connsiteY38" fmla="*/ 266106 h 866181"/>
              <a:gd name="connsiteX39" fmla="*/ 1628775 w 1866900"/>
              <a:gd name="connsiteY39" fmla="*/ 332781 h 866181"/>
              <a:gd name="connsiteX40" fmla="*/ 1631156 w 1866900"/>
              <a:gd name="connsiteY40" fmla="*/ 339925 h 866181"/>
              <a:gd name="connsiteX41" fmla="*/ 1645444 w 1866900"/>
              <a:gd name="connsiteY41" fmla="*/ 354212 h 866181"/>
              <a:gd name="connsiteX42" fmla="*/ 1652587 w 1866900"/>
              <a:gd name="connsiteY42" fmla="*/ 356593 h 866181"/>
              <a:gd name="connsiteX43" fmla="*/ 1659731 w 1866900"/>
              <a:gd name="connsiteY43" fmla="*/ 361356 h 866181"/>
              <a:gd name="connsiteX44" fmla="*/ 1726406 w 1866900"/>
              <a:gd name="connsiteY44" fmla="*/ 356593 h 866181"/>
              <a:gd name="connsiteX45" fmla="*/ 1733550 w 1866900"/>
              <a:gd name="connsiteY45" fmla="*/ 292300 h 866181"/>
              <a:gd name="connsiteX46" fmla="*/ 1738312 w 1866900"/>
              <a:gd name="connsiteY46" fmla="*/ 266106 h 866181"/>
              <a:gd name="connsiteX47" fmla="*/ 1743075 w 1866900"/>
              <a:gd name="connsiteY47" fmla="*/ 258962 h 866181"/>
              <a:gd name="connsiteX48" fmla="*/ 1750219 w 1866900"/>
              <a:gd name="connsiteY48" fmla="*/ 256581 h 866181"/>
              <a:gd name="connsiteX49" fmla="*/ 1757362 w 1866900"/>
              <a:gd name="connsiteY49" fmla="*/ 251818 h 866181"/>
              <a:gd name="connsiteX50" fmla="*/ 1774031 w 1866900"/>
              <a:gd name="connsiteY50" fmla="*/ 247056 h 866181"/>
              <a:gd name="connsiteX51" fmla="*/ 1797844 w 1866900"/>
              <a:gd name="connsiteY51" fmla="*/ 249437 h 866181"/>
              <a:gd name="connsiteX52" fmla="*/ 1819275 w 1866900"/>
              <a:gd name="connsiteY52" fmla="*/ 266106 h 866181"/>
              <a:gd name="connsiteX53" fmla="*/ 1826419 w 1866900"/>
              <a:gd name="connsiteY53" fmla="*/ 270868 h 866181"/>
              <a:gd name="connsiteX54" fmla="*/ 1838325 w 1866900"/>
              <a:gd name="connsiteY54" fmla="*/ 292300 h 866181"/>
              <a:gd name="connsiteX55" fmla="*/ 1826419 w 1866900"/>
              <a:gd name="connsiteY55" fmla="*/ 323256 h 866181"/>
              <a:gd name="connsiteX56" fmla="*/ 1819275 w 1866900"/>
              <a:gd name="connsiteY56" fmla="*/ 325637 h 866181"/>
              <a:gd name="connsiteX57" fmla="*/ 1804987 w 1866900"/>
              <a:gd name="connsiteY57" fmla="*/ 337543 h 866181"/>
              <a:gd name="connsiteX58" fmla="*/ 1795462 w 1866900"/>
              <a:gd name="connsiteY58" fmla="*/ 351831 h 866181"/>
              <a:gd name="connsiteX59" fmla="*/ 1800225 w 1866900"/>
              <a:gd name="connsiteY59" fmla="*/ 392312 h 866181"/>
              <a:gd name="connsiteX60" fmla="*/ 1802606 w 1866900"/>
              <a:gd name="connsiteY60" fmla="*/ 399456 h 866181"/>
              <a:gd name="connsiteX61" fmla="*/ 1807369 w 1866900"/>
              <a:gd name="connsiteY61" fmla="*/ 406600 h 866181"/>
              <a:gd name="connsiteX62" fmla="*/ 1812131 w 1866900"/>
              <a:gd name="connsiteY62" fmla="*/ 420887 h 866181"/>
              <a:gd name="connsiteX63" fmla="*/ 1824037 w 1866900"/>
              <a:gd name="connsiteY63" fmla="*/ 442318 h 866181"/>
              <a:gd name="connsiteX64" fmla="*/ 1821656 w 1866900"/>
              <a:gd name="connsiteY64" fmla="*/ 480418 h 866181"/>
              <a:gd name="connsiteX65" fmla="*/ 1816894 w 1866900"/>
              <a:gd name="connsiteY65" fmla="*/ 487562 h 866181"/>
              <a:gd name="connsiteX66" fmla="*/ 1788319 w 1866900"/>
              <a:gd name="connsiteY66" fmla="*/ 480418 h 866181"/>
              <a:gd name="connsiteX67" fmla="*/ 1781175 w 1866900"/>
              <a:gd name="connsiteY67" fmla="*/ 478037 h 866181"/>
              <a:gd name="connsiteX68" fmla="*/ 1774031 w 1866900"/>
              <a:gd name="connsiteY68" fmla="*/ 475656 h 866181"/>
              <a:gd name="connsiteX69" fmla="*/ 1759744 w 1866900"/>
              <a:gd name="connsiteY69" fmla="*/ 454225 h 866181"/>
              <a:gd name="connsiteX70" fmla="*/ 1754981 w 1866900"/>
              <a:gd name="connsiteY70" fmla="*/ 447081 h 866181"/>
              <a:gd name="connsiteX71" fmla="*/ 1747837 w 1866900"/>
              <a:gd name="connsiteY71" fmla="*/ 432793 h 866181"/>
              <a:gd name="connsiteX72" fmla="*/ 1728787 w 1866900"/>
              <a:gd name="connsiteY72" fmla="*/ 420887 h 866181"/>
              <a:gd name="connsiteX73" fmla="*/ 1721644 w 1866900"/>
              <a:gd name="connsiteY73" fmla="*/ 416125 h 866181"/>
              <a:gd name="connsiteX74" fmla="*/ 1707356 w 1866900"/>
              <a:gd name="connsiteY74" fmla="*/ 411362 h 866181"/>
              <a:gd name="connsiteX75" fmla="*/ 1690687 w 1866900"/>
              <a:gd name="connsiteY75" fmla="*/ 413743 h 866181"/>
              <a:gd name="connsiteX76" fmla="*/ 1654969 w 1866900"/>
              <a:gd name="connsiteY76" fmla="*/ 420887 h 866181"/>
              <a:gd name="connsiteX77" fmla="*/ 1647825 w 1866900"/>
              <a:gd name="connsiteY77" fmla="*/ 435175 h 866181"/>
              <a:gd name="connsiteX78" fmla="*/ 1652587 w 1866900"/>
              <a:gd name="connsiteY78" fmla="*/ 518518 h 866181"/>
              <a:gd name="connsiteX79" fmla="*/ 1657350 w 1866900"/>
              <a:gd name="connsiteY79" fmla="*/ 532806 h 866181"/>
              <a:gd name="connsiteX80" fmla="*/ 1662112 w 1866900"/>
              <a:gd name="connsiteY80" fmla="*/ 549475 h 866181"/>
              <a:gd name="connsiteX81" fmla="*/ 1666875 w 1866900"/>
              <a:gd name="connsiteY81" fmla="*/ 556618 h 866181"/>
              <a:gd name="connsiteX82" fmla="*/ 1676400 w 1866900"/>
              <a:gd name="connsiteY82" fmla="*/ 568525 h 866181"/>
              <a:gd name="connsiteX83" fmla="*/ 1678781 w 1866900"/>
              <a:gd name="connsiteY83" fmla="*/ 575668 h 866181"/>
              <a:gd name="connsiteX84" fmla="*/ 1688306 w 1866900"/>
              <a:gd name="connsiteY84" fmla="*/ 589956 h 866181"/>
              <a:gd name="connsiteX85" fmla="*/ 1693069 w 1866900"/>
              <a:gd name="connsiteY85" fmla="*/ 597100 h 866181"/>
              <a:gd name="connsiteX86" fmla="*/ 1697831 w 1866900"/>
              <a:gd name="connsiteY86" fmla="*/ 611387 h 866181"/>
              <a:gd name="connsiteX87" fmla="*/ 1707356 w 1866900"/>
              <a:gd name="connsiteY87" fmla="*/ 625675 h 866181"/>
              <a:gd name="connsiteX88" fmla="*/ 1714500 w 1866900"/>
              <a:gd name="connsiteY88" fmla="*/ 647106 h 866181"/>
              <a:gd name="connsiteX89" fmla="*/ 1716881 w 1866900"/>
              <a:gd name="connsiteY89" fmla="*/ 654250 h 866181"/>
              <a:gd name="connsiteX90" fmla="*/ 1731169 w 1866900"/>
              <a:gd name="connsiteY90" fmla="*/ 661393 h 866181"/>
              <a:gd name="connsiteX91" fmla="*/ 1781175 w 1866900"/>
              <a:gd name="connsiteY91" fmla="*/ 654250 h 866181"/>
              <a:gd name="connsiteX92" fmla="*/ 1788319 w 1866900"/>
              <a:gd name="connsiteY92" fmla="*/ 649487 h 866181"/>
              <a:gd name="connsiteX93" fmla="*/ 1802606 w 1866900"/>
              <a:gd name="connsiteY93" fmla="*/ 644725 h 866181"/>
              <a:gd name="connsiteX94" fmla="*/ 1809750 w 1866900"/>
              <a:gd name="connsiteY94" fmla="*/ 639962 h 866181"/>
              <a:gd name="connsiteX95" fmla="*/ 1852612 w 1866900"/>
              <a:gd name="connsiteY95" fmla="*/ 639962 h 866181"/>
              <a:gd name="connsiteX96" fmla="*/ 1859756 w 1866900"/>
              <a:gd name="connsiteY96" fmla="*/ 644725 h 866181"/>
              <a:gd name="connsiteX97" fmla="*/ 1862137 w 1866900"/>
              <a:gd name="connsiteY97" fmla="*/ 651868 h 866181"/>
              <a:gd name="connsiteX98" fmla="*/ 1866900 w 1866900"/>
              <a:gd name="connsiteY98" fmla="*/ 659012 h 866181"/>
              <a:gd name="connsiteX99" fmla="*/ 1864519 w 1866900"/>
              <a:gd name="connsiteY99" fmla="*/ 692350 h 866181"/>
              <a:gd name="connsiteX100" fmla="*/ 1857375 w 1866900"/>
              <a:gd name="connsiteY100" fmla="*/ 699493 h 866181"/>
              <a:gd name="connsiteX101" fmla="*/ 1854994 w 1866900"/>
              <a:gd name="connsiteY101" fmla="*/ 706637 h 866181"/>
              <a:gd name="connsiteX102" fmla="*/ 1840706 w 1866900"/>
              <a:gd name="connsiteY102" fmla="*/ 718543 h 866181"/>
              <a:gd name="connsiteX103" fmla="*/ 1833562 w 1866900"/>
              <a:gd name="connsiteY103" fmla="*/ 720925 h 866181"/>
              <a:gd name="connsiteX104" fmla="*/ 1826419 w 1866900"/>
              <a:gd name="connsiteY104" fmla="*/ 725687 h 866181"/>
              <a:gd name="connsiteX105" fmla="*/ 1793081 w 1866900"/>
              <a:gd name="connsiteY105" fmla="*/ 735212 h 866181"/>
              <a:gd name="connsiteX106" fmla="*/ 1785937 w 1866900"/>
              <a:gd name="connsiteY106" fmla="*/ 737593 h 866181"/>
              <a:gd name="connsiteX107" fmla="*/ 1771650 w 1866900"/>
              <a:gd name="connsiteY107" fmla="*/ 747118 h 866181"/>
              <a:gd name="connsiteX108" fmla="*/ 1762125 w 1866900"/>
              <a:gd name="connsiteY108" fmla="*/ 759025 h 866181"/>
              <a:gd name="connsiteX109" fmla="*/ 1754981 w 1866900"/>
              <a:gd name="connsiteY109" fmla="*/ 780456 h 866181"/>
              <a:gd name="connsiteX110" fmla="*/ 1752600 w 1866900"/>
              <a:gd name="connsiteY110" fmla="*/ 787600 h 866181"/>
              <a:gd name="connsiteX111" fmla="*/ 1747837 w 1866900"/>
              <a:gd name="connsiteY111" fmla="*/ 794743 h 866181"/>
              <a:gd name="connsiteX112" fmla="*/ 1745456 w 1866900"/>
              <a:gd name="connsiteY112" fmla="*/ 832843 h 866181"/>
              <a:gd name="connsiteX113" fmla="*/ 1743075 w 1866900"/>
              <a:gd name="connsiteY113" fmla="*/ 839987 h 866181"/>
              <a:gd name="connsiteX114" fmla="*/ 1733550 w 1866900"/>
              <a:gd name="connsiteY114" fmla="*/ 854275 h 866181"/>
              <a:gd name="connsiteX115" fmla="*/ 1712119 w 1866900"/>
              <a:gd name="connsiteY115" fmla="*/ 863800 h 866181"/>
              <a:gd name="connsiteX116" fmla="*/ 1704975 w 1866900"/>
              <a:gd name="connsiteY116" fmla="*/ 866181 h 866181"/>
              <a:gd name="connsiteX117" fmla="*/ 1688306 w 1866900"/>
              <a:gd name="connsiteY117" fmla="*/ 863800 h 866181"/>
              <a:gd name="connsiteX118" fmla="*/ 1678781 w 1866900"/>
              <a:gd name="connsiteY118" fmla="*/ 849512 h 866181"/>
              <a:gd name="connsiteX119" fmla="*/ 1674019 w 1866900"/>
              <a:gd name="connsiteY119" fmla="*/ 842368 h 866181"/>
              <a:gd name="connsiteX120" fmla="*/ 1676400 w 1866900"/>
              <a:gd name="connsiteY120" fmla="*/ 806650 h 866181"/>
              <a:gd name="connsiteX121" fmla="*/ 1678781 w 1866900"/>
              <a:gd name="connsiteY121" fmla="*/ 799506 h 866181"/>
              <a:gd name="connsiteX122" fmla="*/ 1676400 w 1866900"/>
              <a:gd name="connsiteY122" fmla="*/ 739975 h 866181"/>
              <a:gd name="connsiteX123" fmla="*/ 1671637 w 1866900"/>
              <a:gd name="connsiteY123" fmla="*/ 725687 h 866181"/>
              <a:gd name="connsiteX124" fmla="*/ 1664494 w 1866900"/>
              <a:gd name="connsiteY124" fmla="*/ 711400 h 866181"/>
              <a:gd name="connsiteX125" fmla="*/ 1657350 w 1866900"/>
              <a:gd name="connsiteY125" fmla="*/ 706637 h 866181"/>
              <a:gd name="connsiteX126" fmla="*/ 1654969 w 1866900"/>
              <a:gd name="connsiteY126" fmla="*/ 699493 h 866181"/>
              <a:gd name="connsiteX127" fmla="*/ 1645444 w 1866900"/>
              <a:gd name="connsiteY127" fmla="*/ 685206 h 866181"/>
              <a:gd name="connsiteX128" fmla="*/ 1643062 w 1866900"/>
              <a:gd name="connsiteY128" fmla="*/ 678062 h 866181"/>
              <a:gd name="connsiteX129" fmla="*/ 1635919 w 1866900"/>
              <a:gd name="connsiteY129" fmla="*/ 673300 h 866181"/>
              <a:gd name="connsiteX130" fmla="*/ 1624012 w 1866900"/>
              <a:gd name="connsiteY130" fmla="*/ 651868 h 866181"/>
              <a:gd name="connsiteX131" fmla="*/ 1619250 w 1866900"/>
              <a:gd name="connsiteY131" fmla="*/ 644725 h 866181"/>
              <a:gd name="connsiteX132" fmla="*/ 1614487 w 1866900"/>
              <a:gd name="connsiteY132" fmla="*/ 637581 h 866181"/>
              <a:gd name="connsiteX133" fmla="*/ 1609725 w 1866900"/>
              <a:gd name="connsiteY133" fmla="*/ 620912 h 866181"/>
              <a:gd name="connsiteX134" fmla="*/ 1604962 w 1866900"/>
              <a:gd name="connsiteY134" fmla="*/ 606625 h 866181"/>
              <a:gd name="connsiteX135" fmla="*/ 1602581 w 1866900"/>
              <a:gd name="connsiteY135" fmla="*/ 599481 h 866181"/>
              <a:gd name="connsiteX136" fmla="*/ 1597819 w 1866900"/>
              <a:gd name="connsiteY136" fmla="*/ 582812 h 866181"/>
              <a:gd name="connsiteX137" fmla="*/ 1590675 w 1866900"/>
              <a:gd name="connsiteY137" fmla="*/ 575668 h 866181"/>
              <a:gd name="connsiteX138" fmla="*/ 1585912 w 1866900"/>
              <a:gd name="connsiteY138" fmla="*/ 568525 h 866181"/>
              <a:gd name="connsiteX139" fmla="*/ 1571625 w 1866900"/>
              <a:gd name="connsiteY139" fmla="*/ 559000 h 866181"/>
              <a:gd name="connsiteX140" fmla="*/ 1557337 w 1866900"/>
              <a:gd name="connsiteY140" fmla="*/ 547093 h 866181"/>
              <a:gd name="connsiteX141" fmla="*/ 1547812 w 1866900"/>
              <a:gd name="connsiteY141" fmla="*/ 537568 h 866181"/>
              <a:gd name="connsiteX142" fmla="*/ 1538287 w 1866900"/>
              <a:gd name="connsiteY142" fmla="*/ 528043 h 866181"/>
              <a:gd name="connsiteX143" fmla="*/ 1526381 w 1866900"/>
              <a:gd name="connsiteY143" fmla="*/ 513756 h 866181"/>
              <a:gd name="connsiteX144" fmla="*/ 1521619 w 1866900"/>
              <a:gd name="connsiteY144" fmla="*/ 506612 h 866181"/>
              <a:gd name="connsiteX145" fmla="*/ 1514475 w 1866900"/>
              <a:gd name="connsiteY145" fmla="*/ 504231 h 866181"/>
              <a:gd name="connsiteX146" fmla="*/ 1502569 w 1866900"/>
              <a:gd name="connsiteY146" fmla="*/ 492325 h 866181"/>
              <a:gd name="connsiteX147" fmla="*/ 1490662 w 1866900"/>
              <a:gd name="connsiteY147" fmla="*/ 478037 h 866181"/>
              <a:gd name="connsiteX148" fmla="*/ 1469231 w 1866900"/>
              <a:gd name="connsiteY148" fmla="*/ 468512 h 866181"/>
              <a:gd name="connsiteX149" fmla="*/ 1231106 w 1866900"/>
              <a:gd name="connsiteY149" fmla="*/ 466131 h 866181"/>
              <a:gd name="connsiteX150" fmla="*/ 1031081 w 1866900"/>
              <a:gd name="connsiteY150" fmla="*/ 456606 h 866181"/>
              <a:gd name="connsiteX151" fmla="*/ 840581 w 1866900"/>
              <a:gd name="connsiteY151" fmla="*/ 454225 h 866181"/>
              <a:gd name="connsiteX152" fmla="*/ 750094 w 1866900"/>
              <a:gd name="connsiteY152" fmla="*/ 451843 h 866181"/>
              <a:gd name="connsiteX153" fmla="*/ 500063 w 1866900"/>
              <a:gd name="connsiteY153" fmla="*/ 458987 h 866181"/>
              <a:gd name="connsiteX154" fmla="*/ 347662 w 1866900"/>
              <a:gd name="connsiteY154" fmla="*/ 478037 h 866181"/>
              <a:gd name="connsiteX155" fmla="*/ 250031 w 1866900"/>
              <a:gd name="connsiteY155" fmla="*/ 508993 h 866181"/>
              <a:gd name="connsiteX156" fmla="*/ 185737 w 1866900"/>
              <a:gd name="connsiteY15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50206 w 1866900"/>
              <a:gd name="connsiteY33" fmla="*/ 113706 h 866181"/>
              <a:gd name="connsiteX34" fmla="*/ 1635919 w 1866900"/>
              <a:gd name="connsiteY34" fmla="*/ 154187 h 866181"/>
              <a:gd name="connsiteX35" fmla="*/ 1633537 w 1866900"/>
              <a:gd name="connsiteY35" fmla="*/ 161331 h 866181"/>
              <a:gd name="connsiteX36" fmla="*/ 1628775 w 1866900"/>
              <a:gd name="connsiteY36" fmla="*/ 199431 h 866181"/>
              <a:gd name="connsiteX37" fmla="*/ 1626394 w 1866900"/>
              <a:gd name="connsiteY37" fmla="*/ 266106 h 866181"/>
              <a:gd name="connsiteX38" fmla="*/ 1628775 w 1866900"/>
              <a:gd name="connsiteY38" fmla="*/ 332781 h 866181"/>
              <a:gd name="connsiteX39" fmla="*/ 1631156 w 1866900"/>
              <a:gd name="connsiteY39" fmla="*/ 339925 h 866181"/>
              <a:gd name="connsiteX40" fmla="*/ 1645444 w 1866900"/>
              <a:gd name="connsiteY40" fmla="*/ 354212 h 866181"/>
              <a:gd name="connsiteX41" fmla="*/ 1652587 w 1866900"/>
              <a:gd name="connsiteY41" fmla="*/ 356593 h 866181"/>
              <a:gd name="connsiteX42" fmla="*/ 1659731 w 1866900"/>
              <a:gd name="connsiteY42" fmla="*/ 361356 h 866181"/>
              <a:gd name="connsiteX43" fmla="*/ 1726406 w 1866900"/>
              <a:gd name="connsiteY43" fmla="*/ 356593 h 866181"/>
              <a:gd name="connsiteX44" fmla="*/ 1733550 w 1866900"/>
              <a:gd name="connsiteY44" fmla="*/ 292300 h 866181"/>
              <a:gd name="connsiteX45" fmla="*/ 1738312 w 1866900"/>
              <a:gd name="connsiteY45" fmla="*/ 266106 h 866181"/>
              <a:gd name="connsiteX46" fmla="*/ 1743075 w 1866900"/>
              <a:gd name="connsiteY46" fmla="*/ 258962 h 866181"/>
              <a:gd name="connsiteX47" fmla="*/ 1750219 w 1866900"/>
              <a:gd name="connsiteY47" fmla="*/ 256581 h 866181"/>
              <a:gd name="connsiteX48" fmla="*/ 1757362 w 1866900"/>
              <a:gd name="connsiteY48" fmla="*/ 251818 h 866181"/>
              <a:gd name="connsiteX49" fmla="*/ 1774031 w 1866900"/>
              <a:gd name="connsiteY49" fmla="*/ 247056 h 866181"/>
              <a:gd name="connsiteX50" fmla="*/ 1797844 w 1866900"/>
              <a:gd name="connsiteY50" fmla="*/ 249437 h 866181"/>
              <a:gd name="connsiteX51" fmla="*/ 1819275 w 1866900"/>
              <a:gd name="connsiteY51" fmla="*/ 266106 h 866181"/>
              <a:gd name="connsiteX52" fmla="*/ 1826419 w 1866900"/>
              <a:gd name="connsiteY52" fmla="*/ 270868 h 866181"/>
              <a:gd name="connsiteX53" fmla="*/ 1838325 w 1866900"/>
              <a:gd name="connsiteY53" fmla="*/ 292300 h 866181"/>
              <a:gd name="connsiteX54" fmla="*/ 1826419 w 1866900"/>
              <a:gd name="connsiteY54" fmla="*/ 323256 h 866181"/>
              <a:gd name="connsiteX55" fmla="*/ 1819275 w 1866900"/>
              <a:gd name="connsiteY55" fmla="*/ 325637 h 866181"/>
              <a:gd name="connsiteX56" fmla="*/ 1804987 w 1866900"/>
              <a:gd name="connsiteY56" fmla="*/ 337543 h 866181"/>
              <a:gd name="connsiteX57" fmla="*/ 1795462 w 1866900"/>
              <a:gd name="connsiteY57" fmla="*/ 351831 h 866181"/>
              <a:gd name="connsiteX58" fmla="*/ 1800225 w 1866900"/>
              <a:gd name="connsiteY58" fmla="*/ 392312 h 866181"/>
              <a:gd name="connsiteX59" fmla="*/ 1802606 w 1866900"/>
              <a:gd name="connsiteY59" fmla="*/ 399456 h 866181"/>
              <a:gd name="connsiteX60" fmla="*/ 1807369 w 1866900"/>
              <a:gd name="connsiteY60" fmla="*/ 406600 h 866181"/>
              <a:gd name="connsiteX61" fmla="*/ 1812131 w 1866900"/>
              <a:gd name="connsiteY61" fmla="*/ 420887 h 866181"/>
              <a:gd name="connsiteX62" fmla="*/ 1824037 w 1866900"/>
              <a:gd name="connsiteY62" fmla="*/ 442318 h 866181"/>
              <a:gd name="connsiteX63" fmla="*/ 1821656 w 1866900"/>
              <a:gd name="connsiteY63" fmla="*/ 480418 h 866181"/>
              <a:gd name="connsiteX64" fmla="*/ 1816894 w 1866900"/>
              <a:gd name="connsiteY64" fmla="*/ 487562 h 866181"/>
              <a:gd name="connsiteX65" fmla="*/ 1788319 w 1866900"/>
              <a:gd name="connsiteY65" fmla="*/ 480418 h 866181"/>
              <a:gd name="connsiteX66" fmla="*/ 1781175 w 1866900"/>
              <a:gd name="connsiteY66" fmla="*/ 478037 h 866181"/>
              <a:gd name="connsiteX67" fmla="*/ 1774031 w 1866900"/>
              <a:gd name="connsiteY67" fmla="*/ 475656 h 866181"/>
              <a:gd name="connsiteX68" fmla="*/ 1759744 w 1866900"/>
              <a:gd name="connsiteY68" fmla="*/ 454225 h 866181"/>
              <a:gd name="connsiteX69" fmla="*/ 1754981 w 1866900"/>
              <a:gd name="connsiteY69" fmla="*/ 447081 h 866181"/>
              <a:gd name="connsiteX70" fmla="*/ 1747837 w 1866900"/>
              <a:gd name="connsiteY70" fmla="*/ 432793 h 866181"/>
              <a:gd name="connsiteX71" fmla="*/ 1728787 w 1866900"/>
              <a:gd name="connsiteY71" fmla="*/ 420887 h 866181"/>
              <a:gd name="connsiteX72" fmla="*/ 1721644 w 1866900"/>
              <a:gd name="connsiteY72" fmla="*/ 416125 h 866181"/>
              <a:gd name="connsiteX73" fmla="*/ 1707356 w 1866900"/>
              <a:gd name="connsiteY73" fmla="*/ 411362 h 866181"/>
              <a:gd name="connsiteX74" fmla="*/ 1690687 w 1866900"/>
              <a:gd name="connsiteY74" fmla="*/ 413743 h 866181"/>
              <a:gd name="connsiteX75" fmla="*/ 1654969 w 1866900"/>
              <a:gd name="connsiteY75" fmla="*/ 420887 h 866181"/>
              <a:gd name="connsiteX76" fmla="*/ 1647825 w 1866900"/>
              <a:gd name="connsiteY76" fmla="*/ 435175 h 866181"/>
              <a:gd name="connsiteX77" fmla="*/ 1652587 w 1866900"/>
              <a:gd name="connsiteY77" fmla="*/ 518518 h 866181"/>
              <a:gd name="connsiteX78" fmla="*/ 1657350 w 1866900"/>
              <a:gd name="connsiteY78" fmla="*/ 532806 h 866181"/>
              <a:gd name="connsiteX79" fmla="*/ 1662112 w 1866900"/>
              <a:gd name="connsiteY79" fmla="*/ 549475 h 866181"/>
              <a:gd name="connsiteX80" fmla="*/ 1666875 w 1866900"/>
              <a:gd name="connsiteY80" fmla="*/ 556618 h 866181"/>
              <a:gd name="connsiteX81" fmla="*/ 1676400 w 1866900"/>
              <a:gd name="connsiteY81" fmla="*/ 568525 h 866181"/>
              <a:gd name="connsiteX82" fmla="*/ 1678781 w 1866900"/>
              <a:gd name="connsiteY82" fmla="*/ 575668 h 866181"/>
              <a:gd name="connsiteX83" fmla="*/ 1688306 w 1866900"/>
              <a:gd name="connsiteY83" fmla="*/ 589956 h 866181"/>
              <a:gd name="connsiteX84" fmla="*/ 1693069 w 1866900"/>
              <a:gd name="connsiteY84" fmla="*/ 597100 h 866181"/>
              <a:gd name="connsiteX85" fmla="*/ 1697831 w 1866900"/>
              <a:gd name="connsiteY85" fmla="*/ 611387 h 866181"/>
              <a:gd name="connsiteX86" fmla="*/ 1707356 w 1866900"/>
              <a:gd name="connsiteY86" fmla="*/ 625675 h 866181"/>
              <a:gd name="connsiteX87" fmla="*/ 1714500 w 1866900"/>
              <a:gd name="connsiteY87" fmla="*/ 647106 h 866181"/>
              <a:gd name="connsiteX88" fmla="*/ 1716881 w 1866900"/>
              <a:gd name="connsiteY88" fmla="*/ 654250 h 866181"/>
              <a:gd name="connsiteX89" fmla="*/ 1731169 w 1866900"/>
              <a:gd name="connsiteY89" fmla="*/ 661393 h 866181"/>
              <a:gd name="connsiteX90" fmla="*/ 1781175 w 1866900"/>
              <a:gd name="connsiteY90" fmla="*/ 654250 h 866181"/>
              <a:gd name="connsiteX91" fmla="*/ 1788319 w 1866900"/>
              <a:gd name="connsiteY91" fmla="*/ 649487 h 866181"/>
              <a:gd name="connsiteX92" fmla="*/ 1802606 w 1866900"/>
              <a:gd name="connsiteY92" fmla="*/ 644725 h 866181"/>
              <a:gd name="connsiteX93" fmla="*/ 1809750 w 1866900"/>
              <a:gd name="connsiteY93" fmla="*/ 639962 h 866181"/>
              <a:gd name="connsiteX94" fmla="*/ 1852612 w 1866900"/>
              <a:gd name="connsiteY94" fmla="*/ 639962 h 866181"/>
              <a:gd name="connsiteX95" fmla="*/ 1859756 w 1866900"/>
              <a:gd name="connsiteY95" fmla="*/ 644725 h 866181"/>
              <a:gd name="connsiteX96" fmla="*/ 1862137 w 1866900"/>
              <a:gd name="connsiteY96" fmla="*/ 651868 h 866181"/>
              <a:gd name="connsiteX97" fmla="*/ 1866900 w 1866900"/>
              <a:gd name="connsiteY97" fmla="*/ 659012 h 866181"/>
              <a:gd name="connsiteX98" fmla="*/ 1864519 w 1866900"/>
              <a:gd name="connsiteY98" fmla="*/ 692350 h 866181"/>
              <a:gd name="connsiteX99" fmla="*/ 1857375 w 1866900"/>
              <a:gd name="connsiteY99" fmla="*/ 699493 h 866181"/>
              <a:gd name="connsiteX100" fmla="*/ 1854994 w 1866900"/>
              <a:gd name="connsiteY100" fmla="*/ 706637 h 866181"/>
              <a:gd name="connsiteX101" fmla="*/ 1840706 w 1866900"/>
              <a:gd name="connsiteY101" fmla="*/ 718543 h 866181"/>
              <a:gd name="connsiteX102" fmla="*/ 1833562 w 1866900"/>
              <a:gd name="connsiteY102" fmla="*/ 720925 h 866181"/>
              <a:gd name="connsiteX103" fmla="*/ 1826419 w 1866900"/>
              <a:gd name="connsiteY103" fmla="*/ 725687 h 866181"/>
              <a:gd name="connsiteX104" fmla="*/ 1793081 w 1866900"/>
              <a:gd name="connsiteY104" fmla="*/ 735212 h 866181"/>
              <a:gd name="connsiteX105" fmla="*/ 1785937 w 1866900"/>
              <a:gd name="connsiteY105" fmla="*/ 737593 h 866181"/>
              <a:gd name="connsiteX106" fmla="*/ 1771650 w 1866900"/>
              <a:gd name="connsiteY106" fmla="*/ 747118 h 866181"/>
              <a:gd name="connsiteX107" fmla="*/ 1762125 w 1866900"/>
              <a:gd name="connsiteY107" fmla="*/ 759025 h 866181"/>
              <a:gd name="connsiteX108" fmla="*/ 1754981 w 1866900"/>
              <a:gd name="connsiteY108" fmla="*/ 780456 h 866181"/>
              <a:gd name="connsiteX109" fmla="*/ 1752600 w 1866900"/>
              <a:gd name="connsiteY109" fmla="*/ 787600 h 866181"/>
              <a:gd name="connsiteX110" fmla="*/ 1747837 w 1866900"/>
              <a:gd name="connsiteY110" fmla="*/ 794743 h 866181"/>
              <a:gd name="connsiteX111" fmla="*/ 1745456 w 1866900"/>
              <a:gd name="connsiteY111" fmla="*/ 832843 h 866181"/>
              <a:gd name="connsiteX112" fmla="*/ 1743075 w 1866900"/>
              <a:gd name="connsiteY112" fmla="*/ 839987 h 866181"/>
              <a:gd name="connsiteX113" fmla="*/ 1733550 w 1866900"/>
              <a:gd name="connsiteY113" fmla="*/ 854275 h 866181"/>
              <a:gd name="connsiteX114" fmla="*/ 1712119 w 1866900"/>
              <a:gd name="connsiteY114" fmla="*/ 863800 h 866181"/>
              <a:gd name="connsiteX115" fmla="*/ 1704975 w 1866900"/>
              <a:gd name="connsiteY115" fmla="*/ 866181 h 866181"/>
              <a:gd name="connsiteX116" fmla="*/ 1688306 w 1866900"/>
              <a:gd name="connsiteY116" fmla="*/ 863800 h 866181"/>
              <a:gd name="connsiteX117" fmla="*/ 1678781 w 1866900"/>
              <a:gd name="connsiteY117" fmla="*/ 849512 h 866181"/>
              <a:gd name="connsiteX118" fmla="*/ 1674019 w 1866900"/>
              <a:gd name="connsiteY118" fmla="*/ 842368 h 866181"/>
              <a:gd name="connsiteX119" fmla="*/ 1676400 w 1866900"/>
              <a:gd name="connsiteY119" fmla="*/ 806650 h 866181"/>
              <a:gd name="connsiteX120" fmla="*/ 1678781 w 1866900"/>
              <a:gd name="connsiteY120" fmla="*/ 799506 h 866181"/>
              <a:gd name="connsiteX121" fmla="*/ 1676400 w 1866900"/>
              <a:gd name="connsiteY121" fmla="*/ 739975 h 866181"/>
              <a:gd name="connsiteX122" fmla="*/ 1671637 w 1866900"/>
              <a:gd name="connsiteY122" fmla="*/ 725687 h 866181"/>
              <a:gd name="connsiteX123" fmla="*/ 1664494 w 1866900"/>
              <a:gd name="connsiteY123" fmla="*/ 711400 h 866181"/>
              <a:gd name="connsiteX124" fmla="*/ 1657350 w 1866900"/>
              <a:gd name="connsiteY124" fmla="*/ 706637 h 866181"/>
              <a:gd name="connsiteX125" fmla="*/ 1654969 w 1866900"/>
              <a:gd name="connsiteY125" fmla="*/ 699493 h 866181"/>
              <a:gd name="connsiteX126" fmla="*/ 1645444 w 1866900"/>
              <a:gd name="connsiteY126" fmla="*/ 685206 h 866181"/>
              <a:gd name="connsiteX127" fmla="*/ 1643062 w 1866900"/>
              <a:gd name="connsiteY127" fmla="*/ 678062 h 866181"/>
              <a:gd name="connsiteX128" fmla="*/ 1635919 w 1866900"/>
              <a:gd name="connsiteY128" fmla="*/ 673300 h 866181"/>
              <a:gd name="connsiteX129" fmla="*/ 1624012 w 1866900"/>
              <a:gd name="connsiteY129" fmla="*/ 651868 h 866181"/>
              <a:gd name="connsiteX130" fmla="*/ 1619250 w 1866900"/>
              <a:gd name="connsiteY130" fmla="*/ 644725 h 866181"/>
              <a:gd name="connsiteX131" fmla="*/ 1614487 w 1866900"/>
              <a:gd name="connsiteY131" fmla="*/ 637581 h 866181"/>
              <a:gd name="connsiteX132" fmla="*/ 1609725 w 1866900"/>
              <a:gd name="connsiteY132" fmla="*/ 620912 h 866181"/>
              <a:gd name="connsiteX133" fmla="*/ 1604962 w 1866900"/>
              <a:gd name="connsiteY133" fmla="*/ 606625 h 866181"/>
              <a:gd name="connsiteX134" fmla="*/ 1602581 w 1866900"/>
              <a:gd name="connsiteY134" fmla="*/ 599481 h 866181"/>
              <a:gd name="connsiteX135" fmla="*/ 1597819 w 1866900"/>
              <a:gd name="connsiteY135" fmla="*/ 582812 h 866181"/>
              <a:gd name="connsiteX136" fmla="*/ 1590675 w 1866900"/>
              <a:gd name="connsiteY136" fmla="*/ 575668 h 866181"/>
              <a:gd name="connsiteX137" fmla="*/ 1585912 w 1866900"/>
              <a:gd name="connsiteY137" fmla="*/ 568525 h 866181"/>
              <a:gd name="connsiteX138" fmla="*/ 1571625 w 1866900"/>
              <a:gd name="connsiteY138" fmla="*/ 559000 h 866181"/>
              <a:gd name="connsiteX139" fmla="*/ 1557337 w 1866900"/>
              <a:gd name="connsiteY139" fmla="*/ 547093 h 866181"/>
              <a:gd name="connsiteX140" fmla="*/ 1547812 w 1866900"/>
              <a:gd name="connsiteY140" fmla="*/ 537568 h 866181"/>
              <a:gd name="connsiteX141" fmla="*/ 1538287 w 1866900"/>
              <a:gd name="connsiteY141" fmla="*/ 528043 h 866181"/>
              <a:gd name="connsiteX142" fmla="*/ 1526381 w 1866900"/>
              <a:gd name="connsiteY142" fmla="*/ 513756 h 866181"/>
              <a:gd name="connsiteX143" fmla="*/ 1521619 w 1866900"/>
              <a:gd name="connsiteY143" fmla="*/ 506612 h 866181"/>
              <a:gd name="connsiteX144" fmla="*/ 1514475 w 1866900"/>
              <a:gd name="connsiteY144" fmla="*/ 504231 h 866181"/>
              <a:gd name="connsiteX145" fmla="*/ 1502569 w 1866900"/>
              <a:gd name="connsiteY145" fmla="*/ 492325 h 866181"/>
              <a:gd name="connsiteX146" fmla="*/ 1490662 w 1866900"/>
              <a:gd name="connsiteY146" fmla="*/ 478037 h 866181"/>
              <a:gd name="connsiteX147" fmla="*/ 1469231 w 1866900"/>
              <a:gd name="connsiteY147" fmla="*/ 468512 h 866181"/>
              <a:gd name="connsiteX148" fmla="*/ 1231106 w 1866900"/>
              <a:gd name="connsiteY148" fmla="*/ 466131 h 866181"/>
              <a:gd name="connsiteX149" fmla="*/ 1031081 w 1866900"/>
              <a:gd name="connsiteY149" fmla="*/ 456606 h 866181"/>
              <a:gd name="connsiteX150" fmla="*/ 840581 w 1866900"/>
              <a:gd name="connsiteY150" fmla="*/ 454225 h 866181"/>
              <a:gd name="connsiteX151" fmla="*/ 750094 w 1866900"/>
              <a:gd name="connsiteY151" fmla="*/ 451843 h 866181"/>
              <a:gd name="connsiteX152" fmla="*/ 500063 w 1866900"/>
              <a:gd name="connsiteY152" fmla="*/ 458987 h 866181"/>
              <a:gd name="connsiteX153" fmla="*/ 347662 w 1866900"/>
              <a:gd name="connsiteY153" fmla="*/ 478037 h 866181"/>
              <a:gd name="connsiteX154" fmla="*/ 250031 w 1866900"/>
              <a:gd name="connsiteY154" fmla="*/ 508993 h 866181"/>
              <a:gd name="connsiteX155" fmla="*/ 185737 w 1866900"/>
              <a:gd name="connsiteY155"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33537 w 1866900"/>
              <a:gd name="connsiteY35" fmla="*/ 161331 h 866181"/>
              <a:gd name="connsiteX36" fmla="*/ 1628775 w 1866900"/>
              <a:gd name="connsiteY36" fmla="*/ 199431 h 866181"/>
              <a:gd name="connsiteX37" fmla="*/ 1626394 w 1866900"/>
              <a:gd name="connsiteY37" fmla="*/ 266106 h 866181"/>
              <a:gd name="connsiteX38" fmla="*/ 1628775 w 1866900"/>
              <a:gd name="connsiteY38" fmla="*/ 332781 h 866181"/>
              <a:gd name="connsiteX39" fmla="*/ 1631156 w 1866900"/>
              <a:gd name="connsiteY39" fmla="*/ 339925 h 866181"/>
              <a:gd name="connsiteX40" fmla="*/ 1645444 w 1866900"/>
              <a:gd name="connsiteY40" fmla="*/ 354212 h 866181"/>
              <a:gd name="connsiteX41" fmla="*/ 1652587 w 1866900"/>
              <a:gd name="connsiteY41" fmla="*/ 356593 h 866181"/>
              <a:gd name="connsiteX42" fmla="*/ 1659731 w 1866900"/>
              <a:gd name="connsiteY42" fmla="*/ 361356 h 866181"/>
              <a:gd name="connsiteX43" fmla="*/ 1726406 w 1866900"/>
              <a:gd name="connsiteY43" fmla="*/ 356593 h 866181"/>
              <a:gd name="connsiteX44" fmla="*/ 1733550 w 1866900"/>
              <a:gd name="connsiteY44" fmla="*/ 292300 h 866181"/>
              <a:gd name="connsiteX45" fmla="*/ 1738312 w 1866900"/>
              <a:gd name="connsiteY45" fmla="*/ 266106 h 866181"/>
              <a:gd name="connsiteX46" fmla="*/ 1743075 w 1866900"/>
              <a:gd name="connsiteY46" fmla="*/ 258962 h 866181"/>
              <a:gd name="connsiteX47" fmla="*/ 1750219 w 1866900"/>
              <a:gd name="connsiteY47" fmla="*/ 256581 h 866181"/>
              <a:gd name="connsiteX48" fmla="*/ 1757362 w 1866900"/>
              <a:gd name="connsiteY48" fmla="*/ 251818 h 866181"/>
              <a:gd name="connsiteX49" fmla="*/ 1774031 w 1866900"/>
              <a:gd name="connsiteY49" fmla="*/ 247056 h 866181"/>
              <a:gd name="connsiteX50" fmla="*/ 1797844 w 1866900"/>
              <a:gd name="connsiteY50" fmla="*/ 249437 h 866181"/>
              <a:gd name="connsiteX51" fmla="*/ 1819275 w 1866900"/>
              <a:gd name="connsiteY51" fmla="*/ 266106 h 866181"/>
              <a:gd name="connsiteX52" fmla="*/ 1826419 w 1866900"/>
              <a:gd name="connsiteY52" fmla="*/ 270868 h 866181"/>
              <a:gd name="connsiteX53" fmla="*/ 1838325 w 1866900"/>
              <a:gd name="connsiteY53" fmla="*/ 292300 h 866181"/>
              <a:gd name="connsiteX54" fmla="*/ 1826419 w 1866900"/>
              <a:gd name="connsiteY54" fmla="*/ 323256 h 866181"/>
              <a:gd name="connsiteX55" fmla="*/ 1819275 w 1866900"/>
              <a:gd name="connsiteY55" fmla="*/ 325637 h 866181"/>
              <a:gd name="connsiteX56" fmla="*/ 1804987 w 1866900"/>
              <a:gd name="connsiteY56" fmla="*/ 337543 h 866181"/>
              <a:gd name="connsiteX57" fmla="*/ 1795462 w 1866900"/>
              <a:gd name="connsiteY57" fmla="*/ 351831 h 866181"/>
              <a:gd name="connsiteX58" fmla="*/ 1800225 w 1866900"/>
              <a:gd name="connsiteY58" fmla="*/ 392312 h 866181"/>
              <a:gd name="connsiteX59" fmla="*/ 1802606 w 1866900"/>
              <a:gd name="connsiteY59" fmla="*/ 399456 h 866181"/>
              <a:gd name="connsiteX60" fmla="*/ 1807369 w 1866900"/>
              <a:gd name="connsiteY60" fmla="*/ 406600 h 866181"/>
              <a:gd name="connsiteX61" fmla="*/ 1812131 w 1866900"/>
              <a:gd name="connsiteY61" fmla="*/ 420887 h 866181"/>
              <a:gd name="connsiteX62" fmla="*/ 1824037 w 1866900"/>
              <a:gd name="connsiteY62" fmla="*/ 442318 h 866181"/>
              <a:gd name="connsiteX63" fmla="*/ 1821656 w 1866900"/>
              <a:gd name="connsiteY63" fmla="*/ 480418 h 866181"/>
              <a:gd name="connsiteX64" fmla="*/ 1816894 w 1866900"/>
              <a:gd name="connsiteY64" fmla="*/ 487562 h 866181"/>
              <a:gd name="connsiteX65" fmla="*/ 1788319 w 1866900"/>
              <a:gd name="connsiteY65" fmla="*/ 480418 h 866181"/>
              <a:gd name="connsiteX66" fmla="*/ 1781175 w 1866900"/>
              <a:gd name="connsiteY66" fmla="*/ 478037 h 866181"/>
              <a:gd name="connsiteX67" fmla="*/ 1774031 w 1866900"/>
              <a:gd name="connsiteY67" fmla="*/ 475656 h 866181"/>
              <a:gd name="connsiteX68" fmla="*/ 1759744 w 1866900"/>
              <a:gd name="connsiteY68" fmla="*/ 454225 h 866181"/>
              <a:gd name="connsiteX69" fmla="*/ 1754981 w 1866900"/>
              <a:gd name="connsiteY69" fmla="*/ 447081 h 866181"/>
              <a:gd name="connsiteX70" fmla="*/ 1747837 w 1866900"/>
              <a:gd name="connsiteY70" fmla="*/ 432793 h 866181"/>
              <a:gd name="connsiteX71" fmla="*/ 1728787 w 1866900"/>
              <a:gd name="connsiteY71" fmla="*/ 420887 h 866181"/>
              <a:gd name="connsiteX72" fmla="*/ 1721644 w 1866900"/>
              <a:gd name="connsiteY72" fmla="*/ 416125 h 866181"/>
              <a:gd name="connsiteX73" fmla="*/ 1707356 w 1866900"/>
              <a:gd name="connsiteY73" fmla="*/ 411362 h 866181"/>
              <a:gd name="connsiteX74" fmla="*/ 1690687 w 1866900"/>
              <a:gd name="connsiteY74" fmla="*/ 413743 h 866181"/>
              <a:gd name="connsiteX75" fmla="*/ 1654969 w 1866900"/>
              <a:gd name="connsiteY75" fmla="*/ 420887 h 866181"/>
              <a:gd name="connsiteX76" fmla="*/ 1647825 w 1866900"/>
              <a:gd name="connsiteY76" fmla="*/ 435175 h 866181"/>
              <a:gd name="connsiteX77" fmla="*/ 1652587 w 1866900"/>
              <a:gd name="connsiteY77" fmla="*/ 518518 h 866181"/>
              <a:gd name="connsiteX78" fmla="*/ 1657350 w 1866900"/>
              <a:gd name="connsiteY78" fmla="*/ 532806 h 866181"/>
              <a:gd name="connsiteX79" fmla="*/ 1662112 w 1866900"/>
              <a:gd name="connsiteY79" fmla="*/ 549475 h 866181"/>
              <a:gd name="connsiteX80" fmla="*/ 1666875 w 1866900"/>
              <a:gd name="connsiteY80" fmla="*/ 556618 h 866181"/>
              <a:gd name="connsiteX81" fmla="*/ 1676400 w 1866900"/>
              <a:gd name="connsiteY81" fmla="*/ 568525 h 866181"/>
              <a:gd name="connsiteX82" fmla="*/ 1678781 w 1866900"/>
              <a:gd name="connsiteY82" fmla="*/ 575668 h 866181"/>
              <a:gd name="connsiteX83" fmla="*/ 1688306 w 1866900"/>
              <a:gd name="connsiteY83" fmla="*/ 589956 h 866181"/>
              <a:gd name="connsiteX84" fmla="*/ 1693069 w 1866900"/>
              <a:gd name="connsiteY84" fmla="*/ 597100 h 866181"/>
              <a:gd name="connsiteX85" fmla="*/ 1697831 w 1866900"/>
              <a:gd name="connsiteY85" fmla="*/ 611387 h 866181"/>
              <a:gd name="connsiteX86" fmla="*/ 1707356 w 1866900"/>
              <a:gd name="connsiteY86" fmla="*/ 625675 h 866181"/>
              <a:gd name="connsiteX87" fmla="*/ 1714500 w 1866900"/>
              <a:gd name="connsiteY87" fmla="*/ 647106 h 866181"/>
              <a:gd name="connsiteX88" fmla="*/ 1716881 w 1866900"/>
              <a:gd name="connsiteY88" fmla="*/ 654250 h 866181"/>
              <a:gd name="connsiteX89" fmla="*/ 1731169 w 1866900"/>
              <a:gd name="connsiteY89" fmla="*/ 661393 h 866181"/>
              <a:gd name="connsiteX90" fmla="*/ 1781175 w 1866900"/>
              <a:gd name="connsiteY90" fmla="*/ 654250 h 866181"/>
              <a:gd name="connsiteX91" fmla="*/ 1788319 w 1866900"/>
              <a:gd name="connsiteY91" fmla="*/ 649487 h 866181"/>
              <a:gd name="connsiteX92" fmla="*/ 1802606 w 1866900"/>
              <a:gd name="connsiteY92" fmla="*/ 644725 h 866181"/>
              <a:gd name="connsiteX93" fmla="*/ 1809750 w 1866900"/>
              <a:gd name="connsiteY93" fmla="*/ 639962 h 866181"/>
              <a:gd name="connsiteX94" fmla="*/ 1852612 w 1866900"/>
              <a:gd name="connsiteY94" fmla="*/ 639962 h 866181"/>
              <a:gd name="connsiteX95" fmla="*/ 1859756 w 1866900"/>
              <a:gd name="connsiteY95" fmla="*/ 644725 h 866181"/>
              <a:gd name="connsiteX96" fmla="*/ 1862137 w 1866900"/>
              <a:gd name="connsiteY96" fmla="*/ 651868 h 866181"/>
              <a:gd name="connsiteX97" fmla="*/ 1866900 w 1866900"/>
              <a:gd name="connsiteY97" fmla="*/ 659012 h 866181"/>
              <a:gd name="connsiteX98" fmla="*/ 1864519 w 1866900"/>
              <a:gd name="connsiteY98" fmla="*/ 692350 h 866181"/>
              <a:gd name="connsiteX99" fmla="*/ 1857375 w 1866900"/>
              <a:gd name="connsiteY99" fmla="*/ 699493 h 866181"/>
              <a:gd name="connsiteX100" fmla="*/ 1854994 w 1866900"/>
              <a:gd name="connsiteY100" fmla="*/ 706637 h 866181"/>
              <a:gd name="connsiteX101" fmla="*/ 1840706 w 1866900"/>
              <a:gd name="connsiteY101" fmla="*/ 718543 h 866181"/>
              <a:gd name="connsiteX102" fmla="*/ 1833562 w 1866900"/>
              <a:gd name="connsiteY102" fmla="*/ 720925 h 866181"/>
              <a:gd name="connsiteX103" fmla="*/ 1826419 w 1866900"/>
              <a:gd name="connsiteY103" fmla="*/ 725687 h 866181"/>
              <a:gd name="connsiteX104" fmla="*/ 1793081 w 1866900"/>
              <a:gd name="connsiteY104" fmla="*/ 735212 h 866181"/>
              <a:gd name="connsiteX105" fmla="*/ 1785937 w 1866900"/>
              <a:gd name="connsiteY105" fmla="*/ 737593 h 866181"/>
              <a:gd name="connsiteX106" fmla="*/ 1771650 w 1866900"/>
              <a:gd name="connsiteY106" fmla="*/ 747118 h 866181"/>
              <a:gd name="connsiteX107" fmla="*/ 1762125 w 1866900"/>
              <a:gd name="connsiteY107" fmla="*/ 759025 h 866181"/>
              <a:gd name="connsiteX108" fmla="*/ 1754981 w 1866900"/>
              <a:gd name="connsiteY108" fmla="*/ 780456 h 866181"/>
              <a:gd name="connsiteX109" fmla="*/ 1752600 w 1866900"/>
              <a:gd name="connsiteY109" fmla="*/ 787600 h 866181"/>
              <a:gd name="connsiteX110" fmla="*/ 1747837 w 1866900"/>
              <a:gd name="connsiteY110" fmla="*/ 794743 h 866181"/>
              <a:gd name="connsiteX111" fmla="*/ 1745456 w 1866900"/>
              <a:gd name="connsiteY111" fmla="*/ 832843 h 866181"/>
              <a:gd name="connsiteX112" fmla="*/ 1743075 w 1866900"/>
              <a:gd name="connsiteY112" fmla="*/ 839987 h 866181"/>
              <a:gd name="connsiteX113" fmla="*/ 1733550 w 1866900"/>
              <a:gd name="connsiteY113" fmla="*/ 854275 h 866181"/>
              <a:gd name="connsiteX114" fmla="*/ 1712119 w 1866900"/>
              <a:gd name="connsiteY114" fmla="*/ 863800 h 866181"/>
              <a:gd name="connsiteX115" fmla="*/ 1704975 w 1866900"/>
              <a:gd name="connsiteY115" fmla="*/ 866181 h 866181"/>
              <a:gd name="connsiteX116" fmla="*/ 1688306 w 1866900"/>
              <a:gd name="connsiteY116" fmla="*/ 863800 h 866181"/>
              <a:gd name="connsiteX117" fmla="*/ 1678781 w 1866900"/>
              <a:gd name="connsiteY117" fmla="*/ 849512 h 866181"/>
              <a:gd name="connsiteX118" fmla="*/ 1674019 w 1866900"/>
              <a:gd name="connsiteY118" fmla="*/ 842368 h 866181"/>
              <a:gd name="connsiteX119" fmla="*/ 1676400 w 1866900"/>
              <a:gd name="connsiteY119" fmla="*/ 806650 h 866181"/>
              <a:gd name="connsiteX120" fmla="*/ 1678781 w 1866900"/>
              <a:gd name="connsiteY120" fmla="*/ 799506 h 866181"/>
              <a:gd name="connsiteX121" fmla="*/ 1676400 w 1866900"/>
              <a:gd name="connsiteY121" fmla="*/ 739975 h 866181"/>
              <a:gd name="connsiteX122" fmla="*/ 1671637 w 1866900"/>
              <a:gd name="connsiteY122" fmla="*/ 725687 h 866181"/>
              <a:gd name="connsiteX123" fmla="*/ 1664494 w 1866900"/>
              <a:gd name="connsiteY123" fmla="*/ 711400 h 866181"/>
              <a:gd name="connsiteX124" fmla="*/ 1657350 w 1866900"/>
              <a:gd name="connsiteY124" fmla="*/ 706637 h 866181"/>
              <a:gd name="connsiteX125" fmla="*/ 1654969 w 1866900"/>
              <a:gd name="connsiteY125" fmla="*/ 699493 h 866181"/>
              <a:gd name="connsiteX126" fmla="*/ 1645444 w 1866900"/>
              <a:gd name="connsiteY126" fmla="*/ 685206 h 866181"/>
              <a:gd name="connsiteX127" fmla="*/ 1643062 w 1866900"/>
              <a:gd name="connsiteY127" fmla="*/ 678062 h 866181"/>
              <a:gd name="connsiteX128" fmla="*/ 1635919 w 1866900"/>
              <a:gd name="connsiteY128" fmla="*/ 673300 h 866181"/>
              <a:gd name="connsiteX129" fmla="*/ 1624012 w 1866900"/>
              <a:gd name="connsiteY129" fmla="*/ 651868 h 866181"/>
              <a:gd name="connsiteX130" fmla="*/ 1619250 w 1866900"/>
              <a:gd name="connsiteY130" fmla="*/ 644725 h 866181"/>
              <a:gd name="connsiteX131" fmla="*/ 1614487 w 1866900"/>
              <a:gd name="connsiteY131" fmla="*/ 637581 h 866181"/>
              <a:gd name="connsiteX132" fmla="*/ 1609725 w 1866900"/>
              <a:gd name="connsiteY132" fmla="*/ 620912 h 866181"/>
              <a:gd name="connsiteX133" fmla="*/ 1604962 w 1866900"/>
              <a:gd name="connsiteY133" fmla="*/ 606625 h 866181"/>
              <a:gd name="connsiteX134" fmla="*/ 1602581 w 1866900"/>
              <a:gd name="connsiteY134" fmla="*/ 599481 h 866181"/>
              <a:gd name="connsiteX135" fmla="*/ 1597819 w 1866900"/>
              <a:gd name="connsiteY135" fmla="*/ 582812 h 866181"/>
              <a:gd name="connsiteX136" fmla="*/ 1590675 w 1866900"/>
              <a:gd name="connsiteY136" fmla="*/ 575668 h 866181"/>
              <a:gd name="connsiteX137" fmla="*/ 1585912 w 1866900"/>
              <a:gd name="connsiteY137" fmla="*/ 568525 h 866181"/>
              <a:gd name="connsiteX138" fmla="*/ 1571625 w 1866900"/>
              <a:gd name="connsiteY138" fmla="*/ 559000 h 866181"/>
              <a:gd name="connsiteX139" fmla="*/ 1557337 w 1866900"/>
              <a:gd name="connsiteY139" fmla="*/ 547093 h 866181"/>
              <a:gd name="connsiteX140" fmla="*/ 1547812 w 1866900"/>
              <a:gd name="connsiteY140" fmla="*/ 537568 h 866181"/>
              <a:gd name="connsiteX141" fmla="*/ 1538287 w 1866900"/>
              <a:gd name="connsiteY141" fmla="*/ 528043 h 866181"/>
              <a:gd name="connsiteX142" fmla="*/ 1526381 w 1866900"/>
              <a:gd name="connsiteY142" fmla="*/ 513756 h 866181"/>
              <a:gd name="connsiteX143" fmla="*/ 1521619 w 1866900"/>
              <a:gd name="connsiteY143" fmla="*/ 506612 h 866181"/>
              <a:gd name="connsiteX144" fmla="*/ 1514475 w 1866900"/>
              <a:gd name="connsiteY144" fmla="*/ 504231 h 866181"/>
              <a:gd name="connsiteX145" fmla="*/ 1502569 w 1866900"/>
              <a:gd name="connsiteY145" fmla="*/ 492325 h 866181"/>
              <a:gd name="connsiteX146" fmla="*/ 1490662 w 1866900"/>
              <a:gd name="connsiteY146" fmla="*/ 478037 h 866181"/>
              <a:gd name="connsiteX147" fmla="*/ 1469231 w 1866900"/>
              <a:gd name="connsiteY147" fmla="*/ 468512 h 866181"/>
              <a:gd name="connsiteX148" fmla="*/ 1231106 w 1866900"/>
              <a:gd name="connsiteY148" fmla="*/ 466131 h 866181"/>
              <a:gd name="connsiteX149" fmla="*/ 1031081 w 1866900"/>
              <a:gd name="connsiteY149" fmla="*/ 456606 h 866181"/>
              <a:gd name="connsiteX150" fmla="*/ 840581 w 1866900"/>
              <a:gd name="connsiteY150" fmla="*/ 454225 h 866181"/>
              <a:gd name="connsiteX151" fmla="*/ 750094 w 1866900"/>
              <a:gd name="connsiteY151" fmla="*/ 451843 h 866181"/>
              <a:gd name="connsiteX152" fmla="*/ 500063 w 1866900"/>
              <a:gd name="connsiteY152" fmla="*/ 458987 h 866181"/>
              <a:gd name="connsiteX153" fmla="*/ 347662 w 1866900"/>
              <a:gd name="connsiteY153" fmla="*/ 478037 h 866181"/>
              <a:gd name="connsiteX154" fmla="*/ 250031 w 1866900"/>
              <a:gd name="connsiteY154" fmla="*/ 508993 h 866181"/>
              <a:gd name="connsiteX155" fmla="*/ 185737 w 1866900"/>
              <a:gd name="connsiteY155"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26394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47812 w 1866900"/>
              <a:gd name="connsiteY22" fmla="*/ 51793 h 866181"/>
              <a:gd name="connsiteX23" fmla="*/ 1521619 w 1866900"/>
              <a:gd name="connsiteY23" fmla="*/ 30362 h 866181"/>
              <a:gd name="connsiteX24" fmla="*/ 1540668 w 1866900"/>
              <a:gd name="connsiteY24" fmla="*/ 4168 h 866181"/>
              <a:gd name="connsiteX25" fmla="*/ 1566862 w 1866900"/>
              <a:gd name="connsiteY25" fmla="*/ 1787 h 866181"/>
              <a:gd name="connsiteX26" fmla="*/ 1600200 w 1866900"/>
              <a:gd name="connsiteY26" fmla="*/ 13693 h 866181"/>
              <a:gd name="connsiteX27" fmla="*/ 1643062 w 1866900"/>
              <a:gd name="connsiteY27" fmla="*/ 27981 h 866181"/>
              <a:gd name="connsiteX28" fmla="*/ 1688306 w 1866900"/>
              <a:gd name="connsiteY28" fmla="*/ 32743 h 866181"/>
              <a:gd name="connsiteX29" fmla="*/ 1716881 w 1866900"/>
              <a:gd name="connsiteY29" fmla="*/ 42268 h 866181"/>
              <a:gd name="connsiteX30" fmla="*/ 1731169 w 1866900"/>
              <a:gd name="connsiteY30" fmla="*/ 61319 h 866181"/>
              <a:gd name="connsiteX31" fmla="*/ 1697831 w 1866900"/>
              <a:gd name="connsiteY31" fmla="*/ 87512 h 866181"/>
              <a:gd name="connsiteX32" fmla="*/ 1669256 w 1866900"/>
              <a:gd name="connsiteY32" fmla="*/ 99418 h 866181"/>
              <a:gd name="connsiteX33" fmla="*/ 1647825 w 1866900"/>
              <a:gd name="connsiteY33" fmla="*/ 120850 h 866181"/>
              <a:gd name="connsiteX34" fmla="*/ 1635919 w 1866900"/>
              <a:gd name="connsiteY34" fmla="*/ 154187 h 866181"/>
              <a:gd name="connsiteX35" fmla="*/ 1628775 w 1866900"/>
              <a:gd name="connsiteY35" fmla="*/ 199431 h 866181"/>
              <a:gd name="connsiteX36" fmla="*/ 1619251 w 1866900"/>
              <a:gd name="connsiteY36" fmla="*/ 266106 h 866181"/>
              <a:gd name="connsiteX37" fmla="*/ 1628775 w 1866900"/>
              <a:gd name="connsiteY37" fmla="*/ 332781 h 866181"/>
              <a:gd name="connsiteX38" fmla="*/ 1631156 w 1866900"/>
              <a:gd name="connsiteY38" fmla="*/ 339925 h 866181"/>
              <a:gd name="connsiteX39" fmla="*/ 1645444 w 1866900"/>
              <a:gd name="connsiteY39" fmla="*/ 354212 h 866181"/>
              <a:gd name="connsiteX40" fmla="*/ 1652587 w 1866900"/>
              <a:gd name="connsiteY40" fmla="*/ 356593 h 866181"/>
              <a:gd name="connsiteX41" fmla="*/ 1659731 w 1866900"/>
              <a:gd name="connsiteY41" fmla="*/ 361356 h 866181"/>
              <a:gd name="connsiteX42" fmla="*/ 1726406 w 1866900"/>
              <a:gd name="connsiteY42" fmla="*/ 356593 h 866181"/>
              <a:gd name="connsiteX43" fmla="*/ 1733550 w 1866900"/>
              <a:gd name="connsiteY43" fmla="*/ 292300 h 866181"/>
              <a:gd name="connsiteX44" fmla="*/ 1738312 w 1866900"/>
              <a:gd name="connsiteY44" fmla="*/ 266106 h 866181"/>
              <a:gd name="connsiteX45" fmla="*/ 1743075 w 1866900"/>
              <a:gd name="connsiteY45" fmla="*/ 258962 h 866181"/>
              <a:gd name="connsiteX46" fmla="*/ 1750219 w 1866900"/>
              <a:gd name="connsiteY46" fmla="*/ 256581 h 866181"/>
              <a:gd name="connsiteX47" fmla="*/ 1757362 w 1866900"/>
              <a:gd name="connsiteY47" fmla="*/ 251818 h 866181"/>
              <a:gd name="connsiteX48" fmla="*/ 1774031 w 1866900"/>
              <a:gd name="connsiteY48" fmla="*/ 247056 h 866181"/>
              <a:gd name="connsiteX49" fmla="*/ 1797844 w 1866900"/>
              <a:gd name="connsiteY49" fmla="*/ 249437 h 866181"/>
              <a:gd name="connsiteX50" fmla="*/ 1819275 w 1866900"/>
              <a:gd name="connsiteY50" fmla="*/ 266106 h 866181"/>
              <a:gd name="connsiteX51" fmla="*/ 1826419 w 1866900"/>
              <a:gd name="connsiteY51" fmla="*/ 270868 h 866181"/>
              <a:gd name="connsiteX52" fmla="*/ 1838325 w 1866900"/>
              <a:gd name="connsiteY52" fmla="*/ 292300 h 866181"/>
              <a:gd name="connsiteX53" fmla="*/ 1826419 w 1866900"/>
              <a:gd name="connsiteY53" fmla="*/ 323256 h 866181"/>
              <a:gd name="connsiteX54" fmla="*/ 1819275 w 1866900"/>
              <a:gd name="connsiteY54" fmla="*/ 325637 h 866181"/>
              <a:gd name="connsiteX55" fmla="*/ 1804987 w 1866900"/>
              <a:gd name="connsiteY55" fmla="*/ 337543 h 866181"/>
              <a:gd name="connsiteX56" fmla="*/ 1795462 w 1866900"/>
              <a:gd name="connsiteY56" fmla="*/ 351831 h 866181"/>
              <a:gd name="connsiteX57" fmla="*/ 1800225 w 1866900"/>
              <a:gd name="connsiteY57" fmla="*/ 392312 h 866181"/>
              <a:gd name="connsiteX58" fmla="*/ 1802606 w 1866900"/>
              <a:gd name="connsiteY58" fmla="*/ 399456 h 866181"/>
              <a:gd name="connsiteX59" fmla="*/ 1807369 w 1866900"/>
              <a:gd name="connsiteY59" fmla="*/ 406600 h 866181"/>
              <a:gd name="connsiteX60" fmla="*/ 1812131 w 1866900"/>
              <a:gd name="connsiteY60" fmla="*/ 420887 h 866181"/>
              <a:gd name="connsiteX61" fmla="*/ 1824037 w 1866900"/>
              <a:gd name="connsiteY61" fmla="*/ 442318 h 866181"/>
              <a:gd name="connsiteX62" fmla="*/ 1821656 w 1866900"/>
              <a:gd name="connsiteY62" fmla="*/ 480418 h 866181"/>
              <a:gd name="connsiteX63" fmla="*/ 1816894 w 1866900"/>
              <a:gd name="connsiteY63" fmla="*/ 487562 h 866181"/>
              <a:gd name="connsiteX64" fmla="*/ 1788319 w 1866900"/>
              <a:gd name="connsiteY64" fmla="*/ 480418 h 866181"/>
              <a:gd name="connsiteX65" fmla="*/ 1781175 w 1866900"/>
              <a:gd name="connsiteY65" fmla="*/ 478037 h 866181"/>
              <a:gd name="connsiteX66" fmla="*/ 1774031 w 1866900"/>
              <a:gd name="connsiteY66" fmla="*/ 475656 h 866181"/>
              <a:gd name="connsiteX67" fmla="*/ 1759744 w 1866900"/>
              <a:gd name="connsiteY67" fmla="*/ 454225 h 866181"/>
              <a:gd name="connsiteX68" fmla="*/ 1754981 w 1866900"/>
              <a:gd name="connsiteY68" fmla="*/ 447081 h 866181"/>
              <a:gd name="connsiteX69" fmla="*/ 1747837 w 1866900"/>
              <a:gd name="connsiteY69" fmla="*/ 432793 h 866181"/>
              <a:gd name="connsiteX70" fmla="*/ 1728787 w 1866900"/>
              <a:gd name="connsiteY70" fmla="*/ 420887 h 866181"/>
              <a:gd name="connsiteX71" fmla="*/ 1721644 w 1866900"/>
              <a:gd name="connsiteY71" fmla="*/ 416125 h 866181"/>
              <a:gd name="connsiteX72" fmla="*/ 1707356 w 1866900"/>
              <a:gd name="connsiteY72" fmla="*/ 411362 h 866181"/>
              <a:gd name="connsiteX73" fmla="*/ 1690687 w 1866900"/>
              <a:gd name="connsiteY73" fmla="*/ 413743 h 866181"/>
              <a:gd name="connsiteX74" fmla="*/ 1654969 w 1866900"/>
              <a:gd name="connsiteY74" fmla="*/ 420887 h 866181"/>
              <a:gd name="connsiteX75" fmla="*/ 1647825 w 1866900"/>
              <a:gd name="connsiteY75" fmla="*/ 435175 h 866181"/>
              <a:gd name="connsiteX76" fmla="*/ 1652587 w 1866900"/>
              <a:gd name="connsiteY76" fmla="*/ 518518 h 866181"/>
              <a:gd name="connsiteX77" fmla="*/ 1657350 w 1866900"/>
              <a:gd name="connsiteY77" fmla="*/ 532806 h 866181"/>
              <a:gd name="connsiteX78" fmla="*/ 1662112 w 1866900"/>
              <a:gd name="connsiteY78" fmla="*/ 549475 h 866181"/>
              <a:gd name="connsiteX79" fmla="*/ 1666875 w 1866900"/>
              <a:gd name="connsiteY79" fmla="*/ 556618 h 866181"/>
              <a:gd name="connsiteX80" fmla="*/ 1676400 w 1866900"/>
              <a:gd name="connsiteY80" fmla="*/ 568525 h 866181"/>
              <a:gd name="connsiteX81" fmla="*/ 1678781 w 1866900"/>
              <a:gd name="connsiteY81" fmla="*/ 575668 h 866181"/>
              <a:gd name="connsiteX82" fmla="*/ 1688306 w 1866900"/>
              <a:gd name="connsiteY82" fmla="*/ 589956 h 866181"/>
              <a:gd name="connsiteX83" fmla="*/ 1693069 w 1866900"/>
              <a:gd name="connsiteY83" fmla="*/ 597100 h 866181"/>
              <a:gd name="connsiteX84" fmla="*/ 1697831 w 1866900"/>
              <a:gd name="connsiteY84" fmla="*/ 611387 h 866181"/>
              <a:gd name="connsiteX85" fmla="*/ 1707356 w 1866900"/>
              <a:gd name="connsiteY85" fmla="*/ 625675 h 866181"/>
              <a:gd name="connsiteX86" fmla="*/ 1714500 w 1866900"/>
              <a:gd name="connsiteY86" fmla="*/ 647106 h 866181"/>
              <a:gd name="connsiteX87" fmla="*/ 1716881 w 1866900"/>
              <a:gd name="connsiteY87" fmla="*/ 654250 h 866181"/>
              <a:gd name="connsiteX88" fmla="*/ 1731169 w 1866900"/>
              <a:gd name="connsiteY88" fmla="*/ 661393 h 866181"/>
              <a:gd name="connsiteX89" fmla="*/ 1781175 w 1866900"/>
              <a:gd name="connsiteY89" fmla="*/ 654250 h 866181"/>
              <a:gd name="connsiteX90" fmla="*/ 1788319 w 1866900"/>
              <a:gd name="connsiteY90" fmla="*/ 649487 h 866181"/>
              <a:gd name="connsiteX91" fmla="*/ 1802606 w 1866900"/>
              <a:gd name="connsiteY91" fmla="*/ 644725 h 866181"/>
              <a:gd name="connsiteX92" fmla="*/ 1809750 w 1866900"/>
              <a:gd name="connsiteY92" fmla="*/ 639962 h 866181"/>
              <a:gd name="connsiteX93" fmla="*/ 1852612 w 1866900"/>
              <a:gd name="connsiteY93" fmla="*/ 639962 h 866181"/>
              <a:gd name="connsiteX94" fmla="*/ 1859756 w 1866900"/>
              <a:gd name="connsiteY94" fmla="*/ 644725 h 866181"/>
              <a:gd name="connsiteX95" fmla="*/ 1862137 w 1866900"/>
              <a:gd name="connsiteY95" fmla="*/ 651868 h 866181"/>
              <a:gd name="connsiteX96" fmla="*/ 1866900 w 1866900"/>
              <a:gd name="connsiteY96" fmla="*/ 659012 h 866181"/>
              <a:gd name="connsiteX97" fmla="*/ 1864519 w 1866900"/>
              <a:gd name="connsiteY97" fmla="*/ 692350 h 866181"/>
              <a:gd name="connsiteX98" fmla="*/ 1857375 w 1866900"/>
              <a:gd name="connsiteY98" fmla="*/ 699493 h 866181"/>
              <a:gd name="connsiteX99" fmla="*/ 1854994 w 1866900"/>
              <a:gd name="connsiteY99" fmla="*/ 706637 h 866181"/>
              <a:gd name="connsiteX100" fmla="*/ 1840706 w 1866900"/>
              <a:gd name="connsiteY100" fmla="*/ 718543 h 866181"/>
              <a:gd name="connsiteX101" fmla="*/ 1833562 w 1866900"/>
              <a:gd name="connsiteY101" fmla="*/ 720925 h 866181"/>
              <a:gd name="connsiteX102" fmla="*/ 1826419 w 1866900"/>
              <a:gd name="connsiteY102" fmla="*/ 725687 h 866181"/>
              <a:gd name="connsiteX103" fmla="*/ 1793081 w 1866900"/>
              <a:gd name="connsiteY103" fmla="*/ 735212 h 866181"/>
              <a:gd name="connsiteX104" fmla="*/ 1785937 w 1866900"/>
              <a:gd name="connsiteY104" fmla="*/ 737593 h 866181"/>
              <a:gd name="connsiteX105" fmla="*/ 1771650 w 1866900"/>
              <a:gd name="connsiteY105" fmla="*/ 747118 h 866181"/>
              <a:gd name="connsiteX106" fmla="*/ 1762125 w 1866900"/>
              <a:gd name="connsiteY106" fmla="*/ 759025 h 866181"/>
              <a:gd name="connsiteX107" fmla="*/ 1754981 w 1866900"/>
              <a:gd name="connsiteY107" fmla="*/ 780456 h 866181"/>
              <a:gd name="connsiteX108" fmla="*/ 1752600 w 1866900"/>
              <a:gd name="connsiteY108" fmla="*/ 787600 h 866181"/>
              <a:gd name="connsiteX109" fmla="*/ 1747837 w 1866900"/>
              <a:gd name="connsiteY109" fmla="*/ 794743 h 866181"/>
              <a:gd name="connsiteX110" fmla="*/ 1745456 w 1866900"/>
              <a:gd name="connsiteY110" fmla="*/ 832843 h 866181"/>
              <a:gd name="connsiteX111" fmla="*/ 1743075 w 1866900"/>
              <a:gd name="connsiteY111" fmla="*/ 839987 h 866181"/>
              <a:gd name="connsiteX112" fmla="*/ 1733550 w 1866900"/>
              <a:gd name="connsiteY112" fmla="*/ 854275 h 866181"/>
              <a:gd name="connsiteX113" fmla="*/ 1712119 w 1866900"/>
              <a:gd name="connsiteY113" fmla="*/ 863800 h 866181"/>
              <a:gd name="connsiteX114" fmla="*/ 1704975 w 1866900"/>
              <a:gd name="connsiteY114" fmla="*/ 866181 h 866181"/>
              <a:gd name="connsiteX115" fmla="*/ 1688306 w 1866900"/>
              <a:gd name="connsiteY115" fmla="*/ 863800 h 866181"/>
              <a:gd name="connsiteX116" fmla="*/ 1678781 w 1866900"/>
              <a:gd name="connsiteY116" fmla="*/ 849512 h 866181"/>
              <a:gd name="connsiteX117" fmla="*/ 1674019 w 1866900"/>
              <a:gd name="connsiteY117" fmla="*/ 842368 h 866181"/>
              <a:gd name="connsiteX118" fmla="*/ 1676400 w 1866900"/>
              <a:gd name="connsiteY118" fmla="*/ 806650 h 866181"/>
              <a:gd name="connsiteX119" fmla="*/ 1678781 w 1866900"/>
              <a:gd name="connsiteY119" fmla="*/ 799506 h 866181"/>
              <a:gd name="connsiteX120" fmla="*/ 1676400 w 1866900"/>
              <a:gd name="connsiteY120" fmla="*/ 739975 h 866181"/>
              <a:gd name="connsiteX121" fmla="*/ 1671637 w 1866900"/>
              <a:gd name="connsiteY121" fmla="*/ 725687 h 866181"/>
              <a:gd name="connsiteX122" fmla="*/ 1664494 w 1866900"/>
              <a:gd name="connsiteY122" fmla="*/ 711400 h 866181"/>
              <a:gd name="connsiteX123" fmla="*/ 1657350 w 1866900"/>
              <a:gd name="connsiteY123" fmla="*/ 706637 h 866181"/>
              <a:gd name="connsiteX124" fmla="*/ 1654969 w 1866900"/>
              <a:gd name="connsiteY124" fmla="*/ 699493 h 866181"/>
              <a:gd name="connsiteX125" fmla="*/ 1645444 w 1866900"/>
              <a:gd name="connsiteY125" fmla="*/ 685206 h 866181"/>
              <a:gd name="connsiteX126" fmla="*/ 1643062 w 1866900"/>
              <a:gd name="connsiteY126" fmla="*/ 678062 h 866181"/>
              <a:gd name="connsiteX127" fmla="*/ 1635919 w 1866900"/>
              <a:gd name="connsiteY127" fmla="*/ 673300 h 866181"/>
              <a:gd name="connsiteX128" fmla="*/ 1624012 w 1866900"/>
              <a:gd name="connsiteY128" fmla="*/ 651868 h 866181"/>
              <a:gd name="connsiteX129" fmla="*/ 1619250 w 1866900"/>
              <a:gd name="connsiteY129" fmla="*/ 644725 h 866181"/>
              <a:gd name="connsiteX130" fmla="*/ 1614487 w 1866900"/>
              <a:gd name="connsiteY130" fmla="*/ 637581 h 866181"/>
              <a:gd name="connsiteX131" fmla="*/ 1609725 w 1866900"/>
              <a:gd name="connsiteY131" fmla="*/ 620912 h 866181"/>
              <a:gd name="connsiteX132" fmla="*/ 1604962 w 1866900"/>
              <a:gd name="connsiteY132" fmla="*/ 606625 h 866181"/>
              <a:gd name="connsiteX133" fmla="*/ 1602581 w 1866900"/>
              <a:gd name="connsiteY133" fmla="*/ 599481 h 866181"/>
              <a:gd name="connsiteX134" fmla="*/ 1597819 w 1866900"/>
              <a:gd name="connsiteY134" fmla="*/ 582812 h 866181"/>
              <a:gd name="connsiteX135" fmla="*/ 1590675 w 1866900"/>
              <a:gd name="connsiteY135" fmla="*/ 575668 h 866181"/>
              <a:gd name="connsiteX136" fmla="*/ 1585912 w 1866900"/>
              <a:gd name="connsiteY136" fmla="*/ 568525 h 866181"/>
              <a:gd name="connsiteX137" fmla="*/ 1571625 w 1866900"/>
              <a:gd name="connsiteY137" fmla="*/ 559000 h 866181"/>
              <a:gd name="connsiteX138" fmla="*/ 1557337 w 1866900"/>
              <a:gd name="connsiteY138" fmla="*/ 547093 h 866181"/>
              <a:gd name="connsiteX139" fmla="*/ 1547812 w 1866900"/>
              <a:gd name="connsiteY139" fmla="*/ 537568 h 866181"/>
              <a:gd name="connsiteX140" fmla="*/ 1538287 w 1866900"/>
              <a:gd name="connsiteY140" fmla="*/ 528043 h 866181"/>
              <a:gd name="connsiteX141" fmla="*/ 1526381 w 1866900"/>
              <a:gd name="connsiteY141" fmla="*/ 513756 h 866181"/>
              <a:gd name="connsiteX142" fmla="*/ 1521619 w 1866900"/>
              <a:gd name="connsiteY142" fmla="*/ 506612 h 866181"/>
              <a:gd name="connsiteX143" fmla="*/ 1514475 w 1866900"/>
              <a:gd name="connsiteY143" fmla="*/ 504231 h 866181"/>
              <a:gd name="connsiteX144" fmla="*/ 1502569 w 1866900"/>
              <a:gd name="connsiteY144" fmla="*/ 492325 h 866181"/>
              <a:gd name="connsiteX145" fmla="*/ 1490662 w 1866900"/>
              <a:gd name="connsiteY145" fmla="*/ 478037 h 866181"/>
              <a:gd name="connsiteX146" fmla="*/ 1469231 w 1866900"/>
              <a:gd name="connsiteY146" fmla="*/ 468512 h 866181"/>
              <a:gd name="connsiteX147" fmla="*/ 1231106 w 1866900"/>
              <a:gd name="connsiteY147" fmla="*/ 466131 h 866181"/>
              <a:gd name="connsiteX148" fmla="*/ 1031081 w 1866900"/>
              <a:gd name="connsiteY148" fmla="*/ 456606 h 866181"/>
              <a:gd name="connsiteX149" fmla="*/ 840581 w 1866900"/>
              <a:gd name="connsiteY149" fmla="*/ 454225 h 866181"/>
              <a:gd name="connsiteX150" fmla="*/ 750094 w 1866900"/>
              <a:gd name="connsiteY150" fmla="*/ 451843 h 866181"/>
              <a:gd name="connsiteX151" fmla="*/ 500063 w 1866900"/>
              <a:gd name="connsiteY151" fmla="*/ 458987 h 866181"/>
              <a:gd name="connsiteX152" fmla="*/ 347662 w 1866900"/>
              <a:gd name="connsiteY152" fmla="*/ 478037 h 866181"/>
              <a:gd name="connsiteX153" fmla="*/ 250031 w 1866900"/>
              <a:gd name="connsiteY153" fmla="*/ 508993 h 866181"/>
              <a:gd name="connsiteX154" fmla="*/ 185737 w 1866900"/>
              <a:gd name="connsiteY154"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21619 w 1866900"/>
              <a:gd name="connsiteY22" fmla="*/ 30362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69256 w 1866900"/>
              <a:gd name="connsiteY31" fmla="*/ 99418 h 866181"/>
              <a:gd name="connsiteX32" fmla="*/ 1647825 w 1866900"/>
              <a:gd name="connsiteY32" fmla="*/ 120850 h 866181"/>
              <a:gd name="connsiteX33" fmla="*/ 1635919 w 1866900"/>
              <a:gd name="connsiteY33" fmla="*/ 154187 h 866181"/>
              <a:gd name="connsiteX34" fmla="*/ 1628775 w 1866900"/>
              <a:gd name="connsiteY34" fmla="*/ 199431 h 866181"/>
              <a:gd name="connsiteX35" fmla="*/ 1619251 w 1866900"/>
              <a:gd name="connsiteY35" fmla="*/ 266106 h 866181"/>
              <a:gd name="connsiteX36" fmla="*/ 1628775 w 1866900"/>
              <a:gd name="connsiteY36" fmla="*/ 332781 h 866181"/>
              <a:gd name="connsiteX37" fmla="*/ 1631156 w 1866900"/>
              <a:gd name="connsiteY37" fmla="*/ 339925 h 866181"/>
              <a:gd name="connsiteX38" fmla="*/ 1645444 w 1866900"/>
              <a:gd name="connsiteY38" fmla="*/ 354212 h 866181"/>
              <a:gd name="connsiteX39" fmla="*/ 1652587 w 1866900"/>
              <a:gd name="connsiteY39" fmla="*/ 356593 h 866181"/>
              <a:gd name="connsiteX40" fmla="*/ 1659731 w 1866900"/>
              <a:gd name="connsiteY40" fmla="*/ 361356 h 866181"/>
              <a:gd name="connsiteX41" fmla="*/ 1726406 w 1866900"/>
              <a:gd name="connsiteY41" fmla="*/ 356593 h 866181"/>
              <a:gd name="connsiteX42" fmla="*/ 1733550 w 1866900"/>
              <a:gd name="connsiteY42" fmla="*/ 292300 h 866181"/>
              <a:gd name="connsiteX43" fmla="*/ 1738312 w 1866900"/>
              <a:gd name="connsiteY43" fmla="*/ 266106 h 866181"/>
              <a:gd name="connsiteX44" fmla="*/ 1743075 w 1866900"/>
              <a:gd name="connsiteY44" fmla="*/ 258962 h 866181"/>
              <a:gd name="connsiteX45" fmla="*/ 1750219 w 1866900"/>
              <a:gd name="connsiteY45" fmla="*/ 256581 h 866181"/>
              <a:gd name="connsiteX46" fmla="*/ 1757362 w 1866900"/>
              <a:gd name="connsiteY46" fmla="*/ 251818 h 866181"/>
              <a:gd name="connsiteX47" fmla="*/ 1774031 w 1866900"/>
              <a:gd name="connsiteY47" fmla="*/ 247056 h 866181"/>
              <a:gd name="connsiteX48" fmla="*/ 1797844 w 1866900"/>
              <a:gd name="connsiteY48" fmla="*/ 249437 h 866181"/>
              <a:gd name="connsiteX49" fmla="*/ 1819275 w 1866900"/>
              <a:gd name="connsiteY49" fmla="*/ 266106 h 866181"/>
              <a:gd name="connsiteX50" fmla="*/ 1826419 w 1866900"/>
              <a:gd name="connsiteY50" fmla="*/ 270868 h 866181"/>
              <a:gd name="connsiteX51" fmla="*/ 1838325 w 1866900"/>
              <a:gd name="connsiteY51" fmla="*/ 292300 h 866181"/>
              <a:gd name="connsiteX52" fmla="*/ 1826419 w 1866900"/>
              <a:gd name="connsiteY52" fmla="*/ 323256 h 866181"/>
              <a:gd name="connsiteX53" fmla="*/ 1819275 w 1866900"/>
              <a:gd name="connsiteY53" fmla="*/ 325637 h 866181"/>
              <a:gd name="connsiteX54" fmla="*/ 1804987 w 1866900"/>
              <a:gd name="connsiteY54" fmla="*/ 337543 h 866181"/>
              <a:gd name="connsiteX55" fmla="*/ 1795462 w 1866900"/>
              <a:gd name="connsiteY55" fmla="*/ 351831 h 866181"/>
              <a:gd name="connsiteX56" fmla="*/ 1800225 w 1866900"/>
              <a:gd name="connsiteY56" fmla="*/ 392312 h 866181"/>
              <a:gd name="connsiteX57" fmla="*/ 1802606 w 1866900"/>
              <a:gd name="connsiteY57" fmla="*/ 399456 h 866181"/>
              <a:gd name="connsiteX58" fmla="*/ 1807369 w 1866900"/>
              <a:gd name="connsiteY58" fmla="*/ 406600 h 866181"/>
              <a:gd name="connsiteX59" fmla="*/ 1812131 w 1866900"/>
              <a:gd name="connsiteY59" fmla="*/ 420887 h 866181"/>
              <a:gd name="connsiteX60" fmla="*/ 1824037 w 1866900"/>
              <a:gd name="connsiteY60" fmla="*/ 442318 h 866181"/>
              <a:gd name="connsiteX61" fmla="*/ 1821656 w 1866900"/>
              <a:gd name="connsiteY61" fmla="*/ 480418 h 866181"/>
              <a:gd name="connsiteX62" fmla="*/ 1816894 w 1866900"/>
              <a:gd name="connsiteY62" fmla="*/ 487562 h 866181"/>
              <a:gd name="connsiteX63" fmla="*/ 1788319 w 1866900"/>
              <a:gd name="connsiteY63" fmla="*/ 480418 h 866181"/>
              <a:gd name="connsiteX64" fmla="*/ 1781175 w 1866900"/>
              <a:gd name="connsiteY64" fmla="*/ 478037 h 866181"/>
              <a:gd name="connsiteX65" fmla="*/ 1774031 w 1866900"/>
              <a:gd name="connsiteY65" fmla="*/ 475656 h 866181"/>
              <a:gd name="connsiteX66" fmla="*/ 1759744 w 1866900"/>
              <a:gd name="connsiteY66" fmla="*/ 454225 h 866181"/>
              <a:gd name="connsiteX67" fmla="*/ 1754981 w 1866900"/>
              <a:gd name="connsiteY67" fmla="*/ 447081 h 866181"/>
              <a:gd name="connsiteX68" fmla="*/ 1747837 w 1866900"/>
              <a:gd name="connsiteY68" fmla="*/ 432793 h 866181"/>
              <a:gd name="connsiteX69" fmla="*/ 1728787 w 1866900"/>
              <a:gd name="connsiteY69" fmla="*/ 420887 h 866181"/>
              <a:gd name="connsiteX70" fmla="*/ 1721644 w 1866900"/>
              <a:gd name="connsiteY70" fmla="*/ 416125 h 866181"/>
              <a:gd name="connsiteX71" fmla="*/ 1707356 w 1866900"/>
              <a:gd name="connsiteY71" fmla="*/ 411362 h 866181"/>
              <a:gd name="connsiteX72" fmla="*/ 1690687 w 1866900"/>
              <a:gd name="connsiteY72" fmla="*/ 413743 h 866181"/>
              <a:gd name="connsiteX73" fmla="*/ 1654969 w 1866900"/>
              <a:gd name="connsiteY73" fmla="*/ 420887 h 866181"/>
              <a:gd name="connsiteX74" fmla="*/ 1647825 w 1866900"/>
              <a:gd name="connsiteY74" fmla="*/ 435175 h 866181"/>
              <a:gd name="connsiteX75" fmla="*/ 1652587 w 1866900"/>
              <a:gd name="connsiteY75" fmla="*/ 518518 h 866181"/>
              <a:gd name="connsiteX76" fmla="*/ 1657350 w 1866900"/>
              <a:gd name="connsiteY76" fmla="*/ 532806 h 866181"/>
              <a:gd name="connsiteX77" fmla="*/ 1662112 w 1866900"/>
              <a:gd name="connsiteY77" fmla="*/ 549475 h 866181"/>
              <a:gd name="connsiteX78" fmla="*/ 1666875 w 1866900"/>
              <a:gd name="connsiteY78" fmla="*/ 556618 h 866181"/>
              <a:gd name="connsiteX79" fmla="*/ 1676400 w 1866900"/>
              <a:gd name="connsiteY79" fmla="*/ 568525 h 866181"/>
              <a:gd name="connsiteX80" fmla="*/ 1678781 w 1866900"/>
              <a:gd name="connsiteY80" fmla="*/ 575668 h 866181"/>
              <a:gd name="connsiteX81" fmla="*/ 1688306 w 1866900"/>
              <a:gd name="connsiteY81" fmla="*/ 589956 h 866181"/>
              <a:gd name="connsiteX82" fmla="*/ 1693069 w 1866900"/>
              <a:gd name="connsiteY82" fmla="*/ 597100 h 866181"/>
              <a:gd name="connsiteX83" fmla="*/ 1697831 w 1866900"/>
              <a:gd name="connsiteY83" fmla="*/ 611387 h 866181"/>
              <a:gd name="connsiteX84" fmla="*/ 1707356 w 1866900"/>
              <a:gd name="connsiteY84" fmla="*/ 625675 h 866181"/>
              <a:gd name="connsiteX85" fmla="*/ 1714500 w 1866900"/>
              <a:gd name="connsiteY85" fmla="*/ 647106 h 866181"/>
              <a:gd name="connsiteX86" fmla="*/ 1716881 w 1866900"/>
              <a:gd name="connsiteY86" fmla="*/ 654250 h 866181"/>
              <a:gd name="connsiteX87" fmla="*/ 1731169 w 1866900"/>
              <a:gd name="connsiteY87" fmla="*/ 661393 h 866181"/>
              <a:gd name="connsiteX88" fmla="*/ 1781175 w 1866900"/>
              <a:gd name="connsiteY88" fmla="*/ 654250 h 866181"/>
              <a:gd name="connsiteX89" fmla="*/ 1788319 w 1866900"/>
              <a:gd name="connsiteY89" fmla="*/ 649487 h 866181"/>
              <a:gd name="connsiteX90" fmla="*/ 1802606 w 1866900"/>
              <a:gd name="connsiteY90" fmla="*/ 644725 h 866181"/>
              <a:gd name="connsiteX91" fmla="*/ 1809750 w 1866900"/>
              <a:gd name="connsiteY91" fmla="*/ 639962 h 866181"/>
              <a:gd name="connsiteX92" fmla="*/ 1852612 w 1866900"/>
              <a:gd name="connsiteY92" fmla="*/ 639962 h 866181"/>
              <a:gd name="connsiteX93" fmla="*/ 1859756 w 1866900"/>
              <a:gd name="connsiteY93" fmla="*/ 644725 h 866181"/>
              <a:gd name="connsiteX94" fmla="*/ 1862137 w 1866900"/>
              <a:gd name="connsiteY94" fmla="*/ 651868 h 866181"/>
              <a:gd name="connsiteX95" fmla="*/ 1866900 w 1866900"/>
              <a:gd name="connsiteY95" fmla="*/ 659012 h 866181"/>
              <a:gd name="connsiteX96" fmla="*/ 1864519 w 1866900"/>
              <a:gd name="connsiteY96" fmla="*/ 692350 h 866181"/>
              <a:gd name="connsiteX97" fmla="*/ 1857375 w 1866900"/>
              <a:gd name="connsiteY97" fmla="*/ 699493 h 866181"/>
              <a:gd name="connsiteX98" fmla="*/ 1854994 w 1866900"/>
              <a:gd name="connsiteY98" fmla="*/ 706637 h 866181"/>
              <a:gd name="connsiteX99" fmla="*/ 1840706 w 1866900"/>
              <a:gd name="connsiteY99" fmla="*/ 718543 h 866181"/>
              <a:gd name="connsiteX100" fmla="*/ 1833562 w 1866900"/>
              <a:gd name="connsiteY100" fmla="*/ 720925 h 866181"/>
              <a:gd name="connsiteX101" fmla="*/ 1826419 w 1866900"/>
              <a:gd name="connsiteY101" fmla="*/ 725687 h 866181"/>
              <a:gd name="connsiteX102" fmla="*/ 1793081 w 1866900"/>
              <a:gd name="connsiteY102" fmla="*/ 735212 h 866181"/>
              <a:gd name="connsiteX103" fmla="*/ 1785937 w 1866900"/>
              <a:gd name="connsiteY103" fmla="*/ 737593 h 866181"/>
              <a:gd name="connsiteX104" fmla="*/ 1771650 w 1866900"/>
              <a:gd name="connsiteY104" fmla="*/ 747118 h 866181"/>
              <a:gd name="connsiteX105" fmla="*/ 1762125 w 1866900"/>
              <a:gd name="connsiteY105" fmla="*/ 759025 h 866181"/>
              <a:gd name="connsiteX106" fmla="*/ 1754981 w 1866900"/>
              <a:gd name="connsiteY106" fmla="*/ 780456 h 866181"/>
              <a:gd name="connsiteX107" fmla="*/ 1752600 w 1866900"/>
              <a:gd name="connsiteY107" fmla="*/ 787600 h 866181"/>
              <a:gd name="connsiteX108" fmla="*/ 1747837 w 1866900"/>
              <a:gd name="connsiteY108" fmla="*/ 794743 h 866181"/>
              <a:gd name="connsiteX109" fmla="*/ 1745456 w 1866900"/>
              <a:gd name="connsiteY109" fmla="*/ 832843 h 866181"/>
              <a:gd name="connsiteX110" fmla="*/ 1743075 w 1866900"/>
              <a:gd name="connsiteY110" fmla="*/ 839987 h 866181"/>
              <a:gd name="connsiteX111" fmla="*/ 1733550 w 1866900"/>
              <a:gd name="connsiteY111" fmla="*/ 854275 h 866181"/>
              <a:gd name="connsiteX112" fmla="*/ 1712119 w 1866900"/>
              <a:gd name="connsiteY112" fmla="*/ 863800 h 866181"/>
              <a:gd name="connsiteX113" fmla="*/ 1704975 w 1866900"/>
              <a:gd name="connsiteY113" fmla="*/ 866181 h 866181"/>
              <a:gd name="connsiteX114" fmla="*/ 1688306 w 1866900"/>
              <a:gd name="connsiteY114" fmla="*/ 863800 h 866181"/>
              <a:gd name="connsiteX115" fmla="*/ 1678781 w 1866900"/>
              <a:gd name="connsiteY115" fmla="*/ 849512 h 866181"/>
              <a:gd name="connsiteX116" fmla="*/ 1674019 w 1866900"/>
              <a:gd name="connsiteY116" fmla="*/ 842368 h 866181"/>
              <a:gd name="connsiteX117" fmla="*/ 1676400 w 1866900"/>
              <a:gd name="connsiteY117" fmla="*/ 806650 h 866181"/>
              <a:gd name="connsiteX118" fmla="*/ 1678781 w 1866900"/>
              <a:gd name="connsiteY118" fmla="*/ 799506 h 866181"/>
              <a:gd name="connsiteX119" fmla="*/ 1676400 w 1866900"/>
              <a:gd name="connsiteY119" fmla="*/ 739975 h 866181"/>
              <a:gd name="connsiteX120" fmla="*/ 1671637 w 1866900"/>
              <a:gd name="connsiteY120" fmla="*/ 725687 h 866181"/>
              <a:gd name="connsiteX121" fmla="*/ 1664494 w 1866900"/>
              <a:gd name="connsiteY121" fmla="*/ 711400 h 866181"/>
              <a:gd name="connsiteX122" fmla="*/ 1657350 w 1866900"/>
              <a:gd name="connsiteY122" fmla="*/ 706637 h 866181"/>
              <a:gd name="connsiteX123" fmla="*/ 1654969 w 1866900"/>
              <a:gd name="connsiteY123" fmla="*/ 699493 h 866181"/>
              <a:gd name="connsiteX124" fmla="*/ 1645444 w 1866900"/>
              <a:gd name="connsiteY124" fmla="*/ 685206 h 866181"/>
              <a:gd name="connsiteX125" fmla="*/ 1643062 w 1866900"/>
              <a:gd name="connsiteY125" fmla="*/ 678062 h 866181"/>
              <a:gd name="connsiteX126" fmla="*/ 1635919 w 1866900"/>
              <a:gd name="connsiteY126" fmla="*/ 673300 h 866181"/>
              <a:gd name="connsiteX127" fmla="*/ 1624012 w 1866900"/>
              <a:gd name="connsiteY127" fmla="*/ 651868 h 866181"/>
              <a:gd name="connsiteX128" fmla="*/ 1619250 w 1866900"/>
              <a:gd name="connsiteY128" fmla="*/ 644725 h 866181"/>
              <a:gd name="connsiteX129" fmla="*/ 1614487 w 1866900"/>
              <a:gd name="connsiteY129" fmla="*/ 637581 h 866181"/>
              <a:gd name="connsiteX130" fmla="*/ 1609725 w 1866900"/>
              <a:gd name="connsiteY130" fmla="*/ 620912 h 866181"/>
              <a:gd name="connsiteX131" fmla="*/ 1604962 w 1866900"/>
              <a:gd name="connsiteY131" fmla="*/ 606625 h 866181"/>
              <a:gd name="connsiteX132" fmla="*/ 1602581 w 1866900"/>
              <a:gd name="connsiteY132" fmla="*/ 599481 h 866181"/>
              <a:gd name="connsiteX133" fmla="*/ 1597819 w 1866900"/>
              <a:gd name="connsiteY133" fmla="*/ 582812 h 866181"/>
              <a:gd name="connsiteX134" fmla="*/ 1590675 w 1866900"/>
              <a:gd name="connsiteY134" fmla="*/ 575668 h 866181"/>
              <a:gd name="connsiteX135" fmla="*/ 1585912 w 1866900"/>
              <a:gd name="connsiteY135" fmla="*/ 568525 h 866181"/>
              <a:gd name="connsiteX136" fmla="*/ 1571625 w 1866900"/>
              <a:gd name="connsiteY136" fmla="*/ 559000 h 866181"/>
              <a:gd name="connsiteX137" fmla="*/ 1557337 w 1866900"/>
              <a:gd name="connsiteY137" fmla="*/ 547093 h 866181"/>
              <a:gd name="connsiteX138" fmla="*/ 1547812 w 1866900"/>
              <a:gd name="connsiteY138" fmla="*/ 537568 h 866181"/>
              <a:gd name="connsiteX139" fmla="*/ 1538287 w 1866900"/>
              <a:gd name="connsiteY139" fmla="*/ 528043 h 866181"/>
              <a:gd name="connsiteX140" fmla="*/ 1526381 w 1866900"/>
              <a:gd name="connsiteY140" fmla="*/ 513756 h 866181"/>
              <a:gd name="connsiteX141" fmla="*/ 1521619 w 1866900"/>
              <a:gd name="connsiteY141" fmla="*/ 506612 h 866181"/>
              <a:gd name="connsiteX142" fmla="*/ 1514475 w 1866900"/>
              <a:gd name="connsiteY142" fmla="*/ 504231 h 866181"/>
              <a:gd name="connsiteX143" fmla="*/ 1502569 w 1866900"/>
              <a:gd name="connsiteY143" fmla="*/ 492325 h 866181"/>
              <a:gd name="connsiteX144" fmla="*/ 1490662 w 1866900"/>
              <a:gd name="connsiteY144" fmla="*/ 478037 h 866181"/>
              <a:gd name="connsiteX145" fmla="*/ 1469231 w 1866900"/>
              <a:gd name="connsiteY145" fmla="*/ 468512 h 866181"/>
              <a:gd name="connsiteX146" fmla="*/ 1231106 w 1866900"/>
              <a:gd name="connsiteY146" fmla="*/ 466131 h 866181"/>
              <a:gd name="connsiteX147" fmla="*/ 1031081 w 1866900"/>
              <a:gd name="connsiteY147" fmla="*/ 456606 h 866181"/>
              <a:gd name="connsiteX148" fmla="*/ 840581 w 1866900"/>
              <a:gd name="connsiteY148" fmla="*/ 454225 h 866181"/>
              <a:gd name="connsiteX149" fmla="*/ 750094 w 1866900"/>
              <a:gd name="connsiteY149" fmla="*/ 451843 h 866181"/>
              <a:gd name="connsiteX150" fmla="*/ 500063 w 1866900"/>
              <a:gd name="connsiteY150" fmla="*/ 458987 h 866181"/>
              <a:gd name="connsiteX151" fmla="*/ 347662 w 1866900"/>
              <a:gd name="connsiteY151" fmla="*/ 478037 h 866181"/>
              <a:gd name="connsiteX152" fmla="*/ 250031 w 1866900"/>
              <a:gd name="connsiteY152" fmla="*/ 508993 h 866181"/>
              <a:gd name="connsiteX153" fmla="*/ 185737 w 1866900"/>
              <a:gd name="connsiteY15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69256 w 1866900"/>
              <a:gd name="connsiteY31" fmla="*/ 99418 h 866181"/>
              <a:gd name="connsiteX32" fmla="*/ 1647825 w 1866900"/>
              <a:gd name="connsiteY32" fmla="*/ 120850 h 866181"/>
              <a:gd name="connsiteX33" fmla="*/ 1635919 w 1866900"/>
              <a:gd name="connsiteY33" fmla="*/ 154187 h 866181"/>
              <a:gd name="connsiteX34" fmla="*/ 1628775 w 1866900"/>
              <a:gd name="connsiteY34" fmla="*/ 199431 h 866181"/>
              <a:gd name="connsiteX35" fmla="*/ 1619251 w 1866900"/>
              <a:gd name="connsiteY35" fmla="*/ 266106 h 866181"/>
              <a:gd name="connsiteX36" fmla="*/ 1628775 w 1866900"/>
              <a:gd name="connsiteY36" fmla="*/ 332781 h 866181"/>
              <a:gd name="connsiteX37" fmla="*/ 1631156 w 1866900"/>
              <a:gd name="connsiteY37" fmla="*/ 339925 h 866181"/>
              <a:gd name="connsiteX38" fmla="*/ 1645444 w 1866900"/>
              <a:gd name="connsiteY38" fmla="*/ 354212 h 866181"/>
              <a:gd name="connsiteX39" fmla="*/ 1652587 w 1866900"/>
              <a:gd name="connsiteY39" fmla="*/ 356593 h 866181"/>
              <a:gd name="connsiteX40" fmla="*/ 1659731 w 1866900"/>
              <a:gd name="connsiteY40" fmla="*/ 361356 h 866181"/>
              <a:gd name="connsiteX41" fmla="*/ 1726406 w 1866900"/>
              <a:gd name="connsiteY41" fmla="*/ 356593 h 866181"/>
              <a:gd name="connsiteX42" fmla="*/ 1733550 w 1866900"/>
              <a:gd name="connsiteY42" fmla="*/ 292300 h 866181"/>
              <a:gd name="connsiteX43" fmla="*/ 1738312 w 1866900"/>
              <a:gd name="connsiteY43" fmla="*/ 266106 h 866181"/>
              <a:gd name="connsiteX44" fmla="*/ 1743075 w 1866900"/>
              <a:gd name="connsiteY44" fmla="*/ 258962 h 866181"/>
              <a:gd name="connsiteX45" fmla="*/ 1750219 w 1866900"/>
              <a:gd name="connsiteY45" fmla="*/ 256581 h 866181"/>
              <a:gd name="connsiteX46" fmla="*/ 1757362 w 1866900"/>
              <a:gd name="connsiteY46" fmla="*/ 251818 h 866181"/>
              <a:gd name="connsiteX47" fmla="*/ 1774031 w 1866900"/>
              <a:gd name="connsiteY47" fmla="*/ 247056 h 866181"/>
              <a:gd name="connsiteX48" fmla="*/ 1797844 w 1866900"/>
              <a:gd name="connsiteY48" fmla="*/ 249437 h 866181"/>
              <a:gd name="connsiteX49" fmla="*/ 1819275 w 1866900"/>
              <a:gd name="connsiteY49" fmla="*/ 266106 h 866181"/>
              <a:gd name="connsiteX50" fmla="*/ 1826419 w 1866900"/>
              <a:gd name="connsiteY50" fmla="*/ 270868 h 866181"/>
              <a:gd name="connsiteX51" fmla="*/ 1838325 w 1866900"/>
              <a:gd name="connsiteY51" fmla="*/ 292300 h 866181"/>
              <a:gd name="connsiteX52" fmla="*/ 1826419 w 1866900"/>
              <a:gd name="connsiteY52" fmla="*/ 323256 h 866181"/>
              <a:gd name="connsiteX53" fmla="*/ 1819275 w 1866900"/>
              <a:gd name="connsiteY53" fmla="*/ 325637 h 866181"/>
              <a:gd name="connsiteX54" fmla="*/ 1804987 w 1866900"/>
              <a:gd name="connsiteY54" fmla="*/ 337543 h 866181"/>
              <a:gd name="connsiteX55" fmla="*/ 1795462 w 1866900"/>
              <a:gd name="connsiteY55" fmla="*/ 351831 h 866181"/>
              <a:gd name="connsiteX56" fmla="*/ 1800225 w 1866900"/>
              <a:gd name="connsiteY56" fmla="*/ 392312 h 866181"/>
              <a:gd name="connsiteX57" fmla="*/ 1802606 w 1866900"/>
              <a:gd name="connsiteY57" fmla="*/ 399456 h 866181"/>
              <a:gd name="connsiteX58" fmla="*/ 1807369 w 1866900"/>
              <a:gd name="connsiteY58" fmla="*/ 406600 h 866181"/>
              <a:gd name="connsiteX59" fmla="*/ 1812131 w 1866900"/>
              <a:gd name="connsiteY59" fmla="*/ 420887 h 866181"/>
              <a:gd name="connsiteX60" fmla="*/ 1824037 w 1866900"/>
              <a:gd name="connsiteY60" fmla="*/ 442318 h 866181"/>
              <a:gd name="connsiteX61" fmla="*/ 1821656 w 1866900"/>
              <a:gd name="connsiteY61" fmla="*/ 480418 h 866181"/>
              <a:gd name="connsiteX62" fmla="*/ 1816894 w 1866900"/>
              <a:gd name="connsiteY62" fmla="*/ 487562 h 866181"/>
              <a:gd name="connsiteX63" fmla="*/ 1788319 w 1866900"/>
              <a:gd name="connsiteY63" fmla="*/ 480418 h 866181"/>
              <a:gd name="connsiteX64" fmla="*/ 1781175 w 1866900"/>
              <a:gd name="connsiteY64" fmla="*/ 478037 h 866181"/>
              <a:gd name="connsiteX65" fmla="*/ 1774031 w 1866900"/>
              <a:gd name="connsiteY65" fmla="*/ 475656 h 866181"/>
              <a:gd name="connsiteX66" fmla="*/ 1759744 w 1866900"/>
              <a:gd name="connsiteY66" fmla="*/ 454225 h 866181"/>
              <a:gd name="connsiteX67" fmla="*/ 1754981 w 1866900"/>
              <a:gd name="connsiteY67" fmla="*/ 447081 h 866181"/>
              <a:gd name="connsiteX68" fmla="*/ 1747837 w 1866900"/>
              <a:gd name="connsiteY68" fmla="*/ 432793 h 866181"/>
              <a:gd name="connsiteX69" fmla="*/ 1728787 w 1866900"/>
              <a:gd name="connsiteY69" fmla="*/ 420887 h 866181"/>
              <a:gd name="connsiteX70" fmla="*/ 1721644 w 1866900"/>
              <a:gd name="connsiteY70" fmla="*/ 416125 h 866181"/>
              <a:gd name="connsiteX71" fmla="*/ 1707356 w 1866900"/>
              <a:gd name="connsiteY71" fmla="*/ 411362 h 866181"/>
              <a:gd name="connsiteX72" fmla="*/ 1690687 w 1866900"/>
              <a:gd name="connsiteY72" fmla="*/ 413743 h 866181"/>
              <a:gd name="connsiteX73" fmla="*/ 1654969 w 1866900"/>
              <a:gd name="connsiteY73" fmla="*/ 420887 h 866181"/>
              <a:gd name="connsiteX74" fmla="*/ 1647825 w 1866900"/>
              <a:gd name="connsiteY74" fmla="*/ 435175 h 866181"/>
              <a:gd name="connsiteX75" fmla="*/ 1652587 w 1866900"/>
              <a:gd name="connsiteY75" fmla="*/ 518518 h 866181"/>
              <a:gd name="connsiteX76" fmla="*/ 1657350 w 1866900"/>
              <a:gd name="connsiteY76" fmla="*/ 532806 h 866181"/>
              <a:gd name="connsiteX77" fmla="*/ 1662112 w 1866900"/>
              <a:gd name="connsiteY77" fmla="*/ 549475 h 866181"/>
              <a:gd name="connsiteX78" fmla="*/ 1666875 w 1866900"/>
              <a:gd name="connsiteY78" fmla="*/ 556618 h 866181"/>
              <a:gd name="connsiteX79" fmla="*/ 1676400 w 1866900"/>
              <a:gd name="connsiteY79" fmla="*/ 568525 h 866181"/>
              <a:gd name="connsiteX80" fmla="*/ 1678781 w 1866900"/>
              <a:gd name="connsiteY80" fmla="*/ 575668 h 866181"/>
              <a:gd name="connsiteX81" fmla="*/ 1688306 w 1866900"/>
              <a:gd name="connsiteY81" fmla="*/ 589956 h 866181"/>
              <a:gd name="connsiteX82" fmla="*/ 1693069 w 1866900"/>
              <a:gd name="connsiteY82" fmla="*/ 597100 h 866181"/>
              <a:gd name="connsiteX83" fmla="*/ 1697831 w 1866900"/>
              <a:gd name="connsiteY83" fmla="*/ 611387 h 866181"/>
              <a:gd name="connsiteX84" fmla="*/ 1707356 w 1866900"/>
              <a:gd name="connsiteY84" fmla="*/ 625675 h 866181"/>
              <a:gd name="connsiteX85" fmla="*/ 1714500 w 1866900"/>
              <a:gd name="connsiteY85" fmla="*/ 647106 h 866181"/>
              <a:gd name="connsiteX86" fmla="*/ 1716881 w 1866900"/>
              <a:gd name="connsiteY86" fmla="*/ 654250 h 866181"/>
              <a:gd name="connsiteX87" fmla="*/ 1731169 w 1866900"/>
              <a:gd name="connsiteY87" fmla="*/ 661393 h 866181"/>
              <a:gd name="connsiteX88" fmla="*/ 1781175 w 1866900"/>
              <a:gd name="connsiteY88" fmla="*/ 654250 h 866181"/>
              <a:gd name="connsiteX89" fmla="*/ 1788319 w 1866900"/>
              <a:gd name="connsiteY89" fmla="*/ 649487 h 866181"/>
              <a:gd name="connsiteX90" fmla="*/ 1802606 w 1866900"/>
              <a:gd name="connsiteY90" fmla="*/ 644725 h 866181"/>
              <a:gd name="connsiteX91" fmla="*/ 1809750 w 1866900"/>
              <a:gd name="connsiteY91" fmla="*/ 639962 h 866181"/>
              <a:gd name="connsiteX92" fmla="*/ 1852612 w 1866900"/>
              <a:gd name="connsiteY92" fmla="*/ 639962 h 866181"/>
              <a:gd name="connsiteX93" fmla="*/ 1859756 w 1866900"/>
              <a:gd name="connsiteY93" fmla="*/ 644725 h 866181"/>
              <a:gd name="connsiteX94" fmla="*/ 1862137 w 1866900"/>
              <a:gd name="connsiteY94" fmla="*/ 651868 h 866181"/>
              <a:gd name="connsiteX95" fmla="*/ 1866900 w 1866900"/>
              <a:gd name="connsiteY95" fmla="*/ 659012 h 866181"/>
              <a:gd name="connsiteX96" fmla="*/ 1864519 w 1866900"/>
              <a:gd name="connsiteY96" fmla="*/ 692350 h 866181"/>
              <a:gd name="connsiteX97" fmla="*/ 1857375 w 1866900"/>
              <a:gd name="connsiteY97" fmla="*/ 699493 h 866181"/>
              <a:gd name="connsiteX98" fmla="*/ 1854994 w 1866900"/>
              <a:gd name="connsiteY98" fmla="*/ 706637 h 866181"/>
              <a:gd name="connsiteX99" fmla="*/ 1840706 w 1866900"/>
              <a:gd name="connsiteY99" fmla="*/ 718543 h 866181"/>
              <a:gd name="connsiteX100" fmla="*/ 1833562 w 1866900"/>
              <a:gd name="connsiteY100" fmla="*/ 720925 h 866181"/>
              <a:gd name="connsiteX101" fmla="*/ 1826419 w 1866900"/>
              <a:gd name="connsiteY101" fmla="*/ 725687 h 866181"/>
              <a:gd name="connsiteX102" fmla="*/ 1793081 w 1866900"/>
              <a:gd name="connsiteY102" fmla="*/ 735212 h 866181"/>
              <a:gd name="connsiteX103" fmla="*/ 1785937 w 1866900"/>
              <a:gd name="connsiteY103" fmla="*/ 737593 h 866181"/>
              <a:gd name="connsiteX104" fmla="*/ 1771650 w 1866900"/>
              <a:gd name="connsiteY104" fmla="*/ 747118 h 866181"/>
              <a:gd name="connsiteX105" fmla="*/ 1762125 w 1866900"/>
              <a:gd name="connsiteY105" fmla="*/ 759025 h 866181"/>
              <a:gd name="connsiteX106" fmla="*/ 1754981 w 1866900"/>
              <a:gd name="connsiteY106" fmla="*/ 780456 h 866181"/>
              <a:gd name="connsiteX107" fmla="*/ 1752600 w 1866900"/>
              <a:gd name="connsiteY107" fmla="*/ 787600 h 866181"/>
              <a:gd name="connsiteX108" fmla="*/ 1747837 w 1866900"/>
              <a:gd name="connsiteY108" fmla="*/ 794743 h 866181"/>
              <a:gd name="connsiteX109" fmla="*/ 1745456 w 1866900"/>
              <a:gd name="connsiteY109" fmla="*/ 832843 h 866181"/>
              <a:gd name="connsiteX110" fmla="*/ 1743075 w 1866900"/>
              <a:gd name="connsiteY110" fmla="*/ 839987 h 866181"/>
              <a:gd name="connsiteX111" fmla="*/ 1733550 w 1866900"/>
              <a:gd name="connsiteY111" fmla="*/ 854275 h 866181"/>
              <a:gd name="connsiteX112" fmla="*/ 1712119 w 1866900"/>
              <a:gd name="connsiteY112" fmla="*/ 863800 h 866181"/>
              <a:gd name="connsiteX113" fmla="*/ 1704975 w 1866900"/>
              <a:gd name="connsiteY113" fmla="*/ 866181 h 866181"/>
              <a:gd name="connsiteX114" fmla="*/ 1688306 w 1866900"/>
              <a:gd name="connsiteY114" fmla="*/ 863800 h 866181"/>
              <a:gd name="connsiteX115" fmla="*/ 1678781 w 1866900"/>
              <a:gd name="connsiteY115" fmla="*/ 849512 h 866181"/>
              <a:gd name="connsiteX116" fmla="*/ 1674019 w 1866900"/>
              <a:gd name="connsiteY116" fmla="*/ 842368 h 866181"/>
              <a:gd name="connsiteX117" fmla="*/ 1676400 w 1866900"/>
              <a:gd name="connsiteY117" fmla="*/ 806650 h 866181"/>
              <a:gd name="connsiteX118" fmla="*/ 1678781 w 1866900"/>
              <a:gd name="connsiteY118" fmla="*/ 799506 h 866181"/>
              <a:gd name="connsiteX119" fmla="*/ 1676400 w 1866900"/>
              <a:gd name="connsiteY119" fmla="*/ 739975 h 866181"/>
              <a:gd name="connsiteX120" fmla="*/ 1671637 w 1866900"/>
              <a:gd name="connsiteY120" fmla="*/ 725687 h 866181"/>
              <a:gd name="connsiteX121" fmla="*/ 1664494 w 1866900"/>
              <a:gd name="connsiteY121" fmla="*/ 711400 h 866181"/>
              <a:gd name="connsiteX122" fmla="*/ 1657350 w 1866900"/>
              <a:gd name="connsiteY122" fmla="*/ 706637 h 866181"/>
              <a:gd name="connsiteX123" fmla="*/ 1654969 w 1866900"/>
              <a:gd name="connsiteY123" fmla="*/ 699493 h 866181"/>
              <a:gd name="connsiteX124" fmla="*/ 1645444 w 1866900"/>
              <a:gd name="connsiteY124" fmla="*/ 685206 h 866181"/>
              <a:gd name="connsiteX125" fmla="*/ 1643062 w 1866900"/>
              <a:gd name="connsiteY125" fmla="*/ 678062 h 866181"/>
              <a:gd name="connsiteX126" fmla="*/ 1635919 w 1866900"/>
              <a:gd name="connsiteY126" fmla="*/ 673300 h 866181"/>
              <a:gd name="connsiteX127" fmla="*/ 1624012 w 1866900"/>
              <a:gd name="connsiteY127" fmla="*/ 651868 h 866181"/>
              <a:gd name="connsiteX128" fmla="*/ 1619250 w 1866900"/>
              <a:gd name="connsiteY128" fmla="*/ 644725 h 866181"/>
              <a:gd name="connsiteX129" fmla="*/ 1614487 w 1866900"/>
              <a:gd name="connsiteY129" fmla="*/ 637581 h 866181"/>
              <a:gd name="connsiteX130" fmla="*/ 1609725 w 1866900"/>
              <a:gd name="connsiteY130" fmla="*/ 620912 h 866181"/>
              <a:gd name="connsiteX131" fmla="*/ 1604962 w 1866900"/>
              <a:gd name="connsiteY131" fmla="*/ 606625 h 866181"/>
              <a:gd name="connsiteX132" fmla="*/ 1602581 w 1866900"/>
              <a:gd name="connsiteY132" fmla="*/ 599481 h 866181"/>
              <a:gd name="connsiteX133" fmla="*/ 1597819 w 1866900"/>
              <a:gd name="connsiteY133" fmla="*/ 582812 h 866181"/>
              <a:gd name="connsiteX134" fmla="*/ 1590675 w 1866900"/>
              <a:gd name="connsiteY134" fmla="*/ 575668 h 866181"/>
              <a:gd name="connsiteX135" fmla="*/ 1585912 w 1866900"/>
              <a:gd name="connsiteY135" fmla="*/ 568525 h 866181"/>
              <a:gd name="connsiteX136" fmla="*/ 1571625 w 1866900"/>
              <a:gd name="connsiteY136" fmla="*/ 559000 h 866181"/>
              <a:gd name="connsiteX137" fmla="*/ 1557337 w 1866900"/>
              <a:gd name="connsiteY137" fmla="*/ 547093 h 866181"/>
              <a:gd name="connsiteX138" fmla="*/ 1547812 w 1866900"/>
              <a:gd name="connsiteY138" fmla="*/ 537568 h 866181"/>
              <a:gd name="connsiteX139" fmla="*/ 1538287 w 1866900"/>
              <a:gd name="connsiteY139" fmla="*/ 528043 h 866181"/>
              <a:gd name="connsiteX140" fmla="*/ 1526381 w 1866900"/>
              <a:gd name="connsiteY140" fmla="*/ 513756 h 866181"/>
              <a:gd name="connsiteX141" fmla="*/ 1521619 w 1866900"/>
              <a:gd name="connsiteY141" fmla="*/ 506612 h 866181"/>
              <a:gd name="connsiteX142" fmla="*/ 1514475 w 1866900"/>
              <a:gd name="connsiteY142" fmla="*/ 504231 h 866181"/>
              <a:gd name="connsiteX143" fmla="*/ 1502569 w 1866900"/>
              <a:gd name="connsiteY143" fmla="*/ 492325 h 866181"/>
              <a:gd name="connsiteX144" fmla="*/ 1490662 w 1866900"/>
              <a:gd name="connsiteY144" fmla="*/ 478037 h 866181"/>
              <a:gd name="connsiteX145" fmla="*/ 1469231 w 1866900"/>
              <a:gd name="connsiteY145" fmla="*/ 468512 h 866181"/>
              <a:gd name="connsiteX146" fmla="*/ 1231106 w 1866900"/>
              <a:gd name="connsiteY146" fmla="*/ 466131 h 866181"/>
              <a:gd name="connsiteX147" fmla="*/ 1031081 w 1866900"/>
              <a:gd name="connsiteY147" fmla="*/ 456606 h 866181"/>
              <a:gd name="connsiteX148" fmla="*/ 840581 w 1866900"/>
              <a:gd name="connsiteY148" fmla="*/ 454225 h 866181"/>
              <a:gd name="connsiteX149" fmla="*/ 750094 w 1866900"/>
              <a:gd name="connsiteY149" fmla="*/ 451843 h 866181"/>
              <a:gd name="connsiteX150" fmla="*/ 500063 w 1866900"/>
              <a:gd name="connsiteY150" fmla="*/ 458987 h 866181"/>
              <a:gd name="connsiteX151" fmla="*/ 347662 w 1866900"/>
              <a:gd name="connsiteY151" fmla="*/ 478037 h 866181"/>
              <a:gd name="connsiteX152" fmla="*/ 250031 w 1866900"/>
              <a:gd name="connsiteY152" fmla="*/ 508993 h 866181"/>
              <a:gd name="connsiteX153" fmla="*/ 185737 w 1866900"/>
              <a:gd name="connsiteY153"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8775 w 1866900"/>
              <a:gd name="connsiteY33" fmla="*/ 199431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8775 w 1866900"/>
              <a:gd name="connsiteY33" fmla="*/ 199431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8775 w 1866900"/>
              <a:gd name="connsiteY33" fmla="*/ 199431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31156 w 1866900"/>
              <a:gd name="connsiteY36" fmla="*/ 339925 h 866181"/>
              <a:gd name="connsiteX37" fmla="*/ 1645444 w 1866900"/>
              <a:gd name="connsiteY37" fmla="*/ 354212 h 866181"/>
              <a:gd name="connsiteX38" fmla="*/ 1652587 w 1866900"/>
              <a:gd name="connsiteY38" fmla="*/ 356593 h 866181"/>
              <a:gd name="connsiteX39" fmla="*/ 1659731 w 1866900"/>
              <a:gd name="connsiteY39" fmla="*/ 361356 h 866181"/>
              <a:gd name="connsiteX40" fmla="*/ 1726406 w 1866900"/>
              <a:gd name="connsiteY40" fmla="*/ 356593 h 866181"/>
              <a:gd name="connsiteX41" fmla="*/ 1733550 w 1866900"/>
              <a:gd name="connsiteY41" fmla="*/ 292300 h 866181"/>
              <a:gd name="connsiteX42" fmla="*/ 1738312 w 1866900"/>
              <a:gd name="connsiteY42" fmla="*/ 266106 h 866181"/>
              <a:gd name="connsiteX43" fmla="*/ 1743075 w 1866900"/>
              <a:gd name="connsiteY43" fmla="*/ 258962 h 866181"/>
              <a:gd name="connsiteX44" fmla="*/ 1750219 w 1866900"/>
              <a:gd name="connsiteY44" fmla="*/ 256581 h 866181"/>
              <a:gd name="connsiteX45" fmla="*/ 1757362 w 1866900"/>
              <a:gd name="connsiteY45" fmla="*/ 251818 h 866181"/>
              <a:gd name="connsiteX46" fmla="*/ 1774031 w 1866900"/>
              <a:gd name="connsiteY46" fmla="*/ 247056 h 866181"/>
              <a:gd name="connsiteX47" fmla="*/ 1797844 w 1866900"/>
              <a:gd name="connsiteY47" fmla="*/ 249437 h 866181"/>
              <a:gd name="connsiteX48" fmla="*/ 1819275 w 1866900"/>
              <a:gd name="connsiteY48" fmla="*/ 266106 h 866181"/>
              <a:gd name="connsiteX49" fmla="*/ 1826419 w 1866900"/>
              <a:gd name="connsiteY49" fmla="*/ 270868 h 866181"/>
              <a:gd name="connsiteX50" fmla="*/ 1838325 w 1866900"/>
              <a:gd name="connsiteY50" fmla="*/ 292300 h 866181"/>
              <a:gd name="connsiteX51" fmla="*/ 1826419 w 1866900"/>
              <a:gd name="connsiteY51" fmla="*/ 323256 h 866181"/>
              <a:gd name="connsiteX52" fmla="*/ 1819275 w 1866900"/>
              <a:gd name="connsiteY52" fmla="*/ 325637 h 866181"/>
              <a:gd name="connsiteX53" fmla="*/ 1804987 w 1866900"/>
              <a:gd name="connsiteY53" fmla="*/ 337543 h 866181"/>
              <a:gd name="connsiteX54" fmla="*/ 1795462 w 1866900"/>
              <a:gd name="connsiteY54" fmla="*/ 351831 h 866181"/>
              <a:gd name="connsiteX55" fmla="*/ 1800225 w 1866900"/>
              <a:gd name="connsiteY55" fmla="*/ 392312 h 866181"/>
              <a:gd name="connsiteX56" fmla="*/ 1802606 w 1866900"/>
              <a:gd name="connsiteY56" fmla="*/ 399456 h 866181"/>
              <a:gd name="connsiteX57" fmla="*/ 1807369 w 1866900"/>
              <a:gd name="connsiteY57" fmla="*/ 406600 h 866181"/>
              <a:gd name="connsiteX58" fmla="*/ 1812131 w 1866900"/>
              <a:gd name="connsiteY58" fmla="*/ 420887 h 866181"/>
              <a:gd name="connsiteX59" fmla="*/ 1824037 w 1866900"/>
              <a:gd name="connsiteY59" fmla="*/ 442318 h 866181"/>
              <a:gd name="connsiteX60" fmla="*/ 1821656 w 1866900"/>
              <a:gd name="connsiteY60" fmla="*/ 480418 h 866181"/>
              <a:gd name="connsiteX61" fmla="*/ 1816894 w 1866900"/>
              <a:gd name="connsiteY61" fmla="*/ 487562 h 866181"/>
              <a:gd name="connsiteX62" fmla="*/ 1788319 w 1866900"/>
              <a:gd name="connsiteY62" fmla="*/ 480418 h 866181"/>
              <a:gd name="connsiteX63" fmla="*/ 1781175 w 1866900"/>
              <a:gd name="connsiteY63" fmla="*/ 478037 h 866181"/>
              <a:gd name="connsiteX64" fmla="*/ 1774031 w 1866900"/>
              <a:gd name="connsiteY64" fmla="*/ 475656 h 866181"/>
              <a:gd name="connsiteX65" fmla="*/ 1759744 w 1866900"/>
              <a:gd name="connsiteY65" fmla="*/ 454225 h 866181"/>
              <a:gd name="connsiteX66" fmla="*/ 1754981 w 1866900"/>
              <a:gd name="connsiteY66" fmla="*/ 447081 h 866181"/>
              <a:gd name="connsiteX67" fmla="*/ 1747837 w 1866900"/>
              <a:gd name="connsiteY67" fmla="*/ 432793 h 866181"/>
              <a:gd name="connsiteX68" fmla="*/ 1728787 w 1866900"/>
              <a:gd name="connsiteY68" fmla="*/ 420887 h 866181"/>
              <a:gd name="connsiteX69" fmla="*/ 1721644 w 1866900"/>
              <a:gd name="connsiteY69" fmla="*/ 416125 h 866181"/>
              <a:gd name="connsiteX70" fmla="*/ 1707356 w 1866900"/>
              <a:gd name="connsiteY70" fmla="*/ 411362 h 866181"/>
              <a:gd name="connsiteX71" fmla="*/ 1690687 w 1866900"/>
              <a:gd name="connsiteY71" fmla="*/ 413743 h 866181"/>
              <a:gd name="connsiteX72" fmla="*/ 1654969 w 1866900"/>
              <a:gd name="connsiteY72" fmla="*/ 420887 h 866181"/>
              <a:gd name="connsiteX73" fmla="*/ 1647825 w 1866900"/>
              <a:gd name="connsiteY73" fmla="*/ 435175 h 866181"/>
              <a:gd name="connsiteX74" fmla="*/ 1652587 w 1866900"/>
              <a:gd name="connsiteY74" fmla="*/ 518518 h 866181"/>
              <a:gd name="connsiteX75" fmla="*/ 1657350 w 1866900"/>
              <a:gd name="connsiteY75" fmla="*/ 532806 h 866181"/>
              <a:gd name="connsiteX76" fmla="*/ 1662112 w 1866900"/>
              <a:gd name="connsiteY76" fmla="*/ 549475 h 866181"/>
              <a:gd name="connsiteX77" fmla="*/ 1666875 w 1866900"/>
              <a:gd name="connsiteY77" fmla="*/ 556618 h 866181"/>
              <a:gd name="connsiteX78" fmla="*/ 1676400 w 1866900"/>
              <a:gd name="connsiteY78" fmla="*/ 568525 h 866181"/>
              <a:gd name="connsiteX79" fmla="*/ 1678781 w 1866900"/>
              <a:gd name="connsiteY79" fmla="*/ 575668 h 866181"/>
              <a:gd name="connsiteX80" fmla="*/ 1688306 w 1866900"/>
              <a:gd name="connsiteY80" fmla="*/ 589956 h 866181"/>
              <a:gd name="connsiteX81" fmla="*/ 1693069 w 1866900"/>
              <a:gd name="connsiteY81" fmla="*/ 597100 h 866181"/>
              <a:gd name="connsiteX82" fmla="*/ 1697831 w 1866900"/>
              <a:gd name="connsiteY82" fmla="*/ 611387 h 866181"/>
              <a:gd name="connsiteX83" fmla="*/ 1707356 w 1866900"/>
              <a:gd name="connsiteY83" fmla="*/ 625675 h 866181"/>
              <a:gd name="connsiteX84" fmla="*/ 1714500 w 1866900"/>
              <a:gd name="connsiteY84" fmla="*/ 647106 h 866181"/>
              <a:gd name="connsiteX85" fmla="*/ 1716881 w 1866900"/>
              <a:gd name="connsiteY85" fmla="*/ 654250 h 866181"/>
              <a:gd name="connsiteX86" fmla="*/ 1731169 w 1866900"/>
              <a:gd name="connsiteY86" fmla="*/ 661393 h 866181"/>
              <a:gd name="connsiteX87" fmla="*/ 1781175 w 1866900"/>
              <a:gd name="connsiteY87" fmla="*/ 654250 h 866181"/>
              <a:gd name="connsiteX88" fmla="*/ 1788319 w 1866900"/>
              <a:gd name="connsiteY88" fmla="*/ 649487 h 866181"/>
              <a:gd name="connsiteX89" fmla="*/ 1802606 w 1866900"/>
              <a:gd name="connsiteY89" fmla="*/ 644725 h 866181"/>
              <a:gd name="connsiteX90" fmla="*/ 1809750 w 1866900"/>
              <a:gd name="connsiteY90" fmla="*/ 639962 h 866181"/>
              <a:gd name="connsiteX91" fmla="*/ 1852612 w 1866900"/>
              <a:gd name="connsiteY91" fmla="*/ 639962 h 866181"/>
              <a:gd name="connsiteX92" fmla="*/ 1859756 w 1866900"/>
              <a:gd name="connsiteY92" fmla="*/ 644725 h 866181"/>
              <a:gd name="connsiteX93" fmla="*/ 1862137 w 1866900"/>
              <a:gd name="connsiteY93" fmla="*/ 651868 h 866181"/>
              <a:gd name="connsiteX94" fmla="*/ 1866900 w 1866900"/>
              <a:gd name="connsiteY94" fmla="*/ 659012 h 866181"/>
              <a:gd name="connsiteX95" fmla="*/ 1864519 w 1866900"/>
              <a:gd name="connsiteY95" fmla="*/ 692350 h 866181"/>
              <a:gd name="connsiteX96" fmla="*/ 1857375 w 1866900"/>
              <a:gd name="connsiteY96" fmla="*/ 699493 h 866181"/>
              <a:gd name="connsiteX97" fmla="*/ 1854994 w 1866900"/>
              <a:gd name="connsiteY97" fmla="*/ 706637 h 866181"/>
              <a:gd name="connsiteX98" fmla="*/ 1840706 w 1866900"/>
              <a:gd name="connsiteY98" fmla="*/ 718543 h 866181"/>
              <a:gd name="connsiteX99" fmla="*/ 1833562 w 1866900"/>
              <a:gd name="connsiteY99" fmla="*/ 720925 h 866181"/>
              <a:gd name="connsiteX100" fmla="*/ 1826419 w 1866900"/>
              <a:gd name="connsiteY100" fmla="*/ 725687 h 866181"/>
              <a:gd name="connsiteX101" fmla="*/ 1793081 w 1866900"/>
              <a:gd name="connsiteY101" fmla="*/ 735212 h 866181"/>
              <a:gd name="connsiteX102" fmla="*/ 1785937 w 1866900"/>
              <a:gd name="connsiteY102" fmla="*/ 737593 h 866181"/>
              <a:gd name="connsiteX103" fmla="*/ 1771650 w 1866900"/>
              <a:gd name="connsiteY103" fmla="*/ 747118 h 866181"/>
              <a:gd name="connsiteX104" fmla="*/ 1762125 w 1866900"/>
              <a:gd name="connsiteY104" fmla="*/ 759025 h 866181"/>
              <a:gd name="connsiteX105" fmla="*/ 1754981 w 1866900"/>
              <a:gd name="connsiteY105" fmla="*/ 780456 h 866181"/>
              <a:gd name="connsiteX106" fmla="*/ 1752600 w 1866900"/>
              <a:gd name="connsiteY106" fmla="*/ 787600 h 866181"/>
              <a:gd name="connsiteX107" fmla="*/ 1747837 w 1866900"/>
              <a:gd name="connsiteY107" fmla="*/ 794743 h 866181"/>
              <a:gd name="connsiteX108" fmla="*/ 1745456 w 1866900"/>
              <a:gd name="connsiteY108" fmla="*/ 832843 h 866181"/>
              <a:gd name="connsiteX109" fmla="*/ 1743075 w 1866900"/>
              <a:gd name="connsiteY109" fmla="*/ 839987 h 866181"/>
              <a:gd name="connsiteX110" fmla="*/ 1733550 w 1866900"/>
              <a:gd name="connsiteY110" fmla="*/ 854275 h 866181"/>
              <a:gd name="connsiteX111" fmla="*/ 1712119 w 1866900"/>
              <a:gd name="connsiteY111" fmla="*/ 863800 h 866181"/>
              <a:gd name="connsiteX112" fmla="*/ 1704975 w 1866900"/>
              <a:gd name="connsiteY112" fmla="*/ 866181 h 866181"/>
              <a:gd name="connsiteX113" fmla="*/ 1688306 w 1866900"/>
              <a:gd name="connsiteY113" fmla="*/ 863800 h 866181"/>
              <a:gd name="connsiteX114" fmla="*/ 1678781 w 1866900"/>
              <a:gd name="connsiteY114" fmla="*/ 849512 h 866181"/>
              <a:gd name="connsiteX115" fmla="*/ 1674019 w 1866900"/>
              <a:gd name="connsiteY115" fmla="*/ 842368 h 866181"/>
              <a:gd name="connsiteX116" fmla="*/ 1676400 w 1866900"/>
              <a:gd name="connsiteY116" fmla="*/ 806650 h 866181"/>
              <a:gd name="connsiteX117" fmla="*/ 1678781 w 1866900"/>
              <a:gd name="connsiteY117" fmla="*/ 799506 h 866181"/>
              <a:gd name="connsiteX118" fmla="*/ 1676400 w 1866900"/>
              <a:gd name="connsiteY118" fmla="*/ 739975 h 866181"/>
              <a:gd name="connsiteX119" fmla="*/ 1671637 w 1866900"/>
              <a:gd name="connsiteY119" fmla="*/ 725687 h 866181"/>
              <a:gd name="connsiteX120" fmla="*/ 1664494 w 1866900"/>
              <a:gd name="connsiteY120" fmla="*/ 711400 h 866181"/>
              <a:gd name="connsiteX121" fmla="*/ 1657350 w 1866900"/>
              <a:gd name="connsiteY121" fmla="*/ 706637 h 866181"/>
              <a:gd name="connsiteX122" fmla="*/ 1654969 w 1866900"/>
              <a:gd name="connsiteY122" fmla="*/ 699493 h 866181"/>
              <a:gd name="connsiteX123" fmla="*/ 1645444 w 1866900"/>
              <a:gd name="connsiteY123" fmla="*/ 685206 h 866181"/>
              <a:gd name="connsiteX124" fmla="*/ 1643062 w 1866900"/>
              <a:gd name="connsiteY124" fmla="*/ 678062 h 866181"/>
              <a:gd name="connsiteX125" fmla="*/ 1635919 w 1866900"/>
              <a:gd name="connsiteY125" fmla="*/ 673300 h 866181"/>
              <a:gd name="connsiteX126" fmla="*/ 1624012 w 1866900"/>
              <a:gd name="connsiteY126" fmla="*/ 651868 h 866181"/>
              <a:gd name="connsiteX127" fmla="*/ 1619250 w 1866900"/>
              <a:gd name="connsiteY127" fmla="*/ 644725 h 866181"/>
              <a:gd name="connsiteX128" fmla="*/ 1614487 w 1866900"/>
              <a:gd name="connsiteY128" fmla="*/ 637581 h 866181"/>
              <a:gd name="connsiteX129" fmla="*/ 1609725 w 1866900"/>
              <a:gd name="connsiteY129" fmla="*/ 620912 h 866181"/>
              <a:gd name="connsiteX130" fmla="*/ 1604962 w 1866900"/>
              <a:gd name="connsiteY130" fmla="*/ 606625 h 866181"/>
              <a:gd name="connsiteX131" fmla="*/ 1602581 w 1866900"/>
              <a:gd name="connsiteY131" fmla="*/ 599481 h 866181"/>
              <a:gd name="connsiteX132" fmla="*/ 1597819 w 1866900"/>
              <a:gd name="connsiteY132" fmla="*/ 582812 h 866181"/>
              <a:gd name="connsiteX133" fmla="*/ 1590675 w 1866900"/>
              <a:gd name="connsiteY133" fmla="*/ 575668 h 866181"/>
              <a:gd name="connsiteX134" fmla="*/ 1585912 w 1866900"/>
              <a:gd name="connsiteY134" fmla="*/ 568525 h 866181"/>
              <a:gd name="connsiteX135" fmla="*/ 1571625 w 1866900"/>
              <a:gd name="connsiteY135" fmla="*/ 559000 h 866181"/>
              <a:gd name="connsiteX136" fmla="*/ 1557337 w 1866900"/>
              <a:gd name="connsiteY136" fmla="*/ 547093 h 866181"/>
              <a:gd name="connsiteX137" fmla="*/ 1547812 w 1866900"/>
              <a:gd name="connsiteY137" fmla="*/ 537568 h 866181"/>
              <a:gd name="connsiteX138" fmla="*/ 1538287 w 1866900"/>
              <a:gd name="connsiteY138" fmla="*/ 528043 h 866181"/>
              <a:gd name="connsiteX139" fmla="*/ 1526381 w 1866900"/>
              <a:gd name="connsiteY139" fmla="*/ 513756 h 866181"/>
              <a:gd name="connsiteX140" fmla="*/ 1521619 w 1866900"/>
              <a:gd name="connsiteY140" fmla="*/ 506612 h 866181"/>
              <a:gd name="connsiteX141" fmla="*/ 1514475 w 1866900"/>
              <a:gd name="connsiteY141" fmla="*/ 504231 h 866181"/>
              <a:gd name="connsiteX142" fmla="*/ 1502569 w 1866900"/>
              <a:gd name="connsiteY142" fmla="*/ 492325 h 866181"/>
              <a:gd name="connsiteX143" fmla="*/ 1490662 w 1866900"/>
              <a:gd name="connsiteY143" fmla="*/ 478037 h 866181"/>
              <a:gd name="connsiteX144" fmla="*/ 1469231 w 1866900"/>
              <a:gd name="connsiteY144" fmla="*/ 468512 h 866181"/>
              <a:gd name="connsiteX145" fmla="*/ 1231106 w 1866900"/>
              <a:gd name="connsiteY145" fmla="*/ 466131 h 866181"/>
              <a:gd name="connsiteX146" fmla="*/ 1031081 w 1866900"/>
              <a:gd name="connsiteY146" fmla="*/ 456606 h 866181"/>
              <a:gd name="connsiteX147" fmla="*/ 840581 w 1866900"/>
              <a:gd name="connsiteY147" fmla="*/ 454225 h 866181"/>
              <a:gd name="connsiteX148" fmla="*/ 750094 w 1866900"/>
              <a:gd name="connsiteY148" fmla="*/ 451843 h 866181"/>
              <a:gd name="connsiteX149" fmla="*/ 500063 w 1866900"/>
              <a:gd name="connsiteY149" fmla="*/ 458987 h 866181"/>
              <a:gd name="connsiteX150" fmla="*/ 347662 w 1866900"/>
              <a:gd name="connsiteY150" fmla="*/ 478037 h 866181"/>
              <a:gd name="connsiteX151" fmla="*/ 250031 w 1866900"/>
              <a:gd name="connsiteY151" fmla="*/ 508993 h 866181"/>
              <a:gd name="connsiteX152" fmla="*/ 185737 w 1866900"/>
              <a:gd name="connsiteY152"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45444 w 1866900"/>
              <a:gd name="connsiteY36" fmla="*/ 354212 h 866181"/>
              <a:gd name="connsiteX37" fmla="*/ 1652587 w 1866900"/>
              <a:gd name="connsiteY37" fmla="*/ 356593 h 866181"/>
              <a:gd name="connsiteX38" fmla="*/ 1659731 w 1866900"/>
              <a:gd name="connsiteY38" fmla="*/ 361356 h 866181"/>
              <a:gd name="connsiteX39" fmla="*/ 1726406 w 1866900"/>
              <a:gd name="connsiteY39" fmla="*/ 356593 h 866181"/>
              <a:gd name="connsiteX40" fmla="*/ 1733550 w 1866900"/>
              <a:gd name="connsiteY40" fmla="*/ 292300 h 866181"/>
              <a:gd name="connsiteX41" fmla="*/ 1738312 w 1866900"/>
              <a:gd name="connsiteY41" fmla="*/ 266106 h 866181"/>
              <a:gd name="connsiteX42" fmla="*/ 1743075 w 1866900"/>
              <a:gd name="connsiteY42" fmla="*/ 258962 h 866181"/>
              <a:gd name="connsiteX43" fmla="*/ 1750219 w 1866900"/>
              <a:gd name="connsiteY43" fmla="*/ 256581 h 866181"/>
              <a:gd name="connsiteX44" fmla="*/ 1757362 w 1866900"/>
              <a:gd name="connsiteY44" fmla="*/ 251818 h 866181"/>
              <a:gd name="connsiteX45" fmla="*/ 1774031 w 1866900"/>
              <a:gd name="connsiteY45" fmla="*/ 247056 h 866181"/>
              <a:gd name="connsiteX46" fmla="*/ 1797844 w 1866900"/>
              <a:gd name="connsiteY46" fmla="*/ 249437 h 866181"/>
              <a:gd name="connsiteX47" fmla="*/ 1819275 w 1866900"/>
              <a:gd name="connsiteY47" fmla="*/ 266106 h 866181"/>
              <a:gd name="connsiteX48" fmla="*/ 1826419 w 1866900"/>
              <a:gd name="connsiteY48" fmla="*/ 270868 h 866181"/>
              <a:gd name="connsiteX49" fmla="*/ 1838325 w 1866900"/>
              <a:gd name="connsiteY49" fmla="*/ 292300 h 866181"/>
              <a:gd name="connsiteX50" fmla="*/ 1826419 w 1866900"/>
              <a:gd name="connsiteY50" fmla="*/ 323256 h 866181"/>
              <a:gd name="connsiteX51" fmla="*/ 1819275 w 1866900"/>
              <a:gd name="connsiteY51" fmla="*/ 325637 h 866181"/>
              <a:gd name="connsiteX52" fmla="*/ 1804987 w 1866900"/>
              <a:gd name="connsiteY52" fmla="*/ 337543 h 866181"/>
              <a:gd name="connsiteX53" fmla="*/ 1795462 w 1866900"/>
              <a:gd name="connsiteY53" fmla="*/ 351831 h 866181"/>
              <a:gd name="connsiteX54" fmla="*/ 1800225 w 1866900"/>
              <a:gd name="connsiteY54" fmla="*/ 392312 h 866181"/>
              <a:gd name="connsiteX55" fmla="*/ 1802606 w 1866900"/>
              <a:gd name="connsiteY55" fmla="*/ 399456 h 866181"/>
              <a:gd name="connsiteX56" fmla="*/ 1807369 w 1866900"/>
              <a:gd name="connsiteY56" fmla="*/ 406600 h 866181"/>
              <a:gd name="connsiteX57" fmla="*/ 1812131 w 1866900"/>
              <a:gd name="connsiteY57" fmla="*/ 420887 h 866181"/>
              <a:gd name="connsiteX58" fmla="*/ 1824037 w 1866900"/>
              <a:gd name="connsiteY58" fmla="*/ 442318 h 866181"/>
              <a:gd name="connsiteX59" fmla="*/ 1821656 w 1866900"/>
              <a:gd name="connsiteY59" fmla="*/ 480418 h 866181"/>
              <a:gd name="connsiteX60" fmla="*/ 1816894 w 1866900"/>
              <a:gd name="connsiteY60" fmla="*/ 487562 h 866181"/>
              <a:gd name="connsiteX61" fmla="*/ 1788319 w 1866900"/>
              <a:gd name="connsiteY61" fmla="*/ 480418 h 866181"/>
              <a:gd name="connsiteX62" fmla="*/ 1781175 w 1866900"/>
              <a:gd name="connsiteY62" fmla="*/ 478037 h 866181"/>
              <a:gd name="connsiteX63" fmla="*/ 1774031 w 1866900"/>
              <a:gd name="connsiteY63" fmla="*/ 475656 h 866181"/>
              <a:gd name="connsiteX64" fmla="*/ 1759744 w 1866900"/>
              <a:gd name="connsiteY64" fmla="*/ 454225 h 866181"/>
              <a:gd name="connsiteX65" fmla="*/ 1754981 w 1866900"/>
              <a:gd name="connsiteY65" fmla="*/ 447081 h 866181"/>
              <a:gd name="connsiteX66" fmla="*/ 1747837 w 1866900"/>
              <a:gd name="connsiteY66" fmla="*/ 432793 h 866181"/>
              <a:gd name="connsiteX67" fmla="*/ 1728787 w 1866900"/>
              <a:gd name="connsiteY67" fmla="*/ 420887 h 866181"/>
              <a:gd name="connsiteX68" fmla="*/ 1721644 w 1866900"/>
              <a:gd name="connsiteY68" fmla="*/ 416125 h 866181"/>
              <a:gd name="connsiteX69" fmla="*/ 1707356 w 1866900"/>
              <a:gd name="connsiteY69" fmla="*/ 411362 h 866181"/>
              <a:gd name="connsiteX70" fmla="*/ 1690687 w 1866900"/>
              <a:gd name="connsiteY70" fmla="*/ 413743 h 866181"/>
              <a:gd name="connsiteX71" fmla="*/ 1654969 w 1866900"/>
              <a:gd name="connsiteY71" fmla="*/ 420887 h 866181"/>
              <a:gd name="connsiteX72" fmla="*/ 1647825 w 1866900"/>
              <a:gd name="connsiteY72" fmla="*/ 435175 h 866181"/>
              <a:gd name="connsiteX73" fmla="*/ 1652587 w 1866900"/>
              <a:gd name="connsiteY73" fmla="*/ 518518 h 866181"/>
              <a:gd name="connsiteX74" fmla="*/ 1657350 w 1866900"/>
              <a:gd name="connsiteY74" fmla="*/ 532806 h 866181"/>
              <a:gd name="connsiteX75" fmla="*/ 1662112 w 1866900"/>
              <a:gd name="connsiteY75" fmla="*/ 549475 h 866181"/>
              <a:gd name="connsiteX76" fmla="*/ 1666875 w 1866900"/>
              <a:gd name="connsiteY76" fmla="*/ 556618 h 866181"/>
              <a:gd name="connsiteX77" fmla="*/ 1676400 w 1866900"/>
              <a:gd name="connsiteY77" fmla="*/ 568525 h 866181"/>
              <a:gd name="connsiteX78" fmla="*/ 1678781 w 1866900"/>
              <a:gd name="connsiteY78" fmla="*/ 575668 h 866181"/>
              <a:gd name="connsiteX79" fmla="*/ 1688306 w 1866900"/>
              <a:gd name="connsiteY79" fmla="*/ 589956 h 866181"/>
              <a:gd name="connsiteX80" fmla="*/ 1693069 w 1866900"/>
              <a:gd name="connsiteY80" fmla="*/ 597100 h 866181"/>
              <a:gd name="connsiteX81" fmla="*/ 1697831 w 1866900"/>
              <a:gd name="connsiteY81" fmla="*/ 611387 h 866181"/>
              <a:gd name="connsiteX82" fmla="*/ 1707356 w 1866900"/>
              <a:gd name="connsiteY82" fmla="*/ 625675 h 866181"/>
              <a:gd name="connsiteX83" fmla="*/ 1714500 w 1866900"/>
              <a:gd name="connsiteY83" fmla="*/ 647106 h 866181"/>
              <a:gd name="connsiteX84" fmla="*/ 1716881 w 1866900"/>
              <a:gd name="connsiteY84" fmla="*/ 654250 h 866181"/>
              <a:gd name="connsiteX85" fmla="*/ 1731169 w 1866900"/>
              <a:gd name="connsiteY85" fmla="*/ 661393 h 866181"/>
              <a:gd name="connsiteX86" fmla="*/ 1781175 w 1866900"/>
              <a:gd name="connsiteY86" fmla="*/ 654250 h 866181"/>
              <a:gd name="connsiteX87" fmla="*/ 1788319 w 1866900"/>
              <a:gd name="connsiteY87" fmla="*/ 649487 h 866181"/>
              <a:gd name="connsiteX88" fmla="*/ 1802606 w 1866900"/>
              <a:gd name="connsiteY88" fmla="*/ 644725 h 866181"/>
              <a:gd name="connsiteX89" fmla="*/ 1809750 w 1866900"/>
              <a:gd name="connsiteY89" fmla="*/ 639962 h 866181"/>
              <a:gd name="connsiteX90" fmla="*/ 1852612 w 1866900"/>
              <a:gd name="connsiteY90" fmla="*/ 639962 h 866181"/>
              <a:gd name="connsiteX91" fmla="*/ 1859756 w 1866900"/>
              <a:gd name="connsiteY91" fmla="*/ 644725 h 866181"/>
              <a:gd name="connsiteX92" fmla="*/ 1862137 w 1866900"/>
              <a:gd name="connsiteY92" fmla="*/ 651868 h 866181"/>
              <a:gd name="connsiteX93" fmla="*/ 1866900 w 1866900"/>
              <a:gd name="connsiteY93" fmla="*/ 659012 h 866181"/>
              <a:gd name="connsiteX94" fmla="*/ 1864519 w 1866900"/>
              <a:gd name="connsiteY94" fmla="*/ 692350 h 866181"/>
              <a:gd name="connsiteX95" fmla="*/ 1857375 w 1866900"/>
              <a:gd name="connsiteY95" fmla="*/ 699493 h 866181"/>
              <a:gd name="connsiteX96" fmla="*/ 1854994 w 1866900"/>
              <a:gd name="connsiteY96" fmla="*/ 706637 h 866181"/>
              <a:gd name="connsiteX97" fmla="*/ 1840706 w 1866900"/>
              <a:gd name="connsiteY97" fmla="*/ 718543 h 866181"/>
              <a:gd name="connsiteX98" fmla="*/ 1833562 w 1866900"/>
              <a:gd name="connsiteY98" fmla="*/ 720925 h 866181"/>
              <a:gd name="connsiteX99" fmla="*/ 1826419 w 1866900"/>
              <a:gd name="connsiteY99" fmla="*/ 725687 h 866181"/>
              <a:gd name="connsiteX100" fmla="*/ 1793081 w 1866900"/>
              <a:gd name="connsiteY100" fmla="*/ 735212 h 866181"/>
              <a:gd name="connsiteX101" fmla="*/ 1785937 w 1866900"/>
              <a:gd name="connsiteY101" fmla="*/ 737593 h 866181"/>
              <a:gd name="connsiteX102" fmla="*/ 1771650 w 1866900"/>
              <a:gd name="connsiteY102" fmla="*/ 747118 h 866181"/>
              <a:gd name="connsiteX103" fmla="*/ 1762125 w 1866900"/>
              <a:gd name="connsiteY103" fmla="*/ 759025 h 866181"/>
              <a:gd name="connsiteX104" fmla="*/ 1754981 w 1866900"/>
              <a:gd name="connsiteY104" fmla="*/ 780456 h 866181"/>
              <a:gd name="connsiteX105" fmla="*/ 1752600 w 1866900"/>
              <a:gd name="connsiteY105" fmla="*/ 787600 h 866181"/>
              <a:gd name="connsiteX106" fmla="*/ 1747837 w 1866900"/>
              <a:gd name="connsiteY106" fmla="*/ 794743 h 866181"/>
              <a:gd name="connsiteX107" fmla="*/ 1745456 w 1866900"/>
              <a:gd name="connsiteY107" fmla="*/ 832843 h 866181"/>
              <a:gd name="connsiteX108" fmla="*/ 1743075 w 1866900"/>
              <a:gd name="connsiteY108" fmla="*/ 839987 h 866181"/>
              <a:gd name="connsiteX109" fmla="*/ 1733550 w 1866900"/>
              <a:gd name="connsiteY109" fmla="*/ 854275 h 866181"/>
              <a:gd name="connsiteX110" fmla="*/ 1712119 w 1866900"/>
              <a:gd name="connsiteY110" fmla="*/ 863800 h 866181"/>
              <a:gd name="connsiteX111" fmla="*/ 1704975 w 1866900"/>
              <a:gd name="connsiteY111" fmla="*/ 866181 h 866181"/>
              <a:gd name="connsiteX112" fmla="*/ 1688306 w 1866900"/>
              <a:gd name="connsiteY112" fmla="*/ 863800 h 866181"/>
              <a:gd name="connsiteX113" fmla="*/ 1678781 w 1866900"/>
              <a:gd name="connsiteY113" fmla="*/ 849512 h 866181"/>
              <a:gd name="connsiteX114" fmla="*/ 1674019 w 1866900"/>
              <a:gd name="connsiteY114" fmla="*/ 842368 h 866181"/>
              <a:gd name="connsiteX115" fmla="*/ 1676400 w 1866900"/>
              <a:gd name="connsiteY115" fmla="*/ 806650 h 866181"/>
              <a:gd name="connsiteX116" fmla="*/ 1678781 w 1866900"/>
              <a:gd name="connsiteY116" fmla="*/ 799506 h 866181"/>
              <a:gd name="connsiteX117" fmla="*/ 1676400 w 1866900"/>
              <a:gd name="connsiteY117" fmla="*/ 739975 h 866181"/>
              <a:gd name="connsiteX118" fmla="*/ 1671637 w 1866900"/>
              <a:gd name="connsiteY118" fmla="*/ 725687 h 866181"/>
              <a:gd name="connsiteX119" fmla="*/ 1664494 w 1866900"/>
              <a:gd name="connsiteY119" fmla="*/ 711400 h 866181"/>
              <a:gd name="connsiteX120" fmla="*/ 1657350 w 1866900"/>
              <a:gd name="connsiteY120" fmla="*/ 706637 h 866181"/>
              <a:gd name="connsiteX121" fmla="*/ 1654969 w 1866900"/>
              <a:gd name="connsiteY121" fmla="*/ 699493 h 866181"/>
              <a:gd name="connsiteX122" fmla="*/ 1645444 w 1866900"/>
              <a:gd name="connsiteY122" fmla="*/ 685206 h 866181"/>
              <a:gd name="connsiteX123" fmla="*/ 1643062 w 1866900"/>
              <a:gd name="connsiteY123" fmla="*/ 678062 h 866181"/>
              <a:gd name="connsiteX124" fmla="*/ 1635919 w 1866900"/>
              <a:gd name="connsiteY124" fmla="*/ 673300 h 866181"/>
              <a:gd name="connsiteX125" fmla="*/ 1624012 w 1866900"/>
              <a:gd name="connsiteY125" fmla="*/ 651868 h 866181"/>
              <a:gd name="connsiteX126" fmla="*/ 1619250 w 1866900"/>
              <a:gd name="connsiteY126" fmla="*/ 644725 h 866181"/>
              <a:gd name="connsiteX127" fmla="*/ 1614487 w 1866900"/>
              <a:gd name="connsiteY127" fmla="*/ 637581 h 866181"/>
              <a:gd name="connsiteX128" fmla="*/ 1609725 w 1866900"/>
              <a:gd name="connsiteY128" fmla="*/ 620912 h 866181"/>
              <a:gd name="connsiteX129" fmla="*/ 1604962 w 1866900"/>
              <a:gd name="connsiteY129" fmla="*/ 606625 h 866181"/>
              <a:gd name="connsiteX130" fmla="*/ 1602581 w 1866900"/>
              <a:gd name="connsiteY130" fmla="*/ 599481 h 866181"/>
              <a:gd name="connsiteX131" fmla="*/ 1597819 w 1866900"/>
              <a:gd name="connsiteY131" fmla="*/ 582812 h 866181"/>
              <a:gd name="connsiteX132" fmla="*/ 1590675 w 1866900"/>
              <a:gd name="connsiteY132" fmla="*/ 575668 h 866181"/>
              <a:gd name="connsiteX133" fmla="*/ 1585912 w 1866900"/>
              <a:gd name="connsiteY133" fmla="*/ 568525 h 866181"/>
              <a:gd name="connsiteX134" fmla="*/ 1571625 w 1866900"/>
              <a:gd name="connsiteY134" fmla="*/ 559000 h 866181"/>
              <a:gd name="connsiteX135" fmla="*/ 1557337 w 1866900"/>
              <a:gd name="connsiteY135" fmla="*/ 547093 h 866181"/>
              <a:gd name="connsiteX136" fmla="*/ 1547812 w 1866900"/>
              <a:gd name="connsiteY136" fmla="*/ 537568 h 866181"/>
              <a:gd name="connsiteX137" fmla="*/ 1538287 w 1866900"/>
              <a:gd name="connsiteY137" fmla="*/ 528043 h 866181"/>
              <a:gd name="connsiteX138" fmla="*/ 1526381 w 1866900"/>
              <a:gd name="connsiteY138" fmla="*/ 513756 h 866181"/>
              <a:gd name="connsiteX139" fmla="*/ 1521619 w 1866900"/>
              <a:gd name="connsiteY139" fmla="*/ 506612 h 866181"/>
              <a:gd name="connsiteX140" fmla="*/ 1514475 w 1866900"/>
              <a:gd name="connsiteY140" fmla="*/ 504231 h 866181"/>
              <a:gd name="connsiteX141" fmla="*/ 1502569 w 1866900"/>
              <a:gd name="connsiteY141" fmla="*/ 492325 h 866181"/>
              <a:gd name="connsiteX142" fmla="*/ 1490662 w 1866900"/>
              <a:gd name="connsiteY142" fmla="*/ 478037 h 866181"/>
              <a:gd name="connsiteX143" fmla="*/ 1469231 w 1866900"/>
              <a:gd name="connsiteY143" fmla="*/ 468512 h 866181"/>
              <a:gd name="connsiteX144" fmla="*/ 1231106 w 1866900"/>
              <a:gd name="connsiteY144" fmla="*/ 466131 h 866181"/>
              <a:gd name="connsiteX145" fmla="*/ 1031081 w 1866900"/>
              <a:gd name="connsiteY145" fmla="*/ 456606 h 866181"/>
              <a:gd name="connsiteX146" fmla="*/ 840581 w 1866900"/>
              <a:gd name="connsiteY146" fmla="*/ 454225 h 866181"/>
              <a:gd name="connsiteX147" fmla="*/ 750094 w 1866900"/>
              <a:gd name="connsiteY147" fmla="*/ 451843 h 866181"/>
              <a:gd name="connsiteX148" fmla="*/ 500063 w 1866900"/>
              <a:gd name="connsiteY148" fmla="*/ 458987 h 866181"/>
              <a:gd name="connsiteX149" fmla="*/ 347662 w 1866900"/>
              <a:gd name="connsiteY149" fmla="*/ 478037 h 866181"/>
              <a:gd name="connsiteX150" fmla="*/ 250031 w 1866900"/>
              <a:gd name="connsiteY150" fmla="*/ 508993 h 866181"/>
              <a:gd name="connsiteX151" fmla="*/ 185737 w 1866900"/>
              <a:gd name="connsiteY151"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45444 w 1866900"/>
              <a:gd name="connsiteY36" fmla="*/ 354212 h 866181"/>
              <a:gd name="connsiteX37" fmla="*/ 1652587 w 1866900"/>
              <a:gd name="connsiteY37" fmla="*/ 356593 h 866181"/>
              <a:gd name="connsiteX38" fmla="*/ 1726406 w 1866900"/>
              <a:gd name="connsiteY38" fmla="*/ 356593 h 866181"/>
              <a:gd name="connsiteX39" fmla="*/ 1733550 w 1866900"/>
              <a:gd name="connsiteY39" fmla="*/ 292300 h 866181"/>
              <a:gd name="connsiteX40" fmla="*/ 1738312 w 1866900"/>
              <a:gd name="connsiteY40" fmla="*/ 266106 h 866181"/>
              <a:gd name="connsiteX41" fmla="*/ 1743075 w 1866900"/>
              <a:gd name="connsiteY41" fmla="*/ 258962 h 866181"/>
              <a:gd name="connsiteX42" fmla="*/ 1750219 w 1866900"/>
              <a:gd name="connsiteY42" fmla="*/ 256581 h 866181"/>
              <a:gd name="connsiteX43" fmla="*/ 1757362 w 1866900"/>
              <a:gd name="connsiteY43" fmla="*/ 251818 h 866181"/>
              <a:gd name="connsiteX44" fmla="*/ 1774031 w 1866900"/>
              <a:gd name="connsiteY44" fmla="*/ 247056 h 866181"/>
              <a:gd name="connsiteX45" fmla="*/ 1797844 w 1866900"/>
              <a:gd name="connsiteY45" fmla="*/ 249437 h 866181"/>
              <a:gd name="connsiteX46" fmla="*/ 1819275 w 1866900"/>
              <a:gd name="connsiteY46" fmla="*/ 266106 h 866181"/>
              <a:gd name="connsiteX47" fmla="*/ 1826419 w 1866900"/>
              <a:gd name="connsiteY47" fmla="*/ 270868 h 866181"/>
              <a:gd name="connsiteX48" fmla="*/ 1838325 w 1866900"/>
              <a:gd name="connsiteY48" fmla="*/ 292300 h 866181"/>
              <a:gd name="connsiteX49" fmla="*/ 1826419 w 1866900"/>
              <a:gd name="connsiteY49" fmla="*/ 323256 h 866181"/>
              <a:gd name="connsiteX50" fmla="*/ 1819275 w 1866900"/>
              <a:gd name="connsiteY50" fmla="*/ 325637 h 866181"/>
              <a:gd name="connsiteX51" fmla="*/ 1804987 w 1866900"/>
              <a:gd name="connsiteY51" fmla="*/ 337543 h 866181"/>
              <a:gd name="connsiteX52" fmla="*/ 1795462 w 1866900"/>
              <a:gd name="connsiteY52" fmla="*/ 351831 h 866181"/>
              <a:gd name="connsiteX53" fmla="*/ 1800225 w 1866900"/>
              <a:gd name="connsiteY53" fmla="*/ 392312 h 866181"/>
              <a:gd name="connsiteX54" fmla="*/ 1802606 w 1866900"/>
              <a:gd name="connsiteY54" fmla="*/ 399456 h 866181"/>
              <a:gd name="connsiteX55" fmla="*/ 1807369 w 1866900"/>
              <a:gd name="connsiteY55" fmla="*/ 406600 h 866181"/>
              <a:gd name="connsiteX56" fmla="*/ 1812131 w 1866900"/>
              <a:gd name="connsiteY56" fmla="*/ 420887 h 866181"/>
              <a:gd name="connsiteX57" fmla="*/ 1824037 w 1866900"/>
              <a:gd name="connsiteY57" fmla="*/ 442318 h 866181"/>
              <a:gd name="connsiteX58" fmla="*/ 1821656 w 1866900"/>
              <a:gd name="connsiteY58" fmla="*/ 480418 h 866181"/>
              <a:gd name="connsiteX59" fmla="*/ 1816894 w 1866900"/>
              <a:gd name="connsiteY59" fmla="*/ 487562 h 866181"/>
              <a:gd name="connsiteX60" fmla="*/ 1788319 w 1866900"/>
              <a:gd name="connsiteY60" fmla="*/ 480418 h 866181"/>
              <a:gd name="connsiteX61" fmla="*/ 1781175 w 1866900"/>
              <a:gd name="connsiteY61" fmla="*/ 478037 h 866181"/>
              <a:gd name="connsiteX62" fmla="*/ 1774031 w 1866900"/>
              <a:gd name="connsiteY62" fmla="*/ 475656 h 866181"/>
              <a:gd name="connsiteX63" fmla="*/ 1759744 w 1866900"/>
              <a:gd name="connsiteY63" fmla="*/ 454225 h 866181"/>
              <a:gd name="connsiteX64" fmla="*/ 1754981 w 1866900"/>
              <a:gd name="connsiteY64" fmla="*/ 447081 h 866181"/>
              <a:gd name="connsiteX65" fmla="*/ 1747837 w 1866900"/>
              <a:gd name="connsiteY65" fmla="*/ 432793 h 866181"/>
              <a:gd name="connsiteX66" fmla="*/ 1728787 w 1866900"/>
              <a:gd name="connsiteY66" fmla="*/ 420887 h 866181"/>
              <a:gd name="connsiteX67" fmla="*/ 1721644 w 1866900"/>
              <a:gd name="connsiteY67" fmla="*/ 416125 h 866181"/>
              <a:gd name="connsiteX68" fmla="*/ 1707356 w 1866900"/>
              <a:gd name="connsiteY68" fmla="*/ 411362 h 866181"/>
              <a:gd name="connsiteX69" fmla="*/ 1690687 w 1866900"/>
              <a:gd name="connsiteY69" fmla="*/ 413743 h 866181"/>
              <a:gd name="connsiteX70" fmla="*/ 1654969 w 1866900"/>
              <a:gd name="connsiteY70" fmla="*/ 420887 h 866181"/>
              <a:gd name="connsiteX71" fmla="*/ 1647825 w 1866900"/>
              <a:gd name="connsiteY71" fmla="*/ 435175 h 866181"/>
              <a:gd name="connsiteX72" fmla="*/ 1652587 w 1866900"/>
              <a:gd name="connsiteY72" fmla="*/ 518518 h 866181"/>
              <a:gd name="connsiteX73" fmla="*/ 1657350 w 1866900"/>
              <a:gd name="connsiteY73" fmla="*/ 532806 h 866181"/>
              <a:gd name="connsiteX74" fmla="*/ 1662112 w 1866900"/>
              <a:gd name="connsiteY74" fmla="*/ 549475 h 866181"/>
              <a:gd name="connsiteX75" fmla="*/ 1666875 w 1866900"/>
              <a:gd name="connsiteY75" fmla="*/ 556618 h 866181"/>
              <a:gd name="connsiteX76" fmla="*/ 1676400 w 1866900"/>
              <a:gd name="connsiteY76" fmla="*/ 568525 h 866181"/>
              <a:gd name="connsiteX77" fmla="*/ 1678781 w 1866900"/>
              <a:gd name="connsiteY77" fmla="*/ 575668 h 866181"/>
              <a:gd name="connsiteX78" fmla="*/ 1688306 w 1866900"/>
              <a:gd name="connsiteY78" fmla="*/ 589956 h 866181"/>
              <a:gd name="connsiteX79" fmla="*/ 1693069 w 1866900"/>
              <a:gd name="connsiteY79" fmla="*/ 597100 h 866181"/>
              <a:gd name="connsiteX80" fmla="*/ 1697831 w 1866900"/>
              <a:gd name="connsiteY80" fmla="*/ 611387 h 866181"/>
              <a:gd name="connsiteX81" fmla="*/ 1707356 w 1866900"/>
              <a:gd name="connsiteY81" fmla="*/ 625675 h 866181"/>
              <a:gd name="connsiteX82" fmla="*/ 1714500 w 1866900"/>
              <a:gd name="connsiteY82" fmla="*/ 647106 h 866181"/>
              <a:gd name="connsiteX83" fmla="*/ 1716881 w 1866900"/>
              <a:gd name="connsiteY83" fmla="*/ 654250 h 866181"/>
              <a:gd name="connsiteX84" fmla="*/ 1731169 w 1866900"/>
              <a:gd name="connsiteY84" fmla="*/ 661393 h 866181"/>
              <a:gd name="connsiteX85" fmla="*/ 1781175 w 1866900"/>
              <a:gd name="connsiteY85" fmla="*/ 654250 h 866181"/>
              <a:gd name="connsiteX86" fmla="*/ 1788319 w 1866900"/>
              <a:gd name="connsiteY86" fmla="*/ 649487 h 866181"/>
              <a:gd name="connsiteX87" fmla="*/ 1802606 w 1866900"/>
              <a:gd name="connsiteY87" fmla="*/ 644725 h 866181"/>
              <a:gd name="connsiteX88" fmla="*/ 1809750 w 1866900"/>
              <a:gd name="connsiteY88" fmla="*/ 639962 h 866181"/>
              <a:gd name="connsiteX89" fmla="*/ 1852612 w 1866900"/>
              <a:gd name="connsiteY89" fmla="*/ 639962 h 866181"/>
              <a:gd name="connsiteX90" fmla="*/ 1859756 w 1866900"/>
              <a:gd name="connsiteY90" fmla="*/ 644725 h 866181"/>
              <a:gd name="connsiteX91" fmla="*/ 1862137 w 1866900"/>
              <a:gd name="connsiteY91" fmla="*/ 651868 h 866181"/>
              <a:gd name="connsiteX92" fmla="*/ 1866900 w 1866900"/>
              <a:gd name="connsiteY92" fmla="*/ 659012 h 866181"/>
              <a:gd name="connsiteX93" fmla="*/ 1864519 w 1866900"/>
              <a:gd name="connsiteY93" fmla="*/ 692350 h 866181"/>
              <a:gd name="connsiteX94" fmla="*/ 1857375 w 1866900"/>
              <a:gd name="connsiteY94" fmla="*/ 699493 h 866181"/>
              <a:gd name="connsiteX95" fmla="*/ 1854994 w 1866900"/>
              <a:gd name="connsiteY95" fmla="*/ 706637 h 866181"/>
              <a:gd name="connsiteX96" fmla="*/ 1840706 w 1866900"/>
              <a:gd name="connsiteY96" fmla="*/ 718543 h 866181"/>
              <a:gd name="connsiteX97" fmla="*/ 1833562 w 1866900"/>
              <a:gd name="connsiteY97" fmla="*/ 720925 h 866181"/>
              <a:gd name="connsiteX98" fmla="*/ 1826419 w 1866900"/>
              <a:gd name="connsiteY98" fmla="*/ 725687 h 866181"/>
              <a:gd name="connsiteX99" fmla="*/ 1793081 w 1866900"/>
              <a:gd name="connsiteY99" fmla="*/ 735212 h 866181"/>
              <a:gd name="connsiteX100" fmla="*/ 1785937 w 1866900"/>
              <a:gd name="connsiteY100" fmla="*/ 737593 h 866181"/>
              <a:gd name="connsiteX101" fmla="*/ 1771650 w 1866900"/>
              <a:gd name="connsiteY101" fmla="*/ 747118 h 866181"/>
              <a:gd name="connsiteX102" fmla="*/ 1762125 w 1866900"/>
              <a:gd name="connsiteY102" fmla="*/ 759025 h 866181"/>
              <a:gd name="connsiteX103" fmla="*/ 1754981 w 1866900"/>
              <a:gd name="connsiteY103" fmla="*/ 780456 h 866181"/>
              <a:gd name="connsiteX104" fmla="*/ 1752600 w 1866900"/>
              <a:gd name="connsiteY104" fmla="*/ 787600 h 866181"/>
              <a:gd name="connsiteX105" fmla="*/ 1747837 w 1866900"/>
              <a:gd name="connsiteY105" fmla="*/ 794743 h 866181"/>
              <a:gd name="connsiteX106" fmla="*/ 1745456 w 1866900"/>
              <a:gd name="connsiteY106" fmla="*/ 832843 h 866181"/>
              <a:gd name="connsiteX107" fmla="*/ 1743075 w 1866900"/>
              <a:gd name="connsiteY107" fmla="*/ 839987 h 866181"/>
              <a:gd name="connsiteX108" fmla="*/ 1733550 w 1866900"/>
              <a:gd name="connsiteY108" fmla="*/ 854275 h 866181"/>
              <a:gd name="connsiteX109" fmla="*/ 1712119 w 1866900"/>
              <a:gd name="connsiteY109" fmla="*/ 863800 h 866181"/>
              <a:gd name="connsiteX110" fmla="*/ 1704975 w 1866900"/>
              <a:gd name="connsiteY110" fmla="*/ 866181 h 866181"/>
              <a:gd name="connsiteX111" fmla="*/ 1688306 w 1866900"/>
              <a:gd name="connsiteY111" fmla="*/ 863800 h 866181"/>
              <a:gd name="connsiteX112" fmla="*/ 1678781 w 1866900"/>
              <a:gd name="connsiteY112" fmla="*/ 849512 h 866181"/>
              <a:gd name="connsiteX113" fmla="*/ 1674019 w 1866900"/>
              <a:gd name="connsiteY113" fmla="*/ 842368 h 866181"/>
              <a:gd name="connsiteX114" fmla="*/ 1676400 w 1866900"/>
              <a:gd name="connsiteY114" fmla="*/ 806650 h 866181"/>
              <a:gd name="connsiteX115" fmla="*/ 1678781 w 1866900"/>
              <a:gd name="connsiteY115" fmla="*/ 799506 h 866181"/>
              <a:gd name="connsiteX116" fmla="*/ 1676400 w 1866900"/>
              <a:gd name="connsiteY116" fmla="*/ 739975 h 866181"/>
              <a:gd name="connsiteX117" fmla="*/ 1671637 w 1866900"/>
              <a:gd name="connsiteY117" fmla="*/ 725687 h 866181"/>
              <a:gd name="connsiteX118" fmla="*/ 1664494 w 1866900"/>
              <a:gd name="connsiteY118" fmla="*/ 711400 h 866181"/>
              <a:gd name="connsiteX119" fmla="*/ 1657350 w 1866900"/>
              <a:gd name="connsiteY119" fmla="*/ 706637 h 866181"/>
              <a:gd name="connsiteX120" fmla="*/ 1654969 w 1866900"/>
              <a:gd name="connsiteY120" fmla="*/ 699493 h 866181"/>
              <a:gd name="connsiteX121" fmla="*/ 1645444 w 1866900"/>
              <a:gd name="connsiteY121" fmla="*/ 685206 h 866181"/>
              <a:gd name="connsiteX122" fmla="*/ 1643062 w 1866900"/>
              <a:gd name="connsiteY122" fmla="*/ 678062 h 866181"/>
              <a:gd name="connsiteX123" fmla="*/ 1635919 w 1866900"/>
              <a:gd name="connsiteY123" fmla="*/ 673300 h 866181"/>
              <a:gd name="connsiteX124" fmla="*/ 1624012 w 1866900"/>
              <a:gd name="connsiteY124" fmla="*/ 651868 h 866181"/>
              <a:gd name="connsiteX125" fmla="*/ 1619250 w 1866900"/>
              <a:gd name="connsiteY125" fmla="*/ 644725 h 866181"/>
              <a:gd name="connsiteX126" fmla="*/ 1614487 w 1866900"/>
              <a:gd name="connsiteY126" fmla="*/ 637581 h 866181"/>
              <a:gd name="connsiteX127" fmla="*/ 1609725 w 1866900"/>
              <a:gd name="connsiteY127" fmla="*/ 620912 h 866181"/>
              <a:gd name="connsiteX128" fmla="*/ 1604962 w 1866900"/>
              <a:gd name="connsiteY128" fmla="*/ 606625 h 866181"/>
              <a:gd name="connsiteX129" fmla="*/ 1602581 w 1866900"/>
              <a:gd name="connsiteY129" fmla="*/ 599481 h 866181"/>
              <a:gd name="connsiteX130" fmla="*/ 1597819 w 1866900"/>
              <a:gd name="connsiteY130" fmla="*/ 582812 h 866181"/>
              <a:gd name="connsiteX131" fmla="*/ 1590675 w 1866900"/>
              <a:gd name="connsiteY131" fmla="*/ 575668 h 866181"/>
              <a:gd name="connsiteX132" fmla="*/ 1585912 w 1866900"/>
              <a:gd name="connsiteY132" fmla="*/ 568525 h 866181"/>
              <a:gd name="connsiteX133" fmla="*/ 1571625 w 1866900"/>
              <a:gd name="connsiteY133" fmla="*/ 559000 h 866181"/>
              <a:gd name="connsiteX134" fmla="*/ 1557337 w 1866900"/>
              <a:gd name="connsiteY134" fmla="*/ 547093 h 866181"/>
              <a:gd name="connsiteX135" fmla="*/ 1547812 w 1866900"/>
              <a:gd name="connsiteY135" fmla="*/ 537568 h 866181"/>
              <a:gd name="connsiteX136" fmla="*/ 1538287 w 1866900"/>
              <a:gd name="connsiteY136" fmla="*/ 528043 h 866181"/>
              <a:gd name="connsiteX137" fmla="*/ 1526381 w 1866900"/>
              <a:gd name="connsiteY137" fmla="*/ 513756 h 866181"/>
              <a:gd name="connsiteX138" fmla="*/ 1521619 w 1866900"/>
              <a:gd name="connsiteY138" fmla="*/ 506612 h 866181"/>
              <a:gd name="connsiteX139" fmla="*/ 1514475 w 1866900"/>
              <a:gd name="connsiteY139" fmla="*/ 504231 h 866181"/>
              <a:gd name="connsiteX140" fmla="*/ 1502569 w 1866900"/>
              <a:gd name="connsiteY140" fmla="*/ 492325 h 866181"/>
              <a:gd name="connsiteX141" fmla="*/ 1490662 w 1866900"/>
              <a:gd name="connsiteY141" fmla="*/ 478037 h 866181"/>
              <a:gd name="connsiteX142" fmla="*/ 1469231 w 1866900"/>
              <a:gd name="connsiteY142" fmla="*/ 468512 h 866181"/>
              <a:gd name="connsiteX143" fmla="*/ 1231106 w 1866900"/>
              <a:gd name="connsiteY143" fmla="*/ 466131 h 866181"/>
              <a:gd name="connsiteX144" fmla="*/ 1031081 w 1866900"/>
              <a:gd name="connsiteY144" fmla="*/ 456606 h 866181"/>
              <a:gd name="connsiteX145" fmla="*/ 840581 w 1866900"/>
              <a:gd name="connsiteY145" fmla="*/ 454225 h 866181"/>
              <a:gd name="connsiteX146" fmla="*/ 750094 w 1866900"/>
              <a:gd name="connsiteY146" fmla="*/ 451843 h 866181"/>
              <a:gd name="connsiteX147" fmla="*/ 500063 w 1866900"/>
              <a:gd name="connsiteY147" fmla="*/ 458987 h 866181"/>
              <a:gd name="connsiteX148" fmla="*/ 347662 w 1866900"/>
              <a:gd name="connsiteY148" fmla="*/ 478037 h 866181"/>
              <a:gd name="connsiteX149" fmla="*/ 250031 w 1866900"/>
              <a:gd name="connsiteY149" fmla="*/ 508993 h 866181"/>
              <a:gd name="connsiteX150" fmla="*/ 185737 w 1866900"/>
              <a:gd name="connsiteY150"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45444 w 1866900"/>
              <a:gd name="connsiteY36" fmla="*/ 354212 h 866181"/>
              <a:gd name="connsiteX37" fmla="*/ 1726406 w 1866900"/>
              <a:gd name="connsiteY37" fmla="*/ 356593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6593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6593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0219 w 1866900"/>
              <a:gd name="connsiteY41" fmla="*/ 256581 h 866181"/>
              <a:gd name="connsiteX42" fmla="*/ 1757362 w 1866900"/>
              <a:gd name="connsiteY42" fmla="*/ 251818 h 866181"/>
              <a:gd name="connsiteX43" fmla="*/ 1774031 w 1866900"/>
              <a:gd name="connsiteY43" fmla="*/ 247056 h 866181"/>
              <a:gd name="connsiteX44" fmla="*/ 1797844 w 1866900"/>
              <a:gd name="connsiteY44" fmla="*/ 249437 h 866181"/>
              <a:gd name="connsiteX45" fmla="*/ 1819275 w 1866900"/>
              <a:gd name="connsiteY45" fmla="*/ 266106 h 866181"/>
              <a:gd name="connsiteX46" fmla="*/ 1826419 w 1866900"/>
              <a:gd name="connsiteY46" fmla="*/ 270868 h 866181"/>
              <a:gd name="connsiteX47" fmla="*/ 1838325 w 1866900"/>
              <a:gd name="connsiteY47" fmla="*/ 292300 h 866181"/>
              <a:gd name="connsiteX48" fmla="*/ 1826419 w 1866900"/>
              <a:gd name="connsiteY48" fmla="*/ 323256 h 866181"/>
              <a:gd name="connsiteX49" fmla="*/ 1819275 w 1866900"/>
              <a:gd name="connsiteY49" fmla="*/ 325637 h 866181"/>
              <a:gd name="connsiteX50" fmla="*/ 1804987 w 1866900"/>
              <a:gd name="connsiteY50" fmla="*/ 337543 h 866181"/>
              <a:gd name="connsiteX51" fmla="*/ 1795462 w 1866900"/>
              <a:gd name="connsiteY51" fmla="*/ 351831 h 866181"/>
              <a:gd name="connsiteX52" fmla="*/ 1800225 w 1866900"/>
              <a:gd name="connsiteY52" fmla="*/ 392312 h 866181"/>
              <a:gd name="connsiteX53" fmla="*/ 1802606 w 1866900"/>
              <a:gd name="connsiteY53" fmla="*/ 399456 h 866181"/>
              <a:gd name="connsiteX54" fmla="*/ 1807369 w 1866900"/>
              <a:gd name="connsiteY54" fmla="*/ 406600 h 866181"/>
              <a:gd name="connsiteX55" fmla="*/ 1812131 w 1866900"/>
              <a:gd name="connsiteY55" fmla="*/ 420887 h 866181"/>
              <a:gd name="connsiteX56" fmla="*/ 1824037 w 1866900"/>
              <a:gd name="connsiteY56" fmla="*/ 442318 h 866181"/>
              <a:gd name="connsiteX57" fmla="*/ 1821656 w 1866900"/>
              <a:gd name="connsiteY57" fmla="*/ 480418 h 866181"/>
              <a:gd name="connsiteX58" fmla="*/ 1816894 w 1866900"/>
              <a:gd name="connsiteY58" fmla="*/ 487562 h 866181"/>
              <a:gd name="connsiteX59" fmla="*/ 1788319 w 1866900"/>
              <a:gd name="connsiteY59" fmla="*/ 480418 h 866181"/>
              <a:gd name="connsiteX60" fmla="*/ 1781175 w 1866900"/>
              <a:gd name="connsiteY60" fmla="*/ 478037 h 866181"/>
              <a:gd name="connsiteX61" fmla="*/ 1774031 w 1866900"/>
              <a:gd name="connsiteY61" fmla="*/ 475656 h 866181"/>
              <a:gd name="connsiteX62" fmla="*/ 1759744 w 1866900"/>
              <a:gd name="connsiteY62" fmla="*/ 454225 h 866181"/>
              <a:gd name="connsiteX63" fmla="*/ 1754981 w 1866900"/>
              <a:gd name="connsiteY63" fmla="*/ 447081 h 866181"/>
              <a:gd name="connsiteX64" fmla="*/ 1747837 w 1866900"/>
              <a:gd name="connsiteY64" fmla="*/ 432793 h 866181"/>
              <a:gd name="connsiteX65" fmla="*/ 1728787 w 1866900"/>
              <a:gd name="connsiteY65" fmla="*/ 420887 h 866181"/>
              <a:gd name="connsiteX66" fmla="*/ 1721644 w 1866900"/>
              <a:gd name="connsiteY66" fmla="*/ 416125 h 866181"/>
              <a:gd name="connsiteX67" fmla="*/ 1707356 w 1866900"/>
              <a:gd name="connsiteY67" fmla="*/ 411362 h 866181"/>
              <a:gd name="connsiteX68" fmla="*/ 1690687 w 1866900"/>
              <a:gd name="connsiteY68" fmla="*/ 413743 h 866181"/>
              <a:gd name="connsiteX69" fmla="*/ 1654969 w 1866900"/>
              <a:gd name="connsiteY69" fmla="*/ 420887 h 866181"/>
              <a:gd name="connsiteX70" fmla="*/ 1647825 w 1866900"/>
              <a:gd name="connsiteY70" fmla="*/ 435175 h 866181"/>
              <a:gd name="connsiteX71" fmla="*/ 1652587 w 1866900"/>
              <a:gd name="connsiteY71" fmla="*/ 518518 h 866181"/>
              <a:gd name="connsiteX72" fmla="*/ 1657350 w 1866900"/>
              <a:gd name="connsiteY72" fmla="*/ 532806 h 866181"/>
              <a:gd name="connsiteX73" fmla="*/ 1662112 w 1866900"/>
              <a:gd name="connsiteY73" fmla="*/ 549475 h 866181"/>
              <a:gd name="connsiteX74" fmla="*/ 1666875 w 1866900"/>
              <a:gd name="connsiteY74" fmla="*/ 556618 h 866181"/>
              <a:gd name="connsiteX75" fmla="*/ 1676400 w 1866900"/>
              <a:gd name="connsiteY75" fmla="*/ 568525 h 866181"/>
              <a:gd name="connsiteX76" fmla="*/ 1678781 w 1866900"/>
              <a:gd name="connsiteY76" fmla="*/ 575668 h 866181"/>
              <a:gd name="connsiteX77" fmla="*/ 1688306 w 1866900"/>
              <a:gd name="connsiteY77" fmla="*/ 589956 h 866181"/>
              <a:gd name="connsiteX78" fmla="*/ 1693069 w 1866900"/>
              <a:gd name="connsiteY78" fmla="*/ 597100 h 866181"/>
              <a:gd name="connsiteX79" fmla="*/ 1697831 w 1866900"/>
              <a:gd name="connsiteY79" fmla="*/ 611387 h 866181"/>
              <a:gd name="connsiteX80" fmla="*/ 1707356 w 1866900"/>
              <a:gd name="connsiteY80" fmla="*/ 625675 h 866181"/>
              <a:gd name="connsiteX81" fmla="*/ 1714500 w 1866900"/>
              <a:gd name="connsiteY81" fmla="*/ 647106 h 866181"/>
              <a:gd name="connsiteX82" fmla="*/ 1716881 w 1866900"/>
              <a:gd name="connsiteY82" fmla="*/ 654250 h 866181"/>
              <a:gd name="connsiteX83" fmla="*/ 1731169 w 1866900"/>
              <a:gd name="connsiteY83" fmla="*/ 661393 h 866181"/>
              <a:gd name="connsiteX84" fmla="*/ 1781175 w 1866900"/>
              <a:gd name="connsiteY84" fmla="*/ 654250 h 866181"/>
              <a:gd name="connsiteX85" fmla="*/ 1788319 w 1866900"/>
              <a:gd name="connsiteY85" fmla="*/ 649487 h 866181"/>
              <a:gd name="connsiteX86" fmla="*/ 1802606 w 1866900"/>
              <a:gd name="connsiteY86" fmla="*/ 644725 h 866181"/>
              <a:gd name="connsiteX87" fmla="*/ 1809750 w 1866900"/>
              <a:gd name="connsiteY87" fmla="*/ 639962 h 866181"/>
              <a:gd name="connsiteX88" fmla="*/ 1852612 w 1866900"/>
              <a:gd name="connsiteY88" fmla="*/ 639962 h 866181"/>
              <a:gd name="connsiteX89" fmla="*/ 1859756 w 1866900"/>
              <a:gd name="connsiteY89" fmla="*/ 644725 h 866181"/>
              <a:gd name="connsiteX90" fmla="*/ 1862137 w 1866900"/>
              <a:gd name="connsiteY90" fmla="*/ 651868 h 866181"/>
              <a:gd name="connsiteX91" fmla="*/ 1866900 w 1866900"/>
              <a:gd name="connsiteY91" fmla="*/ 659012 h 866181"/>
              <a:gd name="connsiteX92" fmla="*/ 1864519 w 1866900"/>
              <a:gd name="connsiteY92" fmla="*/ 692350 h 866181"/>
              <a:gd name="connsiteX93" fmla="*/ 1857375 w 1866900"/>
              <a:gd name="connsiteY93" fmla="*/ 699493 h 866181"/>
              <a:gd name="connsiteX94" fmla="*/ 1854994 w 1866900"/>
              <a:gd name="connsiteY94" fmla="*/ 706637 h 866181"/>
              <a:gd name="connsiteX95" fmla="*/ 1840706 w 1866900"/>
              <a:gd name="connsiteY95" fmla="*/ 718543 h 866181"/>
              <a:gd name="connsiteX96" fmla="*/ 1833562 w 1866900"/>
              <a:gd name="connsiteY96" fmla="*/ 720925 h 866181"/>
              <a:gd name="connsiteX97" fmla="*/ 1826419 w 1866900"/>
              <a:gd name="connsiteY97" fmla="*/ 725687 h 866181"/>
              <a:gd name="connsiteX98" fmla="*/ 1793081 w 1866900"/>
              <a:gd name="connsiteY98" fmla="*/ 735212 h 866181"/>
              <a:gd name="connsiteX99" fmla="*/ 1785937 w 1866900"/>
              <a:gd name="connsiteY99" fmla="*/ 737593 h 866181"/>
              <a:gd name="connsiteX100" fmla="*/ 1771650 w 1866900"/>
              <a:gd name="connsiteY100" fmla="*/ 747118 h 866181"/>
              <a:gd name="connsiteX101" fmla="*/ 1762125 w 1866900"/>
              <a:gd name="connsiteY101" fmla="*/ 759025 h 866181"/>
              <a:gd name="connsiteX102" fmla="*/ 1754981 w 1866900"/>
              <a:gd name="connsiteY102" fmla="*/ 780456 h 866181"/>
              <a:gd name="connsiteX103" fmla="*/ 1752600 w 1866900"/>
              <a:gd name="connsiteY103" fmla="*/ 787600 h 866181"/>
              <a:gd name="connsiteX104" fmla="*/ 1747837 w 1866900"/>
              <a:gd name="connsiteY104" fmla="*/ 794743 h 866181"/>
              <a:gd name="connsiteX105" fmla="*/ 1745456 w 1866900"/>
              <a:gd name="connsiteY105" fmla="*/ 832843 h 866181"/>
              <a:gd name="connsiteX106" fmla="*/ 1743075 w 1866900"/>
              <a:gd name="connsiteY106" fmla="*/ 839987 h 866181"/>
              <a:gd name="connsiteX107" fmla="*/ 1733550 w 1866900"/>
              <a:gd name="connsiteY107" fmla="*/ 854275 h 866181"/>
              <a:gd name="connsiteX108" fmla="*/ 1712119 w 1866900"/>
              <a:gd name="connsiteY108" fmla="*/ 863800 h 866181"/>
              <a:gd name="connsiteX109" fmla="*/ 1704975 w 1866900"/>
              <a:gd name="connsiteY109" fmla="*/ 866181 h 866181"/>
              <a:gd name="connsiteX110" fmla="*/ 1688306 w 1866900"/>
              <a:gd name="connsiteY110" fmla="*/ 863800 h 866181"/>
              <a:gd name="connsiteX111" fmla="*/ 1678781 w 1866900"/>
              <a:gd name="connsiteY111" fmla="*/ 849512 h 866181"/>
              <a:gd name="connsiteX112" fmla="*/ 1674019 w 1866900"/>
              <a:gd name="connsiteY112" fmla="*/ 842368 h 866181"/>
              <a:gd name="connsiteX113" fmla="*/ 1676400 w 1866900"/>
              <a:gd name="connsiteY113" fmla="*/ 806650 h 866181"/>
              <a:gd name="connsiteX114" fmla="*/ 1678781 w 1866900"/>
              <a:gd name="connsiteY114" fmla="*/ 799506 h 866181"/>
              <a:gd name="connsiteX115" fmla="*/ 1676400 w 1866900"/>
              <a:gd name="connsiteY115" fmla="*/ 739975 h 866181"/>
              <a:gd name="connsiteX116" fmla="*/ 1671637 w 1866900"/>
              <a:gd name="connsiteY116" fmla="*/ 725687 h 866181"/>
              <a:gd name="connsiteX117" fmla="*/ 1664494 w 1866900"/>
              <a:gd name="connsiteY117" fmla="*/ 711400 h 866181"/>
              <a:gd name="connsiteX118" fmla="*/ 1657350 w 1866900"/>
              <a:gd name="connsiteY118" fmla="*/ 706637 h 866181"/>
              <a:gd name="connsiteX119" fmla="*/ 1654969 w 1866900"/>
              <a:gd name="connsiteY119" fmla="*/ 699493 h 866181"/>
              <a:gd name="connsiteX120" fmla="*/ 1645444 w 1866900"/>
              <a:gd name="connsiteY120" fmla="*/ 685206 h 866181"/>
              <a:gd name="connsiteX121" fmla="*/ 1643062 w 1866900"/>
              <a:gd name="connsiteY121" fmla="*/ 678062 h 866181"/>
              <a:gd name="connsiteX122" fmla="*/ 1635919 w 1866900"/>
              <a:gd name="connsiteY122" fmla="*/ 673300 h 866181"/>
              <a:gd name="connsiteX123" fmla="*/ 1624012 w 1866900"/>
              <a:gd name="connsiteY123" fmla="*/ 651868 h 866181"/>
              <a:gd name="connsiteX124" fmla="*/ 1619250 w 1866900"/>
              <a:gd name="connsiteY124" fmla="*/ 644725 h 866181"/>
              <a:gd name="connsiteX125" fmla="*/ 1614487 w 1866900"/>
              <a:gd name="connsiteY125" fmla="*/ 637581 h 866181"/>
              <a:gd name="connsiteX126" fmla="*/ 1609725 w 1866900"/>
              <a:gd name="connsiteY126" fmla="*/ 620912 h 866181"/>
              <a:gd name="connsiteX127" fmla="*/ 1604962 w 1866900"/>
              <a:gd name="connsiteY127" fmla="*/ 606625 h 866181"/>
              <a:gd name="connsiteX128" fmla="*/ 1602581 w 1866900"/>
              <a:gd name="connsiteY128" fmla="*/ 599481 h 866181"/>
              <a:gd name="connsiteX129" fmla="*/ 1597819 w 1866900"/>
              <a:gd name="connsiteY129" fmla="*/ 582812 h 866181"/>
              <a:gd name="connsiteX130" fmla="*/ 1590675 w 1866900"/>
              <a:gd name="connsiteY130" fmla="*/ 575668 h 866181"/>
              <a:gd name="connsiteX131" fmla="*/ 1585912 w 1866900"/>
              <a:gd name="connsiteY131" fmla="*/ 568525 h 866181"/>
              <a:gd name="connsiteX132" fmla="*/ 1571625 w 1866900"/>
              <a:gd name="connsiteY132" fmla="*/ 559000 h 866181"/>
              <a:gd name="connsiteX133" fmla="*/ 1557337 w 1866900"/>
              <a:gd name="connsiteY133" fmla="*/ 547093 h 866181"/>
              <a:gd name="connsiteX134" fmla="*/ 1547812 w 1866900"/>
              <a:gd name="connsiteY134" fmla="*/ 537568 h 866181"/>
              <a:gd name="connsiteX135" fmla="*/ 1538287 w 1866900"/>
              <a:gd name="connsiteY135" fmla="*/ 528043 h 866181"/>
              <a:gd name="connsiteX136" fmla="*/ 1526381 w 1866900"/>
              <a:gd name="connsiteY136" fmla="*/ 513756 h 866181"/>
              <a:gd name="connsiteX137" fmla="*/ 1521619 w 1866900"/>
              <a:gd name="connsiteY137" fmla="*/ 506612 h 866181"/>
              <a:gd name="connsiteX138" fmla="*/ 1514475 w 1866900"/>
              <a:gd name="connsiteY138" fmla="*/ 504231 h 866181"/>
              <a:gd name="connsiteX139" fmla="*/ 1502569 w 1866900"/>
              <a:gd name="connsiteY139" fmla="*/ 492325 h 866181"/>
              <a:gd name="connsiteX140" fmla="*/ 1490662 w 1866900"/>
              <a:gd name="connsiteY140" fmla="*/ 478037 h 866181"/>
              <a:gd name="connsiteX141" fmla="*/ 1469231 w 1866900"/>
              <a:gd name="connsiteY141" fmla="*/ 468512 h 866181"/>
              <a:gd name="connsiteX142" fmla="*/ 1231106 w 1866900"/>
              <a:gd name="connsiteY142" fmla="*/ 466131 h 866181"/>
              <a:gd name="connsiteX143" fmla="*/ 1031081 w 1866900"/>
              <a:gd name="connsiteY143" fmla="*/ 456606 h 866181"/>
              <a:gd name="connsiteX144" fmla="*/ 840581 w 1866900"/>
              <a:gd name="connsiteY144" fmla="*/ 454225 h 866181"/>
              <a:gd name="connsiteX145" fmla="*/ 750094 w 1866900"/>
              <a:gd name="connsiteY145" fmla="*/ 451843 h 866181"/>
              <a:gd name="connsiteX146" fmla="*/ 500063 w 1866900"/>
              <a:gd name="connsiteY146" fmla="*/ 458987 h 866181"/>
              <a:gd name="connsiteX147" fmla="*/ 347662 w 1866900"/>
              <a:gd name="connsiteY147" fmla="*/ 478037 h 866181"/>
              <a:gd name="connsiteX148" fmla="*/ 250031 w 1866900"/>
              <a:gd name="connsiteY148" fmla="*/ 508993 h 866181"/>
              <a:gd name="connsiteX149" fmla="*/ 185737 w 1866900"/>
              <a:gd name="connsiteY149"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57362 w 1866900"/>
              <a:gd name="connsiteY41" fmla="*/ 251818 h 866181"/>
              <a:gd name="connsiteX42" fmla="*/ 1774031 w 1866900"/>
              <a:gd name="connsiteY42" fmla="*/ 247056 h 866181"/>
              <a:gd name="connsiteX43" fmla="*/ 1797844 w 1866900"/>
              <a:gd name="connsiteY43" fmla="*/ 249437 h 866181"/>
              <a:gd name="connsiteX44" fmla="*/ 1819275 w 1866900"/>
              <a:gd name="connsiteY44" fmla="*/ 266106 h 866181"/>
              <a:gd name="connsiteX45" fmla="*/ 1826419 w 1866900"/>
              <a:gd name="connsiteY45" fmla="*/ 270868 h 866181"/>
              <a:gd name="connsiteX46" fmla="*/ 1838325 w 1866900"/>
              <a:gd name="connsiteY46" fmla="*/ 292300 h 866181"/>
              <a:gd name="connsiteX47" fmla="*/ 1826419 w 1866900"/>
              <a:gd name="connsiteY47" fmla="*/ 323256 h 866181"/>
              <a:gd name="connsiteX48" fmla="*/ 1819275 w 1866900"/>
              <a:gd name="connsiteY48" fmla="*/ 325637 h 866181"/>
              <a:gd name="connsiteX49" fmla="*/ 1804987 w 1866900"/>
              <a:gd name="connsiteY49" fmla="*/ 337543 h 866181"/>
              <a:gd name="connsiteX50" fmla="*/ 1795462 w 1866900"/>
              <a:gd name="connsiteY50" fmla="*/ 351831 h 866181"/>
              <a:gd name="connsiteX51" fmla="*/ 1800225 w 1866900"/>
              <a:gd name="connsiteY51" fmla="*/ 392312 h 866181"/>
              <a:gd name="connsiteX52" fmla="*/ 1802606 w 1866900"/>
              <a:gd name="connsiteY52" fmla="*/ 399456 h 866181"/>
              <a:gd name="connsiteX53" fmla="*/ 1807369 w 1866900"/>
              <a:gd name="connsiteY53" fmla="*/ 406600 h 866181"/>
              <a:gd name="connsiteX54" fmla="*/ 1812131 w 1866900"/>
              <a:gd name="connsiteY54" fmla="*/ 420887 h 866181"/>
              <a:gd name="connsiteX55" fmla="*/ 1824037 w 1866900"/>
              <a:gd name="connsiteY55" fmla="*/ 442318 h 866181"/>
              <a:gd name="connsiteX56" fmla="*/ 1821656 w 1866900"/>
              <a:gd name="connsiteY56" fmla="*/ 480418 h 866181"/>
              <a:gd name="connsiteX57" fmla="*/ 1816894 w 1866900"/>
              <a:gd name="connsiteY57" fmla="*/ 487562 h 866181"/>
              <a:gd name="connsiteX58" fmla="*/ 1788319 w 1866900"/>
              <a:gd name="connsiteY58" fmla="*/ 480418 h 866181"/>
              <a:gd name="connsiteX59" fmla="*/ 1781175 w 1866900"/>
              <a:gd name="connsiteY59" fmla="*/ 478037 h 866181"/>
              <a:gd name="connsiteX60" fmla="*/ 1774031 w 1866900"/>
              <a:gd name="connsiteY60" fmla="*/ 475656 h 866181"/>
              <a:gd name="connsiteX61" fmla="*/ 1759744 w 1866900"/>
              <a:gd name="connsiteY61" fmla="*/ 454225 h 866181"/>
              <a:gd name="connsiteX62" fmla="*/ 1754981 w 1866900"/>
              <a:gd name="connsiteY62" fmla="*/ 447081 h 866181"/>
              <a:gd name="connsiteX63" fmla="*/ 1747837 w 1866900"/>
              <a:gd name="connsiteY63" fmla="*/ 432793 h 866181"/>
              <a:gd name="connsiteX64" fmla="*/ 1728787 w 1866900"/>
              <a:gd name="connsiteY64" fmla="*/ 420887 h 866181"/>
              <a:gd name="connsiteX65" fmla="*/ 1721644 w 1866900"/>
              <a:gd name="connsiteY65" fmla="*/ 416125 h 866181"/>
              <a:gd name="connsiteX66" fmla="*/ 1707356 w 1866900"/>
              <a:gd name="connsiteY66" fmla="*/ 411362 h 866181"/>
              <a:gd name="connsiteX67" fmla="*/ 1690687 w 1866900"/>
              <a:gd name="connsiteY67" fmla="*/ 413743 h 866181"/>
              <a:gd name="connsiteX68" fmla="*/ 1654969 w 1866900"/>
              <a:gd name="connsiteY68" fmla="*/ 420887 h 866181"/>
              <a:gd name="connsiteX69" fmla="*/ 1647825 w 1866900"/>
              <a:gd name="connsiteY69" fmla="*/ 435175 h 866181"/>
              <a:gd name="connsiteX70" fmla="*/ 1652587 w 1866900"/>
              <a:gd name="connsiteY70" fmla="*/ 518518 h 866181"/>
              <a:gd name="connsiteX71" fmla="*/ 1657350 w 1866900"/>
              <a:gd name="connsiteY71" fmla="*/ 532806 h 866181"/>
              <a:gd name="connsiteX72" fmla="*/ 1662112 w 1866900"/>
              <a:gd name="connsiteY72" fmla="*/ 549475 h 866181"/>
              <a:gd name="connsiteX73" fmla="*/ 1666875 w 1866900"/>
              <a:gd name="connsiteY73" fmla="*/ 556618 h 866181"/>
              <a:gd name="connsiteX74" fmla="*/ 1676400 w 1866900"/>
              <a:gd name="connsiteY74" fmla="*/ 568525 h 866181"/>
              <a:gd name="connsiteX75" fmla="*/ 1678781 w 1866900"/>
              <a:gd name="connsiteY75" fmla="*/ 575668 h 866181"/>
              <a:gd name="connsiteX76" fmla="*/ 1688306 w 1866900"/>
              <a:gd name="connsiteY76" fmla="*/ 589956 h 866181"/>
              <a:gd name="connsiteX77" fmla="*/ 1693069 w 1866900"/>
              <a:gd name="connsiteY77" fmla="*/ 597100 h 866181"/>
              <a:gd name="connsiteX78" fmla="*/ 1697831 w 1866900"/>
              <a:gd name="connsiteY78" fmla="*/ 611387 h 866181"/>
              <a:gd name="connsiteX79" fmla="*/ 1707356 w 1866900"/>
              <a:gd name="connsiteY79" fmla="*/ 625675 h 866181"/>
              <a:gd name="connsiteX80" fmla="*/ 1714500 w 1866900"/>
              <a:gd name="connsiteY80" fmla="*/ 647106 h 866181"/>
              <a:gd name="connsiteX81" fmla="*/ 1716881 w 1866900"/>
              <a:gd name="connsiteY81" fmla="*/ 654250 h 866181"/>
              <a:gd name="connsiteX82" fmla="*/ 1731169 w 1866900"/>
              <a:gd name="connsiteY82" fmla="*/ 661393 h 866181"/>
              <a:gd name="connsiteX83" fmla="*/ 1781175 w 1866900"/>
              <a:gd name="connsiteY83" fmla="*/ 654250 h 866181"/>
              <a:gd name="connsiteX84" fmla="*/ 1788319 w 1866900"/>
              <a:gd name="connsiteY84" fmla="*/ 649487 h 866181"/>
              <a:gd name="connsiteX85" fmla="*/ 1802606 w 1866900"/>
              <a:gd name="connsiteY85" fmla="*/ 644725 h 866181"/>
              <a:gd name="connsiteX86" fmla="*/ 1809750 w 1866900"/>
              <a:gd name="connsiteY86" fmla="*/ 639962 h 866181"/>
              <a:gd name="connsiteX87" fmla="*/ 1852612 w 1866900"/>
              <a:gd name="connsiteY87" fmla="*/ 639962 h 866181"/>
              <a:gd name="connsiteX88" fmla="*/ 1859756 w 1866900"/>
              <a:gd name="connsiteY88" fmla="*/ 644725 h 866181"/>
              <a:gd name="connsiteX89" fmla="*/ 1862137 w 1866900"/>
              <a:gd name="connsiteY89" fmla="*/ 651868 h 866181"/>
              <a:gd name="connsiteX90" fmla="*/ 1866900 w 1866900"/>
              <a:gd name="connsiteY90" fmla="*/ 659012 h 866181"/>
              <a:gd name="connsiteX91" fmla="*/ 1864519 w 1866900"/>
              <a:gd name="connsiteY91" fmla="*/ 692350 h 866181"/>
              <a:gd name="connsiteX92" fmla="*/ 1857375 w 1866900"/>
              <a:gd name="connsiteY92" fmla="*/ 699493 h 866181"/>
              <a:gd name="connsiteX93" fmla="*/ 1854994 w 1866900"/>
              <a:gd name="connsiteY93" fmla="*/ 706637 h 866181"/>
              <a:gd name="connsiteX94" fmla="*/ 1840706 w 1866900"/>
              <a:gd name="connsiteY94" fmla="*/ 718543 h 866181"/>
              <a:gd name="connsiteX95" fmla="*/ 1833562 w 1866900"/>
              <a:gd name="connsiteY95" fmla="*/ 720925 h 866181"/>
              <a:gd name="connsiteX96" fmla="*/ 1826419 w 1866900"/>
              <a:gd name="connsiteY96" fmla="*/ 725687 h 866181"/>
              <a:gd name="connsiteX97" fmla="*/ 1793081 w 1866900"/>
              <a:gd name="connsiteY97" fmla="*/ 735212 h 866181"/>
              <a:gd name="connsiteX98" fmla="*/ 1785937 w 1866900"/>
              <a:gd name="connsiteY98" fmla="*/ 737593 h 866181"/>
              <a:gd name="connsiteX99" fmla="*/ 1771650 w 1866900"/>
              <a:gd name="connsiteY99" fmla="*/ 747118 h 866181"/>
              <a:gd name="connsiteX100" fmla="*/ 1762125 w 1866900"/>
              <a:gd name="connsiteY100" fmla="*/ 759025 h 866181"/>
              <a:gd name="connsiteX101" fmla="*/ 1754981 w 1866900"/>
              <a:gd name="connsiteY101" fmla="*/ 780456 h 866181"/>
              <a:gd name="connsiteX102" fmla="*/ 1752600 w 1866900"/>
              <a:gd name="connsiteY102" fmla="*/ 787600 h 866181"/>
              <a:gd name="connsiteX103" fmla="*/ 1747837 w 1866900"/>
              <a:gd name="connsiteY103" fmla="*/ 794743 h 866181"/>
              <a:gd name="connsiteX104" fmla="*/ 1745456 w 1866900"/>
              <a:gd name="connsiteY104" fmla="*/ 832843 h 866181"/>
              <a:gd name="connsiteX105" fmla="*/ 1743075 w 1866900"/>
              <a:gd name="connsiteY105" fmla="*/ 839987 h 866181"/>
              <a:gd name="connsiteX106" fmla="*/ 1733550 w 1866900"/>
              <a:gd name="connsiteY106" fmla="*/ 854275 h 866181"/>
              <a:gd name="connsiteX107" fmla="*/ 1712119 w 1866900"/>
              <a:gd name="connsiteY107" fmla="*/ 863800 h 866181"/>
              <a:gd name="connsiteX108" fmla="*/ 1704975 w 1866900"/>
              <a:gd name="connsiteY108" fmla="*/ 866181 h 866181"/>
              <a:gd name="connsiteX109" fmla="*/ 1688306 w 1866900"/>
              <a:gd name="connsiteY109" fmla="*/ 863800 h 866181"/>
              <a:gd name="connsiteX110" fmla="*/ 1678781 w 1866900"/>
              <a:gd name="connsiteY110" fmla="*/ 849512 h 866181"/>
              <a:gd name="connsiteX111" fmla="*/ 1674019 w 1866900"/>
              <a:gd name="connsiteY111" fmla="*/ 842368 h 866181"/>
              <a:gd name="connsiteX112" fmla="*/ 1676400 w 1866900"/>
              <a:gd name="connsiteY112" fmla="*/ 806650 h 866181"/>
              <a:gd name="connsiteX113" fmla="*/ 1678781 w 1866900"/>
              <a:gd name="connsiteY113" fmla="*/ 799506 h 866181"/>
              <a:gd name="connsiteX114" fmla="*/ 1676400 w 1866900"/>
              <a:gd name="connsiteY114" fmla="*/ 739975 h 866181"/>
              <a:gd name="connsiteX115" fmla="*/ 1671637 w 1866900"/>
              <a:gd name="connsiteY115" fmla="*/ 725687 h 866181"/>
              <a:gd name="connsiteX116" fmla="*/ 1664494 w 1866900"/>
              <a:gd name="connsiteY116" fmla="*/ 711400 h 866181"/>
              <a:gd name="connsiteX117" fmla="*/ 1657350 w 1866900"/>
              <a:gd name="connsiteY117" fmla="*/ 706637 h 866181"/>
              <a:gd name="connsiteX118" fmla="*/ 1654969 w 1866900"/>
              <a:gd name="connsiteY118" fmla="*/ 699493 h 866181"/>
              <a:gd name="connsiteX119" fmla="*/ 1645444 w 1866900"/>
              <a:gd name="connsiteY119" fmla="*/ 685206 h 866181"/>
              <a:gd name="connsiteX120" fmla="*/ 1643062 w 1866900"/>
              <a:gd name="connsiteY120" fmla="*/ 678062 h 866181"/>
              <a:gd name="connsiteX121" fmla="*/ 1635919 w 1866900"/>
              <a:gd name="connsiteY121" fmla="*/ 673300 h 866181"/>
              <a:gd name="connsiteX122" fmla="*/ 1624012 w 1866900"/>
              <a:gd name="connsiteY122" fmla="*/ 651868 h 866181"/>
              <a:gd name="connsiteX123" fmla="*/ 1619250 w 1866900"/>
              <a:gd name="connsiteY123" fmla="*/ 644725 h 866181"/>
              <a:gd name="connsiteX124" fmla="*/ 1614487 w 1866900"/>
              <a:gd name="connsiteY124" fmla="*/ 637581 h 866181"/>
              <a:gd name="connsiteX125" fmla="*/ 1609725 w 1866900"/>
              <a:gd name="connsiteY125" fmla="*/ 620912 h 866181"/>
              <a:gd name="connsiteX126" fmla="*/ 1604962 w 1866900"/>
              <a:gd name="connsiteY126" fmla="*/ 606625 h 866181"/>
              <a:gd name="connsiteX127" fmla="*/ 1602581 w 1866900"/>
              <a:gd name="connsiteY127" fmla="*/ 599481 h 866181"/>
              <a:gd name="connsiteX128" fmla="*/ 1597819 w 1866900"/>
              <a:gd name="connsiteY128" fmla="*/ 582812 h 866181"/>
              <a:gd name="connsiteX129" fmla="*/ 1590675 w 1866900"/>
              <a:gd name="connsiteY129" fmla="*/ 575668 h 866181"/>
              <a:gd name="connsiteX130" fmla="*/ 1585912 w 1866900"/>
              <a:gd name="connsiteY130" fmla="*/ 568525 h 866181"/>
              <a:gd name="connsiteX131" fmla="*/ 1571625 w 1866900"/>
              <a:gd name="connsiteY131" fmla="*/ 559000 h 866181"/>
              <a:gd name="connsiteX132" fmla="*/ 1557337 w 1866900"/>
              <a:gd name="connsiteY132" fmla="*/ 547093 h 866181"/>
              <a:gd name="connsiteX133" fmla="*/ 1547812 w 1866900"/>
              <a:gd name="connsiteY133" fmla="*/ 537568 h 866181"/>
              <a:gd name="connsiteX134" fmla="*/ 1538287 w 1866900"/>
              <a:gd name="connsiteY134" fmla="*/ 528043 h 866181"/>
              <a:gd name="connsiteX135" fmla="*/ 1526381 w 1866900"/>
              <a:gd name="connsiteY135" fmla="*/ 513756 h 866181"/>
              <a:gd name="connsiteX136" fmla="*/ 1521619 w 1866900"/>
              <a:gd name="connsiteY136" fmla="*/ 506612 h 866181"/>
              <a:gd name="connsiteX137" fmla="*/ 1514475 w 1866900"/>
              <a:gd name="connsiteY137" fmla="*/ 504231 h 866181"/>
              <a:gd name="connsiteX138" fmla="*/ 1502569 w 1866900"/>
              <a:gd name="connsiteY138" fmla="*/ 492325 h 866181"/>
              <a:gd name="connsiteX139" fmla="*/ 1490662 w 1866900"/>
              <a:gd name="connsiteY139" fmla="*/ 478037 h 866181"/>
              <a:gd name="connsiteX140" fmla="*/ 1469231 w 1866900"/>
              <a:gd name="connsiteY140" fmla="*/ 468512 h 866181"/>
              <a:gd name="connsiteX141" fmla="*/ 1231106 w 1866900"/>
              <a:gd name="connsiteY141" fmla="*/ 466131 h 866181"/>
              <a:gd name="connsiteX142" fmla="*/ 1031081 w 1866900"/>
              <a:gd name="connsiteY142" fmla="*/ 456606 h 866181"/>
              <a:gd name="connsiteX143" fmla="*/ 840581 w 1866900"/>
              <a:gd name="connsiteY143" fmla="*/ 454225 h 866181"/>
              <a:gd name="connsiteX144" fmla="*/ 750094 w 1866900"/>
              <a:gd name="connsiteY144" fmla="*/ 451843 h 866181"/>
              <a:gd name="connsiteX145" fmla="*/ 500063 w 1866900"/>
              <a:gd name="connsiteY145" fmla="*/ 458987 h 866181"/>
              <a:gd name="connsiteX146" fmla="*/ 347662 w 1866900"/>
              <a:gd name="connsiteY146" fmla="*/ 478037 h 866181"/>
              <a:gd name="connsiteX147" fmla="*/ 250031 w 1866900"/>
              <a:gd name="connsiteY147" fmla="*/ 508993 h 866181"/>
              <a:gd name="connsiteX148" fmla="*/ 185737 w 1866900"/>
              <a:gd name="connsiteY148"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38312 w 1866900"/>
              <a:gd name="connsiteY39" fmla="*/ 266106 h 866181"/>
              <a:gd name="connsiteX40" fmla="*/ 1743075 w 1866900"/>
              <a:gd name="connsiteY40" fmla="*/ 258962 h 866181"/>
              <a:gd name="connsiteX41" fmla="*/ 1774031 w 1866900"/>
              <a:gd name="connsiteY41" fmla="*/ 247056 h 866181"/>
              <a:gd name="connsiteX42" fmla="*/ 1797844 w 1866900"/>
              <a:gd name="connsiteY42" fmla="*/ 249437 h 866181"/>
              <a:gd name="connsiteX43" fmla="*/ 1819275 w 1866900"/>
              <a:gd name="connsiteY43" fmla="*/ 266106 h 866181"/>
              <a:gd name="connsiteX44" fmla="*/ 1826419 w 1866900"/>
              <a:gd name="connsiteY44" fmla="*/ 270868 h 866181"/>
              <a:gd name="connsiteX45" fmla="*/ 1838325 w 1866900"/>
              <a:gd name="connsiteY45" fmla="*/ 292300 h 866181"/>
              <a:gd name="connsiteX46" fmla="*/ 1826419 w 1866900"/>
              <a:gd name="connsiteY46" fmla="*/ 323256 h 866181"/>
              <a:gd name="connsiteX47" fmla="*/ 1819275 w 1866900"/>
              <a:gd name="connsiteY47" fmla="*/ 325637 h 866181"/>
              <a:gd name="connsiteX48" fmla="*/ 1804987 w 1866900"/>
              <a:gd name="connsiteY48" fmla="*/ 337543 h 866181"/>
              <a:gd name="connsiteX49" fmla="*/ 1795462 w 1866900"/>
              <a:gd name="connsiteY49" fmla="*/ 351831 h 866181"/>
              <a:gd name="connsiteX50" fmla="*/ 1800225 w 1866900"/>
              <a:gd name="connsiteY50" fmla="*/ 392312 h 866181"/>
              <a:gd name="connsiteX51" fmla="*/ 1802606 w 1866900"/>
              <a:gd name="connsiteY51" fmla="*/ 399456 h 866181"/>
              <a:gd name="connsiteX52" fmla="*/ 1807369 w 1866900"/>
              <a:gd name="connsiteY52" fmla="*/ 406600 h 866181"/>
              <a:gd name="connsiteX53" fmla="*/ 1812131 w 1866900"/>
              <a:gd name="connsiteY53" fmla="*/ 420887 h 866181"/>
              <a:gd name="connsiteX54" fmla="*/ 1824037 w 1866900"/>
              <a:gd name="connsiteY54" fmla="*/ 442318 h 866181"/>
              <a:gd name="connsiteX55" fmla="*/ 1821656 w 1866900"/>
              <a:gd name="connsiteY55" fmla="*/ 480418 h 866181"/>
              <a:gd name="connsiteX56" fmla="*/ 1816894 w 1866900"/>
              <a:gd name="connsiteY56" fmla="*/ 487562 h 866181"/>
              <a:gd name="connsiteX57" fmla="*/ 1788319 w 1866900"/>
              <a:gd name="connsiteY57" fmla="*/ 480418 h 866181"/>
              <a:gd name="connsiteX58" fmla="*/ 1781175 w 1866900"/>
              <a:gd name="connsiteY58" fmla="*/ 478037 h 866181"/>
              <a:gd name="connsiteX59" fmla="*/ 1774031 w 1866900"/>
              <a:gd name="connsiteY59" fmla="*/ 475656 h 866181"/>
              <a:gd name="connsiteX60" fmla="*/ 1759744 w 1866900"/>
              <a:gd name="connsiteY60" fmla="*/ 454225 h 866181"/>
              <a:gd name="connsiteX61" fmla="*/ 1754981 w 1866900"/>
              <a:gd name="connsiteY61" fmla="*/ 447081 h 866181"/>
              <a:gd name="connsiteX62" fmla="*/ 1747837 w 1866900"/>
              <a:gd name="connsiteY62" fmla="*/ 432793 h 866181"/>
              <a:gd name="connsiteX63" fmla="*/ 1728787 w 1866900"/>
              <a:gd name="connsiteY63" fmla="*/ 420887 h 866181"/>
              <a:gd name="connsiteX64" fmla="*/ 1721644 w 1866900"/>
              <a:gd name="connsiteY64" fmla="*/ 416125 h 866181"/>
              <a:gd name="connsiteX65" fmla="*/ 1707356 w 1866900"/>
              <a:gd name="connsiteY65" fmla="*/ 411362 h 866181"/>
              <a:gd name="connsiteX66" fmla="*/ 1690687 w 1866900"/>
              <a:gd name="connsiteY66" fmla="*/ 413743 h 866181"/>
              <a:gd name="connsiteX67" fmla="*/ 1654969 w 1866900"/>
              <a:gd name="connsiteY67" fmla="*/ 420887 h 866181"/>
              <a:gd name="connsiteX68" fmla="*/ 1647825 w 1866900"/>
              <a:gd name="connsiteY68" fmla="*/ 435175 h 866181"/>
              <a:gd name="connsiteX69" fmla="*/ 1652587 w 1866900"/>
              <a:gd name="connsiteY69" fmla="*/ 518518 h 866181"/>
              <a:gd name="connsiteX70" fmla="*/ 1657350 w 1866900"/>
              <a:gd name="connsiteY70" fmla="*/ 532806 h 866181"/>
              <a:gd name="connsiteX71" fmla="*/ 1662112 w 1866900"/>
              <a:gd name="connsiteY71" fmla="*/ 549475 h 866181"/>
              <a:gd name="connsiteX72" fmla="*/ 1666875 w 1866900"/>
              <a:gd name="connsiteY72" fmla="*/ 556618 h 866181"/>
              <a:gd name="connsiteX73" fmla="*/ 1676400 w 1866900"/>
              <a:gd name="connsiteY73" fmla="*/ 568525 h 866181"/>
              <a:gd name="connsiteX74" fmla="*/ 1678781 w 1866900"/>
              <a:gd name="connsiteY74" fmla="*/ 575668 h 866181"/>
              <a:gd name="connsiteX75" fmla="*/ 1688306 w 1866900"/>
              <a:gd name="connsiteY75" fmla="*/ 589956 h 866181"/>
              <a:gd name="connsiteX76" fmla="*/ 1693069 w 1866900"/>
              <a:gd name="connsiteY76" fmla="*/ 597100 h 866181"/>
              <a:gd name="connsiteX77" fmla="*/ 1697831 w 1866900"/>
              <a:gd name="connsiteY77" fmla="*/ 611387 h 866181"/>
              <a:gd name="connsiteX78" fmla="*/ 1707356 w 1866900"/>
              <a:gd name="connsiteY78" fmla="*/ 625675 h 866181"/>
              <a:gd name="connsiteX79" fmla="*/ 1714500 w 1866900"/>
              <a:gd name="connsiteY79" fmla="*/ 647106 h 866181"/>
              <a:gd name="connsiteX80" fmla="*/ 1716881 w 1866900"/>
              <a:gd name="connsiteY80" fmla="*/ 654250 h 866181"/>
              <a:gd name="connsiteX81" fmla="*/ 1731169 w 1866900"/>
              <a:gd name="connsiteY81" fmla="*/ 661393 h 866181"/>
              <a:gd name="connsiteX82" fmla="*/ 1781175 w 1866900"/>
              <a:gd name="connsiteY82" fmla="*/ 654250 h 866181"/>
              <a:gd name="connsiteX83" fmla="*/ 1788319 w 1866900"/>
              <a:gd name="connsiteY83" fmla="*/ 649487 h 866181"/>
              <a:gd name="connsiteX84" fmla="*/ 1802606 w 1866900"/>
              <a:gd name="connsiteY84" fmla="*/ 644725 h 866181"/>
              <a:gd name="connsiteX85" fmla="*/ 1809750 w 1866900"/>
              <a:gd name="connsiteY85" fmla="*/ 639962 h 866181"/>
              <a:gd name="connsiteX86" fmla="*/ 1852612 w 1866900"/>
              <a:gd name="connsiteY86" fmla="*/ 639962 h 866181"/>
              <a:gd name="connsiteX87" fmla="*/ 1859756 w 1866900"/>
              <a:gd name="connsiteY87" fmla="*/ 644725 h 866181"/>
              <a:gd name="connsiteX88" fmla="*/ 1862137 w 1866900"/>
              <a:gd name="connsiteY88" fmla="*/ 651868 h 866181"/>
              <a:gd name="connsiteX89" fmla="*/ 1866900 w 1866900"/>
              <a:gd name="connsiteY89" fmla="*/ 659012 h 866181"/>
              <a:gd name="connsiteX90" fmla="*/ 1864519 w 1866900"/>
              <a:gd name="connsiteY90" fmla="*/ 692350 h 866181"/>
              <a:gd name="connsiteX91" fmla="*/ 1857375 w 1866900"/>
              <a:gd name="connsiteY91" fmla="*/ 699493 h 866181"/>
              <a:gd name="connsiteX92" fmla="*/ 1854994 w 1866900"/>
              <a:gd name="connsiteY92" fmla="*/ 706637 h 866181"/>
              <a:gd name="connsiteX93" fmla="*/ 1840706 w 1866900"/>
              <a:gd name="connsiteY93" fmla="*/ 718543 h 866181"/>
              <a:gd name="connsiteX94" fmla="*/ 1833562 w 1866900"/>
              <a:gd name="connsiteY94" fmla="*/ 720925 h 866181"/>
              <a:gd name="connsiteX95" fmla="*/ 1826419 w 1866900"/>
              <a:gd name="connsiteY95" fmla="*/ 725687 h 866181"/>
              <a:gd name="connsiteX96" fmla="*/ 1793081 w 1866900"/>
              <a:gd name="connsiteY96" fmla="*/ 735212 h 866181"/>
              <a:gd name="connsiteX97" fmla="*/ 1785937 w 1866900"/>
              <a:gd name="connsiteY97" fmla="*/ 737593 h 866181"/>
              <a:gd name="connsiteX98" fmla="*/ 1771650 w 1866900"/>
              <a:gd name="connsiteY98" fmla="*/ 747118 h 866181"/>
              <a:gd name="connsiteX99" fmla="*/ 1762125 w 1866900"/>
              <a:gd name="connsiteY99" fmla="*/ 759025 h 866181"/>
              <a:gd name="connsiteX100" fmla="*/ 1754981 w 1866900"/>
              <a:gd name="connsiteY100" fmla="*/ 780456 h 866181"/>
              <a:gd name="connsiteX101" fmla="*/ 1752600 w 1866900"/>
              <a:gd name="connsiteY101" fmla="*/ 787600 h 866181"/>
              <a:gd name="connsiteX102" fmla="*/ 1747837 w 1866900"/>
              <a:gd name="connsiteY102" fmla="*/ 794743 h 866181"/>
              <a:gd name="connsiteX103" fmla="*/ 1745456 w 1866900"/>
              <a:gd name="connsiteY103" fmla="*/ 832843 h 866181"/>
              <a:gd name="connsiteX104" fmla="*/ 1743075 w 1866900"/>
              <a:gd name="connsiteY104" fmla="*/ 839987 h 866181"/>
              <a:gd name="connsiteX105" fmla="*/ 1733550 w 1866900"/>
              <a:gd name="connsiteY105" fmla="*/ 854275 h 866181"/>
              <a:gd name="connsiteX106" fmla="*/ 1712119 w 1866900"/>
              <a:gd name="connsiteY106" fmla="*/ 863800 h 866181"/>
              <a:gd name="connsiteX107" fmla="*/ 1704975 w 1866900"/>
              <a:gd name="connsiteY107" fmla="*/ 866181 h 866181"/>
              <a:gd name="connsiteX108" fmla="*/ 1688306 w 1866900"/>
              <a:gd name="connsiteY108" fmla="*/ 863800 h 866181"/>
              <a:gd name="connsiteX109" fmla="*/ 1678781 w 1866900"/>
              <a:gd name="connsiteY109" fmla="*/ 849512 h 866181"/>
              <a:gd name="connsiteX110" fmla="*/ 1674019 w 1866900"/>
              <a:gd name="connsiteY110" fmla="*/ 842368 h 866181"/>
              <a:gd name="connsiteX111" fmla="*/ 1676400 w 1866900"/>
              <a:gd name="connsiteY111" fmla="*/ 806650 h 866181"/>
              <a:gd name="connsiteX112" fmla="*/ 1678781 w 1866900"/>
              <a:gd name="connsiteY112" fmla="*/ 799506 h 866181"/>
              <a:gd name="connsiteX113" fmla="*/ 1676400 w 1866900"/>
              <a:gd name="connsiteY113" fmla="*/ 739975 h 866181"/>
              <a:gd name="connsiteX114" fmla="*/ 1671637 w 1866900"/>
              <a:gd name="connsiteY114" fmla="*/ 725687 h 866181"/>
              <a:gd name="connsiteX115" fmla="*/ 1664494 w 1866900"/>
              <a:gd name="connsiteY115" fmla="*/ 711400 h 866181"/>
              <a:gd name="connsiteX116" fmla="*/ 1657350 w 1866900"/>
              <a:gd name="connsiteY116" fmla="*/ 706637 h 866181"/>
              <a:gd name="connsiteX117" fmla="*/ 1654969 w 1866900"/>
              <a:gd name="connsiteY117" fmla="*/ 699493 h 866181"/>
              <a:gd name="connsiteX118" fmla="*/ 1645444 w 1866900"/>
              <a:gd name="connsiteY118" fmla="*/ 685206 h 866181"/>
              <a:gd name="connsiteX119" fmla="*/ 1643062 w 1866900"/>
              <a:gd name="connsiteY119" fmla="*/ 678062 h 866181"/>
              <a:gd name="connsiteX120" fmla="*/ 1635919 w 1866900"/>
              <a:gd name="connsiteY120" fmla="*/ 673300 h 866181"/>
              <a:gd name="connsiteX121" fmla="*/ 1624012 w 1866900"/>
              <a:gd name="connsiteY121" fmla="*/ 651868 h 866181"/>
              <a:gd name="connsiteX122" fmla="*/ 1619250 w 1866900"/>
              <a:gd name="connsiteY122" fmla="*/ 644725 h 866181"/>
              <a:gd name="connsiteX123" fmla="*/ 1614487 w 1866900"/>
              <a:gd name="connsiteY123" fmla="*/ 637581 h 866181"/>
              <a:gd name="connsiteX124" fmla="*/ 1609725 w 1866900"/>
              <a:gd name="connsiteY124" fmla="*/ 620912 h 866181"/>
              <a:gd name="connsiteX125" fmla="*/ 1604962 w 1866900"/>
              <a:gd name="connsiteY125" fmla="*/ 606625 h 866181"/>
              <a:gd name="connsiteX126" fmla="*/ 1602581 w 1866900"/>
              <a:gd name="connsiteY126" fmla="*/ 599481 h 866181"/>
              <a:gd name="connsiteX127" fmla="*/ 1597819 w 1866900"/>
              <a:gd name="connsiteY127" fmla="*/ 582812 h 866181"/>
              <a:gd name="connsiteX128" fmla="*/ 1590675 w 1866900"/>
              <a:gd name="connsiteY128" fmla="*/ 575668 h 866181"/>
              <a:gd name="connsiteX129" fmla="*/ 1585912 w 1866900"/>
              <a:gd name="connsiteY129" fmla="*/ 568525 h 866181"/>
              <a:gd name="connsiteX130" fmla="*/ 1571625 w 1866900"/>
              <a:gd name="connsiteY130" fmla="*/ 559000 h 866181"/>
              <a:gd name="connsiteX131" fmla="*/ 1557337 w 1866900"/>
              <a:gd name="connsiteY131" fmla="*/ 547093 h 866181"/>
              <a:gd name="connsiteX132" fmla="*/ 1547812 w 1866900"/>
              <a:gd name="connsiteY132" fmla="*/ 537568 h 866181"/>
              <a:gd name="connsiteX133" fmla="*/ 1538287 w 1866900"/>
              <a:gd name="connsiteY133" fmla="*/ 528043 h 866181"/>
              <a:gd name="connsiteX134" fmla="*/ 1526381 w 1866900"/>
              <a:gd name="connsiteY134" fmla="*/ 513756 h 866181"/>
              <a:gd name="connsiteX135" fmla="*/ 1521619 w 1866900"/>
              <a:gd name="connsiteY135" fmla="*/ 506612 h 866181"/>
              <a:gd name="connsiteX136" fmla="*/ 1514475 w 1866900"/>
              <a:gd name="connsiteY136" fmla="*/ 504231 h 866181"/>
              <a:gd name="connsiteX137" fmla="*/ 1502569 w 1866900"/>
              <a:gd name="connsiteY137" fmla="*/ 492325 h 866181"/>
              <a:gd name="connsiteX138" fmla="*/ 1490662 w 1866900"/>
              <a:gd name="connsiteY138" fmla="*/ 478037 h 866181"/>
              <a:gd name="connsiteX139" fmla="*/ 1469231 w 1866900"/>
              <a:gd name="connsiteY139" fmla="*/ 468512 h 866181"/>
              <a:gd name="connsiteX140" fmla="*/ 1231106 w 1866900"/>
              <a:gd name="connsiteY140" fmla="*/ 466131 h 866181"/>
              <a:gd name="connsiteX141" fmla="*/ 1031081 w 1866900"/>
              <a:gd name="connsiteY141" fmla="*/ 456606 h 866181"/>
              <a:gd name="connsiteX142" fmla="*/ 840581 w 1866900"/>
              <a:gd name="connsiteY142" fmla="*/ 454225 h 866181"/>
              <a:gd name="connsiteX143" fmla="*/ 750094 w 1866900"/>
              <a:gd name="connsiteY143" fmla="*/ 451843 h 866181"/>
              <a:gd name="connsiteX144" fmla="*/ 500063 w 1866900"/>
              <a:gd name="connsiteY144" fmla="*/ 458987 h 866181"/>
              <a:gd name="connsiteX145" fmla="*/ 347662 w 1866900"/>
              <a:gd name="connsiteY145" fmla="*/ 478037 h 866181"/>
              <a:gd name="connsiteX146" fmla="*/ 250031 w 1866900"/>
              <a:gd name="connsiteY146" fmla="*/ 508993 h 866181"/>
              <a:gd name="connsiteX147" fmla="*/ 185737 w 1866900"/>
              <a:gd name="connsiteY147"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33550 w 1866900"/>
              <a:gd name="connsiteY38" fmla="*/ 292300 h 866181"/>
              <a:gd name="connsiteX39" fmla="*/ 1743075 w 1866900"/>
              <a:gd name="connsiteY39" fmla="*/ 258962 h 866181"/>
              <a:gd name="connsiteX40" fmla="*/ 1774031 w 1866900"/>
              <a:gd name="connsiteY40" fmla="*/ 247056 h 866181"/>
              <a:gd name="connsiteX41" fmla="*/ 1797844 w 1866900"/>
              <a:gd name="connsiteY41" fmla="*/ 249437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47837 w 1866900"/>
              <a:gd name="connsiteY38" fmla="*/ 292300 h 866181"/>
              <a:gd name="connsiteX39" fmla="*/ 1743075 w 1866900"/>
              <a:gd name="connsiteY39" fmla="*/ 258962 h 866181"/>
              <a:gd name="connsiteX40" fmla="*/ 1774031 w 1866900"/>
              <a:gd name="connsiteY40" fmla="*/ 247056 h 866181"/>
              <a:gd name="connsiteX41" fmla="*/ 1797844 w 1866900"/>
              <a:gd name="connsiteY41" fmla="*/ 249437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47837 w 1866900"/>
              <a:gd name="connsiteY38" fmla="*/ 292300 h 866181"/>
              <a:gd name="connsiteX39" fmla="*/ 1766887 w 1866900"/>
              <a:gd name="connsiteY39" fmla="*/ 244674 h 866181"/>
              <a:gd name="connsiteX40" fmla="*/ 1774031 w 1866900"/>
              <a:gd name="connsiteY40" fmla="*/ 247056 h 866181"/>
              <a:gd name="connsiteX41" fmla="*/ 1797844 w 1866900"/>
              <a:gd name="connsiteY41" fmla="*/ 249437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47837 w 1866900"/>
              <a:gd name="connsiteY38" fmla="*/ 292300 h 866181"/>
              <a:gd name="connsiteX39" fmla="*/ 1766887 w 1866900"/>
              <a:gd name="connsiteY39" fmla="*/ 244674 h 866181"/>
              <a:gd name="connsiteX40" fmla="*/ 1774031 w 1866900"/>
              <a:gd name="connsiteY40" fmla="*/ 247056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66887 w 1866900"/>
              <a:gd name="connsiteY39" fmla="*/ 244674 h 866181"/>
              <a:gd name="connsiteX40" fmla="*/ 1774031 w 1866900"/>
              <a:gd name="connsiteY40" fmla="*/ 247056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66887 w 1866900"/>
              <a:gd name="connsiteY39" fmla="*/ 244674 h 866181"/>
              <a:gd name="connsiteX40" fmla="*/ 1774031 w 1866900"/>
              <a:gd name="connsiteY40" fmla="*/ 247056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66887 w 1866900"/>
              <a:gd name="connsiteY39" fmla="*/ 244674 h 866181"/>
              <a:gd name="connsiteX40" fmla="*/ 1807369 w 1866900"/>
              <a:gd name="connsiteY40" fmla="*/ 249437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66900"/>
              <a:gd name="connsiteY0" fmla="*/ 542331 h 866181"/>
              <a:gd name="connsiteX1" fmla="*/ 128586 w 1866900"/>
              <a:gd name="connsiteY1" fmla="*/ 582813 h 866181"/>
              <a:gd name="connsiteX2" fmla="*/ 85726 w 1866900"/>
              <a:gd name="connsiteY2" fmla="*/ 601862 h 866181"/>
              <a:gd name="connsiteX3" fmla="*/ 11906 w 1866900"/>
              <a:gd name="connsiteY3" fmla="*/ 628056 h 866181"/>
              <a:gd name="connsiteX4" fmla="*/ 33337 w 1866900"/>
              <a:gd name="connsiteY4" fmla="*/ 566143 h 866181"/>
              <a:gd name="connsiteX5" fmla="*/ 0 w 1866900"/>
              <a:gd name="connsiteY5" fmla="*/ 520899 h 866181"/>
              <a:gd name="connsiteX6" fmla="*/ 42863 w 1866900"/>
              <a:gd name="connsiteY6" fmla="*/ 418508 h 866181"/>
              <a:gd name="connsiteX7" fmla="*/ 2381 w 1866900"/>
              <a:gd name="connsiteY7" fmla="*/ 354212 h 866181"/>
              <a:gd name="connsiteX8" fmla="*/ 83343 w 1866900"/>
              <a:gd name="connsiteY8" fmla="*/ 351830 h 866181"/>
              <a:gd name="connsiteX9" fmla="*/ 152401 w 1866900"/>
              <a:gd name="connsiteY9" fmla="*/ 368500 h 866181"/>
              <a:gd name="connsiteX10" fmla="*/ 269081 w 1866900"/>
              <a:gd name="connsiteY10" fmla="*/ 380405 h 866181"/>
              <a:gd name="connsiteX11" fmla="*/ 369094 w 1866900"/>
              <a:gd name="connsiteY11" fmla="*/ 385168 h 866181"/>
              <a:gd name="connsiteX12" fmla="*/ 652463 w 1866900"/>
              <a:gd name="connsiteY12" fmla="*/ 380406 h 866181"/>
              <a:gd name="connsiteX13" fmla="*/ 1042987 w 1866900"/>
              <a:gd name="connsiteY13" fmla="*/ 375644 h 866181"/>
              <a:gd name="connsiteX14" fmla="*/ 1345406 w 1866900"/>
              <a:gd name="connsiteY14" fmla="*/ 378025 h 866181"/>
              <a:gd name="connsiteX15" fmla="*/ 1466850 w 1866900"/>
              <a:gd name="connsiteY15" fmla="*/ 370881 h 866181"/>
              <a:gd name="connsiteX16" fmla="*/ 1531143 w 1866900"/>
              <a:gd name="connsiteY16" fmla="*/ 294682 h 866181"/>
              <a:gd name="connsiteX17" fmla="*/ 1557337 w 1866900"/>
              <a:gd name="connsiteY17" fmla="*/ 230388 h 866181"/>
              <a:gd name="connsiteX18" fmla="*/ 1581150 w 1866900"/>
              <a:gd name="connsiteY18" fmla="*/ 173237 h 866181"/>
              <a:gd name="connsiteX19" fmla="*/ 1595437 w 1866900"/>
              <a:gd name="connsiteY19" fmla="*/ 113706 h 866181"/>
              <a:gd name="connsiteX20" fmla="*/ 1590675 w 1866900"/>
              <a:gd name="connsiteY20" fmla="*/ 85131 h 866181"/>
              <a:gd name="connsiteX21" fmla="*/ 1562100 w 1866900"/>
              <a:gd name="connsiteY21" fmla="*/ 63700 h 866181"/>
              <a:gd name="connsiteX22" fmla="*/ 1533526 w 1866900"/>
              <a:gd name="connsiteY22" fmla="*/ 35124 h 866181"/>
              <a:gd name="connsiteX23" fmla="*/ 1540668 w 1866900"/>
              <a:gd name="connsiteY23" fmla="*/ 4168 h 866181"/>
              <a:gd name="connsiteX24" fmla="*/ 1566862 w 1866900"/>
              <a:gd name="connsiteY24" fmla="*/ 1787 h 866181"/>
              <a:gd name="connsiteX25" fmla="*/ 1600200 w 1866900"/>
              <a:gd name="connsiteY25" fmla="*/ 13693 h 866181"/>
              <a:gd name="connsiteX26" fmla="*/ 1643062 w 1866900"/>
              <a:gd name="connsiteY26" fmla="*/ 27981 h 866181"/>
              <a:gd name="connsiteX27" fmla="*/ 1688306 w 1866900"/>
              <a:gd name="connsiteY27" fmla="*/ 32743 h 866181"/>
              <a:gd name="connsiteX28" fmla="*/ 1716881 w 1866900"/>
              <a:gd name="connsiteY28" fmla="*/ 42268 h 866181"/>
              <a:gd name="connsiteX29" fmla="*/ 1731169 w 1866900"/>
              <a:gd name="connsiteY29" fmla="*/ 61319 h 866181"/>
              <a:gd name="connsiteX30" fmla="*/ 1697831 w 1866900"/>
              <a:gd name="connsiteY30" fmla="*/ 87512 h 866181"/>
              <a:gd name="connsiteX31" fmla="*/ 1647825 w 1866900"/>
              <a:gd name="connsiteY31" fmla="*/ 120850 h 866181"/>
              <a:gd name="connsiteX32" fmla="*/ 1635919 w 1866900"/>
              <a:gd name="connsiteY32" fmla="*/ 154187 h 866181"/>
              <a:gd name="connsiteX33" fmla="*/ 1621631 w 1866900"/>
              <a:gd name="connsiteY33" fmla="*/ 204194 h 866181"/>
              <a:gd name="connsiteX34" fmla="*/ 1619251 w 1866900"/>
              <a:gd name="connsiteY34" fmla="*/ 266106 h 866181"/>
              <a:gd name="connsiteX35" fmla="*/ 1628775 w 1866900"/>
              <a:gd name="connsiteY35" fmla="*/ 332781 h 866181"/>
              <a:gd name="connsiteX36" fmla="*/ 1657350 w 1866900"/>
              <a:gd name="connsiteY36" fmla="*/ 363737 h 866181"/>
              <a:gd name="connsiteX37" fmla="*/ 1726406 w 1866900"/>
              <a:gd name="connsiteY37" fmla="*/ 351831 h 866181"/>
              <a:gd name="connsiteX38" fmla="*/ 1757362 w 1866900"/>
              <a:gd name="connsiteY38" fmla="*/ 318494 h 866181"/>
              <a:gd name="connsiteX39" fmla="*/ 1771650 w 1866900"/>
              <a:gd name="connsiteY39" fmla="*/ 273249 h 866181"/>
              <a:gd name="connsiteX40" fmla="*/ 1807369 w 1866900"/>
              <a:gd name="connsiteY40" fmla="*/ 249437 h 866181"/>
              <a:gd name="connsiteX41" fmla="*/ 1826419 w 1866900"/>
              <a:gd name="connsiteY41" fmla="*/ 239912 h 866181"/>
              <a:gd name="connsiteX42" fmla="*/ 1819275 w 1866900"/>
              <a:gd name="connsiteY42" fmla="*/ 266106 h 866181"/>
              <a:gd name="connsiteX43" fmla="*/ 1826419 w 1866900"/>
              <a:gd name="connsiteY43" fmla="*/ 270868 h 866181"/>
              <a:gd name="connsiteX44" fmla="*/ 1838325 w 1866900"/>
              <a:gd name="connsiteY44" fmla="*/ 292300 h 866181"/>
              <a:gd name="connsiteX45" fmla="*/ 1826419 w 1866900"/>
              <a:gd name="connsiteY45" fmla="*/ 323256 h 866181"/>
              <a:gd name="connsiteX46" fmla="*/ 1819275 w 1866900"/>
              <a:gd name="connsiteY46" fmla="*/ 325637 h 866181"/>
              <a:gd name="connsiteX47" fmla="*/ 1804987 w 1866900"/>
              <a:gd name="connsiteY47" fmla="*/ 337543 h 866181"/>
              <a:gd name="connsiteX48" fmla="*/ 1795462 w 1866900"/>
              <a:gd name="connsiteY48" fmla="*/ 351831 h 866181"/>
              <a:gd name="connsiteX49" fmla="*/ 1800225 w 1866900"/>
              <a:gd name="connsiteY49" fmla="*/ 392312 h 866181"/>
              <a:gd name="connsiteX50" fmla="*/ 1802606 w 1866900"/>
              <a:gd name="connsiteY50" fmla="*/ 399456 h 866181"/>
              <a:gd name="connsiteX51" fmla="*/ 1807369 w 1866900"/>
              <a:gd name="connsiteY51" fmla="*/ 406600 h 866181"/>
              <a:gd name="connsiteX52" fmla="*/ 1812131 w 1866900"/>
              <a:gd name="connsiteY52" fmla="*/ 420887 h 866181"/>
              <a:gd name="connsiteX53" fmla="*/ 1824037 w 1866900"/>
              <a:gd name="connsiteY53" fmla="*/ 442318 h 866181"/>
              <a:gd name="connsiteX54" fmla="*/ 1821656 w 1866900"/>
              <a:gd name="connsiteY54" fmla="*/ 480418 h 866181"/>
              <a:gd name="connsiteX55" fmla="*/ 1816894 w 1866900"/>
              <a:gd name="connsiteY55" fmla="*/ 487562 h 866181"/>
              <a:gd name="connsiteX56" fmla="*/ 1788319 w 1866900"/>
              <a:gd name="connsiteY56" fmla="*/ 480418 h 866181"/>
              <a:gd name="connsiteX57" fmla="*/ 1781175 w 1866900"/>
              <a:gd name="connsiteY57" fmla="*/ 478037 h 866181"/>
              <a:gd name="connsiteX58" fmla="*/ 1774031 w 1866900"/>
              <a:gd name="connsiteY58" fmla="*/ 475656 h 866181"/>
              <a:gd name="connsiteX59" fmla="*/ 1759744 w 1866900"/>
              <a:gd name="connsiteY59" fmla="*/ 454225 h 866181"/>
              <a:gd name="connsiteX60" fmla="*/ 1754981 w 1866900"/>
              <a:gd name="connsiteY60" fmla="*/ 447081 h 866181"/>
              <a:gd name="connsiteX61" fmla="*/ 1747837 w 1866900"/>
              <a:gd name="connsiteY61" fmla="*/ 432793 h 866181"/>
              <a:gd name="connsiteX62" fmla="*/ 1728787 w 1866900"/>
              <a:gd name="connsiteY62" fmla="*/ 420887 h 866181"/>
              <a:gd name="connsiteX63" fmla="*/ 1721644 w 1866900"/>
              <a:gd name="connsiteY63" fmla="*/ 416125 h 866181"/>
              <a:gd name="connsiteX64" fmla="*/ 1707356 w 1866900"/>
              <a:gd name="connsiteY64" fmla="*/ 411362 h 866181"/>
              <a:gd name="connsiteX65" fmla="*/ 1690687 w 1866900"/>
              <a:gd name="connsiteY65" fmla="*/ 413743 h 866181"/>
              <a:gd name="connsiteX66" fmla="*/ 1654969 w 1866900"/>
              <a:gd name="connsiteY66" fmla="*/ 420887 h 866181"/>
              <a:gd name="connsiteX67" fmla="*/ 1647825 w 1866900"/>
              <a:gd name="connsiteY67" fmla="*/ 435175 h 866181"/>
              <a:gd name="connsiteX68" fmla="*/ 1652587 w 1866900"/>
              <a:gd name="connsiteY68" fmla="*/ 518518 h 866181"/>
              <a:gd name="connsiteX69" fmla="*/ 1657350 w 1866900"/>
              <a:gd name="connsiteY69" fmla="*/ 532806 h 866181"/>
              <a:gd name="connsiteX70" fmla="*/ 1662112 w 1866900"/>
              <a:gd name="connsiteY70" fmla="*/ 549475 h 866181"/>
              <a:gd name="connsiteX71" fmla="*/ 1666875 w 1866900"/>
              <a:gd name="connsiteY71" fmla="*/ 556618 h 866181"/>
              <a:gd name="connsiteX72" fmla="*/ 1676400 w 1866900"/>
              <a:gd name="connsiteY72" fmla="*/ 568525 h 866181"/>
              <a:gd name="connsiteX73" fmla="*/ 1678781 w 1866900"/>
              <a:gd name="connsiteY73" fmla="*/ 575668 h 866181"/>
              <a:gd name="connsiteX74" fmla="*/ 1688306 w 1866900"/>
              <a:gd name="connsiteY74" fmla="*/ 589956 h 866181"/>
              <a:gd name="connsiteX75" fmla="*/ 1693069 w 1866900"/>
              <a:gd name="connsiteY75" fmla="*/ 597100 h 866181"/>
              <a:gd name="connsiteX76" fmla="*/ 1697831 w 1866900"/>
              <a:gd name="connsiteY76" fmla="*/ 611387 h 866181"/>
              <a:gd name="connsiteX77" fmla="*/ 1707356 w 1866900"/>
              <a:gd name="connsiteY77" fmla="*/ 625675 h 866181"/>
              <a:gd name="connsiteX78" fmla="*/ 1714500 w 1866900"/>
              <a:gd name="connsiteY78" fmla="*/ 647106 h 866181"/>
              <a:gd name="connsiteX79" fmla="*/ 1716881 w 1866900"/>
              <a:gd name="connsiteY79" fmla="*/ 654250 h 866181"/>
              <a:gd name="connsiteX80" fmla="*/ 1731169 w 1866900"/>
              <a:gd name="connsiteY80" fmla="*/ 661393 h 866181"/>
              <a:gd name="connsiteX81" fmla="*/ 1781175 w 1866900"/>
              <a:gd name="connsiteY81" fmla="*/ 654250 h 866181"/>
              <a:gd name="connsiteX82" fmla="*/ 1788319 w 1866900"/>
              <a:gd name="connsiteY82" fmla="*/ 649487 h 866181"/>
              <a:gd name="connsiteX83" fmla="*/ 1802606 w 1866900"/>
              <a:gd name="connsiteY83" fmla="*/ 644725 h 866181"/>
              <a:gd name="connsiteX84" fmla="*/ 1809750 w 1866900"/>
              <a:gd name="connsiteY84" fmla="*/ 639962 h 866181"/>
              <a:gd name="connsiteX85" fmla="*/ 1852612 w 1866900"/>
              <a:gd name="connsiteY85" fmla="*/ 639962 h 866181"/>
              <a:gd name="connsiteX86" fmla="*/ 1859756 w 1866900"/>
              <a:gd name="connsiteY86" fmla="*/ 644725 h 866181"/>
              <a:gd name="connsiteX87" fmla="*/ 1862137 w 1866900"/>
              <a:gd name="connsiteY87" fmla="*/ 651868 h 866181"/>
              <a:gd name="connsiteX88" fmla="*/ 1866900 w 1866900"/>
              <a:gd name="connsiteY88" fmla="*/ 659012 h 866181"/>
              <a:gd name="connsiteX89" fmla="*/ 1864519 w 1866900"/>
              <a:gd name="connsiteY89" fmla="*/ 692350 h 866181"/>
              <a:gd name="connsiteX90" fmla="*/ 1857375 w 1866900"/>
              <a:gd name="connsiteY90" fmla="*/ 699493 h 866181"/>
              <a:gd name="connsiteX91" fmla="*/ 1854994 w 1866900"/>
              <a:gd name="connsiteY91" fmla="*/ 706637 h 866181"/>
              <a:gd name="connsiteX92" fmla="*/ 1840706 w 1866900"/>
              <a:gd name="connsiteY92" fmla="*/ 718543 h 866181"/>
              <a:gd name="connsiteX93" fmla="*/ 1833562 w 1866900"/>
              <a:gd name="connsiteY93" fmla="*/ 720925 h 866181"/>
              <a:gd name="connsiteX94" fmla="*/ 1826419 w 1866900"/>
              <a:gd name="connsiteY94" fmla="*/ 725687 h 866181"/>
              <a:gd name="connsiteX95" fmla="*/ 1793081 w 1866900"/>
              <a:gd name="connsiteY95" fmla="*/ 735212 h 866181"/>
              <a:gd name="connsiteX96" fmla="*/ 1785937 w 1866900"/>
              <a:gd name="connsiteY96" fmla="*/ 737593 h 866181"/>
              <a:gd name="connsiteX97" fmla="*/ 1771650 w 1866900"/>
              <a:gd name="connsiteY97" fmla="*/ 747118 h 866181"/>
              <a:gd name="connsiteX98" fmla="*/ 1762125 w 1866900"/>
              <a:gd name="connsiteY98" fmla="*/ 759025 h 866181"/>
              <a:gd name="connsiteX99" fmla="*/ 1754981 w 1866900"/>
              <a:gd name="connsiteY99" fmla="*/ 780456 h 866181"/>
              <a:gd name="connsiteX100" fmla="*/ 1752600 w 1866900"/>
              <a:gd name="connsiteY100" fmla="*/ 787600 h 866181"/>
              <a:gd name="connsiteX101" fmla="*/ 1747837 w 1866900"/>
              <a:gd name="connsiteY101" fmla="*/ 794743 h 866181"/>
              <a:gd name="connsiteX102" fmla="*/ 1745456 w 1866900"/>
              <a:gd name="connsiteY102" fmla="*/ 832843 h 866181"/>
              <a:gd name="connsiteX103" fmla="*/ 1743075 w 1866900"/>
              <a:gd name="connsiteY103" fmla="*/ 839987 h 866181"/>
              <a:gd name="connsiteX104" fmla="*/ 1733550 w 1866900"/>
              <a:gd name="connsiteY104" fmla="*/ 854275 h 866181"/>
              <a:gd name="connsiteX105" fmla="*/ 1712119 w 1866900"/>
              <a:gd name="connsiteY105" fmla="*/ 863800 h 866181"/>
              <a:gd name="connsiteX106" fmla="*/ 1704975 w 1866900"/>
              <a:gd name="connsiteY106" fmla="*/ 866181 h 866181"/>
              <a:gd name="connsiteX107" fmla="*/ 1688306 w 1866900"/>
              <a:gd name="connsiteY107" fmla="*/ 863800 h 866181"/>
              <a:gd name="connsiteX108" fmla="*/ 1678781 w 1866900"/>
              <a:gd name="connsiteY108" fmla="*/ 849512 h 866181"/>
              <a:gd name="connsiteX109" fmla="*/ 1674019 w 1866900"/>
              <a:gd name="connsiteY109" fmla="*/ 842368 h 866181"/>
              <a:gd name="connsiteX110" fmla="*/ 1676400 w 1866900"/>
              <a:gd name="connsiteY110" fmla="*/ 806650 h 866181"/>
              <a:gd name="connsiteX111" fmla="*/ 1678781 w 1866900"/>
              <a:gd name="connsiteY111" fmla="*/ 799506 h 866181"/>
              <a:gd name="connsiteX112" fmla="*/ 1676400 w 1866900"/>
              <a:gd name="connsiteY112" fmla="*/ 739975 h 866181"/>
              <a:gd name="connsiteX113" fmla="*/ 1671637 w 1866900"/>
              <a:gd name="connsiteY113" fmla="*/ 725687 h 866181"/>
              <a:gd name="connsiteX114" fmla="*/ 1664494 w 1866900"/>
              <a:gd name="connsiteY114" fmla="*/ 711400 h 866181"/>
              <a:gd name="connsiteX115" fmla="*/ 1657350 w 1866900"/>
              <a:gd name="connsiteY115" fmla="*/ 706637 h 866181"/>
              <a:gd name="connsiteX116" fmla="*/ 1654969 w 1866900"/>
              <a:gd name="connsiteY116" fmla="*/ 699493 h 866181"/>
              <a:gd name="connsiteX117" fmla="*/ 1645444 w 1866900"/>
              <a:gd name="connsiteY117" fmla="*/ 685206 h 866181"/>
              <a:gd name="connsiteX118" fmla="*/ 1643062 w 1866900"/>
              <a:gd name="connsiteY118" fmla="*/ 678062 h 866181"/>
              <a:gd name="connsiteX119" fmla="*/ 1635919 w 1866900"/>
              <a:gd name="connsiteY119" fmla="*/ 673300 h 866181"/>
              <a:gd name="connsiteX120" fmla="*/ 1624012 w 1866900"/>
              <a:gd name="connsiteY120" fmla="*/ 651868 h 866181"/>
              <a:gd name="connsiteX121" fmla="*/ 1619250 w 1866900"/>
              <a:gd name="connsiteY121" fmla="*/ 644725 h 866181"/>
              <a:gd name="connsiteX122" fmla="*/ 1614487 w 1866900"/>
              <a:gd name="connsiteY122" fmla="*/ 637581 h 866181"/>
              <a:gd name="connsiteX123" fmla="*/ 1609725 w 1866900"/>
              <a:gd name="connsiteY123" fmla="*/ 620912 h 866181"/>
              <a:gd name="connsiteX124" fmla="*/ 1604962 w 1866900"/>
              <a:gd name="connsiteY124" fmla="*/ 606625 h 866181"/>
              <a:gd name="connsiteX125" fmla="*/ 1602581 w 1866900"/>
              <a:gd name="connsiteY125" fmla="*/ 599481 h 866181"/>
              <a:gd name="connsiteX126" fmla="*/ 1597819 w 1866900"/>
              <a:gd name="connsiteY126" fmla="*/ 582812 h 866181"/>
              <a:gd name="connsiteX127" fmla="*/ 1590675 w 1866900"/>
              <a:gd name="connsiteY127" fmla="*/ 575668 h 866181"/>
              <a:gd name="connsiteX128" fmla="*/ 1585912 w 1866900"/>
              <a:gd name="connsiteY128" fmla="*/ 568525 h 866181"/>
              <a:gd name="connsiteX129" fmla="*/ 1571625 w 1866900"/>
              <a:gd name="connsiteY129" fmla="*/ 559000 h 866181"/>
              <a:gd name="connsiteX130" fmla="*/ 1557337 w 1866900"/>
              <a:gd name="connsiteY130" fmla="*/ 547093 h 866181"/>
              <a:gd name="connsiteX131" fmla="*/ 1547812 w 1866900"/>
              <a:gd name="connsiteY131" fmla="*/ 537568 h 866181"/>
              <a:gd name="connsiteX132" fmla="*/ 1538287 w 1866900"/>
              <a:gd name="connsiteY132" fmla="*/ 528043 h 866181"/>
              <a:gd name="connsiteX133" fmla="*/ 1526381 w 1866900"/>
              <a:gd name="connsiteY133" fmla="*/ 513756 h 866181"/>
              <a:gd name="connsiteX134" fmla="*/ 1521619 w 1866900"/>
              <a:gd name="connsiteY134" fmla="*/ 506612 h 866181"/>
              <a:gd name="connsiteX135" fmla="*/ 1514475 w 1866900"/>
              <a:gd name="connsiteY135" fmla="*/ 504231 h 866181"/>
              <a:gd name="connsiteX136" fmla="*/ 1502569 w 1866900"/>
              <a:gd name="connsiteY136" fmla="*/ 492325 h 866181"/>
              <a:gd name="connsiteX137" fmla="*/ 1490662 w 1866900"/>
              <a:gd name="connsiteY137" fmla="*/ 478037 h 866181"/>
              <a:gd name="connsiteX138" fmla="*/ 1469231 w 1866900"/>
              <a:gd name="connsiteY138" fmla="*/ 468512 h 866181"/>
              <a:gd name="connsiteX139" fmla="*/ 1231106 w 1866900"/>
              <a:gd name="connsiteY139" fmla="*/ 466131 h 866181"/>
              <a:gd name="connsiteX140" fmla="*/ 1031081 w 1866900"/>
              <a:gd name="connsiteY140" fmla="*/ 456606 h 866181"/>
              <a:gd name="connsiteX141" fmla="*/ 840581 w 1866900"/>
              <a:gd name="connsiteY141" fmla="*/ 454225 h 866181"/>
              <a:gd name="connsiteX142" fmla="*/ 750094 w 1866900"/>
              <a:gd name="connsiteY142" fmla="*/ 451843 h 866181"/>
              <a:gd name="connsiteX143" fmla="*/ 500063 w 1866900"/>
              <a:gd name="connsiteY143" fmla="*/ 458987 h 866181"/>
              <a:gd name="connsiteX144" fmla="*/ 347662 w 1866900"/>
              <a:gd name="connsiteY144" fmla="*/ 478037 h 866181"/>
              <a:gd name="connsiteX145" fmla="*/ 250031 w 1866900"/>
              <a:gd name="connsiteY145" fmla="*/ 508993 h 866181"/>
              <a:gd name="connsiteX146" fmla="*/ 185737 w 1866900"/>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57362 w 1873268"/>
              <a:gd name="connsiteY38" fmla="*/ 318494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19275 w 1873268"/>
              <a:gd name="connsiteY42" fmla="*/ 266106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57362 w 1873268"/>
              <a:gd name="connsiteY38" fmla="*/ 318494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771650 w 1873268"/>
              <a:gd name="connsiteY39" fmla="*/ 273249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795462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19275 w 1873268"/>
              <a:gd name="connsiteY46" fmla="*/ 325637 h 866181"/>
              <a:gd name="connsiteX47" fmla="*/ 1804987 w 1873268"/>
              <a:gd name="connsiteY47" fmla="*/ 337543 h 866181"/>
              <a:gd name="connsiteX48" fmla="*/ 1847850 w 1873268"/>
              <a:gd name="connsiteY48" fmla="*/ 351831 h 866181"/>
              <a:gd name="connsiteX49" fmla="*/ 1800225 w 1873268"/>
              <a:gd name="connsiteY49" fmla="*/ 392312 h 866181"/>
              <a:gd name="connsiteX50" fmla="*/ 1802606 w 1873268"/>
              <a:gd name="connsiteY50" fmla="*/ 399456 h 866181"/>
              <a:gd name="connsiteX51" fmla="*/ 1807369 w 1873268"/>
              <a:gd name="connsiteY51" fmla="*/ 406600 h 866181"/>
              <a:gd name="connsiteX52" fmla="*/ 1812131 w 1873268"/>
              <a:gd name="connsiteY52" fmla="*/ 420887 h 866181"/>
              <a:gd name="connsiteX53" fmla="*/ 1824037 w 1873268"/>
              <a:gd name="connsiteY53" fmla="*/ 442318 h 866181"/>
              <a:gd name="connsiteX54" fmla="*/ 1821656 w 1873268"/>
              <a:gd name="connsiteY54" fmla="*/ 480418 h 866181"/>
              <a:gd name="connsiteX55" fmla="*/ 1816894 w 1873268"/>
              <a:gd name="connsiteY55" fmla="*/ 487562 h 866181"/>
              <a:gd name="connsiteX56" fmla="*/ 1788319 w 1873268"/>
              <a:gd name="connsiteY56" fmla="*/ 480418 h 866181"/>
              <a:gd name="connsiteX57" fmla="*/ 1781175 w 1873268"/>
              <a:gd name="connsiteY57" fmla="*/ 478037 h 866181"/>
              <a:gd name="connsiteX58" fmla="*/ 1774031 w 1873268"/>
              <a:gd name="connsiteY58" fmla="*/ 475656 h 866181"/>
              <a:gd name="connsiteX59" fmla="*/ 1759744 w 1873268"/>
              <a:gd name="connsiteY59" fmla="*/ 454225 h 866181"/>
              <a:gd name="connsiteX60" fmla="*/ 1754981 w 1873268"/>
              <a:gd name="connsiteY60" fmla="*/ 447081 h 866181"/>
              <a:gd name="connsiteX61" fmla="*/ 1747837 w 1873268"/>
              <a:gd name="connsiteY61" fmla="*/ 432793 h 866181"/>
              <a:gd name="connsiteX62" fmla="*/ 1728787 w 1873268"/>
              <a:gd name="connsiteY62" fmla="*/ 420887 h 866181"/>
              <a:gd name="connsiteX63" fmla="*/ 1721644 w 1873268"/>
              <a:gd name="connsiteY63" fmla="*/ 416125 h 866181"/>
              <a:gd name="connsiteX64" fmla="*/ 1707356 w 1873268"/>
              <a:gd name="connsiteY64" fmla="*/ 411362 h 866181"/>
              <a:gd name="connsiteX65" fmla="*/ 1690687 w 1873268"/>
              <a:gd name="connsiteY65" fmla="*/ 413743 h 866181"/>
              <a:gd name="connsiteX66" fmla="*/ 1654969 w 1873268"/>
              <a:gd name="connsiteY66" fmla="*/ 420887 h 866181"/>
              <a:gd name="connsiteX67" fmla="*/ 1647825 w 1873268"/>
              <a:gd name="connsiteY67" fmla="*/ 435175 h 866181"/>
              <a:gd name="connsiteX68" fmla="*/ 1652587 w 1873268"/>
              <a:gd name="connsiteY68" fmla="*/ 518518 h 866181"/>
              <a:gd name="connsiteX69" fmla="*/ 1657350 w 1873268"/>
              <a:gd name="connsiteY69" fmla="*/ 532806 h 866181"/>
              <a:gd name="connsiteX70" fmla="*/ 1662112 w 1873268"/>
              <a:gd name="connsiteY70" fmla="*/ 549475 h 866181"/>
              <a:gd name="connsiteX71" fmla="*/ 1666875 w 1873268"/>
              <a:gd name="connsiteY71" fmla="*/ 556618 h 866181"/>
              <a:gd name="connsiteX72" fmla="*/ 1676400 w 1873268"/>
              <a:gd name="connsiteY72" fmla="*/ 568525 h 866181"/>
              <a:gd name="connsiteX73" fmla="*/ 1678781 w 1873268"/>
              <a:gd name="connsiteY73" fmla="*/ 575668 h 866181"/>
              <a:gd name="connsiteX74" fmla="*/ 1688306 w 1873268"/>
              <a:gd name="connsiteY74" fmla="*/ 589956 h 866181"/>
              <a:gd name="connsiteX75" fmla="*/ 1693069 w 1873268"/>
              <a:gd name="connsiteY75" fmla="*/ 597100 h 866181"/>
              <a:gd name="connsiteX76" fmla="*/ 1697831 w 1873268"/>
              <a:gd name="connsiteY76" fmla="*/ 611387 h 866181"/>
              <a:gd name="connsiteX77" fmla="*/ 1707356 w 1873268"/>
              <a:gd name="connsiteY77" fmla="*/ 625675 h 866181"/>
              <a:gd name="connsiteX78" fmla="*/ 1714500 w 1873268"/>
              <a:gd name="connsiteY78" fmla="*/ 647106 h 866181"/>
              <a:gd name="connsiteX79" fmla="*/ 1716881 w 1873268"/>
              <a:gd name="connsiteY79" fmla="*/ 654250 h 866181"/>
              <a:gd name="connsiteX80" fmla="*/ 1731169 w 1873268"/>
              <a:gd name="connsiteY80" fmla="*/ 661393 h 866181"/>
              <a:gd name="connsiteX81" fmla="*/ 1781175 w 1873268"/>
              <a:gd name="connsiteY81" fmla="*/ 654250 h 866181"/>
              <a:gd name="connsiteX82" fmla="*/ 1788319 w 1873268"/>
              <a:gd name="connsiteY82" fmla="*/ 649487 h 866181"/>
              <a:gd name="connsiteX83" fmla="*/ 1802606 w 1873268"/>
              <a:gd name="connsiteY83" fmla="*/ 644725 h 866181"/>
              <a:gd name="connsiteX84" fmla="*/ 1809750 w 1873268"/>
              <a:gd name="connsiteY84" fmla="*/ 639962 h 866181"/>
              <a:gd name="connsiteX85" fmla="*/ 1852612 w 1873268"/>
              <a:gd name="connsiteY85" fmla="*/ 639962 h 866181"/>
              <a:gd name="connsiteX86" fmla="*/ 1859756 w 1873268"/>
              <a:gd name="connsiteY86" fmla="*/ 644725 h 866181"/>
              <a:gd name="connsiteX87" fmla="*/ 1862137 w 1873268"/>
              <a:gd name="connsiteY87" fmla="*/ 651868 h 866181"/>
              <a:gd name="connsiteX88" fmla="*/ 1866900 w 1873268"/>
              <a:gd name="connsiteY88" fmla="*/ 659012 h 866181"/>
              <a:gd name="connsiteX89" fmla="*/ 1864519 w 1873268"/>
              <a:gd name="connsiteY89" fmla="*/ 692350 h 866181"/>
              <a:gd name="connsiteX90" fmla="*/ 1857375 w 1873268"/>
              <a:gd name="connsiteY90" fmla="*/ 699493 h 866181"/>
              <a:gd name="connsiteX91" fmla="*/ 1854994 w 1873268"/>
              <a:gd name="connsiteY91" fmla="*/ 706637 h 866181"/>
              <a:gd name="connsiteX92" fmla="*/ 1840706 w 1873268"/>
              <a:gd name="connsiteY92" fmla="*/ 718543 h 866181"/>
              <a:gd name="connsiteX93" fmla="*/ 1833562 w 1873268"/>
              <a:gd name="connsiteY93" fmla="*/ 720925 h 866181"/>
              <a:gd name="connsiteX94" fmla="*/ 1826419 w 1873268"/>
              <a:gd name="connsiteY94" fmla="*/ 725687 h 866181"/>
              <a:gd name="connsiteX95" fmla="*/ 1793081 w 1873268"/>
              <a:gd name="connsiteY95" fmla="*/ 735212 h 866181"/>
              <a:gd name="connsiteX96" fmla="*/ 1785937 w 1873268"/>
              <a:gd name="connsiteY96" fmla="*/ 737593 h 866181"/>
              <a:gd name="connsiteX97" fmla="*/ 1771650 w 1873268"/>
              <a:gd name="connsiteY97" fmla="*/ 747118 h 866181"/>
              <a:gd name="connsiteX98" fmla="*/ 1762125 w 1873268"/>
              <a:gd name="connsiteY98" fmla="*/ 759025 h 866181"/>
              <a:gd name="connsiteX99" fmla="*/ 1754981 w 1873268"/>
              <a:gd name="connsiteY99" fmla="*/ 780456 h 866181"/>
              <a:gd name="connsiteX100" fmla="*/ 1752600 w 1873268"/>
              <a:gd name="connsiteY100" fmla="*/ 787600 h 866181"/>
              <a:gd name="connsiteX101" fmla="*/ 1747837 w 1873268"/>
              <a:gd name="connsiteY101" fmla="*/ 794743 h 866181"/>
              <a:gd name="connsiteX102" fmla="*/ 1745456 w 1873268"/>
              <a:gd name="connsiteY102" fmla="*/ 832843 h 866181"/>
              <a:gd name="connsiteX103" fmla="*/ 1743075 w 1873268"/>
              <a:gd name="connsiteY103" fmla="*/ 839987 h 866181"/>
              <a:gd name="connsiteX104" fmla="*/ 1733550 w 1873268"/>
              <a:gd name="connsiteY104" fmla="*/ 854275 h 866181"/>
              <a:gd name="connsiteX105" fmla="*/ 1712119 w 1873268"/>
              <a:gd name="connsiteY105" fmla="*/ 863800 h 866181"/>
              <a:gd name="connsiteX106" fmla="*/ 1704975 w 1873268"/>
              <a:gd name="connsiteY106" fmla="*/ 866181 h 866181"/>
              <a:gd name="connsiteX107" fmla="*/ 1688306 w 1873268"/>
              <a:gd name="connsiteY107" fmla="*/ 863800 h 866181"/>
              <a:gd name="connsiteX108" fmla="*/ 1678781 w 1873268"/>
              <a:gd name="connsiteY108" fmla="*/ 849512 h 866181"/>
              <a:gd name="connsiteX109" fmla="*/ 1674019 w 1873268"/>
              <a:gd name="connsiteY109" fmla="*/ 842368 h 866181"/>
              <a:gd name="connsiteX110" fmla="*/ 1676400 w 1873268"/>
              <a:gd name="connsiteY110" fmla="*/ 806650 h 866181"/>
              <a:gd name="connsiteX111" fmla="*/ 1678781 w 1873268"/>
              <a:gd name="connsiteY111" fmla="*/ 799506 h 866181"/>
              <a:gd name="connsiteX112" fmla="*/ 1676400 w 1873268"/>
              <a:gd name="connsiteY112" fmla="*/ 739975 h 866181"/>
              <a:gd name="connsiteX113" fmla="*/ 1671637 w 1873268"/>
              <a:gd name="connsiteY113" fmla="*/ 725687 h 866181"/>
              <a:gd name="connsiteX114" fmla="*/ 1664494 w 1873268"/>
              <a:gd name="connsiteY114" fmla="*/ 711400 h 866181"/>
              <a:gd name="connsiteX115" fmla="*/ 1657350 w 1873268"/>
              <a:gd name="connsiteY115" fmla="*/ 706637 h 866181"/>
              <a:gd name="connsiteX116" fmla="*/ 1654969 w 1873268"/>
              <a:gd name="connsiteY116" fmla="*/ 699493 h 866181"/>
              <a:gd name="connsiteX117" fmla="*/ 1645444 w 1873268"/>
              <a:gd name="connsiteY117" fmla="*/ 685206 h 866181"/>
              <a:gd name="connsiteX118" fmla="*/ 1643062 w 1873268"/>
              <a:gd name="connsiteY118" fmla="*/ 678062 h 866181"/>
              <a:gd name="connsiteX119" fmla="*/ 1635919 w 1873268"/>
              <a:gd name="connsiteY119" fmla="*/ 673300 h 866181"/>
              <a:gd name="connsiteX120" fmla="*/ 1624012 w 1873268"/>
              <a:gd name="connsiteY120" fmla="*/ 651868 h 866181"/>
              <a:gd name="connsiteX121" fmla="*/ 1619250 w 1873268"/>
              <a:gd name="connsiteY121" fmla="*/ 644725 h 866181"/>
              <a:gd name="connsiteX122" fmla="*/ 1614487 w 1873268"/>
              <a:gd name="connsiteY122" fmla="*/ 637581 h 866181"/>
              <a:gd name="connsiteX123" fmla="*/ 1609725 w 1873268"/>
              <a:gd name="connsiteY123" fmla="*/ 620912 h 866181"/>
              <a:gd name="connsiteX124" fmla="*/ 1604962 w 1873268"/>
              <a:gd name="connsiteY124" fmla="*/ 606625 h 866181"/>
              <a:gd name="connsiteX125" fmla="*/ 1602581 w 1873268"/>
              <a:gd name="connsiteY125" fmla="*/ 599481 h 866181"/>
              <a:gd name="connsiteX126" fmla="*/ 1597819 w 1873268"/>
              <a:gd name="connsiteY126" fmla="*/ 582812 h 866181"/>
              <a:gd name="connsiteX127" fmla="*/ 1590675 w 1873268"/>
              <a:gd name="connsiteY127" fmla="*/ 575668 h 866181"/>
              <a:gd name="connsiteX128" fmla="*/ 1585912 w 1873268"/>
              <a:gd name="connsiteY128" fmla="*/ 568525 h 866181"/>
              <a:gd name="connsiteX129" fmla="*/ 1571625 w 1873268"/>
              <a:gd name="connsiteY129" fmla="*/ 559000 h 866181"/>
              <a:gd name="connsiteX130" fmla="*/ 1557337 w 1873268"/>
              <a:gd name="connsiteY130" fmla="*/ 547093 h 866181"/>
              <a:gd name="connsiteX131" fmla="*/ 1547812 w 1873268"/>
              <a:gd name="connsiteY131" fmla="*/ 537568 h 866181"/>
              <a:gd name="connsiteX132" fmla="*/ 1538287 w 1873268"/>
              <a:gd name="connsiteY132" fmla="*/ 528043 h 866181"/>
              <a:gd name="connsiteX133" fmla="*/ 1526381 w 1873268"/>
              <a:gd name="connsiteY133" fmla="*/ 513756 h 866181"/>
              <a:gd name="connsiteX134" fmla="*/ 1521619 w 1873268"/>
              <a:gd name="connsiteY134" fmla="*/ 506612 h 866181"/>
              <a:gd name="connsiteX135" fmla="*/ 1514475 w 1873268"/>
              <a:gd name="connsiteY135" fmla="*/ 504231 h 866181"/>
              <a:gd name="connsiteX136" fmla="*/ 1502569 w 1873268"/>
              <a:gd name="connsiteY136" fmla="*/ 492325 h 866181"/>
              <a:gd name="connsiteX137" fmla="*/ 1490662 w 1873268"/>
              <a:gd name="connsiteY137" fmla="*/ 478037 h 866181"/>
              <a:gd name="connsiteX138" fmla="*/ 1469231 w 1873268"/>
              <a:gd name="connsiteY138" fmla="*/ 468512 h 866181"/>
              <a:gd name="connsiteX139" fmla="*/ 1231106 w 1873268"/>
              <a:gd name="connsiteY139" fmla="*/ 466131 h 866181"/>
              <a:gd name="connsiteX140" fmla="*/ 1031081 w 1873268"/>
              <a:gd name="connsiteY140" fmla="*/ 456606 h 866181"/>
              <a:gd name="connsiteX141" fmla="*/ 840581 w 1873268"/>
              <a:gd name="connsiteY141" fmla="*/ 454225 h 866181"/>
              <a:gd name="connsiteX142" fmla="*/ 750094 w 1873268"/>
              <a:gd name="connsiteY142" fmla="*/ 451843 h 866181"/>
              <a:gd name="connsiteX143" fmla="*/ 500063 w 1873268"/>
              <a:gd name="connsiteY143" fmla="*/ 458987 h 866181"/>
              <a:gd name="connsiteX144" fmla="*/ 347662 w 1873268"/>
              <a:gd name="connsiteY144" fmla="*/ 478037 h 866181"/>
              <a:gd name="connsiteX145" fmla="*/ 250031 w 1873268"/>
              <a:gd name="connsiteY145" fmla="*/ 508993 h 866181"/>
              <a:gd name="connsiteX146" fmla="*/ 185737 w 1873268"/>
              <a:gd name="connsiteY146"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04987 w 1873268"/>
              <a:gd name="connsiteY46" fmla="*/ 337543 h 866181"/>
              <a:gd name="connsiteX47" fmla="*/ 1847850 w 1873268"/>
              <a:gd name="connsiteY47" fmla="*/ 351831 h 866181"/>
              <a:gd name="connsiteX48" fmla="*/ 1800225 w 1873268"/>
              <a:gd name="connsiteY48" fmla="*/ 392312 h 866181"/>
              <a:gd name="connsiteX49" fmla="*/ 1802606 w 1873268"/>
              <a:gd name="connsiteY49" fmla="*/ 399456 h 866181"/>
              <a:gd name="connsiteX50" fmla="*/ 1807369 w 1873268"/>
              <a:gd name="connsiteY50" fmla="*/ 406600 h 866181"/>
              <a:gd name="connsiteX51" fmla="*/ 1812131 w 1873268"/>
              <a:gd name="connsiteY51" fmla="*/ 420887 h 866181"/>
              <a:gd name="connsiteX52" fmla="*/ 1824037 w 1873268"/>
              <a:gd name="connsiteY52" fmla="*/ 442318 h 866181"/>
              <a:gd name="connsiteX53" fmla="*/ 1821656 w 1873268"/>
              <a:gd name="connsiteY53" fmla="*/ 480418 h 866181"/>
              <a:gd name="connsiteX54" fmla="*/ 1816894 w 1873268"/>
              <a:gd name="connsiteY54" fmla="*/ 487562 h 866181"/>
              <a:gd name="connsiteX55" fmla="*/ 1788319 w 1873268"/>
              <a:gd name="connsiteY55" fmla="*/ 480418 h 866181"/>
              <a:gd name="connsiteX56" fmla="*/ 1781175 w 1873268"/>
              <a:gd name="connsiteY56" fmla="*/ 478037 h 866181"/>
              <a:gd name="connsiteX57" fmla="*/ 1774031 w 1873268"/>
              <a:gd name="connsiteY57" fmla="*/ 475656 h 866181"/>
              <a:gd name="connsiteX58" fmla="*/ 1759744 w 1873268"/>
              <a:gd name="connsiteY58" fmla="*/ 454225 h 866181"/>
              <a:gd name="connsiteX59" fmla="*/ 1754981 w 1873268"/>
              <a:gd name="connsiteY59" fmla="*/ 447081 h 866181"/>
              <a:gd name="connsiteX60" fmla="*/ 1747837 w 1873268"/>
              <a:gd name="connsiteY60" fmla="*/ 432793 h 866181"/>
              <a:gd name="connsiteX61" fmla="*/ 1728787 w 1873268"/>
              <a:gd name="connsiteY61" fmla="*/ 420887 h 866181"/>
              <a:gd name="connsiteX62" fmla="*/ 1721644 w 1873268"/>
              <a:gd name="connsiteY62" fmla="*/ 416125 h 866181"/>
              <a:gd name="connsiteX63" fmla="*/ 1707356 w 1873268"/>
              <a:gd name="connsiteY63" fmla="*/ 411362 h 866181"/>
              <a:gd name="connsiteX64" fmla="*/ 1690687 w 1873268"/>
              <a:gd name="connsiteY64" fmla="*/ 413743 h 866181"/>
              <a:gd name="connsiteX65" fmla="*/ 1654969 w 1873268"/>
              <a:gd name="connsiteY65" fmla="*/ 420887 h 866181"/>
              <a:gd name="connsiteX66" fmla="*/ 1647825 w 1873268"/>
              <a:gd name="connsiteY66" fmla="*/ 435175 h 866181"/>
              <a:gd name="connsiteX67" fmla="*/ 1652587 w 1873268"/>
              <a:gd name="connsiteY67" fmla="*/ 518518 h 866181"/>
              <a:gd name="connsiteX68" fmla="*/ 1657350 w 1873268"/>
              <a:gd name="connsiteY68" fmla="*/ 532806 h 866181"/>
              <a:gd name="connsiteX69" fmla="*/ 1662112 w 1873268"/>
              <a:gd name="connsiteY69" fmla="*/ 549475 h 866181"/>
              <a:gd name="connsiteX70" fmla="*/ 1666875 w 1873268"/>
              <a:gd name="connsiteY70" fmla="*/ 556618 h 866181"/>
              <a:gd name="connsiteX71" fmla="*/ 1676400 w 1873268"/>
              <a:gd name="connsiteY71" fmla="*/ 568525 h 866181"/>
              <a:gd name="connsiteX72" fmla="*/ 1678781 w 1873268"/>
              <a:gd name="connsiteY72" fmla="*/ 575668 h 866181"/>
              <a:gd name="connsiteX73" fmla="*/ 1688306 w 1873268"/>
              <a:gd name="connsiteY73" fmla="*/ 589956 h 866181"/>
              <a:gd name="connsiteX74" fmla="*/ 1693069 w 1873268"/>
              <a:gd name="connsiteY74" fmla="*/ 597100 h 866181"/>
              <a:gd name="connsiteX75" fmla="*/ 1697831 w 1873268"/>
              <a:gd name="connsiteY75" fmla="*/ 611387 h 866181"/>
              <a:gd name="connsiteX76" fmla="*/ 1707356 w 1873268"/>
              <a:gd name="connsiteY76" fmla="*/ 625675 h 866181"/>
              <a:gd name="connsiteX77" fmla="*/ 1714500 w 1873268"/>
              <a:gd name="connsiteY77" fmla="*/ 647106 h 866181"/>
              <a:gd name="connsiteX78" fmla="*/ 1716881 w 1873268"/>
              <a:gd name="connsiteY78" fmla="*/ 654250 h 866181"/>
              <a:gd name="connsiteX79" fmla="*/ 1731169 w 1873268"/>
              <a:gd name="connsiteY79" fmla="*/ 661393 h 866181"/>
              <a:gd name="connsiteX80" fmla="*/ 1781175 w 1873268"/>
              <a:gd name="connsiteY80" fmla="*/ 654250 h 866181"/>
              <a:gd name="connsiteX81" fmla="*/ 1788319 w 1873268"/>
              <a:gd name="connsiteY81" fmla="*/ 649487 h 866181"/>
              <a:gd name="connsiteX82" fmla="*/ 1802606 w 1873268"/>
              <a:gd name="connsiteY82" fmla="*/ 644725 h 866181"/>
              <a:gd name="connsiteX83" fmla="*/ 1809750 w 1873268"/>
              <a:gd name="connsiteY83" fmla="*/ 639962 h 866181"/>
              <a:gd name="connsiteX84" fmla="*/ 1852612 w 1873268"/>
              <a:gd name="connsiteY84" fmla="*/ 639962 h 866181"/>
              <a:gd name="connsiteX85" fmla="*/ 1859756 w 1873268"/>
              <a:gd name="connsiteY85" fmla="*/ 644725 h 866181"/>
              <a:gd name="connsiteX86" fmla="*/ 1862137 w 1873268"/>
              <a:gd name="connsiteY86" fmla="*/ 651868 h 866181"/>
              <a:gd name="connsiteX87" fmla="*/ 1866900 w 1873268"/>
              <a:gd name="connsiteY87" fmla="*/ 659012 h 866181"/>
              <a:gd name="connsiteX88" fmla="*/ 1864519 w 1873268"/>
              <a:gd name="connsiteY88" fmla="*/ 692350 h 866181"/>
              <a:gd name="connsiteX89" fmla="*/ 1857375 w 1873268"/>
              <a:gd name="connsiteY89" fmla="*/ 699493 h 866181"/>
              <a:gd name="connsiteX90" fmla="*/ 1854994 w 1873268"/>
              <a:gd name="connsiteY90" fmla="*/ 706637 h 866181"/>
              <a:gd name="connsiteX91" fmla="*/ 1840706 w 1873268"/>
              <a:gd name="connsiteY91" fmla="*/ 718543 h 866181"/>
              <a:gd name="connsiteX92" fmla="*/ 1833562 w 1873268"/>
              <a:gd name="connsiteY92" fmla="*/ 720925 h 866181"/>
              <a:gd name="connsiteX93" fmla="*/ 1826419 w 1873268"/>
              <a:gd name="connsiteY93" fmla="*/ 725687 h 866181"/>
              <a:gd name="connsiteX94" fmla="*/ 1793081 w 1873268"/>
              <a:gd name="connsiteY94" fmla="*/ 735212 h 866181"/>
              <a:gd name="connsiteX95" fmla="*/ 1785937 w 1873268"/>
              <a:gd name="connsiteY95" fmla="*/ 737593 h 866181"/>
              <a:gd name="connsiteX96" fmla="*/ 1771650 w 1873268"/>
              <a:gd name="connsiteY96" fmla="*/ 747118 h 866181"/>
              <a:gd name="connsiteX97" fmla="*/ 1762125 w 1873268"/>
              <a:gd name="connsiteY97" fmla="*/ 759025 h 866181"/>
              <a:gd name="connsiteX98" fmla="*/ 1754981 w 1873268"/>
              <a:gd name="connsiteY98" fmla="*/ 780456 h 866181"/>
              <a:gd name="connsiteX99" fmla="*/ 1752600 w 1873268"/>
              <a:gd name="connsiteY99" fmla="*/ 787600 h 866181"/>
              <a:gd name="connsiteX100" fmla="*/ 1747837 w 1873268"/>
              <a:gd name="connsiteY100" fmla="*/ 794743 h 866181"/>
              <a:gd name="connsiteX101" fmla="*/ 1745456 w 1873268"/>
              <a:gd name="connsiteY101" fmla="*/ 832843 h 866181"/>
              <a:gd name="connsiteX102" fmla="*/ 1743075 w 1873268"/>
              <a:gd name="connsiteY102" fmla="*/ 839987 h 866181"/>
              <a:gd name="connsiteX103" fmla="*/ 1733550 w 1873268"/>
              <a:gd name="connsiteY103" fmla="*/ 854275 h 866181"/>
              <a:gd name="connsiteX104" fmla="*/ 1712119 w 1873268"/>
              <a:gd name="connsiteY104" fmla="*/ 863800 h 866181"/>
              <a:gd name="connsiteX105" fmla="*/ 1704975 w 1873268"/>
              <a:gd name="connsiteY105" fmla="*/ 866181 h 866181"/>
              <a:gd name="connsiteX106" fmla="*/ 1688306 w 1873268"/>
              <a:gd name="connsiteY106" fmla="*/ 863800 h 866181"/>
              <a:gd name="connsiteX107" fmla="*/ 1678781 w 1873268"/>
              <a:gd name="connsiteY107" fmla="*/ 849512 h 866181"/>
              <a:gd name="connsiteX108" fmla="*/ 1674019 w 1873268"/>
              <a:gd name="connsiteY108" fmla="*/ 842368 h 866181"/>
              <a:gd name="connsiteX109" fmla="*/ 1676400 w 1873268"/>
              <a:gd name="connsiteY109" fmla="*/ 806650 h 866181"/>
              <a:gd name="connsiteX110" fmla="*/ 1678781 w 1873268"/>
              <a:gd name="connsiteY110" fmla="*/ 799506 h 866181"/>
              <a:gd name="connsiteX111" fmla="*/ 1676400 w 1873268"/>
              <a:gd name="connsiteY111" fmla="*/ 739975 h 866181"/>
              <a:gd name="connsiteX112" fmla="*/ 1671637 w 1873268"/>
              <a:gd name="connsiteY112" fmla="*/ 725687 h 866181"/>
              <a:gd name="connsiteX113" fmla="*/ 1664494 w 1873268"/>
              <a:gd name="connsiteY113" fmla="*/ 711400 h 866181"/>
              <a:gd name="connsiteX114" fmla="*/ 1657350 w 1873268"/>
              <a:gd name="connsiteY114" fmla="*/ 706637 h 866181"/>
              <a:gd name="connsiteX115" fmla="*/ 1654969 w 1873268"/>
              <a:gd name="connsiteY115" fmla="*/ 699493 h 866181"/>
              <a:gd name="connsiteX116" fmla="*/ 1645444 w 1873268"/>
              <a:gd name="connsiteY116" fmla="*/ 685206 h 866181"/>
              <a:gd name="connsiteX117" fmla="*/ 1643062 w 1873268"/>
              <a:gd name="connsiteY117" fmla="*/ 678062 h 866181"/>
              <a:gd name="connsiteX118" fmla="*/ 1635919 w 1873268"/>
              <a:gd name="connsiteY118" fmla="*/ 673300 h 866181"/>
              <a:gd name="connsiteX119" fmla="*/ 1624012 w 1873268"/>
              <a:gd name="connsiteY119" fmla="*/ 651868 h 866181"/>
              <a:gd name="connsiteX120" fmla="*/ 1619250 w 1873268"/>
              <a:gd name="connsiteY120" fmla="*/ 644725 h 866181"/>
              <a:gd name="connsiteX121" fmla="*/ 1614487 w 1873268"/>
              <a:gd name="connsiteY121" fmla="*/ 637581 h 866181"/>
              <a:gd name="connsiteX122" fmla="*/ 1609725 w 1873268"/>
              <a:gd name="connsiteY122" fmla="*/ 620912 h 866181"/>
              <a:gd name="connsiteX123" fmla="*/ 1604962 w 1873268"/>
              <a:gd name="connsiteY123" fmla="*/ 606625 h 866181"/>
              <a:gd name="connsiteX124" fmla="*/ 1602581 w 1873268"/>
              <a:gd name="connsiteY124" fmla="*/ 599481 h 866181"/>
              <a:gd name="connsiteX125" fmla="*/ 1597819 w 1873268"/>
              <a:gd name="connsiteY125" fmla="*/ 582812 h 866181"/>
              <a:gd name="connsiteX126" fmla="*/ 1590675 w 1873268"/>
              <a:gd name="connsiteY126" fmla="*/ 575668 h 866181"/>
              <a:gd name="connsiteX127" fmla="*/ 1585912 w 1873268"/>
              <a:gd name="connsiteY127" fmla="*/ 568525 h 866181"/>
              <a:gd name="connsiteX128" fmla="*/ 1571625 w 1873268"/>
              <a:gd name="connsiteY128" fmla="*/ 559000 h 866181"/>
              <a:gd name="connsiteX129" fmla="*/ 1557337 w 1873268"/>
              <a:gd name="connsiteY129" fmla="*/ 547093 h 866181"/>
              <a:gd name="connsiteX130" fmla="*/ 1547812 w 1873268"/>
              <a:gd name="connsiteY130" fmla="*/ 537568 h 866181"/>
              <a:gd name="connsiteX131" fmla="*/ 1538287 w 1873268"/>
              <a:gd name="connsiteY131" fmla="*/ 528043 h 866181"/>
              <a:gd name="connsiteX132" fmla="*/ 1526381 w 1873268"/>
              <a:gd name="connsiteY132" fmla="*/ 513756 h 866181"/>
              <a:gd name="connsiteX133" fmla="*/ 1521619 w 1873268"/>
              <a:gd name="connsiteY133" fmla="*/ 506612 h 866181"/>
              <a:gd name="connsiteX134" fmla="*/ 1514475 w 1873268"/>
              <a:gd name="connsiteY134" fmla="*/ 504231 h 866181"/>
              <a:gd name="connsiteX135" fmla="*/ 1502569 w 1873268"/>
              <a:gd name="connsiteY135" fmla="*/ 492325 h 866181"/>
              <a:gd name="connsiteX136" fmla="*/ 1490662 w 1873268"/>
              <a:gd name="connsiteY136" fmla="*/ 478037 h 866181"/>
              <a:gd name="connsiteX137" fmla="*/ 1469231 w 1873268"/>
              <a:gd name="connsiteY137" fmla="*/ 468512 h 866181"/>
              <a:gd name="connsiteX138" fmla="*/ 1231106 w 1873268"/>
              <a:gd name="connsiteY138" fmla="*/ 466131 h 866181"/>
              <a:gd name="connsiteX139" fmla="*/ 1031081 w 1873268"/>
              <a:gd name="connsiteY139" fmla="*/ 456606 h 866181"/>
              <a:gd name="connsiteX140" fmla="*/ 840581 w 1873268"/>
              <a:gd name="connsiteY140" fmla="*/ 454225 h 866181"/>
              <a:gd name="connsiteX141" fmla="*/ 750094 w 1873268"/>
              <a:gd name="connsiteY141" fmla="*/ 451843 h 866181"/>
              <a:gd name="connsiteX142" fmla="*/ 500063 w 1873268"/>
              <a:gd name="connsiteY142" fmla="*/ 458987 h 866181"/>
              <a:gd name="connsiteX143" fmla="*/ 347662 w 1873268"/>
              <a:gd name="connsiteY143" fmla="*/ 478037 h 866181"/>
              <a:gd name="connsiteX144" fmla="*/ 250031 w 1873268"/>
              <a:gd name="connsiteY144" fmla="*/ 508993 h 866181"/>
              <a:gd name="connsiteX145" fmla="*/ 185737 w 1873268"/>
              <a:gd name="connsiteY145"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26419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69268 w 1873268"/>
              <a:gd name="connsiteY38" fmla="*/ 339925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02606 w 1873268"/>
              <a:gd name="connsiteY39" fmla="*/ 287537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73268"/>
              <a:gd name="connsiteY0" fmla="*/ 542331 h 866181"/>
              <a:gd name="connsiteX1" fmla="*/ 128586 w 1873268"/>
              <a:gd name="connsiteY1" fmla="*/ 582813 h 866181"/>
              <a:gd name="connsiteX2" fmla="*/ 85726 w 1873268"/>
              <a:gd name="connsiteY2" fmla="*/ 601862 h 866181"/>
              <a:gd name="connsiteX3" fmla="*/ 11906 w 1873268"/>
              <a:gd name="connsiteY3" fmla="*/ 628056 h 866181"/>
              <a:gd name="connsiteX4" fmla="*/ 33337 w 1873268"/>
              <a:gd name="connsiteY4" fmla="*/ 566143 h 866181"/>
              <a:gd name="connsiteX5" fmla="*/ 0 w 1873268"/>
              <a:gd name="connsiteY5" fmla="*/ 520899 h 866181"/>
              <a:gd name="connsiteX6" fmla="*/ 42863 w 1873268"/>
              <a:gd name="connsiteY6" fmla="*/ 418508 h 866181"/>
              <a:gd name="connsiteX7" fmla="*/ 2381 w 1873268"/>
              <a:gd name="connsiteY7" fmla="*/ 354212 h 866181"/>
              <a:gd name="connsiteX8" fmla="*/ 83343 w 1873268"/>
              <a:gd name="connsiteY8" fmla="*/ 351830 h 866181"/>
              <a:gd name="connsiteX9" fmla="*/ 152401 w 1873268"/>
              <a:gd name="connsiteY9" fmla="*/ 368500 h 866181"/>
              <a:gd name="connsiteX10" fmla="*/ 269081 w 1873268"/>
              <a:gd name="connsiteY10" fmla="*/ 380405 h 866181"/>
              <a:gd name="connsiteX11" fmla="*/ 369094 w 1873268"/>
              <a:gd name="connsiteY11" fmla="*/ 385168 h 866181"/>
              <a:gd name="connsiteX12" fmla="*/ 652463 w 1873268"/>
              <a:gd name="connsiteY12" fmla="*/ 380406 h 866181"/>
              <a:gd name="connsiteX13" fmla="*/ 1042987 w 1873268"/>
              <a:gd name="connsiteY13" fmla="*/ 375644 h 866181"/>
              <a:gd name="connsiteX14" fmla="*/ 1345406 w 1873268"/>
              <a:gd name="connsiteY14" fmla="*/ 378025 h 866181"/>
              <a:gd name="connsiteX15" fmla="*/ 1466850 w 1873268"/>
              <a:gd name="connsiteY15" fmla="*/ 370881 h 866181"/>
              <a:gd name="connsiteX16" fmla="*/ 1531143 w 1873268"/>
              <a:gd name="connsiteY16" fmla="*/ 294682 h 866181"/>
              <a:gd name="connsiteX17" fmla="*/ 1557337 w 1873268"/>
              <a:gd name="connsiteY17" fmla="*/ 230388 h 866181"/>
              <a:gd name="connsiteX18" fmla="*/ 1581150 w 1873268"/>
              <a:gd name="connsiteY18" fmla="*/ 173237 h 866181"/>
              <a:gd name="connsiteX19" fmla="*/ 1595437 w 1873268"/>
              <a:gd name="connsiteY19" fmla="*/ 113706 h 866181"/>
              <a:gd name="connsiteX20" fmla="*/ 1590675 w 1873268"/>
              <a:gd name="connsiteY20" fmla="*/ 85131 h 866181"/>
              <a:gd name="connsiteX21" fmla="*/ 1562100 w 1873268"/>
              <a:gd name="connsiteY21" fmla="*/ 63700 h 866181"/>
              <a:gd name="connsiteX22" fmla="*/ 1533526 w 1873268"/>
              <a:gd name="connsiteY22" fmla="*/ 35124 h 866181"/>
              <a:gd name="connsiteX23" fmla="*/ 1540668 w 1873268"/>
              <a:gd name="connsiteY23" fmla="*/ 4168 h 866181"/>
              <a:gd name="connsiteX24" fmla="*/ 1566862 w 1873268"/>
              <a:gd name="connsiteY24" fmla="*/ 1787 h 866181"/>
              <a:gd name="connsiteX25" fmla="*/ 1600200 w 1873268"/>
              <a:gd name="connsiteY25" fmla="*/ 13693 h 866181"/>
              <a:gd name="connsiteX26" fmla="*/ 1643062 w 1873268"/>
              <a:gd name="connsiteY26" fmla="*/ 27981 h 866181"/>
              <a:gd name="connsiteX27" fmla="*/ 1688306 w 1873268"/>
              <a:gd name="connsiteY27" fmla="*/ 32743 h 866181"/>
              <a:gd name="connsiteX28" fmla="*/ 1716881 w 1873268"/>
              <a:gd name="connsiteY28" fmla="*/ 42268 h 866181"/>
              <a:gd name="connsiteX29" fmla="*/ 1731169 w 1873268"/>
              <a:gd name="connsiteY29" fmla="*/ 61319 h 866181"/>
              <a:gd name="connsiteX30" fmla="*/ 1697831 w 1873268"/>
              <a:gd name="connsiteY30" fmla="*/ 87512 h 866181"/>
              <a:gd name="connsiteX31" fmla="*/ 1647825 w 1873268"/>
              <a:gd name="connsiteY31" fmla="*/ 120850 h 866181"/>
              <a:gd name="connsiteX32" fmla="*/ 1635919 w 1873268"/>
              <a:gd name="connsiteY32" fmla="*/ 154187 h 866181"/>
              <a:gd name="connsiteX33" fmla="*/ 1621631 w 1873268"/>
              <a:gd name="connsiteY33" fmla="*/ 204194 h 866181"/>
              <a:gd name="connsiteX34" fmla="*/ 1619251 w 1873268"/>
              <a:gd name="connsiteY34" fmla="*/ 266106 h 866181"/>
              <a:gd name="connsiteX35" fmla="*/ 1628775 w 1873268"/>
              <a:gd name="connsiteY35" fmla="*/ 332781 h 866181"/>
              <a:gd name="connsiteX36" fmla="*/ 1657350 w 1873268"/>
              <a:gd name="connsiteY36" fmla="*/ 363737 h 866181"/>
              <a:gd name="connsiteX37" fmla="*/ 1726406 w 1873268"/>
              <a:gd name="connsiteY37" fmla="*/ 351831 h 866181"/>
              <a:gd name="connsiteX38" fmla="*/ 1776412 w 1873268"/>
              <a:gd name="connsiteY38" fmla="*/ 337543 h 866181"/>
              <a:gd name="connsiteX39" fmla="*/ 1821656 w 1873268"/>
              <a:gd name="connsiteY39" fmla="*/ 308968 h 866181"/>
              <a:gd name="connsiteX40" fmla="*/ 1807369 w 1873268"/>
              <a:gd name="connsiteY40" fmla="*/ 249437 h 866181"/>
              <a:gd name="connsiteX41" fmla="*/ 1826419 w 1873268"/>
              <a:gd name="connsiteY41" fmla="*/ 239912 h 866181"/>
              <a:gd name="connsiteX42" fmla="*/ 1869281 w 1873268"/>
              <a:gd name="connsiteY42" fmla="*/ 249438 h 866181"/>
              <a:gd name="connsiteX43" fmla="*/ 1871662 w 1873268"/>
              <a:gd name="connsiteY43" fmla="*/ 268487 h 866181"/>
              <a:gd name="connsiteX44" fmla="*/ 1838325 w 1873268"/>
              <a:gd name="connsiteY44" fmla="*/ 292300 h 866181"/>
              <a:gd name="connsiteX45" fmla="*/ 1859757 w 1873268"/>
              <a:gd name="connsiteY45" fmla="*/ 323256 h 866181"/>
              <a:gd name="connsiteX46" fmla="*/ 1847850 w 1873268"/>
              <a:gd name="connsiteY46" fmla="*/ 351831 h 866181"/>
              <a:gd name="connsiteX47" fmla="*/ 1800225 w 1873268"/>
              <a:gd name="connsiteY47" fmla="*/ 392312 h 866181"/>
              <a:gd name="connsiteX48" fmla="*/ 1802606 w 1873268"/>
              <a:gd name="connsiteY48" fmla="*/ 399456 h 866181"/>
              <a:gd name="connsiteX49" fmla="*/ 1807369 w 1873268"/>
              <a:gd name="connsiteY49" fmla="*/ 406600 h 866181"/>
              <a:gd name="connsiteX50" fmla="*/ 1812131 w 1873268"/>
              <a:gd name="connsiteY50" fmla="*/ 420887 h 866181"/>
              <a:gd name="connsiteX51" fmla="*/ 1824037 w 1873268"/>
              <a:gd name="connsiteY51" fmla="*/ 442318 h 866181"/>
              <a:gd name="connsiteX52" fmla="*/ 1821656 w 1873268"/>
              <a:gd name="connsiteY52" fmla="*/ 480418 h 866181"/>
              <a:gd name="connsiteX53" fmla="*/ 1816894 w 1873268"/>
              <a:gd name="connsiteY53" fmla="*/ 487562 h 866181"/>
              <a:gd name="connsiteX54" fmla="*/ 1788319 w 1873268"/>
              <a:gd name="connsiteY54" fmla="*/ 480418 h 866181"/>
              <a:gd name="connsiteX55" fmla="*/ 1781175 w 1873268"/>
              <a:gd name="connsiteY55" fmla="*/ 478037 h 866181"/>
              <a:gd name="connsiteX56" fmla="*/ 1774031 w 1873268"/>
              <a:gd name="connsiteY56" fmla="*/ 475656 h 866181"/>
              <a:gd name="connsiteX57" fmla="*/ 1759744 w 1873268"/>
              <a:gd name="connsiteY57" fmla="*/ 454225 h 866181"/>
              <a:gd name="connsiteX58" fmla="*/ 1754981 w 1873268"/>
              <a:gd name="connsiteY58" fmla="*/ 447081 h 866181"/>
              <a:gd name="connsiteX59" fmla="*/ 1747837 w 1873268"/>
              <a:gd name="connsiteY59" fmla="*/ 432793 h 866181"/>
              <a:gd name="connsiteX60" fmla="*/ 1728787 w 1873268"/>
              <a:gd name="connsiteY60" fmla="*/ 420887 h 866181"/>
              <a:gd name="connsiteX61" fmla="*/ 1721644 w 1873268"/>
              <a:gd name="connsiteY61" fmla="*/ 416125 h 866181"/>
              <a:gd name="connsiteX62" fmla="*/ 1707356 w 1873268"/>
              <a:gd name="connsiteY62" fmla="*/ 411362 h 866181"/>
              <a:gd name="connsiteX63" fmla="*/ 1690687 w 1873268"/>
              <a:gd name="connsiteY63" fmla="*/ 413743 h 866181"/>
              <a:gd name="connsiteX64" fmla="*/ 1654969 w 1873268"/>
              <a:gd name="connsiteY64" fmla="*/ 420887 h 866181"/>
              <a:gd name="connsiteX65" fmla="*/ 1647825 w 1873268"/>
              <a:gd name="connsiteY65" fmla="*/ 435175 h 866181"/>
              <a:gd name="connsiteX66" fmla="*/ 1652587 w 1873268"/>
              <a:gd name="connsiteY66" fmla="*/ 518518 h 866181"/>
              <a:gd name="connsiteX67" fmla="*/ 1657350 w 1873268"/>
              <a:gd name="connsiteY67" fmla="*/ 532806 h 866181"/>
              <a:gd name="connsiteX68" fmla="*/ 1662112 w 1873268"/>
              <a:gd name="connsiteY68" fmla="*/ 549475 h 866181"/>
              <a:gd name="connsiteX69" fmla="*/ 1666875 w 1873268"/>
              <a:gd name="connsiteY69" fmla="*/ 556618 h 866181"/>
              <a:gd name="connsiteX70" fmla="*/ 1676400 w 1873268"/>
              <a:gd name="connsiteY70" fmla="*/ 568525 h 866181"/>
              <a:gd name="connsiteX71" fmla="*/ 1678781 w 1873268"/>
              <a:gd name="connsiteY71" fmla="*/ 575668 h 866181"/>
              <a:gd name="connsiteX72" fmla="*/ 1688306 w 1873268"/>
              <a:gd name="connsiteY72" fmla="*/ 589956 h 866181"/>
              <a:gd name="connsiteX73" fmla="*/ 1693069 w 1873268"/>
              <a:gd name="connsiteY73" fmla="*/ 597100 h 866181"/>
              <a:gd name="connsiteX74" fmla="*/ 1697831 w 1873268"/>
              <a:gd name="connsiteY74" fmla="*/ 611387 h 866181"/>
              <a:gd name="connsiteX75" fmla="*/ 1707356 w 1873268"/>
              <a:gd name="connsiteY75" fmla="*/ 625675 h 866181"/>
              <a:gd name="connsiteX76" fmla="*/ 1714500 w 1873268"/>
              <a:gd name="connsiteY76" fmla="*/ 647106 h 866181"/>
              <a:gd name="connsiteX77" fmla="*/ 1716881 w 1873268"/>
              <a:gd name="connsiteY77" fmla="*/ 654250 h 866181"/>
              <a:gd name="connsiteX78" fmla="*/ 1731169 w 1873268"/>
              <a:gd name="connsiteY78" fmla="*/ 661393 h 866181"/>
              <a:gd name="connsiteX79" fmla="*/ 1781175 w 1873268"/>
              <a:gd name="connsiteY79" fmla="*/ 654250 h 866181"/>
              <a:gd name="connsiteX80" fmla="*/ 1788319 w 1873268"/>
              <a:gd name="connsiteY80" fmla="*/ 649487 h 866181"/>
              <a:gd name="connsiteX81" fmla="*/ 1802606 w 1873268"/>
              <a:gd name="connsiteY81" fmla="*/ 644725 h 866181"/>
              <a:gd name="connsiteX82" fmla="*/ 1809750 w 1873268"/>
              <a:gd name="connsiteY82" fmla="*/ 639962 h 866181"/>
              <a:gd name="connsiteX83" fmla="*/ 1852612 w 1873268"/>
              <a:gd name="connsiteY83" fmla="*/ 639962 h 866181"/>
              <a:gd name="connsiteX84" fmla="*/ 1859756 w 1873268"/>
              <a:gd name="connsiteY84" fmla="*/ 644725 h 866181"/>
              <a:gd name="connsiteX85" fmla="*/ 1862137 w 1873268"/>
              <a:gd name="connsiteY85" fmla="*/ 651868 h 866181"/>
              <a:gd name="connsiteX86" fmla="*/ 1866900 w 1873268"/>
              <a:gd name="connsiteY86" fmla="*/ 659012 h 866181"/>
              <a:gd name="connsiteX87" fmla="*/ 1864519 w 1873268"/>
              <a:gd name="connsiteY87" fmla="*/ 692350 h 866181"/>
              <a:gd name="connsiteX88" fmla="*/ 1857375 w 1873268"/>
              <a:gd name="connsiteY88" fmla="*/ 699493 h 866181"/>
              <a:gd name="connsiteX89" fmla="*/ 1854994 w 1873268"/>
              <a:gd name="connsiteY89" fmla="*/ 706637 h 866181"/>
              <a:gd name="connsiteX90" fmla="*/ 1840706 w 1873268"/>
              <a:gd name="connsiteY90" fmla="*/ 718543 h 866181"/>
              <a:gd name="connsiteX91" fmla="*/ 1833562 w 1873268"/>
              <a:gd name="connsiteY91" fmla="*/ 720925 h 866181"/>
              <a:gd name="connsiteX92" fmla="*/ 1826419 w 1873268"/>
              <a:gd name="connsiteY92" fmla="*/ 725687 h 866181"/>
              <a:gd name="connsiteX93" fmla="*/ 1793081 w 1873268"/>
              <a:gd name="connsiteY93" fmla="*/ 735212 h 866181"/>
              <a:gd name="connsiteX94" fmla="*/ 1785937 w 1873268"/>
              <a:gd name="connsiteY94" fmla="*/ 737593 h 866181"/>
              <a:gd name="connsiteX95" fmla="*/ 1771650 w 1873268"/>
              <a:gd name="connsiteY95" fmla="*/ 747118 h 866181"/>
              <a:gd name="connsiteX96" fmla="*/ 1762125 w 1873268"/>
              <a:gd name="connsiteY96" fmla="*/ 759025 h 866181"/>
              <a:gd name="connsiteX97" fmla="*/ 1754981 w 1873268"/>
              <a:gd name="connsiteY97" fmla="*/ 780456 h 866181"/>
              <a:gd name="connsiteX98" fmla="*/ 1752600 w 1873268"/>
              <a:gd name="connsiteY98" fmla="*/ 787600 h 866181"/>
              <a:gd name="connsiteX99" fmla="*/ 1747837 w 1873268"/>
              <a:gd name="connsiteY99" fmla="*/ 794743 h 866181"/>
              <a:gd name="connsiteX100" fmla="*/ 1745456 w 1873268"/>
              <a:gd name="connsiteY100" fmla="*/ 832843 h 866181"/>
              <a:gd name="connsiteX101" fmla="*/ 1743075 w 1873268"/>
              <a:gd name="connsiteY101" fmla="*/ 839987 h 866181"/>
              <a:gd name="connsiteX102" fmla="*/ 1733550 w 1873268"/>
              <a:gd name="connsiteY102" fmla="*/ 854275 h 866181"/>
              <a:gd name="connsiteX103" fmla="*/ 1712119 w 1873268"/>
              <a:gd name="connsiteY103" fmla="*/ 863800 h 866181"/>
              <a:gd name="connsiteX104" fmla="*/ 1704975 w 1873268"/>
              <a:gd name="connsiteY104" fmla="*/ 866181 h 866181"/>
              <a:gd name="connsiteX105" fmla="*/ 1688306 w 1873268"/>
              <a:gd name="connsiteY105" fmla="*/ 863800 h 866181"/>
              <a:gd name="connsiteX106" fmla="*/ 1678781 w 1873268"/>
              <a:gd name="connsiteY106" fmla="*/ 849512 h 866181"/>
              <a:gd name="connsiteX107" fmla="*/ 1674019 w 1873268"/>
              <a:gd name="connsiteY107" fmla="*/ 842368 h 866181"/>
              <a:gd name="connsiteX108" fmla="*/ 1676400 w 1873268"/>
              <a:gd name="connsiteY108" fmla="*/ 806650 h 866181"/>
              <a:gd name="connsiteX109" fmla="*/ 1678781 w 1873268"/>
              <a:gd name="connsiteY109" fmla="*/ 799506 h 866181"/>
              <a:gd name="connsiteX110" fmla="*/ 1676400 w 1873268"/>
              <a:gd name="connsiteY110" fmla="*/ 739975 h 866181"/>
              <a:gd name="connsiteX111" fmla="*/ 1671637 w 1873268"/>
              <a:gd name="connsiteY111" fmla="*/ 725687 h 866181"/>
              <a:gd name="connsiteX112" fmla="*/ 1664494 w 1873268"/>
              <a:gd name="connsiteY112" fmla="*/ 711400 h 866181"/>
              <a:gd name="connsiteX113" fmla="*/ 1657350 w 1873268"/>
              <a:gd name="connsiteY113" fmla="*/ 706637 h 866181"/>
              <a:gd name="connsiteX114" fmla="*/ 1654969 w 1873268"/>
              <a:gd name="connsiteY114" fmla="*/ 699493 h 866181"/>
              <a:gd name="connsiteX115" fmla="*/ 1645444 w 1873268"/>
              <a:gd name="connsiteY115" fmla="*/ 685206 h 866181"/>
              <a:gd name="connsiteX116" fmla="*/ 1643062 w 1873268"/>
              <a:gd name="connsiteY116" fmla="*/ 678062 h 866181"/>
              <a:gd name="connsiteX117" fmla="*/ 1635919 w 1873268"/>
              <a:gd name="connsiteY117" fmla="*/ 673300 h 866181"/>
              <a:gd name="connsiteX118" fmla="*/ 1624012 w 1873268"/>
              <a:gd name="connsiteY118" fmla="*/ 651868 h 866181"/>
              <a:gd name="connsiteX119" fmla="*/ 1619250 w 1873268"/>
              <a:gd name="connsiteY119" fmla="*/ 644725 h 866181"/>
              <a:gd name="connsiteX120" fmla="*/ 1614487 w 1873268"/>
              <a:gd name="connsiteY120" fmla="*/ 637581 h 866181"/>
              <a:gd name="connsiteX121" fmla="*/ 1609725 w 1873268"/>
              <a:gd name="connsiteY121" fmla="*/ 620912 h 866181"/>
              <a:gd name="connsiteX122" fmla="*/ 1604962 w 1873268"/>
              <a:gd name="connsiteY122" fmla="*/ 606625 h 866181"/>
              <a:gd name="connsiteX123" fmla="*/ 1602581 w 1873268"/>
              <a:gd name="connsiteY123" fmla="*/ 599481 h 866181"/>
              <a:gd name="connsiteX124" fmla="*/ 1597819 w 1873268"/>
              <a:gd name="connsiteY124" fmla="*/ 582812 h 866181"/>
              <a:gd name="connsiteX125" fmla="*/ 1590675 w 1873268"/>
              <a:gd name="connsiteY125" fmla="*/ 575668 h 866181"/>
              <a:gd name="connsiteX126" fmla="*/ 1585912 w 1873268"/>
              <a:gd name="connsiteY126" fmla="*/ 568525 h 866181"/>
              <a:gd name="connsiteX127" fmla="*/ 1571625 w 1873268"/>
              <a:gd name="connsiteY127" fmla="*/ 559000 h 866181"/>
              <a:gd name="connsiteX128" fmla="*/ 1557337 w 1873268"/>
              <a:gd name="connsiteY128" fmla="*/ 547093 h 866181"/>
              <a:gd name="connsiteX129" fmla="*/ 1547812 w 1873268"/>
              <a:gd name="connsiteY129" fmla="*/ 537568 h 866181"/>
              <a:gd name="connsiteX130" fmla="*/ 1538287 w 1873268"/>
              <a:gd name="connsiteY130" fmla="*/ 528043 h 866181"/>
              <a:gd name="connsiteX131" fmla="*/ 1526381 w 1873268"/>
              <a:gd name="connsiteY131" fmla="*/ 513756 h 866181"/>
              <a:gd name="connsiteX132" fmla="*/ 1521619 w 1873268"/>
              <a:gd name="connsiteY132" fmla="*/ 506612 h 866181"/>
              <a:gd name="connsiteX133" fmla="*/ 1514475 w 1873268"/>
              <a:gd name="connsiteY133" fmla="*/ 504231 h 866181"/>
              <a:gd name="connsiteX134" fmla="*/ 1502569 w 1873268"/>
              <a:gd name="connsiteY134" fmla="*/ 492325 h 866181"/>
              <a:gd name="connsiteX135" fmla="*/ 1490662 w 1873268"/>
              <a:gd name="connsiteY135" fmla="*/ 478037 h 866181"/>
              <a:gd name="connsiteX136" fmla="*/ 1469231 w 1873268"/>
              <a:gd name="connsiteY136" fmla="*/ 468512 h 866181"/>
              <a:gd name="connsiteX137" fmla="*/ 1231106 w 1873268"/>
              <a:gd name="connsiteY137" fmla="*/ 466131 h 866181"/>
              <a:gd name="connsiteX138" fmla="*/ 1031081 w 1873268"/>
              <a:gd name="connsiteY138" fmla="*/ 456606 h 866181"/>
              <a:gd name="connsiteX139" fmla="*/ 840581 w 1873268"/>
              <a:gd name="connsiteY139" fmla="*/ 454225 h 866181"/>
              <a:gd name="connsiteX140" fmla="*/ 750094 w 1873268"/>
              <a:gd name="connsiteY140" fmla="*/ 451843 h 866181"/>
              <a:gd name="connsiteX141" fmla="*/ 500063 w 1873268"/>
              <a:gd name="connsiteY141" fmla="*/ 458987 h 866181"/>
              <a:gd name="connsiteX142" fmla="*/ 347662 w 1873268"/>
              <a:gd name="connsiteY142" fmla="*/ 478037 h 866181"/>
              <a:gd name="connsiteX143" fmla="*/ 250031 w 1873268"/>
              <a:gd name="connsiteY143" fmla="*/ 508993 h 866181"/>
              <a:gd name="connsiteX144" fmla="*/ 185737 w 1873268"/>
              <a:gd name="connsiteY144" fmla="*/ 542331 h 866181"/>
              <a:gd name="connsiteX0" fmla="*/ 185737 w 1881187"/>
              <a:gd name="connsiteY0" fmla="*/ 542331 h 866181"/>
              <a:gd name="connsiteX1" fmla="*/ 128586 w 1881187"/>
              <a:gd name="connsiteY1" fmla="*/ 582813 h 866181"/>
              <a:gd name="connsiteX2" fmla="*/ 85726 w 1881187"/>
              <a:gd name="connsiteY2" fmla="*/ 601862 h 866181"/>
              <a:gd name="connsiteX3" fmla="*/ 11906 w 1881187"/>
              <a:gd name="connsiteY3" fmla="*/ 628056 h 866181"/>
              <a:gd name="connsiteX4" fmla="*/ 33337 w 1881187"/>
              <a:gd name="connsiteY4" fmla="*/ 566143 h 866181"/>
              <a:gd name="connsiteX5" fmla="*/ 0 w 1881187"/>
              <a:gd name="connsiteY5" fmla="*/ 520899 h 866181"/>
              <a:gd name="connsiteX6" fmla="*/ 42863 w 1881187"/>
              <a:gd name="connsiteY6" fmla="*/ 418508 h 866181"/>
              <a:gd name="connsiteX7" fmla="*/ 2381 w 1881187"/>
              <a:gd name="connsiteY7" fmla="*/ 354212 h 866181"/>
              <a:gd name="connsiteX8" fmla="*/ 83343 w 1881187"/>
              <a:gd name="connsiteY8" fmla="*/ 351830 h 866181"/>
              <a:gd name="connsiteX9" fmla="*/ 152401 w 1881187"/>
              <a:gd name="connsiteY9" fmla="*/ 368500 h 866181"/>
              <a:gd name="connsiteX10" fmla="*/ 269081 w 1881187"/>
              <a:gd name="connsiteY10" fmla="*/ 380405 h 866181"/>
              <a:gd name="connsiteX11" fmla="*/ 369094 w 1881187"/>
              <a:gd name="connsiteY11" fmla="*/ 385168 h 866181"/>
              <a:gd name="connsiteX12" fmla="*/ 652463 w 1881187"/>
              <a:gd name="connsiteY12" fmla="*/ 380406 h 866181"/>
              <a:gd name="connsiteX13" fmla="*/ 1042987 w 1881187"/>
              <a:gd name="connsiteY13" fmla="*/ 375644 h 866181"/>
              <a:gd name="connsiteX14" fmla="*/ 1345406 w 1881187"/>
              <a:gd name="connsiteY14" fmla="*/ 378025 h 866181"/>
              <a:gd name="connsiteX15" fmla="*/ 1466850 w 1881187"/>
              <a:gd name="connsiteY15" fmla="*/ 370881 h 866181"/>
              <a:gd name="connsiteX16" fmla="*/ 1531143 w 1881187"/>
              <a:gd name="connsiteY16" fmla="*/ 294682 h 866181"/>
              <a:gd name="connsiteX17" fmla="*/ 1557337 w 1881187"/>
              <a:gd name="connsiteY17" fmla="*/ 230388 h 866181"/>
              <a:gd name="connsiteX18" fmla="*/ 1581150 w 1881187"/>
              <a:gd name="connsiteY18" fmla="*/ 173237 h 866181"/>
              <a:gd name="connsiteX19" fmla="*/ 1595437 w 1881187"/>
              <a:gd name="connsiteY19" fmla="*/ 113706 h 866181"/>
              <a:gd name="connsiteX20" fmla="*/ 1590675 w 1881187"/>
              <a:gd name="connsiteY20" fmla="*/ 85131 h 866181"/>
              <a:gd name="connsiteX21" fmla="*/ 1562100 w 1881187"/>
              <a:gd name="connsiteY21" fmla="*/ 63700 h 866181"/>
              <a:gd name="connsiteX22" fmla="*/ 1533526 w 1881187"/>
              <a:gd name="connsiteY22" fmla="*/ 35124 h 866181"/>
              <a:gd name="connsiteX23" fmla="*/ 1540668 w 1881187"/>
              <a:gd name="connsiteY23" fmla="*/ 4168 h 866181"/>
              <a:gd name="connsiteX24" fmla="*/ 1566862 w 1881187"/>
              <a:gd name="connsiteY24" fmla="*/ 1787 h 866181"/>
              <a:gd name="connsiteX25" fmla="*/ 1600200 w 1881187"/>
              <a:gd name="connsiteY25" fmla="*/ 13693 h 866181"/>
              <a:gd name="connsiteX26" fmla="*/ 1643062 w 1881187"/>
              <a:gd name="connsiteY26" fmla="*/ 27981 h 866181"/>
              <a:gd name="connsiteX27" fmla="*/ 1688306 w 1881187"/>
              <a:gd name="connsiteY27" fmla="*/ 32743 h 866181"/>
              <a:gd name="connsiteX28" fmla="*/ 1716881 w 1881187"/>
              <a:gd name="connsiteY28" fmla="*/ 42268 h 866181"/>
              <a:gd name="connsiteX29" fmla="*/ 1731169 w 1881187"/>
              <a:gd name="connsiteY29" fmla="*/ 61319 h 866181"/>
              <a:gd name="connsiteX30" fmla="*/ 1697831 w 1881187"/>
              <a:gd name="connsiteY30" fmla="*/ 87512 h 866181"/>
              <a:gd name="connsiteX31" fmla="*/ 1647825 w 1881187"/>
              <a:gd name="connsiteY31" fmla="*/ 120850 h 866181"/>
              <a:gd name="connsiteX32" fmla="*/ 1635919 w 1881187"/>
              <a:gd name="connsiteY32" fmla="*/ 154187 h 866181"/>
              <a:gd name="connsiteX33" fmla="*/ 1621631 w 1881187"/>
              <a:gd name="connsiteY33" fmla="*/ 204194 h 866181"/>
              <a:gd name="connsiteX34" fmla="*/ 1619251 w 1881187"/>
              <a:gd name="connsiteY34" fmla="*/ 266106 h 866181"/>
              <a:gd name="connsiteX35" fmla="*/ 1628775 w 1881187"/>
              <a:gd name="connsiteY35" fmla="*/ 332781 h 866181"/>
              <a:gd name="connsiteX36" fmla="*/ 1657350 w 1881187"/>
              <a:gd name="connsiteY36" fmla="*/ 363737 h 866181"/>
              <a:gd name="connsiteX37" fmla="*/ 1726406 w 1881187"/>
              <a:gd name="connsiteY37" fmla="*/ 351831 h 866181"/>
              <a:gd name="connsiteX38" fmla="*/ 1776412 w 1881187"/>
              <a:gd name="connsiteY38" fmla="*/ 337543 h 866181"/>
              <a:gd name="connsiteX39" fmla="*/ 1821656 w 1881187"/>
              <a:gd name="connsiteY39" fmla="*/ 308968 h 866181"/>
              <a:gd name="connsiteX40" fmla="*/ 1807369 w 1881187"/>
              <a:gd name="connsiteY40" fmla="*/ 249437 h 866181"/>
              <a:gd name="connsiteX41" fmla="*/ 1826419 w 1881187"/>
              <a:gd name="connsiteY41" fmla="*/ 239912 h 866181"/>
              <a:gd name="connsiteX42" fmla="*/ 1869281 w 1881187"/>
              <a:gd name="connsiteY42" fmla="*/ 249438 h 866181"/>
              <a:gd name="connsiteX43" fmla="*/ 1871662 w 1881187"/>
              <a:gd name="connsiteY43" fmla="*/ 268487 h 866181"/>
              <a:gd name="connsiteX44" fmla="*/ 1881187 w 1881187"/>
              <a:gd name="connsiteY44" fmla="*/ 292300 h 866181"/>
              <a:gd name="connsiteX45" fmla="*/ 1859757 w 1881187"/>
              <a:gd name="connsiteY45" fmla="*/ 323256 h 866181"/>
              <a:gd name="connsiteX46" fmla="*/ 1847850 w 1881187"/>
              <a:gd name="connsiteY46" fmla="*/ 351831 h 866181"/>
              <a:gd name="connsiteX47" fmla="*/ 1800225 w 1881187"/>
              <a:gd name="connsiteY47" fmla="*/ 392312 h 866181"/>
              <a:gd name="connsiteX48" fmla="*/ 1802606 w 1881187"/>
              <a:gd name="connsiteY48" fmla="*/ 399456 h 866181"/>
              <a:gd name="connsiteX49" fmla="*/ 1807369 w 1881187"/>
              <a:gd name="connsiteY49" fmla="*/ 406600 h 866181"/>
              <a:gd name="connsiteX50" fmla="*/ 1812131 w 1881187"/>
              <a:gd name="connsiteY50" fmla="*/ 420887 h 866181"/>
              <a:gd name="connsiteX51" fmla="*/ 1824037 w 1881187"/>
              <a:gd name="connsiteY51" fmla="*/ 442318 h 866181"/>
              <a:gd name="connsiteX52" fmla="*/ 1821656 w 1881187"/>
              <a:gd name="connsiteY52" fmla="*/ 480418 h 866181"/>
              <a:gd name="connsiteX53" fmla="*/ 1816894 w 1881187"/>
              <a:gd name="connsiteY53" fmla="*/ 487562 h 866181"/>
              <a:gd name="connsiteX54" fmla="*/ 1788319 w 1881187"/>
              <a:gd name="connsiteY54" fmla="*/ 480418 h 866181"/>
              <a:gd name="connsiteX55" fmla="*/ 1781175 w 1881187"/>
              <a:gd name="connsiteY55" fmla="*/ 478037 h 866181"/>
              <a:gd name="connsiteX56" fmla="*/ 1774031 w 1881187"/>
              <a:gd name="connsiteY56" fmla="*/ 475656 h 866181"/>
              <a:gd name="connsiteX57" fmla="*/ 1759744 w 1881187"/>
              <a:gd name="connsiteY57" fmla="*/ 454225 h 866181"/>
              <a:gd name="connsiteX58" fmla="*/ 1754981 w 1881187"/>
              <a:gd name="connsiteY58" fmla="*/ 447081 h 866181"/>
              <a:gd name="connsiteX59" fmla="*/ 1747837 w 1881187"/>
              <a:gd name="connsiteY59" fmla="*/ 432793 h 866181"/>
              <a:gd name="connsiteX60" fmla="*/ 1728787 w 1881187"/>
              <a:gd name="connsiteY60" fmla="*/ 420887 h 866181"/>
              <a:gd name="connsiteX61" fmla="*/ 1721644 w 1881187"/>
              <a:gd name="connsiteY61" fmla="*/ 416125 h 866181"/>
              <a:gd name="connsiteX62" fmla="*/ 1707356 w 1881187"/>
              <a:gd name="connsiteY62" fmla="*/ 411362 h 866181"/>
              <a:gd name="connsiteX63" fmla="*/ 1690687 w 1881187"/>
              <a:gd name="connsiteY63" fmla="*/ 413743 h 866181"/>
              <a:gd name="connsiteX64" fmla="*/ 1654969 w 1881187"/>
              <a:gd name="connsiteY64" fmla="*/ 420887 h 866181"/>
              <a:gd name="connsiteX65" fmla="*/ 1647825 w 1881187"/>
              <a:gd name="connsiteY65" fmla="*/ 435175 h 866181"/>
              <a:gd name="connsiteX66" fmla="*/ 1652587 w 1881187"/>
              <a:gd name="connsiteY66" fmla="*/ 518518 h 866181"/>
              <a:gd name="connsiteX67" fmla="*/ 1657350 w 1881187"/>
              <a:gd name="connsiteY67" fmla="*/ 532806 h 866181"/>
              <a:gd name="connsiteX68" fmla="*/ 1662112 w 1881187"/>
              <a:gd name="connsiteY68" fmla="*/ 549475 h 866181"/>
              <a:gd name="connsiteX69" fmla="*/ 1666875 w 1881187"/>
              <a:gd name="connsiteY69" fmla="*/ 556618 h 866181"/>
              <a:gd name="connsiteX70" fmla="*/ 1676400 w 1881187"/>
              <a:gd name="connsiteY70" fmla="*/ 568525 h 866181"/>
              <a:gd name="connsiteX71" fmla="*/ 1678781 w 1881187"/>
              <a:gd name="connsiteY71" fmla="*/ 575668 h 866181"/>
              <a:gd name="connsiteX72" fmla="*/ 1688306 w 1881187"/>
              <a:gd name="connsiteY72" fmla="*/ 589956 h 866181"/>
              <a:gd name="connsiteX73" fmla="*/ 1693069 w 1881187"/>
              <a:gd name="connsiteY73" fmla="*/ 597100 h 866181"/>
              <a:gd name="connsiteX74" fmla="*/ 1697831 w 1881187"/>
              <a:gd name="connsiteY74" fmla="*/ 611387 h 866181"/>
              <a:gd name="connsiteX75" fmla="*/ 1707356 w 1881187"/>
              <a:gd name="connsiteY75" fmla="*/ 625675 h 866181"/>
              <a:gd name="connsiteX76" fmla="*/ 1714500 w 1881187"/>
              <a:gd name="connsiteY76" fmla="*/ 647106 h 866181"/>
              <a:gd name="connsiteX77" fmla="*/ 1716881 w 1881187"/>
              <a:gd name="connsiteY77" fmla="*/ 654250 h 866181"/>
              <a:gd name="connsiteX78" fmla="*/ 1731169 w 1881187"/>
              <a:gd name="connsiteY78" fmla="*/ 661393 h 866181"/>
              <a:gd name="connsiteX79" fmla="*/ 1781175 w 1881187"/>
              <a:gd name="connsiteY79" fmla="*/ 654250 h 866181"/>
              <a:gd name="connsiteX80" fmla="*/ 1788319 w 1881187"/>
              <a:gd name="connsiteY80" fmla="*/ 649487 h 866181"/>
              <a:gd name="connsiteX81" fmla="*/ 1802606 w 1881187"/>
              <a:gd name="connsiteY81" fmla="*/ 644725 h 866181"/>
              <a:gd name="connsiteX82" fmla="*/ 1809750 w 1881187"/>
              <a:gd name="connsiteY82" fmla="*/ 639962 h 866181"/>
              <a:gd name="connsiteX83" fmla="*/ 1852612 w 1881187"/>
              <a:gd name="connsiteY83" fmla="*/ 639962 h 866181"/>
              <a:gd name="connsiteX84" fmla="*/ 1859756 w 1881187"/>
              <a:gd name="connsiteY84" fmla="*/ 644725 h 866181"/>
              <a:gd name="connsiteX85" fmla="*/ 1862137 w 1881187"/>
              <a:gd name="connsiteY85" fmla="*/ 651868 h 866181"/>
              <a:gd name="connsiteX86" fmla="*/ 1866900 w 1881187"/>
              <a:gd name="connsiteY86" fmla="*/ 659012 h 866181"/>
              <a:gd name="connsiteX87" fmla="*/ 1864519 w 1881187"/>
              <a:gd name="connsiteY87" fmla="*/ 692350 h 866181"/>
              <a:gd name="connsiteX88" fmla="*/ 1857375 w 1881187"/>
              <a:gd name="connsiteY88" fmla="*/ 699493 h 866181"/>
              <a:gd name="connsiteX89" fmla="*/ 1854994 w 1881187"/>
              <a:gd name="connsiteY89" fmla="*/ 706637 h 866181"/>
              <a:gd name="connsiteX90" fmla="*/ 1840706 w 1881187"/>
              <a:gd name="connsiteY90" fmla="*/ 718543 h 866181"/>
              <a:gd name="connsiteX91" fmla="*/ 1833562 w 1881187"/>
              <a:gd name="connsiteY91" fmla="*/ 720925 h 866181"/>
              <a:gd name="connsiteX92" fmla="*/ 1826419 w 1881187"/>
              <a:gd name="connsiteY92" fmla="*/ 725687 h 866181"/>
              <a:gd name="connsiteX93" fmla="*/ 1793081 w 1881187"/>
              <a:gd name="connsiteY93" fmla="*/ 735212 h 866181"/>
              <a:gd name="connsiteX94" fmla="*/ 1785937 w 1881187"/>
              <a:gd name="connsiteY94" fmla="*/ 737593 h 866181"/>
              <a:gd name="connsiteX95" fmla="*/ 1771650 w 1881187"/>
              <a:gd name="connsiteY95" fmla="*/ 747118 h 866181"/>
              <a:gd name="connsiteX96" fmla="*/ 1762125 w 1881187"/>
              <a:gd name="connsiteY96" fmla="*/ 759025 h 866181"/>
              <a:gd name="connsiteX97" fmla="*/ 1754981 w 1881187"/>
              <a:gd name="connsiteY97" fmla="*/ 780456 h 866181"/>
              <a:gd name="connsiteX98" fmla="*/ 1752600 w 1881187"/>
              <a:gd name="connsiteY98" fmla="*/ 787600 h 866181"/>
              <a:gd name="connsiteX99" fmla="*/ 1747837 w 1881187"/>
              <a:gd name="connsiteY99" fmla="*/ 794743 h 866181"/>
              <a:gd name="connsiteX100" fmla="*/ 1745456 w 1881187"/>
              <a:gd name="connsiteY100" fmla="*/ 832843 h 866181"/>
              <a:gd name="connsiteX101" fmla="*/ 1743075 w 1881187"/>
              <a:gd name="connsiteY101" fmla="*/ 839987 h 866181"/>
              <a:gd name="connsiteX102" fmla="*/ 1733550 w 1881187"/>
              <a:gd name="connsiteY102" fmla="*/ 854275 h 866181"/>
              <a:gd name="connsiteX103" fmla="*/ 1712119 w 1881187"/>
              <a:gd name="connsiteY103" fmla="*/ 863800 h 866181"/>
              <a:gd name="connsiteX104" fmla="*/ 1704975 w 1881187"/>
              <a:gd name="connsiteY104" fmla="*/ 866181 h 866181"/>
              <a:gd name="connsiteX105" fmla="*/ 1688306 w 1881187"/>
              <a:gd name="connsiteY105" fmla="*/ 863800 h 866181"/>
              <a:gd name="connsiteX106" fmla="*/ 1678781 w 1881187"/>
              <a:gd name="connsiteY106" fmla="*/ 849512 h 866181"/>
              <a:gd name="connsiteX107" fmla="*/ 1674019 w 1881187"/>
              <a:gd name="connsiteY107" fmla="*/ 842368 h 866181"/>
              <a:gd name="connsiteX108" fmla="*/ 1676400 w 1881187"/>
              <a:gd name="connsiteY108" fmla="*/ 806650 h 866181"/>
              <a:gd name="connsiteX109" fmla="*/ 1678781 w 1881187"/>
              <a:gd name="connsiteY109" fmla="*/ 799506 h 866181"/>
              <a:gd name="connsiteX110" fmla="*/ 1676400 w 1881187"/>
              <a:gd name="connsiteY110" fmla="*/ 739975 h 866181"/>
              <a:gd name="connsiteX111" fmla="*/ 1671637 w 1881187"/>
              <a:gd name="connsiteY111" fmla="*/ 725687 h 866181"/>
              <a:gd name="connsiteX112" fmla="*/ 1664494 w 1881187"/>
              <a:gd name="connsiteY112" fmla="*/ 711400 h 866181"/>
              <a:gd name="connsiteX113" fmla="*/ 1657350 w 1881187"/>
              <a:gd name="connsiteY113" fmla="*/ 706637 h 866181"/>
              <a:gd name="connsiteX114" fmla="*/ 1654969 w 1881187"/>
              <a:gd name="connsiteY114" fmla="*/ 699493 h 866181"/>
              <a:gd name="connsiteX115" fmla="*/ 1645444 w 1881187"/>
              <a:gd name="connsiteY115" fmla="*/ 685206 h 866181"/>
              <a:gd name="connsiteX116" fmla="*/ 1643062 w 1881187"/>
              <a:gd name="connsiteY116" fmla="*/ 678062 h 866181"/>
              <a:gd name="connsiteX117" fmla="*/ 1635919 w 1881187"/>
              <a:gd name="connsiteY117" fmla="*/ 673300 h 866181"/>
              <a:gd name="connsiteX118" fmla="*/ 1624012 w 1881187"/>
              <a:gd name="connsiteY118" fmla="*/ 651868 h 866181"/>
              <a:gd name="connsiteX119" fmla="*/ 1619250 w 1881187"/>
              <a:gd name="connsiteY119" fmla="*/ 644725 h 866181"/>
              <a:gd name="connsiteX120" fmla="*/ 1614487 w 1881187"/>
              <a:gd name="connsiteY120" fmla="*/ 637581 h 866181"/>
              <a:gd name="connsiteX121" fmla="*/ 1609725 w 1881187"/>
              <a:gd name="connsiteY121" fmla="*/ 620912 h 866181"/>
              <a:gd name="connsiteX122" fmla="*/ 1604962 w 1881187"/>
              <a:gd name="connsiteY122" fmla="*/ 606625 h 866181"/>
              <a:gd name="connsiteX123" fmla="*/ 1602581 w 1881187"/>
              <a:gd name="connsiteY123" fmla="*/ 599481 h 866181"/>
              <a:gd name="connsiteX124" fmla="*/ 1597819 w 1881187"/>
              <a:gd name="connsiteY124" fmla="*/ 582812 h 866181"/>
              <a:gd name="connsiteX125" fmla="*/ 1590675 w 1881187"/>
              <a:gd name="connsiteY125" fmla="*/ 575668 h 866181"/>
              <a:gd name="connsiteX126" fmla="*/ 1585912 w 1881187"/>
              <a:gd name="connsiteY126" fmla="*/ 568525 h 866181"/>
              <a:gd name="connsiteX127" fmla="*/ 1571625 w 1881187"/>
              <a:gd name="connsiteY127" fmla="*/ 559000 h 866181"/>
              <a:gd name="connsiteX128" fmla="*/ 1557337 w 1881187"/>
              <a:gd name="connsiteY128" fmla="*/ 547093 h 866181"/>
              <a:gd name="connsiteX129" fmla="*/ 1547812 w 1881187"/>
              <a:gd name="connsiteY129" fmla="*/ 537568 h 866181"/>
              <a:gd name="connsiteX130" fmla="*/ 1538287 w 1881187"/>
              <a:gd name="connsiteY130" fmla="*/ 528043 h 866181"/>
              <a:gd name="connsiteX131" fmla="*/ 1526381 w 1881187"/>
              <a:gd name="connsiteY131" fmla="*/ 513756 h 866181"/>
              <a:gd name="connsiteX132" fmla="*/ 1521619 w 1881187"/>
              <a:gd name="connsiteY132" fmla="*/ 506612 h 866181"/>
              <a:gd name="connsiteX133" fmla="*/ 1514475 w 1881187"/>
              <a:gd name="connsiteY133" fmla="*/ 504231 h 866181"/>
              <a:gd name="connsiteX134" fmla="*/ 1502569 w 1881187"/>
              <a:gd name="connsiteY134" fmla="*/ 492325 h 866181"/>
              <a:gd name="connsiteX135" fmla="*/ 1490662 w 1881187"/>
              <a:gd name="connsiteY135" fmla="*/ 478037 h 866181"/>
              <a:gd name="connsiteX136" fmla="*/ 1469231 w 1881187"/>
              <a:gd name="connsiteY136" fmla="*/ 468512 h 866181"/>
              <a:gd name="connsiteX137" fmla="*/ 1231106 w 1881187"/>
              <a:gd name="connsiteY137" fmla="*/ 466131 h 866181"/>
              <a:gd name="connsiteX138" fmla="*/ 1031081 w 1881187"/>
              <a:gd name="connsiteY138" fmla="*/ 456606 h 866181"/>
              <a:gd name="connsiteX139" fmla="*/ 840581 w 1881187"/>
              <a:gd name="connsiteY139" fmla="*/ 454225 h 866181"/>
              <a:gd name="connsiteX140" fmla="*/ 750094 w 1881187"/>
              <a:gd name="connsiteY140" fmla="*/ 451843 h 866181"/>
              <a:gd name="connsiteX141" fmla="*/ 500063 w 1881187"/>
              <a:gd name="connsiteY141" fmla="*/ 458987 h 866181"/>
              <a:gd name="connsiteX142" fmla="*/ 347662 w 1881187"/>
              <a:gd name="connsiteY142" fmla="*/ 478037 h 866181"/>
              <a:gd name="connsiteX143" fmla="*/ 250031 w 1881187"/>
              <a:gd name="connsiteY143" fmla="*/ 508993 h 866181"/>
              <a:gd name="connsiteX144" fmla="*/ 185737 w 1881187"/>
              <a:gd name="connsiteY144" fmla="*/ 542331 h 866181"/>
              <a:gd name="connsiteX0" fmla="*/ 185737 w 1881507"/>
              <a:gd name="connsiteY0" fmla="*/ 542331 h 866181"/>
              <a:gd name="connsiteX1" fmla="*/ 128586 w 1881507"/>
              <a:gd name="connsiteY1" fmla="*/ 582813 h 866181"/>
              <a:gd name="connsiteX2" fmla="*/ 85726 w 1881507"/>
              <a:gd name="connsiteY2" fmla="*/ 601862 h 866181"/>
              <a:gd name="connsiteX3" fmla="*/ 11906 w 1881507"/>
              <a:gd name="connsiteY3" fmla="*/ 628056 h 866181"/>
              <a:gd name="connsiteX4" fmla="*/ 33337 w 1881507"/>
              <a:gd name="connsiteY4" fmla="*/ 566143 h 866181"/>
              <a:gd name="connsiteX5" fmla="*/ 0 w 1881507"/>
              <a:gd name="connsiteY5" fmla="*/ 520899 h 866181"/>
              <a:gd name="connsiteX6" fmla="*/ 42863 w 1881507"/>
              <a:gd name="connsiteY6" fmla="*/ 418508 h 866181"/>
              <a:gd name="connsiteX7" fmla="*/ 2381 w 1881507"/>
              <a:gd name="connsiteY7" fmla="*/ 354212 h 866181"/>
              <a:gd name="connsiteX8" fmla="*/ 83343 w 1881507"/>
              <a:gd name="connsiteY8" fmla="*/ 351830 h 866181"/>
              <a:gd name="connsiteX9" fmla="*/ 152401 w 1881507"/>
              <a:gd name="connsiteY9" fmla="*/ 368500 h 866181"/>
              <a:gd name="connsiteX10" fmla="*/ 269081 w 1881507"/>
              <a:gd name="connsiteY10" fmla="*/ 380405 h 866181"/>
              <a:gd name="connsiteX11" fmla="*/ 369094 w 1881507"/>
              <a:gd name="connsiteY11" fmla="*/ 385168 h 866181"/>
              <a:gd name="connsiteX12" fmla="*/ 652463 w 1881507"/>
              <a:gd name="connsiteY12" fmla="*/ 380406 h 866181"/>
              <a:gd name="connsiteX13" fmla="*/ 1042987 w 1881507"/>
              <a:gd name="connsiteY13" fmla="*/ 375644 h 866181"/>
              <a:gd name="connsiteX14" fmla="*/ 1345406 w 1881507"/>
              <a:gd name="connsiteY14" fmla="*/ 378025 h 866181"/>
              <a:gd name="connsiteX15" fmla="*/ 1466850 w 1881507"/>
              <a:gd name="connsiteY15" fmla="*/ 370881 h 866181"/>
              <a:gd name="connsiteX16" fmla="*/ 1531143 w 1881507"/>
              <a:gd name="connsiteY16" fmla="*/ 294682 h 866181"/>
              <a:gd name="connsiteX17" fmla="*/ 1557337 w 1881507"/>
              <a:gd name="connsiteY17" fmla="*/ 230388 h 866181"/>
              <a:gd name="connsiteX18" fmla="*/ 1581150 w 1881507"/>
              <a:gd name="connsiteY18" fmla="*/ 173237 h 866181"/>
              <a:gd name="connsiteX19" fmla="*/ 1595437 w 1881507"/>
              <a:gd name="connsiteY19" fmla="*/ 113706 h 866181"/>
              <a:gd name="connsiteX20" fmla="*/ 1590675 w 1881507"/>
              <a:gd name="connsiteY20" fmla="*/ 85131 h 866181"/>
              <a:gd name="connsiteX21" fmla="*/ 1562100 w 1881507"/>
              <a:gd name="connsiteY21" fmla="*/ 63700 h 866181"/>
              <a:gd name="connsiteX22" fmla="*/ 1533526 w 1881507"/>
              <a:gd name="connsiteY22" fmla="*/ 35124 h 866181"/>
              <a:gd name="connsiteX23" fmla="*/ 1540668 w 1881507"/>
              <a:gd name="connsiteY23" fmla="*/ 4168 h 866181"/>
              <a:gd name="connsiteX24" fmla="*/ 1566862 w 1881507"/>
              <a:gd name="connsiteY24" fmla="*/ 1787 h 866181"/>
              <a:gd name="connsiteX25" fmla="*/ 1600200 w 1881507"/>
              <a:gd name="connsiteY25" fmla="*/ 13693 h 866181"/>
              <a:gd name="connsiteX26" fmla="*/ 1643062 w 1881507"/>
              <a:gd name="connsiteY26" fmla="*/ 27981 h 866181"/>
              <a:gd name="connsiteX27" fmla="*/ 1688306 w 1881507"/>
              <a:gd name="connsiteY27" fmla="*/ 32743 h 866181"/>
              <a:gd name="connsiteX28" fmla="*/ 1716881 w 1881507"/>
              <a:gd name="connsiteY28" fmla="*/ 42268 h 866181"/>
              <a:gd name="connsiteX29" fmla="*/ 1731169 w 1881507"/>
              <a:gd name="connsiteY29" fmla="*/ 61319 h 866181"/>
              <a:gd name="connsiteX30" fmla="*/ 1697831 w 1881507"/>
              <a:gd name="connsiteY30" fmla="*/ 87512 h 866181"/>
              <a:gd name="connsiteX31" fmla="*/ 1647825 w 1881507"/>
              <a:gd name="connsiteY31" fmla="*/ 120850 h 866181"/>
              <a:gd name="connsiteX32" fmla="*/ 1635919 w 1881507"/>
              <a:gd name="connsiteY32" fmla="*/ 154187 h 866181"/>
              <a:gd name="connsiteX33" fmla="*/ 1621631 w 1881507"/>
              <a:gd name="connsiteY33" fmla="*/ 204194 h 866181"/>
              <a:gd name="connsiteX34" fmla="*/ 1619251 w 1881507"/>
              <a:gd name="connsiteY34" fmla="*/ 266106 h 866181"/>
              <a:gd name="connsiteX35" fmla="*/ 1628775 w 1881507"/>
              <a:gd name="connsiteY35" fmla="*/ 332781 h 866181"/>
              <a:gd name="connsiteX36" fmla="*/ 1657350 w 1881507"/>
              <a:gd name="connsiteY36" fmla="*/ 363737 h 866181"/>
              <a:gd name="connsiteX37" fmla="*/ 1726406 w 1881507"/>
              <a:gd name="connsiteY37" fmla="*/ 351831 h 866181"/>
              <a:gd name="connsiteX38" fmla="*/ 1776412 w 1881507"/>
              <a:gd name="connsiteY38" fmla="*/ 337543 h 866181"/>
              <a:gd name="connsiteX39" fmla="*/ 1821656 w 1881507"/>
              <a:gd name="connsiteY39" fmla="*/ 308968 h 866181"/>
              <a:gd name="connsiteX40" fmla="*/ 1807369 w 1881507"/>
              <a:gd name="connsiteY40" fmla="*/ 249437 h 866181"/>
              <a:gd name="connsiteX41" fmla="*/ 1826419 w 1881507"/>
              <a:gd name="connsiteY41" fmla="*/ 239912 h 866181"/>
              <a:gd name="connsiteX42" fmla="*/ 1869281 w 1881507"/>
              <a:gd name="connsiteY42" fmla="*/ 249438 h 866181"/>
              <a:gd name="connsiteX43" fmla="*/ 1881187 w 1881507"/>
              <a:gd name="connsiteY43" fmla="*/ 292300 h 866181"/>
              <a:gd name="connsiteX44" fmla="*/ 1859757 w 1881507"/>
              <a:gd name="connsiteY44" fmla="*/ 323256 h 866181"/>
              <a:gd name="connsiteX45" fmla="*/ 1847850 w 1881507"/>
              <a:gd name="connsiteY45" fmla="*/ 351831 h 866181"/>
              <a:gd name="connsiteX46" fmla="*/ 1800225 w 1881507"/>
              <a:gd name="connsiteY46" fmla="*/ 392312 h 866181"/>
              <a:gd name="connsiteX47" fmla="*/ 1802606 w 1881507"/>
              <a:gd name="connsiteY47" fmla="*/ 399456 h 866181"/>
              <a:gd name="connsiteX48" fmla="*/ 1807369 w 1881507"/>
              <a:gd name="connsiteY48" fmla="*/ 406600 h 866181"/>
              <a:gd name="connsiteX49" fmla="*/ 1812131 w 1881507"/>
              <a:gd name="connsiteY49" fmla="*/ 420887 h 866181"/>
              <a:gd name="connsiteX50" fmla="*/ 1824037 w 1881507"/>
              <a:gd name="connsiteY50" fmla="*/ 442318 h 866181"/>
              <a:gd name="connsiteX51" fmla="*/ 1821656 w 1881507"/>
              <a:gd name="connsiteY51" fmla="*/ 480418 h 866181"/>
              <a:gd name="connsiteX52" fmla="*/ 1816894 w 1881507"/>
              <a:gd name="connsiteY52" fmla="*/ 487562 h 866181"/>
              <a:gd name="connsiteX53" fmla="*/ 1788319 w 1881507"/>
              <a:gd name="connsiteY53" fmla="*/ 480418 h 866181"/>
              <a:gd name="connsiteX54" fmla="*/ 1781175 w 1881507"/>
              <a:gd name="connsiteY54" fmla="*/ 478037 h 866181"/>
              <a:gd name="connsiteX55" fmla="*/ 1774031 w 1881507"/>
              <a:gd name="connsiteY55" fmla="*/ 475656 h 866181"/>
              <a:gd name="connsiteX56" fmla="*/ 1759744 w 1881507"/>
              <a:gd name="connsiteY56" fmla="*/ 454225 h 866181"/>
              <a:gd name="connsiteX57" fmla="*/ 1754981 w 1881507"/>
              <a:gd name="connsiteY57" fmla="*/ 447081 h 866181"/>
              <a:gd name="connsiteX58" fmla="*/ 1747837 w 1881507"/>
              <a:gd name="connsiteY58" fmla="*/ 432793 h 866181"/>
              <a:gd name="connsiteX59" fmla="*/ 1728787 w 1881507"/>
              <a:gd name="connsiteY59" fmla="*/ 420887 h 866181"/>
              <a:gd name="connsiteX60" fmla="*/ 1721644 w 1881507"/>
              <a:gd name="connsiteY60" fmla="*/ 416125 h 866181"/>
              <a:gd name="connsiteX61" fmla="*/ 1707356 w 1881507"/>
              <a:gd name="connsiteY61" fmla="*/ 411362 h 866181"/>
              <a:gd name="connsiteX62" fmla="*/ 1690687 w 1881507"/>
              <a:gd name="connsiteY62" fmla="*/ 413743 h 866181"/>
              <a:gd name="connsiteX63" fmla="*/ 1654969 w 1881507"/>
              <a:gd name="connsiteY63" fmla="*/ 420887 h 866181"/>
              <a:gd name="connsiteX64" fmla="*/ 1647825 w 1881507"/>
              <a:gd name="connsiteY64" fmla="*/ 435175 h 866181"/>
              <a:gd name="connsiteX65" fmla="*/ 1652587 w 1881507"/>
              <a:gd name="connsiteY65" fmla="*/ 518518 h 866181"/>
              <a:gd name="connsiteX66" fmla="*/ 1657350 w 1881507"/>
              <a:gd name="connsiteY66" fmla="*/ 532806 h 866181"/>
              <a:gd name="connsiteX67" fmla="*/ 1662112 w 1881507"/>
              <a:gd name="connsiteY67" fmla="*/ 549475 h 866181"/>
              <a:gd name="connsiteX68" fmla="*/ 1666875 w 1881507"/>
              <a:gd name="connsiteY68" fmla="*/ 556618 h 866181"/>
              <a:gd name="connsiteX69" fmla="*/ 1676400 w 1881507"/>
              <a:gd name="connsiteY69" fmla="*/ 568525 h 866181"/>
              <a:gd name="connsiteX70" fmla="*/ 1678781 w 1881507"/>
              <a:gd name="connsiteY70" fmla="*/ 575668 h 866181"/>
              <a:gd name="connsiteX71" fmla="*/ 1688306 w 1881507"/>
              <a:gd name="connsiteY71" fmla="*/ 589956 h 866181"/>
              <a:gd name="connsiteX72" fmla="*/ 1693069 w 1881507"/>
              <a:gd name="connsiteY72" fmla="*/ 597100 h 866181"/>
              <a:gd name="connsiteX73" fmla="*/ 1697831 w 1881507"/>
              <a:gd name="connsiteY73" fmla="*/ 611387 h 866181"/>
              <a:gd name="connsiteX74" fmla="*/ 1707356 w 1881507"/>
              <a:gd name="connsiteY74" fmla="*/ 625675 h 866181"/>
              <a:gd name="connsiteX75" fmla="*/ 1714500 w 1881507"/>
              <a:gd name="connsiteY75" fmla="*/ 647106 h 866181"/>
              <a:gd name="connsiteX76" fmla="*/ 1716881 w 1881507"/>
              <a:gd name="connsiteY76" fmla="*/ 654250 h 866181"/>
              <a:gd name="connsiteX77" fmla="*/ 1731169 w 1881507"/>
              <a:gd name="connsiteY77" fmla="*/ 661393 h 866181"/>
              <a:gd name="connsiteX78" fmla="*/ 1781175 w 1881507"/>
              <a:gd name="connsiteY78" fmla="*/ 654250 h 866181"/>
              <a:gd name="connsiteX79" fmla="*/ 1788319 w 1881507"/>
              <a:gd name="connsiteY79" fmla="*/ 649487 h 866181"/>
              <a:gd name="connsiteX80" fmla="*/ 1802606 w 1881507"/>
              <a:gd name="connsiteY80" fmla="*/ 644725 h 866181"/>
              <a:gd name="connsiteX81" fmla="*/ 1809750 w 1881507"/>
              <a:gd name="connsiteY81" fmla="*/ 639962 h 866181"/>
              <a:gd name="connsiteX82" fmla="*/ 1852612 w 1881507"/>
              <a:gd name="connsiteY82" fmla="*/ 639962 h 866181"/>
              <a:gd name="connsiteX83" fmla="*/ 1859756 w 1881507"/>
              <a:gd name="connsiteY83" fmla="*/ 644725 h 866181"/>
              <a:gd name="connsiteX84" fmla="*/ 1862137 w 1881507"/>
              <a:gd name="connsiteY84" fmla="*/ 651868 h 866181"/>
              <a:gd name="connsiteX85" fmla="*/ 1866900 w 1881507"/>
              <a:gd name="connsiteY85" fmla="*/ 659012 h 866181"/>
              <a:gd name="connsiteX86" fmla="*/ 1864519 w 1881507"/>
              <a:gd name="connsiteY86" fmla="*/ 692350 h 866181"/>
              <a:gd name="connsiteX87" fmla="*/ 1857375 w 1881507"/>
              <a:gd name="connsiteY87" fmla="*/ 699493 h 866181"/>
              <a:gd name="connsiteX88" fmla="*/ 1854994 w 1881507"/>
              <a:gd name="connsiteY88" fmla="*/ 706637 h 866181"/>
              <a:gd name="connsiteX89" fmla="*/ 1840706 w 1881507"/>
              <a:gd name="connsiteY89" fmla="*/ 718543 h 866181"/>
              <a:gd name="connsiteX90" fmla="*/ 1833562 w 1881507"/>
              <a:gd name="connsiteY90" fmla="*/ 720925 h 866181"/>
              <a:gd name="connsiteX91" fmla="*/ 1826419 w 1881507"/>
              <a:gd name="connsiteY91" fmla="*/ 725687 h 866181"/>
              <a:gd name="connsiteX92" fmla="*/ 1793081 w 1881507"/>
              <a:gd name="connsiteY92" fmla="*/ 735212 h 866181"/>
              <a:gd name="connsiteX93" fmla="*/ 1785937 w 1881507"/>
              <a:gd name="connsiteY93" fmla="*/ 737593 h 866181"/>
              <a:gd name="connsiteX94" fmla="*/ 1771650 w 1881507"/>
              <a:gd name="connsiteY94" fmla="*/ 747118 h 866181"/>
              <a:gd name="connsiteX95" fmla="*/ 1762125 w 1881507"/>
              <a:gd name="connsiteY95" fmla="*/ 759025 h 866181"/>
              <a:gd name="connsiteX96" fmla="*/ 1754981 w 1881507"/>
              <a:gd name="connsiteY96" fmla="*/ 780456 h 866181"/>
              <a:gd name="connsiteX97" fmla="*/ 1752600 w 1881507"/>
              <a:gd name="connsiteY97" fmla="*/ 787600 h 866181"/>
              <a:gd name="connsiteX98" fmla="*/ 1747837 w 1881507"/>
              <a:gd name="connsiteY98" fmla="*/ 794743 h 866181"/>
              <a:gd name="connsiteX99" fmla="*/ 1745456 w 1881507"/>
              <a:gd name="connsiteY99" fmla="*/ 832843 h 866181"/>
              <a:gd name="connsiteX100" fmla="*/ 1743075 w 1881507"/>
              <a:gd name="connsiteY100" fmla="*/ 839987 h 866181"/>
              <a:gd name="connsiteX101" fmla="*/ 1733550 w 1881507"/>
              <a:gd name="connsiteY101" fmla="*/ 854275 h 866181"/>
              <a:gd name="connsiteX102" fmla="*/ 1712119 w 1881507"/>
              <a:gd name="connsiteY102" fmla="*/ 863800 h 866181"/>
              <a:gd name="connsiteX103" fmla="*/ 1704975 w 1881507"/>
              <a:gd name="connsiteY103" fmla="*/ 866181 h 866181"/>
              <a:gd name="connsiteX104" fmla="*/ 1688306 w 1881507"/>
              <a:gd name="connsiteY104" fmla="*/ 863800 h 866181"/>
              <a:gd name="connsiteX105" fmla="*/ 1678781 w 1881507"/>
              <a:gd name="connsiteY105" fmla="*/ 849512 h 866181"/>
              <a:gd name="connsiteX106" fmla="*/ 1674019 w 1881507"/>
              <a:gd name="connsiteY106" fmla="*/ 842368 h 866181"/>
              <a:gd name="connsiteX107" fmla="*/ 1676400 w 1881507"/>
              <a:gd name="connsiteY107" fmla="*/ 806650 h 866181"/>
              <a:gd name="connsiteX108" fmla="*/ 1678781 w 1881507"/>
              <a:gd name="connsiteY108" fmla="*/ 799506 h 866181"/>
              <a:gd name="connsiteX109" fmla="*/ 1676400 w 1881507"/>
              <a:gd name="connsiteY109" fmla="*/ 739975 h 866181"/>
              <a:gd name="connsiteX110" fmla="*/ 1671637 w 1881507"/>
              <a:gd name="connsiteY110" fmla="*/ 725687 h 866181"/>
              <a:gd name="connsiteX111" fmla="*/ 1664494 w 1881507"/>
              <a:gd name="connsiteY111" fmla="*/ 711400 h 866181"/>
              <a:gd name="connsiteX112" fmla="*/ 1657350 w 1881507"/>
              <a:gd name="connsiteY112" fmla="*/ 706637 h 866181"/>
              <a:gd name="connsiteX113" fmla="*/ 1654969 w 1881507"/>
              <a:gd name="connsiteY113" fmla="*/ 699493 h 866181"/>
              <a:gd name="connsiteX114" fmla="*/ 1645444 w 1881507"/>
              <a:gd name="connsiteY114" fmla="*/ 685206 h 866181"/>
              <a:gd name="connsiteX115" fmla="*/ 1643062 w 1881507"/>
              <a:gd name="connsiteY115" fmla="*/ 678062 h 866181"/>
              <a:gd name="connsiteX116" fmla="*/ 1635919 w 1881507"/>
              <a:gd name="connsiteY116" fmla="*/ 673300 h 866181"/>
              <a:gd name="connsiteX117" fmla="*/ 1624012 w 1881507"/>
              <a:gd name="connsiteY117" fmla="*/ 651868 h 866181"/>
              <a:gd name="connsiteX118" fmla="*/ 1619250 w 1881507"/>
              <a:gd name="connsiteY118" fmla="*/ 644725 h 866181"/>
              <a:gd name="connsiteX119" fmla="*/ 1614487 w 1881507"/>
              <a:gd name="connsiteY119" fmla="*/ 637581 h 866181"/>
              <a:gd name="connsiteX120" fmla="*/ 1609725 w 1881507"/>
              <a:gd name="connsiteY120" fmla="*/ 620912 h 866181"/>
              <a:gd name="connsiteX121" fmla="*/ 1604962 w 1881507"/>
              <a:gd name="connsiteY121" fmla="*/ 606625 h 866181"/>
              <a:gd name="connsiteX122" fmla="*/ 1602581 w 1881507"/>
              <a:gd name="connsiteY122" fmla="*/ 599481 h 866181"/>
              <a:gd name="connsiteX123" fmla="*/ 1597819 w 1881507"/>
              <a:gd name="connsiteY123" fmla="*/ 582812 h 866181"/>
              <a:gd name="connsiteX124" fmla="*/ 1590675 w 1881507"/>
              <a:gd name="connsiteY124" fmla="*/ 575668 h 866181"/>
              <a:gd name="connsiteX125" fmla="*/ 1585912 w 1881507"/>
              <a:gd name="connsiteY125" fmla="*/ 568525 h 866181"/>
              <a:gd name="connsiteX126" fmla="*/ 1571625 w 1881507"/>
              <a:gd name="connsiteY126" fmla="*/ 559000 h 866181"/>
              <a:gd name="connsiteX127" fmla="*/ 1557337 w 1881507"/>
              <a:gd name="connsiteY127" fmla="*/ 547093 h 866181"/>
              <a:gd name="connsiteX128" fmla="*/ 1547812 w 1881507"/>
              <a:gd name="connsiteY128" fmla="*/ 537568 h 866181"/>
              <a:gd name="connsiteX129" fmla="*/ 1538287 w 1881507"/>
              <a:gd name="connsiteY129" fmla="*/ 528043 h 866181"/>
              <a:gd name="connsiteX130" fmla="*/ 1526381 w 1881507"/>
              <a:gd name="connsiteY130" fmla="*/ 513756 h 866181"/>
              <a:gd name="connsiteX131" fmla="*/ 1521619 w 1881507"/>
              <a:gd name="connsiteY131" fmla="*/ 506612 h 866181"/>
              <a:gd name="connsiteX132" fmla="*/ 1514475 w 1881507"/>
              <a:gd name="connsiteY132" fmla="*/ 504231 h 866181"/>
              <a:gd name="connsiteX133" fmla="*/ 1502569 w 1881507"/>
              <a:gd name="connsiteY133" fmla="*/ 492325 h 866181"/>
              <a:gd name="connsiteX134" fmla="*/ 1490662 w 1881507"/>
              <a:gd name="connsiteY134" fmla="*/ 478037 h 866181"/>
              <a:gd name="connsiteX135" fmla="*/ 1469231 w 1881507"/>
              <a:gd name="connsiteY135" fmla="*/ 468512 h 866181"/>
              <a:gd name="connsiteX136" fmla="*/ 1231106 w 1881507"/>
              <a:gd name="connsiteY136" fmla="*/ 466131 h 866181"/>
              <a:gd name="connsiteX137" fmla="*/ 1031081 w 1881507"/>
              <a:gd name="connsiteY137" fmla="*/ 456606 h 866181"/>
              <a:gd name="connsiteX138" fmla="*/ 840581 w 1881507"/>
              <a:gd name="connsiteY138" fmla="*/ 454225 h 866181"/>
              <a:gd name="connsiteX139" fmla="*/ 750094 w 1881507"/>
              <a:gd name="connsiteY139" fmla="*/ 451843 h 866181"/>
              <a:gd name="connsiteX140" fmla="*/ 500063 w 1881507"/>
              <a:gd name="connsiteY140" fmla="*/ 458987 h 866181"/>
              <a:gd name="connsiteX141" fmla="*/ 347662 w 1881507"/>
              <a:gd name="connsiteY141" fmla="*/ 478037 h 866181"/>
              <a:gd name="connsiteX142" fmla="*/ 250031 w 1881507"/>
              <a:gd name="connsiteY142" fmla="*/ 508993 h 866181"/>
              <a:gd name="connsiteX143" fmla="*/ 185737 w 1881507"/>
              <a:gd name="connsiteY143" fmla="*/ 542331 h 866181"/>
              <a:gd name="connsiteX0" fmla="*/ 185737 w 1881507"/>
              <a:gd name="connsiteY0" fmla="*/ 542331 h 866181"/>
              <a:gd name="connsiteX1" fmla="*/ 128586 w 1881507"/>
              <a:gd name="connsiteY1" fmla="*/ 582813 h 866181"/>
              <a:gd name="connsiteX2" fmla="*/ 85726 w 1881507"/>
              <a:gd name="connsiteY2" fmla="*/ 601862 h 866181"/>
              <a:gd name="connsiteX3" fmla="*/ 11906 w 1881507"/>
              <a:gd name="connsiteY3" fmla="*/ 628056 h 866181"/>
              <a:gd name="connsiteX4" fmla="*/ 33337 w 1881507"/>
              <a:gd name="connsiteY4" fmla="*/ 566143 h 866181"/>
              <a:gd name="connsiteX5" fmla="*/ 0 w 1881507"/>
              <a:gd name="connsiteY5" fmla="*/ 520899 h 866181"/>
              <a:gd name="connsiteX6" fmla="*/ 42863 w 1881507"/>
              <a:gd name="connsiteY6" fmla="*/ 418508 h 866181"/>
              <a:gd name="connsiteX7" fmla="*/ 2381 w 1881507"/>
              <a:gd name="connsiteY7" fmla="*/ 354212 h 866181"/>
              <a:gd name="connsiteX8" fmla="*/ 83343 w 1881507"/>
              <a:gd name="connsiteY8" fmla="*/ 351830 h 866181"/>
              <a:gd name="connsiteX9" fmla="*/ 152401 w 1881507"/>
              <a:gd name="connsiteY9" fmla="*/ 368500 h 866181"/>
              <a:gd name="connsiteX10" fmla="*/ 269081 w 1881507"/>
              <a:gd name="connsiteY10" fmla="*/ 380405 h 866181"/>
              <a:gd name="connsiteX11" fmla="*/ 369094 w 1881507"/>
              <a:gd name="connsiteY11" fmla="*/ 385168 h 866181"/>
              <a:gd name="connsiteX12" fmla="*/ 652463 w 1881507"/>
              <a:gd name="connsiteY12" fmla="*/ 380406 h 866181"/>
              <a:gd name="connsiteX13" fmla="*/ 1042987 w 1881507"/>
              <a:gd name="connsiteY13" fmla="*/ 375644 h 866181"/>
              <a:gd name="connsiteX14" fmla="*/ 1345406 w 1881507"/>
              <a:gd name="connsiteY14" fmla="*/ 378025 h 866181"/>
              <a:gd name="connsiteX15" fmla="*/ 1466850 w 1881507"/>
              <a:gd name="connsiteY15" fmla="*/ 370881 h 866181"/>
              <a:gd name="connsiteX16" fmla="*/ 1531143 w 1881507"/>
              <a:gd name="connsiteY16" fmla="*/ 294682 h 866181"/>
              <a:gd name="connsiteX17" fmla="*/ 1557337 w 1881507"/>
              <a:gd name="connsiteY17" fmla="*/ 230388 h 866181"/>
              <a:gd name="connsiteX18" fmla="*/ 1581150 w 1881507"/>
              <a:gd name="connsiteY18" fmla="*/ 173237 h 866181"/>
              <a:gd name="connsiteX19" fmla="*/ 1595437 w 1881507"/>
              <a:gd name="connsiteY19" fmla="*/ 113706 h 866181"/>
              <a:gd name="connsiteX20" fmla="*/ 1590675 w 1881507"/>
              <a:gd name="connsiteY20" fmla="*/ 85131 h 866181"/>
              <a:gd name="connsiteX21" fmla="*/ 1562100 w 1881507"/>
              <a:gd name="connsiteY21" fmla="*/ 63700 h 866181"/>
              <a:gd name="connsiteX22" fmla="*/ 1533526 w 1881507"/>
              <a:gd name="connsiteY22" fmla="*/ 35124 h 866181"/>
              <a:gd name="connsiteX23" fmla="*/ 1540668 w 1881507"/>
              <a:gd name="connsiteY23" fmla="*/ 4168 h 866181"/>
              <a:gd name="connsiteX24" fmla="*/ 1566862 w 1881507"/>
              <a:gd name="connsiteY24" fmla="*/ 1787 h 866181"/>
              <a:gd name="connsiteX25" fmla="*/ 1600200 w 1881507"/>
              <a:gd name="connsiteY25" fmla="*/ 13693 h 866181"/>
              <a:gd name="connsiteX26" fmla="*/ 1643062 w 1881507"/>
              <a:gd name="connsiteY26" fmla="*/ 27981 h 866181"/>
              <a:gd name="connsiteX27" fmla="*/ 1688306 w 1881507"/>
              <a:gd name="connsiteY27" fmla="*/ 32743 h 866181"/>
              <a:gd name="connsiteX28" fmla="*/ 1716881 w 1881507"/>
              <a:gd name="connsiteY28" fmla="*/ 42268 h 866181"/>
              <a:gd name="connsiteX29" fmla="*/ 1731169 w 1881507"/>
              <a:gd name="connsiteY29" fmla="*/ 61319 h 866181"/>
              <a:gd name="connsiteX30" fmla="*/ 1697831 w 1881507"/>
              <a:gd name="connsiteY30" fmla="*/ 87512 h 866181"/>
              <a:gd name="connsiteX31" fmla="*/ 1647825 w 1881507"/>
              <a:gd name="connsiteY31" fmla="*/ 120850 h 866181"/>
              <a:gd name="connsiteX32" fmla="*/ 1635919 w 1881507"/>
              <a:gd name="connsiteY32" fmla="*/ 154187 h 866181"/>
              <a:gd name="connsiteX33" fmla="*/ 1621631 w 1881507"/>
              <a:gd name="connsiteY33" fmla="*/ 204194 h 866181"/>
              <a:gd name="connsiteX34" fmla="*/ 1619251 w 1881507"/>
              <a:gd name="connsiteY34" fmla="*/ 266106 h 866181"/>
              <a:gd name="connsiteX35" fmla="*/ 1628775 w 1881507"/>
              <a:gd name="connsiteY35" fmla="*/ 332781 h 866181"/>
              <a:gd name="connsiteX36" fmla="*/ 1657350 w 1881507"/>
              <a:gd name="connsiteY36" fmla="*/ 363737 h 866181"/>
              <a:gd name="connsiteX37" fmla="*/ 1726406 w 1881507"/>
              <a:gd name="connsiteY37" fmla="*/ 351831 h 866181"/>
              <a:gd name="connsiteX38" fmla="*/ 1776412 w 1881507"/>
              <a:gd name="connsiteY38" fmla="*/ 337543 h 866181"/>
              <a:gd name="connsiteX39" fmla="*/ 1821656 w 1881507"/>
              <a:gd name="connsiteY39" fmla="*/ 308968 h 866181"/>
              <a:gd name="connsiteX40" fmla="*/ 1838326 w 1881507"/>
              <a:gd name="connsiteY40" fmla="*/ 275631 h 866181"/>
              <a:gd name="connsiteX41" fmla="*/ 1826419 w 1881507"/>
              <a:gd name="connsiteY41" fmla="*/ 239912 h 866181"/>
              <a:gd name="connsiteX42" fmla="*/ 1869281 w 1881507"/>
              <a:gd name="connsiteY42" fmla="*/ 249438 h 866181"/>
              <a:gd name="connsiteX43" fmla="*/ 1881187 w 1881507"/>
              <a:gd name="connsiteY43" fmla="*/ 292300 h 866181"/>
              <a:gd name="connsiteX44" fmla="*/ 1859757 w 1881507"/>
              <a:gd name="connsiteY44" fmla="*/ 323256 h 866181"/>
              <a:gd name="connsiteX45" fmla="*/ 1847850 w 1881507"/>
              <a:gd name="connsiteY45" fmla="*/ 351831 h 866181"/>
              <a:gd name="connsiteX46" fmla="*/ 1800225 w 1881507"/>
              <a:gd name="connsiteY46" fmla="*/ 392312 h 866181"/>
              <a:gd name="connsiteX47" fmla="*/ 1802606 w 1881507"/>
              <a:gd name="connsiteY47" fmla="*/ 399456 h 866181"/>
              <a:gd name="connsiteX48" fmla="*/ 1807369 w 1881507"/>
              <a:gd name="connsiteY48" fmla="*/ 406600 h 866181"/>
              <a:gd name="connsiteX49" fmla="*/ 1812131 w 1881507"/>
              <a:gd name="connsiteY49" fmla="*/ 420887 h 866181"/>
              <a:gd name="connsiteX50" fmla="*/ 1824037 w 1881507"/>
              <a:gd name="connsiteY50" fmla="*/ 442318 h 866181"/>
              <a:gd name="connsiteX51" fmla="*/ 1821656 w 1881507"/>
              <a:gd name="connsiteY51" fmla="*/ 480418 h 866181"/>
              <a:gd name="connsiteX52" fmla="*/ 1816894 w 1881507"/>
              <a:gd name="connsiteY52" fmla="*/ 487562 h 866181"/>
              <a:gd name="connsiteX53" fmla="*/ 1788319 w 1881507"/>
              <a:gd name="connsiteY53" fmla="*/ 480418 h 866181"/>
              <a:gd name="connsiteX54" fmla="*/ 1781175 w 1881507"/>
              <a:gd name="connsiteY54" fmla="*/ 478037 h 866181"/>
              <a:gd name="connsiteX55" fmla="*/ 1774031 w 1881507"/>
              <a:gd name="connsiteY55" fmla="*/ 475656 h 866181"/>
              <a:gd name="connsiteX56" fmla="*/ 1759744 w 1881507"/>
              <a:gd name="connsiteY56" fmla="*/ 454225 h 866181"/>
              <a:gd name="connsiteX57" fmla="*/ 1754981 w 1881507"/>
              <a:gd name="connsiteY57" fmla="*/ 447081 h 866181"/>
              <a:gd name="connsiteX58" fmla="*/ 1747837 w 1881507"/>
              <a:gd name="connsiteY58" fmla="*/ 432793 h 866181"/>
              <a:gd name="connsiteX59" fmla="*/ 1728787 w 1881507"/>
              <a:gd name="connsiteY59" fmla="*/ 420887 h 866181"/>
              <a:gd name="connsiteX60" fmla="*/ 1721644 w 1881507"/>
              <a:gd name="connsiteY60" fmla="*/ 416125 h 866181"/>
              <a:gd name="connsiteX61" fmla="*/ 1707356 w 1881507"/>
              <a:gd name="connsiteY61" fmla="*/ 411362 h 866181"/>
              <a:gd name="connsiteX62" fmla="*/ 1690687 w 1881507"/>
              <a:gd name="connsiteY62" fmla="*/ 413743 h 866181"/>
              <a:gd name="connsiteX63" fmla="*/ 1654969 w 1881507"/>
              <a:gd name="connsiteY63" fmla="*/ 420887 h 866181"/>
              <a:gd name="connsiteX64" fmla="*/ 1647825 w 1881507"/>
              <a:gd name="connsiteY64" fmla="*/ 435175 h 866181"/>
              <a:gd name="connsiteX65" fmla="*/ 1652587 w 1881507"/>
              <a:gd name="connsiteY65" fmla="*/ 518518 h 866181"/>
              <a:gd name="connsiteX66" fmla="*/ 1657350 w 1881507"/>
              <a:gd name="connsiteY66" fmla="*/ 532806 h 866181"/>
              <a:gd name="connsiteX67" fmla="*/ 1662112 w 1881507"/>
              <a:gd name="connsiteY67" fmla="*/ 549475 h 866181"/>
              <a:gd name="connsiteX68" fmla="*/ 1666875 w 1881507"/>
              <a:gd name="connsiteY68" fmla="*/ 556618 h 866181"/>
              <a:gd name="connsiteX69" fmla="*/ 1676400 w 1881507"/>
              <a:gd name="connsiteY69" fmla="*/ 568525 h 866181"/>
              <a:gd name="connsiteX70" fmla="*/ 1678781 w 1881507"/>
              <a:gd name="connsiteY70" fmla="*/ 575668 h 866181"/>
              <a:gd name="connsiteX71" fmla="*/ 1688306 w 1881507"/>
              <a:gd name="connsiteY71" fmla="*/ 589956 h 866181"/>
              <a:gd name="connsiteX72" fmla="*/ 1693069 w 1881507"/>
              <a:gd name="connsiteY72" fmla="*/ 597100 h 866181"/>
              <a:gd name="connsiteX73" fmla="*/ 1697831 w 1881507"/>
              <a:gd name="connsiteY73" fmla="*/ 611387 h 866181"/>
              <a:gd name="connsiteX74" fmla="*/ 1707356 w 1881507"/>
              <a:gd name="connsiteY74" fmla="*/ 625675 h 866181"/>
              <a:gd name="connsiteX75" fmla="*/ 1714500 w 1881507"/>
              <a:gd name="connsiteY75" fmla="*/ 647106 h 866181"/>
              <a:gd name="connsiteX76" fmla="*/ 1716881 w 1881507"/>
              <a:gd name="connsiteY76" fmla="*/ 654250 h 866181"/>
              <a:gd name="connsiteX77" fmla="*/ 1731169 w 1881507"/>
              <a:gd name="connsiteY77" fmla="*/ 661393 h 866181"/>
              <a:gd name="connsiteX78" fmla="*/ 1781175 w 1881507"/>
              <a:gd name="connsiteY78" fmla="*/ 654250 h 866181"/>
              <a:gd name="connsiteX79" fmla="*/ 1788319 w 1881507"/>
              <a:gd name="connsiteY79" fmla="*/ 649487 h 866181"/>
              <a:gd name="connsiteX80" fmla="*/ 1802606 w 1881507"/>
              <a:gd name="connsiteY80" fmla="*/ 644725 h 866181"/>
              <a:gd name="connsiteX81" fmla="*/ 1809750 w 1881507"/>
              <a:gd name="connsiteY81" fmla="*/ 639962 h 866181"/>
              <a:gd name="connsiteX82" fmla="*/ 1852612 w 1881507"/>
              <a:gd name="connsiteY82" fmla="*/ 639962 h 866181"/>
              <a:gd name="connsiteX83" fmla="*/ 1859756 w 1881507"/>
              <a:gd name="connsiteY83" fmla="*/ 644725 h 866181"/>
              <a:gd name="connsiteX84" fmla="*/ 1862137 w 1881507"/>
              <a:gd name="connsiteY84" fmla="*/ 651868 h 866181"/>
              <a:gd name="connsiteX85" fmla="*/ 1866900 w 1881507"/>
              <a:gd name="connsiteY85" fmla="*/ 659012 h 866181"/>
              <a:gd name="connsiteX86" fmla="*/ 1864519 w 1881507"/>
              <a:gd name="connsiteY86" fmla="*/ 692350 h 866181"/>
              <a:gd name="connsiteX87" fmla="*/ 1857375 w 1881507"/>
              <a:gd name="connsiteY87" fmla="*/ 699493 h 866181"/>
              <a:gd name="connsiteX88" fmla="*/ 1854994 w 1881507"/>
              <a:gd name="connsiteY88" fmla="*/ 706637 h 866181"/>
              <a:gd name="connsiteX89" fmla="*/ 1840706 w 1881507"/>
              <a:gd name="connsiteY89" fmla="*/ 718543 h 866181"/>
              <a:gd name="connsiteX90" fmla="*/ 1833562 w 1881507"/>
              <a:gd name="connsiteY90" fmla="*/ 720925 h 866181"/>
              <a:gd name="connsiteX91" fmla="*/ 1826419 w 1881507"/>
              <a:gd name="connsiteY91" fmla="*/ 725687 h 866181"/>
              <a:gd name="connsiteX92" fmla="*/ 1793081 w 1881507"/>
              <a:gd name="connsiteY92" fmla="*/ 735212 h 866181"/>
              <a:gd name="connsiteX93" fmla="*/ 1785937 w 1881507"/>
              <a:gd name="connsiteY93" fmla="*/ 737593 h 866181"/>
              <a:gd name="connsiteX94" fmla="*/ 1771650 w 1881507"/>
              <a:gd name="connsiteY94" fmla="*/ 747118 h 866181"/>
              <a:gd name="connsiteX95" fmla="*/ 1762125 w 1881507"/>
              <a:gd name="connsiteY95" fmla="*/ 759025 h 866181"/>
              <a:gd name="connsiteX96" fmla="*/ 1754981 w 1881507"/>
              <a:gd name="connsiteY96" fmla="*/ 780456 h 866181"/>
              <a:gd name="connsiteX97" fmla="*/ 1752600 w 1881507"/>
              <a:gd name="connsiteY97" fmla="*/ 787600 h 866181"/>
              <a:gd name="connsiteX98" fmla="*/ 1747837 w 1881507"/>
              <a:gd name="connsiteY98" fmla="*/ 794743 h 866181"/>
              <a:gd name="connsiteX99" fmla="*/ 1745456 w 1881507"/>
              <a:gd name="connsiteY99" fmla="*/ 832843 h 866181"/>
              <a:gd name="connsiteX100" fmla="*/ 1743075 w 1881507"/>
              <a:gd name="connsiteY100" fmla="*/ 839987 h 866181"/>
              <a:gd name="connsiteX101" fmla="*/ 1733550 w 1881507"/>
              <a:gd name="connsiteY101" fmla="*/ 854275 h 866181"/>
              <a:gd name="connsiteX102" fmla="*/ 1712119 w 1881507"/>
              <a:gd name="connsiteY102" fmla="*/ 863800 h 866181"/>
              <a:gd name="connsiteX103" fmla="*/ 1704975 w 1881507"/>
              <a:gd name="connsiteY103" fmla="*/ 866181 h 866181"/>
              <a:gd name="connsiteX104" fmla="*/ 1688306 w 1881507"/>
              <a:gd name="connsiteY104" fmla="*/ 863800 h 866181"/>
              <a:gd name="connsiteX105" fmla="*/ 1678781 w 1881507"/>
              <a:gd name="connsiteY105" fmla="*/ 849512 h 866181"/>
              <a:gd name="connsiteX106" fmla="*/ 1674019 w 1881507"/>
              <a:gd name="connsiteY106" fmla="*/ 842368 h 866181"/>
              <a:gd name="connsiteX107" fmla="*/ 1676400 w 1881507"/>
              <a:gd name="connsiteY107" fmla="*/ 806650 h 866181"/>
              <a:gd name="connsiteX108" fmla="*/ 1678781 w 1881507"/>
              <a:gd name="connsiteY108" fmla="*/ 799506 h 866181"/>
              <a:gd name="connsiteX109" fmla="*/ 1676400 w 1881507"/>
              <a:gd name="connsiteY109" fmla="*/ 739975 h 866181"/>
              <a:gd name="connsiteX110" fmla="*/ 1671637 w 1881507"/>
              <a:gd name="connsiteY110" fmla="*/ 725687 h 866181"/>
              <a:gd name="connsiteX111" fmla="*/ 1664494 w 1881507"/>
              <a:gd name="connsiteY111" fmla="*/ 711400 h 866181"/>
              <a:gd name="connsiteX112" fmla="*/ 1657350 w 1881507"/>
              <a:gd name="connsiteY112" fmla="*/ 706637 h 866181"/>
              <a:gd name="connsiteX113" fmla="*/ 1654969 w 1881507"/>
              <a:gd name="connsiteY113" fmla="*/ 699493 h 866181"/>
              <a:gd name="connsiteX114" fmla="*/ 1645444 w 1881507"/>
              <a:gd name="connsiteY114" fmla="*/ 685206 h 866181"/>
              <a:gd name="connsiteX115" fmla="*/ 1643062 w 1881507"/>
              <a:gd name="connsiteY115" fmla="*/ 678062 h 866181"/>
              <a:gd name="connsiteX116" fmla="*/ 1635919 w 1881507"/>
              <a:gd name="connsiteY116" fmla="*/ 673300 h 866181"/>
              <a:gd name="connsiteX117" fmla="*/ 1624012 w 1881507"/>
              <a:gd name="connsiteY117" fmla="*/ 651868 h 866181"/>
              <a:gd name="connsiteX118" fmla="*/ 1619250 w 1881507"/>
              <a:gd name="connsiteY118" fmla="*/ 644725 h 866181"/>
              <a:gd name="connsiteX119" fmla="*/ 1614487 w 1881507"/>
              <a:gd name="connsiteY119" fmla="*/ 637581 h 866181"/>
              <a:gd name="connsiteX120" fmla="*/ 1609725 w 1881507"/>
              <a:gd name="connsiteY120" fmla="*/ 620912 h 866181"/>
              <a:gd name="connsiteX121" fmla="*/ 1604962 w 1881507"/>
              <a:gd name="connsiteY121" fmla="*/ 606625 h 866181"/>
              <a:gd name="connsiteX122" fmla="*/ 1602581 w 1881507"/>
              <a:gd name="connsiteY122" fmla="*/ 599481 h 866181"/>
              <a:gd name="connsiteX123" fmla="*/ 1597819 w 1881507"/>
              <a:gd name="connsiteY123" fmla="*/ 582812 h 866181"/>
              <a:gd name="connsiteX124" fmla="*/ 1590675 w 1881507"/>
              <a:gd name="connsiteY124" fmla="*/ 575668 h 866181"/>
              <a:gd name="connsiteX125" fmla="*/ 1585912 w 1881507"/>
              <a:gd name="connsiteY125" fmla="*/ 568525 h 866181"/>
              <a:gd name="connsiteX126" fmla="*/ 1571625 w 1881507"/>
              <a:gd name="connsiteY126" fmla="*/ 559000 h 866181"/>
              <a:gd name="connsiteX127" fmla="*/ 1557337 w 1881507"/>
              <a:gd name="connsiteY127" fmla="*/ 547093 h 866181"/>
              <a:gd name="connsiteX128" fmla="*/ 1547812 w 1881507"/>
              <a:gd name="connsiteY128" fmla="*/ 537568 h 866181"/>
              <a:gd name="connsiteX129" fmla="*/ 1538287 w 1881507"/>
              <a:gd name="connsiteY129" fmla="*/ 528043 h 866181"/>
              <a:gd name="connsiteX130" fmla="*/ 1526381 w 1881507"/>
              <a:gd name="connsiteY130" fmla="*/ 513756 h 866181"/>
              <a:gd name="connsiteX131" fmla="*/ 1521619 w 1881507"/>
              <a:gd name="connsiteY131" fmla="*/ 506612 h 866181"/>
              <a:gd name="connsiteX132" fmla="*/ 1514475 w 1881507"/>
              <a:gd name="connsiteY132" fmla="*/ 504231 h 866181"/>
              <a:gd name="connsiteX133" fmla="*/ 1502569 w 1881507"/>
              <a:gd name="connsiteY133" fmla="*/ 492325 h 866181"/>
              <a:gd name="connsiteX134" fmla="*/ 1490662 w 1881507"/>
              <a:gd name="connsiteY134" fmla="*/ 478037 h 866181"/>
              <a:gd name="connsiteX135" fmla="*/ 1469231 w 1881507"/>
              <a:gd name="connsiteY135" fmla="*/ 468512 h 866181"/>
              <a:gd name="connsiteX136" fmla="*/ 1231106 w 1881507"/>
              <a:gd name="connsiteY136" fmla="*/ 466131 h 866181"/>
              <a:gd name="connsiteX137" fmla="*/ 1031081 w 1881507"/>
              <a:gd name="connsiteY137" fmla="*/ 456606 h 866181"/>
              <a:gd name="connsiteX138" fmla="*/ 840581 w 1881507"/>
              <a:gd name="connsiteY138" fmla="*/ 454225 h 866181"/>
              <a:gd name="connsiteX139" fmla="*/ 750094 w 1881507"/>
              <a:gd name="connsiteY139" fmla="*/ 451843 h 866181"/>
              <a:gd name="connsiteX140" fmla="*/ 500063 w 1881507"/>
              <a:gd name="connsiteY140" fmla="*/ 458987 h 866181"/>
              <a:gd name="connsiteX141" fmla="*/ 347662 w 1881507"/>
              <a:gd name="connsiteY141" fmla="*/ 478037 h 866181"/>
              <a:gd name="connsiteX142" fmla="*/ 250031 w 1881507"/>
              <a:gd name="connsiteY142" fmla="*/ 508993 h 866181"/>
              <a:gd name="connsiteX143" fmla="*/ 185737 w 1881507"/>
              <a:gd name="connsiteY143" fmla="*/ 542331 h 866181"/>
              <a:gd name="connsiteX0" fmla="*/ 185737 w 1881701"/>
              <a:gd name="connsiteY0" fmla="*/ 542331 h 866181"/>
              <a:gd name="connsiteX1" fmla="*/ 128586 w 1881701"/>
              <a:gd name="connsiteY1" fmla="*/ 582813 h 866181"/>
              <a:gd name="connsiteX2" fmla="*/ 85726 w 1881701"/>
              <a:gd name="connsiteY2" fmla="*/ 601862 h 866181"/>
              <a:gd name="connsiteX3" fmla="*/ 11906 w 1881701"/>
              <a:gd name="connsiteY3" fmla="*/ 628056 h 866181"/>
              <a:gd name="connsiteX4" fmla="*/ 33337 w 1881701"/>
              <a:gd name="connsiteY4" fmla="*/ 566143 h 866181"/>
              <a:gd name="connsiteX5" fmla="*/ 0 w 1881701"/>
              <a:gd name="connsiteY5" fmla="*/ 520899 h 866181"/>
              <a:gd name="connsiteX6" fmla="*/ 42863 w 1881701"/>
              <a:gd name="connsiteY6" fmla="*/ 418508 h 866181"/>
              <a:gd name="connsiteX7" fmla="*/ 2381 w 1881701"/>
              <a:gd name="connsiteY7" fmla="*/ 354212 h 866181"/>
              <a:gd name="connsiteX8" fmla="*/ 83343 w 1881701"/>
              <a:gd name="connsiteY8" fmla="*/ 351830 h 866181"/>
              <a:gd name="connsiteX9" fmla="*/ 152401 w 1881701"/>
              <a:gd name="connsiteY9" fmla="*/ 368500 h 866181"/>
              <a:gd name="connsiteX10" fmla="*/ 269081 w 1881701"/>
              <a:gd name="connsiteY10" fmla="*/ 380405 h 866181"/>
              <a:gd name="connsiteX11" fmla="*/ 369094 w 1881701"/>
              <a:gd name="connsiteY11" fmla="*/ 385168 h 866181"/>
              <a:gd name="connsiteX12" fmla="*/ 652463 w 1881701"/>
              <a:gd name="connsiteY12" fmla="*/ 380406 h 866181"/>
              <a:gd name="connsiteX13" fmla="*/ 1042987 w 1881701"/>
              <a:gd name="connsiteY13" fmla="*/ 375644 h 866181"/>
              <a:gd name="connsiteX14" fmla="*/ 1345406 w 1881701"/>
              <a:gd name="connsiteY14" fmla="*/ 378025 h 866181"/>
              <a:gd name="connsiteX15" fmla="*/ 1466850 w 1881701"/>
              <a:gd name="connsiteY15" fmla="*/ 370881 h 866181"/>
              <a:gd name="connsiteX16" fmla="*/ 1531143 w 1881701"/>
              <a:gd name="connsiteY16" fmla="*/ 294682 h 866181"/>
              <a:gd name="connsiteX17" fmla="*/ 1557337 w 1881701"/>
              <a:gd name="connsiteY17" fmla="*/ 230388 h 866181"/>
              <a:gd name="connsiteX18" fmla="*/ 1581150 w 1881701"/>
              <a:gd name="connsiteY18" fmla="*/ 173237 h 866181"/>
              <a:gd name="connsiteX19" fmla="*/ 1595437 w 1881701"/>
              <a:gd name="connsiteY19" fmla="*/ 113706 h 866181"/>
              <a:gd name="connsiteX20" fmla="*/ 1590675 w 1881701"/>
              <a:gd name="connsiteY20" fmla="*/ 85131 h 866181"/>
              <a:gd name="connsiteX21" fmla="*/ 1562100 w 1881701"/>
              <a:gd name="connsiteY21" fmla="*/ 63700 h 866181"/>
              <a:gd name="connsiteX22" fmla="*/ 1533526 w 1881701"/>
              <a:gd name="connsiteY22" fmla="*/ 35124 h 866181"/>
              <a:gd name="connsiteX23" fmla="*/ 1540668 w 1881701"/>
              <a:gd name="connsiteY23" fmla="*/ 4168 h 866181"/>
              <a:gd name="connsiteX24" fmla="*/ 1566862 w 1881701"/>
              <a:gd name="connsiteY24" fmla="*/ 1787 h 866181"/>
              <a:gd name="connsiteX25" fmla="*/ 1600200 w 1881701"/>
              <a:gd name="connsiteY25" fmla="*/ 13693 h 866181"/>
              <a:gd name="connsiteX26" fmla="*/ 1643062 w 1881701"/>
              <a:gd name="connsiteY26" fmla="*/ 27981 h 866181"/>
              <a:gd name="connsiteX27" fmla="*/ 1688306 w 1881701"/>
              <a:gd name="connsiteY27" fmla="*/ 32743 h 866181"/>
              <a:gd name="connsiteX28" fmla="*/ 1716881 w 1881701"/>
              <a:gd name="connsiteY28" fmla="*/ 42268 h 866181"/>
              <a:gd name="connsiteX29" fmla="*/ 1731169 w 1881701"/>
              <a:gd name="connsiteY29" fmla="*/ 61319 h 866181"/>
              <a:gd name="connsiteX30" fmla="*/ 1697831 w 1881701"/>
              <a:gd name="connsiteY30" fmla="*/ 87512 h 866181"/>
              <a:gd name="connsiteX31" fmla="*/ 1647825 w 1881701"/>
              <a:gd name="connsiteY31" fmla="*/ 120850 h 866181"/>
              <a:gd name="connsiteX32" fmla="*/ 1635919 w 1881701"/>
              <a:gd name="connsiteY32" fmla="*/ 154187 h 866181"/>
              <a:gd name="connsiteX33" fmla="*/ 1621631 w 1881701"/>
              <a:gd name="connsiteY33" fmla="*/ 204194 h 866181"/>
              <a:gd name="connsiteX34" fmla="*/ 1619251 w 1881701"/>
              <a:gd name="connsiteY34" fmla="*/ 266106 h 866181"/>
              <a:gd name="connsiteX35" fmla="*/ 1628775 w 1881701"/>
              <a:gd name="connsiteY35" fmla="*/ 332781 h 866181"/>
              <a:gd name="connsiteX36" fmla="*/ 1657350 w 1881701"/>
              <a:gd name="connsiteY36" fmla="*/ 363737 h 866181"/>
              <a:gd name="connsiteX37" fmla="*/ 1726406 w 1881701"/>
              <a:gd name="connsiteY37" fmla="*/ 351831 h 866181"/>
              <a:gd name="connsiteX38" fmla="*/ 1776412 w 1881701"/>
              <a:gd name="connsiteY38" fmla="*/ 337543 h 866181"/>
              <a:gd name="connsiteX39" fmla="*/ 1821656 w 1881701"/>
              <a:gd name="connsiteY39" fmla="*/ 308968 h 866181"/>
              <a:gd name="connsiteX40" fmla="*/ 1838326 w 1881701"/>
              <a:gd name="connsiteY40" fmla="*/ 275631 h 866181"/>
              <a:gd name="connsiteX41" fmla="*/ 1809750 w 1881701"/>
              <a:gd name="connsiteY41" fmla="*/ 242293 h 866181"/>
              <a:gd name="connsiteX42" fmla="*/ 1869281 w 1881701"/>
              <a:gd name="connsiteY42" fmla="*/ 249438 h 866181"/>
              <a:gd name="connsiteX43" fmla="*/ 1881187 w 1881701"/>
              <a:gd name="connsiteY43" fmla="*/ 292300 h 866181"/>
              <a:gd name="connsiteX44" fmla="*/ 1859757 w 1881701"/>
              <a:gd name="connsiteY44" fmla="*/ 323256 h 866181"/>
              <a:gd name="connsiteX45" fmla="*/ 1847850 w 1881701"/>
              <a:gd name="connsiteY45" fmla="*/ 351831 h 866181"/>
              <a:gd name="connsiteX46" fmla="*/ 1800225 w 1881701"/>
              <a:gd name="connsiteY46" fmla="*/ 392312 h 866181"/>
              <a:gd name="connsiteX47" fmla="*/ 1802606 w 1881701"/>
              <a:gd name="connsiteY47" fmla="*/ 399456 h 866181"/>
              <a:gd name="connsiteX48" fmla="*/ 1807369 w 1881701"/>
              <a:gd name="connsiteY48" fmla="*/ 406600 h 866181"/>
              <a:gd name="connsiteX49" fmla="*/ 1812131 w 1881701"/>
              <a:gd name="connsiteY49" fmla="*/ 420887 h 866181"/>
              <a:gd name="connsiteX50" fmla="*/ 1824037 w 1881701"/>
              <a:gd name="connsiteY50" fmla="*/ 442318 h 866181"/>
              <a:gd name="connsiteX51" fmla="*/ 1821656 w 1881701"/>
              <a:gd name="connsiteY51" fmla="*/ 480418 h 866181"/>
              <a:gd name="connsiteX52" fmla="*/ 1816894 w 1881701"/>
              <a:gd name="connsiteY52" fmla="*/ 487562 h 866181"/>
              <a:gd name="connsiteX53" fmla="*/ 1788319 w 1881701"/>
              <a:gd name="connsiteY53" fmla="*/ 480418 h 866181"/>
              <a:gd name="connsiteX54" fmla="*/ 1781175 w 1881701"/>
              <a:gd name="connsiteY54" fmla="*/ 478037 h 866181"/>
              <a:gd name="connsiteX55" fmla="*/ 1774031 w 1881701"/>
              <a:gd name="connsiteY55" fmla="*/ 475656 h 866181"/>
              <a:gd name="connsiteX56" fmla="*/ 1759744 w 1881701"/>
              <a:gd name="connsiteY56" fmla="*/ 454225 h 866181"/>
              <a:gd name="connsiteX57" fmla="*/ 1754981 w 1881701"/>
              <a:gd name="connsiteY57" fmla="*/ 447081 h 866181"/>
              <a:gd name="connsiteX58" fmla="*/ 1747837 w 1881701"/>
              <a:gd name="connsiteY58" fmla="*/ 432793 h 866181"/>
              <a:gd name="connsiteX59" fmla="*/ 1728787 w 1881701"/>
              <a:gd name="connsiteY59" fmla="*/ 420887 h 866181"/>
              <a:gd name="connsiteX60" fmla="*/ 1721644 w 1881701"/>
              <a:gd name="connsiteY60" fmla="*/ 416125 h 866181"/>
              <a:gd name="connsiteX61" fmla="*/ 1707356 w 1881701"/>
              <a:gd name="connsiteY61" fmla="*/ 411362 h 866181"/>
              <a:gd name="connsiteX62" fmla="*/ 1690687 w 1881701"/>
              <a:gd name="connsiteY62" fmla="*/ 413743 h 866181"/>
              <a:gd name="connsiteX63" fmla="*/ 1654969 w 1881701"/>
              <a:gd name="connsiteY63" fmla="*/ 420887 h 866181"/>
              <a:gd name="connsiteX64" fmla="*/ 1647825 w 1881701"/>
              <a:gd name="connsiteY64" fmla="*/ 435175 h 866181"/>
              <a:gd name="connsiteX65" fmla="*/ 1652587 w 1881701"/>
              <a:gd name="connsiteY65" fmla="*/ 518518 h 866181"/>
              <a:gd name="connsiteX66" fmla="*/ 1657350 w 1881701"/>
              <a:gd name="connsiteY66" fmla="*/ 532806 h 866181"/>
              <a:gd name="connsiteX67" fmla="*/ 1662112 w 1881701"/>
              <a:gd name="connsiteY67" fmla="*/ 549475 h 866181"/>
              <a:gd name="connsiteX68" fmla="*/ 1666875 w 1881701"/>
              <a:gd name="connsiteY68" fmla="*/ 556618 h 866181"/>
              <a:gd name="connsiteX69" fmla="*/ 1676400 w 1881701"/>
              <a:gd name="connsiteY69" fmla="*/ 568525 h 866181"/>
              <a:gd name="connsiteX70" fmla="*/ 1678781 w 1881701"/>
              <a:gd name="connsiteY70" fmla="*/ 575668 h 866181"/>
              <a:gd name="connsiteX71" fmla="*/ 1688306 w 1881701"/>
              <a:gd name="connsiteY71" fmla="*/ 589956 h 866181"/>
              <a:gd name="connsiteX72" fmla="*/ 1693069 w 1881701"/>
              <a:gd name="connsiteY72" fmla="*/ 597100 h 866181"/>
              <a:gd name="connsiteX73" fmla="*/ 1697831 w 1881701"/>
              <a:gd name="connsiteY73" fmla="*/ 611387 h 866181"/>
              <a:gd name="connsiteX74" fmla="*/ 1707356 w 1881701"/>
              <a:gd name="connsiteY74" fmla="*/ 625675 h 866181"/>
              <a:gd name="connsiteX75" fmla="*/ 1714500 w 1881701"/>
              <a:gd name="connsiteY75" fmla="*/ 647106 h 866181"/>
              <a:gd name="connsiteX76" fmla="*/ 1716881 w 1881701"/>
              <a:gd name="connsiteY76" fmla="*/ 654250 h 866181"/>
              <a:gd name="connsiteX77" fmla="*/ 1731169 w 1881701"/>
              <a:gd name="connsiteY77" fmla="*/ 661393 h 866181"/>
              <a:gd name="connsiteX78" fmla="*/ 1781175 w 1881701"/>
              <a:gd name="connsiteY78" fmla="*/ 654250 h 866181"/>
              <a:gd name="connsiteX79" fmla="*/ 1788319 w 1881701"/>
              <a:gd name="connsiteY79" fmla="*/ 649487 h 866181"/>
              <a:gd name="connsiteX80" fmla="*/ 1802606 w 1881701"/>
              <a:gd name="connsiteY80" fmla="*/ 644725 h 866181"/>
              <a:gd name="connsiteX81" fmla="*/ 1809750 w 1881701"/>
              <a:gd name="connsiteY81" fmla="*/ 639962 h 866181"/>
              <a:gd name="connsiteX82" fmla="*/ 1852612 w 1881701"/>
              <a:gd name="connsiteY82" fmla="*/ 639962 h 866181"/>
              <a:gd name="connsiteX83" fmla="*/ 1859756 w 1881701"/>
              <a:gd name="connsiteY83" fmla="*/ 644725 h 866181"/>
              <a:gd name="connsiteX84" fmla="*/ 1862137 w 1881701"/>
              <a:gd name="connsiteY84" fmla="*/ 651868 h 866181"/>
              <a:gd name="connsiteX85" fmla="*/ 1866900 w 1881701"/>
              <a:gd name="connsiteY85" fmla="*/ 659012 h 866181"/>
              <a:gd name="connsiteX86" fmla="*/ 1864519 w 1881701"/>
              <a:gd name="connsiteY86" fmla="*/ 692350 h 866181"/>
              <a:gd name="connsiteX87" fmla="*/ 1857375 w 1881701"/>
              <a:gd name="connsiteY87" fmla="*/ 699493 h 866181"/>
              <a:gd name="connsiteX88" fmla="*/ 1854994 w 1881701"/>
              <a:gd name="connsiteY88" fmla="*/ 706637 h 866181"/>
              <a:gd name="connsiteX89" fmla="*/ 1840706 w 1881701"/>
              <a:gd name="connsiteY89" fmla="*/ 718543 h 866181"/>
              <a:gd name="connsiteX90" fmla="*/ 1833562 w 1881701"/>
              <a:gd name="connsiteY90" fmla="*/ 720925 h 866181"/>
              <a:gd name="connsiteX91" fmla="*/ 1826419 w 1881701"/>
              <a:gd name="connsiteY91" fmla="*/ 725687 h 866181"/>
              <a:gd name="connsiteX92" fmla="*/ 1793081 w 1881701"/>
              <a:gd name="connsiteY92" fmla="*/ 735212 h 866181"/>
              <a:gd name="connsiteX93" fmla="*/ 1785937 w 1881701"/>
              <a:gd name="connsiteY93" fmla="*/ 737593 h 866181"/>
              <a:gd name="connsiteX94" fmla="*/ 1771650 w 1881701"/>
              <a:gd name="connsiteY94" fmla="*/ 747118 h 866181"/>
              <a:gd name="connsiteX95" fmla="*/ 1762125 w 1881701"/>
              <a:gd name="connsiteY95" fmla="*/ 759025 h 866181"/>
              <a:gd name="connsiteX96" fmla="*/ 1754981 w 1881701"/>
              <a:gd name="connsiteY96" fmla="*/ 780456 h 866181"/>
              <a:gd name="connsiteX97" fmla="*/ 1752600 w 1881701"/>
              <a:gd name="connsiteY97" fmla="*/ 787600 h 866181"/>
              <a:gd name="connsiteX98" fmla="*/ 1747837 w 1881701"/>
              <a:gd name="connsiteY98" fmla="*/ 794743 h 866181"/>
              <a:gd name="connsiteX99" fmla="*/ 1745456 w 1881701"/>
              <a:gd name="connsiteY99" fmla="*/ 832843 h 866181"/>
              <a:gd name="connsiteX100" fmla="*/ 1743075 w 1881701"/>
              <a:gd name="connsiteY100" fmla="*/ 839987 h 866181"/>
              <a:gd name="connsiteX101" fmla="*/ 1733550 w 1881701"/>
              <a:gd name="connsiteY101" fmla="*/ 854275 h 866181"/>
              <a:gd name="connsiteX102" fmla="*/ 1712119 w 1881701"/>
              <a:gd name="connsiteY102" fmla="*/ 863800 h 866181"/>
              <a:gd name="connsiteX103" fmla="*/ 1704975 w 1881701"/>
              <a:gd name="connsiteY103" fmla="*/ 866181 h 866181"/>
              <a:gd name="connsiteX104" fmla="*/ 1688306 w 1881701"/>
              <a:gd name="connsiteY104" fmla="*/ 863800 h 866181"/>
              <a:gd name="connsiteX105" fmla="*/ 1678781 w 1881701"/>
              <a:gd name="connsiteY105" fmla="*/ 849512 h 866181"/>
              <a:gd name="connsiteX106" fmla="*/ 1674019 w 1881701"/>
              <a:gd name="connsiteY106" fmla="*/ 842368 h 866181"/>
              <a:gd name="connsiteX107" fmla="*/ 1676400 w 1881701"/>
              <a:gd name="connsiteY107" fmla="*/ 806650 h 866181"/>
              <a:gd name="connsiteX108" fmla="*/ 1678781 w 1881701"/>
              <a:gd name="connsiteY108" fmla="*/ 799506 h 866181"/>
              <a:gd name="connsiteX109" fmla="*/ 1676400 w 1881701"/>
              <a:gd name="connsiteY109" fmla="*/ 739975 h 866181"/>
              <a:gd name="connsiteX110" fmla="*/ 1671637 w 1881701"/>
              <a:gd name="connsiteY110" fmla="*/ 725687 h 866181"/>
              <a:gd name="connsiteX111" fmla="*/ 1664494 w 1881701"/>
              <a:gd name="connsiteY111" fmla="*/ 711400 h 866181"/>
              <a:gd name="connsiteX112" fmla="*/ 1657350 w 1881701"/>
              <a:gd name="connsiteY112" fmla="*/ 706637 h 866181"/>
              <a:gd name="connsiteX113" fmla="*/ 1654969 w 1881701"/>
              <a:gd name="connsiteY113" fmla="*/ 699493 h 866181"/>
              <a:gd name="connsiteX114" fmla="*/ 1645444 w 1881701"/>
              <a:gd name="connsiteY114" fmla="*/ 685206 h 866181"/>
              <a:gd name="connsiteX115" fmla="*/ 1643062 w 1881701"/>
              <a:gd name="connsiteY115" fmla="*/ 678062 h 866181"/>
              <a:gd name="connsiteX116" fmla="*/ 1635919 w 1881701"/>
              <a:gd name="connsiteY116" fmla="*/ 673300 h 866181"/>
              <a:gd name="connsiteX117" fmla="*/ 1624012 w 1881701"/>
              <a:gd name="connsiteY117" fmla="*/ 651868 h 866181"/>
              <a:gd name="connsiteX118" fmla="*/ 1619250 w 1881701"/>
              <a:gd name="connsiteY118" fmla="*/ 644725 h 866181"/>
              <a:gd name="connsiteX119" fmla="*/ 1614487 w 1881701"/>
              <a:gd name="connsiteY119" fmla="*/ 637581 h 866181"/>
              <a:gd name="connsiteX120" fmla="*/ 1609725 w 1881701"/>
              <a:gd name="connsiteY120" fmla="*/ 620912 h 866181"/>
              <a:gd name="connsiteX121" fmla="*/ 1604962 w 1881701"/>
              <a:gd name="connsiteY121" fmla="*/ 606625 h 866181"/>
              <a:gd name="connsiteX122" fmla="*/ 1602581 w 1881701"/>
              <a:gd name="connsiteY122" fmla="*/ 599481 h 866181"/>
              <a:gd name="connsiteX123" fmla="*/ 1597819 w 1881701"/>
              <a:gd name="connsiteY123" fmla="*/ 582812 h 866181"/>
              <a:gd name="connsiteX124" fmla="*/ 1590675 w 1881701"/>
              <a:gd name="connsiteY124" fmla="*/ 575668 h 866181"/>
              <a:gd name="connsiteX125" fmla="*/ 1585912 w 1881701"/>
              <a:gd name="connsiteY125" fmla="*/ 568525 h 866181"/>
              <a:gd name="connsiteX126" fmla="*/ 1571625 w 1881701"/>
              <a:gd name="connsiteY126" fmla="*/ 559000 h 866181"/>
              <a:gd name="connsiteX127" fmla="*/ 1557337 w 1881701"/>
              <a:gd name="connsiteY127" fmla="*/ 547093 h 866181"/>
              <a:gd name="connsiteX128" fmla="*/ 1547812 w 1881701"/>
              <a:gd name="connsiteY128" fmla="*/ 537568 h 866181"/>
              <a:gd name="connsiteX129" fmla="*/ 1538287 w 1881701"/>
              <a:gd name="connsiteY129" fmla="*/ 528043 h 866181"/>
              <a:gd name="connsiteX130" fmla="*/ 1526381 w 1881701"/>
              <a:gd name="connsiteY130" fmla="*/ 513756 h 866181"/>
              <a:gd name="connsiteX131" fmla="*/ 1521619 w 1881701"/>
              <a:gd name="connsiteY131" fmla="*/ 506612 h 866181"/>
              <a:gd name="connsiteX132" fmla="*/ 1514475 w 1881701"/>
              <a:gd name="connsiteY132" fmla="*/ 504231 h 866181"/>
              <a:gd name="connsiteX133" fmla="*/ 1502569 w 1881701"/>
              <a:gd name="connsiteY133" fmla="*/ 492325 h 866181"/>
              <a:gd name="connsiteX134" fmla="*/ 1490662 w 1881701"/>
              <a:gd name="connsiteY134" fmla="*/ 478037 h 866181"/>
              <a:gd name="connsiteX135" fmla="*/ 1469231 w 1881701"/>
              <a:gd name="connsiteY135" fmla="*/ 468512 h 866181"/>
              <a:gd name="connsiteX136" fmla="*/ 1231106 w 1881701"/>
              <a:gd name="connsiteY136" fmla="*/ 466131 h 866181"/>
              <a:gd name="connsiteX137" fmla="*/ 1031081 w 1881701"/>
              <a:gd name="connsiteY137" fmla="*/ 456606 h 866181"/>
              <a:gd name="connsiteX138" fmla="*/ 840581 w 1881701"/>
              <a:gd name="connsiteY138" fmla="*/ 454225 h 866181"/>
              <a:gd name="connsiteX139" fmla="*/ 750094 w 1881701"/>
              <a:gd name="connsiteY139" fmla="*/ 451843 h 866181"/>
              <a:gd name="connsiteX140" fmla="*/ 500063 w 1881701"/>
              <a:gd name="connsiteY140" fmla="*/ 458987 h 866181"/>
              <a:gd name="connsiteX141" fmla="*/ 347662 w 1881701"/>
              <a:gd name="connsiteY141" fmla="*/ 478037 h 866181"/>
              <a:gd name="connsiteX142" fmla="*/ 250031 w 1881701"/>
              <a:gd name="connsiteY142" fmla="*/ 508993 h 866181"/>
              <a:gd name="connsiteX143" fmla="*/ 185737 w 1881701"/>
              <a:gd name="connsiteY143" fmla="*/ 542331 h 866181"/>
              <a:gd name="connsiteX0" fmla="*/ 185737 w 1881432"/>
              <a:gd name="connsiteY0" fmla="*/ 542331 h 866181"/>
              <a:gd name="connsiteX1" fmla="*/ 128586 w 1881432"/>
              <a:gd name="connsiteY1" fmla="*/ 582813 h 866181"/>
              <a:gd name="connsiteX2" fmla="*/ 85726 w 1881432"/>
              <a:gd name="connsiteY2" fmla="*/ 601862 h 866181"/>
              <a:gd name="connsiteX3" fmla="*/ 11906 w 1881432"/>
              <a:gd name="connsiteY3" fmla="*/ 628056 h 866181"/>
              <a:gd name="connsiteX4" fmla="*/ 33337 w 1881432"/>
              <a:gd name="connsiteY4" fmla="*/ 566143 h 866181"/>
              <a:gd name="connsiteX5" fmla="*/ 0 w 1881432"/>
              <a:gd name="connsiteY5" fmla="*/ 520899 h 866181"/>
              <a:gd name="connsiteX6" fmla="*/ 42863 w 1881432"/>
              <a:gd name="connsiteY6" fmla="*/ 418508 h 866181"/>
              <a:gd name="connsiteX7" fmla="*/ 2381 w 1881432"/>
              <a:gd name="connsiteY7" fmla="*/ 354212 h 866181"/>
              <a:gd name="connsiteX8" fmla="*/ 83343 w 1881432"/>
              <a:gd name="connsiteY8" fmla="*/ 351830 h 866181"/>
              <a:gd name="connsiteX9" fmla="*/ 152401 w 1881432"/>
              <a:gd name="connsiteY9" fmla="*/ 368500 h 866181"/>
              <a:gd name="connsiteX10" fmla="*/ 269081 w 1881432"/>
              <a:gd name="connsiteY10" fmla="*/ 380405 h 866181"/>
              <a:gd name="connsiteX11" fmla="*/ 369094 w 1881432"/>
              <a:gd name="connsiteY11" fmla="*/ 385168 h 866181"/>
              <a:gd name="connsiteX12" fmla="*/ 652463 w 1881432"/>
              <a:gd name="connsiteY12" fmla="*/ 380406 h 866181"/>
              <a:gd name="connsiteX13" fmla="*/ 1042987 w 1881432"/>
              <a:gd name="connsiteY13" fmla="*/ 375644 h 866181"/>
              <a:gd name="connsiteX14" fmla="*/ 1345406 w 1881432"/>
              <a:gd name="connsiteY14" fmla="*/ 378025 h 866181"/>
              <a:gd name="connsiteX15" fmla="*/ 1466850 w 1881432"/>
              <a:gd name="connsiteY15" fmla="*/ 370881 h 866181"/>
              <a:gd name="connsiteX16" fmla="*/ 1531143 w 1881432"/>
              <a:gd name="connsiteY16" fmla="*/ 294682 h 866181"/>
              <a:gd name="connsiteX17" fmla="*/ 1557337 w 1881432"/>
              <a:gd name="connsiteY17" fmla="*/ 230388 h 866181"/>
              <a:gd name="connsiteX18" fmla="*/ 1581150 w 1881432"/>
              <a:gd name="connsiteY18" fmla="*/ 173237 h 866181"/>
              <a:gd name="connsiteX19" fmla="*/ 1595437 w 1881432"/>
              <a:gd name="connsiteY19" fmla="*/ 113706 h 866181"/>
              <a:gd name="connsiteX20" fmla="*/ 1590675 w 1881432"/>
              <a:gd name="connsiteY20" fmla="*/ 85131 h 866181"/>
              <a:gd name="connsiteX21" fmla="*/ 1562100 w 1881432"/>
              <a:gd name="connsiteY21" fmla="*/ 63700 h 866181"/>
              <a:gd name="connsiteX22" fmla="*/ 1533526 w 1881432"/>
              <a:gd name="connsiteY22" fmla="*/ 35124 h 866181"/>
              <a:gd name="connsiteX23" fmla="*/ 1540668 w 1881432"/>
              <a:gd name="connsiteY23" fmla="*/ 4168 h 866181"/>
              <a:gd name="connsiteX24" fmla="*/ 1566862 w 1881432"/>
              <a:gd name="connsiteY24" fmla="*/ 1787 h 866181"/>
              <a:gd name="connsiteX25" fmla="*/ 1600200 w 1881432"/>
              <a:gd name="connsiteY25" fmla="*/ 13693 h 866181"/>
              <a:gd name="connsiteX26" fmla="*/ 1643062 w 1881432"/>
              <a:gd name="connsiteY26" fmla="*/ 27981 h 866181"/>
              <a:gd name="connsiteX27" fmla="*/ 1688306 w 1881432"/>
              <a:gd name="connsiteY27" fmla="*/ 32743 h 866181"/>
              <a:gd name="connsiteX28" fmla="*/ 1716881 w 1881432"/>
              <a:gd name="connsiteY28" fmla="*/ 42268 h 866181"/>
              <a:gd name="connsiteX29" fmla="*/ 1731169 w 1881432"/>
              <a:gd name="connsiteY29" fmla="*/ 61319 h 866181"/>
              <a:gd name="connsiteX30" fmla="*/ 1697831 w 1881432"/>
              <a:gd name="connsiteY30" fmla="*/ 87512 h 866181"/>
              <a:gd name="connsiteX31" fmla="*/ 1647825 w 1881432"/>
              <a:gd name="connsiteY31" fmla="*/ 120850 h 866181"/>
              <a:gd name="connsiteX32" fmla="*/ 1635919 w 1881432"/>
              <a:gd name="connsiteY32" fmla="*/ 154187 h 866181"/>
              <a:gd name="connsiteX33" fmla="*/ 1621631 w 1881432"/>
              <a:gd name="connsiteY33" fmla="*/ 204194 h 866181"/>
              <a:gd name="connsiteX34" fmla="*/ 1619251 w 1881432"/>
              <a:gd name="connsiteY34" fmla="*/ 266106 h 866181"/>
              <a:gd name="connsiteX35" fmla="*/ 1628775 w 1881432"/>
              <a:gd name="connsiteY35" fmla="*/ 332781 h 866181"/>
              <a:gd name="connsiteX36" fmla="*/ 1657350 w 1881432"/>
              <a:gd name="connsiteY36" fmla="*/ 363737 h 866181"/>
              <a:gd name="connsiteX37" fmla="*/ 1726406 w 1881432"/>
              <a:gd name="connsiteY37" fmla="*/ 351831 h 866181"/>
              <a:gd name="connsiteX38" fmla="*/ 1776412 w 1881432"/>
              <a:gd name="connsiteY38" fmla="*/ 337543 h 866181"/>
              <a:gd name="connsiteX39" fmla="*/ 1821656 w 1881432"/>
              <a:gd name="connsiteY39" fmla="*/ 308968 h 866181"/>
              <a:gd name="connsiteX40" fmla="*/ 1838326 w 1881432"/>
              <a:gd name="connsiteY40" fmla="*/ 275631 h 866181"/>
              <a:gd name="connsiteX41" fmla="*/ 1838325 w 1881432"/>
              <a:gd name="connsiteY41" fmla="*/ 232768 h 866181"/>
              <a:gd name="connsiteX42" fmla="*/ 1869281 w 1881432"/>
              <a:gd name="connsiteY42" fmla="*/ 249438 h 866181"/>
              <a:gd name="connsiteX43" fmla="*/ 1881187 w 1881432"/>
              <a:gd name="connsiteY43" fmla="*/ 292300 h 866181"/>
              <a:gd name="connsiteX44" fmla="*/ 1859757 w 1881432"/>
              <a:gd name="connsiteY44" fmla="*/ 323256 h 866181"/>
              <a:gd name="connsiteX45" fmla="*/ 1847850 w 1881432"/>
              <a:gd name="connsiteY45" fmla="*/ 351831 h 866181"/>
              <a:gd name="connsiteX46" fmla="*/ 1800225 w 1881432"/>
              <a:gd name="connsiteY46" fmla="*/ 392312 h 866181"/>
              <a:gd name="connsiteX47" fmla="*/ 1802606 w 1881432"/>
              <a:gd name="connsiteY47" fmla="*/ 399456 h 866181"/>
              <a:gd name="connsiteX48" fmla="*/ 1807369 w 1881432"/>
              <a:gd name="connsiteY48" fmla="*/ 406600 h 866181"/>
              <a:gd name="connsiteX49" fmla="*/ 1812131 w 1881432"/>
              <a:gd name="connsiteY49" fmla="*/ 420887 h 866181"/>
              <a:gd name="connsiteX50" fmla="*/ 1824037 w 1881432"/>
              <a:gd name="connsiteY50" fmla="*/ 442318 h 866181"/>
              <a:gd name="connsiteX51" fmla="*/ 1821656 w 1881432"/>
              <a:gd name="connsiteY51" fmla="*/ 480418 h 866181"/>
              <a:gd name="connsiteX52" fmla="*/ 1816894 w 1881432"/>
              <a:gd name="connsiteY52" fmla="*/ 487562 h 866181"/>
              <a:gd name="connsiteX53" fmla="*/ 1788319 w 1881432"/>
              <a:gd name="connsiteY53" fmla="*/ 480418 h 866181"/>
              <a:gd name="connsiteX54" fmla="*/ 1781175 w 1881432"/>
              <a:gd name="connsiteY54" fmla="*/ 478037 h 866181"/>
              <a:gd name="connsiteX55" fmla="*/ 1774031 w 1881432"/>
              <a:gd name="connsiteY55" fmla="*/ 475656 h 866181"/>
              <a:gd name="connsiteX56" fmla="*/ 1759744 w 1881432"/>
              <a:gd name="connsiteY56" fmla="*/ 454225 h 866181"/>
              <a:gd name="connsiteX57" fmla="*/ 1754981 w 1881432"/>
              <a:gd name="connsiteY57" fmla="*/ 447081 h 866181"/>
              <a:gd name="connsiteX58" fmla="*/ 1747837 w 1881432"/>
              <a:gd name="connsiteY58" fmla="*/ 432793 h 866181"/>
              <a:gd name="connsiteX59" fmla="*/ 1728787 w 1881432"/>
              <a:gd name="connsiteY59" fmla="*/ 420887 h 866181"/>
              <a:gd name="connsiteX60" fmla="*/ 1721644 w 1881432"/>
              <a:gd name="connsiteY60" fmla="*/ 416125 h 866181"/>
              <a:gd name="connsiteX61" fmla="*/ 1707356 w 1881432"/>
              <a:gd name="connsiteY61" fmla="*/ 411362 h 866181"/>
              <a:gd name="connsiteX62" fmla="*/ 1690687 w 1881432"/>
              <a:gd name="connsiteY62" fmla="*/ 413743 h 866181"/>
              <a:gd name="connsiteX63" fmla="*/ 1654969 w 1881432"/>
              <a:gd name="connsiteY63" fmla="*/ 420887 h 866181"/>
              <a:gd name="connsiteX64" fmla="*/ 1647825 w 1881432"/>
              <a:gd name="connsiteY64" fmla="*/ 435175 h 866181"/>
              <a:gd name="connsiteX65" fmla="*/ 1652587 w 1881432"/>
              <a:gd name="connsiteY65" fmla="*/ 518518 h 866181"/>
              <a:gd name="connsiteX66" fmla="*/ 1657350 w 1881432"/>
              <a:gd name="connsiteY66" fmla="*/ 532806 h 866181"/>
              <a:gd name="connsiteX67" fmla="*/ 1662112 w 1881432"/>
              <a:gd name="connsiteY67" fmla="*/ 549475 h 866181"/>
              <a:gd name="connsiteX68" fmla="*/ 1666875 w 1881432"/>
              <a:gd name="connsiteY68" fmla="*/ 556618 h 866181"/>
              <a:gd name="connsiteX69" fmla="*/ 1676400 w 1881432"/>
              <a:gd name="connsiteY69" fmla="*/ 568525 h 866181"/>
              <a:gd name="connsiteX70" fmla="*/ 1678781 w 1881432"/>
              <a:gd name="connsiteY70" fmla="*/ 575668 h 866181"/>
              <a:gd name="connsiteX71" fmla="*/ 1688306 w 1881432"/>
              <a:gd name="connsiteY71" fmla="*/ 589956 h 866181"/>
              <a:gd name="connsiteX72" fmla="*/ 1693069 w 1881432"/>
              <a:gd name="connsiteY72" fmla="*/ 597100 h 866181"/>
              <a:gd name="connsiteX73" fmla="*/ 1697831 w 1881432"/>
              <a:gd name="connsiteY73" fmla="*/ 611387 h 866181"/>
              <a:gd name="connsiteX74" fmla="*/ 1707356 w 1881432"/>
              <a:gd name="connsiteY74" fmla="*/ 625675 h 866181"/>
              <a:gd name="connsiteX75" fmla="*/ 1714500 w 1881432"/>
              <a:gd name="connsiteY75" fmla="*/ 647106 h 866181"/>
              <a:gd name="connsiteX76" fmla="*/ 1716881 w 1881432"/>
              <a:gd name="connsiteY76" fmla="*/ 654250 h 866181"/>
              <a:gd name="connsiteX77" fmla="*/ 1731169 w 1881432"/>
              <a:gd name="connsiteY77" fmla="*/ 661393 h 866181"/>
              <a:gd name="connsiteX78" fmla="*/ 1781175 w 1881432"/>
              <a:gd name="connsiteY78" fmla="*/ 654250 h 866181"/>
              <a:gd name="connsiteX79" fmla="*/ 1788319 w 1881432"/>
              <a:gd name="connsiteY79" fmla="*/ 649487 h 866181"/>
              <a:gd name="connsiteX80" fmla="*/ 1802606 w 1881432"/>
              <a:gd name="connsiteY80" fmla="*/ 644725 h 866181"/>
              <a:gd name="connsiteX81" fmla="*/ 1809750 w 1881432"/>
              <a:gd name="connsiteY81" fmla="*/ 639962 h 866181"/>
              <a:gd name="connsiteX82" fmla="*/ 1852612 w 1881432"/>
              <a:gd name="connsiteY82" fmla="*/ 639962 h 866181"/>
              <a:gd name="connsiteX83" fmla="*/ 1859756 w 1881432"/>
              <a:gd name="connsiteY83" fmla="*/ 644725 h 866181"/>
              <a:gd name="connsiteX84" fmla="*/ 1862137 w 1881432"/>
              <a:gd name="connsiteY84" fmla="*/ 651868 h 866181"/>
              <a:gd name="connsiteX85" fmla="*/ 1866900 w 1881432"/>
              <a:gd name="connsiteY85" fmla="*/ 659012 h 866181"/>
              <a:gd name="connsiteX86" fmla="*/ 1864519 w 1881432"/>
              <a:gd name="connsiteY86" fmla="*/ 692350 h 866181"/>
              <a:gd name="connsiteX87" fmla="*/ 1857375 w 1881432"/>
              <a:gd name="connsiteY87" fmla="*/ 699493 h 866181"/>
              <a:gd name="connsiteX88" fmla="*/ 1854994 w 1881432"/>
              <a:gd name="connsiteY88" fmla="*/ 706637 h 866181"/>
              <a:gd name="connsiteX89" fmla="*/ 1840706 w 1881432"/>
              <a:gd name="connsiteY89" fmla="*/ 718543 h 866181"/>
              <a:gd name="connsiteX90" fmla="*/ 1833562 w 1881432"/>
              <a:gd name="connsiteY90" fmla="*/ 720925 h 866181"/>
              <a:gd name="connsiteX91" fmla="*/ 1826419 w 1881432"/>
              <a:gd name="connsiteY91" fmla="*/ 725687 h 866181"/>
              <a:gd name="connsiteX92" fmla="*/ 1793081 w 1881432"/>
              <a:gd name="connsiteY92" fmla="*/ 735212 h 866181"/>
              <a:gd name="connsiteX93" fmla="*/ 1785937 w 1881432"/>
              <a:gd name="connsiteY93" fmla="*/ 737593 h 866181"/>
              <a:gd name="connsiteX94" fmla="*/ 1771650 w 1881432"/>
              <a:gd name="connsiteY94" fmla="*/ 747118 h 866181"/>
              <a:gd name="connsiteX95" fmla="*/ 1762125 w 1881432"/>
              <a:gd name="connsiteY95" fmla="*/ 759025 h 866181"/>
              <a:gd name="connsiteX96" fmla="*/ 1754981 w 1881432"/>
              <a:gd name="connsiteY96" fmla="*/ 780456 h 866181"/>
              <a:gd name="connsiteX97" fmla="*/ 1752600 w 1881432"/>
              <a:gd name="connsiteY97" fmla="*/ 787600 h 866181"/>
              <a:gd name="connsiteX98" fmla="*/ 1747837 w 1881432"/>
              <a:gd name="connsiteY98" fmla="*/ 794743 h 866181"/>
              <a:gd name="connsiteX99" fmla="*/ 1745456 w 1881432"/>
              <a:gd name="connsiteY99" fmla="*/ 832843 h 866181"/>
              <a:gd name="connsiteX100" fmla="*/ 1743075 w 1881432"/>
              <a:gd name="connsiteY100" fmla="*/ 839987 h 866181"/>
              <a:gd name="connsiteX101" fmla="*/ 1733550 w 1881432"/>
              <a:gd name="connsiteY101" fmla="*/ 854275 h 866181"/>
              <a:gd name="connsiteX102" fmla="*/ 1712119 w 1881432"/>
              <a:gd name="connsiteY102" fmla="*/ 863800 h 866181"/>
              <a:gd name="connsiteX103" fmla="*/ 1704975 w 1881432"/>
              <a:gd name="connsiteY103" fmla="*/ 866181 h 866181"/>
              <a:gd name="connsiteX104" fmla="*/ 1688306 w 1881432"/>
              <a:gd name="connsiteY104" fmla="*/ 863800 h 866181"/>
              <a:gd name="connsiteX105" fmla="*/ 1678781 w 1881432"/>
              <a:gd name="connsiteY105" fmla="*/ 849512 h 866181"/>
              <a:gd name="connsiteX106" fmla="*/ 1674019 w 1881432"/>
              <a:gd name="connsiteY106" fmla="*/ 842368 h 866181"/>
              <a:gd name="connsiteX107" fmla="*/ 1676400 w 1881432"/>
              <a:gd name="connsiteY107" fmla="*/ 806650 h 866181"/>
              <a:gd name="connsiteX108" fmla="*/ 1678781 w 1881432"/>
              <a:gd name="connsiteY108" fmla="*/ 799506 h 866181"/>
              <a:gd name="connsiteX109" fmla="*/ 1676400 w 1881432"/>
              <a:gd name="connsiteY109" fmla="*/ 739975 h 866181"/>
              <a:gd name="connsiteX110" fmla="*/ 1671637 w 1881432"/>
              <a:gd name="connsiteY110" fmla="*/ 725687 h 866181"/>
              <a:gd name="connsiteX111" fmla="*/ 1664494 w 1881432"/>
              <a:gd name="connsiteY111" fmla="*/ 711400 h 866181"/>
              <a:gd name="connsiteX112" fmla="*/ 1657350 w 1881432"/>
              <a:gd name="connsiteY112" fmla="*/ 706637 h 866181"/>
              <a:gd name="connsiteX113" fmla="*/ 1654969 w 1881432"/>
              <a:gd name="connsiteY113" fmla="*/ 699493 h 866181"/>
              <a:gd name="connsiteX114" fmla="*/ 1645444 w 1881432"/>
              <a:gd name="connsiteY114" fmla="*/ 685206 h 866181"/>
              <a:gd name="connsiteX115" fmla="*/ 1643062 w 1881432"/>
              <a:gd name="connsiteY115" fmla="*/ 678062 h 866181"/>
              <a:gd name="connsiteX116" fmla="*/ 1635919 w 1881432"/>
              <a:gd name="connsiteY116" fmla="*/ 673300 h 866181"/>
              <a:gd name="connsiteX117" fmla="*/ 1624012 w 1881432"/>
              <a:gd name="connsiteY117" fmla="*/ 651868 h 866181"/>
              <a:gd name="connsiteX118" fmla="*/ 1619250 w 1881432"/>
              <a:gd name="connsiteY118" fmla="*/ 644725 h 866181"/>
              <a:gd name="connsiteX119" fmla="*/ 1614487 w 1881432"/>
              <a:gd name="connsiteY119" fmla="*/ 637581 h 866181"/>
              <a:gd name="connsiteX120" fmla="*/ 1609725 w 1881432"/>
              <a:gd name="connsiteY120" fmla="*/ 620912 h 866181"/>
              <a:gd name="connsiteX121" fmla="*/ 1604962 w 1881432"/>
              <a:gd name="connsiteY121" fmla="*/ 606625 h 866181"/>
              <a:gd name="connsiteX122" fmla="*/ 1602581 w 1881432"/>
              <a:gd name="connsiteY122" fmla="*/ 599481 h 866181"/>
              <a:gd name="connsiteX123" fmla="*/ 1597819 w 1881432"/>
              <a:gd name="connsiteY123" fmla="*/ 582812 h 866181"/>
              <a:gd name="connsiteX124" fmla="*/ 1590675 w 1881432"/>
              <a:gd name="connsiteY124" fmla="*/ 575668 h 866181"/>
              <a:gd name="connsiteX125" fmla="*/ 1585912 w 1881432"/>
              <a:gd name="connsiteY125" fmla="*/ 568525 h 866181"/>
              <a:gd name="connsiteX126" fmla="*/ 1571625 w 1881432"/>
              <a:gd name="connsiteY126" fmla="*/ 559000 h 866181"/>
              <a:gd name="connsiteX127" fmla="*/ 1557337 w 1881432"/>
              <a:gd name="connsiteY127" fmla="*/ 547093 h 866181"/>
              <a:gd name="connsiteX128" fmla="*/ 1547812 w 1881432"/>
              <a:gd name="connsiteY128" fmla="*/ 537568 h 866181"/>
              <a:gd name="connsiteX129" fmla="*/ 1538287 w 1881432"/>
              <a:gd name="connsiteY129" fmla="*/ 528043 h 866181"/>
              <a:gd name="connsiteX130" fmla="*/ 1526381 w 1881432"/>
              <a:gd name="connsiteY130" fmla="*/ 513756 h 866181"/>
              <a:gd name="connsiteX131" fmla="*/ 1521619 w 1881432"/>
              <a:gd name="connsiteY131" fmla="*/ 506612 h 866181"/>
              <a:gd name="connsiteX132" fmla="*/ 1514475 w 1881432"/>
              <a:gd name="connsiteY132" fmla="*/ 504231 h 866181"/>
              <a:gd name="connsiteX133" fmla="*/ 1502569 w 1881432"/>
              <a:gd name="connsiteY133" fmla="*/ 492325 h 866181"/>
              <a:gd name="connsiteX134" fmla="*/ 1490662 w 1881432"/>
              <a:gd name="connsiteY134" fmla="*/ 478037 h 866181"/>
              <a:gd name="connsiteX135" fmla="*/ 1469231 w 1881432"/>
              <a:gd name="connsiteY135" fmla="*/ 468512 h 866181"/>
              <a:gd name="connsiteX136" fmla="*/ 1231106 w 1881432"/>
              <a:gd name="connsiteY136" fmla="*/ 466131 h 866181"/>
              <a:gd name="connsiteX137" fmla="*/ 1031081 w 1881432"/>
              <a:gd name="connsiteY137" fmla="*/ 456606 h 866181"/>
              <a:gd name="connsiteX138" fmla="*/ 840581 w 1881432"/>
              <a:gd name="connsiteY138" fmla="*/ 454225 h 866181"/>
              <a:gd name="connsiteX139" fmla="*/ 750094 w 1881432"/>
              <a:gd name="connsiteY139" fmla="*/ 451843 h 866181"/>
              <a:gd name="connsiteX140" fmla="*/ 500063 w 1881432"/>
              <a:gd name="connsiteY140" fmla="*/ 458987 h 866181"/>
              <a:gd name="connsiteX141" fmla="*/ 347662 w 1881432"/>
              <a:gd name="connsiteY141" fmla="*/ 478037 h 866181"/>
              <a:gd name="connsiteX142" fmla="*/ 250031 w 1881432"/>
              <a:gd name="connsiteY142" fmla="*/ 508993 h 866181"/>
              <a:gd name="connsiteX143" fmla="*/ 185737 w 1881432"/>
              <a:gd name="connsiteY143" fmla="*/ 542331 h 866181"/>
              <a:gd name="connsiteX0" fmla="*/ 185737 w 1890494"/>
              <a:gd name="connsiteY0" fmla="*/ 542331 h 866181"/>
              <a:gd name="connsiteX1" fmla="*/ 128586 w 1890494"/>
              <a:gd name="connsiteY1" fmla="*/ 582813 h 866181"/>
              <a:gd name="connsiteX2" fmla="*/ 85726 w 1890494"/>
              <a:gd name="connsiteY2" fmla="*/ 601862 h 866181"/>
              <a:gd name="connsiteX3" fmla="*/ 11906 w 1890494"/>
              <a:gd name="connsiteY3" fmla="*/ 628056 h 866181"/>
              <a:gd name="connsiteX4" fmla="*/ 33337 w 1890494"/>
              <a:gd name="connsiteY4" fmla="*/ 566143 h 866181"/>
              <a:gd name="connsiteX5" fmla="*/ 0 w 1890494"/>
              <a:gd name="connsiteY5" fmla="*/ 520899 h 866181"/>
              <a:gd name="connsiteX6" fmla="*/ 42863 w 1890494"/>
              <a:gd name="connsiteY6" fmla="*/ 418508 h 866181"/>
              <a:gd name="connsiteX7" fmla="*/ 2381 w 1890494"/>
              <a:gd name="connsiteY7" fmla="*/ 354212 h 866181"/>
              <a:gd name="connsiteX8" fmla="*/ 83343 w 1890494"/>
              <a:gd name="connsiteY8" fmla="*/ 351830 h 866181"/>
              <a:gd name="connsiteX9" fmla="*/ 152401 w 1890494"/>
              <a:gd name="connsiteY9" fmla="*/ 368500 h 866181"/>
              <a:gd name="connsiteX10" fmla="*/ 269081 w 1890494"/>
              <a:gd name="connsiteY10" fmla="*/ 380405 h 866181"/>
              <a:gd name="connsiteX11" fmla="*/ 369094 w 1890494"/>
              <a:gd name="connsiteY11" fmla="*/ 385168 h 866181"/>
              <a:gd name="connsiteX12" fmla="*/ 652463 w 1890494"/>
              <a:gd name="connsiteY12" fmla="*/ 380406 h 866181"/>
              <a:gd name="connsiteX13" fmla="*/ 1042987 w 1890494"/>
              <a:gd name="connsiteY13" fmla="*/ 375644 h 866181"/>
              <a:gd name="connsiteX14" fmla="*/ 1345406 w 1890494"/>
              <a:gd name="connsiteY14" fmla="*/ 378025 h 866181"/>
              <a:gd name="connsiteX15" fmla="*/ 1466850 w 1890494"/>
              <a:gd name="connsiteY15" fmla="*/ 370881 h 866181"/>
              <a:gd name="connsiteX16" fmla="*/ 1531143 w 1890494"/>
              <a:gd name="connsiteY16" fmla="*/ 294682 h 866181"/>
              <a:gd name="connsiteX17" fmla="*/ 1557337 w 1890494"/>
              <a:gd name="connsiteY17" fmla="*/ 230388 h 866181"/>
              <a:gd name="connsiteX18" fmla="*/ 1581150 w 1890494"/>
              <a:gd name="connsiteY18" fmla="*/ 173237 h 866181"/>
              <a:gd name="connsiteX19" fmla="*/ 1595437 w 1890494"/>
              <a:gd name="connsiteY19" fmla="*/ 113706 h 866181"/>
              <a:gd name="connsiteX20" fmla="*/ 1590675 w 1890494"/>
              <a:gd name="connsiteY20" fmla="*/ 85131 h 866181"/>
              <a:gd name="connsiteX21" fmla="*/ 1562100 w 1890494"/>
              <a:gd name="connsiteY21" fmla="*/ 63700 h 866181"/>
              <a:gd name="connsiteX22" fmla="*/ 1533526 w 1890494"/>
              <a:gd name="connsiteY22" fmla="*/ 35124 h 866181"/>
              <a:gd name="connsiteX23" fmla="*/ 1540668 w 1890494"/>
              <a:gd name="connsiteY23" fmla="*/ 4168 h 866181"/>
              <a:gd name="connsiteX24" fmla="*/ 1566862 w 1890494"/>
              <a:gd name="connsiteY24" fmla="*/ 1787 h 866181"/>
              <a:gd name="connsiteX25" fmla="*/ 1600200 w 1890494"/>
              <a:gd name="connsiteY25" fmla="*/ 13693 h 866181"/>
              <a:gd name="connsiteX26" fmla="*/ 1643062 w 1890494"/>
              <a:gd name="connsiteY26" fmla="*/ 27981 h 866181"/>
              <a:gd name="connsiteX27" fmla="*/ 1688306 w 1890494"/>
              <a:gd name="connsiteY27" fmla="*/ 32743 h 866181"/>
              <a:gd name="connsiteX28" fmla="*/ 1716881 w 1890494"/>
              <a:gd name="connsiteY28" fmla="*/ 42268 h 866181"/>
              <a:gd name="connsiteX29" fmla="*/ 1731169 w 1890494"/>
              <a:gd name="connsiteY29" fmla="*/ 61319 h 866181"/>
              <a:gd name="connsiteX30" fmla="*/ 1697831 w 1890494"/>
              <a:gd name="connsiteY30" fmla="*/ 87512 h 866181"/>
              <a:gd name="connsiteX31" fmla="*/ 1647825 w 1890494"/>
              <a:gd name="connsiteY31" fmla="*/ 120850 h 866181"/>
              <a:gd name="connsiteX32" fmla="*/ 1635919 w 1890494"/>
              <a:gd name="connsiteY32" fmla="*/ 154187 h 866181"/>
              <a:gd name="connsiteX33" fmla="*/ 1621631 w 1890494"/>
              <a:gd name="connsiteY33" fmla="*/ 204194 h 866181"/>
              <a:gd name="connsiteX34" fmla="*/ 1619251 w 1890494"/>
              <a:gd name="connsiteY34" fmla="*/ 266106 h 866181"/>
              <a:gd name="connsiteX35" fmla="*/ 1628775 w 1890494"/>
              <a:gd name="connsiteY35" fmla="*/ 332781 h 866181"/>
              <a:gd name="connsiteX36" fmla="*/ 1657350 w 1890494"/>
              <a:gd name="connsiteY36" fmla="*/ 363737 h 866181"/>
              <a:gd name="connsiteX37" fmla="*/ 1726406 w 1890494"/>
              <a:gd name="connsiteY37" fmla="*/ 351831 h 866181"/>
              <a:gd name="connsiteX38" fmla="*/ 1776412 w 1890494"/>
              <a:gd name="connsiteY38" fmla="*/ 337543 h 866181"/>
              <a:gd name="connsiteX39" fmla="*/ 1821656 w 1890494"/>
              <a:gd name="connsiteY39" fmla="*/ 308968 h 866181"/>
              <a:gd name="connsiteX40" fmla="*/ 1838326 w 1890494"/>
              <a:gd name="connsiteY40" fmla="*/ 275631 h 866181"/>
              <a:gd name="connsiteX41" fmla="*/ 1838325 w 1890494"/>
              <a:gd name="connsiteY41" fmla="*/ 232768 h 866181"/>
              <a:gd name="connsiteX42" fmla="*/ 1888331 w 1890494"/>
              <a:gd name="connsiteY42" fmla="*/ 251819 h 866181"/>
              <a:gd name="connsiteX43" fmla="*/ 1881187 w 1890494"/>
              <a:gd name="connsiteY43" fmla="*/ 292300 h 866181"/>
              <a:gd name="connsiteX44" fmla="*/ 1859757 w 1890494"/>
              <a:gd name="connsiteY44" fmla="*/ 323256 h 866181"/>
              <a:gd name="connsiteX45" fmla="*/ 1847850 w 1890494"/>
              <a:gd name="connsiteY45" fmla="*/ 351831 h 866181"/>
              <a:gd name="connsiteX46" fmla="*/ 1800225 w 1890494"/>
              <a:gd name="connsiteY46" fmla="*/ 392312 h 866181"/>
              <a:gd name="connsiteX47" fmla="*/ 1802606 w 1890494"/>
              <a:gd name="connsiteY47" fmla="*/ 399456 h 866181"/>
              <a:gd name="connsiteX48" fmla="*/ 1807369 w 1890494"/>
              <a:gd name="connsiteY48" fmla="*/ 406600 h 866181"/>
              <a:gd name="connsiteX49" fmla="*/ 1812131 w 1890494"/>
              <a:gd name="connsiteY49" fmla="*/ 420887 h 866181"/>
              <a:gd name="connsiteX50" fmla="*/ 1824037 w 1890494"/>
              <a:gd name="connsiteY50" fmla="*/ 442318 h 866181"/>
              <a:gd name="connsiteX51" fmla="*/ 1821656 w 1890494"/>
              <a:gd name="connsiteY51" fmla="*/ 480418 h 866181"/>
              <a:gd name="connsiteX52" fmla="*/ 1816894 w 1890494"/>
              <a:gd name="connsiteY52" fmla="*/ 487562 h 866181"/>
              <a:gd name="connsiteX53" fmla="*/ 1788319 w 1890494"/>
              <a:gd name="connsiteY53" fmla="*/ 480418 h 866181"/>
              <a:gd name="connsiteX54" fmla="*/ 1781175 w 1890494"/>
              <a:gd name="connsiteY54" fmla="*/ 478037 h 866181"/>
              <a:gd name="connsiteX55" fmla="*/ 1774031 w 1890494"/>
              <a:gd name="connsiteY55" fmla="*/ 475656 h 866181"/>
              <a:gd name="connsiteX56" fmla="*/ 1759744 w 1890494"/>
              <a:gd name="connsiteY56" fmla="*/ 454225 h 866181"/>
              <a:gd name="connsiteX57" fmla="*/ 1754981 w 1890494"/>
              <a:gd name="connsiteY57" fmla="*/ 447081 h 866181"/>
              <a:gd name="connsiteX58" fmla="*/ 1747837 w 1890494"/>
              <a:gd name="connsiteY58" fmla="*/ 432793 h 866181"/>
              <a:gd name="connsiteX59" fmla="*/ 1728787 w 1890494"/>
              <a:gd name="connsiteY59" fmla="*/ 420887 h 866181"/>
              <a:gd name="connsiteX60" fmla="*/ 1721644 w 1890494"/>
              <a:gd name="connsiteY60" fmla="*/ 416125 h 866181"/>
              <a:gd name="connsiteX61" fmla="*/ 1707356 w 1890494"/>
              <a:gd name="connsiteY61" fmla="*/ 411362 h 866181"/>
              <a:gd name="connsiteX62" fmla="*/ 1690687 w 1890494"/>
              <a:gd name="connsiteY62" fmla="*/ 413743 h 866181"/>
              <a:gd name="connsiteX63" fmla="*/ 1654969 w 1890494"/>
              <a:gd name="connsiteY63" fmla="*/ 420887 h 866181"/>
              <a:gd name="connsiteX64" fmla="*/ 1647825 w 1890494"/>
              <a:gd name="connsiteY64" fmla="*/ 435175 h 866181"/>
              <a:gd name="connsiteX65" fmla="*/ 1652587 w 1890494"/>
              <a:gd name="connsiteY65" fmla="*/ 518518 h 866181"/>
              <a:gd name="connsiteX66" fmla="*/ 1657350 w 1890494"/>
              <a:gd name="connsiteY66" fmla="*/ 532806 h 866181"/>
              <a:gd name="connsiteX67" fmla="*/ 1662112 w 1890494"/>
              <a:gd name="connsiteY67" fmla="*/ 549475 h 866181"/>
              <a:gd name="connsiteX68" fmla="*/ 1666875 w 1890494"/>
              <a:gd name="connsiteY68" fmla="*/ 556618 h 866181"/>
              <a:gd name="connsiteX69" fmla="*/ 1676400 w 1890494"/>
              <a:gd name="connsiteY69" fmla="*/ 568525 h 866181"/>
              <a:gd name="connsiteX70" fmla="*/ 1678781 w 1890494"/>
              <a:gd name="connsiteY70" fmla="*/ 575668 h 866181"/>
              <a:gd name="connsiteX71" fmla="*/ 1688306 w 1890494"/>
              <a:gd name="connsiteY71" fmla="*/ 589956 h 866181"/>
              <a:gd name="connsiteX72" fmla="*/ 1693069 w 1890494"/>
              <a:gd name="connsiteY72" fmla="*/ 597100 h 866181"/>
              <a:gd name="connsiteX73" fmla="*/ 1697831 w 1890494"/>
              <a:gd name="connsiteY73" fmla="*/ 611387 h 866181"/>
              <a:gd name="connsiteX74" fmla="*/ 1707356 w 1890494"/>
              <a:gd name="connsiteY74" fmla="*/ 625675 h 866181"/>
              <a:gd name="connsiteX75" fmla="*/ 1714500 w 1890494"/>
              <a:gd name="connsiteY75" fmla="*/ 647106 h 866181"/>
              <a:gd name="connsiteX76" fmla="*/ 1716881 w 1890494"/>
              <a:gd name="connsiteY76" fmla="*/ 654250 h 866181"/>
              <a:gd name="connsiteX77" fmla="*/ 1731169 w 1890494"/>
              <a:gd name="connsiteY77" fmla="*/ 661393 h 866181"/>
              <a:gd name="connsiteX78" fmla="*/ 1781175 w 1890494"/>
              <a:gd name="connsiteY78" fmla="*/ 654250 h 866181"/>
              <a:gd name="connsiteX79" fmla="*/ 1788319 w 1890494"/>
              <a:gd name="connsiteY79" fmla="*/ 649487 h 866181"/>
              <a:gd name="connsiteX80" fmla="*/ 1802606 w 1890494"/>
              <a:gd name="connsiteY80" fmla="*/ 644725 h 866181"/>
              <a:gd name="connsiteX81" fmla="*/ 1809750 w 1890494"/>
              <a:gd name="connsiteY81" fmla="*/ 639962 h 866181"/>
              <a:gd name="connsiteX82" fmla="*/ 1852612 w 1890494"/>
              <a:gd name="connsiteY82" fmla="*/ 639962 h 866181"/>
              <a:gd name="connsiteX83" fmla="*/ 1859756 w 1890494"/>
              <a:gd name="connsiteY83" fmla="*/ 644725 h 866181"/>
              <a:gd name="connsiteX84" fmla="*/ 1862137 w 1890494"/>
              <a:gd name="connsiteY84" fmla="*/ 651868 h 866181"/>
              <a:gd name="connsiteX85" fmla="*/ 1866900 w 1890494"/>
              <a:gd name="connsiteY85" fmla="*/ 659012 h 866181"/>
              <a:gd name="connsiteX86" fmla="*/ 1864519 w 1890494"/>
              <a:gd name="connsiteY86" fmla="*/ 692350 h 866181"/>
              <a:gd name="connsiteX87" fmla="*/ 1857375 w 1890494"/>
              <a:gd name="connsiteY87" fmla="*/ 699493 h 866181"/>
              <a:gd name="connsiteX88" fmla="*/ 1854994 w 1890494"/>
              <a:gd name="connsiteY88" fmla="*/ 706637 h 866181"/>
              <a:gd name="connsiteX89" fmla="*/ 1840706 w 1890494"/>
              <a:gd name="connsiteY89" fmla="*/ 718543 h 866181"/>
              <a:gd name="connsiteX90" fmla="*/ 1833562 w 1890494"/>
              <a:gd name="connsiteY90" fmla="*/ 720925 h 866181"/>
              <a:gd name="connsiteX91" fmla="*/ 1826419 w 1890494"/>
              <a:gd name="connsiteY91" fmla="*/ 725687 h 866181"/>
              <a:gd name="connsiteX92" fmla="*/ 1793081 w 1890494"/>
              <a:gd name="connsiteY92" fmla="*/ 735212 h 866181"/>
              <a:gd name="connsiteX93" fmla="*/ 1785937 w 1890494"/>
              <a:gd name="connsiteY93" fmla="*/ 737593 h 866181"/>
              <a:gd name="connsiteX94" fmla="*/ 1771650 w 1890494"/>
              <a:gd name="connsiteY94" fmla="*/ 747118 h 866181"/>
              <a:gd name="connsiteX95" fmla="*/ 1762125 w 1890494"/>
              <a:gd name="connsiteY95" fmla="*/ 759025 h 866181"/>
              <a:gd name="connsiteX96" fmla="*/ 1754981 w 1890494"/>
              <a:gd name="connsiteY96" fmla="*/ 780456 h 866181"/>
              <a:gd name="connsiteX97" fmla="*/ 1752600 w 1890494"/>
              <a:gd name="connsiteY97" fmla="*/ 787600 h 866181"/>
              <a:gd name="connsiteX98" fmla="*/ 1747837 w 1890494"/>
              <a:gd name="connsiteY98" fmla="*/ 794743 h 866181"/>
              <a:gd name="connsiteX99" fmla="*/ 1745456 w 1890494"/>
              <a:gd name="connsiteY99" fmla="*/ 832843 h 866181"/>
              <a:gd name="connsiteX100" fmla="*/ 1743075 w 1890494"/>
              <a:gd name="connsiteY100" fmla="*/ 839987 h 866181"/>
              <a:gd name="connsiteX101" fmla="*/ 1733550 w 1890494"/>
              <a:gd name="connsiteY101" fmla="*/ 854275 h 866181"/>
              <a:gd name="connsiteX102" fmla="*/ 1712119 w 1890494"/>
              <a:gd name="connsiteY102" fmla="*/ 863800 h 866181"/>
              <a:gd name="connsiteX103" fmla="*/ 1704975 w 1890494"/>
              <a:gd name="connsiteY103" fmla="*/ 866181 h 866181"/>
              <a:gd name="connsiteX104" fmla="*/ 1688306 w 1890494"/>
              <a:gd name="connsiteY104" fmla="*/ 863800 h 866181"/>
              <a:gd name="connsiteX105" fmla="*/ 1678781 w 1890494"/>
              <a:gd name="connsiteY105" fmla="*/ 849512 h 866181"/>
              <a:gd name="connsiteX106" fmla="*/ 1674019 w 1890494"/>
              <a:gd name="connsiteY106" fmla="*/ 842368 h 866181"/>
              <a:gd name="connsiteX107" fmla="*/ 1676400 w 1890494"/>
              <a:gd name="connsiteY107" fmla="*/ 806650 h 866181"/>
              <a:gd name="connsiteX108" fmla="*/ 1678781 w 1890494"/>
              <a:gd name="connsiteY108" fmla="*/ 799506 h 866181"/>
              <a:gd name="connsiteX109" fmla="*/ 1676400 w 1890494"/>
              <a:gd name="connsiteY109" fmla="*/ 739975 h 866181"/>
              <a:gd name="connsiteX110" fmla="*/ 1671637 w 1890494"/>
              <a:gd name="connsiteY110" fmla="*/ 725687 h 866181"/>
              <a:gd name="connsiteX111" fmla="*/ 1664494 w 1890494"/>
              <a:gd name="connsiteY111" fmla="*/ 711400 h 866181"/>
              <a:gd name="connsiteX112" fmla="*/ 1657350 w 1890494"/>
              <a:gd name="connsiteY112" fmla="*/ 706637 h 866181"/>
              <a:gd name="connsiteX113" fmla="*/ 1654969 w 1890494"/>
              <a:gd name="connsiteY113" fmla="*/ 699493 h 866181"/>
              <a:gd name="connsiteX114" fmla="*/ 1645444 w 1890494"/>
              <a:gd name="connsiteY114" fmla="*/ 685206 h 866181"/>
              <a:gd name="connsiteX115" fmla="*/ 1643062 w 1890494"/>
              <a:gd name="connsiteY115" fmla="*/ 678062 h 866181"/>
              <a:gd name="connsiteX116" fmla="*/ 1635919 w 1890494"/>
              <a:gd name="connsiteY116" fmla="*/ 673300 h 866181"/>
              <a:gd name="connsiteX117" fmla="*/ 1624012 w 1890494"/>
              <a:gd name="connsiteY117" fmla="*/ 651868 h 866181"/>
              <a:gd name="connsiteX118" fmla="*/ 1619250 w 1890494"/>
              <a:gd name="connsiteY118" fmla="*/ 644725 h 866181"/>
              <a:gd name="connsiteX119" fmla="*/ 1614487 w 1890494"/>
              <a:gd name="connsiteY119" fmla="*/ 637581 h 866181"/>
              <a:gd name="connsiteX120" fmla="*/ 1609725 w 1890494"/>
              <a:gd name="connsiteY120" fmla="*/ 620912 h 866181"/>
              <a:gd name="connsiteX121" fmla="*/ 1604962 w 1890494"/>
              <a:gd name="connsiteY121" fmla="*/ 606625 h 866181"/>
              <a:gd name="connsiteX122" fmla="*/ 1602581 w 1890494"/>
              <a:gd name="connsiteY122" fmla="*/ 599481 h 866181"/>
              <a:gd name="connsiteX123" fmla="*/ 1597819 w 1890494"/>
              <a:gd name="connsiteY123" fmla="*/ 582812 h 866181"/>
              <a:gd name="connsiteX124" fmla="*/ 1590675 w 1890494"/>
              <a:gd name="connsiteY124" fmla="*/ 575668 h 866181"/>
              <a:gd name="connsiteX125" fmla="*/ 1585912 w 1890494"/>
              <a:gd name="connsiteY125" fmla="*/ 568525 h 866181"/>
              <a:gd name="connsiteX126" fmla="*/ 1571625 w 1890494"/>
              <a:gd name="connsiteY126" fmla="*/ 559000 h 866181"/>
              <a:gd name="connsiteX127" fmla="*/ 1557337 w 1890494"/>
              <a:gd name="connsiteY127" fmla="*/ 547093 h 866181"/>
              <a:gd name="connsiteX128" fmla="*/ 1547812 w 1890494"/>
              <a:gd name="connsiteY128" fmla="*/ 537568 h 866181"/>
              <a:gd name="connsiteX129" fmla="*/ 1538287 w 1890494"/>
              <a:gd name="connsiteY129" fmla="*/ 528043 h 866181"/>
              <a:gd name="connsiteX130" fmla="*/ 1526381 w 1890494"/>
              <a:gd name="connsiteY130" fmla="*/ 513756 h 866181"/>
              <a:gd name="connsiteX131" fmla="*/ 1521619 w 1890494"/>
              <a:gd name="connsiteY131" fmla="*/ 506612 h 866181"/>
              <a:gd name="connsiteX132" fmla="*/ 1514475 w 1890494"/>
              <a:gd name="connsiteY132" fmla="*/ 504231 h 866181"/>
              <a:gd name="connsiteX133" fmla="*/ 1502569 w 1890494"/>
              <a:gd name="connsiteY133" fmla="*/ 492325 h 866181"/>
              <a:gd name="connsiteX134" fmla="*/ 1490662 w 1890494"/>
              <a:gd name="connsiteY134" fmla="*/ 478037 h 866181"/>
              <a:gd name="connsiteX135" fmla="*/ 1469231 w 1890494"/>
              <a:gd name="connsiteY135" fmla="*/ 468512 h 866181"/>
              <a:gd name="connsiteX136" fmla="*/ 1231106 w 1890494"/>
              <a:gd name="connsiteY136" fmla="*/ 466131 h 866181"/>
              <a:gd name="connsiteX137" fmla="*/ 1031081 w 1890494"/>
              <a:gd name="connsiteY137" fmla="*/ 456606 h 866181"/>
              <a:gd name="connsiteX138" fmla="*/ 840581 w 1890494"/>
              <a:gd name="connsiteY138" fmla="*/ 454225 h 866181"/>
              <a:gd name="connsiteX139" fmla="*/ 750094 w 1890494"/>
              <a:gd name="connsiteY139" fmla="*/ 451843 h 866181"/>
              <a:gd name="connsiteX140" fmla="*/ 500063 w 1890494"/>
              <a:gd name="connsiteY140" fmla="*/ 458987 h 866181"/>
              <a:gd name="connsiteX141" fmla="*/ 347662 w 1890494"/>
              <a:gd name="connsiteY141" fmla="*/ 478037 h 866181"/>
              <a:gd name="connsiteX142" fmla="*/ 250031 w 1890494"/>
              <a:gd name="connsiteY142" fmla="*/ 508993 h 866181"/>
              <a:gd name="connsiteX143" fmla="*/ 185737 w 1890494"/>
              <a:gd name="connsiteY143" fmla="*/ 542331 h 866181"/>
              <a:gd name="connsiteX0" fmla="*/ 185737 w 1890026"/>
              <a:gd name="connsiteY0" fmla="*/ 542331 h 866181"/>
              <a:gd name="connsiteX1" fmla="*/ 128586 w 1890026"/>
              <a:gd name="connsiteY1" fmla="*/ 582813 h 866181"/>
              <a:gd name="connsiteX2" fmla="*/ 85726 w 1890026"/>
              <a:gd name="connsiteY2" fmla="*/ 601862 h 866181"/>
              <a:gd name="connsiteX3" fmla="*/ 11906 w 1890026"/>
              <a:gd name="connsiteY3" fmla="*/ 628056 h 866181"/>
              <a:gd name="connsiteX4" fmla="*/ 33337 w 1890026"/>
              <a:gd name="connsiteY4" fmla="*/ 566143 h 866181"/>
              <a:gd name="connsiteX5" fmla="*/ 0 w 1890026"/>
              <a:gd name="connsiteY5" fmla="*/ 520899 h 866181"/>
              <a:gd name="connsiteX6" fmla="*/ 42863 w 1890026"/>
              <a:gd name="connsiteY6" fmla="*/ 418508 h 866181"/>
              <a:gd name="connsiteX7" fmla="*/ 2381 w 1890026"/>
              <a:gd name="connsiteY7" fmla="*/ 354212 h 866181"/>
              <a:gd name="connsiteX8" fmla="*/ 83343 w 1890026"/>
              <a:gd name="connsiteY8" fmla="*/ 351830 h 866181"/>
              <a:gd name="connsiteX9" fmla="*/ 152401 w 1890026"/>
              <a:gd name="connsiteY9" fmla="*/ 368500 h 866181"/>
              <a:gd name="connsiteX10" fmla="*/ 269081 w 1890026"/>
              <a:gd name="connsiteY10" fmla="*/ 380405 h 866181"/>
              <a:gd name="connsiteX11" fmla="*/ 369094 w 1890026"/>
              <a:gd name="connsiteY11" fmla="*/ 385168 h 866181"/>
              <a:gd name="connsiteX12" fmla="*/ 652463 w 1890026"/>
              <a:gd name="connsiteY12" fmla="*/ 380406 h 866181"/>
              <a:gd name="connsiteX13" fmla="*/ 1042987 w 1890026"/>
              <a:gd name="connsiteY13" fmla="*/ 375644 h 866181"/>
              <a:gd name="connsiteX14" fmla="*/ 1345406 w 1890026"/>
              <a:gd name="connsiteY14" fmla="*/ 378025 h 866181"/>
              <a:gd name="connsiteX15" fmla="*/ 1466850 w 1890026"/>
              <a:gd name="connsiteY15" fmla="*/ 370881 h 866181"/>
              <a:gd name="connsiteX16" fmla="*/ 1531143 w 1890026"/>
              <a:gd name="connsiteY16" fmla="*/ 294682 h 866181"/>
              <a:gd name="connsiteX17" fmla="*/ 1557337 w 1890026"/>
              <a:gd name="connsiteY17" fmla="*/ 230388 h 866181"/>
              <a:gd name="connsiteX18" fmla="*/ 1581150 w 1890026"/>
              <a:gd name="connsiteY18" fmla="*/ 173237 h 866181"/>
              <a:gd name="connsiteX19" fmla="*/ 1595437 w 1890026"/>
              <a:gd name="connsiteY19" fmla="*/ 113706 h 866181"/>
              <a:gd name="connsiteX20" fmla="*/ 1590675 w 1890026"/>
              <a:gd name="connsiteY20" fmla="*/ 85131 h 866181"/>
              <a:gd name="connsiteX21" fmla="*/ 1562100 w 1890026"/>
              <a:gd name="connsiteY21" fmla="*/ 63700 h 866181"/>
              <a:gd name="connsiteX22" fmla="*/ 1533526 w 1890026"/>
              <a:gd name="connsiteY22" fmla="*/ 35124 h 866181"/>
              <a:gd name="connsiteX23" fmla="*/ 1540668 w 1890026"/>
              <a:gd name="connsiteY23" fmla="*/ 4168 h 866181"/>
              <a:gd name="connsiteX24" fmla="*/ 1566862 w 1890026"/>
              <a:gd name="connsiteY24" fmla="*/ 1787 h 866181"/>
              <a:gd name="connsiteX25" fmla="*/ 1600200 w 1890026"/>
              <a:gd name="connsiteY25" fmla="*/ 13693 h 866181"/>
              <a:gd name="connsiteX26" fmla="*/ 1643062 w 1890026"/>
              <a:gd name="connsiteY26" fmla="*/ 27981 h 866181"/>
              <a:gd name="connsiteX27" fmla="*/ 1688306 w 1890026"/>
              <a:gd name="connsiteY27" fmla="*/ 32743 h 866181"/>
              <a:gd name="connsiteX28" fmla="*/ 1716881 w 1890026"/>
              <a:gd name="connsiteY28" fmla="*/ 42268 h 866181"/>
              <a:gd name="connsiteX29" fmla="*/ 1731169 w 1890026"/>
              <a:gd name="connsiteY29" fmla="*/ 61319 h 866181"/>
              <a:gd name="connsiteX30" fmla="*/ 1697831 w 1890026"/>
              <a:gd name="connsiteY30" fmla="*/ 87512 h 866181"/>
              <a:gd name="connsiteX31" fmla="*/ 1647825 w 1890026"/>
              <a:gd name="connsiteY31" fmla="*/ 120850 h 866181"/>
              <a:gd name="connsiteX32" fmla="*/ 1635919 w 1890026"/>
              <a:gd name="connsiteY32" fmla="*/ 154187 h 866181"/>
              <a:gd name="connsiteX33" fmla="*/ 1621631 w 1890026"/>
              <a:gd name="connsiteY33" fmla="*/ 204194 h 866181"/>
              <a:gd name="connsiteX34" fmla="*/ 1619251 w 1890026"/>
              <a:gd name="connsiteY34" fmla="*/ 266106 h 866181"/>
              <a:gd name="connsiteX35" fmla="*/ 1628775 w 1890026"/>
              <a:gd name="connsiteY35" fmla="*/ 332781 h 866181"/>
              <a:gd name="connsiteX36" fmla="*/ 1657350 w 1890026"/>
              <a:gd name="connsiteY36" fmla="*/ 363737 h 866181"/>
              <a:gd name="connsiteX37" fmla="*/ 1726406 w 1890026"/>
              <a:gd name="connsiteY37" fmla="*/ 351831 h 866181"/>
              <a:gd name="connsiteX38" fmla="*/ 1776412 w 1890026"/>
              <a:gd name="connsiteY38" fmla="*/ 337543 h 866181"/>
              <a:gd name="connsiteX39" fmla="*/ 1821656 w 1890026"/>
              <a:gd name="connsiteY39" fmla="*/ 308968 h 866181"/>
              <a:gd name="connsiteX40" fmla="*/ 1838326 w 1890026"/>
              <a:gd name="connsiteY40" fmla="*/ 275631 h 866181"/>
              <a:gd name="connsiteX41" fmla="*/ 1845468 w 1890026"/>
              <a:gd name="connsiteY41" fmla="*/ 244674 h 866181"/>
              <a:gd name="connsiteX42" fmla="*/ 1888331 w 1890026"/>
              <a:gd name="connsiteY42" fmla="*/ 251819 h 866181"/>
              <a:gd name="connsiteX43" fmla="*/ 1881187 w 1890026"/>
              <a:gd name="connsiteY43" fmla="*/ 292300 h 866181"/>
              <a:gd name="connsiteX44" fmla="*/ 1859757 w 1890026"/>
              <a:gd name="connsiteY44" fmla="*/ 323256 h 866181"/>
              <a:gd name="connsiteX45" fmla="*/ 1847850 w 1890026"/>
              <a:gd name="connsiteY45" fmla="*/ 351831 h 866181"/>
              <a:gd name="connsiteX46" fmla="*/ 1800225 w 1890026"/>
              <a:gd name="connsiteY46" fmla="*/ 392312 h 866181"/>
              <a:gd name="connsiteX47" fmla="*/ 1802606 w 1890026"/>
              <a:gd name="connsiteY47" fmla="*/ 399456 h 866181"/>
              <a:gd name="connsiteX48" fmla="*/ 1807369 w 1890026"/>
              <a:gd name="connsiteY48" fmla="*/ 406600 h 866181"/>
              <a:gd name="connsiteX49" fmla="*/ 1812131 w 1890026"/>
              <a:gd name="connsiteY49" fmla="*/ 420887 h 866181"/>
              <a:gd name="connsiteX50" fmla="*/ 1824037 w 1890026"/>
              <a:gd name="connsiteY50" fmla="*/ 442318 h 866181"/>
              <a:gd name="connsiteX51" fmla="*/ 1821656 w 1890026"/>
              <a:gd name="connsiteY51" fmla="*/ 480418 h 866181"/>
              <a:gd name="connsiteX52" fmla="*/ 1816894 w 1890026"/>
              <a:gd name="connsiteY52" fmla="*/ 487562 h 866181"/>
              <a:gd name="connsiteX53" fmla="*/ 1788319 w 1890026"/>
              <a:gd name="connsiteY53" fmla="*/ 480418 h 866181"/>
              <a:gd name="connsiteX54" fmla="*/ 1781175 w 1890026"/>
              <a:gd name="connsiteY54" fmla="*/ 478037 h 866181"/>
              <a:gd name="connsiteX55" fmla="*/ 1774031 w 1890026"/>
              <a:gd name="connsiteY55" fmla="*/ 475656 h 866181"/>
              <a:gd name="connsiteX56" fmla="*/ 1759744 w 1890026"/>
              <a:gd name="connsiteY56" fmla="*/ 454225 h 866181"/>
              <a:gd name="connsiteX57" fmla="*/ 1754981 w 1890026"/>
              <a:gd name="connsiteY57" fmla="*/ 447081 h 866181"/>
              <a:gd name="connsiteX58" fmla="*/ 1747837 w 1890026"/>
              <a:gd name="connsiteY58" fmla="*/ 432793 h 866181"/>
              <a:gd name="connsiteX59" fmla="*/ 1728787 w 1890026"/>
              <a:gd name="connsiteY59" fmla="*/ 420887 h 866181"/>
              <a:gd name="connsiteX60" fmla="*/ 1721644 w 1890026"/>
              <a:gd name="connsiteY60" fmla="*/ 416125 h 866181"/>
              <a:gd name="connsiteX61" fmla="*/ 1707356 w 1890026"/>
              <a:gd name="connsiteY61" fmla="*/ 411362 h 866181"/>
              <a:gd name="connsiteX62" fmla="*/ 1690687 w 1890026"/>
              <a:gd name="connsiteY62" fmla="*/ 413743 h 866181"/>
              <a:gd name="connsiteX63" fmla="*/ 1654969 w 1890026"/>
              <a:gd name="connsiteY63" fmla="*/ 420887 h 866181"/>
              <a:gd name="connsiteX64" fmla="*/ 1647825 w 1890026"/>
              <a:gd name="connsiteY64" fmla="*/ 435175 h 866181"/>
              <a:gd name="connsiteX65" fmla="*/ 1652587 w 1890026"/>
              <a:gd name="connsiteY65" fmla="*/ 518518 h 866181"/>
              <a:gd name="connsiteX66" fmla="*/ 1657350 w 1890026"/>
              <a:gd name="connsiteY66" fmla="*/ 532806 h 866181"/>
              <a:gd name="connsiteX67" fmla="*/ 1662112 w 1890026"/>
              <a:gd name="connsiteY67" fmla="*/ 549475 h 866181"/>
              <a:gd name="connsiteX68" fmla="*/ 1666875 w 1890026"/>
              <a:gd name="connsiteY68" fmla="*/ 556618 h 866181"/>
              <a:gd name="connsiteX69" fmla="*/ 1676400 w 1890026"/>
              <a:gd name="connsiteY69" fmla="*/ 568525 h 866181"/>
              <a:gd name="connsiteX70" fmla="*/ 1678781 w 1890026"/>
              <a:gd name="connsiteY70" fmla="*/ 575668 h 866181"/>
              <a:gd name="connsiteX71" fmla="*/ 1688306 w 1890026"/>
              <a:gd name="connsiteY71" fmla="*/ 589956 h 866181"/>
              <a:gd name="connsiteX72" fmla="*/ 1693069 w 1890026"/>
              <a:gd name="connsiteY72" fmla="*/ 597100 h 866181"/>
              <a:gd name="connsiteX73" fmla="*/ 1697831 w 1890026"/>
              <a:gd name="connsiteY73" fmla="*/ 611387 h 866181"/>
              <a:gd name="connsiteX74" fmla="*/ 1707356 w 1890026"/>
              <a:gd name="connsiteY74" fmla="*/ 625675 h 866181"/>
              <a:gd name="connsiteX75" fmla="*/ 1714500 w 1890026"/>
              <a:gd name="connsiteY75" fmla="*/ 647106 h 866181"/>
              <a:gd name="connsiteX76" fmla="*/ 1716881 w 1890026"/>
              <a:gd name="connsiteY76" fmla="*/ 654250 h 866181"/>
              <a:gd name="connsiteX77" fmla="*/ 1731169 w 1890026"/>
              <a:gd name="connsiteY77" fmla="*/ 661393 h 866181"/>
              <a:gd name="connsiteX78" fmla="*/ 1781175 w 1890026"/>
              <a:gd name="connsiteY78" fmla="*/ 654250 h 866181"/>
              <a:gd name="connsiteX79" fmla="*/ 1788319 w 1890026"/>
              <a:gd name="connsiteY79" fmla="*/ 649487 h 866181"/>
              <a:gd name="connsiteX80" fmla="*/ 1802606 w 1890026"/>
              <a:gd name="connsiteY80" fmla="*/ 644725 h 866181"/>
              <a:gd name="connsiteX81" fmla="*/ 1809750 w 1890026"/>
              <a:gd name="connsiteY81" fmla="*/ 639962 h 866181"/>
              <a:gd name="connsiteX82" fmla="*/ 1852612 w 1890026"/>
              <a:gd name="connsiteY82" fmla="*/ 639962 h 866181"/>
              <a:gd name="connsiteX83" fmla="*/ 1859756 w 1890026"/>
              <a:gd name="connsiteY83" fmla="*/ 644725 h 866181"/>
              <a:gd name="connsiteX84" fmla="*/ 1862137 w 1890026"/>
              <a:gd name="connsiteY84" fmla="*/ 651868 h 866181"/>
              <a:gd name="connsiteX85" fmla="*/ 1866900 w 1890026"/>
              <a:gd name="connsiteY85" fmla="*/ 659012 h 866181"/>
              <a:gd name="connsiteX86" fmla="*/ 1864519 w 1890026"/>
              <a:gd name="connsiteY86" fmla="*/ 692350 h 866181"/>
              <a:gd name="connsiteX87" fmla="*/ 1857375 w 1890026"/>
              <a:gd name="connsiteY87" fmla="*/ 699493 h 866181"/>
              <a:gd name="connsiteX88" fmla="*/ 1854994 w 1890026"/>
              <a:gd name="connsiteY88" fmla="*/ 706637 h 866181"/>
              <a:gd name="connsiteX89" fmla="*/ 1840706 w 1890026"/>
              <a:gd name="connsiteY89" fmla="*/ 718543 h 866181"/>
              <a:gd name="connsiteX90" fmla="*/ 1833562 w 1890026"/>
              <a:gd name="connsiteY90" fmla="*/ 720925 h 866181"/>
              <a:gd name="connsiteX91" fmla="*/ 1826419 w 1890026"/>
              <a:gd name="connsiteY91" fmla="*/ 725687 h 866181"/>
              <a:gd name="connsiteX92" fmla="*/ 1793081 w 1890026"/>
              <a:gd name="connsiteY92" fmla="*/ 735212 h 866181"/>
              <a:gd name="connsiteX93" fmla="*/ 1785937 w 1890026"/>
              <a:gd name="connsiteY93" fmla="*/ 737593 h 866181"/>
              <a:gd name="connsiteX94" fmla="*/ 1771650 w 1890026"/>
              <a:gd name="connsiteY94" fmla="*/ 747118 h 866181"/>
              <a:gd name="connsiteX95" fmla="*/ 1762125 w 1890026"/>
              <a:gd name="connsiteY95" fmla="*/ 759025 h 866181"/>
              <a:gd name="connsiteX96" fmla="*/ 1754981 w 1890026"/>
              <a:gd name="connsiteY96" fmla="*/ 780456 h 866181"/>
              <a:gd name="connsiteX97" fmla="*/ 1752600 w 1890026"/>
              <a:gd name="connsiteY97" fmla="*/ 787600 h 866181"/>
              <a:gd name="connsiteX98" fmla="*/ 1747837 w 1890026"/>
              <a:gd name="connsiteY98" fmla="*/ 794743 h 866181"/>
              <a:gd name="connsiteX99" fmla="*/ 1745456 w 1890026"/>
              <a:gd name="connsiteY99" fmla="*/ 832843 h 866181"/>
              <a:gd name="connsiteX100" fmla="*/ 1743075 w 1890026"/>
              <a:gd name="connsiteY100" fmla="*/ 839987 h 866181"/>
              <a:gd name="connsiteX101" fmla="*/ 1733550 w 1890026"/>
              <a:gd name="connsiteY101" fmla="*/ 854275 h 866181"/>
              <a:gd name="connsiteX102" fmla="*/ 1712119 w 1890026"/>
              <a:gd name="connsiteY102" fmla="*/ 863800 h 866181"/>
              <a:gd name="connsiteX103" fmla="*/ 1704975 w 1890026"/>
              <a:gd name="connsiteY103" fmla="*/ 866181 h 866181"/>
              <a:gd name="connsiteX104" fmla="*/ 1688306 w 1890026"/>
              <a:gd name="connsiteY104" fmla="*/ 863800 h 866181"/>
              <a:gd name="connsiteX105" fmla="*/ 1678781 w 1890026"/>
              <a:gd name="connsiteY105" fmla="*/ 849512 h 866181"/>
              <a:gd name="connsiteX106" fmla="*/ 1674019 w 1890026"/>
              <a:gd name="connsiteY106" fmla="*/ 842368 h 866181"/>
              <a:gd name="connsiteX107" fmla="*/ 1676400 w 1890026"/>
              <a:gd name="connsiteY107" fmla="*/ 806650 h 866181"/>
              <a:gd name="connsiteX108" fmla="*/ 1678781 w 1890026"/>
              <a:gd name="connsiteY108" fmla="*/ 799506 h 866181"/>
              <a:gd name="connsiteX109" fmla="*/ 1676400 w 1890026"/>
              <a:gd name="connsiteY109" fmla="*/ 739975 h 866181"/>
              <a:gd name="connsiteX110" fmla="*/ 1671637 w 1890026"/>
              <a:gd name="connsiteY110" fmla="*/ 725687 h 866181"/>
              <a:gd name="connsiteX111" fmla="*/ 1664494 w 1890026"/>
              <a:gd name="connsiteY111" fmla="*/ 711400 h 866181"/>
              <a:gd name="connsiteX112" fmla="*/ 1657350 w 1890026"/>
              <a:gd name="connsiteY112" fmla="*/ 706637 h 866181"/>
              <a:gd name="connsiteX113" fmla="*/ 1654969 w 1890026"/>
              <a:gd name="connsiteY113" fmla="*/ 699493 h 866181"/>
              <a:gd name="connsiteX114" fmla="*/ 1645444 w 1890026"/>
              <a:gd name="connsiteY114" fmla="*/ 685206 h 866181"/>
              <a:gd name="connsiteX115" fmla="*/ 1643062 w 1890026"/>
              <a:gd name="connsiteY115" fmla="*/ 678062 h 866181"/>
              <a:gd name="connsiteX116" fmla="*/ 1635919 w 1890026"/>
              <a:gd name="connsiteY116" fmla="*/ 673300 h 866181"/>
              <a:gd name="connsiteX117" fmla="*/ 1624012 w 1890026"/>
              <a:gd name="connsiteY117" fmla="*/ 651868 h 866181"/>
              <a:gd name="connsiteX118" fmla="*/ 1619250 w 1890026"/>
              <a:gd name="connsiteY118" fmla="*/ 644725 h 866181"/>
              <a:gd name="connsiteX119" fmla="*/ 1614487 w 1890026"/>
              <a:gd name="connsiteY119" fmla="*/ 637581 h 866181"/>
              <a:gd name="connsiteX120" fmla="*/ 1609725 w 1890026"/>
              <a:gd name="connsiteY120" fmla="*/ 620912 h 866181"/>
              <a:gd name="connsiteX121" fmla="*/ 1604962 w 1890026"/>
              <a:gd name="connsiteY121" fmla="*/ 606625 h 866181"/>
              <a:gd name="connsiteX122" fmla="*/ 1602581 w 1890026"/>
              <a:gd name="connsiteY122" fmla="*/ 599481 h 866181"/>
              <a:gd name="connsiteX123" fmla="*/ 1597819 w 1890026"/>
              <a:gd name="connsiteY123" fmla="*/ 582812 h 866181"/>
              <a:gd name="connsiteX124" fmla="*/ 1590675 w 1890026"/>
              <a:gd name="connsiteY124" fmla="*/ 575668 h 866181"/>
              <a:gd name="connsiteX125" fmla="*/ 1585912 w 1890026"/>
              <a:gd name="connsiteY125" fmla="*/ 568525 h 866181"/>
              <a:gd name="connsiteX126" fmla="*/ 1571625 w 1890026"/>
              <a:gd name="connsiteY126" fmla="*/ 559000 h 866181"/>
              <a:gd name="connsiteX127" fmla="*/ 1557337 w 1890026"/>
              <a:gd name="connsiteY127" fmla="*/ 547093 h 866181"/>
              <a:gd name="connsiteX128" fmla="*/ 1547812 w 1890026"/>
              <a:gd name="connsiteY128" fmla="*/ 537568 h 866181"/>
              <a:gd name="connsiteX129" fmla="*/ 1538287 w 1890026"/>
              <a:gd name="connsiteY129" fmla="*/ 528043 h 866181"/>
              <a:gd name="connsiteX130" fmla="*/ 1526381 w 1890026"/>
              <a:gd name="connsiteY130" fmla="*/ 513756 h 866181"/>
              <a:gd name="connsiteX131" fmla="*/ 1521619 w 1890026"/>
              <a:gd name="connsiteY131" fmla="*/ 506612 h 866181"/>
              <a:gd name="connsiteX132" fmla="*/ 1514475 w 1890026"/>
              <a:gd name="connsiteY132" fmla="*/ 504231 h 866181"/>
              <a:gd name="connsiteX133" fmla="*/ 1502569 w 1890026"/>
              <a:gd name="connsiteY133" fmla="*/ 492325 h 866181"/>
              <a:gd name="connsiteX134" fmla="*/ 1490662 w 1890026"/>
              <a:gd name="connsiteY134" fmla="*/ 478037 h 866181"/>
              <a:gd name="connsiteX135" fmla="*/ 1469231 w 1890026"/>
              <a:gd name="connsiteY135" fmla="*/ 468512 h 866181"/>
              <a:gd name="connsiteX136" fmla="*/ 1231106 w 1890026"/>
              <a:gd name="connsiteY136" fmla="*/ 466131 h 866181"/>
              <a:gd name="connsiteX137" fmla="*/ 1031081 w 1890026"/>
              <a:gd name="connsiteY137" fmla="*/ 456606 h 866181"/>
              <a:gd name="connsiteX138" fmla="*/ 840581 w 1890026"/>
              <a:gd name="connsiteY138" fmla="*/ 454225 h 866181"/>
              <a:gd name="connsiteX139" fmla="*/ 750094 w 1890026"/>
              <a:gd name="connsiteY139" fmla="*/ 451843 h 866181"/>
              <a:gd name="connsiteX140" fmla="*/ 500063 w 1890026"/>
              <a:gd name="connsiteY140" fmla="*/ 458987 h 866181"/>
              <a:gd name="connsiteX141" fmla="*/ 347662 w 1890026"/>
              <a:gd name="connsiteY141" fmla="*/ 478037 h 866181"/>
              <a:gd name="connsiteX142" fmla="*/ 250031 w 1890026"/>
              <a:gd name="connsiteY142" fmla="*/ 508993 h 866181"/>
              <a:gd name="connsiteX143" fmla="*/ 185737 w 1890026"/>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47850 w 1891517"/>
              <a:gd name="connsiteY45" fmla="*/ 3518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54969 w 1891517"/>
              <a:gd name="connsiteY63" fmla="*/ 420887 h 866181"/>
              <a:gd name="connsiteX64" fmla="*/ 1647825 w 1891517"/>
              <a:gd name="connsiteY64" fmla="*/ 435175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54969 w 1891517"/>
              <a:gd name="connsiteY63" fmla="*/ 420887 h 866181"/>
              <a:gd name="connsiteX64" fmla="*/ 1647825 w 1891517"/>
              <a:gd name="connsiteY64" fmla="*/ 435175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54969 w 1891517"/>
              <a:gd name="connsiteY63" fmla="*/ 420887 h 866181"/>
              <a:gd name="connsiteX64" fmla="*/ 1650206 w 1891517"/>
              <a:gd name="connsiteY64" fmla="*/ 456606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21644 w 1891517"/>
              <a:gd name="connsiteY60" fmla="*/ 416125 h 866181"/>
              <a:gd name="connsiteX61" fmla="*/ 1707356 w 1891517"/>
              <a:gd name="connsiteY61" fmla="*/ 411362 h 866181"/>
              <a:gd name="connsiteX62" fmla="*/ 1690687 w 1891517"/>
              <a:gd name="connsiteY62" fmla="*/ 413743 h 866181"/>
              <a:gd name="connsiteX63" fmla="*/ 1664494 w 1891517"/>
              <a:gd name="connsiteY63" fmla="*/ 430412 h 866181"/>
              <a:gd name="connsiteX64" fmla="*/ 1650206 w 1891517"/>
              <a:gd name="connsiteY64" fmla="*/ 456606 h 866181"/>
              <a:gd name="connsiteX65" fmla="*/ 1652587 w 1891517"/>
              <a:gd name="connsiteY65" fmla="*/ 518518 h 866181"/>
              <a:gd name="connsiteX66" fmla="*/ 1657350 w 1891517"/>
              <a:gd name="connsiteY66" fmla="*/ 532806 h 866181"/>
              <a:gd name="connsiteX67" fmla="*/ 1662112 w 1891517"/>
              <a:gd name="connsiteY67" fmla="*/ 549475 h 866181"/>
              <a:gd name="connsiteX68" fmla="*/ 1666875 w 1891517"/>
              <a:gd name="connsiteY68" fmla="*/ 556618 h 866181"/>
              <a:gd name="connsiteX69" fmla="*/ 1676400 w 1891517"/>
              <a:gd name="connsiteY69" fmla="*/ 568525 h 866181"/>
              <a:gd name="connsiteX70" fmla="*/ 1678781 w 1891517"/>
              <a:gd name="connsiteY70" fmla="*/ 575668 h 866181"/>
              <a:gd name="connsiteX71" fmla="*/ 1688306 w 1891517"/>
              <a:gd name="connsiteY71" fmla="*/ 589956 h 866181"/>
              <a:gd name="connsiteX72" fmla="*/ 1693069 w 1891517"/>
              <a:gd name="connsiteY72" fmla="*/ 597100 h 866181"/>
              <a:gd name="connsiteX73" fmla="*/ 1697831 w 1891517"/>
              <a:gd name="connsiteY73" fmla="*/ 611387 h 866181"/>
              <a:gd name="connsiteX74" fmla="*/ 1707356 w 1891517"/>
              <a:gd name="connsiteY74" fmla="*/ 625675 h 866181"/>
              <a:gd name="connsiteX75" fmla="*/ 1714500 w 1891517"/>
              <a:gd name="connsiteY75" fmla="*/ 647106 h 866181"/>
              <a:gd name="connsiteX76" fmla="*/ 1716881 w 1891517"/>
              <a:gd name="connsiteY76" fmla="*/ 654250 h 866181"/>
              <a:gd name="connsiteX77" fmla="*/ 1731169 w 1891517"/>
              <a:gd name="connsiteY77" fmla="*/ 661393 h 866181"/>
              <a:gd name="connsiteX78" fmla="*/ 1781175 w 1891517"/>
              <a:gd name="connsiteY78" fmla="*/ 654250 h 866181"/>
              <a:gd name="connsiteX79" fmla="*/ 1788319 w 1891517"/>
              <a:gd name="connsiteY79" fmla="*/ 649487 h 866181"/>
              <a:gd name="connsiteX80" fmla="*/ 1802606 w 1891517"/>
              <a:gd name="connsiteY80" fmla="*/ 644725 h 866181"/>
              <a:gd name="connsiteX81" fmla="*/ 1809750 w 1891517"/>
              <a:gd name="connsiteY81" fmla="*/ 639962 h 866181"/>
              <a:gd name="connsiteX82" fmla="*/ 1852612 w 1891517"/>
              <a:gd name="connsiteY82" fmla="*/ 639962 h 866181"/>
              <a:gd name="connsiteX83" fmla="*/ 1859756 w 1891517"/>
              <a:gd name="connsiteY83" fmla="*/ 644725 h 866181"/>
              <a:gd name="connsiteX84" fmla="*/ 1862137 w 1891517"/>
              <a:gd name="connsiteY84" fmla="*/ 651868 h 866181"/>
              <a:gd name="connsiteX85" fmla="*/ 1866900 w 1891517"/>
              <a:gd name="connsiteY85" fmla="*/ 659012 h 866181"/>
              <a:gd name="connsiteX86" fmla="*/ 1864519 w 1891517"/>
              <a:gd name="connsiteY86" fmla="*/ 692350 h 866181"/>
              <a:gd name="connsiteX87" fmla="*/ 1857375 w 1891517"/>
              <a:gd name="connsiteY87" fmla="*/ 699493 h 866181"/>
              <a:gd name="connsiteX88" fmla="*/ 1854994 w 1891517"/>
              <a:gd name="connsiteY88" fmla="*/ 706637 h 866181"/>
              <a:gd name="connsiteX89" fmla="*/ 1840706 w 1891517"/>
              <a:gd name="connsiteY89" fmla="*/ 718543 h 866181"/>
              <a:gd name="connsiteX90" fmla="*/ 1833562 w 1891517"/>
              <a:gd name="connsiteY90" fmla="*/ 720925 h 866181"/>
              <a:gd name="connsiteX91" fmla="*/ 1826419 w 1891517"/>
              <a:gd name="connsiteY91" fmla="*/ 725687 h 866181"/>
              <a:gd name="connsiteX92" fmla="*/ 1793081 w 1891517"/>
              <a:gd name="connsiteY92" fmla="*/ 735212 h 866181"/>
              <a:gd name="connsiteX93" fmla="*/ 1785937 w 1891517"/>
              <a:gd name="connsiteY93" fmla="*/ 737593 h 866181"/>
              <a:gd name="connsiteX94" fmla="*/ 1771650 w 1891517"/>
              <a:gd name="connsiteY94" fmla="*/ 747118 h 866181"/>
              <a:gd name="connsiteX95" fmla="*/ 1762125 w 1891517"/>
              <a:gd name="connsiteY95" fmla="*/ 759025 h 866181"/>
              <a:gd name="connsiteX96" fmla="*/ 1754981 w 1891517"/>
              <a:gd name="connsiteY96" fmla="*/ 780456 h 866181"/>
              <a:gd name="connsiteX97" fmla="*/ 1752600 w 1891517"/>
              <a:gd name="connsiteY97" fmla="*/ 787600 h 866181"/>
              <a:gd name="connsiteX98" fmla="*/ 1747837 w 1891517"/>
              <a:gd name="connsiteY98" fmla="*/ 794743 h 866181"/>
              <a:gd name="connsiteX99" fmla="*/ 1745456 w 1891517"/>
              <a:gd name="connsiteY99" fmla="*/ 832843 h 866181"/>
              <a:gd name="connsiteX100" fmla="*/ 1743075 w 1891517"/>
              <a:gd name="connsiteY100" fmla="*/ 839987 h 866181"/>
              <a:gd name="connsiteX101" fmla="*/ 1733550 w 1891517"/>
              <a:gd name="connsiteY101" fmla="*/ 854275 h 866181"/>
              <a:gd name="connsiteX102" fmla="*/ 1712119 w 1891517"/>
              <a:gd name="connsiteY102" fmla="*/ 863800 h 866181"/>
              <a:gd name="connsiteX103" fmla="*/ 1704975 w 1891517"/>
              <a:gd name="connsiteY103" fmla="*/ 866181 h 866181"/>
              <a:gd name="connsiteX104" fmla="*/ 1688306 w 1891517"/>
              <a:gd name="connsiteY104" fmla="*/ 863800 h 866181"/>
              <a:gd name="connsiteX105" fmla="*/ 1678781 w 1891517"/>
              <a:gd name="connsiteY105" fmla="*/ 849512 h 866181"/>
              <a:gd name="connsiteX106" fmla="*/ 1674019 w 1891517"/>
              <a:gd name="connsiteY106" fmla="*/ 842368 h 866181"/>
              <a:gd name="connsiteX107" fmla="*/ 1676400 w 1891517"/>
              <a:gd name="connsiteY107" fmla="*/ 806650 h 866181"/>
              <a:gd name="connsiteX108" fmla="*/ 1678781 w 1891517"/>
              <a:gd name="connsiteY108" fmla="*/ 799506 h 866181"/>
              <a:gd name="connsiteX109" fmla="*/ 1676400 w 1891517"/>
              <a:gd name="connsiteY109" fmla="*/ 739975 h 866181"/>
              <a:gd name="connsiteX110" fmla="*/ 1671637 w 1891517"/>
              <a:gd name="connsiteY110" fmla="*/ 725687 h 866181"/>
              <a:gd name="connsiteX111" fmla="*/ 1664494 w 1891517"/>
              <a:gd name="connsiteY111" fmla="*/ 711400 h 866181"/>
              <a:gd name="connsiteX112" fmla="*/ 1657350 w 1891517"/>
              <a:gd name="connsiteY112" fmla="*/ 706637 h 866181"/>
              <a:gd name="connsiteX113" fmla="*/ 1654969 w 1891517"/>
              <a:gd name="connsiteY113" fmla="*/ 699493 h 866181"/>
              <a:gd name="connsiteX114" fmla="*/ 1645444 w 1891517"/>
              <a:gd name="connsiteY114" fmla="*/ 685206 h 866181"/>
              <a:gd name="connsiteX115" fmla="*/ 1643062 w 1891517"/>
              <a:gd name="connsiteY115" fmla="*/ 678062 h 866181"/>
              <a:gd name="connsiteX116" fmla="*/ 1635919 w 1891517"/>
              <a:gd name="connsiteY116" fmla="*/ 673300 h 866181"/>
              <a:gd name="connsiteX117" fmla="*/ 1624012 w 1891517"/>
              <a:gd name="connsiteY117" fmla="*/ 651868 h 866181"/>
              <a:gd name="connsiteX118" fmla="*/ 1619250 w 1891517"/>
              <a:gd name="connsiteY118" fmla="*/ 644725 h 866181"/>
              <a:gd name="connsiteX119" fmla="*/ 1614487 w 1891517"/>
              <a:gd name="connsiteY119" fmla="*/ 637581 h 866181"/>
              <a:gd name="connsiteX120" fmla="*/ 1609725 w 1891517"/>
              <a:gd name="connsiteY120" fmla="*/ 620912 h 866181"/>
              <a:gd name="connsiteX121" fmla="*/ 1604962 w 1891517"/>
              <a:gd name="connsiteY121" fmla="*/ 606625 h 866181"/>
              <a:gd name="connsiteX122" fmla="*/ 1602581 w 1891517"/>
              <a:gd name="connsiteY122" fmla="*/ 599481 h 866181"/>
              <a:gd name="connsiteX123" fmla="*/ 1597819 w 1891517"/>
              <a:gd name="connsiteY123" fmla="*/ 582812 h 866181"/>
              <a:gd name="connsiteX124" fmla="*/ 1590675 w 1891517"/>
              <a:gd name="connsiteY124" fmla="*/ 575668 h 866181"/>
              <a:gd name="connsiteX125" fmla="*/ 1585912 w 1891517"/>
              <a:gd name="connsiteY125" fmla="*/ 568525 h 866181"/>
              <a:gd name="connsiteX126" fmla="*/ 1571625 w 1891517"/>
              <a:gd name="connsiteY126" fmla="*/ 559000 h 866181"/>
              <a:gd name="connsiteX127" fmla="*/ 1557337 w 1891517"/>
              <a:gd name="connsiteY127" fmla="*/ 547093 h 866181"/>
              <a:gd name="connsiteX128" fmla="*/ 1547812 w 1891517"/>
              <a:gd name="connsiteY128" fmla="*/ 537568 h 866181"/>
              <a:gd name="connsiteX129" fmla="*/ 1538287 w 1891517"/>
              <a:gd name="connsiteY129" fmla="*/ 528043 h 866181"/>
              <a:gd name="connsiteX130" fmla="*/ 1526381 w 1891517"/>
              <a:gd name="connsiteY130" fmla="*/ 513756 h 866181"/>
              <a:gd name="connsiteX131" fmla="*/ 1521619 w 1891517"/>
              <a:gd name="connsiteY131" fmla="*/ 506612 h 866181"/>
              <a:gd name="connsiteX132" fmla="*/ 1514475 w 1891517"/>
              <a:gd name="connsiteY132" fmla="*/ 504231 h 866181"/>
              <a:gd name="connsiteX133" fmla="*/ 1502569 w 1891517"/>
              <a:gd name="connsiteY133" fmla="*/ 492325 h 866181"/>
              <a:gd name="connsiteX134" fmla="*/ 1490662 w 1891517"/>
              <a:gd name="connsiteY134" fmla="*/ 478037 h 866181"/>
              <a:gd name="connsiteX135" fmla="*/ 1469231 w 1891517"/>
              <a:gd name="connsiteY135" fmla="*/ 468512 h 866181"/>
              <a:gd name="connsiteX136" fmla="*/ 1231106 w 1891517"/>
              <a:gd name="connsiteY136" fmla="*/ 466131 h 866181"/>
              <a:gd name="connsiteX137" fmla="*/ 1031081 w 1891517"/>
              <a:gd name="connsiteY137" fmla="*/ 456606 h 866181"/>
              <a:gd name="connsiteX138" fmla="*/ 840581 w 1891517"/>
              <a:gd name="connsiteY138" fmla="*/ 454225 h 866181"/>
              <a:gd name="connsiteX139" fmla="*/ 750094 w 1891517"/>
              <a:gd name="connsiteY139" fmla="*/ 451843 h 866181"/>
              <a:gd name="connsiteX140" fmla="*/ 500063 w 1891517"/>
              <a:gd name="connsiteY140" fmla="*/ 458987 h 866181"/>
              <a:gd name="connsiteX141" fmla="*/ 347662 w 1891517"/>
              <a:gd name="connsiteY141" fmla="*/ 478037 h 866181"/>
              <a:gd name="connsiteX142" fmla="*/ 250031 w 1891517"/>
              <a:gd name="connsiteY142" fmla="*/ 508993 h 866181"/>
              <a:gd name="connsiteX143" fmla="*/ 185737 w 1891517"/>
              <a:gd name="connsiteY143"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707356 w 1891517"/>
              <a:gd name="connsiteY60" fmla="*/ 411362 h 866181"/>
              <a:gd name="connsiteX61" fmla="*/ 1690687 w 1891517"/>
              <a:gd name="connsiteY61" fmla="*/ 413743 h 866181"/>
              <a:gd name="connsiteX62" fmla="*/ 1664494 w 1891517"/>
              <a:gd name="connsiteY62" fmla="*/ 430412 h 866181"/>
              <a:gd name="connsiteX63" fmla="*/ 1650206 w 1891517"/>
              <a:gd name="connsiteY63" fmla="*/ 456606 h 866181"/>
              <a:gd name="connsiteX64" fmla="*/ 1652587 w 1891517"/>
              <a:gd name="connsiteY64" fmla="*/ 518518 h 866181"/>
              <a:gd name="connsiteX65" fmla="*/ 1657350 w 1891517"/>
              <a:gd name="connsiteY65" fmla="*/ 532806 h 866181"/>
              <a:gd name="connsiteX66" fmla="*/ 1662112 w 1891517"/>
              <a:gd name="connsiteY66" fmla="*/ 549475 h 866181"/>
              <a:gd name="connsiteX67" fmla="*/ 1666875 w 1891517"/>
              <a:gd name="connsiteY67" fmla="*/ 556618 h 866181"/>
              <a:gd name="connsiteX68" fmla="*/ 1676400 w 1891517"/>
              <a:gd name="connsiteY68" fmla="*/ 568525 h 866181"/>
              <a:gd name="connsiteX69" fmla="*/ 1678781 w 1891517"/>
              <a:gd name="connsiteY69" fmla="*/ 575668 h 866181"/>
              <a:gd name="connsiteX70" fmla="*/ 1688306 w 1891517"/>
              <a:gd name="connsiteY70" fmla="*/ 589956 h 866181"/>
              <a:gd name="connsiteX71" fmla="*/ 1693069 w 1891517"/>
              <a:gd name="connsiteY71" fmla="*/ 597100 h 866181"/>
              <a:gd name="connsiteX72" fmla="*/ 1697831 w 1891517"/>
              <a:gd name="connsiteY72" fmla="*/ 611387 h 866181"/>
              <a:gd name="connsiteX73" fmla="*/ 1707356 w 1891517"/>
              <a:gd name="connsiteY73" fmla="*/ 625675 h 866181"/>
              <a:gd name="connsiteX74" fmla="*/ 1714500 w 1891517"/>
              <a:gd name="connsiteY74" fmla="*/ 647106 h 866181"/>
              <a:gd name="connsiteX75" fmla="*/ 1716881 w 1891517"/>
              <a:gd name="connsiteY75" fmla="*/ 654250 h 866181"/>
              <a:gd name="connsiteX76" fmla="*/ 1731169 w 1891517"/>
              <a:gd name="connsiteY76" fmla="*/ 661393 h 866181"/>
              <a:gd name="connsiteX77" fmla="*/ 1781175 w 1891517"/>
              <a:gd name="connsiteY77" fmla="*/ 654250 h 866181"/>
              <a:gd name="connsiteX78" fmla="*/ 1788319 w 1891517"/>
              <a:gd name="connsiteY78" fmla="*/ 649487 h 866181"/>
              <a:gd name="connsiteX79" fmla="*/ 1802606 w 1891517"/>
              <a:gd name="connsiteY79" fmla="*/ 644725 h 866181"/>
              <a:gd name="connsiteX80" fmla="*/ 1809750 w 1891517"/>
              <a:gd name="connsiteY80" fmla="*/ 639962 h 866181"/>
              <a:gd name="connsiteX81" fmla="*/ 1852612 w 1891517"/>
              <a:gd name="connsiteY81" fmla="*/ 639962 h 866181"/>
              <a:gd name="connsiteX82" fmla="*/ 1859756 w 1891517"/>
              <a:gd name="connsiteY82" fmla="*/ 644725 h 866181"/>
              <a:gd name="connsiteX83" fmla="*/ 1862137 w 1891517"/>
              <a:gd name="connsiteY83" fmla="*/ 651868 h 866181"/>
              <a:gd name="connsiteX84" fmla="*/ 1866900 w 1891517"/>
              <a:gd name="connsiteY84" fmla="*/ 659012 h 866181"/>
              <a:gd name="connsiteX85" fmla="*/ 1864519 w 1891517"/>
              <a:gd name="connsiteY85" fmla="*/ 692350 h 866181"/>
              <a:gd name="connsiteX86" fmla="*/ 1857375 w 1891517"/>
              <a:gd name="connsiteY86" fmla="*/ 699493 h 866181"/>
              <a:gd name="connsiteX87" fmla="*/ 1854994 w 1891517"/>
              <a:gd name="connsiteY87" fmla="*/ 706637 h 866181"/>
              <a:gd name="connsiteX88" fmla="*/ 1840706 w 1891517"/>
              <a:gd name="connsiteY88" fmla="*/ 718543 h 866181"/>
              <a:gd name="connsiteX89" fmla="*/ 1833562 w 1891517"/>
              <a:gd name="connsiteY89" fmla="*/ 720925 h 866181"/>
              <a:gd name="connsiteX90" fmla="*/ 1826419 w 1891517"/>
              <a:gd name="connsiteY90" fmla="*/ 725687 h 866181"/>
              <a:gd name="connsiteX91" fmla="*/ 1793081 w 1891517"/>
              <a:gd name="connsiteY91" fmla="*/ 735212 h 866181"/>
              <a:gd name="connsiteX92" fmla="*/ 1785937 w 1891517"/>
              <a:gd name="connsiteY92" fmla="*/ 737593 h 866181"/>
              <a:gd name="connsiteX93" fmla="*/ 1771650 w 1891517"/>
              <a:gd name="connsiteY93" fmla="*/ 747118 h 866181"/>
              <a:gd name="connsiteX94" fmla="*/ 1762125 w 1891517"/>
              <a:gd name="connsiteY94" fmla="*/ 759025 h 866181"/>
              <a:gd name="connsiteX95" fmla="*/ 1754981 w 1891517"/>
              <a:gd name="connsiteY95" fmla="*/ 780456 h 866181"/>
              <a:gd name="connsiteX96" fmla="*/ 1752600 w 1891517"/>
              <a:gd name="connsiteY96" fmla="*/ 787600 h 866181"/>
              <a:gd name="connsiteX97" fmla="*/ 1747837 w 1891517"/>
              <a:gd name="connsiteY97" fmla="*/ 794743 h 866181"/>
              <a:gd name="connsiteX98" fmla="*/ 1745456 w 1891517"/>
              <a:gd name="connsiteY98" fmla="*/ 832843 h 866181"/>
              <a:gd name="connsiteX99" fmla="*/ 1743075 w 1891517"/>
              <a:gd name="connsiteY99" fmla="*/ 839987 h 866181"/>
              <a:gd name="connsiteX100" fmla="*/ 1733550 w 1891517"/>
              <a:gd name="connsiteY100" fmla="*/ 854275 h 866181"/>
              <a:gd name="connsiteX101" fmla="*/ 1712119 w 1891517"/>
              <a:gd name="connsiteY101" fmla="*/ 863800 h 866181"/>
              <a:gd name="connsiteX102" fmla="*/ 1704975 w 1891517"/>
              <a:gd name="connsiteY102" fmla="*/ 866181 h 866181"/>
              <a:gd name="connsiteX103" fmla="*/ 1688306 w 1891517"/>
              <a:gd name="connsiteY103" fmla="*/ 863800 h 866181"/>
              <a:gd name="connsiteX104" fmla="*/ 1678781 w 1891517"/>
              <a:gd name="connsiteY104" fmla="*/ 849512 h 866181"/>
              <a:gd name="connsiteX105" fmla="*/ 1674019 w 1891517"/>
              <a:gd name="connsiteY105" fmla="*/ 842368 h 866181"/>
              <a:gd name="connsiteX106" fmla="*/ 1676400 w 1891517"/>
              <a:gd name="connsiteY106" fmla="*/ 806650 h 866181"/>
              <a:gd name="connsiteX107" fmla="*/ 1678781 w 1891517"/>
              <a:gd name="connsiteY107" fmla="*/ 799506 h 866181"/>
              <a:gd name="connsiteX108" fmla="*/ 1676400 w 1891517"/>
              <a:gd name="connsiteY108" fmla="*/ 739975 h 866181"/>
              <a:gd name="connsiteX109" fmla="*/ 1671637 w 1891517"/>
              <a:gd name="connsiteY109" fmla="*/ 725687 h 866181"/>
              <a:gd name="connsiteX110" fmla="*/ 1664494 w 1891517"/>
              <a:gd name="connsiteY110" fmla="*/ 711400 h 866181"/>
              <a:gd name="connsiteX111" fmla="*/ 1657350 w 1891517"/>
              <a:gd name="connsiteY111" fmla="*/ 706637 h 866181"/>
              <a:gd name="connsiteX112" fmla="*/ 1654969 w 1891517"/>
              <a:gd name="connsiteY112" fmla="*/ 699493 h 866181"/>
              <a:gd name="connsiteX113" fmla="*/ 1645444 w 1891517"/>
              <a:gd name="connsiteY113" fmla="*/ 685206 h 866181"/>
              <a:gd name="connsiteX114" fmla="*/ 1643062 w 1891517"/>
              <a:gd name="connsiteY114" fmla="*/ 678062 h 866181"/>
              <a:gd name="connsiteX115" fmla="*/ 1635919 w 1891517"/>
              <a:gd name="connsiteY115" fmla="*/ 673300 h 866181"/>
              <a:gd name="connsiteX116" fmla="*/ 1624012 w 1891517"/>
              <a:gd name="connsiteY116" fmla="*/ 651868 h 866181"/>
              <a:gd name="connsiteX117" fmla="*/ 1619250 w 1891517"/>
              <a:gd name="connsiteY117" fmla="*/ 644725 h 866181"/>
              <a:gd name="connsiteX118" fmla="*/ 1614487 w 1891517"/>
              <a:gd name="connsiteY118" fmla="*/ 637581 h 866181"/>
              <a:gd name="connsiteX119" fmla="*/ 1609725 w 1891517"/>
              <a:gd name="connsiteY119" fmla="*/ 620912 h 866181"/>
              <a:gd name="connsiteX120" fmla="*/ 1604962 w 1891517"/>
              <a:gd name="connsiteY120" fmla="*/ 606625 h 866181"/>
              <a:gd name="connsiteX121" fmla="*/ 1602581 w 1891517"/>
              <a:gd name="connsiteY121" fmla="*/ 599481 h 866181"/>
              <a:gd name="connsiteX122" fmla="*/ 1597819 w 1891517"/>
              <a:gd name="connsiteY122" fmla="*/ 582812 h 866181"/>
              <a:gd name="connsiteX123" fmla="*/ 1590675 w 1891517"/>
              <a:gd name="connsiteY123" fmla="*/ 575668 h 866181"/>
              <a:gd name="connsiteX124" fmla="*/ 1585912 w 1891517"/>
              <a:gd name="connsiteY124" fmla="*/ 568525 h 866181"/>
              <a:gd name="connsiteX125" fmla="*/ 1571625 w 1891517"/>
              <a:gd name="connsiteY125" fmla="*/ 559000 h 866181"/>
              <a:gd name="connsiteX126" fmla="*/ 1557337 w 1891517"/>
              <a:gd name="connsiteY126" fmla="*/ 547093 h 866181"/>
              <a:gd name="connsiteX127" fmla="*/ 1547812 w 1891517"/>
              <a:gd name="connsiteY127" fmla="*/ 537568 h 866181"/>
              <a:gd name="connsiteX128" fmla="*/ 1538287 w 1891517"/>
              <a:gd name="connsiteY128" fmla="*/ 528043 h 866181"/>
              <a:gd name="connsiteX129" fmla="*/ 1526381 w 1891517"/>
              <a:gd name="connsiteY129" fmla="*/ 513756 h 866181"/>
              <a:gd name="connsiteX130" fmla="*/ 1521619 w 1891517"/>
              <a:gd name="connsiteY130" fmla="*/ 506612 h 866181"/>
              <a:gd name="connsiteX131" fmla="*/ 1514475 w 1891517"/>
              <a:gd name="connsiteY131" fmla="*/ 504231 h 866181"/>
              <a:gd name="connsiteX132" fmla="*/ 1502569 w 1891517"/>
              <a:gd name="connsiteY132" fmla="*/ 492325 h 866181"/>
              <a:gd name="connsiteX133" fmla="*/ 1490662 w 1891517"/>
              <a:gd name="connsiteY133" fmla="*/ 478037 h 866181"/>
              <a:gd name="connsiteX134" fmla="*/ 1469231 w 1891517"/>
              <a:gd name="connsiteY134" fmla="*/ 468512 h 866181"/>
              <a:gd name="connsiteX135" fmla="*/ 1231106 w 1891517"/>
              <a:gd name="connsiteY135" fmla="*/ 466131 h 866181"/>
              <a:gd name="connsiteX136" fmla="*/ 1031081 w 1891517"/>
              <a:gd name="connsiteY136" fmla="*/ 456606 h 866181"/>
              <a:gd name="connsiteX137" fmla="*/ 840581 w 1891517"/>
              <a:gd name="connsiteY137" fmla="*/ 454225 h 866181"/>
              <a:gd name="connsiteX138" fmla="*/ 750094 w 1891517"/>
              <a:gd name="connsiteY138" fmla="*/ 451843 h 866181"/>
              <a:gd name="connsiteX139" fmla="*/ 500063 w 1891517"/>
              <a:gd name="connsiteY139" fmla="*/ 458987 h 866181"/>
              <a:gd name="connsiteX140" fmla="*/ 347662 w 1891517"/>
              <a:gd name="connsiteY140" fmla="*/ 478037 h 866181"/>
              <a:gd name="connsiteX141" fmla="*/ 250031 w 1891517"/>
              <a:gd name="connsiteY141" fmla="*/ 508993 h 866181"/>
              <a:gd name="connsiteX142" fmla="*/ 185737 w 1891517"/>
              <a:gd name="connsiteY142"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690687 w 1891517"/>
              <a:gd name="connsiteY60" fmla="*/ 413743 h 866181"/>
              <a:gd name="connsiteX61" fmla="*/ 1664494 w 1891517"/>
              <a:gd name="connsiteY61" fmla="*/ 430412 h 866181"/>
              <a:gd name="connsiteX62" fmla="*/ 1650206 w 1891517"/>
              <a:gd name="connsiteY62" fmla="*/ 456606 h 866181"/>
              <a:gd name="connsiteX63" fmla="*/ 1652587 w 1891517"/>
              <a:gd name="connsiteY63" fmla="*/ 518518 h 866181"/>
              <a:gd name="connsiteX64" fmla="*/ 1657350 w 1891517"/>
              <a:gd name="connsiteY64" fmla="*/ 532806 h 866181"/>
              <a:gd name="connsiteX65" fmla="*/ 1662112 w 1891517"/>
              <a:gd name="connsiteY65" fmla="*/ 549475 h 866181"/>
              <a:gd name="connsiteX66" fmla="*/ 1666875 w 1891517"/>
              <a:gd name="connsiteY66" fmla="*/ 556618 h 866181"/>
              <a:gd name="connsiteX67" fmla="*/ 1676400 w 1891517"/>
              <a:gd name="connsiteY67" fmla="*/ 568525 h 866181"/>
              <a:gd name="connsiteX68" fmla="*/ 1678781 w 1891517"/>
              <a:gd name="connsiteY68" fmla="*/ 575668 h 866181"/>
              <a:gd name="connsiteX69" fmla="*/ 1688306 w 1891517"/>
              <a:gd name="connsiteY69" fmla="*/ 589956 h 866181"/>
              <a:gd name="connsiteX70" fmla="*/ 1693069 w 1891517"/>
              <a:gd name="connsiteY70" fmla="*/ 597100 h 866181"/>
              <a:gd name="connsiteX71" fmla="*/ 1697831 w 1891517"/>
              <a:gd name="connsiteY71" fmla="*/ 611387 h 866181"/>
              <a:gd name="connsiteX72" fmla="*/ 1707356 w 1891517"/>
              <a:gd name="connsiteY72" fmla="*/ 625675 h 866181"/>
              <a:gd name="connsiteX73" fmla="*/ 1714500 w 1891517"/>
              <a:gd name="connsiteY73" fmla="*/ 647106 h 866181"/>
              <a:gd name="connsiteX74" fmla="*/ 1716881 w 1891517"/>
              <a:gd name="connsiteY74" fmla="*/ 654250 h 866181"/>
              <a:gd name="connsiteX75" fmla="*/ 1731169 w 1891517"/>
              <a:gd name="connsiteY75" fmla="*/ 661393 h 866181"/>
              <a:gd name="connsiteX76" fmla="*/ 1781175 w 1891517"/>
              <a:gd name="connsiteY76" fmla="*/ 654250 h 866181"/>
              <a:gd name="connsiteX77" fmla="*/ 1788319 w 1891517"/>
              <a:gd name="connsiteY77" fmla="*/ 649487 h 866181"/>
              <a:gd name="connsiteX78" fmla="*/ 1802606 w 1891517"/>
              <a:gd name="connsiteY78" fmla="*/ 644725 h 866181"/>
              <a:gd name="connsiteX79" fmla="*/ 1809750 w 1891517"/>
              <a:gd name="connsiteY79" fmla="*/ 639962 h 866181"/>
              <a:gd name="connsiteX80" fmla="*/ 1852612 w 1891517"/>
              <a:gd name="connsiteY80" fmla="*/ 639962 h 866181"/>
              <a:gd name="connsiteX81" fmla="*/ 1859756 w 1891517"/>
              <a:gd name="connsiteY81" fmla="*/ 644725 h 866181"/>
              <a:gd name="connsiteX82" fmla="*/ 1862137 w 1891517"/>
              <a:gd name="connsiteY82" fmla="*/ 651868 h 866181"/>
              <a:gd name="connsiteX83" fmla="*/ 1866900 w 1891517"/>
              <a:gd name="connsiteY83" fmla="*/ 659012 h 866181"/>
              <a:gd name="connsiteX84" fmla="*/ 1864519 w 1891517"/>
              <a:gd name="connsiteY84" fmla="*/ 692350 h 866181"/>
              <a:gd name="connsiteX85" fmla="*/ 1857375 w 1891517"/>
              <a:gd name="connsiteY85" fmla="*/ 699493 h 866181"/>
              <a:gd name="connsiteX86" fmla="*/ 1854994 w 1891517"/>
              <a:gd name="connsiteY86" fmla="*/ 706637 h 866181"/>
              <a:gd name="connsiteX87" fmla="*/ 1840706 w 1891517"/>
              <a:gd name="connsiteY87" fmla="*/ 718543 h 866181"/>
              <a:gd name="connsiteX88" fmla="*/ 1833562 w 1891517"/>
              <a:gd name="connsiteY88" fmla="*/ 720925 h 866181"/>
              <a:gd name="connsiteX89" fmla="*/ 1826419 w 1891517"/>
              <a:gd name="connsiteY89" fmla="*/ 725687 h 866181"/>
              <a:gd name="connsiteX90" fmla="*/ 1793081 w 1891517"/>
              <a:gd name="connsiteY90" fmla="*/ 735212 h 866181"/>
              <a:gd name="connsiteX91" fmla="*/ 1785937 w 1891517"/>
              <a:gd name="connsiteY91" fmla="*/ 737593 h 866181"/>
              <a:gd name="connsiteX92" fmla="*/ 1771650 w 1891517"/>
              <a:gd name="connsiteY92" fmla="*/ 747118 h 866181"/>
              <a:gd name="connsiteX93" fmla="*/ 1762125 w 1891517"/>
              <a:gd name="connsiteY93" fmla="*/ 759025 h 866181"/>
              <a:gd name="connsiteX94" fmla="*/ 1754981 w 1891517"/>
              <a:gd name="connsiteY94" fmla="*/ 780456 h 866181"/>
              <a:gd name="connsiteX95" fmla="*/ 1752600 w 1891517"/>
              <a:gd name="connsiteY95" fmla="*/ 787600 h 866181"/>
              <a:gd name="connsiteX96" fmla="*/ 1747837 w 1891517"/>
              <a:gd name="connsiteY96" fmla="*/ 794743 h 866181"/>
              <a:gd name="connsiteX97" fmla="*/ 1745456 w 1891517"/>
              <a:gd name="connsiteY97" fmla="*/ 832843 h 866181"/>
              <a:gd name="connsiteX98" fmla="*/ 1743075 w 1891517"/>
              <a:gd name="connsiteY98" fmla="*/ 839987 h 866181"/>
              <a:gd name="connsiteX99" fmla="*/ 1733550 w 1891517"/>
              <a:gd name="connsiteY99" fmla="*/ 854275 h 866181"/>
              <a:gd name="connsiteX100" fmla="*/ 1712119 w 1891517"/>
              <a:gd name="connsiteY100" fmla="*/ 863800 h 866181"/>
              <a:gd name="connsiteX101" fmla="*/ 1704975 w 1891517"/>
              <a:gd name="connsiteY101" fmla="*/ 866181 h 866181"/>
              <a:gd name="connsiteX102" fmla="*/ 1688306 w 1891517"/>
              <a:gd name="connsiteY102" fmla="*/ 863800 h 866181"/>
              <a:gd name="connsiteX103" fmla="*/ 1678781 w 1891517"/>
              <a:gd name="connsiteY103" fmla="*/ 849512 h 866181"/>
              <a:gd name="connsiteX104" fmla="*/ 1674019 w 1891517"/>
              <a:gd name="connsiteY104" fmla="*/ 842368 h 866181"/>
              <a:gd name="connsiteX105" fmla="*/ 1676400 w 1891517"/>
              <a:gd name="connsiteY105" fmla="*/ 806650 h 866181"/>
              <a:gd name="connsiteX106" fmla="*/ 1678781 w 1891517"/>
              <a:gd name="connsiteY106" fmla="*/ 799506 h 866181"/>
              <a:gd name="connsiteX107" fmla="*/ 1676400 w 1891517"/>
              <a:gd name="connsiteY107" fmla="*/ 739975 h 866181"/>
              <a:gd name="connsiteX108" fmla="*/ 1671637 w 1891517"/>
              <a:gd name="connsiteY108" fmla="*/ 725687 h 866181"/>
              <a:gd name="connsiteX109" fmla="*/ 1664494 w 1891517"/>
              <a:gd name="connsiteY109" fmla="*/ 711400 h 866181"/>
              <a:gd name="connsiteX110" fmla="*/ 1657350 w 1891517"/>
              <a:gd name="connsiteY110" fmla="*/ 706637 h 866181"/>
              <a:gd name="connsiteX111" fmla="*/ 1654969 w 1891517"/>
              <a:gd name="connsiteY111" fmla="*/ 699493 h 866181"/>
              <a:gd name="connsiteX112" fmla="*/ 1645444 w 1891517"/>
              <a:gd name="connsiteY112" fmla="*/ 685206 h 866181"/>
              <a:gd name="connsiteX113" fmla="*/ 1643062 w 1891517"/>
              <a:gd name="connsiteY113" fmla="*/ 678062 h 866181"/>
              <a:gd name="connsiteX114" fmla="*/ 1635919 w 1891517"/>
              <a:gd name="connsiteY114" fmla="*/ 673300 h 866181"/>
              <a:gd name="connsiteX115" fmla="*/ 1624012 w 1891517"/>
              <a:gd name="connsiteY115" fmla="*/ 651868 h 866181"/>
              <a:gd name="connsiteX116" fmla="*/ 1619250 w 1891517"/>
              <a:gd name="connsiteY116" fmla="*/ 644725 h 866181"/>
              <a:gd name="connsiteX117" fmla="*/ 1614487 w 1891517"/>
              <a:gd name="connsiteY117" fmla="*/ 637581 h 866181"/>
              <a:gd name="connsiteX118" fmla="*/ 1609725 w 1891517"/>
              <a:gd name="connsiteY118" fmla="*/ 620912 h 866181"/>
              <a:gd name="connsiteX119" fmla="*/ 1604962 w 1891517"/>
              <a:gd name="connsiteY119" fmla="*/ 606625 h 866181"/>
              <a:gd name="connsiteX120" fmla="*/ 1602581 w 1891517"/>
              <a:gd name="connsiteY120" fmla="*/ 599481 h 866181"/>
              <a:gd name="connsiteX121" fmla="*/ 1597819 w 1891517"/>
              <a:gd name="connsiteY121" fmla="*/ 582812 h 866181"/>
              <a:gd name="connsiteX122" fmla="*/ 1590675 w 1891517"/>
              <a:gd name="connsiteY122" fmla="*/ 575668 h 866181"/>
              <a:gd name="connsiteX123" fmla="*/ 1585912 w 1891517"/>
              <a:gd name="connsiteY123" fmla="*/ 568525 h 866181"/>
              <a:gd name="connsiteX124" fmla="*/ 1571625 w 1891517"/>
              <a:gd name="connsiteY124" fmla="*/ 559000 h 866181"/>
              <a:gd name="connsiteX125" fmla="*/ 1557337 w 1891517"/>
              <a:gd name="connsiteY125" fmla="*/ 547093 h 866181"/>
              <a:gd name="connsiteX126" fmla="*/ 1547812 w 1891517"/>
              <a:gd name="connsiteY126" fmla="*/ 537568 h 866181"/>
              <a:gd name="connsiteX127" fmla="*/ 1538287 w 1891517"/>
              <a:gd name="connsiteY127" fmla="*/ 528043 h 866181"/>
              <a:gd name="connsiteX128" fmla="*/ 1526381 w 1891517"/>
              <a:gd name="connsiteY128" fmla="*/ 513756 h 866181"/>
              <a:gd name="connsiteX129" fmla="*/ 1521619 w 1891517"/>
              <a:gd name="connsiteY129" fmla="*/ 506612 h 866181"/>
              <a:gd name="connsiteX130" fmla="*/ 1514475 w 1891517"/>
              <a:gd name="connsiteY130" fmla="*/ 504231 h 866181"/>
              <a:gd name="connsiteX131" fmla="*/ 1502569 w 1891517"/>
              <a:gd name="connsiteY131" fmla="*/ 492325 h 866181"/>
              <a:gd name="connsiteX132" fmla="*/ 1490662 w 1891517"/>
              <a:gd name="connsiteY132" fmla="*/ 478037 h 866181"/>
              <a:gd name="connsiteX133" fmla="*/ 1469231 w 1891517"/>
              <a:gd name="connsiteY133" fmla="*/ 468512 h 866181"/>
              <a:gd name="connsiteX134" fmla="*/ 1231106 w 1891517"/>
              <a:gd name="connsiteY134" fmla="*/ 466131 h 866181"/>
              <a:gd name="connsiteX135" fmla="*/ 1031081 w 1891517"/>
              <a:gd name="connsiteY135" fmla="*/ 456606 h 866181"/>
              <a:gd name="connsiteX136" fmla="*/ 840581 w 1891517"/>
              <a:gd name="connsiteY136" fmla="*/ 454225 h 866181"/>
              <a:gd name="connsiteX137" fmla="*/ 750094 w 1891517"/>
              <a:gd name="connsiteY137" fmla="*/ 451843 h 866181"/>
              <a:gd name="connsiteX138" fmla="*/ 500063 w 1891517"/>
              <a:gd name="connsiteY138" fmla="*/ 458987 h 866181"/>
              <a:gd name="connsiteX139" fmla="*/ 347662 w 1891517"/>
              <a:gd name="connsiteY139" fmla="*/ 478037 h 866181"/>
              <a:gd name="connsiteX140" fmla="*/ 250031 w 1891517"/>
              <a:gd name="connsiteY140" fmla="*/ 508993 h 866181"/>
              <a:gd name="connsiteX141" fmla="*/ 185737 w 1891517"/>
              <a:gd name="connsiteY141"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9744 w 1891517"/>
              <a:gd name="connsiteY56" fmla="*/ 454225 h 866181"/>
              <a:gd name="connsiteX57" fmla="*/ 1754981 w 1891517"/>
              <a:gd name="connsiteY57" fmla="*/ 447081 h 866181"/>
              <a:gd name="connsiteX58" fmla="*/ 1747837 w 1891517"/>
              <a:gd name="connsiteY58" fmla="*/ 432793 h 866181"/>
              <a:gd name="connsiteX59" fmla="*/ 1728787 w 1891517"/>
              <a:gd name="connsiteY59" fmla="*/ 420887 h 866181"/>
              <a:gd name="connsiteX60" fmla="*/ 1697830 w 1891517"/>
              <a:gd name="connsiteY60" fmla="*/ 423268 h 866181"/>
              <a:gd name="connsiteX61" fmla="*/ 1664494 w 1891517"/>
              <a:gd name="connsiteY61" fmla="*/ 430412 h 866181"/>
              <a:gd name="connsiteX62" fmla="*/ 1650206 w 1891517"/>
              <a:gd name="connsiteY62" fmla="*/ 456606 h 866181"/>
              <a:gd name="connsiteX63" fmla="*/ 1652587 w 1891517"/>
              <a:gd name="connsiteY63" fmla="*/ 518518 h 866181"/>
              <a:gd name="connsiteX64" fmla="*/ 1657350 w 1891517"/>
              <a:gd name="connsiteY64" fmla="*/ 532806 h 866181"/>
              <a:gd name="connsiteX65" fmla="*/ 1662112 w 1891517"/>
              <a:gd name="connsiteY65" fmla="*/ 549475 h 866181"/>
              <a:gd name="connsiteX66" fmla="*/ 1666875 w 1891517"/>
              <a:gd name="connsiteY66" fmla="*/ 556618 h 866181"/>
              <a:gd name="connsiteX67" fmla="*/ 1676400 w 1891517"/>
              <a:gd name="connsiteY67" fmla="*/ 568525 h 866181"/>
              <a:gd name="connsiteX68" fmla="*/ 1678781 w 1891517"/>
              <a:gd name="connsiteY68" fmla="*/ 575668 h 866181"/>
              <a:gd name="connsiteX69" fmla="*/ 1688306 w 1891517"/>
              <a:gd name="connsiteY69" fmla="*/ 589956 h 866181"/>
              <a:gd name="connsiteX70" fmla="*/ 1693069 w 1891517"/>
              <a:gd name="connsiteY70" fmla="*/ 597100 h 866181"/>
              <a:gd name="connsiteX71" fmla="*/ 1697831 w 1891517"/>
              <a:gd name="connsiteY71" fmla="*/ 611387 h 866181"/>
              <a:gd name="connsiteX72" fmla="*/ 1707356 w 1891517"/>
              <a:gd name="connsiteY72" fmla="*/ 625675 h 866181"/>
              <a:gd name="connsiteX73" fmla="*/ 1714500 w 1891517"/>
              <a:gd name="connsiteY73" fmla="*/ 647106 h 866181"/>
              <a:gd name="connsiteX74" fmla="*/ 1716881 w 1891517"/>
              <a:gd name="connsiteY74" fmla="*/ 654250 h 866181"/>
              <a:gd name="connsiteX75" fmla="*/ 1731169 w 1891517"/>
              <a:gd name="connsiteY75" fmla="*/ 661393 h 866181"/>
              <a:gd name="connsiteX76" fmla="*/ 1781175 w 1891517"/>
              <a:gd name="connsiteY76" fmla="*/ 654250 h 866181"/>
              <a:gd name="connsiteX77" fmla="*/ 1788319 w 1891517"/>
              <a:gd name="connsiteY77" fmla="*/ 649487 h 866181"/>
              <a:gd name="connsiteX78" fmla="*/ 1802606 w 1891517"/>
              <a:gd name="connsiteY78" fmla="*/ 644725 h 866181"/>
              <a:gd name="connsiteX79" fmla="*/ 1809750 w 1891517"/>
              <a:gd name="connsiteY79" fmla="*/ 639962 h 866181"/>
              <a:gd name="connsiteX80" fmla="*/ 1852612 w 1891517"/>
              <a:gd name="connsiteY80" fmla="*/ 639962 h 866181"/>
              <a:gd name="connsiteX81" fmla="*/ 1859756 w 1891517"/>
              <a:gd name="connsiteY81" fmla="*/ 644725 h 866181"/>
              <a:gd name="connsiteX82" fmla="*/ 1862137 w 1891517"/>
              <a:gd name="connsiteY82" fmla="*/ 651868 h 866181"/>
              <a:gd name="connsiteX83" fmla="*/ 1866900 w 1891517"/>
              <a:gd name="connsiteY83" fmla="*/ 659012 h 866181"/>
              <a:gd name="connsiteX84" fmla="*/ 1864519 w 1891517"/>
              <a:gd name="connsiteY84" fmla="*/ 692350 h 866181"/>
              <a:gd name="connsiteX85" fmla="*/ 1857375 w 1891517"/>
              <a:gd name="connsiteY85" fmla="*/ 699493 h 866181"/>
              <a:gd name="connsiteX86" fmla="*/ 1854994 w 1891517"/>
              <a:gd name="connsiteY86" fmla="*/ 706637 h 866181"/>
              <a:gd name="connsiteX87" fmla="*/ 1840706 w 1891517"/>
              <a:gd name="connsiteY87" fmla="*/ 718543 h 866181"/>
              <a:gd name="connsiteX88" fmla="*/ 1833562 w 1891517"/>
              <a:gd name="connsiteY88" fmla="*/ 720925 h 866181"/>
              <a:gd name="connsiteX89" fmla="*/ 1826419 w 1891517"/>
              <a:gd name="connsiteY89" fmla="*/ 725687 h 866181"/>
              <a:gd name="connsiteX90" fmla="*/ 1793081 w 1891517"/>
              <a:gd name="connsiteY90" fmla="*/ 735212 h 866181"/>
              <a:gd name="connsiteX91" fmla="*/ 1785937 w 1891517"/>
              <a:gd name="connsiteY91" fmla="*/ 737593 h 866181"/>
              <a:gd name="connsiteX92" fmla="*/ 1771650 w 1891517"/>
              <a:gd name="connsiteY92" fmla="*/ 747118 h 866181"/>
              <a:gd name="connsiteX93" fmla="*/ 1762125 w 1891517"/>
              <a:gd name="connsiteY93" fmla="*/ 759025 h 866181"/>
              <a:gd name="connsiteX94" fmla="*/ 1754981 w 1891517"/>
              <a:gd name="connsiteY94" fmla="*/ 780456 h 866181"/>
              <a:gd name="connsiteX95" fmla="*/ 1752600 w 1891517"/>
              <a:gd name="connsiteY95" fmla="*/ 787600 h 866181"/>
              <a:gd name="connsiteX96" fmla="*/ 1747837 w 1891517"/>
              <a:gd name="connsiteY96" fmla="*/ 794743 h 866181"/>
              <a:gd name="connsiteX97" fmla="*/ 1745456 w 1891517"/>
              <a:gd name="connsiteY97" fmla="*/ 832843 h 866181"/>
              <a:gd name="connsiteX98" fmla="*/ 1743075 w 1891517"/>
              <a:gd name="connsiteY98" fmla="*/ 839987 h 866181"/>
              <a:gd name="connsiteX99" fmla="*/ 1733550 w 1891517"/>
              <a:gd name="connsiteY99" fmla="*/ 854275 h 866181"/>
              <a:gd name="connsiteX100" fmla="*/ 1712119 w 1891517"/>
              <a:gd name="connsiteY100" fmla="*/ 863800 h 866181"/>
              <a:gd name="connsiteX101" fmla="*/ 1704975 w 1891517"/>
              <a:gd name="connsiteY101" fmla="*/ 866181 h 866181"/>
              <a:gd name="connsiteX102" fmla="*/ 1688306 w 1891517"/>
              <a:gd name="connsiteY102" fmla="*/ 863800 h 866181"/>
              <a:gd name="connsiteX103" fmla="*/ 1678781 w 1891517"/>
              <a:gd name="connsiteY103" fmla="*/ 849512 h 866181"/>
              <a:gd name="connsiteX104" fmla="*/ 1674019 w 1891517"/>
              <a:gd name="connsiteY104" fmla="*/ 842368 h 866181"/>
              <a:gd name="connsiteX105" fmla="*/ 1676400 w 1891517"/>
              <a:gd name="connsiteY105" fmla="*/ 806650 h 866181"/>
              <a:gd name="connsiteX106" fmla="*/ 1678781 w 1891517"/>
              <a:gd name="connsiteY106" fmla="*/ 799506 h 866181"/>
              <a:gd name="connsiteX107" fmla="*/ 1676400 w 1891517"/>
              <a:gd name="connsiteY107" fmla="*/ 739975 h 866181"/>
              <a:gd name="connsiteX108" fmla="*/ 1671637 w 1891517"/>
              <a:gd name="connsiteY108" fmla="*/ 725687 h 866181"/>
              <a:gd name="connsiteX109" fmla="*/ 1664494 w 1891517"/>
              <a:gd name="connsiteY109" fmla="*/ 711400 h 866181"/>
              <a:gd name="connsiteX110" fmla="*/ 1657350 w 1891517"/>
              <a:gd name="connsiteY110" fmla="*/ 706637 h 866181"/>
              <a:gd name="connsiteX111" fmla="*/ 1654969 w 1891517"/>
              <a:gd name="connsiteY111" fmla="*/ 699493 h 866181"/>
              <a:gd name="connsiteX112" fmla="*/ 1645444 w 1891517"/>
              <a:gd name="connsiteY112" fmla="*/ 685206 h 866181"/>
              <a:gd name="connsiteX113" fmla="*/ 1643062 w 1891517"/>
              <a:gd name="connsiteY113" fmla="*/ 678062 h 866181"/>
              <a:gd name="connsiteX114" fmla="*/ 1635919 w 1891517"/>
              <a:gd name="connsiteY114" fmla="*/ 673300 h 866181"/>
              <a:gd name="connsiteX115" fmla="*/ 1624012 w 1891517"/>
              <a:gd name="connsiteY115" fmla="*/ 651868 h 866181"/>
              <a:gd name="connsiteX116" fmla="*/ 1619250 w 1891517"/>
              <a:gd name="connsiteY116" fmla="*/ 644725 h 866181"/>
              <a:gd name="connsiteX117" fmla="*/ 1614487 w 1891517"/>
              <a:gd name="connsiteY117" fmla="*/ 637581 h 866181"/>
              <a:gd name="connsiteX118" fmla="*/ 1609725 w 1891517"/>
              <a:gd name="connsiteY118" fmla="*/ 620912 h 866181"/>
              <a:gd name="connsiteX119" fmla="*/ 1604962 w 1891517"/>
              <a:gd name="connsiteY119" fmla="*/ 606625 h 866181"/>
              <a:gd name="connsiteX120" fmla="*/ 1602581 w 1891517"/>
              <a:gd name="connsiteY120" fmla="*/ 599481 h 866181"/>
              <a:gd name="connsiteX121" fmla="*/ 1597819 w 1891517"/>
              <a:gd name="connsiteY121" fmla="*/ 582812 h 866181"/>
              <a:gd name="connsiteX122" fmla="*/ 1590675 w 1891517"/>
              <a:gd name="connsiteY122" fmla="*/ 575668 h 866181"/>
              <a:gd name="connsiteX123" fmla="*/ 1585912 w 1891517"/>
              <a:gd name="connsiteY123" fmla="*/ 568525 h 866181"/>
              <a:gd name="connsiteX124" fmla="*/ 1571625 w 1891517"/>
              <a:gd name="connsiteY124" fmla="*/ 559000 h 866181"/>
              <a:gd name="connsiteX125" fmla="*/ 1557337 w 1891517"/>
              <a:gd name="connsiteY125" fmla="*/ 547093 h 866181"/>
              <a:gd name="connsiteX126" fmla="*/ 1547812 w 1891517"/>
              <a:gd name="connsiteY126" fmla="*/ 537568 h 866181"/>
              <a:gd name="connsiteX127" fmla="*/ 1538287 w 1891517"/>
              <a:gd name="connsiteY127" fmla="*/ 528043 h 866181"/>
              <a:gd name="connsiteX128" fmla="*/ 1526381 w 1891517"/>
              <a:gd name="connsiteY128" fmla="*/ 513756 h 866181"/>
              <a:gd name="connsiteX129" fmla="*/ 1521619 w 1891517"/>
              <a:gd name="connsiteY129" fmla="*/ 506612 h 866181"/>
              <a:gd name="connsiteX130" fmla="*/ 1514475 w 1891517"/>
              <a:gd name="connsiteY130" fmla="*/ 504231 h 866181"/>
              <a:gd name="connsiteX131" fmla="*/ 1502569 w 1891517"/>
              <a:gd name="connsiteY131" fmla="*/ 492325 h 866181"/>
              <a:gd name="connsiteX132" fmla="*/ 1490662 w 1891517"/>
              <a:gd name="connsiteY132" fmla="*/ 478037 h 866181"/>
              <a:gd name="connsiteX133" fmla="*/ 1469231 w 1891517"/>
              <a:gd name="connsiteY133" fmla="*/ 468512 h 866181"/>
              <a:gd name="connsiteX134" fmla="*/ 1231106 w 1891517"/>
              <a:gd name="connsiteY134" fmla="*/ 466131 h 866181"/>
              <a:gd name="connsiteX135" fmla="*/ 1031081 w 1891517"/>
              <a:gd name="connsiteY135" fmla="*/ 456606 h 866181"/>
              <a:gd name="connsiteX136" fmla="*/ 840581 w 1891517"/>
              <a:gd name="connsiteY136" fmla="*/ 454225 h 866181"/>
              <a:gd name="connsiteX137" fmla="*/ 750094 w 1891517"/>
              <a:gd name="connsiteY137" fmla="*/ 451843 h 866181"/>
              <a:gd name="connsiteX138" fmla="*/ 500063 w 1891517"/>
              <a:gd name="connsiteY138" fmla="*/ 458987 h 866181"/>
              <a:gd name="connsiteX139" fmla="*/ 347662 w 1891517"/>
              <a:gd name="connsiteY139" fmla="*/ 478037 h 866181"/>
              <a:gd name="connsiteX140" fmla="*/ 250031 w 1891517"/>
              <a:gd name="connsiteY140" fmla="*/ 508993 h 866181"/>
              <a:gd name="connsiteX141" fmla="*/ 185737 w 1891517"/>
              <a:gd name="connsiteY141"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4981 w 1891517"/>
              <a:gd name="connsiteY56" fmla="*/ 447081 h 866181"/>
              <a:gd name="connsiteX57" fmla="*/ 1747837 w 1891517"/>
              <a:gd name="connsiteY57" fmla="*/ 432793 h 866181"/>
              <a:gd name="connsiteX58" fmla="*/ 1728787 w 1891517"/>
              <a:gd name="connsiteY58" fmla="*/ 420887 h 866181"/>
              <a:gd name="connsiteX59" fmla="*/ 1697830 w 1891517"/>
              <a:gd name="connsiteY59" fmla="*/ 423268 h 866181"/>
              <a:gd name="connsiteX60" fmla="*/ 1664494 w 1891517"/>
              <a:gd name="connsiteY60" fmla="*/ 430412 h 866181"/>
              <a:gd name="connsiteX61" fmla="*/ 1650206 w 1891517"/>
              <a:gd name="connsiteY61" fmla="*/ 456606 h 866181"/>
              <a:gd name="connsiteX62" fmla="*/ 1652587 w 1891517"/>
              <a:gd name="connsiteY62" fmla="*/ 518518 h 866181"/>
              <a:gd name="connsiteX63" fmla="*/ 1657350 w 1891517"/>
              <a:gd name="connsiteY63" fmla="*/ 532806 h 866181"/>
              <a:gd name="connsiteX64" fmla="*/ 1662112 w 1891517"/>
              <a:gd name="connsiteY64" fmla="*/ 549475 h 866181"/>
              <a:gd name="connsiteX65" fmla="*/ 1666875 w 1891517"/>
              <a:gd name="connsiteY65" fmla="*/ 556618 h 866181"/>
              <a:gd name="connsiteX66" fmla="*/ 1676400 w 1891517"/>
              <a:gd name="connsiteY66" fmla="*/ 568525 h 866181"/>
              <a:gd name="connsiteX67" fmla="*/ 1678781 w 1891517"/>
              <a:gd name="connsiteY67" fmla="*/ 575668 h 866181"/>
              <a:gd name="connsiteX68" fmla="*/ 1688306 w 1891517"/>
              <a:gd name="connsiteY68" fmla="*/ 589956 h 866181"/>
              <a:gd name="connsiteX69" fmla="*/ 1693069 w 1891517"/>
              <a:gd name="connsiteY69" fmla="*/ 597100 h 866181"/>
              <a:gd name="connsiteX70" fmla="*/ 1697831 w 1891517"/>
              <a:gd name="connsiteY70" fmla="*/ 611387 h 866181"/>
              <a:gd name="connsiteX71" fmla="*/ 1707356 w 1891517"/>
              <a:gd name="connsiteY71" fmla="*/ 625675 h 866181"/>
              <a:gd name="connsiteX72" fmla="*/ 1714500 w 1891517"/>
              <a:gd name="connsiteY72" fmla="*/ 647106 h 866181"/>
              <a:gd name="connsiteX73" fmla="*/ 1716881 w 1891517"/>
              <a:gd name="connsiteY73" fmla="*/ 654250 h 866181"/>
              <a:gd name="connsiteX74" fmla="*/ 1731169 w 1891517"/>
              <a:gd name="connsiteY74" fmla="*/ 661393 h 866181"/>
              <a:gd name="connsiteX75" fmla="*/ 1781175 w 1891517"/>
              <a:gd name="connsiteY75" fmla="*/ 654250 h 866181"/>
              <a:gd name="connsiteX76" fmla="*/ 1788319 w 1891517"/>
              <a:gd name="connsiteY76" fmla="*/ 649487 h 866181"/>
              <a:gd name="connsiteX77" fmla="*/ 1802606 w 1891517"/>
              <a:gd name="connsiteY77" fmla="*/ 644725 h 866181"/>
              <a:gd name="connsiteX78" fmla="*/ 1809750 w 1891517"/>
              <a:gd name="connsiteY78" fmla="*/ 639962 h 866181"/>
              <a:gd name="connsiteX79" fmla="*/ 1852612 w 1891517"/>
              <a:gd name="connsiteY79" fmla="*/ 639962 h 866181"/>
              <a:gd name="connsiteX80" fmla="*/ 1859756 w 1891517"/>
              <a:gd name="connsiteY80" fmla="*/ 644725 h 866181"/>
              <a:gd name="connsiteX81" fmla="*/ 1862137 w 1891517"/>
              <a:gd name="connsiteY81" fmla="*/ 651868 h 866181"/>
              <a:gd name="connsiteX82" fmla="*/ 1866900 w 1891517"/>
              <a:gd name="connsiteY82" fmla="*/ 659012 h 866181"/>
              <a:gd name="connsiteX83" fmla="*/ 1864519 w 1891517"/>
              <a:gd name="connsiteY83" fmla="*/ 692350 h 866181"/>
              <a:gd name="connsiteX84" fmla="*/ 1857375 w 1891517"/>
              <a:gd name="connsiteY84" fmla="*/ 699493 h 866181"/>
              <a:gd name="connsiteX85" fmla="*/ 1854994 w 1891517"/>
              <a:gd name="connsiteY85" fmla="*/ 706637 h 866181"/>
              <a:gd name="connsiteX86" fmla="*/ 1840706 w 1891517"/>
              <a:gd name="connsiteY86" fmla="*/ 718543 h 866181"/>
              <a:gd name="connsiteX87" fmla="*/ 1833562 w 1891517"/>
              <a:gd name="connsiteY87" fmla="*/ 720925 h 866181"/>
              <a:gd name="connsiteX88" fmla="*/ 1826419 w 1891517"/>
              <a:gd name="connsiteY88" fmla="*/ 725687 h 866181"/>
              <a:gd name="connsiteX89" fmla="*/ 1793081 w 1891517"/>
              <a:gd name="connsiteY89" fmla="*/ 735212 h 866181"/>
              <a:gd name="connsiteX90" fmla="*/ 1785937 w 1891517"/>
              <a:gd name="connsiteY90" fmla="*/ 737593 h 866181"/>
              <a:gd name="connsiteX91" fmla="*/ 1771650 w 1891517"/>
              <a:gd name="connsiteY91" fmla="*/ 747118 h 866181"/>
              <a:gd name="connsiteX92" fmla="*/ 1762125 w 1891517"/>
              <a:gd name="connsiteY92" fmla="*/ 759025 h 866181"/>
              <a:gd name="connsiteX93" fmla="*/ 1754981 w 1891517"/>
              <a:gd name="connsiteY93" fmla="*/ 780456 h 866181"/>
              <a:gd name="connsiteX94" fmla="*/ 1752600 w 1891517"/>
              <a:gd name="connsiteY94" fmla="*/ 787600 h 866181"/>
              <a:gd name="connsiteX95" fmla="*/ 1747837 w 1891517"/>
              <a:gd name="connsiteY95" fmla="*/ 794743 h 866181"/>
              <a:gd name="connsiteX96" fmla="*/ 1745456 w 1891517"/>
              <a:gd name="connsiteY96" fmla="*/ 832843 h 866181"/>
              <a:gd name="connsiteX97" fmla="*/ 1743075 w 1891517"/>
              <a:gd name="connsiteY97" fmla="*/ 839987 h 866181"/>
              <a:gd name="connsiteX98" fmla="*/ 1733550 w 1891517"/>
              <a:gd name="connsiteY98" fmla="*/ 854275 h 866181"/>
              <a:gd name="connsiteX99" fmla="*/ 1712119 w 1891517"/>
              <a:gd name="connsiteY99" fmla="*/ 863800 h 866181"/>
              <a:gd name="connsiteX100" fmla="*/ 1704975 w 1891517"/>
              <a:gd name="connsiteY100" fmla="*/ 866181 h 866181"/>
              <a:gd name="connsiteX101" fmla="*/ 1688306 w 1891517"/>
              <a:gd name="connsiteY101" fmla="*/ 863800 h 866181"/>
              <a:gd name="connsiteX102" fmla="*/ 1678781 w 1891517"/>
              <a:gd name="connsiteY102" fmla="*/ 849512 h 866181"/>
              <a:gd name="connsiteX103" fmla="*/ 1674019 w 1891517"/>
              <a:gd name="connsiteY103" fmla="*/ 842368 h 866181"/>
              <a:gd name="connsiteX104" fmla="*/ 1676400 w 1891517"/>
              <a:gd name="connsiteY104" fmla="*/ 806650 h 866181"/>
              <a:gd name="connsiteX105" fmla="*/ 1678781 w 1891517"/>
              <a:gd name="connsiteY105" fmla="*/ 799506 h 866181"/>
              <a:gd name="connsiteX106" fmla="*/ 1676400 w 1891517"/>
              <a:gd name="connsiteY106" fmla="*/ 739975 h 866181"/>
              <a:gd name="connsiteX107" fmla="*/ 1671637 w 1891517"/>
              <a:gd name="connsiteY107" fmla="*/ 725687 h 866181"/>
              <a:gd name="connsiteX108" fmla="*/ 1664494 w 1891517"/>
              <a:gd name="connsiteY108" fmla="*/ 711400 h 866181"/>
              <a:gd name="connsiteX109" fmla="*/ 1657350 w 1891517"/>
              <a:gd name="connsiteY109" fmla="*/ 706637 h 866181"/>
              <a:gd name="connsiteX110" fmla="*/ 1654969 w 1891517"/>
              <a:gd name="connsiteY110" fmla="*/ 699493 h 866181"/>
              <a:gd name="connsiteX111" fmla="*/ 1645444 w 1891517"/>
              <a:gd name="connsiteY111" fmla="*/ 685206 h 866181"/>
              <a:gd name="connsiteX112" fmla="*/ 1643062 w 1891517"/>
              <a:gd name="connsiteY112" fmla="*/ 678062 h 866181"/>
              <a:gd name="connsiteX113" fmla="*/ 1635919 w 1891517"/>
              <a:gd name="connsiteY113" fmla="*/ 673300 h 866181"/>
              <a:gd name="connsiteX114" fmla="*/ 1624012 w 1891517"/>
              <a:gd name="connsiteY114" fmla="*/ 651868 h 866181"/>
              <a:gd name="connsiteX115" fmla="*/ 1619250 w 1891517"/>
              <a:gd name="connsiteY115" fmla="*/ 644725 h 866181"/>
              <a:gd name="connsiteX116" fmla="*/ 1614487 w 1891517"/>
              <a:gd name="connsiteY116" fmla="*/ 637581 h 866181"/>
              <a:gd name="connsiteX117" fmla="*/ 1609725 w 1891517"/>
              <a:gd name="connsiteY117" fmla="*/ 620912 h 866181"/>
              <a:gd name="connsiteX118" fmla="*/ 1604962 w 1891517"/>
              <a:gd name="connsiteY118" fmla="*/ 606625 h 866181"/>
              <a:gd name="connsiteX119" fmla="*/ 1602581 w 1891517"/>
              <a:gd name="connsiteY119" fmla="*/ 599481 h 866181"/>
              <a:gd name="connsiteX120" fmla="*/ 1597819 w 1891517"/>
              <a:gd name="connsiteY120" fmla="*/ 582812 h 866181"/>
              <a:gd name="connsiteX121" fmla="*/ 1590675 w 1891517"/>
              <a:gd name="connsiteY121" fmla="*/ 575668 h 866181"/>
              <a:gd name="connsiteX122" fmla="*/ 1585912 w 1891517"/>
              <a:gd name="connsiteY122" fmla="*/ 568525 h 866181"/>
              <a:gd name="connsiteX123" fmla="*/ 1571625 w 1891517"/>
              <a:gd name="connsiteY123" fmla="*/ 559000 h 866181"/>
              <a:gd name="connsiteX124" fmla="*/ 1557337 w 1891517"/>
              <a:gd name="connsiteY124" fmla="*/ 547093 h 866181"/>
              <a:gd name="connsiteX125" fmla="*/ 1547812 w 1891517"/>
              <a:gd name="connsiteY125" fmla="*/ 537568 h 866181"/>
              <a:gd name="connsiteX126" fmla="*/ 1538287 w 1891517"/>
              <a:gd name="connsiteY126" fmla="*/ 528043 h 866181"/>
              <a:gd name="connsiteX127" fmla="*/ 1526381 w 1891517"/>
              <a:gd name="connsiteY127" fmla="*/ 513756 h 866181"/>
              <a:gd name="connsiteX128" fmla="*/ 1521619 w 1891517"/>
              <a:gd name="connsiteY128" fmla="*/ 506612 h 866181"/>
              <a:gd name="connsiteX129" fmla="*/ 1514475 w 1891517"/>
              <a:gd name="connsiteY129" fmla="*/ 504231 h 866181"/>
              <a:gd name="connsiteX130" fmla="*/ 1502569 w 1891517"/>
              <a:gd name="connsiteY130" fmla="*/ 492325 h 866181"/>
              <a:gd name="connsiteX131" fmla="*/ 1490662 w 1891517"/>
              <a:gd name="connsiteY131" fmla="*/ 478037 h 866181"/>
              <a:gd name="connsiteX132" fmla="*/ 1469231 w 1891517"/>
              <a:gd name="connsiteY132" fmla="*/ 468512 h 866181"/>
              <a:gd name="connsiteX133" fmla="*/ 1231106 w 1891517"/>
              <a:gd name="connsiteY133" fmla="*/ 466131 h 866181"/>
              <a:gd name="connsiteX134" fmla="*/ 1031081 w 1891517"/>
              <a:gd name="connsiteY134" fmla="*/ 456606 h 866181"/>
              <a:gd name="connsiteX135" fmla="*/ 840581 w 1891517"/>
              <a:gd name="connsiteY135" fmla="*/ 454225 h 866181"/>
              <a:gd name="connsiteX136" fmla="*/ 750094 w 1891517"/>
              <a:gd name="connsiteY136" fmla="*/ 451843 h 866181"/>
              <a:gd name="connsiteX137" fmla="*/ 500063 w 1891517"/>
              <a:gd name="connsiteY137" fmla="*/ 458987 h 866181"/>
              <a:gd name="connsiteX138" fmla="*/ 347662 w 1891517"/>
              <a:gd name="connsiteY138" fmla="*/ 478037 h 866181"/>
              <a:gd name="connsiteX139" fmla="*/ 250031 w 1891517"/>
              <a:gd name="connsiteY139" fmla="*/ 508993 h 866181"/>
              <a:gd name="connsiteX140" fmla="*/ 185737 w 1891517"/>
              <a:gd name="connsiteY140"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07369 w 1891517"/>
              <a:gd name="connsiteY48" fmla="*/ 406600 h 866181"/>
              <a:gd name="connsiteX49" fmla="*/ 1812131 w 1891517"/>
              <a:gd name="connsiteY49" fmla="*/ 420887 h 866181"/>
              <a:gd name="connsiteX50" fmla="*/ 1824037 w 1891517"/>
              <a:gd name="connsiteY50" fmla="*/ 442318 h 866181"/>
              <a:gd name="connsiteX51" fmla="*/ 1821656 w 1891517"/>
              <a:gd name="connsiteY51" fmla="*/ 480418 h 866181"/>
              <a:gd name="connsiteX52" fmla="*/ 1816894 w 1891517"/>
              <a:gd name="connsiteY52" fmla="*/ 487562 h 866181"/>
              <a:gd name="connsiteX53" fmla="*/ 1788319 w 1891517"/>
              <a:gd name="connsiteY53" fmla="*/ 480418 h 866181"/>
              <a:gd name="connsiteX54" fmla="*/ 1781175 w 1891517"/>
              <a:gd name="connsiteY54" fmla="*/ 478037 h 866181"/>
              <a:gd name="connsiteX55" fmla="*/ 1774031 w 1891517"/>
              <a:gd name="connsiteY55" fmla="*/ 475656 h 866181"/>
              <a:gd name="connsiteX56" fmla="*/ 1754981 w 1891517"/>
              <a:gd name="connsiteY56" fmla="*/ 447081 h 866181"/>
              <a:gd name="connsiteX57" fmla="*/ 1728787 w 1891517"/>
              <a:gd name="connsiteY57" fmla="*/ 420887 h 866181"/>
              <a:gd name="connsiteX58" fmla="*/ 1697830 w 1891517"/>
              <a:gd name="connsiteY58" fmla="*/ 423268 h 866181"/>
              <a:gd name="connsiteX59" fmla="*/ 1664494 w 1891517"/>
              <a:gd name="connsiteY59" fmla="*/ 430412 h 866181"/>
              <a:gd name="connsiteX60" fmla="*/ 1650206 w 1891517"/>
              <a:gd name="connsiteY60" fmla="*/ 456606 h 866181"/>
              <a:gd name="connsiteX61" fmla="*/ 1652587 w 1891517"/>
              <a:gd name="connsiteY61" fmla="*/ 518518 h 866181"/>
              <a:gd name="connsiteX62" fmla="*/ 1657350 w 1891517"/>
              <a:gd name="connsiteY62" fmla="*/ 532806 h 866181"/>
              <a:gd name="connsiteX63" fmla="*/ 1662112 w 1891517"/>
              <a:gd name="connsiteY63" fmla="*/ 549475 h 866181"/>
              <a:gd name="connsiteX64" fmla="*/ 1666875 w 1891517"/>
              <a:gd name="connsiteY64" fmla="*/ 556618 h 866181"/>
              <a:gd name="connsiteX65" fmla="*/ 1676400 w 1891517"/>
              <a:gd name="connsiteY65" fmla="*/ 568525 h 866181"/>
              <a:gd name="connsiteX66" fmla="*/ 1678781 w 1891517"/>
              <a:gd name="connsiteY66" fmla="*/ 575668 h 866181"/>
              <a:gd name="connsiteX67" fmla="*/ 1688306 w 1891517"/>
              <a:gd name="connsiteY67" fmla="*/ 589956 h 866181"/>
              <a:gd name="connsiteX68" fmla="*/ 1693069 w 1891517"/>
              <a:gd name="connsiteY68" fmla="*/ 597100 h 866181"/>
              <a:gd name="connsiteX69" fmla="*/ 1697831 w 1891517"/>
              <a:gd name="connsiteY69" fmla="*/ 611387 h 866181"/>
              <a:gd name="connsiteX70" fmla="*/ 1707356 w 1891517"/>
              <a:gd name="connsiteY70" fmla="*/ 625675 h 866181"/>
              <a:gd name="connsiteX71" fmla="*/ 1714500 w 1891517"/>
              <a:gd name="connsiteY71" fmla="*/ 647106 h 866181"/>
              <a:gd name="connsiteX72" fmla="*/ 1716881 w 1891517"/>
              <a:gd name="connsiteY72" fmla="*/ 654250 h 866181"/>
              <a:gd name="connsiteX73" fmla="*/ 1731169 w 1891517"/>
              <a:gd name="connsiteY73" fmla="*/ 661393 h 866181"/>
              <a:gd name="connsiteX74" fmla="*/ 1781175 w 1891517"/>
              <a:gd name="connsiteY74" fmla="*/ 654250 h 866181"/>
              <a:gd name="connsiteX75" fmla="*/ 1788319 w 1891517"/>
              <a:gd name="connsiteY75" fmla="*/ 649487 h 866181"/>
              <a:gd name="connsiteX76" fmla="*/ 1802606 w 1891517"/>
              <a:gd name="connsiteY76" fmla="*/ 644725 h 866181"/>
              <a:gd name="connsiteX77" fmla="*/ 1809750 w 1891517"/>
              <a:gd name="connsiteY77" fmla="*/ 639962 h 866181"/>
              <a:gd name="connsiteX78" fmla="*/ 1852612 w 1891517"/>
              <a:gd name="connsiteY78" fmla="*/ 639962 h 866181"/>
              <a:gd name="connsiteX79" fmla="*/ 1859756 w 1891517"/>
              <a:gd name="connsiteY79" fmla="*/ 644725 h 866181"/>
              <a:gd name="connsiteX80" fmla="*/ 1862137 w 1891517"/>
              <a:gd name="connsiteY80" fmla="*/ 651868 h 866181"/>
              <a:gd name="connsiteX81" fmla="*/ 1866900 w 1891517"/>
              <a:gd name="connsiteY81" fmla="*/ 659012 h 866181"/>
              <a:gd name="connsiteX82" fmla="*/ 1864519 w 1891517"/>
              <a:gd name="connsiteY82" fmla="*/ 692350 h 866181"/>
              <a:gd name="connsiteX83" fmla="*/ 1857375 w 1891517"/>
              <a:gd name="connsiteY83" fmla="*/ 699493 h 866181"/>
              <a:gd name="connsiteX84" fmla="*/ 1854994 w 1891517"/>
              <a:gd name="connsiteY84" fmla="*/ 706637 h 866181"/>
              <a:gd name="connsiteX85" fmla="*/ 1840706 w 1891517"/>
              <a:gd name="connsiteY85" fmla="*/ 718543 h 866181"/>
              <a:gd name="connsiteX86" fmla="*/ 1833562 w 1891517"/>
              <a:gd name="connsiteY86" fmla="*/ 720925 h 866181"/>
              <a:gd name="connsiteX87" fmla="*/ 1826419 w 1891517"/>
              <a:gd name="connsiteY87" fmla="*/ 725687 h 866181"/>
              <a:gd name="connsiteX88" fmla="*/ 1793081 w 1891517"/>
              <a:gd name="connsiteY88" fmla="*/ 735212 h 866181"/>
              <a:gd name="connsiteX89" fmla="*/ 1785937 w 1891517"/>
              <a:gd name="connsiteY89" fmla="*/ 737593 h 866181"/>
              <a:gd name="connsiteX90" fmla="*/ 1771650 w 1891517"/>
              <a:gd name="connsiteY90" fmla="*/ 747118 h 866181"/>
              <a:gd name="connsiteX91" fmla="*/ 1762125 w 1891517"/>
              <a:gd name="connsiteY91" fmla="*/ 759025 h 866181"/>
              <a:gd name="connsiteX92" fmla="*/ 1754981 w 1891517"/>
              <a:gd name="connsiteY92" fmla="*/ 780456 h 866181"/>
              <a:gd name="connsiteX93" fmla="*/ 1752600 w 1891517"/>
              <a:gd name="connsiteY93" fmla="*/ 787600 h 866181"/>
              <a:gd name="connsiteX94" fmla="*/ 1747837 w 1891517"/>
              <a:gd name="connsiteY94" fmla="*/ 794743 h 866181"/>
              <a:gd name="connsiteX95" fmla="*/ 1745456 w 1891517"/>
              <a:gd name="connsiteY95" fmla="*/ 832843 h 866181"/>
              <a:gd name="connsiteX96" fmla="*/ 1743075 w 1891517"/>
              <a:gd name="connsiteY96" fmla="*/ 839987 h 866181"/>
              <a:gd name="connsiteX97" fmla="*/ 1733550 w 1891517"/>
              <a:gd name="connsiteY97" fmla="*/ 854275 h 866181"/>
              <a:gd name="connsiteX98" fmla="*/ 1712119 w 1891517"/>
              <a:gd name="connsiteY98" fmla="*/ 863800 h 866181"/>
              <a:gd name="connsiteX99" fmla="*/ 1704975 w 1891517"/>
              <a:gd name="connsiteY99" fmla="*/ 866181 h 866181"/>
              <a:gd name="connsiteX100" fmla="*/ 1688306 w 1891517"/>
              <a:gd name="connsiteY100" fmla="*/ 863800 h 866181"/>
              <a:gd name="connsiteX101" fmla="*/ 1678781 w 1891517"/>
              <a:gd name="connsiteY101" fmla="*/ 849512 h 866181"/>
              <a:gd name="connsiteX102" fmla="*/ 1674019 w 1891517"/>
              <a:gd name="connsiteY102" fmla="*/ 842368 h 866181"/>
              <a:gd name="connsiteX103" fmla="*/ 1676400 w 1891517"/>
              <a:gd name="connsiteY103" fmla="*/ 806650 h 866181"/>
              <a:gd name="connsiteX104" fmla="*/ 1678781 w 1891517"/>
              <a:gd name="connsiteY104" fmla="*/ 799506 h 866181"/>
              <a:gd name="connsiteX105" fmla="*/ 1676400 w 1891517"/>
              <a:gd name="connsiteY105" fmla="*/ 739975 h 866181"/>
              <a:gd name="connsiteX106" fmla="*/ 1671637 w 1891517"/>
              <a:gd name="connsiteY106" fmla="*/ 725687 h 866181"/>
              <a:gd name="connsiteX107" fmla="*/ 1664494 w 1891517"/>
              <a:gd name="connsiteY107" fmla="*/ 711400 h 866181"/>
              <a:gd name="connsiteX108" fmla="*/ 1657350 w 1891517"/>
              <a:gd name="connsiteY108" fmla="*/ 706637 h 866181"/>
              <a:gd name="connsiteX109" fmla="*/ 1654969 w 1891517"/>
              <a:gd name="connsiteY109" fmla="*/ 699493 h 866181"/>
              <a:gd name="connsiteX110" fmla="*/ 1645444 w 1891517"/>
              <a:gd name="connsiteY110" fmla="*/ 685206 h 866181"/>
              <a:gd name="connsiteX111" fmla="*/ 1643062 w 1891517"/>
              <a:gd name="connsiteY111" fmla="*/ 678062 h 866181"/>
              <a:gd name="connsiteX112" fmla="*/ 1635919 w 1891517"/>
              <a:gd name="connsiteY112" fmla="*/ 673300 h 866181"/>
              <a:gd name="connsiteX113" fmla="*/ 1624012 w 1891517"/>
              <a:gd name="connsiteY113" fmla="*/ 651868 h 866181"/>
              <a:gd name="connsiteX114" fmla="*/ 1619250 w 1891517"/>
              <a:gd name="connsiteY114" fmla="*/ 644725 h 866181"/>
              <a:gd name="connsiteX115" fmla="*/ 1614487 w 1891517"/>
              <a:gd name="connsiteY115" fmla="*/ 637581 h 866181"/>
              <a:gd name="connsiteX116" fmla="*/ 1609725 w 1891517"/>
              <a:gd name="connsiteY116" fmla="*/ 620912 h 866181"/>
              <a:gd name="connsiteX117" fmla="*/ 1604962 w 1891517"/>
              <a:gd name="connsiteY117" fmla="*/ 606625 h 866181"/>
              <a:gd name="connsiteX118" fmla="*/ 1602581 w 1891517"/>
              <a:gd name="connsiteY118" fmla="*/ 599481 h 866181"/>
              <a:gd name="connsiteX119" fmla="*/ 1597819 w 1891517"/>
              <a:gd name="connsiteY119" fmla="*/ 582812 h 866181"/>
              <a:gd name="connsiteX120" fmla="*/ 1590675 w 1891517"/>
              <a:gd name="connsiteY120" fmla="*/ 575668 h 866181"/>
              <a:gd name="connsiteX121" fmla="*/ 1585912 w 1891517"/>
              <a:gd name="connsiteY121" fmla="*/ 568525 h 866181"/>
              <a:gd name="connsiteX122" fmla="*/ 1571625 w 1891517"/>
              <a:gd name="connsiteY122" fmla="*/ 559000 h 866181"/>
              <a:gd name="connsiteX123" fmla="*/ 1557337 w 1891517"/>
              <a:gd name="connsiteY123" fmla="*/ 547093 h 866181"/>
              <a:gd name="connsiteX124" fmla="*/ 1547812 w 1891517"/>
              <a:gd name="connsiteY124" fmla="*/ 537568 h 866181"/>
              <a:gd name="connsiteX125" fmla="*/ 1538287 w 1891517"/>
              <a:gd name="connsiteY125" fmla="*/ 528043 h 866181"/>
              <a:gd name="connsiteX126" fmla="*/ 1526381 w 1891517"/>
              <a:gd name="connsiteY126" fmla="*/ 513756 h 866181"/>
              <a:gd name="connsiteX127" fmla="*/ 1521619 w 1891517"/>
              <a:gd name="connsiteY127" fmla="*/ 506612 h 866181"/>
              <a:gd name="connsiteX128" fmla="*/ 1514475 w 1891517"/>
              <a:gd name="connsiteY128" fmla="*/ 504231 h 866181"/>
              <a:gd name="connsiteX129" fmla="*/ 1502569 w 1891517"/>
              <a:gd name="connsiteY129" fmla="*/ 492325 h 866181"/>
              <a:gd name="connsiteX130" fmla="*/ 1490662 w 1891517"/>
              <a:gd name="connsiteY130" fmla="*/ 478037 h 866181"/>
              <a:gd name="connsiteX131" fmla="*/ 1469231 w 1891517"/>
              <a:gd name="connsiteY131" fmla="*/ 468512 h 866181"/>
              <a:gd name="connsiteX132" fmla="*/ 1231106 w 1891517"/>
              <a:gd name="connsiteY132" fmla="*/ 466131 h 866181"/>
              <a:gd name="connsiteX133" fmla="*/ 1031081 w 1891517"/>
              <a:gd name="connsiteY133" fmla="*/ 456606 h 866181"/>
              <a:gd name="connsiteX134" fmla="*/ 840581 w 1891517"/>
              <a:gd name="connsiteY134" fmla="*/ 454225 h 866181"/>
              <a:gd name="connsiteX135" fmla="*/ 750094 w 1891517"/>
              <a:gd name="connsiteY135" fmla="*/ 451843 h 866181"/>
              <a:gd name="connsiteX136" fmla="*/ 500063 w 1891517"/>
              <a:gd name="connsiteY136" fmla="*/ 458987 h 866181"/>
              <a:gd name="connsiteX137" fmla="*/ 347662 w 1891517"/>
              <a:gd name="connsiteY137" fmla="*/ 478037 h 866181"/>
              <a:gd name="connsiteX138" fmla="*/ 250031 w 1891517"/>
              <a:gd name="connsiteY138" fmla="*/ 508993 h 866181"/>
              <a:gd name="connsiteX139" fmla="*/ 185737 w 1891517"/>
              <a:gd name="connsiteY139"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02606 w 1891517"/>
              <a:gd name="connsiteY47" fmla="*/ 399456 h 866181"/>
              <a:gd name="connsiteX48" fmla="*/ 1812131 w 1891517"/>
              <a:gd name="connsiteY48" fmla="*/ 420887 h 866181"/>
              <a:gd name="connsiteX49" fmla="*/ 1824037 w 1891517"/>
              <a:gd name="connsiteY49" fmla="*/ 442318 h 866181"/>
              <a:gd name="connsiteX50" fmla="*/ 1821656 w 1891517"/>
              <a:gd name="connsiteY50" fmla="*/ 480418 h 866181"/>
              <a:gd name="connsiteX51" fmla="*/ 1816894 w 1891517"/>
              <a:gd name="connsiteY51" fmla="*/ 487562 h 866181"/>
              <a:gd name="connsiteX52" fmla="*/ 1788319 w 1891517"/>
              <a:gd name="connsiteY52" fmla="*/ 480418 h 866181"/>
              <a:gd name="connsiteX53" fmla="*/ 1781175 w 1891517"/>
              <a:gd name="connsiteY53" fmla="*/ 478037 h 866181"/>
              <a:gd name="connsiteX54" fmla="*/ 1774031 w 1891517"/>
              <a:gd name="connsiteY54" fmla="*/ 475656 h 866181"/>
              <a:gd name="connsiteX55" fmla="*/ 1754981 w 1891517"/>
              <a:gd name="connsiteY55" fmla="*/ 447081 h 866181"/>
              <a:gd name="connsiteX56" fmla="*/ 1728787 w 1891517"/>
              <a:gd name="connsiteY56" fmla="*/ 420887 h 866181"/>
              <a:gd name="connsiteX57" fmla="*/ 1697830 w 1891517"/>
              <a:gd name="connsiteY57" fmla="*/ 423268 h 866181"/>
              <a:gd name="connsiteX58" fmla="*/ 1664494 w 1891517"/>
              <a:gd name="connsiteY58" fmla="*/ 430412 h 866181"/>
              <a:gd name="connsiteX59" fmla="*/ 1650206 w 1891517"/>
              <a:gd name="connsiteY59" fmla="*/ 456606 h 866181"/>
              <a:gd name="connsiteX60" fmla="*/ 1652587 w 1891517"/>
              <a:gd name="connsiteY60" fmla="*/ 518518 h 866181"/>
              <a:gd name="connsiteX61" fmla="*/ 1657350 w 1891517"/>
              <a:gd name="connsiteY61" fmla="*/ 532806 h 866181"/>
              <a:gd name="connsiteX62" fmla="*/ 1662112 w 1891517"/>
              <a:gd name="connsiteY62" fmla="*/ 549475 h 866181"/>
              <a:gd name="connsiteX63" fmla="*/ 1666875 w 1891517"/>
              <a:gd name="connsiteY63" fmla="*/ 556618 h 866181"/>
              <a:gd name="connsiteX64" fmla="*/ 1676400 w 1891517"/>
              <a:gd name="connsiteY64" fmla="*/ 568525 h 866181"/>
              <a:gd name="connsiteX65" fmla="*/ 1678781 w 1891517"/>
              <a:gd name="connsiteY65" fmla="*/ 575668 h 866181"/>
              <a:gd name="connsiteX66" fmla="*/ 1688306 w 1891517"/>
              <a:gd name="connsiteY66" fmla="*/ 589956 h 866181"/>
              <a:gd name="connsiteX67" fmla="*/ 1693069 w 1891517"/>
              <a:gd name="connsiteY67" fmla="*/ 597100 h 866181"/>
              <a:gd name="connsiteX68" fmla="*/ 1697831 w 1891517"/>
              <a:gd name="connsiteY68" fmla="*/ 611387 h 866181"/>
              <a:gd name="connsiteX69" fmla="*/ 1707356 w 1891517"/>
              <a:gd name="connsiteY69" fmla="*/ 625675 h 866181"/>
              <a:gd name="connsiteX70" fmla="*/ 1714500 w 1891517"/>
              <a:gd name="connsiteY70" fmla="*/ 647106 h 866181"/>
              <a:gd name="connsiteX71" fmla="*/ 1716881 w 1891517"/>
              <a:gd name="connsiteY71" fmla="*/ 654250 h 866181"/>
              <a:gd name="connsiteX72" fmla="*/ 1731169 w 1891517"/>
              <a:gd name="connsiteY72" fmla="*/ 661393 h 866181"/>
              <a:gd name="connsiteX73" fmla="*/ 1781175 w 1891517"/>
              <a:gd name="connsiteY73" fmla="*/ 654250 h 866181"/>
              <a:gd name="connsiteX74" fmla="*/ 1788319 w 1891517"/>
              <a:gd name="connsiteY74" fmla="*/ 649487 h 866181"/>
              <a:gd name="connsiteX75" fmla="*/ 1802606 w 1891517"/>
              <a:gd name="connsiteY75" fmla="*/ 644725 h 866181"/>
              <a:gd name="connsiteX76" fmla="*/ 1809750 w 1891517"/>
              <a:gd name="connsiteY76" fmla="*/ 639962 h 866181"/>
              <a:gd name="connsiteX77" fmla="*/ 1852612 w 1891517"/>
              <a:gd name="connsiteY77" fmla="*/ 639962 h 866181"/>
              <a:gd name="connsiteX78" fmla="*/ 1859756 w 1891517"/>
              <a:gd name="connsiteY78" fmla="*/ 644725 h 866181"/>
              <a:gd name="connsiteX79" fmla="*/ 1862137 w 1891517"/>
              <a:gd name="connsiteY79" fmla="*/ 651868 h 866181"/>
              <a:gd name="connsiteX80" fmla="*/ 1866900 w 1891517"/>
              <a:gd name="connsiteY80" fmla="*/ 659012 h 866181"/>
              <a:gd name="connsiteX81" fmla="*/ 1864519 w 1891517"/>
              <a:gd name="connsiteY81" fmla="*/ 692350 h 866181"/>
              <a:gd name="connsiteX82" fmla="*/ 1857375 w 1891517"/>
              <a:gd name="connsiteY82" fmla="*/ 699493 h 866181"/>
              <a:gd name="connsiteX83" fmla="*/ 1854994 w 1891517"/>
              <a:gd name="connsiteY83" fmla="*/ 706637 h 866181"/>
              <a:gd name="connsiteX84" fmla="*/ 1840706 w 1891517"/>
              <a:gd name="connsiteY84" fmla="*/ 718543 h 866181"/>
              <a:gd name="connsiteX85" fmla="*/ 1833562 w 1891517"/>
              <a:gd name="connsiteY85" fmla="*/ 720925 h 866181"/>
              <a:gd name="connsiteX86" fmla="*/ 1826419 w 1891517"/>
              <a:gd name="connsiteY86" fmla="*/ 725687 h 866181"/>
              <a:gd name="connsiteX87" fmla="*/ 1793081 w 1891517"/>
              <a:gd name="connsiteY87" fmla="*/ 735212 h 866181"/>
              <a:gd name="connsiteX88" fmla="*/ 1785937 w 1891517"/>
              <a:gd name="connsiteY88" fmla="*/ 737593 h 866181"/>
              <a:gd name="connsiteX89" fmla="*/ 1771650 w 1891517"/>
              <a:gd name="connsiteY89" fmla="*/ 747118 h 866181"/>
              <a:gd name="connsiteX90" fmla="*/ 1762125 w 1891517"/>
              <a:gd name="connsiteY90" fmla="*/ 759025 h 866181"/>
              <a:gd name="connsiteX91" fmla="*/ 1754981 w 1891517"/>
              <a:gd name="connsiteY91" fmla="*/ 780456 h 866181"/>
              <a:gd name="connsiteX92" fmla="*/ 1752600 w 1891517"/>
              <a:gd name="connsiteY92" fmla="*/ 787600 h 866181"/>
              <a:gd name="connsiteX93" fmla="*/ 1747837 w 1891517"/>
              <a:gd name="connsiteY93" fmla="*/ 794743 h 866181"/>
              <a:gd name="connsiteX94" fmla="*/ 1745456 w 1891517"/>
              <a:gd name="connsiteY94" fmla="*/ 832843 h 866181"/>
              <a:gd name="connsiteX95" fmla="*/ 1743075 w 1891517"/>
              <a:gd name="connsiteY95" fmla="*/ 839987 h 866181"/>
              <a:gd name="connsiteX96" fmla="*/ 1733550 w 1891517"/>
              <a:gd name="connsiteY96" fmla="*/ 854275 h 866181"/>
              <a:gd name="connsiteX97" fmla="*/ 1712119 w 1891517"/>
              <a:gd name="connsiteY97" fmla="*/ 863800 h 866181"/>
              <a:gd name="connsiteX98" fmla="*/ 1704975 w 1891517"/>
              <a:gd name="connsiteY98" fmla="*/ 866181 h 866181"/>
              <a:gd name="connsiteX99" fmla="*/ 1688306 w 1891517"/>
              <a:gd name="connsiteY99" fmla="*/ 863800 h 866181"/>
              <a:gd name="connsiteX100" fmla="*/ 1678781 w 1891517"/>
              <a:gd name="connsiteY100" fmla="*/ 849512 h 866181"/>
              <a:gd name="connsiteX101" fmla="*/ 1674019 w 1891517"/>
              <a:gd name="connsiteY101" fmla="*/ 842368 h 866181"/>
              <a:gd name="connsiteX102" fmla="*/ 1676400 w 1891517"/>
              <a:gd name="connsiteY102" fmla="*/ 806650 h 866181"/>
              <a:gd name="connsiteX103" fmla="*/ 1678781 w 1891517"/>
              <a:gd name="connsiteY103" fmla="*/ 799506 h 866181"/>
              <a:gd name="connsiteX104" fmla="*/ 1676400 w 1891517"/>
              <a:gd name="connsiteY104" fmla="*/ 739975 h 866181"/>
              <a:gd name="connsiteX105" fmla="*/ 1671637 w 1891517"/>
              <a:gd name="connsiteY105" fmla="*/ 725687 h 866181"/>
              <a:gd name="connsiteX106" fmla="*/ 1664494 w 1891517"/>
              <a:gd name="connsiteY106" fmla="*/ 711400 h 866181"/>
              <a:gd name="connsiteX107" fmla="*/ 1657350 w 1891517"/>
              <a:gd name="connsiteY107" fmla="*/ 706637 h 866181"/>
              <a:gd name="connsiteX108" fmla="*/ 1654969 w 1891517"/>
              <a:gd name="connsiteY108" fmla="*/ 699493 h 866181"/>
              <a:gd name="connsiteX109" fmla="*/ 1645444 w 1891517"/>
              <a:gd name="connsiteY109" fmla="*/ 685206 h 866181"/>
              <a:gd name="connsiteX110" fmla="*/ 1643062 w 1891517"/>
              <a:gd name="connsiteY110" fmla="*/ 678062 h 866181"/>
              <a:gd name="connsiteX111" fmla="*/ 1635919 w 1891517"/>
              <a:gd name="connsiteY111" fmla="*/ 673300 h 866181"/>
              <a:gd name="connsiteX112" fmla="*/ 1624012 w 1891517"/>
              <a:gd name="connsiteY112" fmla="*/ 651868 h 866181"/>
              <a:gd name="connsiteX113" fmla="*/ 1619250 w 1891517"/>
              <a:gd name="connsiteY113" fmla="*/ 644725 h 866181"/>
              <a:gd name="connsiteX114" fmla="*/ 1614487 w 1891517"/>
              <a:gd name="connsiteY114" fmla="*/ 637581 h 866181"/>
              <a:gd name="connsiteX115" fmla="*/ 1609725 w 1891517"/>
              <a:gd name="connsiteY115" fmla="*/ 620912 h 866181"/>
              <a:gd name="connsiteX116" fmla="*/ 1604962 w 1891517"/>
              <a:gd name="connsiteY116" fmla="*/ 606625 h 866181"/>
              <a:gd name="connsiteX117" fmla="*/ 1602581 w 1891517"/>
              <a:gd name="connsiteY117" fmla="*/ 599481 h 866181"/>
              <a:gd name="connsiteX118" fmla="*/ 1597819 w 1891517"/>
              <a:gd name="connsiteY118" fmla="*/ 582812 h 866181"/>
              <a:gd name="connsiteX119" fmla="*/ 1590675 w 1891517"/>
              <a:gd name="connsiteY119" fmla="*/ 575668 h 866181"/>
              <a:gd name="connsiteX120" fmla="*/ 1585912 w 1891517"/>
              <a:gd name="connsiteY120" fmla="*/ 568525 h 866181"/>
              <a:gd name="connsiteX121" fmla="*/ 1571625 w 1891517"/>
              <a:gd name="connsiteY121" fmla="*/ 559000 h 866181"/>
              <a:gd name="connsiteX122" fmla="*/ 1557337 w 1891517"/>
              <a:gd name="connsiteY122" fmla="*/ 547093 h 866181"/>
              <a:gd name="connsiteX123" fmla="*/ 1547812 w 1891517"/>
              <a:gd name="connsiteY123" fmla="*/ 537568 h 866181"/>
              <a:gd name="connsiteX124" fmla="*/ 1538287 w 1891517"/>
              <a:gd name="connsiteY124" fmla="*/ 528043 h 866181"/>
              <a:gd name="connsiteX125" fmla="*/ 1526381 w 1891517"/>
              <a:gd name="connsiteY125" fmla="*/ 513756 h 866181"/>
              <a:gd name="connsiteX126" fmla="*/ 1521619 w 1891517"/>
              <a:gd name="connsiteY126" fmla="*/ 506612 h 866181"/>
              <a:gd name="connsiteX127" fmla="*/ 1514475 w 1891517"/>
              <a:gd name="connsiteY127" fmla="*/ 504231 h 866181"/>
              <a:gd name="connsiteX128" fmla="*/ 1502569 w 1891517"/>
              <a:gd name="connsiteY128" fmla="*/ 492325 h 866181"/>
              <a:gd name="connsiteX129" fmla="*/ 1490662 w 1891517"/>
              <a:gd name="connsiteY129" fmla="*/ 478037 h 866181"/>
              <a:gd name="connsiteX130" fmla="*/ 1469231 w 1891517"/>
              <a:gd name="connsiteY130" fmla="*/ 468512 h 866181"/>
              <a:gd name="connsiteX131" fmla="*/ 1231106 w 1891517"/>
              <a:gd name="connsiteY131" fmla="*/ 466131 h 866181"/>
              <a:gd name="connsiteX132" fmla="*/ 1031081 w 1891517"/>
              <a:gd name="connsiteY132" fmla="*/ 456606 h 866181"/>
              <a:gd name="connsiteX133" fmla="*/ 840581 w 1891517"/>
              <a:gd name="connsiteY133" fmla="*/ 454225 h 866181"/>
              <a:gd name="connsiteX134" fmla="*/ 750094 w 1891517"/>
              <a:gd name="connsiteY134" fmla="*/ 451843 h 866181"/>
              <a:gd name="connsiteX135" fmla="*/ 500063 w 1891517"/>
              <a:gd name="connsiteY135" fmla="*/ 458987 h 866181"/>
              <a:gd name="connsiteX136" fmla="*/ 347662 w 1891517"/>
              <a:gd name="connsiteY136" fmla="*/ 478037 h 866181"/>
              <a:gd name="connsiteX137" fmla="*/ 250031 w 1891517"/>
              <a:gd name="connsiteY137" fmla="*/ 508993 h 866181"/>
              <a:gd name="connsiteX138" fmla="*/ 185737 w 1891517"/>
              <a:gd name="connsiteY138" fmla="*/ 542331 h 866181"/>
              <a:gd name="connsiteX0" fmla="*/ 185737 w 1891517"/>
              <a:gd name="connsiteY0" fmla="*/ 542331 h 866181"/>
              <a:gd name="connsiteX1" fmla="*/ 128586 w 1891517"/>
              <a:gd name="connsiteY1" fmla="*/ 582813 h 866181"/>
              <a:gd name="connsiteX2" fmla="*/ 85726 w 1891517"/>
              <a:gd name="connsiteY2" fmla="*/ 601862 h 866181"/>
              <a:gd name="connsiteX3" fmla="*/ 11906 w 1891517"/>
              <a:gd name="connsiteY3" fmla="*/ 628056 h 866181"/>
              <a:gd name="connsiteX4" fmla="*/ 33337 w 1891517"/>
              <a:gd name="connsiteY4" fmla="*/ 566143 h 866181"/>
              <a:gd name="connsiteX5" fmla="*/ 0 w 1891517"/>
              <a:gd name="connsiteY5" fmla="*/ 520899 h 866181"/>
              <a:gd name="connsiteX6" fmla="*/ 42863 w 1891517"/>
              <a:gd name="connsiteY6" fmla="*/ 418508 h 866181"/>
              <a:gd name="connsiteX7" fmla="*/ 2381 w 1891517"/>
              <a:gd name="connsiteY7" fmla="*/ 354212 h 866181"/>
              <a:gd name="connsiteX8" fmla="*/ 83343 w 1891517"/>
              <a:gd name="connsiteY8" fmla="*/ 351830 h 866181"/>
              <a:gd name="connsiteX9" fmla="*/ 152401 w 1891517"/>
              <a:gd name="connsiteY9" fmla="*/ 368500 h 866181"/>
              <a:gd name="connsiteX10" fmla="*/ 269081 w 1891517"/>
              <a:gd name="connsiteY10" fmla="*/ 380405 h 866181"/>
              <a:gd name="connsiteX11" fmla="*/ 369094 w 1891517"/>
              <a:gd name="connsiteY11" fmla="*/ 385168 h 866181"/>
              <a:gd name="connsiteX12" fmla="*/ 652463 w 1891517"/>
              <a:gd name="connsiteY12" fmla="*/ 380406 h 866181"/>
              <a:gd name="connsiteX13" fmla="*/ 1042987 w 1891517"/>
              <a:gd name="connsiteY13" fmla="*/ 375644 h 866181"/>
              <a:gd name="connsiteX14" fmla="*/ 1345406 w 1891517"/>
              <a:gd name="connsiteY14" fmla="*/ 378025 h 866181"/>
              <a:gd name="connsiteX15" fmla="*/ 1466850 w 1891517"/>
              <a:gd name="connsiteY15" fmla="*/ 370881 h 866181"/>
              <a:gd name="connsiteX16" fmla="*/ 1531143 w 1891517"/>
              <a:gd name="connsiteY16" fmla="*/ 294682 h 866181"/>
              <a:gd name="connsiteX17" fmla="*/ 1557337 w 1891517"/>
              <a:gd name="connsiteY17" fmla="*/ 230388 h 866181"/>
              <a:gd name="connsiteX18" fmla="*/ 1581150 w 1891517"/>
              <a:gd name="connsiteY18" fmla="*/ 173237 h 866181"/>
              <a:gd name="connsiteX19" fmla="*/ 1595437 w 1891517"/>
              <a:gd name="connsiteY19" fmla="*/ 113706 h 866181"/>
              <a:gd name="connsiteX20" fmla="*/ 1590675 w 1891517"/>
              <a:gd name="connsiteY20" fmla="*/ 85131 h 866181"/>
              <a:gd name="connsiteX21" fmla="*/ 1562100 w 1891517"/>
              <a:gd name="connsiteY21" fmla="*/ 63700 h 866181"/>
              <a:gd name="connsiteX22" fmla="*/ 1533526 w 1891517"/>
              <a:gd name="connsiteY22" fmla="*/ 35124 h 866181"/>
              <a:gd name="connsiteX23" fmla="*/ 1540668 w 1891517"/>
              <a:gd name="connsiteY23" fmla="*/ 4168 h 866181"/>
              <a:gd name="connsiteX24" fmla="*/ 1566862 w 1891517"/>
              <a:gd name="connsiteY24" fmla="*/ 1787 h 866181"/>
              <a:gd name="connsiteX25" fmla="*/ 1600200 w 1891517"/>
              <a:gd name="connsiteY25" fmla="*/ 13693 h 866181"/>
              <a:gd name="connsiteX26" fmla="*/ 1643062 w 1891517"/>
              <a:gd name="connsiteY26" fmla="*/ 27981 h 866181"/>
              <a:gd name="connsiteX27" fmla="*/ 1688306 w 1891517"/>
              <a:gd name="connsiteY27" fmla="*/ 32743 h 866181"/>
              <a:gd name="connsiteX28" fmla="*/ 1716881 w 1891517"/>
              <a:gd name="connsiteY28" fmla="*/ 42268 h 866181"/>
              <a:gd name="connsiteX29" fmla="*/ 1731169 w 1891517"/>
              <a:gd name="connsiteY29" fmla="*/ 61319 h 866181"/>
              <a:gd name="connsiteX30" fmla="*/ 1697831 w 1891517"/>
              <a:gd name="connsiteY30" fmla="*/ 87512 h 866181"/>
              <a:gd name="connsiteX31" fmla="*/ 1647825 w 1891517"/>
              <a:gd name="connsiteY31" fmla="*/ 120850 h 866181"/>
              <a:gd name="connsiteX32" fmla="*/ 1635919 w 1891517"/>
              <a:gd name="connsiteY32" fmla="*/ 154187 h 866181"/>
              <a:gd name="connsiteX33" fmla="*/ 1621631 w 1891517"/>
              <a:gd name="connsiteY33" fmla="*/ 204194 h 866181"/>
              <a:gd name="connsiteX34" fmla="*/ 1619251 w 1891517"/>
              <a:gd name="connsiteY34" fmla="*/ 266106 h 866181"/>
              <a:gd name="connsiteX35" fmla="*/ 1628775 w 1891517"/>
              <a:gd name="connsiteY35" fmla="*/ 332781 h 866181"/>
              <a:gd name="connsiteX36" fmla="*/ 1657350 w 1891517"/>
              <a:gd name="connsiteY36" fmla="*/ 363737 h 866181"/>
              <a:gd name="connsiteX37" fmla="*/ 1726406 w 1891517"/>
              <a:gd name="connsiteY37" fmla="*/ 351831 h 866181"/>
              <a:gd name="connsiteX38" fmla="*/ 1776412 w 1891517"/>
              <a:gd name="connsiteY38" fmla="*/ 337543 h 866181"/>
              <a:gd name="connsiteX39" fmla="*/ 1821656 w 1891517"/>
              <a:gd name="connsiteY39" fmla="*/ 308968 h 866181"/>
              <a:gd name="connsiteX40" fmla="*/ 1838326 w 1891517"/>
              <a:gd name="connsiteY40" fmla="*/ 275631 h 866181"/>
              <a:gd name="connsiteX41" fmla="*/ 1845468 w 1891517"/>
              <a:gd name="connsiteY41" fmla="*/ 244674 h 866181"/>
              <a:gd name="connsiteX42" fmla="*/ 1888331 w 1891517"/>
              <a:gd name="connsiteY42" fmla="*/ 251819 h 866181"/>
              <a:gd name="connsiteX43" fmla="*/ 1881187 w 1891517"/>
              <a:gd name="connsiteY43" fmla="*/ 292300 h 866181"/>
              <a:gd name="connsiteX44" fmla="*/ 1888332 w 1891517"/>
              <a:gd name="connsiteY44" fmla="*/ 337543 h 866181"/>
              <a:gd name="connsiteX45" fmla="*/ 1883569 w 1891517"/>
              <a:gd name="connsiteY45" fmla="*/ 389931 h 866181"/>
              <a:gd name="connsiteX46" fmla="*/ 1800225 w 1891517"/>
              <a:gd name="connsiteY46" fmla="*/ 392312 h 866181"/>
              <a:gd name="connsiteX47" fmla="*/ 1812131 w 1891517"/>
              <a:gd name="connsiteY47" fmla="*/ 420887 h 866181"/>
              <a:gd name="connsiteX48" fmla="*/ 1824037 w 1891517"/>
              <a:gd name="connsiteY48" fmla="*/ 442318 h 866181"/>
              <a:gd name="connsiteX49" fmla="*/ 1821656 w 1891517"/>
              <a:gd name="connsiteY49" fmla="*/ 480418 h 866181"/>
              <a:gd name="connsiteX50" fmla="*/ 1816894 w 1891517"/>
              <a:gd name="connsiteY50" fmla="*/ 487562 h 866181"/>
              <a:gd name="connsiteX51" fmla="*/ 1788319 w 1891517"/>
              <a:gd name="connsiteY51" fmla="*/ 480418 h 866181"/>
              <a:gd name="connsiteX52" fmla="*/ 1781175 w 1891517"/>
              <a:gd name="connsiteY52" fmla="*/ 478037 h 866181"/>
              <a:gd name="connsiteX53" fmla="*/ 1774031 w 1891517"/>
              <a:gd name="connsiteY53" fmla="*/ 475656 h 866181"/>
              <a:gd name="connsiteX54" fmla="*/ 1754981 w 1891517"/>
              <a:gd name="connsiteY54" fmla="*/ 447081 h 866181"/>
              <a:gd name="connsiteX55" fmla="*/ 1728787 w 1891517"/>
              <a:gd name="connsiteY55" fmla="*/ 420887 h 866181"/>
              <a:gd name="connsiteX56" fmla="*/ 1697830 w 1891517"/>
              <a:gd name="connsiteY56" fmla="*/ 423268 h 866181"/>
              <a:gd name="connsiteX57" fmla="*/ 1664494 w 1891517"/>
              <a:gd name="connsiteY57" fmla="*/ 430412 h 866181"/>
              <a:gd name="connsiteX58" fmla="*/ 1650206 w 1891517"/>
              <a:gd name="connsiteY58" fmla="*/ 456606 h 866181"/>
              <a:gd name="connsiteX59" fmla="*/ 1652587 w 1891517"/>
              <a:gd name="connsiteY59" fmla="*/ 518518 h 866181"/>
              <a:gd name="connsiteX60" fmla="*/ 1657350 w 1891517"/>
              <a:gd name="connsiteY60" fmla="*/ 532806 h 866181"/>
              <a:gd name="connsiteX61" fmla="*/ 1662112 w 1891517"/>
              <a:gd name="connsiteY61" fmla="*/ 549475 h 866181"/>
              <a:gd name="connsiteX62" fmla="*/ 1666875 w 1891517"/>
              <a:gd name="connsiteY62" fmla="*/ 556618 h 866181"/>
              <a:gd name="connsiteX63" fmla="*/ 1676400 w 1891517"/>
              <a:gd name="connsiteY63" fmla="*/ 568525 h 866181"/>
              <a:gd name="connsiteX64" fmla="*/ 1678781 w 1891517"/>
              <a:gd name="connsiteY64" fmla="*/ 575668 h 866181"/>
              <a:gd name="connsiteX65" fmla="*/ 1688306 w 1891517"/>
              <a:gd name="connsiteY65" fmla="*/ 589956 h 866181"/>
              <a:gd name="connsiteX66" fmla="*/ 1693069 w 1891517"/>
              <a:gd name="connsiteY66" fmla="*/ 597100 h 866181"/>
              <a:gd name="connsiteX67" fmla="*/ 1697831 w 1891517"/>
              <a:gd name="connsiteY67" fmla="*/ 611387 h 866181"/>
              <a:gd name="connsiteX68" fmla="*/ 1707356 w 1891517"/>
              <a:gd name="connsiteY68" fmla="*/ 625675 h 866181"/>
              <a:gd name="connsiteX69" fmla="*/ 1714500 w 1891517"/>
              <a:gd name="connsiteY69" fmla="*/ 647106 h 866181"/>
              <a:gd name="connsiteX70" fmla="*/ 1716881 w 1891517"/>
              <a:gd name="connsiteY70" fmla="*/ 654250 h 866181"/>
              <a:gd name="connsiteX71" fmla="*/ 1731169 w 1891517"/>
              <a:gd name="connsiteY71" fmla="*/ 661393 h 866181"/>
              <a:gd name="connsiteX72" fmla="*/ 1781175 w 1891517"/>
              <a:gd name="connsiteY72" fmla="*/ 654250 h 866181"/>
              <a:gd name="connsiteX73" fmla="*/ 1788319 w 1891517"/>
              <a:gd name="connsiteY73" fmla="*/ 649487 h 866181"/>
              <a:gd name="connsiteX74" fmla="*/ 1802606 w 1891517"/>
              <a:gd name="connsiteY74" fmla="*/ 644725 h 866181"/>
              <a:gd name="connsiteX75" fmla="*/ 1809750 w 1891517"/>
              <a:gd name="connsiteY75" fmla="*/ 639962 h 866181"/>
              <a:gd name="connsiteX76" fmla="*/ 1852612 w 1891517"/>
              <a:gd name="connsiteY76" fmla="*/ 639962 h 866181"/>
              <a:gd name="connsiteX77" fmla="*/ 1859756 w 1891517"/>
              <a:gd name="connsiteY77" fmla="*/ 644725 h 866181"/>
              <a:gd name="connsiteX78" fmla="*/ 1862137 w 1891517"/>
              <a:gd name="connsiteY78" fmla="*/ 651868 h 866181"/>
              <a:gd name="connsiteX79" fmla="*/ 1866900 w 1891517"/>
              <a:gd name="connsiteY79" fmla="*/ 659012 h 866181"/>
              <a:gd name="connsiteX80" fmla="*/ 1864519 w 1891517"/>
              <a:gd name="connsiteY80" fmla="*/ 692350 h 866181"/>
              <a:gd name="connsiteX81" fmla="*/ 1857375 w 1891517"/>
              <a:gd name="connsiteY81" fmla="*/ 699493 h 866181"/>
              <a:gd name="connsiteX82" fmla="*/ 1854994 w 1891517"/>
              <a:gd name="connsiteY82" fmla="*/ 706637 h 866181"/>
              <a:gd name="connsiteX83" fmla="*/ 1840706 w 1891517"/>
              <a:gd name="connsiteY83" fmla="*/ 718543 h 866181"/>
              <a:gd name="connsiteX84" fmla="*/ 1833562 w 1891517"/>
              <a:gd name="connsiteY84" fmla="*/ 720925 h 866181"/>
              <a:gd name="connsiteX85" fmla="*/ 1826419 w 1891517"/>
              <a:gd name="connsiteY85" fmla="*/ 725687 h 866181"/>
              <a:gd name="connsiteX86" fmla="*/ 1793081 w 1891517"/>
              <a:gd name="connsiteY86" fmla="*/ 735212 h 866181"/>
              <a:gd name="connsiteX87" fmla="*/ 1785937 w 1891517"/>
              <a:gd name="connsiteY87" fmla="*/ 737593 h 866181"/>
              <a:gd name="connsiteX88" fmla="*/ 1771650 w 1891517"/>
              <a:gd name="connsiteY88" fmla="*/ 747118 h 866181"/>
              <a:gd name="connsiteX89" fmla="*/ 1762125 w 1891517"/>
              <a:gd name="connsiteY89" fmla="*/ 759025 h 866181"/>
              <a:gd name="connsiteX90" fmla="*/ 1754981 w 1891517"/>
              <a:gd name="connsiteY90" fmla="*/ 780456 h 866181"/>
              <a:gd name="connsiteX91" fmla="*/ 1752600 w 1891517"/>
              <a:gd name="connsiteY91" fmla="*/ 787600 h 866181"/>
              <a:gd name="connsiteX92" fmla="*/ 1747837 w 1891517"/>
              <a:gd name="connsiteY92" fmla="*/ 794743 h 866181"/>
              <a:gd name="connsiteX93" fmla="*/ 1745456 w 1891517"/>
              <a:gd name="connsiteY93" fmla="*/ 832843 h 866181"/>
              <a:gd name="connsiteX94" fmla="*/ 1743075 w 1891517"/>
              <a:gd name="connsiteY94" fmla="*/ 839987 h 866181"/>
              <a:gd name="connsiteX95" fmla="*/ 1733550 w 1891517"/>
              <a:gd name="connsiteY95" fmla="*/ 854275 h 866181"/>
              <a:gd name="connsiteX96" fmla="*/ 1712119 w 1891517"/>
              <a:gd name="connsiteY96" fmla="*/ 863800 h 866181"/>
              <a:gd name="connsiteX97" fmla="*/ 1704975 w 1891517"/>
              <a:gd name="connsiteY97" fmla="*/ 866181 h 866181"/>
              <a:gd name="connsiteX98" fmla="*/ 1688306 w 1891517"/>
              <a:gd name="connsiteY98" fmla="*/ 863800 h 866181"/>
              <a:gd name="connsiteX99" fmla="*/ 1678781 w 1891517"/>
              <a:gd name="connsiteY99" fmla="*/ 849512 h 866181"/>
              <a:gd name="connsiteX100" fmla="*/ 1674019 w 1891517"/>
              <a:gd name="connsiteY100" fmla="*/ 842368 h 866181"/>
              <a:gd name="connsiteX101" fmla="*/ 1676400 w 1891517"/>
              <a:gd name="connsiteY101" fmla="*/ 806650 h 866181"/>
              <a:gd name="connsiteX102" fmla="*/ 1678781 w 1891517"/>
              <a:gd name="connsiteY102" fmla="*/ 799506 h 866181"/>
              <a:gd name="connsiteX103" fmla="*/ 1676400 w 1891517"/>
              <a:gd name="connsiteY103" fmla="*/ 739975 h 866181"/>
              <a:gd name="connsiteX104" fmla="*/ 1671637 w 1891517"/>
              <a:gd name="connsiteY104" fmla="*/ 725687 h 866181"/>
              <a:gd name="connsiteX105" fmla="*/ 1664494 w 1891517"/>
              <a:gd name="connsiteY105" fmla="*/ 711400 h 866181"/>
              <a:gd name="connsiteX106" fmla="*/ 1657350 w 1891517"/>
              <a:gd name="connsiteY106" fmla="*/ 706637 h 866181"/>
              <a:gd name="connsiteX107" fmla="*/ 1654969 w 1891517"/>
              <a:gd name="connsiteY107" fmla="*/ 699493 h 866181"/>
              <a:gd name="connsiteX108" fmla="*/ 1645444 w 1891517"/>
              <a:gd name="connsiteY108" fmla="*/ 685206 h 866181"/>
              <a:gd name="connsiteX109" fmla="*/ 1643062 w 1891517"/>
              <a:gd name="connsiteY109" fmla="*/ 678062 h 866181"/>
              <a:gd name="connsiteX110" fmla="*/ 1635919 w 1891517"/>
              <a:gd name="connsiteY110" fmla="*/ 673300 h 866181"/>
              <a:gd name="connsiteX111" fmla="*/ 1624012 w 1891517"/>
              <a:gd name="connsiteY111" fmla="*/ 651868 h 866181"/>
              <a:gd name="connsiteX112" fmla="*/ 1619250 w 1891517"/>
              <a:gd name="connsiteY112" fmla="*/ 644725 h 866181"/>
              <a:gd name="connsiteX113" fmla="*/ 1614487 w 1891517"/>
              <a:gd name="connsiteY113" fmla="*/ 637581 h 866181"/>
              <a:gd name="connsiteX114" fmla="*/ 1609725 w 1891517"/>
              <a:gd name="connsiteY114" fmla="*/ 620912 h 866181"/>
              <a:gd name="connsiteX115" fmla="*/ 1604962 w 1891517"/>
              <a:gd name="connsiteY115" fmla="*/ 606625 h 866181"/>
              <a:gd name="connsiteX116" fmla="*/ 1602581 w 1891517"/>
              <a:gd name="connsiteY116" fmla="*/ 599481 h 866181"/>
              <a:gd name="connsiteX117" fmla="*/ 1597819 w 1891517"/>
              <a:gd name="connsiteY117" fmla="*/ 582812 h 866181"/>
              <a:gd name="connsiteX118" fmla="*/ 1590675 w 1891517"/>
              <a:gd name="connsiteY118" fmla="*/ 575668 h 866181"/>
              <a:gd name="connsiteX119" fmla="*/ 1585912 w 1891517"/>
              <a:gd name="connsiteY119" fmla="*/ 568525 h 866181"/>
              <a:gd name="connsiteX120" fmla="*/ 1571625 w 1891517"/>
              <a:gd name="connsiteY120" fmla="*/ 559000 h 866181"/>
              <a:gd name="connsiteX121" fmla="*/ 1557337 w 1891517"/>
              <a:gd name="connsiteY121" fmla="*/ 547093 h 866181"/>
              <a:gd name="connsiteX122" fmla="*/ 1547812 w 1891517"/>
              <a:gd name="connsiteY122" fmla="*/ 537568 h 866181"/>
              <a:gd name="connsiteX123" fmla="*/ 1538287 w 1891517"/>
              <a:gd name="connsiteY123" fmla="*/ 528043 h 866181"/>
              <a:gd name="connsiteX124" fmla="*/ 1526381 w 1891517"/>
              <a:gd name="connsiteY124" fmla="*/ 513756 h 866181"/>
              <a:gd name="connsiteX125" fmla="*/ 1521619 w 1891517"/>
              <a:gd name="connsiteY125" fmla="*/ 506612 h 866181"/>
              <a:gd name="connsiteX126" fmla="*/ 1514475 w 1891517"/>
              <a:gd name="connsiteY126" fmla="*/ 504231 h 866181"/>
              <a:gd name="connsiteX127" fmla="*/ 1502569 w 1891517"/>
              <a:gd name="connsiteY127" fmla="*/ 492325 h 866181"/>
              <a:gd name="connsiteX128" fmla="*/ 1490662 w 1891517"/>
              <a:gd name="connsiteY128" fmla="*/ 478037 h 866181"/>
              <a:gd name="connsiteX129" fmla="*/ 1469231 w 1891517"/>
              <a:gd name="connsiteY129" fmla="*/ 468512 h 866181"/>
              <a:gd name="connsiteX130" fmla="*/ 1231106 w 1891517"/>
              <a:gd name="connsiteY130" fmla="*/ 466131 h 866181"/>
              <a:gd name="connsiteX131" fmla="*/ 1031081 w 1891517"/>
              <a:gd name="connsiteY131" fmla="*/ 456606 h 866181"/>
              <a:gd name="connsiteX132" fmla="*/ 840581 w 1891517"/>
              <a:gd name="connsiteY132" fmla="*/ 454225 h 866181"/>
              <a:gd name="connsiteX133" fmla="*/ 750094 w 1891517"/>
              <a:gd name="connsiteY133" fmla="*/ 451843 h 866181"/>
              <a:gd name="connsiteX134" fmla="*/ 500063 w 1891517"/>
              <a:gd name="connsiteY134" fmla="*/ 458987 h 866181"/>
              <a:gd name="connsiteX135" fmla="*/ 347662 w 1891517"/>
              <a:gd name="connsiteY135" fmla="*/ 478037 h 866181"/>
              <a:gd name="connsiteX136" fmla="*/ 250031 w 1891517"/>
              <a:gd name="connsiteY136" fmla="*/ 508993 h 866181"/>
              <a:gd name="connsiteX137" fmla="*/ 185737 w 1891517"/>
              <a:gd name="connsiteY137" fmla="*/ 542331 h 866181"/>
              <a:gd name="connsiteX0" fmla="*/ 185737 w 1905509"/>
              <a:gd name="connsiteY0" fmla="*/ 542331 h 866181"/>
              <a:gd name="connsiteX1" fmla="*/ 128586 w 1905509"/>
              <a:gd name="connsiteY1" fmla="*/ 582813 h 866181"/>
              <a:gd name="connsiteX2" fmla="*/ 85726 w 1905509"/>
              <a:gd name="connsiteY2" fmla="*/ 601862 h 866181"/>
              <a:gd name="connsiteX3" fmla="*/ 11906 w 1905509"/>
              <a:gd name="connsiteY3" fmla="*/ 628056 h 866181"/>
              <a:gd name="connsiteX4" fmla="*/ 33337 w 1905509"/>
              <a:gd name="connsiteY4" fmla="*/ 566143 h 866181"/>
              <a:gd name="connsiteX5" fmla="*/ 0 w 1905509"/>
              <a:gd name="connsiteY5" fmla="*/ 520899 h 866181"/>
              <a:gd name="connsiteX6" fmla="*/ 42863 w 1905509"/>
              <a:gd name="connsiteY6" fmla="*/ 418508 h 866181"/>
              <a:gd name="connsiteX7" fmla="*/ 2381 w 1905509"/>
              <a:gd name="connsiteY7" fmla="*/ 354212 h 866181"/>
              <a:gd name="connsiteX8" fmla="*/ 83343 w 1905509"/>
              <a:gd name="connsiteY8" fmla="*/ 351830 h 866181"/>
              <a:gd name="connsiteX9" fmla="*/ 152401 w 1905509"/>
              <a:gd name="connsiteY9" fmla="*/ 368500 h 866181"/>
              <a:gd name="connsiteX10" fmla="*/ 269081 w 1905509"/>
              <a:gd name="connsiteY10" fmla="*/ 380405 h 866181"/>
              <a:gd name="connsiteX11" fmla="*/ 369094 w 1905509"/>
              <a:gd name="connsiteY11" fmla="*/ 385168 h 866181"/>
              <a:gd name="connsiteX12" fmla="*/ 652463 w 1905509"/>
              <a:gd name="connsiteY12" fmla="*/ 380406 h 866181"/>
              <a:gd name="connsiteX13" fmla="*/ 1042987 w 1905509"/>
              <a:gd name="connsiteY13" fmla="*/ 375644 h 866181"/>
              <a:gd name="connsiteX14" fmla="*/ 1345406 w 1905509"/>
              <a:gd name="connsiteY14" fmla="*/ 378025 h 866181"/>
              <a:gd name="connsiteX15" fmla="*/ 1466850 w 1905509"/>
              <a:gd name="connsiteY15" fmla="*/ 370881 h 866181"/>
              <a:gd name="connsiteX16" fmla="*/ 1531143 w 1905509"/>
              <a:gd name="connsiteY16" fmla="*/ 294682 h 866181"/>
              <a:gd name="connsiteX17" fmla="*/ 1557337 w 1905509"/>
              <a:gd name="connsiteY17" fmla="*/ 230388 h 866181"/>
              <a:gd name="connsiteX18" fmla="*/ 1581150 w 1905509"/>
              <a:gd name="connsiteY18" fmla="*/ 173237 h 866181"/>
              <a:gd name="connsiteX19" fmla="*/ 1595437 w 1905509"/>
              <a:gd name="connsiteY19" fmla="*/ 113706 h 866181"/>
              <a:gd name="connsiteX20" fmla="*/ 1590675 w 1905509"/>
              <a:gd name="connsiteY20" fmla="*/ 85131 h 866181"/>
              <a:gd name="connsiteX21" fmla="*/ 1562100 w 1905509"/>
              <a:gd name="connsiteY21" fmla="*/ 63700 h 866181"/>
              <a:gd name="connsiteX22" fmla="*/ 1533526 w 1905509"/>
              <a:gd name="connsiteY22" fmla="*/ 35124 h 866181"/>
              <a:gd name="connsiteX23" fmla="*/ 1540668 w 1905509"/>
              <a:gd name="connsiteY23" fmla="*/ 4168 h 866181"/>
              <a:gd name="connsiteX24" fmla="*/ 1566862 w 1905509"/>
              <a:gd name="connsiteY24" fmla="*/ 1787 h 866181"/>
              <a:gd name="connsiteX25" fmla="*/ 1600200 w 1905509"/>
              <a:gd name="connsiteY25" fmla="*/ 13693 h 866181"/>
              <a:gd name="connsiteX26" fmla="*/ 1643062 w 1905509"/>
              <a:gd name="connsiteY26" fmla="*/ 27981 h 866181"/>
              <a:gd name="connsiteX27" fmla="*/ 1688306 w 1905509"/>
              <a:gd name="connsiteY27" fmla="*/ 32743 h 866181"/>
              <a:gd name="connsiteX28" fmla="*/ 1716881 w 1905509"/>
              <a:gd name="connsiteY28" fmla="*/ 42268 h 866181"/>
              <a:gd name="connsiteX29" fmla="*/ 1731169 w 1905509"/>
              <a:gd name="connsiteY29" fmla="*/ 61319 h 866181"/>
              <a:gd name="connsiteX30" fmla="*/ 1697831 w 1905509"/>
              <a:gd name="connsiteY30" fmla="*/ 87512 h 866181"/>
              <a:gd name="connsiteX31" fmla="*/ 1647825 w 1905509"/>
              <a:gd name="connsiteY31" fmla="*/ 120850 h 866181"/>
              <a:gd name="connsiteX32" fmla="*/ 1635919 w 1905509"/>
              <a:gd name="connsiteY32" fmla="*/ 154187 h 866181"/>
              <a:gd name="connsiteX33" fmla="*/ 1621631 w 1905509"/>
              <a:gd name="connsiteY33" fmla="*/ 204194 h 866181"/>
              <a:gd name="connsiteX34" fmla="*/ 1619251 w 1905509"/>
              <a:gd name="connsiteY34" fmla="*/ 266106 h 866181"/>
              <a:gd name="connsiteX35" fmla="*/ 1628775 w 1905509"/>
              <a:gd name="connsiteY35" fmla="*/ 332781 h 866181"/>
              <a:gd name="connsiteX36" fmla="*/ 1657350 w 1905509"/>
              <a:gd name="connsiteY36" fmla="*/ 363737 h 866181"/>
              <a:gd name="connsiteX37" fmla="*/ 1726406 w 1905509"/>
              <a:gd name="connsiteY37" fmla="*/ 351831 h 866181"/>
              <a:gd name="connsiteX38" fmla="*/ 1776412 w 1905509"/>
              <a:gd name="connsiteY38" fmla="*/ 337543 h 866181"/>
              <a:gd name="connsiteX39" fmla="*/ 1821656 w 1905509"/>
              <a:gd name="connsiteY39" fmla="*/ 308968 h 866181"/>
              <a:gd name="connsiteX40" fmla="*/ 1838326 w 1905509"/>
              <a:gd name="connsiteY40" fmla="*/ 275631 h 866181"/>
              <a:gd name="connsiteX41" fmla="*/ 1845468 w 1905509"/>
              <a:gd name="connsiteY41" fmla="*/ 244674 h 866181"/>
              <a:gd name="connsiteX42" fmla="*/ 1888331 w 1905509"/>
              <a:gd name="connsiteY42" fmla="*/ 251819 h 866181"/>
              <a:gd name="connsiteX43" fmla="*/ 1881187 w 1905509"/>
              <a:gd name="connsiteY43" fmla="*/ 292300 h 866181"/>
              <a:gd name="connsiteX44" fmla="*/ 1888332 w 1905509"/>
              <a:gd name="connsiteY44" fmla="*/ 337543 h 866181"/>
              <a:gd name="connsiteX45" fmla="*/ 1883569 w 1905509"/>
              <a:gd name="connsiteY45" fmla="*/ 389931 h 866181"/>
              <a:gd name="connsiteX46" fmla="*/ 1902619 w 1905509"/>
              <a:gd name="connsiteY46" fmla="*/ 444699 h 866181"/>
              <a:gd name="connsiteX47" fmla="*/ 1812131 w 1905509"/>
              <a:gd name="connsiteY47" fmla="*/ 420887 h 866181"/>
              <a:gd name="connsiteX48" fmla="*/ 1824037 w 1905509"/>
              <a:gd name="connsiteY48" fmla="*/ 442318 h 866181"/>
              <a:gd name="connsiteX49" fmla="*/ 1821656 w 1905509"/>
              <a:gd name="connsiteY49" fmla="*/ 480418 h 866181"/>
              <a:gd name="connsiteX50" fmla="*/ 1816894 w 1905509"/>
              <a:gd name="connsiteY50" fmla="*/ 487562 h 866181"/>
              <a:gd name="connsiteX51" fmla="*/ 1788319 w 1905509"/>
              <a:gd name="connsiteY51" fmla="*/ 480418 h 866181"/>
              <a:gd name="connsiteX52" fmla="*/ 1781175 w 1905509"/>
              <a:gd name="connsiteY52" fmla="*/ 478037 h 866181"/>
              <a:gd name="connsiteX53" fmla="*/ 1774031 w 1905509"/>
              <a:gd name="connsiteY53" fmla="*/ 475656 h 866181"/>
              <a:gd name="connsiteX54" fmla="*/ 1754981 w 1905509"/>
              <a:gd name="connsiteY54" fmla="*/ 447081 h 866181"/>
              <a:gd name="connsiteX55" fmla="*/ 1728787 w 1905509"/>
              <a:gd name="connsiteY55" fmla="*/ 420887 h 866181"/>
              <a:gd name="connsiteX56" fmla="*/ 1697830 w 1905509"/>
              <a:gd name="connsiteY56" fmla="*/ 423268 h 866181"/>
              <a:gd name="connsiteX57" fmla="*/ 1664494 w 1905509"/>
              <a:gd name="connsiteY57" fmla="*/ 430412 h 866181"/>
              <a:gd name="connsiteX58" fmla="*/ 1650206 w 1905509"/>
              <a:gd name="connsiteY58" fmla="*/ 456606 h 866181"/>
              <a:gd name="connsiteX59" fmla="*/ 1652587 w 1905509"/>
              <a:gd name="connsiteY59" fmla="*/ 518518 h 866181"/>
              <a:gd name="connsiteX60" fmla="*/ 1657350 w 1905509"/>
              <a:gd name="connsiteY60" fmla="*/ 532806 h 866181"/>
              <a:gd name="connsiteX61" fmla="*/ 1662112 w 1905509"/>
              <a:gd name="connsiteY61" fmla="*/ 549475 h 866181"/>
              <a:gd name="connsiteX62" fmla="*/ 1666875 w 1905509"/>
              <a:gd name="connsiteY62" fmla="*/ 556618 h 866181"/>
              <a:gd name="connsiteX63" fmla="*/ 1676400 w 1905509"/>
              <a:gd name="connsiteY63" fmla="*/ 568525 h 866181"/>
              <a:gd name="connsiteX64" fmla="*/ 1678781 w 1905509"/>
              <a:gd name="connsiteY64" fmla="*/ 575668 h 866181"/>
              <a:gd name="connsiteX65" fmla="*/ 1688306 w 1905509"/>
              <a:gd name="connsiteY65" fmla="*/ 589956 h 866181"/>
              <a:gd name="connsiteX66" fmla="*/ 1693069 w 1905509"/>
              <a:gd name="connsiteY66" fmla="*/ 597100 h 866181"/>
              <a:gd name="connsiteX67" fmla="*/ 1697831 w 1905509"/>
              <a:gd name="connsiteY67" fmla="*/ 611387 h 866181"/>
              <a:gd name="connsiteX68" fmla="*/ 1707356 w 1905509"/>
              <a:gd name="connsiteY68" fmla="*/ 625675 h 866181"/>
              <a:gd name="connsiteX69" fmla="*/ 1714500 w 1905509"/>
              <a:gd name="connsiteY69" fmla="*/ 647106 h 866181"/>
              <a:gd name="connsiteX70" fmla="*/ 1716881 w 1905509"/>
              <a:gd name="connsiteY70" fmla="*/ 654250 h 866181"/>
              <a:gd name="connsiteX71" fmla="*/ 1731169 w 1905509"/>
              <a:gd name="connsiteY71" fmla="*/ 661393 h 866181"/>
              <a:gd name="connsiteX72" fmla="*/ 1781175 w 1905509"/>
              <a:gd name="connsiteY72" fmla="*/ 654250 h 866181"/>
              <a:gd name="connsiteX73" fmla="*/ 1788319 w 1905509"/>
              <a:gd name="connsiteY73" fmla="*/ 649487 h 866181"/>
              <a:gd name="connsiteX74" fmla="*/ 1802606 w 1905509"/>
              <a:gd name="connsiteY74" fmla="*/ 644725 h 866181"/>
              <a:gd name="connsiteX75" fmla="*/ 1809750 w 1905509"/>
              <a:gd name="connsiteY75" fmla="*/ 639962 h 866181"/>
              <a:gd name="connsiteX76" fmla="*/ 1852612 w 1905509"/>
              <a:gd name="connsiteY76" fmla="*/ 639962 h 866181"/>
              <a:gd name="connsiteX77" fmla="*/ 1859756 w 1905509"/>
              <a:gd name="connsiteY77" fmla="*/ 644725 h 866181"/>
              <a:gd name="connsiteX78" fmla="*/ 1862137 w 1905509"/>
              <a:gd name="connsiteY78" fmla="*/ 651868 h 866181"/>
              <a:gd name="connsiteX79" fmla="*/ 1866900 w 1905509"/>
              <a:gd name="connsiteY79" fmla="*/ 659012 h 866181"/>
              <a:gd name="connsiteX80" fmla="*/ 1864519 w 1905509"/>
              <a:gd name="connsiteY80" fmla="*/ 692350 h 866181"/>
              <a:gd name="connsiteX81" fmla="*/ 1857375 w 1905509"/>
              <a:gd name="connsiteY81" fmla="*/ 699493 h 866181"/>
              <a:gd name="connsiteX82" fmla="*/ 1854994 w 1905509"/>
              <a:gd name="connsiteY82" fmla="*/ 706637 h 866181"/>
              <a:gd name="connsiteX83" fmla="*/ 1840706 w 1905509"/>
              <a:gd name="connsiteY83" fmla="*/ 718543 h 866181"/>
              <a:gd name="connsiteX84" fmla="*/ 1833562 w 1905509"/>
              <a:gd name="connsiteY84" fmla="*/ 720925 h 866181"/>
              <a:gd name="connsiteX85" fmla="*/ 1826419 w 1905509"/>
              <a:gd name="connsiteY85" fmla="*/ 725687 h 866181"/>
              <a:gd name="connsiteX86" fmla="*/ 1793081 w 1905509"/>
              <a:gd name="connsiteY86" fmla="*/ 735212 h 866181"/>
              <a:gd name="connsiteX87" fmla="*/ 1785937 w 1905509"/>
              <a:gd name="connsiteY87" fmla="*/ 737593 h 866181"/>
              <a:gd name="connsiteX88" fmla="*/ 1771650 w 1905509"/>
              <a:gd name="connsiteY88" fmla="*/ 747118 h 866181"/>
              <a:gd name="connsiteX89" fmla="*/ 1762125 w 1905509"/>
              <a:gd name="connsiteY89" fmla="*/ 759025 h 866181"/>
              <a:gd name="connsiteX90" fmla="*/ 1754981 w 1905509"/>
              <a:gd name="connsiteY90" fmla="*/ 780456 h 866181"/>
              <a:gd name="connsiteX91" fmla="*/ 1752600 w 1905509"/>
              <a:gd name="connsiteY91" fmla="*/ 787600 h 866181"/>
              <a:gd name="connsiteX92" fmla="*/ 1747837 w 1905509"/>
              <a:gd name="connsiteY92" fmla="*/ 794743 h 866181"/>
              <a:gd name="connsiteX93" fmla="*/ 1745456 w 1905509"/>
              <a:gd name="connsiteY93" fmla="*/ 832843 h 866181"/>
              <a:gd name="connsiteX94" fmla="*/ 1743075 w 1905509"/>
              <a:gd name="connsiteY94" fmla="*/ 839987 h 866181"/>
              <a:gd name="connsiteX95" fmla="*/ 1733550 w 1905509"/>
              <a:gd name="connsiteY95" fmla="*/ 854275 h 866181"/>
              <a:gd name="connsiteX96" fmla="*/ 1712119 w 1905509"/>
              <a:gd name="connsiteY96" fmla="*/ 863800 h 866181"/>
              <a:gd name="connsiteX97" fmla="*/ 1704975 w 1905509"/>
              <a:gd name="connsiteY97" fmla="*/ 866181 h 866181"/>
              <a:gd name="connsiteX98" fmla="*/ 1688306 w 1905509"/>
              <a:gd name="connsiteY98" fmla="*/ 863800 h 866181"/>
              <a:gd name="connsiteX99" fmla="*/ 1678781 w 1905509"/>
              <a:gd name="connsiteY99" fmla="*/ 849512 h 866181"/>
              <a:gd name="connsiteX100" fmla="*/ 1674019 w 1905509"/>
              <a:gd name="connsiteY100" fmla="*/ 842368 h 866181"/>
              <a:gd name="connsiteX101" fmla="*/ 1676400 w 1905509"/>
              <a:gd name="connsiteY101" fmla="*/ 806650 h 866181"/>
              <a:gd name="connsiteX102" fmla="*/ 1678781 w 1905509"/>
              <a:gd name="connsiteY102" fmla="*/ 799506 h 866181"/>
              <a:gd name="connsiteX103" fmla="*/ 1676400 w 1905509"/>
              <a:gd name="connsiteY103" fmla="*/ 739975 h 866181"/>
              <a:gd name="connsiteX104" fmla="*/ 1671637 w 1905509"/>
              <a:gd name="connsiteY104" fmla="*/ 725687 h 866181"/>
              <a:gd name="connsiteX105" fmla="*/ 1664494 w 1905509"/>
              <a:gd name="connsiteY105" fmla="*/ 711400 h 866181"/>
              <a:gd name="connsiteX106" fmla="*/ 1657350 w 1905509"/>
              <a:gd name="connsiteY106" fmla="*/ 706637 h 866181"/>
              <a:gd name="connsiteX107" fmla="*/ 1654969 w 1905509"/>
              <a:gd name="connsiteY107" fmla="*/ 699493 h 866181"/>
              <a:gd name="connsiteX108" fmla="*/ 1645444 w 1905509"/>
              <a:gd name="connsiteY108" fmla="*/ 685206 h 866181"/>
              <a:gd name="connsiteX109" fmla="*/ 1643062 w 1905509"/>
              <a:gd name="connsiteY109" fmla="*/ 678062 h 866181"/>
              <a:gd name="connsiteX110" fmla="*/ 1635919 w 1905509"/>
              <a:gd name="connsiteY110" fmla="*/ 673300 h 866181"/>
              <a:gd name="connsiteX111" fmla="*/ 1624012 w 1905509"/>
              <a:gd name="connsiteY111" fmla="*/ 651868 h 866181"/>
              <a:gd name="connsiteX112" fmla="*/ 1619250 w 1905509"/>
              <a:gd name="connsiteY112" fmla="*/ 644725 h 866181"/>
              <a:gd name="connsiteX113" fmla="*/ 1614487 w 1905509"/>
              <a:gd name="connsiteY113" fmla="*/ 637581 h 866181"/>
              <a:gd name="connsiteX114" fmla="*/ 1609725 w 1905509"/>
              <a:gd name="connsiteY114" fmla="*/ 620912 h 866181"/>
              <a:gd name="connsiteX115" fmla="*/ 1604962 w 1905509"/>
              <a:gd name="connsiteY115" fmla="*/ 606625 h 866181"/>
              <a:gd name="connsiteX116" fmla="*/ 1602581 w 1905509"/>
              <a:gd name="connsiteY116" fmla="*/ 599481 h 866181"/>
              <a:gd name="connsiteX117" fmla="*/ 1597819 w 1905509"/>
              <a:gd name="connsiteY117" fmla="*/ 582812 h 866181"/>
              <a:gd name="connsiteX118" fmla="*/ 1590675 w 1905509"/>
              <a:gd name="connsiteY118" fmla="*/ 575668 h 866181"/>
              <a:gd name="connsiteX119" fmla="*/ 1585912 w 1905509"/>
              <a:gd name="connsiteY119" fmla="*/ 568525 h 866181"/>
              <a:gd name="connsiteX120" fmla="*/ 1571625 w 1905509"/>
              <a:gd name="connsiteY120" fmla="*/ 559000 h 866181"/>
              <a:gd name="connsiteX121" fmla="*/ 1557337 w 1905509"/>
              <a:gd name="connsiteY121" fmla="*/ 547093 h 866181"/>
              <a:gd name="connsiteX122" fmla="*/ 1547812 w 1905509"/>
              <a:gd name="connsiteY122" fmla="*/ 537568 h 866181"/>
              <a:gd name="connsiteX123" fmla="*/ 1538287 w 1905509"/>
              <a:gd name="connsiteY123" fmla="*/ 528043 h 866181"/>
              <a:gd name="connsiteX124" fmla="*/ 1526381 w 1905509"/>
              <a:gd name="connsiteY124" fmla="*/ 513756 h 866181"/>
              <a:gd name="connsiteX125" fmla="*/ 1521619 w 1905509"/>
              <a:gd name="connsiteY125" fmla="*/ 506612 h 866181"/>
              <a:gd name="connsiteX126" fmla="*/ 1514475 w 1905509"/>
              <a:gd name="connsiteY126" fmla="*/ 504231 h 866181"/>
              <a:gd name="connsiteX127" fmla="*/ 1502569 w 1905509"/>
              <a:gd name="connsiteY127" fmla="*/ 492325 h 866181"/>
              <a:gd name="connsiteX128" fmla="*/ 1490662 w 1905509"/>
              <a:gd name="connsiteY128" fmla="*/ 478037 h 866181"/>
              <a:gd name="connsiteX129" fmla="*/ 1469231 w 1905509"/>
              <a:gd name="connsiteY129" fmla="*/ 468512 h 866181"/>
              <a:gd name="connsiteX130" fmla="*/ 1231106 w 1905509"/>
              <a:gd name="connsiteY130" fmla="*/ 466131 h 866181"/>
              <a:gd name="connsiteX131" fmla="*/ 1031081 w 1905509"/>
              <a:gd name="connsiteY131" fmla="*/ 456606 h 866181"/>
              <a:gd name="connsiteX132" fmla="*/ 840581 w 1905509"/>
              <a:gd name="connsiteY132" fmla="*/ 454225 h 866181"/>
              <a:gd name="connsiteX133" fmla="*/ 750094 w 1905509"/>
              <a:gd name="connsiteY133" fmla="*/ 451843 h 866181"/>
              <a:gd name="connsiteX134" fmla="*/ 500063 w 1905509"/>
              <a:gd name="connsiteY134" fmla="*/ 458987 h 866181"/>
              <a:gd name="connsiteX135" fmla="*/ 347662 w 1905509"/>
              <a:gd name="connsiteY135" fmla="*/ 478037 h 866181"/>
              <a:gd name="connsiteX136" fmla="*/ 250031 w 1905509"/>
              <a:gd name="connsiteY136" fmla="*/ 508993 h 866181"/>
              <a:gd name="connsiteX137" fmla="*/ 185737 w 1905509"/>
              <a:gd name="connsiteY137" fmla="*/ 542331 h 866181"/>
              <a:gd name="connsiteX0" fmla="*/ 185737 w 1914838"/>
              <a:gd name="connsiteY0" fmla="*/ 542331 h 866181"/>
              <a:gd name="connsiteX1" fmla="*/ 128586 w 1914838"/>
              <a:gd name="connsiteY1" fmla="*/ 582813 h 866181"/>
              <a:gd name="connsiteX2" fmla="*/ 85726 w 1914838"/>
              <a:gd name="connsiteY2" fmla="*/ 601862 h 866181"/>
              <a:gd name="connsiteX3" fmla="*/ 11906 w 1914838"/>
              <a:gd name="connsiteY3" fmla="*/ 628056 h 866181"/>
              <a:gd name="connsiteX4" fmla="*/ 33337 w 1914838"/>
              <a:gd name="connsiteY4" fmla="*/ 566143 h 866181"/>
              <a:gd name="connsiteX5" fmla="*/ 0 w 1914838"/>
              <a:gd name="connsiteY5" fmla="*/ 520899 h 866181"/>
              <a:gd name="connsiteX6" fmla="*/ 42863 w 1914838"/>
              <a:gd name="connsiteY6" fmla="*/ 418508 h 866181"/>
              <a:gd name="connsiteX7" fmla="*/ 2381 w 1914838"/>
              <a:gd name="connsiteY7" fmla="*/ 354212 h 866181"/>
              <a:gd name="connsiteX8" fmla="*/ 83343 w 1914838"/>
              <a:gd name="connsiteY8" fmla="*/ 351830 h 866181"/>
              <a:gd name="connsiteX9" fmla="*/ 152401 w 1914838"/>
              <a:gd name="connsiteY9" fmla="*/ 368500 h 866181"/>
              <a:gd name="connsiteX10" fmla="*/ 269081 w 1914838"/>
              <a:gd name="connsiteY10" fmla="*/ 380405 h 866181"/>
              <a:gd name="connsiteX11" fmla="*/ 369094 w 1914838"/>
              <a:gd name="connsiteY11" fmla="*/ 385168 h 866181"/>
              <a:gd name="connsiteX12" fmla="*/ 652463 w 1914838"/>
              <a:gd name="connsiteY12" fmla="*/ 380406 h 866181"/>
              <a:gd name="connsiteX13" fmla="*/ 1042987 w 1914838"/>
              <a:gd name="connsiteY13" fmla="*/ 375644 h 866181"/>
              <a:gd name="connsiteX14" fmla="*/ 1345406 w 1914838"/>
              <a:gd name="connsiteY14" fmla="*/ 378025 h 866181"/>
              <a:gd name="connsiteX15" fmla="*/ 1466850 w 1914838"/>
              <a:gd name="connsiteY15" fmla="*/ 370881 h 866181"/>
              <a:gd name="connsiteX16" fmla="*/ 1531143 w 1914838"/>
              <a:gd name="connsiteY16" fmla="*/ 294682 h 866181"/>
              <a:gd name="connsiteX17" fmla="*/ 1557337 w 1914838"/>
              <a:gd name="connsiteY17" fmla="*/ 230388 h 866181"/>
              <a:gd name="connsiteX18" fmla="*/ 1581150 w 1914838"/>
              <a:gd name="connsiteY18" fmla="*/ 173237 h 866181"/>
              <a:gd name="connsiteX19" fmla="*/ 1595437 w 1914838"/>
              <a:gd name="connsiteY19" fmla="*/ 113706 h 866181"/>
              <a:gd name="connsiteX20" fmla="*/ 1590675 w 1914838"/>
              <a:gd name="connsiteY20" fmla="*/ 85131 h 866181"/>
              <a:gd name="connsiteX21" fmla="*/ 1562100 w 1914838"/>
              <a:gd name="connsiteY21" fmla="*/ 63700 h 866181"/>
              <a:gd name="connsiteX22" fmla="*/ 1533526 w 1914838"/>
              <a:gd name="connsiteY22" fmla="*/ 35124 h 866181"/>
              <a:gd name="connsiteX23" fmla="*/ 1540668 w 1914838"/>
              <a:gd name="connsiteY23" fmla="*/ 4168 h 866181"/>
              <a:gd name="connsiteX24" fmla="*/ 1566862 w 1914838"/>
              <a:gd name="connsiteY24" fmla="*/ 1787 h 866181"/>
              <a:gd name="connsiteX25" fmla="*/ 1600200 w 1914838"/>
              <a:gd name="connsiteY25" fmla="*/ 13693 h 866181"/>
              <a:gd name="connsiteX26" fmla="*/ 1643062 w 1914838"/>
              <a:gd name="connsiteY26" fmla="*/ 27981 h 866181"/>
              <a:gd name="connsiteX27" fmla="*/ 1688306 w 1914838"/>
              <a:gd name="connsiteY27" fmla="*/ 32743 h 866181"/>
              <a:gd name="connsiteX28" fmla="*/ 1716881 w 1914838"/>
              <a:gd name="connsiteY28" fmla="*/ 42268 h 866181"/>
              <a:gd name="connsiteX29" fmla="*/ 1731169 w 1914838"/>
              <a:gd name="connsiteY29" fmla="*/ 61319 h 866181"/>
              <a:gd name="connsiteX30" fmla="*/ 1697831 w 1914838"/>
              <a:gd name="connsiteY30" fmla="*/ 87512 h 866181"/>
              <a:gd name="connsiteX31" fmla="*/ 1647825 w 1914838"/>
              <a:gd name="connsiteY31" fmla="*/ 120850 h 866181"/>
              <a:gd name="connsiteX32" fmla="*/ 1635919 w 1914838"/>
              <a:gd name="connsiteY32" fmla="*/ 154187 h 866181"/>
              <a:gd name="connsiteX33" fmla="*/ 1621631 w 1914838"/>
              <a:gd name="connsiteY33" fmla="*/ 204194 h 866181"/>
              <a:gd name="connsiteX34" fmla="*/ 1619251 w 1914838"/>
              <a:gd name="connsiteY34" fmla="*/ 266106 h 866181"/>
              <a:gd name="connsiteX35" fmla="*/ 1628775 w 1914838"/>
              <a:gd name="connsiteY35" fmla="*/ 332781 h 866181"/>
              <a:gd name="connsiteX36" fmla="*/ 1657350 w 1914838"/>
              <a:gd name="connsiteY36" fmla="*/ 363737 h 866181"/>
              <a:gd name="connsiteX37" fmla="*/ 1726406 w 1914838"/>
              <a:gd name="connsiteY37" fmla="*/ 351831 h 866181"/>
              <a:gd name="connsiteX38" fmla="*/ 1776412 w 1914838"/>
              <a:gd name="connsiteY38" fmla="*/ 337543 h 866181"/>
              <a:gd name="connsiteX39" fmla="*/ 1821656 w 1914838"/>
              <a:gd name="connsiteY39" fmla="*/ 308968 h 866181"/>
              <a:gd name="connsiteX40" fmla="*/ 1838326 w 1914838"/>
              <a:gd name="connsiteY40" fmla="*/ 275631 h 866181"/>
              <a:gd name="connsiteX41" fmla="*/ 1845468 w 1914838"/>
              <a:gd name="connsiteY41" fmla="*/ 244674 h 866181"/>
              <a:gd name="connsiteX42" fmla="*/ 1888331 w 1914838"/>
              <a:gd name="connsiteY42" fmla="*/ 251819 h 866181"/>
              <a:gd name="connsiteX43" fmla="*/ 1881187 w 1914838"/>
              <a:gd name="connsiteY43" fmla="*/ 292300 h 866181"/>
              <a:gd name="connsiteX44" fmla="*/ 1888332 w 1914838"/>
              <a:gd name="connsiteY44" fmla="*/ 337543 h 866181"/>
              <a:gd name="connsiteX45" fmla="*/ 1883569 w 1914838"/>
              <a:gd name="connsiteY45" fmla="*/ 389931 h 866181"/>
              <a:gd name="connsiteX46" fmla="*/ 1902619 w 1914838"/>
              <a:gd name="connsiteY46" fmla="*/ 444699 h 866181"/>
              <a:gd name="connsiteX47" fmla="*/ 1909762 w 1914838"/>
              <a:gd name="connsiteY47" fmla="*/ 499468 h 866181"/>
              <a:gd name="connsiteX48" fmla="*/ 1824037 w 1914838"/>
              <a:gd name="connsiteY48" fmla="*/ 442318 h 866181"/>
              <a:gd name="connsiteX49" fmla="*/ 1821656 w 1914838"/>
              <a:gd name="connsiteY49" fmla="*/ 480418 h 866181"/>
              <a:gd name="connsiteX50" fmla="*/ 1816894 w 1914838"/>
              <a:gd name="connsiteY50" fmla="*/ 487562 h 866181"/>
              <a:gd name="connsiteX51" fmla="*/ 1788319 w 1914838"/>
              <a:gd name="connsiteY51" fmla="*/ 480418 h 866181"/>
              <a:gd name="connsiteX52" fmla="*/ 1781175 w 1914838"/>
              <a:gd name="connsiteY52" fmla="*/ 478037 h 866181"/>
              <a:gd name="connsiteX53" fmla="*/ 1774031 w 1914838"/>
              <a:gd name="connsiteY53" fmla="*/ 475656 h 866181"/>
              <a:gd name="connsiteX54" fmla="*/ 1754981 w 1914838"/>
              <a:gd name="connsiteY54" fmla="*/ 447081 h 866181"/>
              <a:gd name="connsiteX55" fmla="*/ 1728787 w 1914838"/>
              <a:gd name="connsiteY55" fmla="*/ 420887 h 866181"/>
              <a:gd name="connsiteX56" fmla="*/ 1697830 w 1914838"/>
              <a:gd name="connsiteY56" fmla="*/ 423268 h 866181"/>
              <a:gd name="connsiteX57" fmla="*/ 1664494 w 1914838"/>
              <a:gd name="connsiteY57" fmla="*/ 430412 h 866181"/>
              <a:gd name="connsiteX58" fmla="*/ 1650206 w 1914838"/>
              <a:gd name="connsiteY58" fmla="*/ 456606 h 866181"/>
              <a:gd name="connsiteX59" fmla="*/ 1652587 w 1914838"/>
              <a:gd name="connsiteY59" fmla="*/ 518518 h 866181"/>
              <a:gd name="connsiteX60" fmla="*/ 1657350 w 1914838"/>
              <a:gd name="connsiteY60" fmla="*/ 532806 h 866181"/>
              <a:gd name="connsiteX61" fmla="*/ 1662112 w 1914838"/>
              <a:gd name="connsiteY61" fmla="*/ 549475 h 866181"/>
              <a:gd name="connsiteX62" fmla="*/ 1666875 w 1914838"/>
              <a:gd name="connsiteY62" fmla="*/ 556618 h 866181"/>
              <a:gd name="connsiteX63" fmla="*/ 1676400 w 1914838"/>
              <a:gd name="connsiteY63" fmla="*/ 568525 h 866181"/>
              <a:gd name="connsiteX64" fmla="*/ 1678781 w 1914838"/>
              <a:gd name="connsiteY64" fmla="*/ 575668 h 866181"/>
              <a:gd name="connsiteX65" fmla="*/ 1688306 w 1914838"/>
              <a:gd name="connsiteY65" fmla="*/ 589956 h 866181"/>
              <a:gd name="connsiteX66" fmla="*/ 1693069 w 1914838"/>
              <a:gd name="connsiteY66" fmla="*/ 597100 h 866181"/>
              <a:gd name="connsiteX67" fmla="*/ 1697831 w 1914838"/>
              <a:gd name="connsiteY67" fmla="*/ 611387 h 866181"/>
              <a:gd name="connsiteX68" fmla="*/ 1707356 w 1914838"/>
              <a:gd name="connsiteY68" fmla="*/ 625675 h 866181"/>
              <a:gd name="connsiteX69" fmla="*/ 1714500 w 1914838"/>
              <a:gd name="connsiteY69" fmla="*/ 647106 h 866181"/>
              <a:gd name="connsiteX70" fmla="*/ 1716881 w 1914838"/>
              <a:gd name="connsiteY70" fmla="*/ 654250 h 866181"/>
              <a:gd name="connsiteX71" fmla="*/ 1731169 w 1914838"/>
              <a:gd name="connsiteY71" fmla="*/ 661393 h 866181"/>
              <a:gd name="connsiteX72" fmla="*/ 1781175 w 1914838"/>
              <a:gd name="connsiteY72" fmla="*/ 654250 h 866181"/>
              <a:gd name="connsiteX73" fmla="*/ 1788319 w 1914838"/>
              <a:gd name="connsiteY73" fmla="*/ 649487 h 866181"/>
              <a:gd name="connsiteX74" fmla="*/ 1802606 w 1914838"/>
              <a:gd name="connsiteY74" fmla="*/ 644725 h 866181"/>
              <a:gd name="connsiteX75" fmla="*/ 1809750 w 1914838"/>
              <a:gd name="connsiteY75" fmla="*/ 639962 h 866181"/>
              <a:gd name="connsiteX76" fmla="*/ 1852612 w 1914838"/>
              <a:gd name="connsiteY76" fmla="*/ 639962 h 866181"/>
              <a:gd name="connsiteX77" fmla="*/ 1859756 w 1914838"/>
              <a:gd name="connsiteY77" fmla="*/ 644725 h 866181"/>
              <a:gd name="connsiteX78" fmla="*/ 1862137 w 1914838"/>
              <a:gd name="connsiteY78" fmla="*/ 651868 h 866181"/>
              <a:gd name="connsiteX79" fmla="*/ 1866900 w 1914838"/>
              <a:gd name="connsiteY79" fmla="*/ 659012 h 866181"/>
              <a:gd name="connsiteX80" fmla="*/ 1864519 w 1914838"/>
              <a:gd name="connsiteY80" fmla="*/ 692350 h 866181"/>
              <a:gd name="connsiteX81" fmla="*/ 1857375 w 1914838"/>
              <a:gd name="connsiteY81" fmla="*/ 699493 h 866181"/>
              <a:gd name="connsiteX82" fmla="*/ 1854994 w 1914838"/>
              <a:gd name="connsiteY82" fmla="*/ 706637 h 866181"/>
              <a:gd name="connsiteX83" fmla="*/ 1840706 w 1914838"/>
              <a:gd name="connsiteY83" fmla="*/ 718543 h 866181"/>
              <a:gd name="connsiteX84" fmla="*/ 1833562 w 1914838"/>
              <a:gd name="connsiteY84" fmla="*/ 720925 h 866181"/>
              <a:gd name="connsiteX85" fmla="*/ 1826419 w 1914838"/>
              <a:gd name="connsiteY85" fmla="*/ 725687 h 866181"/>
              <a:gd name="connsiteX86" fmla="*/ 1793081 w 1914838"/>
              <a:gd name="connsiteY86" fmla="*/ 735212 h 866181"/>
              <a:gd name="connsiteX87" fmla="*/ 1785937 w 1914838"/>
              <a:gd name="connsiteY87" fmla="*/ 737593 h 866181"/>
              <a:gd name="connsiteX88" fmla="*/ 1771650 w 1914838"/>
              <a:gd name="connsiteY88" fmla="*/ 747118 h 866181"/>
              <a:gd name="connsiteX89" fmla="*/ 1762125 w 1914838"/>
              <a:gd name="connsiteY89" fmla="*/ 759025 h 866181"/>
              <a:gd name="connsiteX90" fmla="*/ 1754981 w 1914838"/>
              <a:gd name="connsiteY90" fmla="*/ 780456 h 866181"/>
              <a:gd name="connsiteX91" fmla="*/ 1752600 w 1914838"/>
              <a:gd name="connsiteY91" fmla="*/ 787600 h 866181"/>
              <a:gd name="connsiteX92" fmla="*/ 1747837 w 1914838"/>
              <a:gd name="connsiteY92" fmla="*/ 794743 h 866181"/>
              <a:gd name="connsiteX93" fmla="*/ 1745456 w 1914838"/>
              <a:gd name="connsiteY93" fmla="*/ 832843 h 866181"/>
              <a:gd name="connsiteX94" fmla="*/ 1743075 w 1914838"/>
              <a:gd name="connsiteY94" fmla="*/ 839987 h 866181"/>
              <a:gd name="connsiteX95" fmla="*/ 1733550 w 1914838"/>
              <a:gd name="connsiteY95" fmla="*/ 854275 h 866181"/>
              <a:gd name="connsiteX96" fmla="*/ 1712119 w 1914838"/>
              <a:gd name="connsiteY96" fmla="*/ 863800 h 866181"/>
              <a:gd name="connsiteX97" fmla="*/ 1704975 w 1914838"/>
              <a:gd name="connsiteY97" fmla="*/ 866181 h 866181"/>
              <a:gd name="connsiteX98" fmla="*/ 1688306 w 1914838"/>
              <a:gd name="connsiteY98" fmla="*/ 863800 h 866181"/>
              <a:gd name="connsiteX99" fmla="*/ 1678781 w 1914838"/>
              <a:gd name="connsiteY99" fmla="*/ 849512 h 866181"/>
              <a:gd name="connsiteX100" fmla="*/ 1674019 w 1914838"/>
              <a:gd name="connsiteY100" fmla="*/ 842368 h 866181"/>
              <a:gd name="connsiteX101" fmla="*/ 1676400 w 1914838"/>
              <a:gd name="connsiteY101" fmla="*/ 806650 h 866181"/>
              <a:gd name="connsiteX102" fmla="*/ 1678781 w 1914838"/>
              <a:gd name="connsiteY102" fmla="*/ 799506 h 866181"/>
              <a:gd name="connsiteX103" fmla="*/ 1676400 w 1914838"/>
              <a:gd name="connsiteY103" fmla="*/ 739975 h 866181"/>
              <a:gd name="connsiteX104" fmla="*/ 1671637 w 1914838"/>
              <a:gd name="connsiteY104" fmla="*/ 725687 h 866181"/>
              <a:gd name="connsiteX105" fmla="*/ 1664494 w 1914838"/>
              <a:gd name="connsiteY105" fmla="*/ 711400 h 866181"/>
              <a:gd name="connsiteX106" fmla="*/ 1657350 w 1914838"/>
              <a:gd name="connsiteY106" fmla="*/ 706637 h 866181"/>
              <a:gd name="connsiteX107" fmla="*/ 1654969 w 1914838"/>
              <a:gd name="connsiteY107" fmla="*/ 699493 h 866181"/>
              <a:gd name="connsiteX108" fmla="*/ 1645444 w 1914838"/>
              <a:gd name="connsiteY108" fmla="*/ 685206 h 866181"/>
              <a:gd name="connsiteX109" fmla="*/ 1643062 w 1914838"/>
              <a:gd name="connsiteY109" fmla="*/ 678062 h 866181"/>
              <a:gd name="connsiteX110" fmla="*/ 1635919 w 1914838"/>
              <a:gd name="connsiteY110" fmla="*/ 673300 h 866181"/>
              <a:gd name="connsiteX111" fmla="*/ 1624012 w 1914838"/>
              <a:gd name="connsiteY111" fmla="*/ 651868 h 866181"/>
              <a:gd name="connsiteX112" fmla="*/ 1619250 w 1914838"/>
              <a:gd name="connsiteY112" fmla="*/ 644725 h 866181"/>
              <a:gd name="connsiteX113" fmla="*/ 1614487 w 1914838"/>
              <a:gd name="connsiteY113" fmla="*/ 637581 h 866181"/>
              <a:gd name="connsiteX114" fmla="*/ 1609725 w 1914838"/>
              <a:gd name="connsiteY114" fmla="*/ 620912 h 866181"/>
              <a:gd name="connsiteX115" fmla="*/ 1604962 w 1914838"/>
              <a:gd name="connsiteY115" fmla="*/ 606625 h 866181"/>
              <a:gd name="connsiteX116" fmla="*/ 1602581 w 1914838"/>
              <a:gd name="connsiteY116" fmla="*/ 599481 h 866181"/>
              <a:gd name="connsiteX117" fmla="*/ 1597819 w 1914838"/>
              <a:gd name="connsiteY117" fmla="*/ 582812 h 866181"/>
              <a:gd name="connsiteX118" fmla="*/ 1590675 w 1914838"/>
              <a:gd name="connsiteY118" fmla="*/ 575668 h 866181"/>
              <a:gd name="connsiteX119" fmla="*/ 1585912 w 1914838"/>
              <a:gd name="connsiteY119" fmla="*/ 568525 h 866181"/>
              <a:gd name="connsiteX120" fmla="*/ 1571625 w 1914838"/>
              <a:gd name="connsiteY120" fmla="*/ 559000 h 866181"/>
              <a:gd name="connsiteX121" fmla="*/ 1557337 w 1914838"/>
              <a:gd name="connsiteY121" fmla="*/ 547093 h 866181"/>
              <a:gd name="connsiteX122" fmla="*/ 1547812 w 1914838"/>
              <a:gd name="connsiteY122" fmla="*/ 537568 h 866181"/>
              <a:gd name="connsiteX123" fmla="*/ 1538287 w 1914838"/>
              <a:gd name="connsiteY123" fmla="*/ 528043 h 866181"/>
              <a:gd name="connsiteX124" fmla="*/ 1526381 w 1914838"/>
              <a:gd name="connsiteY124" fmla="*/ 513756 h 866181"/>
              <a:gd name="connsiteX125" fmla="*/ 1521619 w 1914838"/>
              <a:gd name="connsiteY125" fmla="*/ 506612 h 866181"/>
              <a:gd name="connsiteX126" fmla="*/ 1514475 w 1914838"/>
              <a:gd name="connsiteY126" fmla="*/ 504231 h 866181"/>
              <a:gd name="connsiteX127" fmla="*/ 1502569 w 1914838"/>
              <a:gd name="connsiteY127" fmla="*/ 492325 h 866181"/>
              <a:gd name="connsiteX128" fmla="*/ 1490662 w 1914838"/>
              <a:gd name="connsiteY128" fmla="*/ 478037 h 866181"/>
              <a:gd name="connsiteX129" fmla="*/ 1469231 w 1914838"/>
              <a:gd name="connsiteY129" fmla="*/ 468512 h 866181"/>
              <a:gd name="connsiteX130" fmla="*/ 1231106 w 1914838"/>
              <a:gd name="connsiteY130" fmla="*/ 466131 h 866181"/>
              <a:gd name="connsiteX131" fmla="*/ 1031081 w 1914838"/>
              <a:gd name="connsiteY131" fmla="*/ 456606 h 866181"/>
              <a:gd name="connsiteX132" fmla="*/ 840581 w 1914838"/>
              <a:gd name="connsiteY132" fmla="*/ 454225 h 866181"/>
              <a:gd name="connsiteX133" fmla="*/ 750094 w 1914838"/>
              <a:gd name="connsiteY133" fmla="*/ 451843 h 866181"/>
              <a:gd name="connsiteX134" fmla="*/ 500063 w 1914838"/>
              <a:gd name="connsiteY134" fmla="*/ 458987 h 866181"/>
              <a:gd name="connsiteX135" fmla="*/ 347662 w 1914838"/>
              <a:gd name="connsiteY135" fmla="*/ 478037 h 866181"/>
              <a:gd name="connsiteX136" fmla="*/ 250031 w 1914838"/>
              <a:gd name="connsiteY136" fmla="*/ 508993 h 866181"/>
              <a:gd name="connsiteX137" fmla="*/ 185737 w 1914838"/>
              <a:gd name="connsiteY137"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26406 w 1911774"/>
              <a:gd name="connsiteY37" fmla="*/ 351831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816894 w 1911774"/>
              <a:gd name="connsiteY50" fmla="*/ 487562 h 866181"/>
              <a:gd name="connsiteX51" fmla="*/ 1788319 w 1911774"/>
              <a:gd name="connsiteY51" fmla="*/ 480418 h 866181"/>
              <a:gd name="connsiteX52" fmla="*/ 1781175 w 1911774"/>
              <a:gd name="connsiteY52" fmla="*/ 478037 h 866181"/>
              <a:gd name="connsiteX53" fmla="*/ 1774031 w 1911774"/>
              <a:gd name="connsiteY53" fmla="*/ 475656 h 866181"/>
              <a:gd name="connsiteX54" fmla="*/ 1754981 w 1911774"/>
              <a:gd name="connsiteY54" fmla="*/ 447081 h 866181"/>
              <a:gd name="connsiteX55" fmla="*/ 1728787 w 1911774"/>
              <a:gd name="connsiteY55" fmla="*/ 420887 h 866181"/>
              <a:gd name="connsiteX56" fmla="*/ 1697830 w 1911774"/>
              <a:gd name="connsiteY56" fmla="*/ 423268 h 866181"/>
              <a:gd name="connsiteX57" fmla="*/ 1664494 w 1911774"/>
              <a:gd name="connsiteY57" fmla="*/ 430412 h 866181"/>
              <a:gd name="connsiteX58" fmla="*/ 1650206 w 1911774"/>
              <a:gd name="connsiteY58" fmla="*/ 456606 h 866181"/>
              <a:gd name="connsiteX59" fmla="*/ 1652587 w 1911774"/>
              <a:gd name="connsiteY59" fmla="*/ 518518 h 866181"/>
              <a:gd name="connsiteX60" fmla="*/ 1657350 w 1911774"/>
              <a:gd name="connsiteY60" fmla="*/ 532806 h 866181"/>
              <a:gd name="connsiteX61" fmla="*/ 1662112 w 1911774"/>
              <a:gd name="connsiteY61" fmla="*/ 549475 h 866181"/>
              <a:gd name="connsiteX62" fmla="*/ 1666875 w 1911774"/>
              <a:gd name="connsiteY62" fmla="*/ 556618 h 866181"/>
              <a:gd name="connsiteX63" fmla="*/ 1676400 w 1911774"/>
              <a:gd name="connsiteY63" fmla="*/ 568525 h 866181"/>
              <a:gd name="connsiteX64" fmla="*/ 1678781 w 1911774"/>
              <a:gd name="connsiteY64" fmla="*/ 575668 h 866181"/>
              <a:gd name="connsiteX65" fmla="*/ 1688306 w 1911774"/>
              <a:gd name="connsiteY65" fmla="*/ 589956 h 866181"/>
              <a:gd name="connsiteX66" fmla="*/ 1693069 w 1911774"/>
              <a:gd name="connsiteY66" fmla="*/ 597100 h 866181"/>
              <a:gd name="connsiteX67" fmla="*/ 1697831 w 1911774"/>
              <a:gd name="connsiteY67" fmla="*/ 611387 h 866181"/>
              <a:gd name="connsiteX68" fmla="*/ 1707356 w 1911774"/>
              <a:gd name="connsiteY68" fmla="*/ 625675 h 866181"/>
              <a:gd name="connsiteX69" fmla="*/ 1714500 w 1911774"/>
              <a:gd name="connsiteY69" fmla="*/ 647106 h 866181"/>
              <a:gd name="connsiteX70" fmla="*/ 1716881 w 1911774"/>
              <a:gd name="connsiteY70" fmla="*/ 654250 h 866181"/>
              <a:gd name="connsiteX71" fmla="*/ 1731169 w 1911774"/>
              <a:gd name="connsiteY71" fmla="*/ 661393 h 866181"/>
              <a:gd name="connsiteX72" fmla="*/ 1781175 w 1911774"/>
              <a:gd name="connsiteY72" fmla="*/ 654250 h 866181"/>
              <a:gd name="connsiteX73" fmla="*/ 1788319 w 1911774"/>
              <a:gd name="connsiteY73" fmla="*/ 649487 h 866181"/>
              <a:gd name="connsiteX74" fmla="*/ 1802606 w 1911774"/>
              <a:gd name="connsiteY74" fmla="*/ 644725 h 866181"/>
              <a:gd name="connsiteX75" fmla="*/ 1809750 w 1911774"/>
              <a:gd name="connsiteY75" fmla="*/ 639962 h 866181"/>
              <a:gd name="connsiteX76" fmla="*/ 1852612 w 1911774"/>
              <a:gd name="connsiteY76" fmla="*/ 639962 h 866181"/>
              <a:gd name="connsiteX77" fmla="*/ 1859756 w 1911774"/>
              <a:gd name="connsiteY77" fmla="*/ 644725 h 866181"/>
              <a:gd name="connsiteX78" fmla="*/ 1862137 w 1911774"/>
              <a:gd name="connsiteY78" fmla="*/ 651868 h 866181"/>
              <a:gd name="connsiteX79" fmla="*/ 1866900 w 1911774"/>
              <a:gd name="connsiteY79" fmla="*/ 659012 h 866181"/>
              <a:gd name="connsiteX80" fmla="*/ 1864519 w 1911774"/>
              <a:gd name="connsiteY80" fmla="*/ 692350 h 866181"/>
              <a:gd name="connsiteX81" fmla="*/ 1857375 w 1911774"/>
              <a:gd name="connsiteY81" fmla="*/ 699493 h 866181"/>
              <a:gd name="connsiteX82" fmla="*/ 1854994 w 1911774"/>
              <a:gd name="connsiteY82" fmla="*/ 706637 h 866181"/>
              <a:gd name="connsiteX83" fmla="*/ 1840706 w 1911774"/>
              <a:gd name="connsiteY83" fmla="*/ 718543 h 866181"/>
              <a:gd name="connsiteX84" fmla="*/ 1833562 w 1911774"/>
              <a:gd name="connsiteY84" fmla="*/ 720925 h 866181"/>
              <a:gd name="connsiteX85" fmla="*/ 1826419 w 1911774"/>
              <a:gd name="connsiteY85" fmla="*/ 725687 h 866181"/>
              <a:gd name="connsiteX86" fmla="*/ 1793081 w 1911774"/>
              <a:gd name="connsiteY86" fmla="*/ 735212 h 866181"/>
              <a:gd name="connsiteX87" fmla="*/ 1785937 w 1911774"/>
              <a:gd name="connsiteY87" fmla="*/ 737593 h 866181"/>
              <a:gd name="connsiteX88" fmla="*/ 1771650 w 1911774"/>
              <a:gd name="connsiteY88" fmla="*/ 747118 h 866181"/>
              <a:gd name="connsiteX89" fmla="*/ 1762125 w 1911774"/>
              <a:gd name="connsiteY89" fmla="*/ 759025 h 866181"/>
              <a:gd name="connsiteX90" fmla="*/ 1754981 w 1911774"/>
              <a:gd name="connsiteY90" fmla="*/ 780456 h 866181"/>
              <a:gd name="connsiteX91" fmla="*/ 1752600 w 1911774"/>
              <a:gd name="connsiteY91" fmla="*/ 787600 h 866181"/>
              <a:gd name="connsiteX92" fmla="*/ 1747837 w 1911774"/>
              <a:gd name="connsiteY92" fmla="*/ 794743 h 866181"/>
              <a:gd name="connsiteX93" fmla="*/ 1745456 w 1911774"/>
              <a:gd name="connsiteY93" fmla="*/ 832843 h 866181"/>
              <a:gd name="connsiteX94" fmla="*/ 1743075 w 1911774"/>
              <a:gd name="connsiteY94" fmla="*/ 839987 h 866181"/>
              <a:gd name="connsiteX95" fmla="*/ 1733550 w 1911774"/>
              <a:gd name="connsiteY95" fmla="*/ 854275 h 866181"/>
              <a:gd name="connsiteX96" fmla="*/ 1712119 w 1911774"/>
              <a:gd name="connsiteY96" fmla="*/ 863800 h 866181"/>
              <a:gd name="connsiteX97" fmla="*/ 1704975 w 1911774"/>
              <a:gd name="connsiteY97" fmla="*/ 866181 h 866181"/>
              <a:gd name="connsiteX98" fmla="*/ 1688306 w 1911774"/>
              <a:gd name="connsiteY98" fmla="*/ 863800 h 866181"/>
              <a:gd name="connsiteX99" fmla="*/ 1678781 w 1911774"/>
              <a:gd name="connsiteY99" fmla="*/ 849512 h 866181"/>
              <a:gd name="connsiteX100" fmla="*/ 1674019 w 1911774"/>
              <a:gd name="connsiteY100" fmla="*/ 842368 h 866181"/>
              <a:gd name="connsiteX101" fmla="*/ 1676400 w 1911774"/>
              <a:gd name="connsiteY101" fmla="*/ 806650 h 866181"/>
              <a:gd name="connsiteX102" fmla="*/ 1678781 w 1911774"/>
              <a:gd name="connsiteY102" fmla="*/ 799506 h 866181"/>
              <a:gd name="connsiteX103" fmla="*/ 1676400 w 1911774"/>
              <a:gd name="connsiteY103" fmla="*/ 739975 h 866181"/>
              <a:gd name="connsiteX104" fmla="*/ 1671637 w 1911774"/>
              <a:gd name="connsiteY104" fmla="*/ 725687 h 866181"/>
              <a:gd name="connsiteX105" fmla="*/ 1664494 w 1911774"/>
              <a:gd name="connsiteY105" fmla="*/ 711400 h 866181"/>
              <a:gd name="connsiteX106" fmla="*/ 1657350 w 1911774"/>
              <a:gd name="connsiteY106" fmla="*/ 706637 h 866181"/>
              <a:gd name="connsiteX107" fmla="*/ 1654969 w 1911774"/>
              <a:gd name="connsiteY107" fmla="*/ 699493 h 866181"/>
              <a:gd name="connsiteX108" fmla="*/ 1645444 w 1911774"/>
              <a:gd name="connsiteY108" fmla="*/ 685206 h 866181"/>
              <a:gd name="connsiteX109" fmla="*/ 1643062 w 1911774"/>
              <a:gd name="connsiteY109" fmla="*/ 678062 h 866181"/>
              <a:gd name="connsiteX110" fmla="*/ 1635919 w 1911774"/>
              <a:gd name="connsiteY110" fmla="*/ 673300 h 866181"/>
              <a:gd name="connsiteX111" fmla="*/ 1624012 w 1911774"/>
              <a:gd name="connsiteY111" fmla="*/ 651868 h 866181"/>
              <a:gd name="connsiteX112" fmla="*/ 1619250 w 1911774"/>
              <a:gd name="connsiteY112" fmla="*/ 644725 h 866181"/>
              <a:gd name="connsiteX113" fmla="*/ 1614487 w 1911774"/>
              <a:gd name="connsiteY113" fmla="*/ 637581 h 866181"/>
              <a:gd name="connsiteX114" fmla="*/ 1609725 w 1911774"/>
              <a:gd name="connsiteY114" fmla="*/ 620912 h 866181"/>
              <a:gd name="connsiteX115" fmla="*/ 1604962 w 1911774"/>
              <a:gd name="connsiteY115" fmla="*/ 606625 h 866181"/>
              <a:gd name="connsiteX116" fmla="*/ 1602581 w 1911774"/>
              <a:gd name="connsiteY116" fmla="*/ 599481 h 866181"/>
              <a:gd name="connsiteX117" fmla="*/ 1597819 w 1911774"/>
              <a:gd name="connsiteY117" fmla="*/ 582812 h 866181"/>
              <a:gd name="connsiteX118" fmla="*/ 1590675 w 1911774"/>
              <a:gd name="connsiteY118" fmla="*/ 575668 h 866181"/>
              <a:gd name="connsiteX119" fmla="*/ 1585912 w 1911774"/>
              <a:gd name="connsiteY119" fmla="*/ 568525 h 866181"/>
              <a:gd name="connsiteX120" fmla="*/ 1571625 w 1911774"/>
              <a:gd name="connsiteY120" fmla="*/ 559000 h 866181"/>
              <a:gd name="connsiteX121" fmla="*/ 1557337 w 1911774"/>
              <a:gd name="connsiteY121" fmla="*/ 547093 h 866181"/>
              <a:gd name="connsiteX122" fmla="*/ 1547812 w 1911774"/>
              <a:gd name="connsiteY122" fmla="*/ 537568 h 866181"/>
              <a:gd name="connsiteX123" fmla="*/ 1538287 w 1911774"/>
              <a:gd name="connsiteY123" fmla="*/ 528043 h 866181"/>
              <a:gd name="connsiteX124" fmla="*/ 1526381 w 1911774"/>
              <a:gd name="connsiteY124" fmla="*/ 513756 h 866181"/>
              <a:gd name="connsiteX125" fmla="*/ 1521619 w 1911774"/>
              <a:gd name="connsiteY125" fmla="*/ 506612 h 866181"/>
              <a:gd name="connsiteX126" fmla="*/ 1514475 w 1911774"/>
              <a:gd name="connsiteY126" fmla="*/ 504231 h 866181"/>
              <a:gd name="connsiteX127" fmla="*/ 1502569 w 1911774"/>
              <a:gd name="connsiteY127" fmla="*/ 492325 h 866181"/>
              <a:gd name="connsiteX128" fmla="*/ 1490662 w 1911774"/>
              <a:gd name="connsiteY128" fmla="*/ 478037 h 866181"/>
              <a:gd name="connsiteX129" fmla="*/ 1469231 w 1911774"/>
              <a:gd name="connsiteY129" fmla="*/ 468512 h 866181"/>
              <a:gd name="connsiteX130" fmla="*/ 1231106 w 1911774"/>
              <a:gd name="connsiteY130" fmla="*/ 466131 h 866181"/>
              <a:gd name="connsiteX131" fmla="*/ 1031081 w 1911774"/>
              <a:gd name="connsiteY131" fmla="*/ 456606 h 866181"/>
              <a:gd name="connsiteX132" fmla="*/ 840581 w 1911774"/>
              <a:gd name="connsiteY132" fmla="*/ 454225 h 866181"/>
              <a:gd name="connsiteX133" fmla="*/ 750094 w 1911774"/>
              <a:gd name="connsiteY133" fmla="*/ 451843 h 866181"/>
              <a:gd name="connsiteX134" fmla="*/ 500063 w 1911774"/>
              <a:gd name="connsiteY134" fmla="*/ 458987 h 866181"/>
              <a:gd name="connsiteX135" fmla="*/ 347662 w 1911774"/>
              <a:gd name="connsiteY135" fmla="*/ 478037 h 866181"/>
              <a:gd name="connsiteX136" fmla="*/ 250031 w 1911774"/>
              <a:gd name="connsiteY136" fmla="*/ 508993 h 866181"/>
              <a:gd name="connsiteX137" fmla="*/ 185737 w 1911774"/>
              <a:gd name="connsiteY137"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26406 w 1911774"/>
              <a:gd name="connsiteY37" fmla="*/ 351831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788319 w 1911774"/>
              <a:gd name="connsiteY50" fmla="*/ 480418 h 866181"/>
              <a:gd name="connsiteX51" fmla="*/ 1781175 w 1911774"/>
              <a:gd name="connsiteY51" fmla="*/ 478037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26406 w 1911774"/>
              <a:gd name="connsiteY37" fmla="*/ 351831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788319 w 1911774"/>
              <a:gd name="connsiteY50" fmla="*/ 480418 h 866181"/>
              <a:gd name="connsiteX51" fmla="*/ 1774031 w 1911774"/>
              <a:gd name="connsiteY51" fmla="*/ 475656 h 866181"/>
              <a:gd name="connsiteX52" fmla="*/ 1754981 w 1911774"/>
              <a:gd name="connsiteY52" fmla="*/ 447081 h 866181"/>
              <a:gd name="connsiteX53" fmla="*/ 1728787 w 1911774"/>
              <a:gd name="connsiteY53" fmla="*/ 420887 h 866181"/>
              <a:gd name="connsiteX54" fmla="*/ 1697830 w 1911774"/>
              <a:gd name="connsiteY54" fmla="*/ 423268 h 866181"/>
              <a:gd name="connsiteX55" fmla="*/ 1664494 w 1911774"/>
              <a:gd name="connsiteY55" fmla="*/ 430412 h 866181"/>
              <a:gd name="connsiteX56" fmla="*/ 1650206 w 1911774"/>
              <a:gd name="connsiteY56" fmla="*/ 456606 h 866181"/>
              <a:gd name="connsiteX57" fmla="*/ 1652587 w 1911774"/>
              <a:gd name="connsiteY57" fmla="*/ 518518 h 866181"/>
              <a:gd name="connsiteX58" fmla="*/ 1657350 w 1911774"/>
              <a:gd name="connsiteY58" fmla="*/ 532806 h 866181"/>
              <a:gd name="connsiteX59" fmla="*/ 1662112 w 1911774"/>
              <a:gd name="connsiteY59" fmla="*/ 549475 h 866181"/>
              <a:gd name="connsiteX60" fmla="*/ 1666875 w 1911774"/>
              <a:gd name="connsiteY60" fmla="*/ 556618 h 866181"/>
              <a:gd name="connsiteX61" fmla="*/ 1676400 w 1911774"/>
              <a:gd name="connsiteY61" fmla="*/ 568525 h 866181"/>
              <a:gd name="connsiteX62" fmla="*/ 1678781 w 1911774"/>
              <a:gd name="connsiteY62" fmla="*/ 575668 h 866181"/>
              <a:gd name="connsiteX63" fmla="*/ 1688306 w 1911774"/>
              <a:gd name="connsiteY63" fmla="*/ 589956 h 866181"/>
              <a:gd name="connsiteX64" fmla="*/ 1693069 w 1911774"/>
              <a:gd name="connsiteY64" fmla="*/ 597100 h 866181"/>
              <a:gd name="connsiteX65" fmla="*/ 1697831 w 1911774"/>
              <a:gd name="connsiteY65" fmla="*/ 611387 h 866181"/>
              <a:gd name="connsiteX66" fmla="*/ 1707356 w 1911774"/>
              <a:gd name="connsiteY66" fmla="*/ 625675 h 866181"/>
              <a:gd name="connsiteX67" fmla="*/ 1714500 w 1911774"/>
              <a:gd name="connsiteY67" fmla="*/ 647106 h 866181"/>
              <a:gd name="connsiteX68" fmla="*/ 1716881 w 1911774"/>
              <a:gd name="connsiteY68" fmla="*/ 654250 h 866181"/>
              <a:gd name="connsiteX69" fmla="*/ 1731169 w 1911774"/>
              <a:gd name="connsiteY69" fmla="*/ 661393 h 866181"/>
              <a:gd name="connsiteX70" fmla="*/ 1781175 w 1911774"/>
              <a:gd name="connsiteY70" fmla="*/ 654250 h 866181"/>
              <a:gd name="connsiteX71" fmla="*/ 1788319 w 1911774"/>
              <a:gd name="connsiteY71" fmla="*/ 649487 h 866181"/>
              <a:gd name="connsiteX72" fmla="*/ 1802606 w 1911774"/>
              <a:gd name="connsiteY72" fmla="*/ 644725 h 866181"/>
              <a:gd name="connsiteX73" fmla="*/ 1809750 w 1911774"/>
              <a:gd name="connsiteY73" fmla="*/ 639962 h 866181"/>
              <a:gd name="connsiteX74" fmla="*/ 1852612 w 1911774"/>
              <a:gd name="connsiteY74" fmla="*/ 639962 h 866181"/>
              <a:gd name="connsiteX75" fmla="*/ 1859756 w 1911774"/>
              <a:gd name="connsiteY75" fmla="*/ 644725 h 866181"/>
              <a:gd name="connsiteX76" fmla="*/ 1862137 w 1911774"/>
              <a:gd name="connsiteY76" fmla="*/ 651868 h 866181"/>
              <a:gd name="connsiteX77" fmla="*/ 1866900 w 1911774"/>
              <a:gd name="connsiteY77" fmla="*/ 659012 h 866181"/>
              <a:gd name="connsiteX78" fmla="*/ 1864519 w 1911774"/>
              <a:gd name="connsiteY78" fmla="*/ 692350 h 866181"/>
              <a:gd name="connsiteX79" fmla="*/ 1857375 w 1911774"/>
              <a:gd name="connsiteY79" fmla="*/ 699493 h 866181"/>
              <a:gd name="connsiteX80" fmla="*/ 1854994 w 1911774"/>
              <a:gd name="connsiteY80" fmla="*/ 706637 h 866181"/>
              <a:gd name="connsiteX81" fmla="*/ 1840706 w 1911774"/>
              <a:gd name="connsiteY81" fmla="*/ 718543 h 866181"/>
              <a:gd name="connsiteX82" fmla="*/ 1833562 w 1911774"/>
              <a:gd name="connsiteY82" fmla="*/ 720925 h 866181"/>
              <a:gd name="connsiteX83" fmla="*/ 1826419 w 1911774"/>
              <a:gd name="connsiteY83" fmla="*/ 725687 h 866181"/>
              <a:gd name="connsiteX84" fmla="*/ 1793081 w 1911774"/>
              <a:gd name="connsiteY84" fmla="*/ 735212 h 866181"/>
              <a:gd name="connsiteX85" fmla="*/ 1785937 w 1911774"/>
              <a:gd name="connsiteY85" fmla="*/ 737593 h 866181"/>
              <a:gd name="connsiteX86" fmla="*/ 1771650 w 1911774"/>
              <a:gd name="connsiteY86" fmla="*/ 747118 h 866181"/>
              <a:gd name="connsiteX87" fmla="*/ 1762125 w 1911774"/>
              <a:gd name="connsiteY87" fmla="*/ 759025 h 866181"/>
              <a:gd name="connsiteX88" fmla="*/ 1754981 w 1911774"/>
              <a:gd name="connsiteY88" fmla="*/ 780456 h 866181"/>
              <a:gd name="connsiteX89" fmla="*/ 1752600 w 1911774"/>
              <a:gd name="connsiteY89" fmla="*/ 787600 h 866181"/>
              <a:gd name="connsiteX90" fmla="*/ 1747837 w 1911774"/>
              <a:gd name="connsiteY90" fmla="*/ 794743 h 866181"/>
              <a:gd name="connsiteX91" fmla="*/ 1745456 w 1911774"/>
              <a:gd name="connsiteY91" fmla="*/ 832843 h 866181"/>
              <a:gd name="connsiteX92" fmla="*/ 1743075 w 1911774"/>
              <a:gd name="connsiteY92" fmla="*/ 839987 h 866181"/>
              <a:gd name="connsiteX93" fmla="*/ 1733550 w 1911774"/>
              <a:gd name="connsiteY93" fmla="*/ 854275 h 866181"/>
              <a:gd name="connsiteX94" fmla="*/ 1712119 w 1911774"/>
              <a:gd name="connsiteY94" fmla="*/ 863800 h 866181"/>
              <a:gd name="connsiteX95" fmla="*/ 1704975 w 1911774"/>
              <a:gd name="connsiteY95" fmla="*/ 866181 h 866181"/>
              <a:gd name="connsiteX96" fmla="*/ 1688306 w 1911774"/>
              <a:gd name="connsiteY96" fmla="*/ 863800 h 866181"/>
              <a:gd name="connsiteX97" fmla="*/ 1678781 w 1911774"/>
              <a:gd name="connsiteY97" fmla="*/ 849512 h 866181"/>
              <a:gd name="connsiteX98" fmla="*/ 1674019 w 1911774"/>
              <a:gd name="connsiteY98" fmla="*/ 842368 h 866181"/>
              <a:gd name="connsiteX99" fmla="*/ 1676400 w 1911774"/>
              <a:gd name="connsiteY99" fmla="*/ 806650 h 866181"/>
              <a:gd name="connsiteX100" fmla="*/ 1678781 w 1911774"/>
              <a:gd name="connsiteY100" fmla="*/ 799506 h 866181"/>
              <a:gd name="connsiteX101" fmla="*/ 1676400 w 1911774"/>
              <a:gd name="connsiteY101" fmla="*/ 739975 h 866181"/>
              <a:gd name="connsiteX102" fmla="*/ 1671637 w 1911774"/>
              <a:gd name="connsiteY102" fmla="*/ 725687 h 866181"/>
              <a:gd name="connsiteX103" fmla="*/ 1664494 w 1911774"/>
              <a:gd name="connsiteY103" fmla="*/ 711400 h 866181"/>
              <a:gd name="connsiteX104" fmla="*/ 1657350 w 1911774"/>
              <a:gd name="connsiteY104" fmla="*/ 706637 h 866181"/>
              <a:gd name="connsiteX105" fmla="*/ 1654969 w 1911774"/>
              <a:gd name="connsiteY105" fmla="*/ 699493 h 866181"/>
              <a:gd name="connsiteX106" fmla="*/ 1645444 w 1911774"/>
              <a:gd name="connsiteY106" fmla="*/ 685206 h 866181"/>
              <a:gd name="connsiteX107" fmla="*/ 1643062 w 1911774"/>
              <a:gd name="connsiteY107" fmla="*/ 678062 h 866181"/>
              <a:gd name="connsiteX108" fmla="*/ 1635919 w 1911774"/>
              <a:gd name="connsiteY108" fmla="*/ 673300 h 866181"/>
              <a:gd name="connsiteX109" fmla="*/ 1624012 w 1911774"/>
              <a:gd name="connsiteY109" fmla="*/ 651868 h 866181"/>
              <a:gd name="connsiteX110" fmla="*/ 1619250 w 1911774"/>
              <a:gd name="connsiteY110" fmla="*/ 644725 h 866181"/>
              <a:gd name="connsiteX111" fmla="*/ 1614487 w 1911774"/>
              <a:gd name="connsiteY111" fmla="*/ 637581 h 866181"/>
              <a:gd name="connsiteX112" fmla="*/ 1609725 w 1911774"/>
              <a:gd name="connsiteY112" fmla="*/ 620912 h 866181"/>
              <a:gd name="connsiteX113" fmla="*/ 1604962 w 1911774"/>
              <a:gd name="connsiteY113" fmla="*/ 606625 h 866181"/>
              <a:gd name="connsiteX114" fmla="*/ 1602581 w 1911774"/>
              <a:gd name="connsiteY114" fmla="*/ 599481 h 866181"/>
              <a:gd name="connsiteX115" fmla="*/ 1597819 w 1911774"/>
              <a:gd name="connsiteY115" fmla="*/ 582812 h 866181"/>
              <a:gd name="connsiteX116" fmla="*/ 1590675 w 1911774"/>
              <a:gd name="connsiteY116" fmla="*/ 575668 h 866181"/>
              <a:gd name="connsiteX117" fmla="*/ 1585912 w 1911774"/>
              <a:gd name="connsiteY117" fmla="*/ 568525 h 866181"/>
              <a:gd name="connsiteX118" fmla="*/ 1571625 w 1911774"/>
              <a:gd name="connsiteY118" fmla="*/ 559000 h 866181"/>
              <a:gd name="connsiteX119" fmla="*/ 1557337 w 1911774"/>
              <a:gd name="connsiteY119" fmla="*/ 547093 h 866181"/>
              <a:gd name="connsiteX120" fmla="*/ 1547812 w 1911774"/>
              <a:gd name="connsiteY120" fmla="*/ 537568 h 866181"/>
              <a:gd name="connsiteX121" fmla="*/ 1538287 w 1911774"/>
              <a:gd name="connsiteY121" fmla="*/ 528043 h 866181"/>
              <a:gd name="connsiteX122" fmla="*/ 1526381 w 1911774"/>
              <a:gd name="connsiteY122" fmla="*/ 513756 h 866181"/>
              <a:gd name="connsiteX123" fmla="*/ 1521619 w 1911774"/>
              <a:gd name="connsiteY123" fmla="*/ 506612 h 866181"/>
              <a:gd name="connsiteX124" fmla="*/ 1514475 w 1911774"/>
              <a:gd name="connsiteY124" fmla="*/ 504231 h 866181"/>
              <a:gd name="connsiteX125" fmla="*/ 1502569 w 1911774"/>
              <a:gd name="connsiteY125" fmla="*/ 492325 h 866181"/>
              <a:gd name="connsiteX126" fmla="*/ 1490662 w 1911774"/>
              <a:gd name="connsiteY126" fmla="*/ 478037 h 866181"/>
              <a:gd name="connsiteX127" fmla="*/ 1469231 w 1911774"/>
              <a:gd name="connsiteY127" fmla="*/ 468512 h 866181"/>
              <a:gd name="connsiteX128" fmla="*/ 1231106 w 1911774"/>
              <a:gd name="connsiteY128" fmla="*/ 466131 h 866181"/>
              <a:gd name="connsiteX129" fmla="*/ 1031081 w 1911774"/>
              <a:gd name="connsiteY129" fmla="*/ 456606 h 866181"/>
              <a:gd name="connsiteX130" fmla="*/ 840581 w 1911774"/>
              <a:gd name="connsiteY130" fmla="*/ 454225 h 866181"/>
              <a:gd name="connsiteX131" fmla="*/ 750094 w 1911774"/>
              <a:gd name="connsiteY131" fmla="*/ 451843 h 866181"/>
              <a:gd name="connsiteX132" fmla="*/ 500063 w 1911774"/>
              <a:gd name="connsiteY132" fmla="*/ 458987 h 866181"/>
              <a:gd name="connsiteX133" fmla="*/ 347662 w 1911774"/>
              <a:gd name="connsiteY133" fmla="*/ 478037 h 866181"/>
              <a:gd name="connsiteX134" fmla="*/ 250031 w 1911774"/>
              <a:gd name="connsiteY134" fmla="*/ 508993 h 866181"/>
              <a:gd name="connsiteX135" fmla="*/ 185737 w 1911774"/>
              <a:gd name="connsiteY135"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76412 w 1911774"/>
              <a:gd name="connsiteY38" fmla="*/ 337543 h 866181"/>
              <a:gd name="connsiteX39" fmla="*/ 1821656 w 1911774"/>
              <a:gd name="connsiteY39" fmla="*/ 308968 h 866181"/>
              <a:gd name="connsiteX40" fmla="*/ 1838326 w 1911774"/>
              <a:gd name="connsiteY40" fmla="*/ 275631 h 866181"/>
              <a:gd name="connsiteX41" fmla="*/ 1845468 w 1911774"/>
              <a:gd name="connsiteY41" fmla="*/ 244674 h 866181"/>
              <a:gd name="connsiteX42" fmla="*/ 1888331 w 1911774"/>
              <a:gd name="connsiteY42" fmla="*/ 251819 h 866181"/>
              <a:gd name="connsiteX43" fmla="*/ 1881187 w 1911774"/>
              <a:gd name="connsiteY43" fmla="*/ 292300 h 866181"/>
              <a:gd name="connsiteX44" fmla="*/ 1888332 w 1911774"/>
              <a:gd name="connsiteY44" fmla="*/ 337543 h 866181"/>
              <a:gd name="connsiteX45" fmla="*/ 1883569 w 1911774"/>
              <a:gd name="connsiteY45" fmla="*/ 389931 h 866181"/>
              <a:gd name="connsiteX46" fmla="*/ 1902619 w 1911774"/>
              <a:gd name="connsiteY46" fmla="*/ 444699 h 866181"/>
              <a:gd name="connsiteX47" fmla="*/ 1909762 w 1911774"/>
              <a:gd name="connsiteY47" fmla="*/ 499468 h 866181"/>
              <a:gd name="connsiteX48" fmla="*/ 1866900 w 1911774"/>
              <a:gd name="connsiteY48" fmla="*/ 523280 h 866181"/>
              <a:gd name="connsiteX49" fmla="*/ 1821656 w 1911774"/>
              <a:gd name="connsiteY49" fmla="*/ 480418 h 866181"/>
              <a:gd name="connsiteX50" fmla="*/ 1788319 w 1911774"/>
              <a:gd name="connsiteY50" fmla="*/ 480418 h 866181"/>
              <a:gd name="connsiteX51" fmla="*/ 1774031 w 1911774"/>
              <a:gd name="connsiteY51" fmla="*/ 475656 h 866181"/>
              <a:gd name="connsiteX52" fmla="*/ 1754981 w 1911774"/>
              <a:gd name="connsiteY52" fmla="*/ 447081 h 866181"/>
              <a:gd name="connsiteX53" fmla="*/ 1728787 w 1911774"/>
              <a:gd name="connsiteY53" fmla="*/ 420887 h 866181"/>
              <a:gd name="connsiteX54" fmla="*/ 1697830 w 1911774"/>
              <a:gd name="connsiteY54" fmla="*/ 423268 h 866181"/>
              <a:gd name="connsiteX55" fmla="*/ 1664494 w 1911774"/>
              <a:gd name="connsiteY55" fmla="*/ 430412 h 866181"/>
              <a:gd name="connsiteX56" fmla="*/ 1650206 w 1911774"/>
              <a:gd name="connsiteY56" fmla="*/ 456606 h 866181"/>
              <a:gd name="connsiteX57" fmla="*/ 1652587 w 1911774"/>
              <a:gd name="connsiteY57" fmla="*/ 518518 h 866181"/>
              <a:gd name="connsiteX58" fmla="*/ 1657350 w 1911774"/>
              <a:gd name="connsiteY58" fmla="*/ 532806 h 866181"/>
              <a:gd name="connsiteX59" fmla="*/ 1662112 w 1911774"/>
              <a:gd name="connsiteY59" fmla="*/ 549475 h 866181"/>
              <a:gd name="connsiteX60" fmla="*/ 1666875 w 1911774"/>
              <a:gd name="connsiteY60" fmla="*/ 556618 h 866181"/>
              <a:gd name="connsiteX61" fmla="*/ 1676400 w 1911774"/>
              <a:gd name="connsiteY61" fmla="*/ 568525 h 866181"/>
              <a:gd name="connsiteX62" fmla="*/ 1678781 w 1911774"/>
              <a:gd name="connsiteY62" fmla="*/ 575668 h 866181"/>
              <a:gd name="connsiteX63" fmla="*/ 1688306 w 1911774"/>
              <a:gd name="connsiteY63" fmla="*/ 589956 h 866181"/>
              <a:gd name="connsiteX64" fmla="*/ 1693069 w 1911774"/>
              <a:gd name="connsiteY64" fmla="*/ 597100 h 866181"/>
              <a:gd name="connsiteX65" fmla="*/ 1697831 w 1911774"/>
              <a:gd name="connsiteY65" fmla="*/ 611387 h 866181"/>
              <a:gd name="connsiteX66" fmla="*/ 1707356 w 1911774"/>
              <a:gd name="connsiteY66" fmla="*/ 625675 h 866181"/>
              <a:gd name="connsiteX67" fmla="*/ 1714500 w 1911774"/>
              <a:gd name="connsiteY67" fmla="*/ 647106 h 866181"/>
              <a:gd name="connsiteX68" fmla="*/ 1716881 w 1911774"/>
              <a:gd name="connsiteY68" fmla="*/ 654250 h 866181"/>
              <a:gd name="connsiteX69" fmla="*/ 1731169 w 1911774"/>
              <a:gd name="connsiteY69" fmla="*/ 661393 h 866181"/>
              <a:gd name="connsiteX70" fmla="*/ 1781175 w 1911774"/>
              <a:gd name="connsiteY70" fmla="*/ 654250 h 866181"/>
              <a:gd name="connsiteX71" fmla="*/ 1788319 w 1911774"/>
              <a:gd name="connsiteY71" fmla="*/ 649487 h 866181"/>
              <a:gd name="connsiteX72" fmla="*/ 1802606 w 1911774"/>
              <a:gd name="connsiteY72" fmla="*/ 644725 h 866181"/>
              <a:gd name="connsiteX73" fmla="*/ 1809750 w 1911774"/>
              <a:gd name="connsiteY73" fmla="*/ 639962 h 866181"/>
              <a:gd name="connsiteX74" fmla="*/ 1852612 w 1911774"/>
              <a:gd name="connsiteY74" fmla="*/ 639962 h 866181"/>
              <a:gd name="connsiteX75" fmla="*/ 1859756 w 1911774"/>
              <a:gd name="connsiteY75" fmla="*/ 644725 h 866181"/>
              <a:gd name="connsiteX76" fmla="*/ 1862137 w 1911774"/>
              <a:gd name="connsiteY76" fmla="*/ 651868 h 866181"/>
              <a:gd name="connsiteX77" fmla="*/ 1866900 w 1911774"/>
              <a:gd name="connsiteY77" fmla="*/ 659012 h 866181"/>
              <a:gd name="connsiteX78" fmla="*/ 1864519 w 1911774"/>
              <a:gd name="connsiteY78" fmla="*/ 692350 h 866181"/>
              <a:gd name="connsiteX79" fmla="*/ 1857375 w 1911774"/>
              <a:gd name="connsiteY79" fmla="*/ 699493 h 866181"/>
              <a:gd name="connsiteX80" fmla="*/ 1854994 w 1911774"/>
              <a:gd name="connsiteY80" fmla="*/ 706637 h 866181"/>
              <a:gd name="connsiteX81" fmla="*/ 1840706 w 1911774"/>
              <a:gd name="connsiteY81" fmla="*/ 718543 h 866181"/>
              <a:gd name="connsiteX82" fmla="*/ 1833562 w 1911774"/>
              <a:gd name="connsiteY82" fmla="*/ 720925 h 866181"/>
              <a:gd name="connsiteX83" fmla="*/ 1826419 w 1911774"/>
              <a:gd name="connsiteY83" fmla="*/ 725687 h 866181"/>
              <a:gd name="connsiteX84" fmla="*/ 1793081 w 1911774"/>
              <a:gd name="connsiteY84" fmla="*/ 735212 h 866181"/>
              <a:gd name="connsiteX85" fmla="*/ 1785937 w 1911774"/>
              <a:gd name="connsiteY85" fmla="*/ 737593 h 866181"/>
              <a:gd name="connsiteX86" fmla="*/ 1771650 w 1911774"/>
              <a:gd name="connsiteY86" fmla="*/ 747118 h 866181"/>
              <a:gd name="connsiteX87" fmla="*/ 1762125 w 1911774"/>
              <a:gd name="connsiteY87" fmla="*/ 759025 h 866181"/>
              <a:gd name="connsiteX88" fmla="*/ 1754981 w 1911774"/>
              <a:gd name="connsiteY88" fmla="*/ 780456 h 866181"/>
              <a:gd name="connsiteX89" fmla="*/ 1752600 w 1911774"/>
              <a:gd name="connsiteY89" fmla="*/ 787600 h 866181"/>
              <a:gd name="connsiteX90" fmla="*/ 1747837 w 1911774"/>
              <a:gd name="connsiteY90" fmla="*/ 794743 h 866181"/>
              <a:gd name="connsiteX91" fmla="*/ 1745456 w 1911774"/>
              <a:gd name="connsiteY91" fmla="*/ 832843 h 866181"/>
              <a:gd name="connsiteX92" fmla="*/ 1743075 w 1911774"/>
              <a:gd name="connsiteY92" fmla="*/ 839987 h 866181"/>
              <a:gd name="connsiteX93" fmla="*/ 1733550 w 1911774"/>
              <a:gd name="connsiteY93" fmla="*/ 854275 h 866181"/>
              <a:gd name="connsiteX94" fmla="*/ 1712119 w 1911774"/>
              <a:gd name="connsiteY94" fmla="*/ 863800 h 866181"/>
              <a:gd name="connsiteX95" fmla="*/ 1704975 w 1911774"/>
              <a:gd name="connsiteY95" fmla="*/ 866181 h 866181"/>
              <a:gd name="connsiteX96" fmla="*/ 1688306 w 1911774"/>
              <a:gd name="connsiteY96" fmla="*/ 863800 h 866181"/>
              <a:gd name="connsiteX97" fmla="*/ 1678781 w 1911774"/>
              <a:gd name="connsiteY97" fmla="*/ 849512 h 866181"/>
              <a:gd name="connsiteX98" fmla="*/ 1674019 w 1911774"/>
              <a:gd name="connsiteY98" fmla="*/ 842368 h 866181"/>
              <a:gd name="connsiteX99" fmla="*/ 1676400 w 1911774"/>
              <a:gd name="connsiteY99" fmla="*/ 806650 h 866181"/>
              <a:gd name="connsiteX100" fmla="*/ 1678781 w 1911774"/>
              <a:gd name="connsiteY100" fmla="*/ 799506 h 866181"/>
              <a:gd name="connsiteX101" fmla="*/ 1676400 w 1911774"/>
              <a:gd name="connsiteY101" fmla="*/ 739975 h 866181"/>
              <a:gd name="connsiteX102" fmla="*/ 1671637 w 1911774"/>
              <a:gd name="connsiteY102" fmla="*/ 725687 h 866181"/>
              <a:gd name="connsiteX103" fmla="*/ 1664494 w 1911774"/>
              <a:gd name="connsiteY103" fmla="*/ 711400 h 866181"/>
              <a:gd name="connsiteX104" fmla="*/ 1657350 w 1911774"/>
              <a:gd name="connsiteY104" fmla="*/ 706637 h 866181"/>
              <a:gd name="connsiteX105" fmla="*/ 1654969 w 1911774"/>
              <a:gd name="connsiteY105" fmla="*/ 699493 h 866181"/>
              <a:gd name="connsiteX106" fmla="*/ 1645444 w 1911774"/>
              <a:gd name="connsiteY106" fmla="*/ 685206 h 866181"/>
              <a:gd name="connsiteX107" fmla="*/ 1643062 w 1911774"/>
              <a:gd name="connsiteY107" fmla="*/ 678062 h 866181"/>
              <a:gd name="connsiteX108" fmla="*/ 1635919 w 1911774"/>
              <a:gd name="connsiteY108" fmla="*/ 673300 h 866181"/>
              <a:gd name="connsiteX109" fmla="*/ 1624012 w 1911774"/>
              <a:gd name="connsiteY109" fmla="*/ 651868 h 866181"/>
              <a:gd name="connsiteX110" fmla="*/ 1619250 w 1911774"/>
              <a:gd name="connsiteY110" fmla="*/ 644725 h 866181"/>
              <a:gd name="connsiteX111" fmla="*/ 1614487 w 1911774"/>
              <a:gd name="connsiteY111" fmla="*/ 637581 h 866181"/>
              <a:gd name="connsiteX112" fmla="*/ 1609725 w 1911774"/>
              <a:gd name="connsiteY112" fmla="*/ 620912 h 866181"/>
              <a:gd name="connsiteX113" fmla="*/ 1604962 w 1911774"/>
              <a:gd name="connsiteY113" fmla="*/ 606625 h 866181"/>
              <a:gd name="connsiteX114" fmla="*/ 1602581 w 1911774"/>
              <a:gd name="connsiteY114" fmla="*/ 599481 h 866181"/>
              <a:gd name="connsiteX115" fmla="*/ 1597819 w 1911774"/>
              <a:gd name="connsiteY115" fmla="*/ 582812 h 866181"/>
              <a:gd name="connsiteX116" fmla="*/ 1590675 w 1911774"/>
              <a:gd name="connsiteY116" fmla="*/ 575668 h 866181"/>
              <a:gd name="connsiteX117" fmla="*/ 1585912 w 1911774"/>
              <a:gd name="connsiteY117" fmla="*/ 568525 h 866181"/>
              <a:gd name="connsiteX118" fmla="*/ 1571625 w 1911774"/>
              <a:gd name="connsiteY118" fmla="*/ 559000 h 866181"/>
              <a:gd name="connsiteX119" fmla="*/ 1557337 w 1911774"/>
              <a:gd name="connsiteY119" fmla="*/ 547093 h 866181"/>
              <a:gd name="connsiteX120" fmla="*/ 1547812 w 1911774"/>
              <a:gd name="connsiteY120" fmla="*/ 537568 h 866181"/>
              <a:gd name="connsiteX121" fmla="*/ 1538287 w 1911774"/>
              <a:gd name="connsiteY121" fmla="*/ 528043 h 866181"/>
              <a:gd name="connsiteX122" fmla="*/ 1526381 w 1911774"/>
              <a:gd name="connsiteY122" fmla="*/ 513756 h 866181"/>
              <a:gd name="connsiteX123" fmla="*/ 1521619 w 1911774"/>
              <a:gd name="connsiteY123" fmla="*/ 506612 h 866181"/>
              <a:gd name="connsiteX124" fmla="*/ 1514475 w 1911774"/>
              <a:gd name="connsiteY124" fmla="*/ 504231 h 866181"/>
              <a:gd name="connsiteX125" fmla="*/ 1502569 w 1911774"/>
              <a:gd name="connsiteY125" fmla="*/ 492325 h 866181"/>
              <a:gd name="connsiteX126" fmla="*/ 1490662 w 1911774"/>
              <a:gd name="connsiteY126" fmla="*/ 478037 h 866181"/>
              <a:gd name="connsiteX127" fmla="*/ 1469231 w 1911774"/>
              <a:gd name="connsiteY127" fmla="*/ 468512 h 866181"/>
              <a:gd name="connsiteX128" fmla="*/ 1231106 w 1911774"/>
              <a:gd name="connsiteY128" fmla="*/ 466131 h 866181"/>
              <a:gd name="connsiteX129" fmla="*/ 1031081 w 1911774"/>
              <a:gd name="connsiteY129" fmla="*/ 456606 h 866181"/>
              <a:gd name="connsiteX130" fmla="*/ 840581 w 1911774"/>
              <a:gd name="connsiteY130" fmla="*/ 454225 h 866181"/>
              <a:gd name="connsiteX131" fmla="*/ 750094 w 1911774"/>
              <a:gd name="connsiteY131" fmla="*/ 451843 h 866181"/>
              <a:gd name="connsiteX132" fmla="*/ 500063 w 1911774"/>
              <a:gd name="connsiteY132" fmla="*/ 458987 h 866181"/>
              <a:gd name="connsiteX133" fmla="*/ 347662 w 1911774"/>
              <a:gd name="connsiteY133" fmla="*/ 478037 h 866181"/>
              <a:gd name="connsiteX134" fmla="*/ 250031 w 1911774"/>
              <a:gd name="connsiteY134" fmla="*/ 508993 h 866181"/>
              <a:gd name="connsiteX135" fmla="*/ 185737 w 1911774"/>
              <a:gd name="connsiteY135"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76412 w 1911774"/>
              <a:gd name="connsiteY38" fmla="*/ 337543 h 866181"/>
              <a:gd name="connsiteX39" fmla="*/ 1793080 w 1911774"/>
              <a:gd name="connsiteY39" fmla="*/ 349450 h 866181"/>
              <a:gd name="connsiteX40" fmla="*/ 1821656 w 1911774"/>
              <a:gd name="connsiteY40" fmla="*/ 308968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793080 w 1911774"/>
              <a:gd name="connsiteY39" fmla="*/ 349450 h 866181"/>
              <a:gd name="connsiteX40" fmla="*/ 1821656 w 1911774"/>
              <a:gd name="connsiteY40" fmla="*/ 308968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21656 w 1911774"/>
              <a:gd name="connsiteY40" fmla="*/ 308968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45468 w 1911774"/>
              <a:gd name="connsiteY42" fmla="*/ 244674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54993 w 1911774"/>
              <a:gd name="connsiteY42" fmla="*/ 247055 h 866181"/>
              <a:gd name="connsiteX43" fmla="*/ 1888331 w 1911774"/>
              <a:gd name="connsiteY43" fmla="*/ 251819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54993 w 1911774"/>
              <a:gd name="connsiteY42" fmla="*/ 247055 h 866181"/>
              <a:gd name="connsiteX43" fmla="*/ 1909762 w 1911774"/>
              <a:gd name="connsiteY43" fmla="*/ 278013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1774"/>
              <a:gd name="connsiteY0" fmla="*/ 542331 h 866181"/>
              <a:gd name="connsiteX1" fmla="*/ 128586 w 1911774"/>
              <a:gd name="connsiteY1" fmla="*/ 582813 h 866181"/>
              <a:gd name="connsiteX2" fmla="*/ 85726 w 1911774"/>
              <a:gd name="connsiteY2" fmla="*/ 601862 h 866181"/>
              <a:gd name="connsiteX3" fmla="*/ 11906 w 1911774"/>
              <a:gd name="connsiteY3" fmla="*/ 628056 h 866181"/>
              <a:gd name="connsiteX4" fmla="*/ 33337 w 1911774"/>
              <a:gd name="connsiteY4" fmla="*/ 566143 h 866181"/>
              <a:gd name="connsiteX5" fmla="*/ 0 w 1911774"/>
              <a:gd name="connsiteY5" fmla="*/ 520899 h 866181"/>
              <a:gd name="connsiteX6" fmla="*/ 42863 w 1911774"/>
              <a:gd name="connsiteY6" fmla="*/ 418508 h 866181"/>
              <a:gd name="connsiteX7" fmla="*/ 2381 w 1911774"/>
              <a:gd name="connsiteY7" fmla="*/ 354212 h 866181"/>
              <a:gd name="connsiteX8" fmla="*/ 83343 w 1911774"/>
              <a:gd name="connsiteY8" fmla="*/ 351830 h 866181"/>
              <a:gd name="connsiteX9" fmla="*/ 152401 w 1911774"/>
              <a:gd name="connsiteY9" fmla="*/ 368500 h 866181"/>
              <a:gd name="connsiteX10" fmla="*/ 269081 w 1911774"/>
              <a:gd name="connsiteY10" fmla="*/ 380405 h 866181"/>
              <a:gd name="connsiteX11" fmla="*/ 369094 w 1911774"/>
              <a:gd name="connsiteY11" fmla="*/ 385168 h 866181"/>
              <a:gd name="connsiteX12" fmla="*/ 652463 w 1911774"/>
              <a:gd name="connsiteY12" fmla="*/ 380406 h 866181"/>
              <a:gd name="connsiteX13" fmla="*/ 1042987 w 1911774"/>
              <a:gd name="connsiteY13" fmla="*/ 375644 h 866181"/>
              <a:gd name="connsiteX14" fmla="*/ 1345406 w 1911774"/>
              <a:gd name="connsiteY14" fmla="*/ 378025 h 866181"/>
              <a:gd name="connsiteX15" fmla="*/ 1466850 w 1911774"/>
              <a:gd name="connsiteY15" fmla="*/ 370881 h 866181"/>
              <a:gd name="connsiteX16" fmla="*/ 1531143 w 1911774"/>
              <a:gd name="connsiteY16" fmla="*/ 294682 h 866181"/>
              <a:gd name="connsiteX17" fmla="*/ 1557337 w 1911774"/>
              <a:gd name="connsiteY17" fmla="*/ 230388 h 866181"/>
              <a:gd name="connsiteX18" fmla="*/ 1581150 w 1911774"/>
              <a:gd name="connsiteY18" fmla="*/ 173237 h 866181"/>
              <a:gd name="connsiteX19" fmla="*/ 1595437 w 1911774"/>
              <a:gd name="connsiteY19" fmla="*/ 113706 h 866181"/>
              <a:gd name="connsiteX20" fmla="*/ 1590675 w 1911774"/>
              <a:gd name="connsiteY20" fmla="*/ 85131 h 866181"/>
              <a:gd name="connsiteX21" fmla="*/ 1562100 w 1911774"/>
              <a:gd name="connsiteY21" fmla="*/ 63700 h 866181"/>
              <a:gd name="connsiteX22" fmla="*/ 1533526 w 1911774"/>
              <a:gd name="connsiteY22" fmla="*/ 35124 h 866181"/>
              <a:gd name="connsiteX23" fmla="*/ 1540668 w 1911774"/>
              <a:gd name="connsiteY23" fmla="*/ 4168 h 866181"/>
              <a:gd name="connsiteX24" fmla="*/ 1566862 w 1911774"/>
              <a:gd name="connsiteY24" fmla="*/ 1787 h 866181"/>
              <a:gd name="connsiteX25" fmla="*/ 1600200 w 1911774"/>
              <a:gd name="connsiteY25" fmla="*/ 13693 h 866181"/>
              <a:gd name="connsiteX26" fmla="*/ 1643062 w 1911774"/>
              <a:gd name="connsiteY26" fmla="*/ 27981 h 866181"/>
              <a:gd name="connsiteX27" fmla="*/ 1688306 w 1911774"/>
              <a:gd name="connsiteY27" fmla="*/ 32743 h 866181"/>
              <a:gd name="connsiteX28" fmla="*/ 1716881 w 1911774"/>
              <a:gd name="connsiteY28" fmla="*/ 42268 h 866181"/>
              <a:gd name="connsiteX29" fmla="*/ 1731169 w 1911774"/>
              <a:gd name="connsiteY29" fmla="*/ 61319 h 866181"/>
              <a:gd name="connsiteX30" fmla="*/ 1697831 w 1911774"/>
              <a:gd name="connsiteY30" fmla="*/ 87512 h 866181"/>
              <a:gd name="connsiteX31" fmla="*/ 1647825 w 1911774"/>
              <a:gd name="connsiteY31" fmla="*/ 120850 h 866181"/>
              <a:gd name="connsiteX32" fmla="*/ 1635919 w 1911774"/>
              <a:gd name="connsiteY32" fmla="*/ 154187 h 866181"/>
              <a:gd name="connsiteX33" fmla="*/ 1621631 w 1911774"/>
              <a:gd name="connsiteY33" fmla="*/ 204194 h 866181"/>
              <a:gd name="connsiteX34" fmla="*/ 1619251 w 1911774"/>
              <a:gd name="connsiteY34" fmla="*/ 266106 h 866181"/>
              <a:gd name="connsiteX35" fmla="*/ 1628775 w 1911774"/>
              <a:gd name="connsiteY35" fmla="*/ 332781 h 866181"/>
              <a:gd name="connsiteX36" fmla="*/ 1657350 w 1911774"/>
              <a:gd name="connsiteY36" fmla="*/ 363737 h 866181"/>
              <a:gd name="connsiteX37" fmla="*/ 1738312 w 1911774"/>
              <a:gd name="connsiteY37" fmla="*/ 368500 h 866181"/>
              <a:gd name="connsiteX38" fmla="*/ 1785937 w 1911774"/>
              <a:gd name="connsiteY38" fmla="*/ 366118 h 866181"/>
              <a:gd name="connsiteX39" fmla="*/ 1828798 w 1911774"/>
              <a:gd name="connsiteY39" fmla="*/ 344688 h 866181"/>
              <a:gd name="connsiteX40" fmla="*/ 1840706 w 1911774"/>
              <a:gd name="connsiteY40" fmla="*/ 304205 h 866181"/>
              <a:gd name="connsiteX41" fmla="*/ 1838326 w 1911774"/>
              <a:gd name="connsiteY41" fmla="*/ 275631 h 866181"/>
              <a:gd name="connsiteX42" fmla="*/ 1866900 w 1911774"/>
              <a:gd name="connsiteY42" fmla="*/ 266105 h 866181"/>
              <a:gd name="connsiteX43" fmla="*/ 1909762 w 1911774"/>
              <a:gd name="connsiteY43" fmla="*/ 278013 h 866181"/>
              <a:gd name="connsiteX44" fmla="*/ 1881187 w 1911774"/>
              <a:gd name="connsiteY44" fmla="*/ 292300 h 866181"/>
              <a:gd name="connsiteX45" fmla="*/ 1888332 w 1911774"/>
              <a:gd name="connsiteY45" fmla="*/ 337543 h 866181"/>
              <a:gd name="connsiteX46" fmla="*/ 1883569 w 1911774"/>
              <a:gd name="connsiteY46" fmla="*/ 389931 h 866181"/>
              <a:gd name="connsiteX47" fmla="*/ 1902619 w 1911774"/>
              <a:gd name="connsiteY47" fmla="*/ 444699 h 866181"/>
              <a:gd name="connsiteX48" fmla="*/ 1909762 w 1911774"/>
              <a:gd name="connsiteY48" fmla="*/ 499468 h 866181"/>
              <a:gd name="connsiteX49" fmla="*/ 1866900 w 1911774"/>
              <a:gd name="connsiteY49" fmla="*/ 523280 h 866181"/>
              <a:gd name="connsiteX50" fmla="*/ 1821656 w 1911774"/>
              <a:gd name="connsiteY50" fmla="*/ 480418 h 866181"/>
              <a:gd name="connsiteX51" fmla="*/ 1788319 w 1911774"/>
              <a:gd name="connsiteY51" fmla="*/ 480418 h 866181"/>
              <a:gd name="connsiteX52" fmla="*/ 1774031 w 1911774"/>
              <a:gd name="connsiteY52" fmla="*/ 475656 h 866181"/>
              <a:gd name="connsiteX53" fmla="*/ 1754981 w 1911774"/>
              <a:gd name="connsiteY53" fmla="*/ 447081 h 866181"/>
              <a:gd name="connsiteX54" fmla="*/ 1728787 w 1911774"/>
              <a:gd name="connsiteY54" fmla="*/ 420887 h 866181"/>
              <a:gd name="connsiteX55" fmla="*/ 1697830 w 1911774"/>
              <a:gd name="connsiteY55" fmla="*/ 423268 h 866181"/>
              <a:gd name="connsiteX56" fmla="*/ 1664494 w 1911774"/>
              <a:gd name="connsiteY56" fmla="*/ 430412 h 866181"/>
              <a:gd name="connsiteX57" fmla="*/ 1650206 w 1911774"/>
              <a:gd name="connsiteY57" fmla="*/ 456606 h 866181"/>
              <a:gd name="connsiteX58" fmla="*/ 1652587 w 1911774"/>
              <a:gd name="connsiteY58" fmla="*/ 518518 h 866181"/>
              <a:gd name="connsiteX59" fmla="*/ 1657350 w 1911774"/>
              <a:gd name="connsiteY59" fmla="*/ 532806 h 866181"/>
              <a:gd name="connsiteX60" fmla="*/ 1662112 w 1911774"/>
              <a:gd name="connsiteY60" fmla="*/ 549475 h 866181"/>
              <a:gd name="connsiteX61" fmla="*/ 1666875 w 1911774"/>
              <a:gd name="connsiteY61" fmla="*/ 556618 h 866181"/>
              <a:gd name="connsiteX62" fmla="*/ 1676400 w 1911774"/>
              <a:gd name="connsiteY62" fmla="*/ 568525 h 866181"/>
              <a:gd name="connsiteX63" fmla="*/ 1678781 w 1911774"/>
              <a:gd name="connsiteY63" fmla="*/ 575668 h 866181"/>
              <a:gd name="connsiteX64" fmla="*/ 1688306 w 1911774"/>
              <a:gd name="connsiteY64" fmla="*/ 589956 h 866181"/>
              <a:gd name="connsiteX65" fmla="*/ 1693069 w 1911774"/>
              <a:gd name="connsiteY65" fmla="*/ 597100 h 866181"/>
              <a:gd name="connsiteX66" fmla="*/ 1697831 w 1911774"/>
              <a:gd name="connsiteY66" fmla="*/ 611387 h 866181"/>
              <a:gd name="connsiteX67" fmla="*/ 1707356 w 1911774"/>
              <a:gd name="connsiteY67" fmla="*/ 625675 h 866181"/>
              <a:gd name="connsiteX68" fmla="*/ 1714500 w 1911774"/>
              <a:gd name="connsiteY68" fmla="*/ 647106 h 866181"/>
              <a:gd name="connsiteX69" fmla="*/ 1716881 w 1911774"/>
              <a:gd name="connsiteY69" fmla="*/ 654250 h 866181"/>
              <a:gd name="connsiteX70" fmla="*/ 1731169 w 1911774"/>
              <a:gd name="connsiteY70" fmla="*/ 661393 h 866181"/>
              <a:gd name="connsiteX71" fmla="*/ 1781175 w 1911774"/>
              <a:gd name="connsiteY71" fmla="*/ 654250 h 866181"/>
              <a:gd name="connsiteX72" fmla="*/ 1788319 w 1911774"/>
              <a:gd name="connsiteY72" fmla="*/ 649487 h 866181"/>
              <a:gd name="connsiteX73" fmla="*/ 1802606 w 1911774"/>
              <a:gd name="connsiteY73" fmla="*/ 644725 h 866181"/>
              <a:gd name="connsiteX74" fmla="*/ 1809750 w 1911774"/>
              <a:gd name="connsiteY74" fmla="*/ 639962 h 866181"/>
              <a:gd name="connsiteX75" fmla="*/ 1852612 w 1911774"/>
              <a:gd name="connsiteY75" fmla="*/ 639962 h 866181"/>
              <a:gd name="connsiteX76" fmla="*/ 1859756 w 1911774"/>
              <a:gd name="connsiteY76" fmla="*/ 644725 h 866181"/>
              <a:gd name="connsiteX77" fmla="*/ 1862137 w 1911774"/>
              <a:gd name="connsiteY77" fmla="*/ 651868 h 866181"/>
              <a:gd name="connsiteX78" fmla="*/ 1866900 w 1911774"/>
              <a:gd name="connsiteY78" fmla="*/ 659012 h 866181"/>
              <a:gd name="connsiteX79" fmla="*/ 1864519 w 1911774"/>
              <a:gd name="connsiteY79" fmla="*/ 692350 h 866181"/>
              <a:gd name="connsiteX80" fmla="*/ 1857375 w 1911774"/>
              <a:gd name="connsiteY80" fmla="*/ 699493 h 866181"/>
              <a:gd name="connsiteX81" fmla="*/ 1854994 w 1911774"/>
              <a:gd name="connsiteY81" fmla="*/ 706637 h 866181"/>
              <a:gd name="connsiteX82" fmla="*/ 1840706 w 1911774"/>
              <a:gd name="connsiteY82" fmla="*/ 718543 h 866181"/>
              <a:gd name="connsiteX83" fmla="*/ 1833562 w 1911774"/>
              <a:gd name="connsiteY83" fmla="*/ 720925 h 866181"/>
              <a:gd name="connsiteX84" fmla="*/ 1826419 w 1911774"/>
              <a:gd name="connsiteY84" fmla="*/ 725687 h 866181"/>
              <a:gd name="connsiteX85" fmla="*/ 1793081 w 1911774"/>
              <a:gd name="connsiteY85" fmla="*/ 735212 h 866181"/>
              <a:gd name="connsiteX86" fmla="*/ 1785937 w 1911774"/>
              <a:gd name="connsiteY86" fmla="*/ 737593 h 866181"/>
              <a:gd name="connsiteX87" fmla="*/ 1771650 w 1911774"/>
              <a:gd name="connsiteY87" fmla="*/ 747118 h 866181"/>
              <a:gd name="connsiteX88" fmla="*/ 1762125 w 1911774"/>
              <a:gd name="connsiteY88" fmla="*/ 759025 h 866181"/>
              <a:gd name="connsiteX89" fmla="*/ 1754981 w 1911774"/>
              <a:gd name="connsiteY89" fmla="*/ 780456 h 866181"/>
              <a:gd name="connsiteX90" fmla="*/ 1752600 w 1911774"/>
              <a:gd name="connsiteY90" fmla="*/ 787600 h 866181"/>
              <a:gd name="connsiteX91" fmla="*/ 1747837 w 1911774"/>
              <a:gd name="connsiteY91" fmla="*/ 794743 h 866181"/>
              <a:gd name="connsiteX92" fmla="*/ 1745456 w 1911774"/>
              <a:gd name="connsiteY92" fmla="*/ 832843 h 866181"/>
              <a:gd name="connsiteX93" fmla="*/ 1743075 w 1911774"/>
              <a:gd name="connsiteY93" fmla="*/ 839987 h 866181"/>
              <a:gd name="connsiteX94" fmla="*/ 1733550 w 1911774"/>
              <a:gd name="connsiteY94" fmla="*/ 854275 h 866181"/>
              <a:gd name="connsiteX95" fmla="*/ 1712119 w 1911774"/>
              <a:gd name="connsiteY95" fmla="*/ 863800 h 866181"/>
              <a:gd name="connsiteX96" fmla="*/ 1704975 w 1911774"/>
              <a:gd name="connsiteY96" fmla="*/ 866181 h 866181"/>
              <a:gd name="connsiteX97" fmla="*/ 1688306 w 1911774"/>
              <a:gd name="connsiteY97" fmla="*/ 863800 h 866181"/>
              <a:gd name="connsiteX98" fmla="*/ 1678781 w 1911774"/>
              <a:gd name="connsiteY98" fmla="*/ 849512 h 866181"/>
              <a:gd name="connsiteX99" fmla="*/ 1674019 w 1911774"/>
              <a:gd name="connsiteY99" fmla="*/ 842368 h 866181"/>
              <a:gd name="connsiteX100" fmla="*/ 1676400 w 1911774"/>
              <a:gd name="connsiteY100" fmla="*/ 806650 h 866181"/>
              <a:gd name="connsiteX101" fmla="*/ 1678781 w 1911774"/>
              <a:gd name="connsiteY101" fmla="*/ 799506 h 866181"/>
              <a:gd name="connsiteX102" fmla="*/ 1676400 w 1911774"/>
              <a:gd name="connsiteY102" fmla="*/ 739975 h 866181"/>
              <a:gd name="connsiteX103" fmla="*/ 1671637 w 1911774"/>
              <a:gd name="connsiteY103" fmla="*/ 725687 h 866181"/>
              <a:gd name="connsiteX104" fmla="*/ 1664494 w 1911774"/>
              <a:gd name="connsiteY104" fmla="*/ 711400 h 866181"/>
              <a:gd name="connsiteX105" fmla="*/ 1657350 w 1911774"/>
              <a:gd name="connsiteY105" fmla="*/ 706637 h 866181"/>
              <a:gd name="connsiteX106" fmla="*/ 1654969 w 1911774"/>
              <a:gd name="connsiteY106" fmla="*/ 699493 h 866181"/>
              <a:gd name="connsiteX107" fmla="*/ 1645444 w 1911774"/>
              <a:gd name="connsiteY107" fmla="*/ 685206 h 866181"/>
              <a:gd name="connsiteX108" fmla="*/ 1643062 w 1911774"/>
              <a:gd name="connsiteY108" fmla="*/ 678062 h 866181"/>
              <a:gd name="connsiteX109" fmla="*/ 1635919 w 1911774"/>
              <a:gd name="connsiteY109" fmla="*/ 673300 h 866181"/>
              <a:gd name="connsiteX110" fmla="*/ 1624012 w 1911774"/>
              <a:gd name="connsiteY110" fmla="*/ 651868 h 866181"/>
              <a:gd name="connsiteX111" fmla="*/ 1619250 w 1911774"/>
              <a:gd name="connsiteY111" fmla="*/ 644725 h 866181"/>
              <a:gd name="connsiteX112" fmla="*/ 1614487 w 1911774"/>
              <a:gd name="connsiteY112" fmla="*/ 637581 h 866181"/>
              <a:gd name="connsiteX113" fmla="*/ 1609725 w 1911774"/>
              <a:gd name="connsiteY113" fmla="*/ 620912 h 866181"/>
              <a:gd name="connsiteX114" fmla="*/ 1604962 w 1911774"/>
              <a:gd name="connsiteY114" fmla="*/ 606625 h 866181"/>
              <a:gd name="connsiteX115" fmla="*/ 1602581 w 1911774"/>
              <a:gd name="connsiteY115" fmla="*/ 599481 h 866181"/>
              <a:gd name="connsiteX116" fmla="*/ 1597819 w 1911774"/>
              <a:gd name="connsiteY116" fmla="*/ 582812 h 866181"/>
              <a:gd name="connsiteX117" fmla="*/ 1590675 w 1911774"/>
              <a:gd name="connsiteY117" fmla="*/ 575668 h 866181"/>
              <a:gd name="connsiteX118" fmla="*/ 1585912 w 1911774"/>
              <a:gd name="connsiteY118" fmla="*/ 568525 h 866181"/>
              <a:gd name="connsiteX119" fmla="*/ 1571625 w 1911774"/>
              <a:gd name="connsiteY119" fmla="*/ 559000 h 866181"/>
              <a:gd name="connsiteX120" fmla="*/ 1557337 w 1911774"/>
              <a:gd name="connsiteY120" fmla="*/ 547093 h 866181"/>
              <a:gd name="connsiteX121" fmla="*/ 1547812 w 1911774"/>
              <a:gd name="connsiteY121" fmla="*/ 537568 h 866181"/>
              <a:gd name="connsiteX122" fmla="*/ 1538287 w 1911774"/>
              <a:gd name="connsiteY122" fmla="*/ 528043 h 866181"/>
              <a:gd name="connsiteX123" fmla="*/ 1526381 w 1911774"/>
              <a:gd name="connsiteY123" fmla="*/ 513756 h 866181"/>
              <a:gd name="connsiteX124" fmla="*/ 1521619 w 1911774"/>
              <a:gd name="connsiteY124" fmla="*/ 506612 h 866181"/>
              <a:gd name="connsiteX125" fmla="*/ 1514475 w 1911774"/>
              <a:gd name="connsiteY125" fmla="*/ 504231 h 866181"/>
              <a:gd name="connsiteX126" fmla="*/ 1502569 w 1911774"/>
              <a:gd name="connsiteY126" fmla="*/ 492325 h 866181"/>
              <a:gd name="connsiteX127" fmla="*/ 1490662 w 1911774"/>
              <a:gd name="connsiteY127" fmla="*/ 478037 h 866181"/>
              <a:gd name="connsiteX128" fmla="*/ 1469231 w 1911774"/>
              <a:gd name="connsiteY128" fmla="*/ 468512 h 866181"/>
              <a:gd name="connsiteX129" fmla="*/ 1231106 w 1911774"/>
              <a:gd name="connsiteY129" fmla="*/ 466131 h 866181"/>
              <a:gd name="connsiteX130" fmla="*/ 1031081 w 1911774"/>
              <a:gd name="connsiteY130" fmla="*/ 456606 h 866181"/>
              <a:gd name="connsiteX131" fmla="*/ 840581 w 1911774"/>
              <a:gd name="connsiteY131" fmla="*/ 454225 h 866181"/>
              <a:gd name="connsiteX132" fmla="*/ 750094 w 1911774"/>
              <a:gd name="connsiteY132" fmla="*/ 451843 h 866181"/>
              <a:gd name="connsiteX133" fmla="*/ 500063 w 1911774"/>
              <a:gd name="connsiteY133" fmla="*/ 458987 h 866181"/>
              <a:gd name="connsiteX134" fmla="*/ 347662 w 1911774"/>
              <a:gd name="connsiteY134" fmla="*/ 478037 h 866181"/>
              <a:gd name="connsiteX135" fmla="*/ 250031 w 1911774"/>
              <a:gd name="connsiteY135" fmla="*/ 508993 h 866181"/>
              <a:gd name="connsiteX136" fmla="*/ 185737 w 1911774"/>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88332 w 1915820"/>
              <a:gd name="connsiteY45" fmla="*/ 33754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788319 w 1915820"/>
              <a:gd name="connsiteY51" fmla="*/ 480418 h 866181"/>
              <a:gd name="connsiteX52" fmla="*/ 1774031 w 1915820"/>
              <a:gd name="connsiteY52" fmla="*/ 475656 h 866181"/>
              <a:gd name="connsiteX53" fmla="*/ 1754981 w 1915820"/>
              <a:gd name="connsiteY53" fmla="*/ 447081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788319 w 1915820"/>
              <a:gd name="connsiteY51" fmla="*/ 480418 h 866181"/>
              <a:gd name="connsiteX52" fmla="*/ 1774031 w 1915820"/>
              <a:gd name="connsiteY52" fmla="*/ 475656 h 866181"/>
              <a:gd name="connsiteX53" fmla="*/ 1754981 w 1915820"/>
              <a:gd name="connsiteY53" fmla="*/ 447081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788319 w 1915820"/>
              <a:gd name="connsiteY51" fmla="*/ 480418 h 866181"/>
              <a:gd name="connsiteX52" fmla="*/ 1774031 w 1915820"/>
              <a:gd name="connsiteY52" fmla="*/ 475656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816894 w 1915820"/>
              <a:gd name="connsiteY51" fmla="*/ 451843 h 866181"/>
              <a:gd name="connsiteX52" fmla="*/ 1774031 w 1915820"/>
              <a:gd name="connsiteY52" fmla="*/ 475656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21656 w 1915820"/>
              <a:gd name="connsiteY50" fmla="*/ 480418 h 866181"/>
              <a:gd name="connsiteX51" fmla="*/ 1816894 w 1915820"/>
              <a:gd name="connsiteY51" fmla="*/ 451843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38326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16894 w 1915820"/>
              <a:gd name="connsiteY51" fmla="*/ 451843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16894 w 1915820"/>
              <a:gd name="connsiteY51" fmla="*/ 451843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21657 w 1915820"/>
              <a:gd name="connsiteY51" fmla="*/ 435174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902619 w 1915820"/>
              <a:gd name="connsiteY47" fmla="*/ 444699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43086 w 1915820"/>
              <a:gd name="connsiteY51" fmla="*/ 480418 h 866181"/>
              <a:gd name="connsiteX52" fmla="*/ 1821657 w 1915820"/>
              <a:gd name="connsiteY52" fmla="*/ 435174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909762 w 1915820"/>
              <a:gd name="connsiteY48" fmla="*/ 499468 h 866181"/>
              <a:gd name="connsiteX49" fmla="*/ 1866900 w 1915820"/>
              <a:gd name="connsiteY49" fmla="*/ 523280 h 866181"/>
              <a:gd name="connsiteX50" fmla="*/ 1854993 w 1915820"/>
              <a:gd name="connsiteY50" fmla="*/ 504231 h 866181"/>
              <a:gd name="connsiteX51" fmla="*/ 1843086 w 1915820"/>
              <a:gd name="connsiteY51" fmla="*/ 480418 h 866181"/>
              <a:gd name="connsiteX52" fmla="*/ 1821657 w 1915820"/>
              <a:gd name="connsiteY52" fmla="*/ 435174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895474 w 1915820"/>
              <a:gd name="connsiteY48" fmla="*/ 478036 h 866181"/>
              <a:gd name="connsiteX49" fmla="*/ 1866900 w 1915820"/>
              <a:gd name="connsiteY49" fmla="*/ 523280 h 866181"/>
              <a:gd name="connsiteX50" fmla="*/ 1854993 w 1915820"/>
              <a:gd name="connsiteY50" fmla="*/ 504231 h 866181"/>
              <a:gd name="connsiteX51" fmla="*/ 1843086 w 1915820"/>
              <a:gd name="connsiteY51" fmla="*/ 480418 h 866181"/>
              <a:gd name="connsiteX52" fmla="*/ 1821657 w 1915820"/>
              <a:gd name="connsiteY52" fmla="*/ 435174 h 866181"/>
              <a:gd name="connsiteX53" fmla="*/ 1778793 w 1915820"/>
              <a:gd name="connsiteY53" fmla="*/ 430412 h 866181"/>
              <a:gd name="connsiteX54" fmla="*/ 1728787 w 1915820"/>
              <a:gd name="connsiteY54" fmla="*/ 420887 h 866181"/>
              <a:gd name="connsiteX55" fmla="*/ 1697830 w 1915820"/>
              <a:gd name="connsiteY55" fmla="*/ 423268 h 866181"/>
              <a:gd name="connsiteX56" fmla="*/ 1664494 w 1915820"/>
              <a:gd name="connsiteY56" fmla="*/ 430412 h 866181"/>
              <a:gd name="connsiteX57" fmla="*/ 1650206 w 1915820"/>
              <a:gd name="connsiteY57" fmla="*/ 456606 h 866181"/>
              <a:gd name="connsiteX58" fmla="*/ 1652587 w 1915820"/>
              <a:gd name="connsiteY58" fmla="*/ 518518 h 866181"/>
              <a:gd name="connsiteX59" fmla="*/ 1657350 w 1915820"/>
              <a:gd name="connsiteY59" fmla="*/ 532806 h 866181"/>
              <a:gd name="connsiteX60" fmla="*/ 1662112 w 1915820"/>
              <a:gd name="connsiteY60" fmla="*/ 549475 h 866181"/>
              <a:gd name="connsiteX61" fmla="*/ 1666875 w 1915820"/>
              <a:gd name="connsiteY61" fmla="*/ 556618 h 866181"/>
              <a:gd name="connsiteX62" fmla="*/ 1676400 w 1915820"/>
              <a:gd name="connsiteY62" fmla="*/ 568525 h 866181"/>
              <a:gd name="connsiteX63" fmla="*/ 1678781 w 1915820"/>
              <a:gd name="connsiteY63" fmla="*/ 575668 h 866181"/>
              <a:gd name="connsiteX64" fmla="*/ 1688306 w 1915820"/>
              <a:gd name="connsiteY64" fmla="*/ 589956 h 866181"/>
              <a:gd name="connsiteX65" fmla="*/ 1693069 w 1915820"/>
              <a:gd name="connsiteY65" fmla="*/ 597100 h 866181"/>
              <a:gd name="connsiteX66" fmla="*/ 1697831 w 1915820"/>
              <a:gd name="connsiteY66" fmla="*/ 611387 h 866181"/>
              <a:gd name="connsiteX67" fmla="*/ 1707356 w 1915820"/>
              <a:gd name="connsiteY67" fmla="*/ 625675 h 866181"/>
              <a:gd name="connsiteX68" fmla="*/ 1714500 w 1915820"/>
              <a:gd name="connsiteY68" fmla="*/ 647106 h 866181"/>
              <a:gd name="connsiteX69" fmla="*/ 1716881 w 1915820"/>
              <a:gd name="connsiteY69" fmla="*/ 654250 h 866181"/>
              <a:gd name="connsiteX70" fmla="*/ 1731169 w 1915820"/>
              <a:gd name="connsiteY70" fmla="*/ 661393 h 866181"/>
              <a:gd name="connsiteX71" fmla="*/ 1781175 w 1915820"/>
              <a:gd name="connsiteY71" fmla="*/ 654250 h 866181"/>
              <a:gd name="connsiteX72" fmla="*/ 1788319 w 1915820"/>
              <a:gd name="connsiteY72" fmla="*/ 649487 h 866181"/>
              <a:gd name="connsiteX73" fmla="*/ 1802606 w 1915820"/>
              <a:gd name="connsiteY73" fmla="*/ 644725 h 866181"/>
              <a:gd name="connsiteX74" fmla="*/ 1809750 w 1915820"/>
              <a:gd name="connsiteY74" fmla="*/ 639962 h 866181"/>
              <a:gd name="connsiteX75" fmla="*/ 1852612 w 1915820"/>
              <a:gd name="connsiteY75" fmla="*/ 639962 h 866181"/>
              <a:gd name="connsiteX76" fmla="*/ 1859756 w 1915820"/>
              <a:gd name="connsiteY76" fmla="*/ 644725 h 866181"/>
              <a:gd name="connsiteX77" fmla="*/ 1862137 w 1915820"/>
              <a:gd name="connsiteY77" fmla="*/ 651868 h 866181"/>
              <a:gd name="connsiteX78" fmla="*/ 1866900 w 1915820"/>
              <a:gd name="connsiteY78" fmla="*/ 659012 h 866181"/>
              <a:gd name="connsiteX79" fmla="*/ 1864519 w 1915820"/>
              <a:gd name="connsiteY79" fmla="*/ 692350 h 866181"/>
              <a:gd name="connsiteX80" fmla="*/ 1857375 w 1915820"/>
              <a:gd name="connsiteY80" fmla="*/ 699493 h 866181"/>
              <a:gd name="connsiteX81" fmla="*/ 1854994 w 1915820"/>
              <a:gd name="connsiteY81" fmla="*/ 706637 h 866181"/>
              <a:gd name="connsiteX82" fmla="*/ 1840706 w 1915820"/>
              <a:gd name="connsiteY82" fmla="*/ 718543 h 866181"/>
              <a:gd name="connsiteX83" fmla="*/ 1833562 w 1915820"/>
              <a:gd name="connsiteY83" fmla="*/ 720925 h 866181"/>
              <a:gd name="connsiteX84" fmla="*/ 1826419 w 1915820"/>
              <a:gd name="connsiteY84" fmla="*/ 725687 h 866181"/>
              <a:gd name="connsiteX85" fmla="*/ 1793081 w 1915820"/>
              <a:gd name="connsiteY85" fmla="*/ 735212 h 866181"/>
              <a:gd name="connsiteX86" fmla="*/ 1785937 w 1915820"/>
              <a:gd name="connsiteY86" fmla="*/ 737593 h 866181"/>
              <a:gd name="connsiteX87" fmla="*/ 1771650 w 1915820"/>
              <a:gd name="connsiteY87" fmla="*/ 747118 h 866181"/>
              <a:gd name="connsiteX88" fmla="*/ 1762125 w 1915820"/>
              <a:gd name="connsiteY88" fmla="*/ 759025 h 866181"/>
              <a:gd name="connsiteX89" fmla="*/ 1754981 w 1915820"/>
              <a:gd name="connsiteY89" fmla="*/ 780456 h 866181"/>
              <a:gd name="connsiteX90" fmla="*/ 1752600 w 1915820"/>
              <a:gd name="connsiteY90" fmla="*/ 787600 h 866181"/>
              <a:gd name="connsiteX91" fmla="*/ 1747837 w 1915820"/>
              <a:gd name="connsiteY91" fmla="*/ 794743 h 866181"/>
              <a:gd name="connsiteX92" fmla="*/ 1745456 w 1915820"/>
              <a:gd name="connsiteY92" fmla="*/ 832843 h 866181"/>
              <a:gd name="connsiteX93" fmla="*/ 1743075 w 1915820"/>
              <a:gd name="connsiteY93" fmla="*/ 839987 h 866181"/>
              <a:gd name="connsiteX94" fmla="*/ 1733550 w 1915820"/>
              <a:gd name="connsiteY94" fmla="*/ 854275 h 866181"/>
              <a:gd name="connsiteX95" fmla="*/ 1712119 w 1915820"/>
              <a:gd name="connsiteY95" fmla="*/ 863800 h 866181"/>
              <a:gd name="connsiteX96" fmla="*/ 1704975 w 1915820"/>
              <a:gd name="connsiteY96" fmla="*/ 866181 h 866181"/>
              <a:gd name="connsiteX97" fmla="*/ 1688306 w 1915820"/>
              <a:gd name="connsiteY97" fmla="*/ 863800 h 866181"/>
              <a:gd name="connsiteX98" fmla="*/ 1678781 w 1915820"/>
              <a:gd name="connsiteY98" fmla="*/ 849512 h 866181"/>
              <a:gd name="connsiteX99" fmla="*/ 1674019 w 1915820"/>
              <a:gd name="connsiteY99" fmla="*/ 842368 h 866181"/>
              <a:gd name="connsiteX100" fmla="*/ 1676400 w 1915820"/>
              <a:gd name="connsiteY100" fmla="*/ 806650 h 866181"/>
              <a:gd name="connsiteX101" fmla="*/ 1678781 w 1915820"/>
              <a:gd name="connsiteY101" fmla="*/ 799506 h 866181"/>
              <a:gd name="connsiteX102" fmla="*/ 1676400 w 1915820"/>
              <a:gd name="connsiteY102" fmla="*/ 739975 h 866181"/>
              <a:gd name="connsiteX103" fmla="*/ 1671637 w 1915820"/>
              <a:gd name="connsiteY103" fmla="*/ 725687 h 866181"/>
              <a:gd name="connsiteX104" fmla="*/ 1664494 w 1915820"/>
              <a:gd name="connsiteY104" fmla="*/ 711400 h 866181"/>
              <a:gd name="connsiteX105" fmla="*/ 1657350 w 1915820"/>
              <a:gd name="connsiteY105" fmla="*/ 706637 h 866181"/>
              <a:gd name="connsiteX106" fmla="*/ 1654969 w 1915820"/>
              <a:gd name="connsiteY106" fmla="*/ 699493 h 866181"/>
              <a:gd name="connsiteX107" fmla="*/ 1645444 w 1915820"/>
              <a:gd name="connsiteY107" fmla="*/ 685206 h 866181"/>
              <a:gd name="connsiteX108" fmla="*/ 1643062 w 1915820"/>
              <a:gd name="connsiteY108" fmla="*/ 678062 h 866181"/>
              <a:gd name="connsiteX109" fmla="*/ 1635919 w 1915820"/>
              <a:gd name="connsiteY109" fmla="*/ 673300 h 866181"/>
              <a:gd name="connsiteX110" fmla="*/ 1624012 w 1915820"/>
              <a:gd name="connsiteY110" fmla="*/ 651868 h 866181"/>
              <a:gd name="connsiteX111" fmla="*/ 1619250 w 1915820"/>
              <a:gd name="connsiteY111" fmla="*/ 644725 h 866181"/>
              <a:gd name="connsiteX112" fmla="*/ 1614487 w 1915820"/>
              <a:gd name="connsiteY112" fmla="*/ 637581 h 866181"/>
              <a:gd name="connsiteX113" fmla="*/ 1609725 w 1915820"/>
              <a:gd name="connsiteY113" fmla="*/ 620912 h 866181"/>
              <a:gd name="connsiteX114" fmla="*/ 1604962 w 1915820"/>
              <a:gd name="connsiteY114" fmla="*/ 606625 h 866181"/>
              <a:gd name="connsiteX115" fmla="*/ 1602581 w 1915820"/>
              <a:gd name="connsiteY115" fmla="*/ 599481 h 866181"/>
              <a:gd name="connsiteX116" fmla="*/ 1597819 w 1915820"/>
              <a:gd name="connsiteY116" fmla="*/ 582812 h 866181"/>
              <a:gd name="connsiteX117" fmla="*/ 1590675 w 1915820"/>
              <a:gd name="connsiteY117" fmla="*/ 575668 h 866181"/>
              <a:gd name="connsiteX118" fmla="*/ 1585912 w 1915820"/>
              <a:gd name="connsiteY118" fmla="*/ 568525 h 866181"/>
              <a:gd name="connsiteX119" fmla="*/ 1571625 w 1915820"/>
              <a:gd name="connsiteY119" fmla="*/ 559000 h 866181"/>
              <a:gd name="connsiteX120" fmla="*/ 1557337 w 1915820"/>
              <a:gd name="connsiteY120" fmla="*/ 547093 h 866181"/>
              <a:gd name="connsiteX121" fmla="*/ 1547812 w 1915820"/>
              <a:gd name="connsiteY121" fmla="*/ 537568 h 866181"/>
              <a:gd name="connsiteX122" fmla="*/ 1538287 w 1915820"/>
              <a:gd name="connsiteY122" fmla="*/ 528043 h 866181"/>
              <a:gd name="connsiteX123" fmla="*/ 1526381 w 1915820"/>
              <a:gd name="connsiteY123" fmla="*/ 513756 h 866181"/>
              <a:gd name="connsiteX124" fmla="*/ 1521619 w 1915820"/>
              <a:gd name="connsiteY124" fmla="*/ 506612 h 866181"/>
              <a:gd name="connsiteX125" fmla="*/ 1514475 w 1915820"/>
              <a:gd name="connsiteY125" fmla="*/ 504231 h 866181"/>
              <a:gd name="connsiteX126" fmla="*/ 1502569 w 1915820"/>
              <a:gd name="connsiteY126" fmla="*/ 492325 h 866181"/>
              <a:gd name="connsiteX127" fmla="*/ 1490662 w 1915820"/>
              <a:gd name="connsiteY127" fmla="*/ 478037 h 866181"/>
              <a:gd name="connsiteX128" fmla="*/ 1469231 w 1915820"/>
              <a:gd name="connsiteY128" fmla="*/ 468512 h 866181"/>
              <a:gd name="connsiteX129" fmla="*/ 1231106 w 1915820"/>
              <a:gd name="connsiteY129" fmla="*/ 466131 h 866181"/>
              <a:gd name="connsiteX130" fmla="*/ 1031081 w 1915820"/>
              <a:gd name="connsiteY130" fmla="*/ 456606 h 866181"/>
              <a:gd name="connsiteX131" fmla="*/ 840581 w 1915820"/>
              <a:gd name="connsiteY131" fmla="*/ 454225 h 866181"/>
              <a:gd name="connsiteX132" fmla="*/ 750094 w 1915820"/>
              <a:gd name="connsiteY132" fmla="*/ 451843 h 866181"/>
              <a:gd name="connsiteX133" fmla="*/ 500063 w 1915820"/>
              <a:gd name="connsiteY133" fmla="*/ 458987 h 866181"/>
              <a:gd name="connsiteX134" fmla="*/ 347662 w 1915820"/>
              <a:gd name="connsiteY134" fmla="*/ 478037 h 866181"/>
              <a:gd name="connsiteX135" fmla="*/ 250031 w 1915820"/>
              <a:gd name="connsiteY135" fmla="*/ 508993 h 866181"/>
              <a:gd name="connsiteX136" fmla="*/ 185737 w 1915820"/>
              <a:gd name="connsiteY136"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895474 w 1915820"/>
              <a:gd name="connsiteY48" fmla="*/ 478036 h 866181"/>
              <a:gd name="connsiteX49" fmla="*/ 1854993 w 1915820"/>
              <a:gd name="connsiteY49" fmla="*/ 504231 h 866181"/>
              <a:gd name="connsiteX50" fmla="*/ 1843086 w 1915820"/>
              <a:gd name="connsiteY50" fmla="*/ 480418 h 866181"/>
              <a:gd name="connsiteX51" fmla="*/ 1821657 w 1915820"/>
              <a:gd name="connsiteY51" fmla="*/ 435174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820"/>
              <a:gd name="connsiteY0" fmla="*/ 542331 h 866181"/>
              <a:gd name="connsiteX1" fmla="*/ 128586 w 1915820"/>
              <a:gd name="connsiteY1" fmla="*/ 582813 h 866181"/>
              <a:gd name="connsiteX2" fmla="*/ 85726 w 1915820"/>
              <a:gd name="connsiteY2" fmla="*/ 601862 h 866181"/>
              <a:gd name="connsiteX3" fmla="*/ 11906 w 1915820"/>
              <a:gd name="connsiteY3" fmla="*/ 628056 h 866181"/>
              <a:gd name="connsiteX4" fmla="*/ 33337 w 1915820"/>
              <a:gd name="connsiteY4" fmla="*/ 566143 h 866181"/>
              <a:gd name="connsiteX5" fmla="*/ 0 w 1915820"/>
              <a:gd name="connsiteY5" fmla="*/ 520899 h 866181"/>
              <a:gd name="connsiteX6" fmla="*/ 42863 w 1915820"/>
              <a:gd name="connsiteY6" fmla="*/ 418508 h 866181"/>
              <a:gd name="connsiteX7" fmla="*/ 2381 w 1915820"/>
              <a:gd name="connsiteY7" fmla="*/ 354212 h 866181"/>
              <a:gd name="connsiteX8" fmla="*/ 83343 w 1915820"/>
              <a:gd name="connsiteY8" fmla="*/ 351830 h 866181"/>
              <a:gd name="connsiteX9" fmla="*/ 152401 w 1915820"/>
              <a:gd name="connsiteY9" fmla="*/ 368500 h 866181"/>
              <a:gd name="connsiteX10" fmla="*/ 269081 w 1915820"/>
              <a:gd name="connsiteY10" fmla="*/ 380405 h 866181"/>
              <a:gd name="connsiteX11" fmla="*/ 369094 w 1915820"/>
              <a:gd name="connsiteY11" fmla="*/ 385168 h 866181"/>
              <a:gd name="connsiteX12" fmla="*/ 652463 w 1915820"/>
              <a:gd name="connsiteY12" fmla="*/ 380406 h 866181"/>
              <a:gd name="connsiteX13" fmla="*/ 1042987 w 1915820"/>
              <a:gd name="connsiteY13" fmla="*/ 375644 h 866181"/>
              <a:gd name="connsiteX14" fmla="*/ 1345406 w 1915820"/>
              <a:gd name="connsiteY14" fmla="*/ 378025 h 866181"/>
              <a:gd name="connsiteX15" fmla="*/ 1466850 w 1915820"/>
              <a:gd name="connsiteY15" fmla="*/ 370881 h 866181"/>
              <a:gd name="connsiteX16" fmla="*/ 1531143 w 1915820"/>
              <a:gd name="connsiteY16" fmla="*/ 294682 h 866181"/>
              <a:gd name="connsiteX17" fmla="*/ 1557337 w 1915820"/>
              <a:gd name="connsiteY17" fmla="*/ 230388 h 866181"/>
              <a:gd name="connsiteX18" fmla="*/ 1581150 w 1915820"/>
              <a:gd name="connsiteY18" fmla="*/ 173237 h 866181"/>
              <a:gd name="connsiteX19" fmla="*/ 1595437 w 1915820"/>
              <a:gd name="connsiteY19" fmla="*/ 113706 h 866181"/>
              <a:gd name="connsiteX20" fmla="*/ 1590675 w 1915820"/>
              <a:gd name="connsiteY20" fmla="*/ 85131 h 866181"/>
              <a:gd name="connsiteX21" fmla="*/ 1562100 w 1915820"/>
              <a:gd name="connsiteY21" fmla="*/ 63700 h 866181"/>
              <a:gd name="connsiteX22" fmla="*/ 1533526 w 1915820"/>
              <a:gd name="connsiteY22" fmla="*/ 35124 h 866181"/>
              <a:gd name="connsiteX23" fmla="*/ 1540668 w 1915820"/>
              <a:gd name="connsiteY23" fmla="*/ 4168 h 866181"/>
              <a:gd name="connsiteX24" fmla="*/ 1566862 w 1915820"/>
              <a:gd name="connsiteY24" fmla="*/ 1787 h 866181"/>
              <a:gd name="connsiteX25" fmla="*/ 1600200 w 1915820"/>
              <a:gd name="connsiteY25" fmla="*/ 13693 h 866181"/>
              <a:gd name="connsiteX26" fmla="*/ 1643062 w 1915820"/>
              <a:gd name="connsiteY26" fmla="*/ 27981 h 866181"/>
              <a:gd name="connsiteX27" fmla="*/ 1688306 w 1915820"/>
              <a:gd name="connsiteY27" fmla="*/ 32743 h 866181"/>
              <a:gd name="connsiteX28" fmla="*/ 1716881 w 1915820"/>
              <a:gd name="connsiteY28" fmla="*/ 42268 h 866181"/>
              <a:gd name="connsiteX29" fmla="*/ 1731169 w 1915820"/>
              <a:gd name="connsiteY29" fmla="*/ 61319 h 866181"/>
              <a:gd name="connsiteX30" fmla="*/ 1697831 w 1915820"/>
              <a:gd name="connsiteY30" fmla="*/ 87512 h 866181"/>
              <a:gd name="connsiteX31" fmla="*/ 1647825 w 1915820"/>
              <a:gd name="connsiteY31" fmla="*/ 120850 h 866181"/>
              <a:gd name="connsiteX32" fmla="*/ 1635919 w 1915820"/>
              <a:gd name="connsiteY32" fmla="*/ 154187 h 866181"/>
              <a:gd name="connsiteX33" fmla="*/ 1621631 w 1915820"/>
              <a:gd name="connsiteY33" fmla="*/ 204194 h 866181"/>
              <a:gd name="connsiteX34" fmla="*/ 1619251 w 1915820"/>
              <a:gd name="connsiteY34" fmla="*/ 266106 h 866181"/>
              <a:gd name="connsiteX35" fmla="*/ 1628775 w 1915820"/>
              <a:gd name="connsiteY35" fmla="*/ 332781 h 866181"/>
              <a:gd name="connsiteX36" fmla="*/ 1657350 w 1915820"/>
              <a:gd name="connsiteY36" fmla="*/ 363737 h 866181"/>
              <a:gd name="connsiteX37" fmla="*/ 1738312 w 1915820"/>
              <a:gd name="connsiteY37" fmla="*/ 368500 h 866181"/>
              <a:gd name="connsiteX38" fmla="*/ 1785937 w 1915820"/>
              <a:gd name="connsiteY38" fmla="*/ 366118 h 866181"/>
              <a:gd name="connsiteX39" fmla="*/ 1828798 w 1915820"/>
              <a:gd name="connsiteY39" fmla="*/ 344688 h 866181"/>
              <a:gd name="connsiteX40" fmla="*/ 1840706 w 1915820"/>
              <a:gd name="connsiteY40" fmla="*/ 304205 h 866181"/>
              <a:gd name="connsiteX41" fmla="*/ 1847851 w 1915820"/>
              <a:gd name="connsiteY41" fmla="*/ 275631 h 866181"/>
              <a:gd name="connsiteX42" fmla="*/ 1866900 w 1915820"/>
              <a:gd name="connsiteY42" fmla="*/ 266105 h 866181"/>
              <a:gd name="connsiteX43" fmla="*/ 1909762 w 1915820"/>
              <a:gd name="connsiteY43" fmla="*/ 278013 h 866181"/>
              <a:gd name="connsiteX44" fmla="*/ 1914525 w 1915820"/>
              <a:gd name="connsiteY44" fmla="*/ 313731 h 866181"/>
              <a:gd name="connsiteX45" fmla="*/ 1897857 w 1915820"/>
              <a:gd name="connsiteY45" fmla="*/ 356593 h 866181"/>
              <a:gd name="connsiteX46" fmla="*/ 1883569 w 1915820"/>
              <a:gd name="connsiteY46" fmla="*/ 389931 h 866181"/>
              <a:gd name="connsiteX47" fmla="*/ 1893094 w 1915820"/>
              <a:gd name="connsiteY47" fmla="*/ 430411 h 866181"/>
              <a:gd name="connsiteX48" fmla="*/ 1895474 w 1915820"/>
              <a:gd name="connsiteY48" fmla="*/ 478036 h 866181"/>
              <a:gd name="connsiteX49" fmla="*/ 1878805 w 1915820"/>
              <a:gd name="connsiteY49" fmla="*/ 492325 h 866181"/>
              <a:gd name="connsiteX50" fmla="*/ 1843086 w 1915820"/>
              <a:gd name="connsiteY50" fmla="*/ 480418 h 866181"/>
              <a:gd name="connsiteX51" fmla="*/ 1821657 w 1915820"/>
              <a:gd name="connsiteY51" fmla="*/ 435174 h 866181"/>
              <a:gd name="connsiteX52" fmla="*/ 1778793 w 1915820"/>
              <a:gd name="connsiteY52" fmla="*/ 430412 h 866181"/>
              <a:gd name="connsiteX53" fmla="*/ 1728787 w 1915820"/>
              <a:gd name="connsiteY53" fmla="*/ 420887 h 866181"/>
              <a:gd name="connsiteX54" fmla="*/ 1697830 w 1915820"/>
              <a:gd name="connsiteY54" fmla="*/ 423268 h 866181"/>
              <a:gd name="connsiteX55" fmla="*/ 1664494 w 1915820"/>
              <a:gd name="connsiteY55" fmla="*/ 430412 h 866181"/>
              <a:gd name="connsiteX56" fmla="*/ 1650206 w 1915820"/>
              <a:gd name="connsiteY56" fmla="*/ 456606 h 866181"/>
              <a:gd name="connsiteX57" fmla="*/ 1652587 w 1915820"/>
              <a:gd name="connsiteY57" fmla="*/ 518518 h 866181"/>
              <a:gd name="connsiteX58" fmla="*/ 1657350 w 1915820"/>
              <a:gd name="connsiteY58" fmla="*/ 532806 h 866181"/>
              <a:gd name="connsiteX59" fmla="*/ 1662112 w 1915820"/>
              <a:gd name="connsiteY59" fmla="*/ 549475 h 866181"/>
              <a:gd name="connsiteX60" fmla="*/ 1666875 w 1915820"/>
              <a:gd name="connsiteY60" fmla="*/ 556618 h 866181"/>
              <a:gd name="connsiteX61" fmla="*/ 1676400 w 1915820"/>
              <a:gd name="connsiteY61" fmla="*/ 568525 h 866181"/>
              <a:gd name="connsiteX62" fmla="*/ 1678781 w 1915820"/>
              <a:gd name="connsiteY62" fmla="*/ 575668 h 866181"/>
              <a:gd name="connsiteX63" fmla="*/ 1688306 w 1915820"/>
              <a:gd name="connsiteY63" fmla="*/ 589956 h 866181"/>
              <a:gd name="connsiteX64" fmla="*/ 1693069 w 1915820"/>
              <a:gd name="connsiteY64" fmla="*/ 597100 h 866181"/>
              <a:gd name="connsiteX65" fmla="*/ 1697831 w 1915820"/>
              <a:gd name="connsiteY65" fmla="*/ 611387 h 866181"/>
              <a:gd name="connsiteX66" fmla="*/ 1707356 w 1915820"/>
              <a:gd name="connsiteY66" fmla="*/ 625675 h 866181"/>
              <a:gd name="connsiteX67" fmla="*/ 1714500 w 1915820"/>
              <a:gd name="connsiteY67" fmla="*/ 647106 h 866181"/>
              <a:gd name="connsiteX68" fmla="*/ 1716881 w 1915820"/>
              <a:gd name="connsiteY68" fmla="*/ 654250 h 866181"/>
              <a:gd name="connsiteX69" fmla="*/ 1731169 w 1915820"/>
              <a:gd name="connsiteY69" fmla="*/ 661393 h 866181"/>
              <a:gd name="connsiteX70" fmla="*/ 1781175 w 1915820"/>
              <a:gd name="connsiteY70" fmla="*/ 654250 h 866181"/>
              <a:gd name="connsiteX71" fmla="*/ 1788319 w 1915820"/>
              <a:gd name="connsiteY71" fmla="*/ 649487 h 866181"/>
              <a:gd name="connsiteX72" fmla="*/ 1802606 w 1915820"/>
              <a:gd name="connsiteY72" fmla="*/ 644725 h 866181"/>
              <a:gd name="connsiteX73" fmla="*/ 1809750 w 1915820"/>
              <a:gd name="connsiteY73" fmla="*/ 639962 h 866181"/>
              <a:gd name="connsiteX74" fmla="*/ 1852612 w 1915820"/>
              <a:gd name="connsiteY74" fmla="*/ 639962 h 866181"/>
              <a:gd name="connsiteX75" fmla="*/ 1859756 w 1915820"/>
              <a:gd name="connsiteY75" fmla="*/ 644725 h 866181"/>
              <a:gd name="connsiteX76" fmla="*/ 1862137 w 1915820"/>
              <a:gd name="connsiteY76" fmla="*/ 651868 h 866181"/>
              <a:gd name="connsiteX77" fmla="*/ 1866900 w 1915820"/>
              <a:gd name="connsiteY77" fmla="*/ 659012 h 866181"/>
              <a:gd name="connsiteX78" fmla="*/ 1864519 w 1915820"/>
              <a:gd name="connsiteY78" fmla="*/ 692350 h 866181"/>
              <a:gd name="connsiteX79" fmla="*/ 1857375 w 1915820"/>
              <a:gd name="connsiteY79" fmla="*/ 699493 h 866181"/>
              <a:gd name="connsiteX80" fmla="*/ 1854994 w 1915820"/>
              <a:gd name="connsiteY80" fmla="*/ 706637 h 866181"/>
              <a:gd name="connsiteX81" fmla="*/ 1840706 w 1915820"/>
              <a:gd name="connsiteY81" fmla="*/ 718543 h 866181"/>
              <a:gd name="connsiteX82" fmla="*/ 1833562 w 1915820"/>
              <a:gd name="connsiteY82" fmla="*/ 720925 h 866181"/>
              <a:gd name="connsiteX83" fmla="*/ 1826419 w 1915820"/>
              <a:gd name="connsiteY83" fmla="*/ 725687 h 866181"/>
              <a:gd name="connsiteX84" fmla="*/ 1793081 w 1915820"/>
              <a:gd name="connsiteY84" fmla="*/ 735212 h 866181"/>
              <a:gd name="connsiteX85" fmla="*/ 1785937 w 1915820"/>
              <a:gd name="connsiteY85" fmla="*/ 737593 h 866181"/>
              <a:gd name="connsiteX86" fmla="*/ 1771650 w 1915820"/>
              <a:gd name="connsiteY86" fmla="*/ 747118 h 866181"/>
              <a:gd name="connsiteX87" fmla="*/ 1762125 w 1915820"/>
              <a:gd name="connsiteY87" fmla="*/ 759025 h 866181"/>
              <a:gd name="connsiteX88" fmla="*/ 1754981 w 1915820"/>
              <a:gd name="connsiteY88" fmla="*/ 780456 h 866181"/>
              <a:gd name="connsiteX89" fmla="*/ 1752600 w 1915820"/>
              <a:gd name="connsiteY89" fmla="*/ 787600 h 866181"/>
              <a:gd name="connsiteX90" fmla="*/ 1747837 w 1915820"/>
              <a:gd name="connsiteY90" fmla="*/ 794743 h 866181"/>
              <a:gd name="connsiteX91" fmla="*/ 1745456 w 1915820"/>
              <a:gd name="connsiteY91" fmla="*/ 832843 h 866181"/>
              <a:gd name="connsiteX92" fmla="*/ 1743075 w 1915820"/>
              <a:gd name="connsiteY92" fmla="*/ 839987 h 866181"/>
              <a:gd name="connsiteX93" fmla="*/ 1733550 w 1915820"/>
              <a:gd name="connsiteY93" fmla="*/ 854275 h 866181"/>
              <a:gd name="connsiteX94" fmla="*/ 1712119 w 1915820"/>
              <a:gd name="connsiteY94" fmla="*/ 863800 h 866181"/>
              <a:gd name="connsiteX95" fmla="*/ 1704975 w 1915820"/>
              <a:gd name="connsiteY95" fmla="*/ 866181 h 866181"/>
              <a:gd name="connsiteX96" fmla="*/ 1688306 w 1915820"/>
              <a:gd name="connsiteY96" fmla="*/ 863800 h 866181"/>
              <a:gd name="connsiteX97" fmla="*/ 1678781 w 1915820"/>
              <a:gd name="connsiteY97" fmla="*/ 849512 h 866181"/>
              <a:gd name="connsiteX98" fmla="*/ 1674019 w 1915820"/>
              <a:gd name="connsiteY98" fmla="*/ 842368 h 866181"/>
              <a:gd name="connsiteX99" fmla="*/ 1676400 w 1915820"/>
              <a:gd name="connsiteY99" fmla="*/ 806650 h 866181"/>
              <a:gd name="connsiteX100" fmla="*/ 1678781 w 1915820"/>
              <a:gd name="connsiteY100" fmla="*/ 799506 h 866181"/>
              <a:gd name="connsiteX101" fmla="*/ 1676400 w 1915820"/>
              <a:gd name="connsiteY101" fmla="*/ 739975 h 866181"/>
              <a:gd name="connsiteX102" fmla="*/ 1671637 w 1915820"/>
              <a:gd name="connsiteY102" fmla="*/ 725687 h 866181"/>
              <a:gd name="connsiteX103" fmla="*/ 1664494 w 1915820"/>
              <a:gd name="connsiteY103" fmla="*/ 711400 h 866181"/>
              <a:gd name="connsiteX104" fmla="*/ 1657350 w 1915820"/>
              <a:gd name="connsiteY104" fmla="*/ 706637 h 866181"/>
              <a:gd name="connsiteX105" fmla="*/ 1654969 w 1915820"/>
              <a:gd name="connsiteY105" fmla="*/ 699493 h 866181"/>
              <a:gd name="connsiteX106" fmla="*/ 1645444 w 1915820"/>
              <a:gd name="connsiteY106" fmla="*/ 685206 h 866181"/>
              <a:gd name="connsiteX107" fmla="*/ 1643062 w 1915820"/>
              <a:gd name="connsiteY107" fmla="*/ 678062 h 866181"/>
              <a:gd name="connsiteX108" fmla="*/ 1635919 w 1915820"/>
              <a:gd name="connsiteY108" fmla="*/ 673300 h 866181"/>
              <a:gd name="connsiteX109" fmla="*/ 1624012 w 1915820"/>
              <a:gd name="connsiteY109" fmla="*/ 651868 h 866181"/>
              <a:gd name="connsiteX110" fmla="*/ 1619250 w 1915820"/>
              <a:gd name="connsiteY110" fmla="*/ 644725 h 866181"/>
              <a:gd name="connsiteX111" fmla="*/ 1614487 w 1915820"/>
              <a:gd name="connsiteY111" fmla="*/ 637581 h 866181"/>
              <a:gd name="connsiteX112" fmla="*/ 1609725 w 1915820"/>
              <a:gd name="connsiteY112" fmla="*/ 620912 h 866181"/>
              <a:gd name="connsiteX113" fmla="*/ 1604962 w 1915820"/>
              <a:gd name="connsiteY113" fmla="*/ 606625 h 866181"/>
              <a:gd name="connsiteX114" fmla="*/ 1602581 w 1915820"/>
              <a:gd name="connsiteY114" fmla="*/ 599481 h 866181"/>
              <a:gd name="connsiteX115" fmla="*/ 1597819 w 1915820"/>
              <a:gd name="connsiteY115" fmla="*/ 582812 h 866181"/>
              <a:gd name="connsiteX116" fmla="*/ 1590675 w 1915820"/>
              <a:gd name="connsiteY116" fmla="*/ 575668 h 866181"/>
              <a:gd name="connsiteX117" fmla="*/ 1585912 w 1915820"/>
              <a:gd name="connsiteY117" fmla="*/ 568525 h 866181"/>
              <a:gd name="connsiteX118" fmla="*/ 1571625 w 1915820"/>
              <a:gd name="connsiteY118" fmla="*/ 559000 h 866181"/>
              <a:gd name="connsiteX119" fmla="*/ 1557337 w 1915820"/>
              <a:gd name="connsiteY119" fmla="*/ 547093 h 866181"/>
              <a:gd name="connsiteX120" fmla="*/ 1547812 w 1915820"/>
              <a:gd name="connsiteY120" fmla="*/ 537568 h 866181"/>
              <a:gd name="connsiteX121" fmla="*/ 1538287 w 1915820"/>
              <a:gd name="connsiteY121" fmla="*/ 528043 h 866181"/>
              <a:gd name="connsiteX122" fmla="*/ 1526381 w 1915820"/>
              <a:gd name="connsiteY122" fmla="*/ 513756 h 866181"/>
              <a:gd name="connsiteX123" fmla="*/ 1521619 w 1915820"/>
              <a:gd name="connsiteY123" fmla="*/ 506612 h 866181"/>
              <a:gd name="connsiteX124" fmla="*/ 1514475 w 1915820"/>
              <a:gd name="connsiteY124" fmla="*/ 504231 h 866181"/>
              <a:gd name="connsiteX125" fmla="*/ 1502569 w 1915820"/>
              <a:gd name="connsiteY125" fmla="*/ 492325 h 866181"/>
              <a:gd name="connsiteX126" fmla="*/ 1490662 w 1915820"/>
              <a:gd name="connsiteY126" fmla="*/ 478037 h 866181"/>
              <a:gd name="connsiteX127" fmla="*/ 1469231 w 1915820"/>
              <a:gd name="connsiteY127" fmla="*/ 468512 h 866181"/>
              <a:gd name="connsiteX128" fmla="*/ 1231106 w 1915820"/>
              <a:gd name="connsiteY128" fmla="*/ 466131 h 866181"/>
              <a:gd name="connsiteX129" fmla="*/ 1031081 w 1915820"/>
              <a:gd name="connsiteY129" fmla="*/ 456606 h 866181"/>
              <a:gd name="connsiteX130" fmla="*/ 840581 w 1915820"/>
              <a:gd name="connsiteY130" fmla="*/ 454225 h 866181"/>
              <a:gd name="connsiteX131" fmla="*/ 750094 w 1915820"/>
              <a:gd name="connsiteY131" fmla="*/ 451843 h 866181"/>
              <a:gd name="connsiteX132" fmla="*/ 500063 w 1915820"/>
              <a:gd name="connsiteY132" fmla="*/ 458987 h 866181"/>
              <a:gd name="connsiteX133" fmla="*/ 347662 w 1915820"/>
              <a:gd name="connsiteY133" fmla="*/ 478037 h 866181"/>
              <a:gd name="connsiteX134" fmla="*/ 250031 w 1915820"/>
              <a:gd name="connsiteY134" fmla="*/ 508993 h 866181"/>
              <a:gd name="connsiteX135" fmla="*/ 185737 w 1915820"/>
              <a:gd name="connsiteY135" fmla="*/ 542331 h 866181"/>
              <a:gd name="connsiteX0" fmla="*/ 185737 w 1915022"/>
              <a:gd name="connsiteY0" fmla="*/ 542331 h 866181"/>
              <a:gd name="connsiteX1" fmla="*/ 128586 w 1915022"/>
              <a:gd name="connsiteY1" fmla="*/ 582813 h 866181"/>
              <a:gd name="connsiteX2" fmla="*/ 85726 w 1915022"/>
              <a:gd name="connsiteY2" fmla="*/ 601862 h 866181"/>
              <a:gd name="connsiteX3" fmla="*/ 11906 w 1915022"/>
              <a:gd name="connsiteY3" fmla="*/ 628056 h 866181"/>
              <a:gd name="connsiteX4" fmla="*/ 33337 w 1915022"/>
              <a:gd name="connsiteY4" fmla="*/ 566143 h 866181"/>
              <a:gd name="connsiteX5" fmla="*/ 0 w 1915022"/>
              <a:gd name="connsiteY5" fmla="*/ 520899 h 866181"/>
              <a:gd name="connsiteX6" fmla="*/ 42863 w 1915022"/>
              <a:gd name="connsiteY6" fmla="*/ 418508 h 866181"/>
              <a:gd name="connsiteX7" fmla="*/ 2381 w 1915022"/>
              <a:gd name="connsiteY7" fmla="*/ 354212 h 866181"/>
              <a:gd name="connsiteX8" fmla="*/ 83343 w 1915022"/>
              <a:gd name="connsiteY8" fmla="*/ 351830 h 866181"/>
              <a:gd name="connsiteX9" fmla="*/ 152401 w 1915022"/>
              <a:gd name="connsiteY9" fmla="*/ 368500 h 866181"/>
              <a:gd name="connsiteX10" fmla="*/ 269081 w 1915022"/>
              <a:gd name="connsiteY10" fmla="*/ 380405 h 866181"/>
              <a:gd name="connsiteX11" fmla="*/ 369094 w 1915022"/>
              <a:gd name="connsiteY11" fmla="*/ 385168 h 866181"/>
              <a:gd name="connsiteX12" fmla="*/ 652463 w 1915022"/>
              <a:gd name="connsiteY12" fmla="*/ 380406 h 866181"/>
              <a:gd name="connsiteX13" fmla="*/ 1042987 w 1915022"/>
              <a:gd name="connsiteY13" fmla="*/ 375644 h 866181"/>
              <a:gd name="connsiteX14" fmla="*/ 1345406 w 1915022"/>
              <a:gd name="connsiteY14" fmla="*/ 378025 h 866181"/>
              <a:gd name="connsiteX15" fmla="*/ 1466850 w 1915022"/>
              <a:gd name="connsiteY15" fmla="*/ 370881 h 866181"/>
              <a:gd name="connsiteX16" fmla="*/ 1531143 w 1915022"/>
              <a:gd name="connsiteY16" fmla="*/ 294682 h 866181"/>
              <a:gd name="connsiteX17" fmla="*/ 1557337 w 1915022"/>
              <a:gd name="connsiteY17" fmla="*/ 230388 h 866181"/>
              <a:gd name="connsiteX18" fmla="*/ 1581150 w 1915022"/>
              <a:gd name="connsiteY18" fmla="*/ 173237 h 866181"/>
              <a:gd name="connsiteX19" fmla="*/ 1595437 w 1915022"/>
              <a:gd name="connsiteY19" fmla="*/ 113706 h 866181"/>
              <a:gd name="connsiteX20" fmla="*/ 1590675 w 1915022"/>
              <a:gd name="connsiteY20" fmla="*/ 85131 h 866181"/>
              <a:gd name="connsiteX21" fmla="*/ 1562100 w 1915022"/>
              <a:gd name="connsiteY21" fmla="*/ 63700 h 866181"/>
              <a:gd name="connsiteX22" fmla="*/ 1533526 w 1915022"/>
              <a:gd name="connsiteY22" fmla="*/ 35124 h 866181"/>
              <a:gd name="connsiteX23" fmla="*/ 1540668 w 1915022"/>
              <a:gd name="connsiteY23" fmla="*/ 4168 h 866181"/>
              <a:gd name="connsiteX24" fmla="*/ 1566862 w 1915022"/>
              <a:gd name="connsiteY24" fmla="*/ 1787 h 866181"/>
              <a:gd name="connsiteX25" fmla="*/ 1600200 w 1915022"/>
              <a:gd name="connsiteY25" fmla="*/ 13693 h 866181"/>
              <a:gd name="connsiteX26" fmla="*/ 1643062 w 1915022"/>
              <a:gd name="connsiteY26" fmla="*/ 27981 h 866181"/>
              <a:gd name="connsiteX27" fmla="*/ 1688306 w 1915022"/>
              <a:gd name="connsiteY27" fmla="*/ 32743 h 866181"/>
              <a:gd name="connsiteX28" fmla="*/ 1716881 w 1915022"/>
              <a:gd name="connsiteY28" fmla="*/ 42268 h 866181"/>
              <a:gd name="connsiteX29" fmla="*/ 1731169 w 1915022"/>
              <a:gd name="connsiteY29" fmla="*/ 61319 h 866181"/>
              <a:gd name="connsiteX30" fmla="*/ 1697831 w 1915022"/>
              <a:gd name="connsiteY30" fmla="*/ 87512 h 866181"/>
              <a:gd name="connsiteX31" fmla="*/ 1647825 w 1915022"/>
              <a:gd name="connsiteY31" fmla="*/ 120850 h 866181"/>
              <a:gd name="connsiteX32" fmla="*/ 1635919 w 1915022"/>
              <a:gd name="connsiteY32" fmla="*/ 154187 h 866181"/>
              <a:gd name="connsiteX33" fmla="*/ 1621631 w 1915022"/>
              <a:gd name="connsiteY33" fmla="*/ 204194 h 866181"/>
              <a:gd name="connsiteX34" fmla="*/ 1619251 w 1915022"/>
              <a:gd name="connsiteY34" fmla="*/ 266106 h 866181"/>
              <a:gd name="connsiteX35" fmla="*/ 1628775 w 1915022"/>
              <a:gd name="connsiteY35" fmla="*/ 332781 h 866181"/>
              <a:gd name="connsiteX36" fmla="*/ 1657350 w 1915022"/>
              <a:gd name="connsiteY36" fmla="*/ 363737 h 866181"/>
              <a:gd name="connsiteX37" fmla="*/ 1738312 w 1915022"/>
              <a:gd name="connsiteY37" fmla="*/ 368500 h 866181"/>
              <a:gd name="connsiteX38" fmla="*/ 1785937 w 1915022"/>
              <a:gd name="connsiteY38" fmla="*/ 366118 h 866181"/>
              <a:gd name="connsiteX39" fmla="*/ 1828798 w 1915022"/>
              <a:gd name="connsiteY39" fmla="*/ 344688 h 866181"/>
              <a:gd name="connsiteX40" fmla="*/ 1840706 w 1915022"/>
              <a:gd name="connsiteY40" fmla="*/ 304205 h 866181"/>
              <a:gd name="connsiteX41" fmla="*/ 1847851 w 1915022"/>
              <a:gd name="connsiteY41" fmla="*/ 275631 h 866181"/>
              <a:gd name="connsiteX42" fmla="*/ 1890712 w 1915022"/>
              <a:gd name="connsiteY42" fmla="*/ 261342 h 866181"/>
              <a:gd name="connsiteX43" fmla="*/ 1909762 w 1915022"/>
              <a:gd name="connsiteY43" fmla="*/ 278013 h 866181"/>
              <a:gd name="connsiteX44" fmla="*/ 1914525 w 1915022"/>
              <a:gd name="connsiteY44" fmla="*/ 313731 h 866181"/>
              <a:gd name="connsiteX45" fmla="*/ 1897857 w 1915022"/>
              <a:gd name="connsiteY45" fmla="*/ 356593 h 866181"/>
              <a:gd name="connsiteX46" fmla="*/ 1883569 w 1915022"/>
              <a:gd name="connsiteY46" fmla="*/ 389931 h 866181"/>
              <a:gd name="connsiteX47" fmla="*/ 1893094 w 1915022"/>
              <a:gd name="connsiteY47" fmla="*/ 430411 h 866181"/>
              <a:gd name="connsiteX48" fmla="*/ 1895474 w 1915022"/>
              <a:gd name="connsiteY48" fmla="*/ 478036 h 866181"/>
              <a:gd name="connsiteX49" fmla="*/ 1878805 w 1915022"/>
              <a:gd name="connsiteY49" fmla="*/ 492325 h 866181"/>
              <a:gd name="connsiteX50" fmla="*/ 1843086 w 1915022"/>
              <a:gd name="connsiteY50" fmla="*/ 480418 h 866181"/>
              <a:gd name="connsiteX51" fmla="*/ 1821657 w 1915022"/>
              <a:gd name="connsiteY51" fmla="*/ 435174 h 866181"/>
              <a:gd name="connsiteX52" fmla="*/ 1778793 w 1915022"/>
              <a:gd name="connsiteY52" fmla="*/ 430412 h 866181"/>
              <a:gd name="connsiteX53" fmla="*/ 1728787 w 1915022"/>
              <a:gd name="connsiteY53" fmla="*/ 420887 h 866181"/>
              <a:gd name="connsiteX54" fmla="*/ 1697830 w 1915022"/>
              <a:gd name="connsiteY54" fmla="*/ 423268 h 866181"/>
              <a:gd name="connsiteX55" fmla="*/ 1664494 w 1915022"/>
              <a:gd name="connsiteY55" fmla="*/ 430412 h 866181"/>
              <a:gd name="connsiteX56" fmla="*/ 1650206 w 1915022"/>
              <a:gd name="connsiteY56" fmla="*/ 456606 h 866181"/>
              <a:gd name="connsiteX57" fmla="*/ 1652587 w 1915022"/>
              <a:gd name="connsiteY57" fmla="*/ 518518 h 866181"/>
              <a:gd name="connsiteX58" fmla="*/ 1657350 w 1915022"/>
              <a:gd name="connsiteY58" fmla="*/ 532806 h 866181"/>
              <a:gd name="connsiteX59" fmla="*/ 1662112 w 1915022"/>
              <a:gd name="connsiteY59" fmla="*/ 549475 h 866181"/>
              <a:gd name="connsiteX60" fmla="*/ 1666875 w 1915022"/>
              <a:gd name="connsiteY60" fmla="*/ 556618 h 866181"/>
              <a:gd name="connsiteX61" fmla="*/ 1676400 w 1915022"/>
              <a:gd name="connsiteY61" fmla="*/ 568525 h 866181"/>
              <a:gd name="connsiteX62" fmla="*/ 1678781 w 1915022"/>
              <a:gd name="connsiteY62" fmla="*/ 575668 h 866181"/>
              <a:gd name="connsiteX63" fmla="*/ 1688306 w 1915022"/>
              <a:gd name="connsiteY63" fmla="*/ 589956 h 866181"/>
              <a:gd name="connsiteX64" fmla="*/ 1693069 w 1915022"/>
              <a:gd name="connsiteY64" fmla="*/ 597100 h 866181"/>
              <a:gd name="connsiteX65" fmla="*/ 1697831 w 1915022"/>
              <a:gd name="connsiteY65" fmla="*/ 611387 h 866181"/>
              <a:gd name="connsiteX66" fmla="*/ 1707356 w 1915022"/>
              <a:gd name="connsiteY66" fmla="*/ 625675 h 866181"/>
              <a:gd name="connsiteX67" fmla="*/ 1714500 w 1915022"/>
              <a:gd name="connsiteY67" fmla="*/ 647106 h 866181"/>
              <a:gd name="connsiteX68" fmla="*/ 1716881 w 1915022"/>
              <a:gd name="connsiteY68" fmla="*/ 654250 h 866181"/>
              <a:gd name="connsiteX69" fmla="*/ 1731169 w 1915022"/>
              <a:gd name="connsiteY69" fmla="*/ 661393 h 866181"/>
              <a:gd name="connsiteX70" fmla="*/ 1781175 w 1915022"/>
              <a:gd name="connsiteY70" fmla="*/ 654250 h 866181"/>
              <a:gd name="connsiteX71" fmla="*/ 1788319 w 1915022"/>
              <a:gd name="connsiteY71" fmla="*/ 649487 h 866181"/>
              <a:gd name="connsiteX72" fmla="*/ 1802606 w 1915022"/>
              <a:gd name="connsiteY72" fmla="*/ 644725 h 866181"/>
              <a:gd name="connsiteX73" fmla="*/ 1809750 w 1915022"/>
              <a:gd name="connsiteY73" fmla="*/ 639962 h 866181"/>
              <a:gd name="connsiteX74" fmla="*/ 1852612 w 1915022"/>
              <a:gd name="connsiteY74" fmla="*/ 639962 h 866181"/>
              <a:gd name="connsiteX75" fmla="*/ 1859756 w 1915022"/>
              <a:gd name="connsiteY75" fmla="*/ 644725 h 866181"/>
              <a:gd name="connsiteX76" fmla="*/ 1862137 w 1915022"/>
              <a:gd name="connsiteY76" fmla="*/ 651868 h 866181"/>
              <a:gd name="connsiteX77" fmla="*/ 1866900 w 1915022"/>
              <a:gd name="connsiteY77" fmla="*/ 659012 h 866181"/>
              <a:gd name="connsiteX78" fmla="*/ 1864519 w 1915022"/>
              <a:gd name="connsiteY78" fmla="*/ 692350 h 866181"/>
              <a:gd name="connsiteX79" fmla="*/ 1857375 w 1915022"/>
              <a:gd name="connsiteY79" fmla="*/ 699493 h 866181"/>
              <a:gd name="connsiteX80" fmla="*/ 1854994 w 1915022"/>
              <a:gd name="connsiteY80" fmla="*/ 706637 h 866181"/>
              <a:gd name="connsiteX81" fmla="*/ 1840706 w 1915022"/>
              <a:gd name="connsiteY81" fmla="*/ 718543 h 866181"/>
              <a:gd name="connsiteX82" fmla="*/ 1833562 w 1915022"/>
              <a:gd name="connsiteY82" fmla="*/ 720925 h 866181"/>
              <a:gd name="connsiteX83" fmla="*/ 1826419 w 1915022"/>
              <a:gd name="connsiteY83" fmla="*/ 725687 h 866181"/>
              <a:gd name="connsiteX84" fmla="*/ 1793081 w 1915022"/>
              <a:gd name="connsiteY84" fmla="*/ 735212 h 866181"/>
              <a:gd name="connsiteX85" fmla="*/ 1785937 w 1915022"/>
              <a:gd name="connsiteY85" fmla="*/ 737593 h 866181"/>
              <a:gd name="connsiteX86" fmla="*/ 1771650 w 1915022"/>
              <a:gd name="connsiteY86" fmla="*/ 747118 h 866181"/>
              <a:gd name="connsiteX87" fmla="*/ 1762125 w 1915022"/>
              <a:gd name="connsiteY87" fmla="*/ 759025 h 866181"/>
              <a:gd name="connsiteX88" fmla="*/ 1754981 w 1915022"/>
              <a:gd name="connsiteY88" fmla="*/ 780456 h 866181"/>
              <a:gd name="connsiteX89" fmla="*/ 1752600 w 1915022"/>
              <a:gd name="connsiteY89" fmla="*/ 787600 h 866181"/>
              <a:gd name="connsiteX90" fmla="*/ 1747837 w 1915022"/>
              <a:gd name="connsiteY90" fmla="*/ 794743 h 866181"/>
              <a:gd name="connsiteX91" fmla="*/ 1745456 w 1915022"/>
              <a:gd name="connsiteY91" fmla="*/ 832843 h 866181"/>
              <a:gd name="connsiteX92" fmla="*/ 1743075 w 1915022"/>
              <a:gd name="connsiteY92" fmla="*/ 839987 h 866181"/>
              <a:gd name="connsiteX93" fmla="*/ 1733550 w 1915022"/>
              <a:gd name="connsiteY93" fmla="*/ 854275 h 866181"/>
              <a:gd name="connsiteX94" fmla="*/ 1712119 w 1915022"/>
              <a:gd name="connsiteY94" fmla="*/ 863800 h 866181"/>
              <a:gd name="connsiteX95" fmla="*/ 1704975 w 1915022"/>
              <a:gd name="connsiteY95" fmla="*/ 866181 h 866181"/>
              <a:gd name="connsiteX96" fmla="*/ 1688306 w 1915022"/>
              <a:gd name="connsiteY96" fmla="*/ 863800 h 866181"/>
              <a:gd name="connsiteX97" fmla="*/ 1678781 w 1915022"/>
              <a:gd name="connsiteY97" fmla="*/ 849512 h 866181"/>
              <a:gd name="connsiteX98" fmla="*/ 1674019 w 1915022"/>
              <a:gd name="connsiteY98" fmla="*/ 842368 h 866181"/>
              <a:gd name="connsiteX99" fmla="*/ 1676400 w 1915022"/>
              <a:gd name="connsiteY99" fmla="*/ 806650 h 866181"/>
              <a:gd name="connsiteX100" fmla="*/ 1678781 w 1915022"/>
              <a:gd name="connsiteY100" fmla="*/ 799506 h 866181"/>
              <a:gd name="connsiteX101" fmla="*/ 1676400 w 1915022"/>
              <a:gd name="connsiteY101" fmla="*/ 739975 h 866181"/>
              <a:gd name="connsiteX102" fmla="*/ 1671637 w 1915022"/>
              <a:gd name="connsiteY102" fmla="*/ 725687 h 866181"/>
              <a:gd name="connsiteX103" fmla="*/ 1664494 w 1915022"/>
              <a:gd name="connsiteY103" fmla="*/ 711400 h 866181"/>
              <a:gd name="connsiteX104" fmla="*/ 1657350 w 1915022"/>
              <a:gd name="connsiteY104" fmla="*/ 706637 h 866181"/>
              <a:gd name="connsiteX105" fmla="*/ 1654969 w 1915022"/>
              <a:gd name="connsiteY105" fmla="*/ 699493 h 866181"/>
              <a:gd name="connsiteX106" fmla="*/ 1645444 w 1915022"/>
              <a:gd name="connsiteY106" fmla="*/ 685206 h 866181"/>
              <a:gd name="connsiteX107" fmla="*/ 1643062 w 1915022"/>
              <a:gd name="connsiteY107" fmla="*/ 678062 h 866181"/>
              <a:gd name="connsiteX108" fmla="*/ 1635919 w 1915022"/>
              <a:gd name="connsiteY108" fmla="*/ 673300 h 866181"/>
              <a:gd name="connsiteX109" fmla="*/ 1624012 w 1915022"/>
              <a:gd name="connsiteY109" fmla="*/ 651868 h 866181"/>
              <a:gd name="connsiteX110" fmla="*/ 1619250 w 1915022"/>
              <a:gd name="connsiteY110" fmla="*/ 644725 h 866181"/>
              <a:gd name="connsiteX111" fmla="*/ 1614487 w 1915022"/>
              <a:gd name="connsiteY111" fmla="*/ 637581 h 866181"/>
              <a:gd name="connsiteX112" fmla="*/ 1609725 w 1915022"/>
              <a:gd name="connsiteY112" fmla="*/ 620912 h 866181"/>
              <a:gd name="connsiteX113" fmla="*/ 1604962 w 1915022"/>
              <a:gd name="connsiteY113" fmla="*/ 606625 h 866181"/>
              <a:gd name="connsiteX114" fmla="*/ 1602581 w 1915022"/>
              <a:gd name="connsiteY114" fmla="*/ 599481 h 866181"/>
              <a:gd name="connsiteX115" fmla="*/ 1597819 w 1915022"/>
              <a:gd name="connsiteY115" fmla="*/ 582812 h 866181"/>
              <a:gd name="connsiteX116" fmla="*/ 1590675 w 1915022"/>
              <a:gd name="connsiteY116" fmla="*/ 575668 h 866181"/>
              <a:gd name="connsiteX117" fmla="*/ 1585912 w 1915022"/>
              <a:gd name="connsiteY117" fmla="*/ 568525 h 866181"/>
              <a:gd name="connsiteX118" fmla="*/ 1571625 w 1915022"/>
              <a:gd name="connsiteY118" fmla="*/ 559000 h 866181"/>
              <a:gd name="connsiteX119" fmla="*/ 1557337 w 1915022"/>
              <a:gd name="connsiteY119" fmla="*/ 547093 h 866181"/>
              <a:gd name="connsiteX120" fmla="*/ 1547812 w 1915022"/>
              <a:gd name="connsiteY120" fmla="*/ 537568 h 866181"/>
              <a:gd name="connsiteX121" fmla="*/ 1538287 w 1915022"/>
              <a:gd name="connsiteY121" fmla="*/ 528043 h 866181"/>
              <a:gd name="connsiteX122" fmla="*/ 1526381 w 1915022"/>
              <a:gd name="connsiteY122" fmla="*/ 513756 h 866181"/>
              <a:gd name="connsiteX123" fmla="*/ 1521619 w 1915022"/>
              <a:gd name="connsiteY123" fmla="*/ 506612 h 866181"/>
              <a:gd name="connsiteX124" fmla="*/ 1514475 w 1915022"/>
              <a:gd name="connsiteY124" fmla="*/ 504231 h 866181"/>
              <a:gd name="connsiteX125" fmla="*/ 1502569 w 1915022"/>
              <a:gd name="connsiteY125" fmla="*/ 492325 h 866181"/>
              <a:gd name="connsiteX126" fmla="*/ 1490662 w 1915022"/>
              <a:gd name="connsiteY126" fmla="*/ 478037 h 866181"/>
              <a:gd name="connsiteX127" fmla="*/ 1469231 w 1915022"/>
              <a:gd name="connsiteY127" fmla="*/ 468512 h 866181"/>
              <a:gd name="connsiteX128" fmla="*/ 1231106 w 1915022"/>
              <a:gd name="connsiteY128" fmla="*/ 466131 h 866181"/>
              <a:gd name="connsiteX129" fmla="*/ 1031081 w 1915022"/>
              <a:gd name="connsiteY129" fmla="*/ 456606 h 866181"/>
              <a:gd name="connsiteX130" fmla="*/ 840581 w 1915022"/>
              <a:gd name="connsiteY130" fmla="*/ 454225 h 866181"/>
              <a:gd name="connsiteX131" fmla="*/ 750094 w 1915022"/>
              <a:gd name="connsiteY131" fmla="*/ 451843 h 866181"/>
              <a:gd name="connsiteX132" fmla="*/ 500063 w 1915022"/>
              <a:gd name="connsiteY132" fmla="*/ 458987 h 866181"/>
              <a:gd name="connsiteX133" fmla="*/ 347662 w 1915022"/>
              <a:gd name="connsiteY133" fmla="*/ 478037 h 866181"/>
              <a:gd name="connsiteX134" fmla="*/ 250031 w 1915022"/>
              <a:gd name="connsiteY134" fmla="*/ 508993 h 866181"/>
              <a:gd name="connsiteX135" fmla="*/ 185737 w 1915022"/>
              <a:gd name="connsiteY135" fmla="*/ 542331 h 866181"/>
              <a:gd name="connsiteX0" fmla="*/ 185737 w 1915022"/>
              <a:gd name="connsiteY0" fmla="*/ 542331 h 866181"/>
              <a:gd name="connsiteX1" fmla="*/ 128586 w 1915022"/>
              <a:gd name="connsiteY1" fmla="*/ 582813 h 866181"/>
              <a:gd name="connsiteX2" fmla="*/ 85726 w 1915022"/>
              <a:gd name="connsiteY2" fmla="*/ 601862 h 866181"/>
              <a:gd name="connsiteX3" fmla="*/ 11906 w 1915022"/>
              <a:gd name="connsiteY3" fmla="*/ 628056 h 866181"/>
              <a:gd name="connsiteX4" fmla="*/ 33337 w 1915022"/>
              <a:gd name="connsiteY4" fmla="*/ 566143 h 866181"/>
              <a:gd name="connsiteX5" fmla="*/ 0 w 1915022"/>
              <a:gd name="connsiteY5" fmla="*/ 520899 h 866181"/>
              <a:gd name="connsiteX6" fmla="*/ 42863 w 1915022"/>
              <a:gd name="connsiteY6" fmla="*/ 418508 h 866181"/>
              <a:gd name="connsiteX7" fmla="*/ 2381 w 1915022"/>
              <a:gd name="connsiteY7" fmla="*/ 354212 h 866181"/>
              <a:gd name="connsiteX8" fmla="*/ 83343 w 1915022"/>
              <a:gd name="connsiteY8" fmla="*/ 351830 h 866181"/>
              <a:gd name="connsiteX9" fmla="*/ 152401 w 1915022"/>
              <a:gd name="connsiteY9" fmla="*/ 368500 h 866181"/>
              <a:gd name="connsiteX10" fmla="*/ 269081 w 1915022"/>
              <a:gd name="connsiteY10" fmla="*/ 380405 h 866181"/>
              <a:gd name="connsiteX11" fmla="*/ 369094 w 1915022"/>
              <a:gd name="connsiteY11" fmla="*/ 385168 h 866181"/>
              <a:gd name="connsiteX12" fmla="*/ 652463 w 1915022"/>
              <a:gd name="connsiteY12" fmla="*/ 380406 h 866181"/>
              <a:gd name="connsiteX13" fmla="*/ 1042987 w 1915022"/>
              <a:gd name="connsiteY13" fmla="*/ 375644 h 866181"/>
              <a:gd name="connsiteX14" fmla="*/ 1345406 w 1915022"/>
              <a:gd name="connsiteY14" fmla="*/ 378025 h 866181"/>
              <a:gd name="connsiteX15" fmla="*/ 1466850 w 1915022"/>
              <a:gd name="connsiteY15" fmla="*/ 370881 h 866181"/>
              <a:gd name="connsiteX16" fmla="*/ 1531143 w 1915022"/>
              <a:gd name="connsiteY16" fmla="*/ 294682 h 866181"/>
              <a:gd name="connsiteX17" fmla="*/ 1557337 w 1915022"/>
              <a:gd name="connsiteY17" fmla="*/ 230388 h 866181"/>
              <a:gd name="connsiteX18" fmla="*/ 1581150 w 1915022"/>
              <a:gd name="connsiteY18" fmla="*/ 173237 h 866181"/>
              <a:gd name="connsiteX19" fmla="*/ 1595437 w 1915022"/>
              <a:gd name="connsiteY19" fmla="*/ 113706 h 866181"/>
              <a:gd name="connsiteX20" fmla="*/ 1590675 w 1915022"/>
              <a:gd name="connsiteY20" fmla="*/ 85131 h 866181"/>
              <a:gd name="connsiteX21" fmla="*/ 1562100 w 1915022"/>
              <a:gd name="connsiteY21" fmla="*/ 63700 h 866181"/>
              <a:gd name="connsiteX22" fmla="*/ 1533526 w 1915022"/>
              <a:gd name="connsiteY22" fmla="*/ 35124 h 866181"/>
              <a:gd name="connsiteX23" fmla="*/ 1540668 w 1915022"/>
              <a:gd name="connsiteY23" fmla="*/ 4168 h 866181"/>
              <a:gd name="connsiteX24" fmla="*/ 1566862 w 1915022"/>
              <a:gd name="connsiteY24" fmla="*/ 1787 h 866181"/>
              <a:gd name="connsiteX25" fmla="*/ 1600200 w 1915022"/>
              <a:gd name="connsiteY25" fmla="*/ 13693 h 866181"/>
              <a:gd name="connsiteX26" fmla="*/ 1643062 w 1915022"/>
              <a:gd name="connsiteY26" fmla="*/ 27981 h 866181"/>
              <a:gd name="connsiteX27" fmla="*/ 1688306 w 1915022"/>
              <a:gd name="connsiteY27" fmla="*/ 32743 h 866181"/>
              <a:gd name="connsiteX28" fmla="*/ 1716881 w 1915022"/>
              <a:gd name="connsiteY28" fmla="*/ 42268 h 866181"/>
              <a:gd name="connsiteX29" fmla="*/ 1731169 w 1915022"/>
              <a:gd name="connsiteY29" fmla="*/ 61319 h 866181"/>
              <a:gd name="connsiteX30" fmla="*/ 1697831 w 1915022"/>
              <a:gd name="connsiteY30" fmla="*/ 87512 h 866181"/>
              <a:gd name="connsiteX31" fmla="*/ 1647825 w 1915022"/>
              <a:gd name="connsiteY31" fmla="*/ 120850 h 866181"/>
              <a:gd name="connsiteX32" fmla="*/ 1635919 w 1915022"/>
              <a:gd name="connsiteY32" fmla="*/ 154187 h 866181"/>
              <a:gd name="connsiteX33" fmla="*/ 1621631 w 1915022"/>
              <a:gd name="connsiteY33" fmla="*/ 204194 h 866181"/>
              <a:gd name="connsiteX34" fmla="*/ 1619251 w 1915022"/>
              <a:gd name="connsiteY34" fmla="*/ 266106 h 866181"/>
              <a:gd name="connsiteX35" fmla="*/ 1628775 w 1915022"/>
              <a:gd name="connsiteY35" fmla="*/ 332781 h 866181"/>
              <a:gd name="connsiteX36" fmla="*/ 1657350 w 1915022"/>
              <a:gd name="connsiteY36" fmla="*/ 363737 h 866181"/>
              <a:gd name="connsiteX37" fmla="*/ 1738312 w 1915022"/>
              <a:gd name="connsiteY37" fmla="*/ 368500 h 866181"/>
              <a:gd name="connsiteX38" fmla="*/ 1785937 w 1915022"/>
              <a:gd name="connsiteY38" fmla="*/ 366118 h 866181"/>
              <a:gd name="connsiteX39" fmla="*/ 1828798 w 1915022"/>
              <a:gd name="connsiteY39" fmla="*/ 344688 h 866181"/>
              <a:gd name="connsiteX40" fmla="*/ 1840706 w 1915022"/>
              <a:gd name="connsiteY40" fmla="*/ 304205 h 866181"/>
              <a:gd name="connsiteX41" fmla="*/ 1852613 w 1915022"/>
              <a:gd name="connsiteY41" fmla="*/ 287537 h 866181"/>
              <a:gd name="connsiteX42" fmla="*/ 1890712 w 1915022"/>
              <a:gd name="connsiteY42" fmla="*/ 261342 h 866181"/>
              <a:gd name="connsiteX43" fmla="*/ 1909762 w 1915022"/>
              <a:gd name="connsiteY43" fmla="*/ 278013 h 866181"/>
              <a:gd name="connsiteX44" fmla="*/ 1914525 w 1915022"/>
              <a:gd name="connsiteY44" fmla="*/ 313731 h 866181"/>
              <a:gd name="connsiteX45" fmla="*/ 1897857 w 1915022"/>
              <a:gd name="connsiteY45" fmla="*/ 356593 h 866181"/>
              <a:gd name="connsiteX46" fmla="*/ 1883569 w 1915022"/>
              <a:gd name="connsiteY46" fmla="*/ 389931 h 866181"/>
              <a:gd name="connsiteX47" fmla="*/ 1893094 w 1915022"/>
              <a:gd name="connsiteY47" fmla="*/ 430411 h 866181"/>
              <a:gd name="connsiteX48" fmla="*/ 1895474 w 1915022"/>
              <a:gd name="connsiteY48" fmla="*/ 478036 h 866181"/>
              <a:gd name="connsiteX49" fmla="*/ 1878805 w 1915022"/>
              <a:gd name="connsiteY49" fmla="*/ 492325 h 866181"/>
              <a:gd name="connsiteX50" fmla="*/ 1843086 w 1915022"/>
              <a:gd name="connsiteY50" fmla="*/ 480418 h 866181"/>
              <a:gd name="connsiteX51" fmla="*/ 1821657 w 1915022"/>
              <a:gd name="connsiteY51" fmla="*/ 435174 h 866181"/>
              <a:gd name="connsiteX52" fmla="*/ 1778793 w 1915022"/>
              <a:gd name="connsiteY52" fmla="*/ 430412 h 866181"/>
              <a:gd name="connsiteX53" fmla="*/ 1728787 w 1915022"/>
              <a:gd name="connsiteY53" fmla="*/ 420887 h 866181"/>
              <a:gd name="connsiteX54" fmla="*/ 1697830 w 1915022"/>
              <a:gd name="connsiteY54" fmla="*/ 423268 h 866181"/>
              <a:gd name="connsiteX55" fmla="*/ 1664494 w 1915022"/>
              <a:gd name="connsiteY55" fmla="*/ 430412 h 866181"/>
              <a:gd name="connsiteX56" fmla="*/ 1650206 w 1915022"/>
              <a:gd name="connsiteY56" fmla="*/ 456606 h 866181"/>
              <a:gd name="connsiteX57" fmla="*/ 1652587 w 1915022"/>
              <a:gd name="connsiteY57" fmla="*/ 518518 h 866181"/>
              <a:gd name="connsiteX58" fmla="*/ 1657350 w 1915022"/>
              <a:gd name="connsiteY58" fmla="*/ 532806 h 866181"/>
              <a:gd name="connsiteX59" fmla="*/ 1662112 w 1915022"/>
              <a:gd name="connsiteY59" fmla="*/ 549475 h 866181"/>
              <a:gd name="connsiteX60" fmla="*/ 1666875 w 1915022"/>
              <a:gd name="connsiteY60" fmla="*/ 556618 h 866181"/>
              <a:gd name="connsiteX61" fmla="*/ 1676400 w 1915022"/>
              <a:gd name="connsiteY61" fmla="*/ 568525 h 866181"/>
              <a:gd name="connsiteX62" fmla="*/ 1678781 w 1915022"/>
              <a:gd name="connsiteY62" fmla="*/ 575668 h 866181"/>
              <a:gd name="connsiteX63" fmla="*/ 1688306 w 1915022"/>
              <a:gd name="connsiteY63" fmla="*/ 589956 h 866181"/>
              <a:gd name="connsiteX64" fmla="*/ 1693069 w 1915022"/>
              <a:gd name="connsiteY64" fmla="*/ 597100 h 866181"/>
              <a:gd name="connsiteX65" fmla="*/ 1697831 w 1915022"/>
              <a:gd name="connsiteY65" fmla="*/ 611387 h 866181"/>
              <a:gd name="connsiteX66" fmla="*/ 1707356 w 1915022"/>
              <a:gd name="connsiteY66" fmla="*/ 625675 h 866181"/>
              <a:gd name="connsiteX67" fmla="*/ 1714500 w 1915022"/>
              <a:gd name="connsiteY67" fmla="*/ 647106 h 866181"/>
              <a:gd name="connsiteX68" fmla="*/ 1716881 w 1915022"/>
              <a:gd name="connsiteY68" fmla="*/ 654250 h 866181"/>
              <a:gd name="connsiteX69" fmla="*/ 1731169 w 1915022"/>
              <a:gd name="connsiteY69" fmla="*/ 661393 h 866181"/>
              <a:gd name="connsiteX70" fmla="*/ 1781175 w 1915022"/>
              <a:gd name="connsiteY70" fmla="*/ 654250 h 866181"/>
              <a:gd name="connsiteX71" fmla="*/ 1788319 w 1915022"/>
              <a:gd name="connsiteY71" fmla="*/ 649487 h 866181"/>
              <a:gd name="connsiteX72" fmla="*/ 1802606 w 1915022"/>
              <a:gd name="connsiteY72" fmla="*/ 644725 h 866181"/>
              <a:gd name="connsiteX73" fmla="*/ 1809750 w 1915022"/>
              <a:gd name="connsiteY73" fmla="*/ 639962 h 866181"/>
              <a:gd name="connsiteX74" fmla="*/ 1852612 w 1915022"/>
              <a:gd name="connsiteY74" fmla="*/ 639962 h 866181"/>
              <a:gd name="connsiteX75" fmla="*/ 1859756 w 1915022"/>
              <a:gd name="connsiteY75" fmla="*/ 644725 h 866181"/>
              <a:gd name="connsiteX76" fmla="*/ 1862137 w 1915022"/>
              <a:gd name="connsiteY76" fmla="*/ 651868 h 866181"/>
              <a:gd name="connsiteX77" fmla="*/ 1866900 w 1915022"/>
              <a:gd name="connsiteY77" fmla="*/ 659012 h 866181"/>
              <a:gd name="connsiteX78" fmla="*/ 1864519 w 1915022"/>
              <a:gd name="connsiteY78" fmla="*/ 692350 h 866181"/>
              <a:gd name="connsiteX79" fmla="*/ 1857375 w 1915022"/>
              <a:gd name="connsiteY79" fmla="*/ 699493 h 866181"/>
              <a:gd name="connsiteX80" fmla="*/ 1854994 w 1915022"/>
              <a:gd name="connsiteY80" fmla="*/ 706637 h 866181"/>
              <a:gd name="connsiteX81" fmla="*/ 1840706 w 1915022"/>
              <a:gd name="connsiteY81" fmla="*/ 718543 h 866181"/>
              <a:gd name="connsiteX82" fmla="*/ 1833562 w 1915022"/>
              <a:gd name="connsiteY82" fmla="*/ 720925 h 866181"/>
              <a:gd name="connsiteX83" fmla="*/ 1826419 w 1915022"/>
              <a:gd name="connsiteY83" fmla="*/ 725687 h 866181"/>
              <a:gd name="connsiteX84" fmla="*/ 1793081 w 1915022"/>
              <a:gd name="connsiteY84" fmla="*/ 735212 h 866181"/>
              <a:gd name="connsiteX85" fmla="*/ 1785937 w 1915022"/>
              <a:gd name="connsiteY85" fmla="*/ 737593 h 866181"/>
              <a:gd name="connsiteX86" fmla="*/ 1771650 w 1915022"/>
              <a:gd name="connsiteY86" fmla="*/ 747118 h 866181"/>
              <a:gd name="connsiteX87" fmla="*/ 1762125 w 1915022"/>
              <a:gd name="connsiteY87" fmla="*/ 759025 h 866181"/>
              <a:gd name="connsiteX88" fmla="*/ 1754981 w 1915022"/>
              <a:gd name="connsiteY88" fmla="*/ 780456 h 866181"/>
              <a:gd name="connsiteX89" fmla="*/ 1752600 w 1915022"/>
              <a:gd name="connsiteY89" fmla="*/ 787600 h 866181"/>
              <a:gd name="connsiteX90" fmla="*/ 1747837 w 1915022"/>
              <a:gd name="connsiteY90" fmla="*/ 794743 h 866181"/>
              <a:gd name="connsiteX91" fmla="*/ 1745456 w 1915022"/>
              <a:gd name="connsiteY91" fmla="*/ 832843 h 866181"/>
              <a:gd name="connsiteX92" fmla="*/ 1743075 w 1915022"/>
              <a:gd name="connsiteY92" fmla="*/ 839987 h 866181"/>
              <a:gd name="connsiteX93" fmla="*/ 1733550 w 1915022"/>
              <a:gd name="connsiteY93" fmla="*/ 854275 h 866181"/>
              <a:gd name="connsiteX94" fmla="*/ 1712119 w 1915022"/>
              <a:gd name="connsiteY94" fmla="*/ 863800 h 866181"/>
              <a:gd name="connsiteX95" fmla="*/ 1704975 w 1915022"/>
              <a:gd name="connsiteY95" fmla="*/ 866181 h 866181"/>
              <a:gd name="connsiteX96" fmla="*/ 1688306 w 1915022"/>
              <a:gd name="connsiteY96" fmla="*/ 863800 h 866181"/>
              <a:gd name="connsiteX97" fmla="*/ 1678781 w 1915022"/>
              <a:gd name="connsiteY97" fmla="*/ 849512 h 866181"/>
              <a:gd name="connsiteX98" fmla="*/ 1674019 w 1915022"/>
              <a:gd name="connsiteY98" fmla="*/ 842368 h 866181"/>
              <a:gd name="connsiteX99" fmla="*/ 1676400 w 1915022"/>
              <a:gd name="connsiteY99" fmla="*/ 806650 h 866181"/>
              <a:gd name="connsiteX100" fmla="*/ 1678781 w 1915022"/>
              <a:gd name="connsiteY100" fmla="*/ 799506 h 866181"/>
              <a:gd name="connsiteX101" fmla="*/ 1676400 w 1915022"/>
              <a:gd name="connsiteY101" fmla="*/ 739975 h 866181"/>
              <a:gd name="connsiteX102" fmla="*/ 1671637 w 1915022"/>
              <a:gd name="connsiteY102" fmla="*/ 725687 h 866181"/>
              <a:gd name="connsiteX103" fmla="*/ 1664494 w 1915022"/>
              <a:gd name="connsiteY103" fmla="*/ 711400 h 866181"/>
              <a:gd name="connsiteX104" fmla="*/ 1657350 w 1915022"/>
              <a:gd name="connsiteY104" fmla="*/ 706637 h 866181"/>
              <a:gd name="connsiteX105" fmla="*/ 1654969 w 1915022"/>
              <a:gd name="connsiteY105" fmla="*/ 699493 h 866181"/>
              <a:gd name="connsiteX106" fmla="*/ 1645444 w 1915022"/>
              <a:gd name="connsiteY106" fmla="*/ 685206 h 866181"/>
              <a:gd name="connsiteX107" fmla="*/ 1643062 w 1915022"/>
              <a:gd name="connsiteY107" fmla="*/ 678062 h 866181"/>
              <a:gd name="connsiteX108" fmla="*/ 1635919 w 1915022"/>
              <a:gd name="connsiteY108" fmla="*/ 673300 h 866181"/>
              <a:gd name="connsiteX109" fmla="*/ 1624012 w 1915022"/>
              <a:gd name="connsiteY109" fmla="*/ 651868 h 866181"/>
              <a:gd name="connsiteX110" fmla="*/ 1619250 w 1915022"/>
              <a:gd name="connsiteY110" fmla="*/ 644725 h 866181"/>
              <a:gd name="connsiteX111" fmla="*/ 1614487 w 1915022"/>
              <a:gd name="connsiteY111" fmla="*/ 637581 h 866181"/>
              <a:gd name="connsiteX112" fmla="*/ 1609725 w 1915022"/>
              <a:gd name="connsiteY112" fmla="*/ 620912 h 866181"/>
              <a:gd name="connsiteX113" fmla="*/ 1604962 w 1915022"/>
              <a:gd name="connsiteY113" fmla="*/ 606625 h 866181"/>
              <a:gd name="connsiteX114" fmla="*/ 1602581 w 1915022"/>
              <a:gd name="connsiteY114" fmla="*/ 599481 h 866181"/>
              <a:gd name="connsiteX115" fmla="*/ 1597819 w 1915022"/>
              <a:gd name="connsiteY115" fmla="*/ 582812 h 866181"/>
              <a:gd name="connsiteX116" fmla="*/ 1590675 w 1915022"/>
              <a:gd name="connsiteY116" fmla="*/ 575668 h 866181"/>
              <a:gd name="connsiteX117" fmla="*/ 1585912 w 1915022"/>
              <a:gd name="connsiteY117" fmla="*/ 568525 h 866181"/>
              <a:gd name="connsiteX118" fmla="*/ 1571625 w 1915022"/>
              <a:gd name="connsiteY118" fmla="*/ 559000 h 866181"/>
              <a:gd name="connsiteX119" fmla="*/ 1557337 w 1915022"/>
              <a:gd name="connsiteY119" fmla="*/ 547093 h 866181"/>
              <a:gd name="connsiteX120" fmla="*/ 1547812 w 1915022"/>
              <a:gd name="connsiteY120" fmla="*/ 537568 h 866181"/>
              <a:gd name="connsiteX121" fmla="*/ 1538287 w 1915022"/>
              <a:gd name="connsiteY121" fmla="*/ 528043 h 866181"/>
              <a:gd name="connsiteX122" fmla="*/ 1526381 w 1915022"/>
              <a:gd name="connsiteY122" fmla="*/ 513756 h 866181"/>
              <a:gd name="connsiteX123" fmla="*/ 1521619 w 1915022"/>
              <a:gd name="connsiteY123" fmla="*/ 506612 h 866181"/>
              <a:gd name="connsiteX124" fmla="*/ 1514475 w 1915022"/>
              <a:gd name="connsiteY124" fmla="*/ 504231 h 866181"/>
              <a:gd name="connsiteX125" fmla="*/ 1502569 w 1915022"/>
              <a:gd name="connsiteY125" fmla="*/ 492325 h 866181"/>
              <a:gd name="connsiteX126" fmla="*/ 1490662 w 1915022"/>
              <a:gd name="connsiteY126" fmla="*/ 478037 h 866181"/>
              <a:gd name="connsiteX127" fmla="*/ 1469231 w 1915022"/>
              <a:gd name="connsiteY127" fmla="*/ 468512 h 866181"/>
              <a:gd name="connsiteX128" fmla="*/ 1231106 w 1915022"/>
              <a:gd name="connsiteY128" fmla="*/ 466131 h 866181"/>
              <a:gd name="connsiteX129" fmla="*/ 1031081 w 1915022"/>
              <a:gd name="connsiteY129" fmla="*/ 456606 h 866181"/>
              <a:gd name="connsiteX130" fmla="*/ 840581 w 1915022"/>
              <a:gd name="connsiteY130" fmla="*/ 454225 h 866181"/>
              <a:gd name="connsiteX131" fmla="*/ 750094 w 1915022"/>
              <a:gd name="connsiteY131" fmla="*/ 451843 h 866181"/>
              <a:gd name="connsiteX132" fmla="*/ 500063 w 1915022"/>
              <a:gd name="connsiteY132" fmla="*/ 458987 h 866181"/>
              <a:gd name="connsiteX133" fmla="*/ 347662 w 1915022"/>
              <a:gd name="connsiteY133" fmla="*/ 478037 h 866181"/>
              <a:gd name="connsiteX134" fmla="*/ 250031 w 1915022"/>
              <a:gd name="connsiteY134" fmla="*/ 508993 h 866181"/>
              <a:gd name="connsiteX135" fmla="*/ 185737 w 1915022"/>
              <a:gd name="connsiteY135" fmla="*/ 542331 h 866181"/>
              <a:gd name="connsiteX0" fmla="*/ 185737 w 1909939"/>
              <a:gd name="connsiteY0" fmla="*/ 542331 h 866181"/>
              <a:gd name="connsiteX1" fmla="*/ 128586 w 1909939"/>
              <a:gd name="connsiteY1" fmla="*/ 582813 h 866181"/>
              <a:gd name="connsiteX2" fmla="*/ 85726 w 1909939"/>
              <a:gd name="connsiteY2" fmla="*/ 601862 h 866181"/>
              <a:gd name="connsiteX3" fmla="*/ 11906 w 1909939"/>
              <a:gd name="connsiteY3" fmla="*/ 628056 h 866181"/>
              <a:gd name="connsiteX4" fmla="*/ 33337 w 1909939"/>
              <a:gd name="connsiteY4" fmla="*/ 566143 h 866181"/>
              <a:gd name="connsiteX5" fmla="*/ 0 w 1909939"/>
              <a:gd name="connsiteY5" fmla="*/ 520899 h 866181"/>
              <a:gd name="connsiteX6" fmla="*/ 42863 w 1909939"/>
              <a:gd name="connsiteY6" fmla="*/ 418508 h 866181"/>
              <a:gd name="connsiteX7" fmla="*/ 2381 w 1909939"/>
              <a:gd name="connsiteY7" fmla="*/ 354212 h 866181"/>
              <a:gd name="connsiteX8" fmla="*/ 83343 w 1909939"/>
              <a:gd name="connsiteY8" fmla="*/ 351830 h 866181"/>
              <a:gd name="connsiteX9" fmla="*/ 152401 w 1909939"/>
              <a:gd name="connsiteY9" fmla="*/ 368500 h 866181"/>
              <a:gd name="connsiteX10" fmla="*/ 269081 w 1909939"/>
              <a:gd name="connsiteY10" fmla="*/ 380405 h 866181"/>
              <a:gd name="connsiteX11" fmla="*/ 369094 w 1909939"/>
              <a:gd name="connsiteY11" fmla="*/ 385168 h 866181"/>
              <a:gd name="connsiteX12" fmla="*/ 652463 w 1909939"/>
              <a:gd name="connsiteY12" fmla="*/ 380406 h 866181"/>
              <a:gd name="connsiteX13" fmla="*/ 1042987 w 1909939"/>
              <a:gd name="connsiteY13" fmla="*/ 375644 h 866181"/>
              <a:gd name="connsiteX14" fmla="*/ 1345406 w 1909939"/>
              <a:gd name="connsiteY14" fmla="*/ 378025 h 866181"/>
              <a:gd name="connsiteX15" fmla="*/ 1466850 w 1909939"/>
              <a:gd name="connsiteY15" fmla="*/ 370881 h 866181"/>
              <a:gd name="connsiteX16" fmla="*/ 1531143 w 1909939"/>
              <a:gd name="connsiteY16" fmla="*/ 294682 h 866181"/>
              <a:gd name="connsiteX17" fmla="*/ 1557337 w 1909939"/>
              <a:gd name="connsiteY17" fmla="*/ 230388 h 866181"/>
              <a:gd name="connsiteX18" fmla="*/ 1581150 w 1909939"/>
              <a:gd name="connsiteY18" fmla="*/ 173237 h 866181"/>
              <a:gd name="connsiteX19" fmla="*/ 1595437 w 1909939"/>
              <a:gd name="connsiteY19" fmla="*/ 113706 h 866181"/>
              <a:gd name="connsiteX20" fmla="*/ 1590675 w 1909939"/>
              <a:gd name="connsiteY20" fmla="*/ 85131 h 866181"/>
              <a:gd name="connsiteX21" fmla="*/ 1562100 w 1909939"/>
              <a:gd name="connsiteY21" fmla="*/ 63700 h 866181"/>
              <a:gd name="connsiteX22" fmla="*/ 1533526 w 1909939"/>
              <a:gd name="connsiteY22" fmla="*/ 35124 h 866181"/>
              <a:gd name="connsiteX23" fmla="*/ 1540668 w 1909939"/>
              <a:gd name="connsiteY23" fmla="*/ 4168 h 866181"/>
              <a:gd name="connsiteX24" fmla="*/ 1566862 w 1909939"/>
              <a:gd name="connsiteY24" fmla="*/ 1787 h 866181"/>
              <a:gd name="connsiteX25" fmla="*/ 1600200 w 1909939"/>
              <a:gd name="connsiteY25" fmla="*/ 13693 h 866181"/>
              <a:gd name="connsiteX26" fmla="*/ 1643062 w 1909939"/>
              <a:gd name="connsiteY26" fmla="*/ 27981 h 866181"/>
              <a:gd name="connsiteX27" fmla="*/ 1688306 w 1909939"/>
              <a:gd name="connsiteY27" fmla="*/ 32743 h 866181"/>
              <a:gd name="connsiteX28" fmla="*/ 1716881 w 1909939"/>
              <a:gd name="connsiteY28" fmla="*/ 42268 h 866181"/>
              <a:gd name="connsiteX29" fmla="*/ 1731169 w 1909939"/>
              <a:gd name="connsiteY29" fmla="*/ 61319 h 866181"/>
              <a:gd name="connsiteX30" fmla="*/ 1697831 w 1909939"/>
              <a:gd name="connsiteY30" fmla="*/ 87512 h 866181"/>
              <a:gd name="connsiteX31" fmla="*/ 1647825 w 1909939"/>
              <a:gd name="connsiteY31" fmla="*/ 120850 h 866181"/>
              <a:gd name="connsiteX32" fmla="*/ 1635919 w 1909939"/>
              <a:gd name="connsiteY32" fmla="*/ 154187 h 866181"/>
              <a:gd name="connsiteX33" fmla="*/ 1621631 w 1909939"/>
              <a:gd name="connsiteY33" fmla="*/ 204194 h 866181"/>
              <a:gd name="connsiteX34" fmla="*/ 1619251 w 1909939"/>
              <a:gd name="connsiteY34" fmla="*/ 266106 h 866181"/>
              <a:gd name="connsiteX35" fmla="*/ 1628775 w 1909939"/>
              <a:gd name="connsiteY35" fmla="*/ 332781 h 866181"/>
              <a:gd name="connsiteX36" fmla="*/ 1657350 w 1909939"/>
              <a:gd name="connsiteY36" fmla="*/ 363737 h 866181"/>
              <a:gd name="connsiteX37" fmla="*/ 1738312 w 1909939"/>
              <a:gd name="connsiteY37" fmla="*/ 368500 h 866181"/>
              <a:gd name="connsiteX38" fmla="*/ 1785937 w 1909939"/>
              <a:gd name="connsiteY38" fmla="*/ 366118 h 866181"/>
              <a:gd name="connsiteX39" fmla="*/ 1828798 w 1909939"/>
              <a:gd name="connsiteY39" fmla="*/ 344688 h 866181"/>
              <a:gd name="connsiteX40" fmla="*/ 1840706 w 1909939"/>
              <a:gd name="connsiteY40" fmla="*/ 304205 h 866181"/>
              <a:gd name="connsiteX41" fmla="*/ 1852613 w 1909939"/>
              <a:gd name="connsiteY41" fmla="*/ 287537 h 866181"/>
              <a:gd name="connsiteX42" fmla="*/ 1890712 w 1909939"/>
              <a:gd name="connsiteY42" fmla="*/ 261342 h 866181"/>
              <a:gd name="connsiteX43" fmla="*/ 1909762 w 1909939"/>
              <a:gd name="connsiteY43" fmla="*/ 278013 h 866181"/>
              <a:gd name="connsiteX44" fmla="*/ 1900237 w 1909939"/>
              <a:gd name="connsiteY44" fmla="*/ 316112 h 866181"/>
              <a:gd name="connsiteX45" fmla="*/ 1897857 w 1909939"/>
              <a:gd name="connsiteY45" fmla="*/ 356593 h 866181"/>
              <a:gd name="connsiteX46" fmla="*/ 1883569 w 1909939"/>
              <a:gd name="connsiteY46" fmla="*/ 389931 h 866181"/>
              <a:gd name="connsiteX47" fmla="*/ 1893094 w 1909939"/>
              <a:gd name="connsiteY47" fmla="*/ 430411 h 866181"/>
              <a:gd name="connsiteX48" fmla="*/ 1895474 w 1909939"/>
              <a:gd name="connsiteY48" fmla="*/ 478036 h 866181"/>
              <a:gd name="connsiteX49" fmla="*/ 1878805 w 1909939"/>
              <a:gd name="connsiteY49" fmla="*/ 492325 h 866181"/>
              <a:gd name="connsiteX50" fmla="*/ 1843086 w 1909939"/>
              <a:gd name="connsiteY50" fmla="*/ 480418 h 866181"/>
              <a:gd name="connsiteX51" fmla="*/ 1821657 w 1909939"/>
              <a:gd name="connsiteY51" fmla="*/ 435174 h 866181"/>
              <a:gd name="connsiteX52" fmla="*/ 1778793 w 1909939"/>
              <a:gd name="connsiteY52" fmla="*/ 430412 h 866181"/>
              <a:gd name="connsiteX53" fmla="*/ 1728787 w 1909939"/>
              <a:gd name="connsiteY53" fmla="*/ 420887 h 866181"/>
              <a:gd name="connsiteX54" fmla="*/ 1697830 w 1909939"/>
              <a:gd name="connsiteY54" fmla="*/ 423268 h 866181"/>
              <a:gd name="connsiteX55" fmla="*/ 1664494 w 1909939"/>
              <a:gd name="connsiteY55" fmla="*/ 430412 h 866181"/>
              <a:gd name="connsiteX56" fmla="*/ 1650206 w 1909939"/>
              <a:gd name="connsiteY56" fmla="*/ 456606 h 866181"/>
              <a:gd name="connsiteX57" fmla="*/ 1652587 w 1909939"/>
              <a:gd name="connsiteY57" fmla="*/ 518518 h 866181"/>
              <a:gd name="connsiteX58" fmla="*/ 1657350 w 1909939"/>
              <a:gd name="connsiteY58" fmla="*/ 532806 h 866181"/>
              <a:gd name="connsiteX59" fmla="*/ 1662112 w 1909939"/>
              <a:gd name="connsiteY59" fmla="*/ 549475 h 866181"/>
              <a:gd name="connsiteX60" fmla="*/ 1666875 w 1909939"/>
              <a:gd name="connsiteY60" fmla="*/ 556618 h 866181"/>
              <a:gd name="connsiteX61" fmla="*/ 1676400 w 1909939"/>
              <a:gd name="connsiteY61" fmla="*/ 568525 h 866181"/>
              <a:gd name="connsiteX62" fmla="*/ 1678781 w 1909939"/>
              <a:gd name="connsiteY62" fmla="*/ 575668 h 866181"/>
              <a:gd name="connsiteX63" fmla="*/ 1688306 w 1909939"/>
              <a:gd name="connsiteY63" fmla="*/ 589956 h 866181"/>
              <a:gd name="connsiteX64" fmla="*/ 1693069 w 1909939"/>
              <a:gd name="connsiteY64" fmla="*/ 597100 h 866181"/>
              <a:gd name="connsiteX65" fmla="*/ 1697831 w 1909939"/>
              <a:gd name="connsiteY65" fmla="*/ 611387 h 866181"/>
              <a:gd name="connsiteX66" fmla="*/ 1707356 w 1909939"/>
              <a:gd name="connsiteY66" fmla="*/ 625675 h 866181"/>
              <a:gd name="connsiteX67" fmla="*/ 1714500 w 1909939"/>
              <a:gd name="connsiteY67" fmla="*/ 647106 h 866181"/>
              <a:gd name="connsiteX68" fmla="*/ 1716881 w 1909939"/>
              <a:gd name="connsiteY68" fmla="*/ 654250 h 866181"/>
              <a:gd name="connsiteX69" fmla="*/ 1731169 w 1909939"/>
              <a:gd name="connsiteY69" fmla="*/ 661393 h 866181"/>
              <a:gd name="connsiteX70" fmla="*/ 1781175 w 1909939"/>
              <a:gd name="connsiteY70" fmla="*/ 654250 h 866181"/>
              <a:gd name="connsiteX71" fmla="*/ 1788319 w 1909939"/>
              <a:gd name="connsiteY71" fmla="*/ 649487 h 866181"/>
              <a:gd name="connsiteX72" fmla="*/ 1802606 w 1909939"/>
              <a:gd name="connsiteY72" fmla="*/ 644725 h 866181"/>
              <a:gd name="connsiteX73" fmla="*/ 1809750 w 1909939"/>
              <a:gd name="connsiteY73" fmla="*/ 639962 h 866181"/>
              <a:gd name="connsiteX74" fmla="*/ 1852612 w 1909939"/>
              <a:gd name="connsiteY74" fmla="*/ 639962 h 866181"/>
              <a:gd name="connsiteX75" fmla="*/ 1859756 w 1909939"/>
              <a:gd name="connsiteY75" fmla="*/ 644725 h 866181"/>
              <a:gd name="connsiteX76" fmla="*/ 1862137 w 1909939"/>
              <a:gd name="connsiteY76" fmla="*/ 651868 h 866181"/>
              <a:gd name="connsiteX77" fmla="*/ 1866900 w 1909939"/>
              <a:gd name="connsiteY77" fmla="*/ 659012 h 866181"/>
              <a:gd name="connsiteX78" fmla="*/ 1864519 w 1909939"/>
              <a:gd name="connsiteY78" fmla="*/ 692350 h 866181"/>
              <a:gd name="connsiteX79" fmla="*/ 1857375 w 1909939"/>
              <a:gd name="connsiteY79" fmla="*/ 699493 h 866181"/>
              <a:gd name="connsiteX80" fmla="*/ 1854994 w 1909939"/>
              <a:gd name="connsiteY80" fmla="*/ 706637 h 866181"/>
              <a:gd name="connsiteX81" fmla="*/ 1840706 w 1909939"/>
              <a:gd name="connsiteY81" fmla="*/ 718543 h 866181"/>
              <a:gd name="connsiteX82" fmla="*/ 1833562 w 1909939"/>
              <a:gd name="connsiteY82" fmla="*/ 720925 h 866181"/>
              <a:gd name="connsiteX83" fmla="*/ 1826419 w 1909939"/>
              <a:gd name="connsiteY83" fmla="*/ 725687 h 866181"/>
              <a:gd name="connsiteX84" fmla="*/ 1793081 w 1909939"/>
              <a:gd name="connsiteY84" fmla="*/ 735212 h 866181"/>
              <a:gd name="connsiteX85" fmla="*/ 1785937 w 1909939"/>
              <a:gd name="connsiteY85" fmla="*/ 737593 h 866181"/>
              <a:gd name="connsiteX86" fmla="*/ 1771650 w 1909939"/>
              <a:gd name="connsiteY86" fmla="*/ 747118 h 866181"/>
              <a:gd name="connsiteX87" fmla="*/ 1762125 w 1909939"/>
              <a:gd name="connsiteY87" fmla="*/ 759025 h 866181"/>
              <a:gd name="connsiteX88" fmla="*/ 1754981 w 1909939"/>
              <a:gd name="connsiteY88" fmla="*/ 780456 h 866181"/>
              <a:gd name="connsiteX89" fmla="*/ 1752600 w 1909939"/>
              <a:gd name="connsiteY89" fmla="*/ 787600 h 866181"/>
              <a:gd name="connsiteX90" fmla="*/ 1747837 w 1909939"/>
              <a:gd name="connsiteY90" fmla="*/ 794743 h 866181"/>
              <a:gd name="connsiteX91" fmla="*/ 1745456 w 1909939"/>
              <a:gd name="connsiteY91" fmla="*/ 832843 h 866181"/>
              <a:gd name="connsiteX92" fmla="*/ 1743075 w 1909939"/>
              <a:gd name="connsiteY92" fmla="*/ 839987 h 866181"/>
              <a:gd name="connsiteX93" fmla="*/ 1733550 w 1909939"/>
              <a:gd name="connsiteY93" fmla="*/ 854275 h 866181"/>
              <a:gd name="connsiteX94" fmla="*/ 1712119 w 1909939"/>
              <a:gd name="connsiteY94" fmla="*/ 863800 h 866181"/>
              <a:gd name="connsiteX95" fmla="*/ 1704975 w 1909939"/>
              <a:gd name="connsiteY95" fmla="*/ 866181 h 866181"/>
              <a:gd name="connsiteX96" fmla="*/ 1688306 w 1909939"/>
              <a:gd name="connsiteY96" fmla="*/ 863800 h 866181"/>
              <a:gd name="connsiteX97" fmla="*/ 1678781 w 1909939"/>
              <a:gd name="connsiteY97" fmla="*/ 849512 h 866181"/>
              <a:gd name="connsiteX98" fmla="*/ 1674019 w 1909939"/>
              <a:gd name="connsiteY98" fmla="*/ 842368 h 866181"/>
              <a:gd name="connsiteX99" fmla="*/ 1676400 w 1909939"/>
              <a:gd name="connsiteY99" fmla="*/ 806650 h 866181"/>
              <a:gd name="connsiteX100" fmla="*/ 1678781 w 1909939"/>
              <a:gd name="connsiteY100" fmla="*/ 799506 h 866181"/>
              <a:gd name="connsiteX101" fmla="*/ 1676400 w 1909939"/>
              <a:gd name="connsiteY101" fmla="*/ 739975 h 866181"/>
              <a:gd name="connsiteX102" fmla="*/ 1671637 w 1909939"/>
              <a:gd name="connsiteY102" fmla="*/ 725687 h 866181"/>
              <a:gd name="connsiteX103" fmla="*/ 1664494 w 1909939"/>
              <a:gd name="connsiteY103" fmla="*/ 711400 h 866181"/>
              <a:gd name="connsiteX104" fmla="*/ 1657350 w 1909939"/>
              <a:gd name="connsiteY104" fmla="*/ 706637 h 866181"/>
              <a:gd name="connsiteX105" fmla="*/ 1654969 w 1909939"/>
              <a:gd name="connsiteY105" fmla="*/ 699493 h 866181"/>
              <a:gd name="connsiteX106" fmla="*/ 1645444 w 1909939"/>
              <a:gd name="connsiteY106" fmla="*/ 685206 h 866181"/>
              <a:gd name="connsiteX107" fmla="*/ 1643062 w 1909939"/>
              <a:gd name="connsiteY107" fmla="*/ 678062 h 866181"/>
              <a:gd name="connsiteX108" fmla="*/ 1635919 w 1909939"/>
              <a:gd name="connsiteY108" fmla="*/ 673300 h 866181"/>
              <a:gd name="connsiteX109" fmla="*/ 1624012 w 1909939"/>
              <a:gd name="connsiteY109" fmla="*/ 651868 h 866181"/>
              <a:gd name="connsiteX110" fmla="*/ 1619250 w 1909939"/>
              <a:gd name="connsiteY110" fmla="*/ 644725 h 866181"/>
              <a:gd name="connsiteX111" fmla="*/ 1614487 w 1909939"/>
              <a:gd name="connsiteY111" fmla="*/ 637581 h 866181"/>
              <a:gd name="connsiteX112" fmla="*/ 1609725 w 1909939"/>
              <a:gd name="connsiteY112" fmla="*/ 620912 h 866181"/>
              <a:gd name="connsiteX113" fmla="*/ 1604962 w 1909939"/>
              <a:gd name="connsiteY113" fmla="*/ 606625 h 866181"/>
              <a:gd name="connsiteX114" fmla="*/ 1602581 w 1909939"/>
              <a:gd name="connsiteY114" fmla="*/ 599481 h 866181"/>
              <a:gd name="connsiteX115" fmla="*/ 1597819 w 1909939"/>
              <a:gd name="connsiteY115" fmla="*/ 582812 h 866181"/>
              <a:gd name="connsiteX116" fmla="*/ 1590675 w 1909939"/>
              <a:gd name="connsiteY116" fmla="*/ 575668 h 866181"/>
              <a:gd name="connsiteX117" fmla="*/ 1585912 w 1909939"/>
              <a:gd name="connsiteY117" fmla="*/ 568525 h 866181"/>
              <a:gd name="connsiteX118" fmla="*/ 1571625 w 1909939"/>
              <a:gd name="connsiteY118" fmla="*/ 559000 h 866181"/>
              <a:gd name="connsiteX119" fmla="*/ 1557337 w 1909939"/>
              <a:gd name="connsiteY119" fmla="*/ 547093 h 866181"/>
              <a:gd name="connsiteX120" fmla="*/ 1547812 w 1909939"/>
              <a:gd name="connsiteY120" fmla="*/ 537568 h 866181"/>
              <a:gd name="connsiteX121" fmla="*/ 1538287 w 1909939"/>
              <a:gd name="connsiteY121" fmla="*/ 528043 h 866181"/>
              <a:gd name="connsiteX122" fmla="*/ 1526381 w 1909939"/>
              <a:gd name="connsiteY122" fmla="*/ 513756 h 866181"/>
              <a:gd name="connsiteX123" fmla="*/ 1521619 w 1909939"/>
              <a:gd name="connsiteY123" fmla="*/ 506612 h 866181"/>
              <a:gd name="connsiteX124" fmla="*/ 1514475 w 1909939"/>
              <a:gd name="connsiteY124" fmla="*/ 504231 h 866181"/>
              <a:gd name="connsiteX125" fmla="*/ 1502569 w 1909939"/>
              <a:gd name="connsiteY125" fmla="*/ 492325 h 866181"/>
              <a:gd name="connsiteX126" fmla="*/ 1490662 w 1909939"/>
              <a:gd name="connsiteY126" fmla="*/ 478037 h 866181"/>
              <a:gd name="connsiteX127" fmla="*/ 1469231 w 1909939"/>
              <a:gd name="connsiteY127" fmla="*/ 468512 h 866181"/>
              <a:gd name="connsiteX128" fmla="*/ 1231106 w 1909939"/>
              <a:gd name="connsiteY128" fmla="*/ 466131 h 866181"/>
              <a:gd name="connsiteX129" fmla="*/ 1031081 w 1909939"/>
              <a:gd name="connsiteY129" fmla="*/ 456606 h 866181"/>
              <a:gd name="connsiteX130" fmla="*/ 840581 w 1909939"/>
              <a:gd name="connsiteY130" fmla="*/ 454225 h 866181"/>
              <a:gd name="connsiteX131" fmla="*/ 750094 w 1909939"/>
              <a:gd name="connsiteY131" fmla="*/ 451843 h 866181"/>
              <a:gd name="connsiteX132" fmla="*/ 500063 w 1909939"/>
              <a:gd name="connsiteY132" fmla="*/ 458987 h 866181"/>
              <a:gd name="connsiteX133" fmla="*/ 347662 w 1909939"/>
              <a:gd name="connsiteY133" fmla="*/ 478037 h 866181"/>
              <a:gd name="connsiteX134" fmla="*/ 250031 w 1909939"/>
              <a:gd name="connsiteY134" fmla="*/ 508993 h 866181"/>
              <a:gd name="connsiteX135" fmla="*/ 185737 w 1909939"/>
              <a:gd name="connsiteY135" fmla="*/ 542331 h 866181"/>
              <a:gd name="connsiteX0" fmla="*/ 185737 w 1910023"/>
              <a:gd name="connsiteY0" fmla="*/ 542331 h 866181"/>
              <a:gd name="connsiteX1" fmla="*/ 128586 w 1910023"/>
              <a:gd name="connsiteY1" fmla="*/ 582813 h 866181"/>
              <a:gd name="connsiteX2" fmla="*/ 85726 w 1910023"/>
              <a:gd name="connsiteY2" fmla="*/ 601862 h 866181"/>
              <a:gd name="connsiteX3" fmla="*/ 11906 w 1910023"/>
              <a:gd name="connsiteY3" fmla="*/ 628056 h 866181"/>
              <a:gd name="connsiteX4" fmla="*/ 33337 w 1910023"/>
              <a:gd name="connsiteY4" fmla="*/ 566143 h 866181"/>
              <a:gd name="connsiteX5" fmla="*/ 0 w 1910023"/>
              <a:gd name="connsiteY5" fmla="*/ 520899 h 866181"/>
              <a:gd name="connsiteX6" fmla="*/ 42863 w 1910023"/>
              <a:gd name="connsiteY6" fmla="*/ 418508 h 866181"/>
              <a:gd name="connsiteX7" fmla="*/ 2381 w 1910023"/>
              <a:gd name="connsiteY7" fmla="*/ 354212 h 866181"/>
              <a:gd name="connsiteX8" fmla="*/ 83343 w 1910023"/>
              <a:gd name="connsiteY8" fmla="*/ 351830 h 866181"/>
              <a:gd name="connsiteX9" fmla="*/ 152401 w 1910023"/>
              <a:gd name="connsiteY9" fmla="*/ 368500 h 866181"/>
              <a:gd name="connsiteX10" fmla="*/ 269081 w 1910023"/>
              <a:gd name="connsiteY10" fmla="*/ 380405 h 866181"/>
              <a:gd name="connsiteX11" fmla="*/ 369094 w 1910023"/>
              <a:gd name="connsiteY11" fmla="*/ 385168 h 866181"/>
              <a:gd name="connsiteX12" fmla="*/ 652463 w 1910023"/>
              <a:gd name="connsiteY12" fmla="*/ 380406 h 866181"/>
              <a:gd name="connsiteX13" fmla="*/ 1042987 w 1910023"/>
              <a:gd name="connsiteY13" fmla="*/ 375644 h 866181"/>
              <a:gd name="connsiteX14" fmla="*/ 1345406 w 1910023"/>
              <a:gd name="connsiteY14" fmla="*/ 378025 h 866181"/>
              <a:gd name="connsiteX15" fmla="*/ 1466850 w 1910023"/>
              <a:gd name="connsiteY15" fmla="*/ 370881 h 866181"/>
              <a:gd name="connsiteX16" fmla="*/ 1531143 w 1910023"/>
              <a:gd name="connsiteY16" fmla="*/ 294682 h 866181"/>
              <a:gd name="connsiteX17" fmla="*/ 1557337 w 1910023"/>
              <a:gd name="connsiteY17" fmla="*/ 230388 h 866181"/>
              <a:gd name="connsiteX18" fmla="*/ 1581150 w 1910023"/>
              <a:gd name="connsiteY18" fmla="*/ 173237 h 866181"/>
              <a:gd name="connsiteX19" fmla="*/ 1595437 w 1910023"/>
              <a:gd name="connsiteY19" fmla="*/ 113706 h 866181"/>
              <a:gd name="connsiteX20" fmla="*/ 1590675 w 1910023"/>
              <a:gd name="connsiteY20" fmla="*/ 85131 h 866181"/>
              <a:gd name="connsiteX21" fmla="*/ 1562100 w 1910023"/>
              <a:gd name="connsiteY21" fmla="*/ 63700 h 866181"/>
              <a:gd name="connsiteX22" fmla="*/ 1533526 w 1910023"/>
              <a:gd name="connsiteY22" fmla="*/ 35124 h 866181"/>
              <a:gd name="connsiteX23" fmla="*/ 1540668 w 1910023"/>
              <a:gd name="connsiteY23" fmla="*/ 4168 h 866181"/>
              <a:gd name="connsiteX24" fmla="*/ 1566862 w 1910023"/>
              <a:gd name="connsiteY24" fmla="*/ 1787 h 866181"/>
              <a:gd name="connsiteX25" fmla="*/ 1600200 w 1910023"/>
              <a:gd name="connsiteY25" fmla="*/ 13693 h 866181"/>
              <a:gd name="connsiteX26" fmla="*/ 1643062 w 1910023"/>
              <a:gd name="connsiteY26" fmla="*/ 27981 h 866181"/>
              <a:gd name="connsiteX27" fmla="*/ 1688306 w 1910023"/>
              <a:gd name="connsiteY27" fmla="*/ 32743 h 866181"/>
              <a:gd name="connsiteX28" fmla="*/ 1716881 w 1910023"/>
              <a:gd name="connsiteY28" fmla="*/ 42268 h 866181"/>
              <a:gd name="connsiteX29" fmla="*/ 1731169 w 1910023"/>
              <a:gd name="connsiteY29" fmla="*/ 61319 h 866181"/>
              <a:gd name="connsiteX30" fmla="*/ 1697831 w 1910023"/>
              <a:gd name="connsiteY30" fmla="*/ 87512 h 866181"/>
              <a:gd name="connsiteX31" fmla="*/ 1647825 w 1910023"/>
              <a:gd name="connsiteY31" fmla="*/ 120850 h 866181"/>
              <a:gd name="connsiteX32" fmla="*/ 1635919 w 1910023"/>
              <a:gd name="connsiteY32" fmla="*/ 154187 h 866181"/>
              <a:gd name="connsiteX33" fmla="*/ 1621631 w 1910023"/>
              <a:gd name="connsiteY33" fmla="*/ 204194 h 866181"/>
              <a:gd name="connsiteX34" fmla="*/ 1619251 w 1910023"/>
              <a:gd name="connsiteY34" fmla="*/ 266106 h 866181"/>
              <a:gd name="connsiteX35" fmla="*/ 1628775 w 1910023"/>
              <a:gd name="connsiteY35" fmla="*/ 332781 h 866181"/>
              <a:gd name="connsiteX36" fmla="*/ 1657350 w 1910023"/>
              <a:gd name="connsiteY36" fmla="*/ 363737 h 866181"/>
              <a:gd name="connsiteX37" fmla="*/ 1738312 w 1910023"/>
              <a:gd name="connsiteY37" fmla="*/ 368500 h 866181"/>
              <a:gd name="connsiteX38" fmla="*/ 1785937 w 1910023"/>
              <a:gd name="connsiteY38" fmla="*/ 366118 h 866181"/>
              <a:gd name="connsiteX39" fmla="*/ 1828798 w 1910023"/>
              <a:gd name="connsiteY39" fmla="*/ 344688 h 866181"/>
              <a:gd name="connsiteX40" fmla="*/ 1840706 w 1910023"/>
              <a:gd name="connsiteY40" fmla="*/ 304205 h 866181"/>
              <a:gd name="connsiteX41" fmla="*/ 1852613 w 1910023"/>
              <a:gd name="connsiteY41" fmla="*/ 287537 h 866181"/>
              <a:gd name="connsiteX42" fmla="*/ 1888331 w 1910023"/>
              <a:gd name="connsiteY42" fmla="*/ 278011 h 866181"/>
              <a:gd name="connsiteX43" fmla="*/ 1909762 w 1910023"/>
              <a:gd name="connsiteY43" fmla="*/ 278013 h 866181"/>
              <a:gd name="connsiteX44" fmla="*/ 1900237 w 1910023"/>
              <a:gd name="connsiteY44" fmla="*/ 316112 h 866181"/>
              <a:gd name="connsiteX45" fmla="*/ 1897857 w 1910023"/>
              <a:gd name="connsiteY45" fmla="*/ 356593 h 866181"/>
              <a:gd name="connsiteX46" fmla="*/ 1883569 w 1910023"/>
              <a:gd name="connsiteY46" fmla="*/ 389931 h 866181"/>
              <a:gd name="connsiteX47" fmla="*/ 1893094 w 1910023"/>
              <a:gd name="connsiteY47" fmla="*/ 430411 h 866181"/>
              <a:gd name="connsiteX48" fmla="*/ 1895474 w 1910023"/>
              <a:gd name="connsiteY48" fmla="*/ 478036 h 866181"/>
              <a:gd name="connsiteX49" fmla="*/ 1878805 w 1910023"/>
              <a:gd name="connsiteY49" fmla="*/ 492325 h 866181"/>
              <a:gd name="connsiteX50" fmla="*/ 1843086 w 1910023"/>
              <a:gd name="connsiteY50" fmla="*/ 480418 h 866181"/>
              <a:gd name="connsiteX51" fmla="*/ 1821657 w 1910023"/>
              <a:gd name="connsiteY51" fmla="*/ 435174 h 866181"/>
              <a:gd name="connsiteX52" fmla="*/ 1778793 w 1910023"/>
              <a:gd name="connsiteY52" fmla="*/ 430412 h 866181"/>
              <a:gd name="connsiteX53" fmla="*/ 1728787 w 1910023"/>
              <a:gd name="connsiteY53" fmla="*/ 420887 h 866181"/>
              <a:gd name="connsiteX54" fmla="*/ 1697830 w 1910023"/>
              <a:gd name="connsiteY54" fmla="*/ 423268 h 866181"/>
              <a:gd name="connsiteX55" fmla="*/ 1664494 w 1910023"/>
              <a:gd name="connsiteY55" fmla="*/ 430412 h 866181"/>
              <a:gd name="connsiteX56" fmla="*/ 1650206 w 1910023"/>
              <a:gd name="connsiteY56" fmla="*/ 456606 h 866181"/>
              <a:gd name="connsiteX57" fmla="*/ 1652587 w 1910023"/>
              <a:gd name="connsiteY57" fmla="*/ 518518 h 866181"/>
              <a:gd name="connsiteX58" fmla="*/ 1657350 w 1910023"/>
              <a:gd name="connsiteY58" fmla="*/ 532806 h 866181"/>
              <a:gd name="connsiteX59" fmla="*/ 1662112 w 1910023"/>
              <a:gd name="connsiteY59" fmla="*/ 549475 h 866181"/>
              <a:gd name="connsiteX60" fmla="*/ 1666875 w 1910023"/>
              <a:gd name="connsiteY60" fmla="*/ 556618 h 866181"/>
              <a:gd name="connsiteX61" fmla="*/ 1676400 w 1910023"/>
              <a:gd name="connsiteY61" fmla="*/ 568525 h 866181"/>
              <a:gd name="connsiteX62" fmla="*/ 1678781 w 1910023"/>
              <a:gd name="connsiteY62" fmla="*/ 575668 h 866181"/>
              <a:gd name="connsiteX63" fmla="*/ 1688306 w 1910023"/>
              <a:gd name="connsiteY63" fmla="*/ 589956 h 866181"/>
              <a:gd name="connsiteX64" fmla="*/ 1693069 w 1910023"/>
              <a:gd name="connsiteY64" fmla="*/ 597100 h 866181"/>
              <a:gd name="connsiteX65" fmla="*/ 1697831 w 1910023"/>
              <a:gd name="connsiteY65" fmla="*/ 611387 h 866181"/>
              <a:gd name="connsiteX66" fmla="*/ 1707356 w 1910023"/>
              <a:gd name="connsiteY66" fmla="*/ 625675 h 866181"/>
              <a:gd name="connsiteX67" fmla="*/ 1714500 w 1910023"/>
              <a:gd name="connsiteY67" fmla="*/ 647106 h 866181"/>
              <a:gd name="connsiteX68" fmla="*/ 1716881 w 1910023"/>
              <a:gd name="connsiteY68" fmla="*/ 654250 h 866181"/>
              <a:gd name="connsiteX69" fmla="*/ 1731169 w 1910023"/>
              <a:gd name="connsiteY69" fmla="*/ 661393 h 866181"/>
              <a:gd name="connsiteX70" fmla="*/ 1781175 w 1910023"/>
              <a:gd name="connsiteY70" fmla="*/ 654250 h 866181"/>
              <a:gd name="connsiteX71" fmla="*/ 1788319 w 1910023"/>
              <a:gd name="connsiteY71" fmla="*/ 649487 h 866181"/>
              <a:gd name="connsiteX72" fmla="*/ 1802606 w 1910023"/>
              <a:gd name="connsiteY72" fmla="*/ 644725 h 866181"/>
              <a:gd name="connsiteX73" fmla="*/ 1809750 w 1910023"/>
              <a:gd name="connsiteY73" fmla="*/ 639962 h 866181"/>
              <a:gd name="connsiteX74" fmla="*/ 1852612 w 1910023"/>
              <a:gd name="connsiteY74" fmla="*/ 639962 h 866181"/>
              <a:gd name="connsiteX75" fmla="*/ 1859756 w 1910023"/>
              <a:gd name="connsiteY75" fmla="*/ 644725 h 866181"/>
              <a:gd name="connsiteX76" fmla="*/ 1862137 w 1910023"/>
              <a:gd name="connsiteY76" fmla="*/ 651868 h 866181"/>
              <a:gd name="connsiteX77" fmla="*/ 1866900 w 1910023"/>
              <a:gd name="connsiteY77" fmla="*/ 659012 h 866181"/>
              <a:gd name="connsiteX78" fmla="*/ 1864519 w 1910023"/>
              <a:gd name="connsiteY78" fmla="*/ 692350 h 866181"/>
              <a:gd name="connsiteX79" fmla="*/ 1857375 w 1910023"/>
              <a:gd name="connsiteY79" fmla="*/ 699493 h 866181"/>
              <a:gd name="connsiteX80" fmla="*/ 1854994 w 1910023"/>
              <a:gd name="connsiteY80" fmla="*/ 706637 h 866181"/>
              <a:gd name="connsiteX81" fmla="*/ 1840706 w 1910023"/>
              <a:gd name="connsiteY81" fmla="*/ 718543 h 866181"/>
              <a:gd name="connsiteX82" fmla="*/ 1833562 w 1910023"/>
              <a:gd name="connsiteY82" fmla="*/ 720925 h 866181"/>
              <a:gd name="connsiteX83" fmla="*/ 1826419 w 1910023"/>
              <a:gd name="connsiteY83" fmla="*/ 725687 h 866181"/>
              <a:gd name="connsiteX84" fmla="*/ 1793081 w 1910023"/>
              <a:gd name="connsiteY84" fmla="*/ 735212 h 866181"/>
              <a:gd name="connsiteX85" fmla="*/ 1785937 w 1910023"/>
              <a:gd name="connsiteY85" fmla="*/ 737593 h 866181"/>
              <a:gd name="connsiteX86" fmla="*/ 1771650 w 1910023"/>
              <a:gd name="connsiteY86" fmla="*/ 747118 h 866181"/>
              <a:gd name="connsiteX87" fmla="*/ 1762125 w 1910023"/>
              <a:gd name="connsiteY87" fmla="*/ 759025 h 866181"/>
              <a:gd name="connsiteX88" fmla="*/ 1754981 w 1910023"/>
              <a:gd name="connsiteY88" fmla="*/ 780456 h 866181"/>
              <a:gd name="connsiteX89" fmla="*/ 1752600 w 1910023"/>
              <a:gd name="connsiteY89" fmla="*/ 787600 h 866181"/>
              <a:gd name="connsiteX90" fmla="*/ 1747837 w 1910023"/>
              <a:gd name="connsiteY90" fmla="*/ 794743 h 866181"/>
              <a:gd name="connsiteX91" fmla="*/ 1745456 w 1910023"/>
              <a:gd name="connsiteY91" fmla="*/ 832843 h 866181"/>
              <a:gd name="connsiteX92" fmla="*/ 1743075 w 1910023"/>
              <a:gd name="connsiteY92" fmla="*/ 839987 h 866181"/>
              <a:gd name="connsiteX93" fmla="*/ 1733550 w 1910023"/>
              <a:gd name="connsiteY93" fmla="*/ 854275 h 866181"/>
              <a:gd name="connsiteX94" fmla="*/ 1712119 w 1910023"/>
              <a:gd name="connsiteY94" fmla="*/ 863800 h 866181"/>
              <a:gd name="connsiteX95" fmla="*/ 1704975 w 1910023"/>
              <a:gd name="connsiteY95" fmla="*/ 866181 h 866181"/>
              <a:gd name="connsiteX96" fmla="*/ 1688306 w 1910023"/>
              <a:gd name="connsiteY96" fmla="*/ 863800 h 866181"/>
              <a:gd name="connsiteX97" fmla="*/ 1678781 w 1910023"/>
              <a:gd name="connsiteY97" fmla="*/ 849512 h 866181"/>
              <a:gd name="connsiteX98" fmla="*/ 1674019 w 1910023"/>
              <a:gd name="connsiteY98" fmla="*/ 842368 h 866181"/>
              <a:gd name="connsiteX99" fmla="*/ 1676400 w 1910023"/>
              <a:gd name="connsiteY99" fmla="*/ 806650 h 866181"/>
              <a:gd name="connsiteX100" fmla="*/ 1678781 w 1910023"/>
              <a:gd name="connsiteY100" fmla="*/ 799506 h 866181"/>
              <a:gd name="connsiteX101" fmla="*/ 1676400 w 1910023"/>
              <a:gd name="connsiteY101" fmla="*/ 739975 h 866181"/>
              <a:gd name="connsiteX102" fmla="*/ 1671637 w 1910023"/>
              <a:gd name="connsiteY102" fmla="*/ 725687 h 866181"/>
              <a:gd name="connsiteX103" fmla="*/ 1664494 w 1910023"/>
              <a:gd name="connsiteY103" fmla="*/ 711400 h 866181"/>
              <a:gd name="connsiteX104" fmla="*/ 1657350 w 1910023"/>
              <a:gd name="connsiteY104" fmla="*/ 706637 h 866181"/>
              <a:gd name="connsiteX105" fmla="*/ 1654969 w 1910023"/>
              <a:gd name="connsiteY105" fmla="*/ 699493 h 866181"/>
              <a:gd name="connsiteX106" fmla="*/ 1645444 w 1910023"/>
              <a:gd name="connsiteY106" fmla="*/ 685206 h 866181"/>
              <a:gd name="connsiteX107" fmla="*/ 1643062 w 1910023"/>
              <a:gd name="connsiteY107" fmla="*/ 678062 h 866181"/>
              <a:gd name="connsiteX108" fmla="*/ 1635919 w 1910023"/>
              <a:gd name="connsiteY108" fmla="*/ 673300 h 866181"/>
              <a:gd name="connsiteX109" fmla="*/ 1624012 w 1910023"/>
              <a:gd name="connsiteY109" fmla="*/ 651868 h 866181"/>
              <a:gd name="connsiteX110" fmla="*/ 1619250 w 1910023"/>
              <a:gd name="connsiteY110" fmla="*/ 644725 h 866181"/>
              <a:gd name="connsiteX111" fmla="*/ 1614487 w 1910023"/>
              <a:gd name="connsiteY111" fmla="*/ 637581 h 866181"/>
              <a:gd name="connsiteX112" fmla="*/ 1609725 w 1910023"/>
              <a:gd name="connsiteY112" fmla="*/ 620912 h 866181"/>
              <a:gd name="connsiteX113" fmla="*/ 1604962 w 1910023"/>
              <a:gd name="connsiteY113" fmla="*/ 606625 h 866181"/>
              <a:gd name="connsiteX114" fmla="*/ 1602581 w 1910023"/>
              <a:gd name="connsiteY114" fmla="*/ 599481 h 866181"/>
              <a:gd name="connsiteX115" fmla="*/ 1597819 w 1910023"/>
              <a:gd name="connsiteY115" fmla="*/ 582812 h 866181"/>
              <a:gd name="connsiteX116" fmla="*/ 1590675 w 1910023"/>
              <a:gd name="connsiteY116" fmla="*/ 575668 h 866181"/>
              <a:gd name="connsiteX117" fmla="*/ 1585912 w 1910023"/>
              <a:gd name="connsiteY117" fmla="*/ 568525 h 866181"/>
              <a:gd name="connsiteX118" fmla="*/ 1571625 w 1910023"/>
              <a:gd name="connsiteY118" fmla="*/ 559000 h 866181"/>
              <a:gd name="connsiteX119" fmla="*/ 1557337 w 1910023"/>
              <a:gd name="connsiteY119" fmla="*/ 547093 h 866181"/>
              <a:gd name="connsiteX120" fmla="*/ 1547812 w 1910023"/>
              <a:gd name="connsiteY120" fmla="*/ 537568 h 866181"/>
              <a:gd name="connsiteX121" fmla="*/ 1538287 w 1910023"/>
              <a:gd name="connsiteY121" fmla="*/ 528043 h 866181"/>
              <a:gd name="connsiteX122" fmla="*/ 1526381 w 1910023"/>
              <a:gd name="connsiteY122" fmla="*/ 513756 h 866181"/>
              <a:gd name="connsiteX123" fmla="*/ 1521619 w 1910023"/>
              <a:gd name="connsiteY123" fmla="*/ 506612 h 866181"/>
              <a:gd name="connsiteX124" fmla="*/ 1514475 w 1910023"/>
              <a:gd name="connsiteY124" fmla="*/ 504231 h 866181"/>
              <a:gd name="connsiteX125" fmla="*/ 1502569 w 1910023"/>
              <a:gd name="connsiteY125" fmla="*/ 492325 h 866181"/>
              <a:gd name="connsiteX126" fmla="*/ 1490662 w 1910023"/>
              <a:gd name="connsiteY126" fmla="*/ 478037 h 866181"/>
              <a:gd name="connsiteX127" fmla="*/ 1469231 w 1910023"/>
              <a:gd name="connsiteY127" fmla="*/ 468512 h 866181"/>
              <a:gd name="connsiteX128" fmla="*/ 1231106 w 1910023"/>
              <a:gd name="connsiteY128" fmla="*/ 466131 h 866181"/>
              <a:gd name="connsiteX129" fmla="*/ 1031081 w 1910023"/>
              <a:gd name="connsiteY129" fmla="*/ 456606 h 866181"/>
              <a:gd name="connsiteX130" fmla="*/ 840581 w 1910023"/>
              <a:gd name="connsiteY130" fmla="*/ 454225 h 866181"/>
              <a:gd name="connsiteX131" fmla="*/ 750094 w 1910023"/>
              <a:gd name="connsiteY131" fmla="*/ 451843 h 866181"/>
              <a:gd name="connsiteX132" fmla="*/ 500063 w 1910023"/>
              <a:gd name="connsiteY132" fmla="*/ 458987 h 866181"/>
              <a:gd name="connsiteX133" fmla="*/ 347662 w 1910023"/>
              <a:gd name="connsiteY133" fmla="*/ 478037 h 866181"/>
              <a:gd name="connsiteX134" fmla="*/ 250031 w 1910023"/>
              <a:gd name="connsiteY134" fmla="*/ 508993 h 866181"/>
              <a:gd name="connsiteX135" fmla="*/ 185737 w 1910023"/>
              <a:gd name="connsiteY135"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52613 w 1902922"/>
              <a:gd name="connsiteY41" fmla="*/ 287537 h 866181"/>
              <a:gd name="connsiteX42" fmla="*/ 1888331 w 1902922"/>
              <a:gd name="connsiteY42" fmla="*/ 278011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97830 w 1902922"/>
              <a:gd name="connsiteY53" fmla="*/ 423268 h 866181"/>
              <a:gd name="connsiteX54" fmla="*/ 1664494 w 1902922"/>
              <a:gd name="connsiteY54" fmla="*/ 430412 h 866181"/>
              <a:gd name="connsiteX55" fmla="*/ 1650206 w 1902922"/>
              <a:gd name="connsiteY55" fmla="*/ 456606 h 866181"/>
              <a:gd name="connsiteX56" fmla="*/ 1652587 w 1902922"/>
              <a:gd name="connsiteY56" fmla="*/ 518518 h 866181"/>
              <a:gd name="connsiteX57" fmla="*/ 1657350 w 1902922"/>
              <a:gd name="connsiteY57" fmla="*/ 532806 h 866181"/>
              <a:gd name="connsiteX58" fmla="*/ 1662112 w 1902922"/>
              <a:gd name="connsiteY58" fmla="*/ 549475 h 866181"/>
              <a:gd name="connsiteX59" fmla="*/ 1666875 w 1902922"/>
              <a:gd name="connsiteY59" fmla="*/ 556618 h 866181"/>
              <a:gd name="connsiteX60" fmla="*/ 1676400 w 1902922"/>
              <a:gd name="connsiteY60" fmla="*/ 568525 h 866181"/>
              <a:gd name="connsiteX61" fmla="*/ 1678781 w 1902922"/>
              <a:gd name="connsiteY61" fmla="*/ 575668 h 866181"/>
              <a:gd name="connsiteX62" fmla="*/ 1688306 w 1902922"/>
              <a:gd name="connsiteY62" fmla="*/ 589956 h 866181"/>
              <a:gd name="connsiteX63" fmla="*/ 1693069 w 1902922"/>
              <a:gd name="connsiteY63" fmla="*/ 597100 h 866181"/>
              <a:gd name="connsiteX64" fmla="*/ 1697831 w 1902922"/>
              <a:gd name="connsiteY64" fmla="*/ 611387 h 866181"/>
              <a:gd name="connsiteX65" fmla="*/ 1707356 w 1902922"/>
              <a:gd name="connsiteY65" fmla="*/ 625675 h 866181"/>
              <a:gd name="connsiteX66" fmla="*/ 1714500 w 1902922"/>
              <a:gd name="connsiteY66" fmla="*/ 647106 h 866181"/>
              <a:gd name="connsiteX67" fmla="*/ 1716881 w 1902922"/>
              <a:gd name="connsiteY67" fmla="*/ 654250 h 866181"/>
              <a:gd name="connsiteX68" fmla="*/ 1731169 w 1902922"/>
              <a:gd name="connsiteY68" fmla="*/ 661393 h 866181"/>
              <a:gd name="connsiteX69" fmla="*/ 1781175 w 1902922"/>
              <a:gd name="connsiteY69" fmla="*/ 654250 h 866181"/>
              <a:gd name="connsiteX70" fmla="*/ 1788319 w 1902922"/>
              <a:gd name="connsiteY70" fmla="*/ 649487 h 866181"/>
              <a:gd name="connsiteX71" fmla="*/ 1802606 w 1902922"/>
              <a:gd name="connsiteY71" fmla="*/ 644725 h 866181"/>
              <a:gd name="connsiteX72" fmla="*/ 1809750 w 1902922"/>
              <a:gd name="connsiteY72" fmla="*/ 639962 h 866181"/>
              <a:gd name="connsiteX73" fmla="*/ 1852612 w 1902922"/>
              <a:gd name="connsiteY73" fmla="*/ 639962 h 866181"/>
              <a:gd name="connsiteX74" fmla="*/ 1859756 w 1902922"/>
              <a:gd name="connsiteY74" fmla="*/ 644725 h 866181"/>
              <a:gd name="connsiteX75" fmla="*/ 1862137 w 1902922"/>
              <a:gd name="connsiteY75" fmla="*/ 651868 h 866181"/>
              <a:gd name="connsiteX76" fmla="*/ 1866900 w 1902922"/>
              <a:gd name="connsiteY76" fmla="*/ 659012 h 866181"/>
              <a:gd name="connsiteX77" fmla="*/ 1864519 w 1902922"/>
              <a:gd name="connsiteY77" fmla="*/ 692350 h 866181"/>
              <a:gd name="connsiteX78" fmla="*/ 1857375 w 1902922"/>
              <a:gd name="connsiteY78" fmla="*/ 699493 h 866181"/>
              <a:gd name="connsiteX79" fmla="*/ 1854994 w 1902922"/>
              <a:gd name="connsiteY79" fmla="*/ 706637 h 866181"/>
              <a:gd name="connsiteX80" fmla="*/ 1840706 w 1902922"/>
              <a:gd name="connsiteY80" fmla="*/ 718543 h 866181"/>
              <a:gd name="connsiteX81" fmla="*/ 1833562 w 1902922"/>
              <a:gd name="connsiteY81" fmla="*/ 720925 h 866181"/>
              <a:gd name="connsiteX82" fmla="*/ 1826419 w 1902922"/>
              <a:gd name="connsiteY82" fmla="*/ 725687 h 866181"/>
              <a:gd name="connsiteX83" fmla="*/ 1793081 w 1902922"/>
              <a:gd name="connsiteY83" fmla="*/ 735212 h 866181"/>
              <a:gd name="connsiteX84" fmla="*/ 1785937 w 1902922"/>
              <a:gd name="connsiteY84" fmla="*/ 737593 h 866181"/>
              <a:gd name="connsiteX85" fmla="*/ 1771650 w 1902922"/>
              <a:gd name="connsiteY85" fmla="*/ 747118 h 866181"/>
              <a:gd name="connsiteX86" fmla="*/ 1762125 w 1902922"/>
              <a:gd name="connsiteY86" fmla="*/ 759025 h 866181"/>
              <a:gd name="connsiteX87" fmla="*/ 1754981 w 1902922"/>
              <a:gd name="connsiteY87" fmla="*/ 780456 h 866181"/>
              <a:gd name="connsiteX88" fmla="*/ 1752600 w 1902922"/>
              <a:gd name="connsiteY88" fmla="*/ 787600 h 866181"/>
              <a:gd name="connsiteX89" fmla="*/ 1747837 w 1902922"/>
              <a:gd name="connsiteY89" fmla="*/ 794743 h 866181"/>
              <a:gd name="connsiteX90" fmla="*/ 1745456 w 1902922"/>
              <a:gd name="connsiteY90" fmla="*/ 832843 h 866181"/>
              <a:gd name="connsiteX91" fmla="*/ 1743075 w 1902922"/>
              <a:gd name="connsiteY91" fmla="*/ 839987 h 866181"/>
              <a:gd name="connsiteX92" fmla="*/ 1733550 w 1902922"/>
              <a:gd name="connsiteY92" fmla="*/ 854275 h 866181"/>
              <a:gd name="connsiteX93" fmla="*/ 1712119 w 1902922"/>
              <a:gd name="connsiteY93" fmla="*/ 863800 h 866181"/>
              <a:gd name="connsiteX94" fmla="*/ 1704975 w 1902922"/>
              <a:gd name="connsiteY94" fmla="*/ 866181 h 866181"/>
              <a:gd name="connsiteX95" fmla="*/ 1688306 w 1902922"/>
              <a:gd name="connsiteY95" fmla="*/ 863800 h 866181"/>
              <a:gd name="connsiteX96" fmla="*/ 1678781 w 1902922"/>
              <a:gd name="connsiteY96" fmla="*/ 849512 h 866181"/>
              <a:gd name="connsiteX97" fmla="*/ 1674019 w 1902922"/>
              <a:gd name="connsiteY97" fmla="*/ 842368 h 866181"/>
              <a:gd name="connsiteX98" fmla="*/ 1676400 w 1902922"/>
              <a:gd name="connsiteY98" fmla="*/ 806650 h 866181"/>
              <a:gd name="connsiteX99" fmla="*/ 1678781 w 1902922"/>
              <a:gd name="connsiteY99" fmla="*/ 799506 h 866181"/>
              <a:gd name="connsiteX100" fmla="*/ 1676400 w 1902922"/>
              <a:gd name="connsiteY100" fmla="*/ 739975 h 866181"/>
              <a:gd name="connsiteX101" fmla="*/ 1671637 w 1902922"/>
              <a:gd name="connsiteY101" fmla="*/ 725687 h 866181"/>
              <a:gd name="connsiteX102" fmla="*/ 1664494 w 1902922"/>
              <a:gd name="connsiteY102" fmla="*/ 711400 h 866181"/>
              <a:gd name="connsiteX103" fmla="*/ 1657350 w 1902922"/>
              <a:gd name="connsiteY103" fmla="*/ 706637 h 866181"/>
              <a:gd name="connsiteX104" fmla="*/ 1654969 w 1902922"/>
              <a:gd name="connsiteY104" fmla="*/ 699493 h 866181"/>
              <a:gd name="connsiteX105" fmla="*/ 1645444 w 1902922"/>
              <a:gd name="connsiteY105" fmla="*/ 685206 h 866181"/>
              <a:gd name="connsiteX106" fmla="*/ 1643062 w 1902922"/>
              <a:gd name="connsiteY106" fmla="*/ 678062 h 866181"/>
              <a:gd name="connsiteX107" fmla="*/ 1635919 w 1902922"/>
              <a:gd name="connsiteY107" fmla="*/ 673300 h 866181"/>
              <a:gd name="connsiteX108" fmla="*/ 1624012 w 1902922"/>
              <a:gd name="connsiteY108" fmla="*/ 651868 h 866181"/>
              <a:gd name="connsiteX109" fmla="*/ 1619250 w 1902922"/>
              <a:gd name="connsiteY109" fmla="*/ 644725 h 866181"/>
              <a:gd name="connsiteX110" fmla="*/ 1614487 w 1902922"/>
              <a:gd name="connsiteY110" fmla="*/ 637581 h 866181"/>
              <a:gd name="connsiteX111" fmla="*/ 1609725 w 1902922"/>
              <a:gd name="connsiteY111" fmla="*/ 620912 h 866181"/>
              <a:gd name="connsiteX112" fmla="*/ 1604962 w 1902922"/>
              <a:gd name="connsiteY112" fmla="*/ 606625 h 866181"/>
              <a:gd name="connsiteX113" fmla="*/ 1602581 w 1902922"/>
              <a:gd name="connsiteY113" fmla="*/ 599481 h 866181"/>
              <a:gd name="connsiteX114" fmla="*/ 1597819 w 1902922"/>
              <a:gd name="connsiteY114" fmla="*/ 582812 h 866181"/>
              <a:gd name="connsiteX115" fmla="*/ 1590675 w 1902922"/>
              <a:gd name="connsiteY115" fmla="*/ 575668 h 866181"/>
              <a:gd name="connsiteX116" fmla="*/ 1585912 w 1902922"/>
              <a:gd name="connsiteY116" fmla="*/ 568525 h 866181"/>
              <a:gd name="connsiteX117" fmla="*/ 1571625 w 1902922"/>
              <a:gd name="connsiteY117" fmla="*/ 559000 h 866181"/>
              <a:gd name="connsiteX118" fmla="*/ 1557337 w 1902922"/>
              <a:gd name="connsiteY118" fmla="*/ 547093 h 866181"/>
              <a:gd name="connsiteX119" fmla="*/ 1547812 w 1902922"/>
              <a:gd name="connsiteY119" fmla="*/ 537568 h 866181"/>
              <a:gd name="connsiteX120" fmla="*/ 1538287 w 1902922"/>
              <a:gd name="connsiteY120" fmla="*/ 528043 h 866181"/>
              <a:gd name="connsiteX121" fmla="*/ 1526381 w 1902922"/>
              <a:gd name="connsiteY121" fmla="*/ 513756 h 866181"/>
              <a:gd name="connsiteX122" fmla="*/ 1521619 w 1902922"/>
              <a:gd name="connsiteY122" fmla="*/ 506612 h 866181"/>
              <a:gd name="connsiteX123" fmla="*/ 1514475 w 1902922"/>
              <a:gd name="connsiteY123" fmla="*/ 504231 h 866181"/>
              <a:gd name="connsiteX124" fmla="*/ 1502569 w 1902922"/>
              <a:gd name="connsiteY124" fmla="*/ 492325 h 866181"/>
              <a:gd name="connsiteX125" fmla="*/ 1490662 w 1902922"/>
              <a:gd name="connsiteY125" fmla="*/ 478037 h 866181"/>
              <a:gd name="connsiteX126" fmla="*/ 1469231 w 1902922"/>
              <a:gd name="connsiteY126" fmla="*/ 468512 h 866181"/>
              <a:gd name="connsiteX127" fmla="*/ 1231106 w 1902922"/>
              <a:gd name="connsiteY127" fmla="*/ 466131 h 866181"/>
              <a:gd name="connsiteX128" fmla="*/ 1031081 w 1902922"/>
              <a:gd name="connsiteY128" fmla="*/ 456606 h 866181"/>
              <a:gd name="connsiteX129" fmla="*/ 840581 w 1902922"/>
              <a:gd name="connsiteY129" fmla="*/ 454225 h 866181"/>
              <a:gd name="connsiteX130" fmla="*/ 750094 w 1902922"/>
              <a:gd name="connsiteY130" fmla="*/ 451843 h 866181"/>
              <a:gd name="connsiteX131" fmla="*/ 500063 w 1902922"/>
              <a:gd name="connsiteY131" fmla="*/ 458987 h 866181"/>
              <a:gd name="connsiteX132" fmla="*/ 347662 w 1902922"/>
              <a:gd name="connsiteY132" fmla="*/ 478037 h 866181"/>
              <a:gd name="connsiteX133" fmla="*/ 250031 w 1902922"/>
              <a:gd name="connsiteY133" fmla="*/ 508993 h 866181"/>
              <a:gd name="connsiteX134" fmla="*/ 185737 w 1902922"/>
              <a:gd name="connsiteY134"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88331 w 1902922"/>
              <a:gd name="connsiteY42" fmla="*/ 278011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97830 w 1902922"/>
              <a:gd name="connsiteY53" fmla="*/ 423268 h 866181"/>
              <a:gd name="connsiteX54" fmla="*/ 1664494 w 1902922"/>
              <a:gd name="connsiteY54" fmla="*/ 430412 h 866181"/>
              <a:gd name="connsiteX55" fmla="*/ 1650206 w 1902922"/>
              <a:gd name="connsiteY55" fmla="*/ 456606 h 866181"/>
              <a:gd name="connsiteX56" fmla="*/ 1652587 w 1902922"/>
              <a:gd name="connsiteY56" fmla="*/ 518518 h 866181"/>
              <a:gd name="connsiteX57" fmla="*/ 1657350 w 1902922"/>
              <a:gd name="connsiteY57" fmla="*/ 532806 h 866181"/>
              <a:gd name="connsiteX58" fmla="*/ 1662112 w 1902922"/>
              <a:gd name="connsiteY58" fmla="*/ 549475 h 866181"/>
              <a:gd name="connsiteX59" fmla="*/ 1666875 w 1902922"/>
              <a:gd name="connsiteY59" fmla="*/ 556618 h 866181"/>
              <a:gd name="connsiteX60" fmla="*/ 1676400 w 1902922"/>
              <a:gd name="connsiteY60" fmla="*/ 568525 h 866181"/>
              <a:gd name="connsiteX61" fmla="*/ 1678781 w 1902922"/>
              <a:gd name="connsiteY61" fmla="*/ 575668 h 866181"/>
              <a:gd name="connsiteX62" fmla="*/ 1688306 w 1902922"/>
              <a:gd name="connsiteY62" fmla="*/ 589956 h 866181"/>
              <a:gd name="connsiteX63" fmla="*/ 1693069 w 1902922"/>
              <a:gd name="connsiteY63" fmla="*/ 597100 h 866181"/>
              <a:gd name="connsiteX64" fmla="*/ 1697831 w 1902922"/>
              <a:gd name="connsiteY64" fmla="*/ 611387 h 866181"/>
              <a:gd name="connsiteX65" fmla="*/ 1707356 w 1902922"/>
              <a:gd name="connsiteY65" fmla="*/ 625675 h 866181"/>
              <a:gd name="connsiteX66" fmla="*/ 1714500 w 1902922"/>
              <a:gd name="connsiteY66" fmla="*/ 647106 h 866181"/>
              <a:gd name="connsiteX67" fmla="*/ 1716881 w 1902922"/>
              <a:gd name="connsiteY67" fmla="*/ 654250 h 866181"/>
              <a:gd name="connsiteX68" fmla="*/ 1731169 w 1902922"/>
              <a:gd name="connsiteY68" fmla="*/ 661393 h 866181"/>
              <a:gd name="connsiteX69" fmla="*/ 1781175 w 1902922"/>
              <a:gd name="connsiteY69" fmla="*/ 654250 h 866181"/>
              <a:gd name="connsiteX70" fmla="*/ 1788319 w 1902922"/>
              <a:gd name="connsiteY70" fmla="*/ 649487 h 866181"/>
              <a:gd name="connsiteX71" fmla="*/ 1802606 w 1902922"/>
              <a:gd name="connsiteY71" fmla="*/ 644725 h 866181"/>
              <a:gd name="connsiteX72" fmla="*/ 1809750 w 1902922"/>
              <a:gd name="connsiteY72" fmla="*/ 639962 h 866181"/>
              <a:gd name="connsiteX73" fmla="*/ 1852612 w 1902922"/>
              <a:gd name="connsiteY73" fmla="*/ 639962 h 866181"/>
              <a:gd name="connsiteX74" fmla="*/ 1859756 w 1902922"/>
              <a:gd name="connsiteY74" fmla="*/ 644725 h 866181"/>
              <a:gd name="connsiteX75" fmla="*/ 1862137 w 1902922"/>
              <a:gd name="connsiteY75" fmla="*/ 651868 h 866181"/>
              <a:gd name="connsiteX76" fmla="*/ 1866900 w 1902922"/>
              <a:gd name="connsiteY76" fmla="*/ 659012 h 866181"/>
              <a:gd name="connsiteX77" fmla="*/ 1864519 w 1902922"/>
              <a:gd name="connsiteY77" fmla="*/ 692350 h 866181"/>
              <a:gd name="connsiteX78" fmla="*/ 1857375 w 1902922"/>
              <a:gd name="connsiteY78" fmla="*/ 699493 h 866181"/>
              <a:gd name="connsiteX79" fmla="*/ 1854994 w 1902922"/>
              <a:gd name="connsiteY79" fmla="*/ 706637 h 866181"/>
              <a:gd name="connsiteX80" fmla="*/ 1840706 w 1902922"/>
              <a:gd name="connsiteY80" fmla="*/ 718543 h 866181"/>
              <a:gd name="connsiteX81" fmla="*/ 1833562 w 1902922"/>
              <a:gd name="connsiteY81" fmla="*/ 720925 h 866181"/>
              <a:gd name="connsiteX82" fmla="*/ 1826419 w 1902922"/>
              <a:gd name="connsiteY82" fmla="*/ 725687 h 866181"/>
              <a:gd name="connsiteX83" fmla="*/ 1793081 w 1902922"/>
              <a:gd name="connsiteY83" fmla="*/ 735212 h 866181"/>
              <a:gd name="connsiteX84" fmla="*/ 1785937 w 1902922"/>
              <a:gd name="connsiteY84" fmla="*/ 737593 h 866181"/>
              <a:gd name="connsiteX85" fmla="*/ 1771650 w 1902922"/>
              <a:gd name="connsiteY85" fmla="*/ 747118 h 866181"/>
              <a:gd name="connsiteX86" fmla="*/ 1762125 w 1902922"/>
              <a:gd name="connsiteY86" fmla="*/ 759025 h 866181"/>
              <a:gd name="connsiteX87" fmla="*/ 1754981 w 1902922"/>
              <a:gd name="connsiteY87" fmla="*/ 780456 h 866181"/>
              <a:gd name="connsiteX88" fmla="*/ 1752600 w 1902922"/>
              <a:gd name="connsiteY88" fmla="*/ 787600 h 866181"/>
              <a:gd name="connsiteX89" fmla="*/ 1747837 w 1902922"/>
              <a:gd name="connsiteY89" fmla="*/ 794743 h 866181"/>
              <a:gd name="connsiteX90" fmla="*/ 1745456 w 1902922"/>
              <a:gd name="connsiteY90" fmla="*/ 832843 h 866181"/>
              <a:gd name="connsiteX91" fmla="*/ 1743075 w 1902922"/>
              <a:gd name="connsiteY91" fmla="*/ 839987 h 866181"/>
              <a:gd name="connsiteX92" fmla="*/ 1733550 w 1902922"/>
              <a:gd name="connsiteY92" fmla="*/ 854275 h 866181"/>
              <a:gd name="connsiteX93" fmla="*/ 1712119 w 1902922"/>
              <a:gd name="connsiteY93" fmla="*/ 863800 h 866181"/>
              <a:gd name="connsiteX94" fmla="*/ 1704975 w 1902922"/>
              <a:gd name="connsiteY94" fmla="*/ 866181 h 866181"/>
              <a:gd name="connsiteX95" fmla="*/ 1688306 w 1902922"/>
              <a:gd name="connsiteY95" fmla="*/ 863800 h 866181"/>
              <a:gd name="connsiteX96" fmla="*/ 1678781 w 1902922"/>
              <a:gd name="connsiteY96" fmla="*/ 849512 h 866181"/>
              <a:gd name="connsiteX97" fmla="*/ 1674019 w 1902922"/>
              <a:gd name="connsiteY97" fmla="*/ 842368 h 866181"/>
              <a:gd name="connsiteX98" fmla="*/ 1676400 w 1902922"/>
              <a:gd name="connsiteY98" fmla="*/ 806650 h 866181"/>
              <a:gd name="connsiteX99" fmla="*/ 1678781 w 1902922"/>
              <a:gd name="connsiteY99" fmla="*/ 799506 h 866181"/>
              <a:gd name="connsiteX100" fmla="*/ 1676400 w 1902922"/>
              <a:gd name="connsiteY100" fmla="*/ 739975 h 866181"/>
              <a:gd name="connsiteX101" fmla="*/ 1671637 w 1902922"/>
              <a:gd name="connsiteY101" fmla="*/ 725687 h 866181"/>
              <a:gd name="connsiteX102" fmla="*/ 1664494 w 1902922"/>
              <a:gd name="connsiteY102" fmla="*/ 711400 h 866181"/>
              <a:gd name="connsiteX103" fmla="*/ 1657350 w 1902922"/>
              <a:gd name="connsiteY103" fmla="*/ 706637 h 866181"/>
              <a:gd name="connsiteX104" fmla="*/ 1654969 w 1902922"/>
              <a:gd name="connsiteY104" fmla="*/ 699493 h 866181"/>
              <a:gd name="connsiteX105" fmla="*/ 1645444 w 1902922"/>
              <a:gd name="connsiteY105" fmla="*/ 685206 h 866181"/>
              <a:gd name="connsiteX106" fmla="*/ 1643062 w 1902922"/>
              <a:gd name="connsiteY106" fmla="*/ 678062 h 866181"/>
              <a:gd name="connsiteX107" fmla="*/ 1635919 w 1902922"/>
              <a:gd name="connsiteY107" fmla="*/ 673300 h 866181"/>
              <a:gd name="connsiteX108" fmla="*/ 1624012 w 1902922"/>
              <a:gd name="connsiteY108" fmla="*/ 651868 h 866181"/>
              <a:gd name="connsiteX109" fmla="*/ 1619250 w 1902922"/>
              <a:gd name="connsiteY109" fmla="*/ 644725 h 866181"/>
              <a:gd name="connsiteX110" fmla="*/ 1614487 w 1902922"/>
              <a:gd name="connsiteY110" fmla="*/ 637581 h 866181"/>
              <a:gd name="connsiteX111" fmla="*/ 1609725 w 1902922"/>
              <a:gd name="connsiteY111" fmla="*/ 620912 h 866181"/>
              <a:gd name="connsiteX112" fmla="*/ 1604962 w 1902922"/>
              <a:gd name="connsiteY112" fmla="*/ 606625 h 866181"/>
              <a:gd name="connsiteX113" fmla="*/ 1602581 w 1902922"/>
              <a:gd name="connsiteY113" fmla="*/ 599481 h 866181"/>
              <a:gd name="connsiteX114" fmla="*/ 1597819 w 1902922"/>
              <a:gd name="connsiteY114" fmla="*/ 582812 h 866181"/>
              <a:gd name="connsiteX115" fmla="*/ 1590675 w 1902922"/>
              <a:gd name="connsiteY115" fmla="*/ 575668 h 866181"/>
              <a:gd name="connsiteX116" fmla="*/ 1585912 w 1902922"/>
              <a:gd name="connsiteY116" fmla="*/ 568525 h 866181"/>
              <a:gd name="connsiteX117" fmla="*/ 1571625 w 1902922"/>
              <a:gd name="connsiteY117" fmla="*/ 559000 h 866181"/>
              <a:gd name="connsiteX118" fmla="*/ 1557337 w 1902922"/>
              <a:gd name="connsiteY118" fmla="*/ 547093 h 866181"/>
              <a:gd name="connsiteX119" fmla="*/ 1547812 w 1902922"/>
              <a:gd name="connsiteY119" fmla="*/ 537568 h 866181"/>
              <a:gd name="connsiteX120" fmla="*/ 1538287 w 1902922"/>
              <a:gd name="connsiteY120" fmla="*/ 528043 h 866181"/>
              <a:gd name="connsiteX121" fmla="*/ 1526381 w 1902922"/>
              <a:gd name="connsiteY121" fmla="*/ 513756 h 866181"/>
              <a:gd name="connsiteX122" fmla="*/ 1521619 w 1902922"/>
              <a:gd name="connsiteY122" fmla="*/ 506612 h 866181"/>
              <a:gd name="connsiteX123" fmla="*/ 1514475 w 1902922"/>
              <a:gd name="connsiteY123" fmla="*/ 504231 h 866181"/>
              <a:gd name="connsiteX124" fmla="*/ 1502569 w 1902922"/>
              <a:gd name="connsiteY124" fmla="*/ 492325 h 866181"/>
              <a:gd name="connsiteX125" fmla="*/ 1490662 w 1902922"/>
              <a:gd name="connsiteY125" fmla="*/ 478037 h 866181"/>
              <a:gd name="connsiteX126" fmla="*/ 1469231 w 1902922"/>
              <a:gd name="connsiteY126" fmla="*/ 468512 h 866181"/>
              <a:gd name="connsiteX127" fmla="*/ 1231106 w 1902922"/>
              <a:gd name="connsiteY127" fmla="*/ 466131 h 866181"/>
              <a:gd name="connsiteX128" fmla="*/ 1031081 w 1902922"/>
              <a:gd name="connsiteY128" fmla="*/ 456606 h 866181"/>
              <a:gd name="connsiteX129" fmla="*/ 840581 w 1902922"/>
              <a:gd name="connsiteY129" fmla="*/ 454225 h 866181"/>
              <a:gd name="connsiteX130" fmla="*/ 750094 w 1902922"/>
              <a:gd name="connsiteY130" fmla="*/ 451843 h 866181"/>
              <a:gd name="connsiteX131" fmla="*/ 500063 w 1902922"/>
              <a:gd name="connsiteY131" fmla="*/ 458987 h 866181"/>
              <a:gd name="connsiteX132" fmla="*/ 347662 w 1902922"/>
              <a:gd name="connsiteY132" fmla="*/ 478037 h 866181"/>
              <a:gd name="connsiteX133" fmla="*/ 250031 w 1902922"/>
              <a:gd name="connsiteY133" fmla="*/ 508993 h 866181"/>
              <a:gd name="connsiteX134" fmla="*/ 185737 w 1902922"/>
              <a:gd name="connsiteY134"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97830 w 1902922"/>
              <a:gd name="connsiteY53" fmla="*/ 423268 h 866181"/>
              <a:gd name="connsiteX54" fmla="*/ 1664494 w 1902922"/>
              <a:gd name="connsiteY54" fmla="*/ 430412 h 866181"/>
              <a:gd name="connsiteX55" fmla="*/ 1650206 w 1902922"/>
              <a:gd name="connsiteY55" fmla="*/ 456606 h 866181"/>
              <a:gd name="connsiteX56" fmla="*/ 1652587 w 1902922"/>
              <a:gd name="connsiteY56" fmla="*/ 518518 h 866181"/>
              <a:gd name="connsiteX57" fmla="*/ 1657350 w 1902922"/>
              <a:gd name="connsiteY57" fmla="*/ 532806 h 866181"/>
              <a:gd name="connsiteX58" fmla="*/ 1662112 w 1902922"/>
              <a:gd name="connsiteY58" fmla="*/ 549475 h 866181"/>
              <a:gd name="connsiteX59" fmla="*/ 1666875 w 1902922"/>
              <a:gd name="connsiteY59" fmla="*/ 556618 h 866181"/>
              <a:gd name="connsiteX60" fmla="*/ 1676400 w 1902922"/>
              <a:gd name="connsiteY60" fmla="*/ 568525 h 866181"/>
              <a:gd name="connsiteX61" fmla="*/ 1678781 w 1902922"/>
              <a:gd name="connsiteY61" fmla="*/ 575668 h 866181"/>
              <a:gd name="connsiteX62" fmla="*/ 1688306 w 1902922"/>
              <a:gd name="connsiteY62" fmla="*/ 589956 h 866181"/>
              <a:gd name="connsiteX63" fmla="*/ 1693069 w 1902922"/>
              <a:gd name="connsiteY63" fmla="*/ 597100 h 866181"/>
              <a:gd name="connsiteX64" fmla="*/ 1697831 w 1902922"/>
              <a:gd name="connsiteY64" fmla="*/ 611387 h 866181"/>
              <a:gd name="connsiteX65" fmla="*/ 1707356 w 1902922"/>
              <a:gd name="connsiteY65" fmla="*/ 625675 h 866181"/>
              <a:gd name="connsiteX66" fmla="*/ 1714500 w 1902922"/>
              <a:gd name="connsiteY66" fmla="*/ 647106 h 866181"/>
              <a:gd name="connsiteX67" fmla="*/ 1716881 w 1902922"/>
              <a:gd name="connsiteY67" fmla="*/ 654250 h 866181"/>
              <a:gd name="connsiteX68" fmla="*/ 1731169 w 1902922"/>
              <a:gd name="connsiteY68" fmla="*/ 661393 h 866181"/>
              <a:gd name="connsiteX69" fmla="*/ 1781175 w 1902922"/>
              <a:gd name="connsiteY69" fmla="*/ 654250 h 866181"/>
              <a:gd name="connsiteX70" fmla="*/ 1788319 w 1902922"/>
              <a:gd name="connsiteY70" fmla="*/ 649487 h 866181"/>
              <a:gd name="connsiteX71" fmla="*/ 1802606 w 1902922"/>
              <a:gd name="connsiteY71" fmla="*/ 644725 h 866181"/>
              <a:gd name="connsiteX72" fmla="*/ 1809750 w 1902922"/>
              <a:gd name="connsiteY72" fmla="*/ 639962 h 866181"/>
              <a:gd name="connsiteX73" fmla="*/ 1852612 w 1902922"/>
              <a:gd name="connsiteY73" fmla="*/ 639962 h 866181"/>
              <a:gd name="connsiteX74" fmla="*/ 1859756 w 1902922"/>
              <a:gd name="connsiteY74" fmla="*/ 644725 h 866181"/>
              <a:gd name="connsiteX75" fmla="*/ 1862137 w 1902922"/>
              <a:gd name="connsiteY75" fmla="*/ 651868 h 866181"/>
              <a:gd name="connsiteX76" fmla="*/ 1866900 w 1902922"/>
              <a:gd name="connsiteY76" fmla="*/ 659012 h 866181"/>
              <a:gd name="connsiteX77" fmla="*/ 1864519 w 1902922"/>
              <a:gd name="connsiteY77" fmla="*/ 692350 h 866181"/>
              <a:gd name="connsiteX78" fmla="*/ 1857375 w 1902922"/>
              <a:gd name="connsiteY78" fmla="*/ 699493 h 866181"/>
              <a:gd name="connsiteX79" fmla="*/ 1854994 w 1902922"/>
              <a:gd name="connsiteY79" fmla="*/ 706637 h 866181"/>
              <a:gd name="connsiteX80" fmla="*/ 1840706 w 1902922"/>
              <a:gd name="connsiteY80" fmla="*/ 718543 h 866181"/>
              <a:gd name="connsiteX81" fmla="*/ 1833562 w 1902922"/>
              <a:gd name="connsiteY81" fmla="*/ 720925 h 866181"/>
              <a:gd name="connsiteX82" fmla="*/ 1826419 w 1902922"/>
              <a:gd name="connsiteY82" fmla="*/ 725687 h 866181"/>
              <a:gd name="connsiteX83" fmla="*/ 1793081 w 1902922"/>
              <a:gd name="connsiteY83" fmla="*/ 735212 h 866181"/>
              <a:gd name="connsiteX84" fmla="*/ 1785937 w 1902922"/>
              <a:gd name="connsiteY84" fmla="*/ 737593 h 866181"/>
              <a:gd name="connsiteX85" fmla="*/ 1771650 w 1902922"/>
              <a:gd name="connsiteY85" fmla="*/ 747118 h 866181"/>
              <a:gd name="connsiteX86" fmla="*/ 1762125 w 1902922"/>
              <a:gd name="connsiteY86" fmla="*/ 759025 h 866181"/>
              <a:gd name="connsiteX87" fmla="*/ 1754981 w 1902922"/>
              <a:gd name="connsiteY87" fmla="*/ 780456 h 866181"/>
              <a:gd name="connsiteX88" fmla="*/ 1752600 w 1902922"/>
              <a:gd name="connsiteY88" fmla="*/ 787600 h 866181"/>
              <a:gd name="connsiteX89" fmla="*/ 1747837 w 1902922"/>
              <a:gd name="connsiteY89" fmla="*/ 794743 h 866181"/>
              <a:gd name="connsiteX90" fmla="*/ 1745456 w 1902922"/>
              <a:gd name="connsiteY90" fmla="*/ 832843 h 866181"/>
              <a:gd name="connsiteX91" fmla="*/ 1743075 w 1902922"/>
              <a:gd name="connsiteY91" fmla="*/ 839987 h 866181"/>
              <a:gd name="connsiteX92" fmla="*/ 1733550 w 1902922"/>
              <a:gd name="connsiteY92" fmla="*/ 854275 h 866181"/>
              <a:gd name="connsiteX93" fmla="*/ 1712119 w 1902922"/>
              <a:gd name="connsiteY93" fmla="*/ 863800 h 866181"/>
              <a:gd name="connsiteX94" fmla="*/ 1704975 w 1902922"/>
              <a:gd name="connsiteY94" fmla="*/ 866181 h 866181"/>
              <a:gd name="connsiteX95" fmla="*/ 1688306 w 1902922"/>
              <a:gd name="connsiteY95" fmla="*/ 863800 h 866181"/>
              <a:gd name="connsiteX96" fmla="*/ 1678781 w 1902922"/>
              <a:gd name="connsiteY96" fmla="*/ 849512 h 866181"/>
              <a:gd name="connsiteX97" fmla="*/ 1674019 w 1902922"/>
              <a:gd name="connsiteY97" fmla="*/ 842368 h 866181"/>
              <a:gd name="connsiteX98" fmla="*/ 1676400 w 1902922"/>
              <a:gd name="connsiteY98" fmla="*/ 806650 h 866181"/>
              <a:gd name="connsiteX99" fmla="*/ 1678781 w 1902922"/>
              <a:gd name="connsiteY99" fmla="*/ 799506 h 866181"/>
              <a:gd name="connsiteX100" fmla="*/ 1676400 w 1902922"/>
              <a:gd name="connsiteY100" fmla="*/ 739975 h 866181"/>
              <a:gd name="connsiteX101" fmla="*/ 1671637 w 1902922"/>
              <a:gd name="connsiteY101" fmla="*/ 725687 h 866181"/>
              <a:gd name="connsiteX102" fmla="*/ 1664494 w 1902922"/>
              <a:gd name="connsiteY102" fmla="*/ 711400 h 866181"/>
              <a:gd name="connsiteX103" fmla="*/ 1657350 w 1902922"/>
              <a:gd name="connsiteY103" fmla="*/ 706637 h 866181"/>
              <a:gd name="connsiteX104" fmla="*/ 1654969 w 1902922"/>
              <a:gd name="connsiteY104" fmla="*/ 699493 h 866181"/>
              <a:gd name="connsiteX105" fmla="*/ 1645444 w 1902922"/>
              <a:gd name="connsiteY105" fmla="*/ 685206 h 866181"/>
              <a:gd name="connsiteX106" fmla="*/ 1643062 w 1902922"/>
              <a:gd name="connsiteY106" fmla="*/ 678062 h 866181"/>
              <a:gd name="connsiteX107" fmla="*/ 1635919 w 1902922"/>
              <a:gd name="connsiteY107" fmla="*/ 673300 h 866181"/>
              <a:gd name="connsiteX108" fmla="*/ 1624012 w 1902922"/>
              <a:gd name="connsiteY108" fmla="*/ 651868 h 866181"/>
              <a:gd name="connsiteX109" fmla="*/ 1619250 w 1902922"/>
              <a:gd name="connsiteY109" fmla="*/ 644725 h 866181"/>
              <a:gd name="connsiteX110" fmla="*/ 1614487 w 1902922"/>
              <a:gd name="connsiteY110" fmla="*/ 637581 h 866181"/>
              <a:gd name="connsiteX111" fmla="*/ 1609725 w 1902922"/>
              <a:gd name="connsiteY111" fmla="*/ 620912 h 866181"/>
              <a:gd name="connsiteX112" fmla="*/ 1604962 w 1902922"/>
              <a:gd name="connsiteY112" fmla="*/ 606625 h 866181"/>
              <a:gd name="connsiteX113" fmla="*/ 1602581 w 1902922"/>
              <a:gd name="connsiteY113" fmla="*/ 599481 h 866181"/>
              <a:gd name="connsiteX114" fmla="*/ 1597819 w 1902922"/>
              <a:gd name="connsiteY114" fmla="*/ 582812 h 866181"/>
              <a:gd name="connsiteX115" fmla="*/ 1590675 w 1902922"/>
              <a:gd name="connsiteY115" fmla="*/ 575668 h 866181"/>
              <a:gd name="connsiteX116" fmla="*/ 1585912 w 1902922"/>
              <a:gd name="connsiteY116" fmla="*/ 568525 h 866181"/>
              <a:gd name="connsiteX117" fmla="*/ 1571625 w 1902922"/>
              <a:gd name="connsiteY117" fmla="*/ 559000 h 866181"/>
              <a:gd name="connsiteX118" fmla="*/ 1557337 w 1902922"/>
              <a:gd name="connsiteY118" fmla="*/ 547093 h 866181"/>
              <a:gd name="connsiteX119" fmla="*/ 1547812 w 1902922"/>
              <a:gd name="connsiteY119" fmla="*/ 537568 h 866181"/>
              <a:gd name="connsiteX120" fmla="*/ 1538287 w 1902922"/>
              <a:gd name="connsiteY120" fmla="*/ 528043 h 866181"/>
              <a:gd name="connsiteX121" fmla="*/ 1526381 w 1902922"/>
              <a:gd name="connsiteY121" fmla="*/ 513756 h 866181"/>
              <a:gd name="connsiteX122" fmla="*/ 1521619 w 1902922"/>
              <a:gd name="connsiteY122" fmla="*/ 506612 h 866181"/>
              <a:gd name="connsiteX123" fmla="*/ 1514475 w 1902922"/>
              <a:gd name="connsiteY123" fmla="*/ 504231 h 866181"/>
              <a:gd name="connsiteX124" fmla="*/ 1502569 w 1902922"/>
              <a:gd name="connsiteY124" fmla="*/ 492325 h 866181"/>
              <a:gd name="connsiteX125" fmla="*/ 1490662 w 1902922"/>
              <a:gd name="connsiteY125" fmla="*/ 478037 h 866181"/>
              <a:gd name="connsiteX126" fmla="*/ 1469231 w 1902922"/>
              <a:gd name="connsiteY126" fmla="*/ 468512 h 866181"/>
              <a:gd name="connsiteX127" fmla="*/ 1231106 w 1902922"/>
              <a:gd name="connsiteY127" fmla="*/ 466131 h 866181"/>
              <a:gd name="connsiteX128" fmla="*/ 1031081 w 1902922"/>
              <a:gd name="connsiteY128" fmla="*/ 456606 h 866181"/>
              <a:gd name="connsiteX129" fmla="*/ 840581 w 1902922"/>
              <a:gd name="connsiteY129" fmla="*/ 454225 h 866181"/>
              <a:gd name="connsiteX130" fmla="*/ 750094 w 1902922"/>
              <a:gd name="connsiteY130" fmla="*/ 451843 h 866181"/>
              <a:gd name="connsiteX131" fmla="*/ 500063 w 1902922"/>
              <a:gd name="connsiteY131" fmla="*/ 458987 h 866181"/>
              <a:gd name="connsiteX132" fmla="*/ 347662 w 1902922"/>
              <a:gd name="connsiteY132" fmla="*/ 478037 h 866181"/>
              <a:gd name="connsiteX133" fmla="*/ 250031 w 1902922"/>
              <a:gd name="connsiteY133" fmla="*/ 508993 h 866181"/>
              <a:gd name="connsiteX134" fmla="*/ 185737 w 1902922"/>
              <a:gd name="connsiteY134"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64494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8793 w 1902922"/>
              <a:gd name="connsiteY51" fmla="*/ 430412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80418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38324 w 1902922"/>
              <a:gd name="connsiteY49" fmla="*/ 458987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38324 w 1902922"/>
              <a:gd name="connsiteY49" fmla="*/ 458987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78805 w 1902922"/>
              <a:gd name="connsiteY48" fmla="*/ 492325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5087"/>
              <a:gd name="connsiteY0" fmla="*/ 542331 h 866181"/>
              <a:gd name="connsiteX1" fmla="*/ 128586 w 1905087"/>
              <a:gd name="connsiteY1" fmla="*/ 582813 h 866181"/>
              <a:gd name="connsiteX2" fmla="*/ 85726 w 1905087"/>
              <a:gd name="connsiteY2" fmla="*/ 601862 h 866181"/>
              <a:gd name="connsiteX3" fmla="*/ 11906 w 1905087"/>
              <a:gd name="connsiteY3" fmla="*/ 628056 h 866181"/>
              <a:gd name="connsiteX4" fmla="*/ 33337 w 1905087"/>
              <a:gd name="connsiteY4" fmla="*/ 566143 h 866181"/>
              <a:gd name="connsiteX5" fmla="*/ 0 w 1905087"/>
              <a:gd name="connsiteY5" fmla="*/ 520899 h 866181"/>
              <a:gd name="connsiteX6" fmla="*/ 42863 w 1905087"/>
              <a:gd name="connsiteY6" fmla="*/ 418508 h 866181"/>
              <a:gd name="connsiteX7" fmla="*/ 2381 w 1905087"/>
              <a:gd name="connsiteY7" fmla="*/ 354212 h 866181"/>
              <a:gd name="connsiteX8" fmla="*/ 83343 w 1905087"/>
              <a:gd name="connsiteY8" fmla="*/ 351830 h 866181"/>
              <a:gd name="connsiteX9" fmla="*/ 152401 w 1905087"/>
              <a:gd name="connsiteY9" fmla="*/ 368500 h 866181"/>
              <a:gd name="connsiteX10" fmla="*/ 269081 w 1905087"/>
              <a:gd name="connsiteY10" fmla="*/ 380405 h 866181"/>
              <a:gd name="connsiteX11" fmla="*/ 369094 w 1905087"/>
              <a:gd name="connsiteY11" fmla="*/ 385168 h 866181"/>
              <a:gd name="connsiteX12" fmla="*/ 652463 w 1905087"/>
              <a:gd name="connsiteY12" fmla="*/ 380406 h 866181"/>
              <a:gd name="connsiteX13" fmla="*/ 1042987 w 1905087"/>
              <a:gd name="connsiteY13" fmla="*/ 375644 h 866181"/>
              <a:gd name="connsiteX14" fmla="*/ 1345406 w 1905087"/>
              <a:gd name="connsiteY14" fmla="*/ 378025 h 866181"/>
              <a:gd name="connsiteX15" fmla="*/ 1466850 w 1905087"/>
              <a:gd name="connsiteY15" fmla="*/ 370881 h 866181"/>
              <a:gd name="connsiteX16" fmla="*/ 1531143 w 1905087"/>
              <a:gd name="connsiteY16" fmla="*/ 294682 h 866181"/>
              <a:gd name="connsiteX17" fmla="*/ 1557337 w 1905087"/>
              <a:gd name="connsiteY17" fmla="*/ 230388 h 866181"/>
              <a:gd name="connsiteX18" fmla="*/ 1581150 w 1905087"/>
              <a:gd name="connsiteY18" fmla="*/ 173237 h 866181"/>
              <a:gd name="connsiteX19" fmla="*/ 1595437 w 1905087"/>
              <a:gd name="connsiteY19" fmla="*/ 113706 h 866181"/>
              <a:gd name="connsiteX20" fmla="*/ 1590675 w 1905087"/>
              <a:gd name="connsiteY20" fmla="*/ 85131 h 866181"/>
              <a:gd name="connsiteX21" fmla="*/ 1562100 w 1905087"/>
              <a:gd name="connsiteY21" fmla="*/ 63700 h 866181"/>
              <a:gd name="connsiteX22" fmla="*/ 1533526 w 1905087"/>
              <a:gd name="connsiteY22" fmla="*/ 35124 h 866181"/>
              <a:gd name="connsiteX23" fmla="*/ 1540668 w 1905087"/>
              <a:gd name="connsiteY23" fmla="*/ 4168 h 866181"/>
              <a:gd name="connsiteX24" fmla="*/ 1566862 w 1905087"/>
              <a:gd name="connsiteY24" fmla="*/ 1787 h 866181"/>
              <a:gd name="connsiteX25" fmla="*/ 1600200 w 1905087"/>
              <a:gd name="connsiteY25" fmla="*/ 13693 h 866181"/>
              <a:gd name="connsiteX26" fmla="*/ 1643062 w 1905087"/>
              <a:gd name="connsiteY26" fmla="*/ 27981 h 866181"/>
              <a:gd name="connsiteX27" fmla="*/ 1688306 w 1905087"/>
              <a:gd name="connsiteY27" fmla="*/ 32743 h 866181"/>
              <a:gd name="connsiteX28" fmla="*/ 1716881 w 1905087"/>
              <a:gd name="connsiteY28" fmla="*/ 42268 h 866181"/>
              <a:gd name="connsiteX29" fmla="*/ 1731169 w 1905087"/>
              <a:gd name="connsiteY29" fmla="*/ 61319 h 866181"/>
              <a:gd name="connsiteX30" fmla="*/ 1697831 w 1905087"/>
              <a:gd name="connsiteY30" fmla="*/ 87512 h 866181"/>
              <a:gd name="connsiteX31" fmla="*/ 1647825 w 1905087"/>
              <a:gd name="connsiteY31" fmla="*/ 120850 h 866181"/>
              <a:gd name="connsiteX32" fmla="*/ 1635919 w 1905087"/>
              <a:gd name="connsiteY32" fmla="*/ 154187 h 866181"/>
              <a:gd name="connsiteX33" fmla="*/ 1621631 w 1905087"/>
              <a:gd name="connsiteY33" fmla="*/ 204194 h 866181"/>
              <a:gd name="connsiteX34" fmla="*/ 1619251 w 1905087"/>
              <a:gd name="connsiteY34" fmla="*/ 266106 h 866181"/>
              <a:gd name="connsiteX35" fmla="*/ 1628775 w 1905087"/>
              <a:gd name="connsiteY35" fmla="*/ 332781 h 866181"/>
              <a:gd name="connsiteX36" fmla="*/ 1657350 w 1905087"/>
              <a:gd name="connsiteY36" fmla="*/ 363737 h 866181"/>
              <a:gd name="connsiteX37" fmla="*/ 1738312 w 1905087"/>
              <a:gd name="connsiteY37" fmla="*/ 368500 h 866181"/>
              <a:gd name="connsiteX38" fmla="*/ 1785937 w 1905087"/>
              <a:gd name="connsiteY38" fmla="*/ 366118 h 866181"/>
              <a:gd name="connsiteX39" fmla="*/ 1828798 w 1905087"/>
              <a:gd name="connsiteY39" fmla="*/ 344688 h 866181"/>
              <a:gd name="connsiteX40" fmla="*/ 1840706 w 1905087"/>
              <a:gd name="connsiteY40" fmla="*/ 304205 h 866181"/>
              <a:gd name="connsiteX41" fmla="*/ 1866901 w 1905087"/>
              <a:gd name="connsiteY41" fmla="*/ 280394 h 866181"/>
              <a:gd name="connsiteX42" fmla="*/ 1897856 w 1905087"/>
              <a:gd name="connsiteY42" fmla="*/ 289917 h 866181"/>
              <a:gd name="connsiteX43" fmla="*/ 1900237 w 1905087"/>
              <a:gd name="connsiteY43" fmla="*/ 316112 h 866181"/>
              <a:gd name="connsiteX44" fmla="*/ 1897857 w 1905087"/>
              <a:gd name="connsiteY44" fmla="*/ 356593 h 866181"/>
              <a:gd name="connsiteX45" fmla="*/ 1883569 w 1905087"/>
              <a:gd name="connsiteY45" fmla="*/ 389931 h 866181"/>
              <a:gd name="connsiteX46" fmla="*/ 1893094 w 1905087"/>
              <a:gd name="connsiteY46" fmla="*/ 430411 h 866181"/>
              <a:gd name="connsiteX47" fmla="*/ 1895474 w 1905087"/>
              <a:gd name="connsiteY47" fmla="*/ 478036 h 866181"/>
              <a:gd name="connsiteX48" fmla="*/ 1878805 w 1905087"/>
              <a:gd name="connsiteY48" fmla="*/ 492325 h 866181"/>
              <a:gd name="connsiteX49" fmla="*/ 1843086 w 1905087"/>
              <a:gd name="connsiteY49" fmla="*/ 463750 h 866181"/>
              <a:gd name="connsiteX50" fmla="*/ 1821657 w 1905087"/>
              <a:gd name="connsiteY50" fmla="*/ 435174 h 866181"/>
              <a:gd name="connsiteX51" fmla="*/ 1776412 w 1905087"/>
              <a:gd name="connsiteY51" fmla="*/ 418506 h 866181"/>
              <a:gd name="connsiteX52" fmla="*/ 1728787 w 1905087"/>
              <a:gd name="connsiteY52" fmla="*/ 420887 h 866181"/>
              <a:gd name="connsiteX53" fmla="*/ 1678781 w 1905087"/>
              <a:gd name="connsiteY53" fmla="*/ 430412 h 866181"/>
              <a:gd name="connsiteX54" fmla="*/ 1650206 w 1905087"/>
              <a:gd name="connsiteY54" fmla="*/ 456606 h 866181"/>
              <a:gd name="connsiteX55" fmla="*/ 1652587 w 1905087"/>
              <a:gd name="connsiteY55" fmla="*/ 518518 h 866181"/>
              <a:gd name="connsiteX56" fmla="*/ 1657350 w 1905087"/>
              <a:gd name="connsiteY56" fmla="*/ 532806 h 866181"/>
              <a:gd name="connsiteX57" fmla="*/ 1662112 w 1905087"/>
              <a:gd name="connsiteY57" fmla="*/ 549475 h 866181"/>
              <a:gd name="connsiteX58" fmla="*/ 1666875 w 1905087"/>
              <a:gd name="connsiteY58" fmla="*/ 556618 h 866181"/>
              <a:gd name="connsiteX59" fmla="*/ 1676400 w 1905087"/>
              <a:gd name="connsiteY59" fmla="*/ 568525 h 866181"/>
              <a:gd name="connsiteX60" fmla="*/ 1678781 w 1905087"/>
              <a:gd name="connsiteY60" fmla="*/ 575668 h 866181"/>
              <a:gd name="connsiteX61" fmla="*/ 1688306 w 1905087"/>
              <a:gd name="connsiteY61" fmla="*/ 589956 h 866181"/>
              <a:gd name="connsiteX62" fmla="*/ 1693069 w 1905087"/>
              <a:gd name="connsiteY62" fmla="*/ 597100 h 866181"/>
              <a:gd name="connsiteX63" fmla="*/ 1697831 w 1905087"/>
              <a:gd name="connsiteY63" fmla="*/ 611387 h 866181"/>
              <a:gd name="connsiteX64" fmla="*/ 1707356 w 1905087"/>
              <a:gd name="connsiteY64" fmla="*/ 625675 h 866181"/>
              <a:gd name="connsiteX65" fmla="*/ 1714500 w 1905087"/>
              <a:gd name="connsiteY65" fmla="*/ 647106 h 866181"/>
              <a:gd name="connsiteX66" fmla="*/ 1716881 w 1905087"/>
              <a:gd name="connsiteY66" fmla="*/ 654250 h 866181"/>
              <a:gd name="connsiteX67" fmla="*/ 1731169 w 1905087"/>
              <a:gd name="connsiteY67" fmla="*/ 661393 h 866181"/>
              <a:gd name="connsiteX68" fmla="*/ 1781175 w 1905087"/>
              <a:gd name="connsiteY68" fmla="*/ 654250 h 866181"/>
              <a:gd name="connsiteX69" fmla="*/ 1788319 w 1905087"/>
              <a:gd name="connsiteY69" fmla="*/ 649487 h 866181"/>
              <a:gd name="connsiteX70" fmla="*/ 1802606 w 1905087"/>
              <a:gd name="connsiteY70" fmla="*/ 644725 h 866181"/>
              <a:gd name="connsiteX71" fmla="*/ 1809750 w 1905087"/>
              <a:gd name="connsiteY71" fmla="*/ 639962 h 866181"/>
              <a:gd name="connsiteX72" fmla="*/ 1852612 w 1905087"/>
              <a:gd name="connsiteY72" fmla="*/ 639962 h 866181"/>
              <a:gd name="connsiteX73" fmla="*/ 1859756 w 1905087"/>
              <a:gd name="connsiteY73" fmla="*/ 644725 h 866181"/>
              <a:gd name="connsiteX74" fmla="*/ 1862137 w 1905087"/>
              <a:gd name="connsiteY74" fmla="*/ 651868 h 866181"/>
              <a:gd name="connsiteX75" fmla="*/ 1866900 w 1905087"/>
              <a:gd name="connsiteY75" fmla="*/ 659012 h 866181"/>
              <a:gd name="connsiteX76" fmla="*/ 1864519 w 1905087"/>
              <a:gd name="connsiteY76" fmla="*/ 692350 h 866181"/>
              <a:gd name="connsiteX77" fmla="*/ 1857375 w 1905087"/>
              <a:gd name="connsiteY77" fmla="*/ 699493 h 866181"/>
              <a:gd name="connsiteX78" fmla="*/ 1854994 w 1905087"/>
              <a:gd name="connsiteY78" fmla="*/ 706637 h 866181"/>
              <a:gd name="connsiteX79" fmla="*/ 1840706 w 1905087"/>
              <a:gd name="connsiteY79" fmla="*/ 718543 h 866181"/>
              <a:gd name="connsiteX80" fmla="*/ 1833562 w 1905087"/>
              <a:gd name="connsiteY80" fmla="*/ 720925 h 866181"/>
              <a:gd name="connsiteX81" fmla="*/ 1826419 w 1905087"/>
              <a:gd name="connsiteY81" fmla="*/ 725687 h 866181"/>
              <a:gd name="connsiteX82" fmla="*/ 1793081 w 1905087"/>
              <a:gd name="connsiteY82" fmla="*/ 735212 h 866181"/>
              <a:gd name="connsiteX83" fmla="*/ 1785937 w 1905087"/>
              <a:gd name="connsiteY83" fmla="*/ 737593 h 866181"/>
              <a:gd name="connsiteX84" fmla="*/ 1771650 w 1905087"/>
              <a:gd name="connsiteY84" fmla="*/ 747118 h 866181"/>
              <a:gd name="connsiteX85" fmla="*/ 1762125 w 1905087"/>
              <a:gd name="connsiteY85" fmla="*/ 759025 h 866181"/>
              <a:gd name="connsiteX86" fmla="*/ 1754981 w 1905087"/>
              <a:gd name="connsiteY86" fmla="*/ 780456 h 866181"/>
              <a:gd name="connsiteX87" fmla="*/ 1752600 w 1905087"/>
              <a:gd name="connsiteY87" fmla="*/ 787600 h 866181"/>
              <a:gd name="connsiteX88" fmla="*/ 1747837 w 1905087"/>
              <a:gd name="connsiteY88" fmla="*/ 794743 h 866181"/>
              <a:gd name="connsiteX89" fmla="*/ 1745456 w 1905087"/>
              <a:gd name="connsiteY89" fmla="*/ 832843 h 866181"/>
              <a:gd name="connsiteX90" fmla="*/ 1743075 w 1905087"/>
              <a:gd name="connsiteY90" fmla="*/ 839987 h 866181"/>
              <a:gd name="connsiteX91" fmla="*/ 1733550 w 1905087"/>
              <a:gd name="connsiteY91" fmla="*/ 854275 h 866181"/>
              <a:gd name="connsiteX92" fmla="*/ 1712119 w 1905087"/>
              <a:gd name="connsiteY92" fmla="*/ 863800 h 866181"/>
              <a:gd name="connsiteX93" fmla="*/ 1704975 w 1905087"/>
              <a:gd name="connsiteY93" fmla="*/ 866181 h 866181"/>
              <a:gd name="connsiteX94" fmla="*/ 1688306 w 1905087"/>
              <a:gd name="connsiteY94" fmla="*/ 863800 h 866181"/>
              <a:gd name="connsiteX95" fmla="*/ 1678781 w 1905087"/>
              <a:gd name="connsiteY95" fmla="*/ 849512 h 866181"/>
              <a:gd name="connsiteX96" fmla="*/ 1674019 w 1905087"/>
              <a:gd name="connsiteY96" fmla="*/ 842368 h 866181"/>
              <a:gd name="connsiteX97" fmla="*/ 1676400 w 1905087"/>
              <a:gd name="connsiteY97" fmla="*/ 806650 h 866181"/>
              <a:gd name="connsiteX98" fmla="*/ 1678781 w 1905087"/>
              <a:gd name="connsiteY98" fmla="*/ 799506 h 866181"/>
              <a:gd name="connsiteX99" fmla="*/ 1676400 w 1905087"/>
              <a:gd name="connsiteY99" fmla="*/ 739975 h 866181"/>
              <a:gd name="connsiteX100" fmla="*/ 1671637 w 1905087"/>
              <a:gd name="connsiteY100" fmla="*/ 725687 h 866181"/>
              <a:gd name="connsiteX101" fmla="*/ 1664494 w 1905087"/>
              <a:gd name="connsiteY101" fmla="*/ 711400 h 866181"/>
              <a:gd name="connsiteX102" fmla="*/ 1657350 w 1905087"/>
              <a:gd name="connsiteY102" fmla="*/ 706637 h 866181"/>
              <a:gd name="connsiteX103" fmla="*/ 1654969 w 1905087"/>
              <a:gd name="connsiteY103" fmla="*/ 699493 h 866181"/>
              <a:gd name="connsiteX104" fmla="*/ 1645444 w 1905087"/>
              <a:gd name="connsiteY104" fmla="*/ 685206 h 866181"/>
              <a:gd name="connsiteX105" fmla="*/ 1643062 w 1905087"/>
              <a:gd name="connsiteY105" fmla="*/ 678062 h 866181"/>
              <a:gd name="connsiteX106" fmla="*/ 1635919 w 1905087"/>
              <a:gd name="connsiteY106" fmla="*/ 673300 h 866181"/>
              <a:gd name="connsiteX107" fmla="*/ 1624012 w 1905087"/>
              <a:gd name="connsiteY107" fmla="*/ 651868 h 866181"/>
              <a:gd name="connsiteX108" fmla="*/ 1619250 w 1905087"/>
              <a:gd name="connsiteY108" fmla="*/ 644725 h 866181"/>
              <a:gd name="connsiteX109" fmla="*/ 1614487 w 1905087"/>
              <a:gd name="connsiteY109" fmla="*/ 637581 h 866181"/>
              <a:gd name="connsiteX110" fmla="*/ 1609725 w 1905087"/>
              <a:gd name="connsiteY110" fmla="*/ 620912 h 866181"/>
              <a:gd name="connsiteX111" fmla="*/ 1604962 w 1905087"/>
              <a:gd name="connsiteY111" fmla="*/ 606625 h 866181"/>
              <a:gd name="connsiteX112" fmla="*/ 1602581 w 1905087"/>
              <a:gd name="connsiteY112" fmla="*/ 599481 h 866181"/>
              <a:gd name="connsiteX113" fmla="*/ 1597819 w 1905087"/>
              <a:gd name="connsiteY113" fmla="*/ 582812 h 866181"/>
              <a:gd name="connsiteX114" fmla="*/ 1590675 w 1905087"/>
              <a:gd name="connsiteY114" fmla="*/ 575668 h 866181"/>
              <a:gd name="connsiteX115" fmla="*/ 1585912 w 1905087"/>
              <a:gd name="connsiteY115" fmla="*/ 568525 h 866181"/>
              <a:gd name="connsiteX116" fmla="*/ 1571625 w 1905087"/>
              <a:gd name="connsiteY116" fmla="*/ 559000 h 866181"/>
              <a:gd name="connsiteX117" fmla="*/ 1557337 w 1905087"/>
              <a:gd name="connsiteY117" fmla="*/ 547093 h 866181"/>
              <a:gd name="connsiteX118" fmla="*/ 1547812 w 1905087"/>
              <a:gd name="connsiteY118" fmla="*/ 537568 h 866181"/>
              <a:gd name="connsiteX119" fmla="*/ 1538287 w 1905087"/>
              <a:gd name="connsiteY119" fmla="*/ 528043 h 866181"/>
              <a:gd name="connsiteX120" fmla="*/ 1526381 w 1905087"/>
              <a:gd name="connsiteY120" fmla="*/ 513756 h 866181"/>
              <a:gd name="connsiteX121" fmla="*/ 1521619 w 1905087"/>
              <a:gd name="connsiteY121" fmla="*/ 506612 h 866181"/>
              <a:gd name="connsiteX122" fmla="*/ 1514475 w 1905087"/>
              <a:gd name="connsiteY122" fmla="*/ 504231 h 866181"/>
              <a:gd name="connsiteX123" fmla="*/ 1502569 w 1905087"/>
              <a:gd name="connsiteY123" fmla="*/ 492325 h 866181"/>
              <a:gd name="connsiteX124" fmla="*/ 1490662 w 1905087"/>
              <a:gd name="connsiteY124" fmla="*/ 478037 h 866181"/>
              <a:gd name="connsiteX125" fmla="*/ 1469231 w 1905087"/>
              <a:gd name="connsiteY125" fmla="*/ 468512 h 866181"/>
              <a:gd name="connsiteX126" fmla="*/ 1231106 w 1905087"/>
              <a:gd name="connsiteY126" fmla="*/ 466131 h 866181"/>
              <a:gd name="connsiteX127" fmla="*/ 1031081 w 1905087"/>
              <a:gd name="connsiteY127" fmla="*/ 456606 h 866181"/>
              <a:gd name="connsiteX128" fmla="*/ 840581 w 1905087"/>
              <a:gd name="connsiteY128" fmla="*/ 454225 h 866181"/>
              <a:gd name="connsiteX129" fmla="*/ 750094 w 1905087"/>
              <a:gd name="connsiteY129" fmla="*/ 451843 h 866181"/>
              <a:gd name="connsiteX130" fmla="*/ 500063 w 1905087"/>
              <a:gd name="connsiteY130" fmla="*/ 458987 h 866181"/>
              <a:gd name="connsiteX131" fmla="*/ 347662 w 1905087"/>
              <a:gd name="connsiteY131" fmla="*/ 478037 h 866181"/>
              <a:gd name="connsiteX132" fmla="*/ 250031 w 1905087"/>
              <a:gd name="connsiteY132" fmla="*/ 508993 h 866181"/>
              <a:gd name="connsiteX133" fmla="*/ 185737 w 1905087"/>
              <a:gd name="connsiteY133" fmla="*/ 542331 h 866181"/>
              <a:gd name="connsiteX0" fmla="*/ 185737 w 1905679"/>
              <a:gd name="connsiteY0" fmla="*/ 542331 h 866181"/>
              <a:gd name="connsiteX1" fmla="*/ 128586 w 1905679"/>
              <a:gd name="connsiteY1" fmla="*/ 582813 h 866181"/>
              <a:gd name="connsiteX2" fmla="*/ 85726 w 1905679"/>
              <a:gd name="connsiteY2" fmla="*/ 601862 h 866181"/>
              <a:gd name="connsiteX3" fmla="*/ 11906 w 1905679"/>
              <a:gd name="connsiteY3" fmla="*/ 628056 h 866181"/>
              <a:gd name="connsiteX4" fmla="*/ 33337 w 1905679"/>
              <a:gd name="connsiteY4" fmla="*/ 566143 h 866181"/>
              <a:gd name="connsiteX5" fmla="*/ 0 w 1905679"/>
              <a:gd name="connsiteY5" fmla="*/ 520899 h 866181"/>
              <a:gd name="connsiteX6" fmla="*/ 42863 w 1905679"/>
              <a:gd name="connsiteY6" fmla="*/ 418508 h 866181"/>
              <a:gd name="connsiteX7" fmla="*/ 2381 w 1905679"/>
              <a:gd name="connsiteY7" fmla="*/ 354212 h 866181"/>
              <a:gd name="connsiteX8" fmla="*/ 83343 w 1905679"/>
              <a:gd name="connsiteY8" fmla="*/ 351830 h 866181"/>
              <a:gd name="connsiteX9" fmla="*/ 152401 w 1905679"/>
              <a:gd name="connsiteY9" fmla="*/ 368500 h 866181"/>
              <a:gd name="connsiteX10" fmla="*/ 269081 w 1905679"/>
              <a:gd name="connsiteY10" fmla="*/ 380405 h 866181"/>
              <a:gd name="connsiteX11" fmla="*/ 369094 w 1905679"/>
              <a:gd name="connsiteY11" fmla="*/ 385168 h 866181"/>
              <a:gd name="connsiteX12" fmla="*/ 652463 w 1905679"/>
              <a:gd name="connsiteY12" fmla="*/ 380406 h 866181"/>
              <a:gd name="connsiteX13" fmla="*/ 1042987 w 1905679"/>
              <a:gd name="connsiteY13" fmla="*/ 375644 h 866181"/>
              <a:gd name="connsiteX14" fmla="*/ 1345406 w 1905679"/>
              <a:gd name="connsiteY14" fmla="*/ 378025 h 866181"/>
              <a:gd name="connsiteX15" fmla="*/ 1466850 w 1905679"/>
              <a:gd name="connsiteY15" fmla="*/ 370881 h 866181"/>
              <a:gd name="connsiteX16" fmla="*/ 1531143 w 1905679"/>
              <a:gd name="connsiteY16" fmla="*/ 294682 h 866181"/>
              <a:gd name="connsiteX17" fmla="*/ 1557337 w 1905679"/>
              <a:gd name="connsiteY17" fmla="*/ 230388 h 866181"/>
              <a:gd name="connsiteX18" fmla="*/ 1581150 w 1905679"/>
              <a:gd name="connsiteY18" fmla="*/ 173237 h 866181"/>
              <a:gd name="connsiteX19" fmla="*/ 1595437 w 1905679"/>
              <a:gd name="connsiteY19" fmla="*/ 113706 h 866181"/>
              <a:gd name="connsiteX20" fmla="*/ 1590675 w 1905679"/>
              <a:gd name="connsiteY20" fmla="*/ 85131 h 866181"/>
              <a:gd name="connsiteX21" fmla="*/ 1562100 w 1905679"/>
              <a:gd name="connsiteY21" fmla="*/ 63700 h 866181"/>
              <a:gd name="connsiteX22" fmla="*/ 1533526 w 1905679"/>
              <a:gd name="connsiteY22" fmla="*/ 35124 h 866181"/>
              <a:gd name="connsiteX23" fmla="*/ 1540668 w 1905679"/>
              <a:gd name="connsiteY23" fmla="*/ 4168 h 866181"/>
              <a:gd name="connsiteX24" fmla="*/ 1566862 w 1905679"/>
              <a:gd name="connsiteY24" fmla="*/ 1787 h 866181"/>
              <a:gd name="connsiteX25" fmla="*/ 1600200 w 1905679"/>
              <a:gd name="connsiteY25" fmla="*/ 13693 h 866181"/>
              <a:gd name="connsiteX26" fmla="*/ 1643062 w 1905679"/>
              <a:gd name="connsiteY26" fmla="*/ 27981 h 866181"/>
              <a:gd name="connsiteX27" fmla="*/ 1688306 w 1905679"/>
              <a:gd name="connsiteY27" fmla="*/ 32743 h 866181"/>
              <a:gd name="connsiteX28" fmla="*/ 1716881 w 1905679"/>
              <a:gd name="connsiteY28" fmla="*/ 42268 h 866181"/>
              <a:gd name="connsiteX29" fmla="*/ 1731169 w 1905679"/>
              <a:gd name="connsiteY29" fmla="*/ 61319 h 866181"/>
              <a:gd name="connsiteX30" fmla="*/ 1697831 w 1905679"/>
              <a:gd name="connsiteY30" fmla="*/ 87512 h 866181"/>
              <a:gd name="connsiteX31" fmla="*/ 1647825 w 1905679"/>
              <a:gd name="connsiteY31" fmla="*/ 120850 h 866181"/>
              <a:gd name="connsiteX32" fmla="*/ 1635919 w 1905679"/>
              <a:gd name="connsiteY32" fmla="*/ 154187 h 866181"/>
              <a:gd name="connsiteX33" fmla="*/ 1621631 w 1905679"/>
              <a:gd name="connsiteY33" fmla="*/ 204194 h 866181"/>
              <a:gd name="connsiteX34" fmla="*/ 1619251 w 1905679"/>
              <a:gd name="connsiteY34" fmla="*/ 266106 h 866181"/>
              <a:gd name="connsiteX35" fmla="*/ 1628775 w 1905679"/>
              <a:gd name="connsiteY35" fmla="*/ 332781 h 866181"/>
              <a:gd name="connsiteX36" fmla="*/ 1657350 w 1905679"/>
              <a:gd name="connsiteY36" fmla="*/ 363737 h 866181"/>
              <a:gd name="connsiteX37" fmla="*/ 1738312 w 1905679"/>
              <a:gd name="connsiteY37" fmla="*/ 368500 h 866181"/>
              <a:gd name="connsiteX38" fmla="*/ 1785937 w 1905679"/>
              <a:gd name="connsiteY38" fmla="*/ 366118 h 866181"/>
              <a:gd name="connsiteX39" fmla="*/ 1828798 w 1905679"/>
              <a:gd name="connsiteY39" fmla="*/ 344688 h 866181"/>
              <a:gd name="connsiteX40" fmla="*/ 1840706 w 1905679"/>
              <a:gd name="connsiteY40" fmla="*/ 304205 h 866181"/>
              <a:gd name="connsiteX41" fmla="*/ 1866901 w 1905679"/>
              <a:gd name="connsiteY41" fmla="*/ 280394 h 866181"/>
              <a:gd name="connsiteX42" fmla="*/ 1897856 w 1905679"/>
              <a:gd name="connsiteY42" fmla="*/ 289917 h 866181"/>
              <a:gd name="connsiteX43" fmla="*/ 1900237 w 1905679"/>
              <a:gd name="connsiteY43" fmla="*/ 316112 h 866181"/>
              <a:gd name="connsiteX44" fmla="*/ 1897857 w 1905679"/>
              <a:gd name="connsiteY44" fmla="*/ 356593 h 866181"/>
              <a:gd name="connsiteX45" fmla="*/ 1883569 w 1905679"/>
              <a:gd name="connsiteY45" fmla="*/ 389931 h 866181"/>
              <a:gd name="connsiteX46" fmla="*/ 1893094 w 1905679"/>
              <a:gd name="connsiteY46" fmla="*/ 430411 h 866181"/>
              <a:gd name="connsiteX47" fmla="*/ 1895474 w 1905679"/>
              <a:gd name="connsiteY47" fmla="*/ 478036 h 866181"/>
              <a:gd name="connsiteX48" fmla="*/ 1878805 w 1905679"/>
              <a:gd name="connsiteY48" fmla="*/ 492325 h 866181"/>
              <a:gd name="connsiteX49" fmla="*/ 1843086 w 1905679"/>
              <a:gd name="connsiteY49" fmla="*/ 463750 h 866181"/>
              <a:gd name="connsiteX50" fmla="*/ 1821657 w 1905679"/>
              <a:gd name="connsiteY50" fmla="*/ 435174 h 866181"/>
              <a:gd name="connsiteX51" fmla="*/ 1776412 w 1905679"/>
              <a:gd name="connsiteY51" fmla="*/ 418506 h 866181"/>
              <a:gd name="connsiteX52" fmla="*/ 1728787 w 1905679"/>
              <a:gd name="connsiteY52" fmla="*/ 420887 h 866181"/>
              <a:gd name="connsiteX53" fmla="*/ 1678781 w 1905679"/>
              <a:gd name="connsiteY53" fmla="*/ 430412 h 866181"/>
              <a:gd name="connsiteX54" fmla="*/ 1650206 w 1905679"/>
              <a:gd name="connsiteY54" fmla="*/ 456606 h 866181"/>
              <a:gd name="connsiteX55" fmla="*/ 1652587 w 1905679"/>
              <a:gd name="connsiteY55" fmla="*/ 518518 h 866181"/>
              <a:gd name="connsiteX56" fmla="*/ 1657350 w 1905679"/>
              <a:gd name="connsiteY56" fmla="*/ 532806 h 866181"/>
              <a:gd name="connsiteX57" fmla="*/ 1662112 w 1905679"/>
              <a:gd name="connsiteY57" fmla="*/ 549475 h 866181"/>
              <a:gd name="connsiteX58" fmla="*/ 1666875 w 1905679"/>
              <a:gd name="connsiteY58" fmla="*/ 556618 h 866181"/>
              <a:gd name="connsiteX59" fmla="*/ 1676400 w 1905679"/>
              <a:gd name="connsiteY59" fmla="*/ 568525 h 866181"/>
              <a:gd name="connsiteX60" fmla="*/ 1678781 w 1905679"/>
              <a:gd name="connsiteY60" fmla="*/ 575668 h 866181"/>
              <a:gd name="connsiteX61" fmla="*/ 1688306 w 1905679"/>
              <a:gd name="connsiteY61" fmla="*/ 589956 h 866181"/>
              <a:gd name="connsiteX62" fmla="*/ 1693069 w 1905679"/>
              <a:gd name="connsiteY62" fmla="*/ 597100 h 866181"/>
              <a:gd name="connsiteX63" fmla="*/ 1697831 w 1905679"/>
              <a:gd name="connsiteY63" fmla="*/ 611387 h 866181"/>
              <a:gd name="connsiteX64" fmla="*/ 1707356 w 1905679"/>
              <a:gd name="connsiteY64" fmla="*/ 625675 h 866181"/>
              <a:gd name="connsiteX65" fmla="*/ 1714500 w 1905679"/>
              <a:gd name="connsiteY65" fmla="*/ 647106 h 866181"/>
              <a:gd name="connsiteX66" fmla="*/ 1716881 w 1905679"/>
              <a:gd name="connsiteY66" fmla="*/ 654250 h 866181"/>
              <a:gd name="connsiteX67" fmla="*/ 1731169 w 1905679"/>
              <a:gd name="connsiteY67" fmla="*/ 661393 h 866181"/>
              <a:gd name="connsiteX68" fmla="*/ 1781175 w 1905679"/>
              <a:gd name="connsiteY68" fmla="*/ 654250 h 866181"/>
              <a:gd name="connsiteX69" fmla="*/ 1788319 w 1905679"/>
              <a:gd name="connsiteY69" fmla="*/ 649487 h 866181"/>
              <a:gd name="connsiteX70" fmla="*/ 1802606 w 1905679"/>
              <a:gd name="connsiteY70" fmla="*/ 644725 h 866181"/>
              <a:gd name="connsiteX71" fmla="*/ 1809750 w 1905679"/>
              <a:gd name="connsiteY71" fmla="*/ 639962 h 866181"/>
              <a:gd name="connsiteX72" fmla="*/ 1852612 w 1905679"/>
              <a:gd name="connsiteY72" fmla="*/ 639962 h 866181"/>
              <a:gd name="connsiteX73" fmla="*/ 1859756 w 1905679"/>
              <a:gd name="connsiteY73" fmla="*/ 644725 h 866181"/>
              <a:gd name="connsiteX74" fmla="*/ 1862137 w 1905679"/>
              <a:gd name="connsiteY74" fmla="*/ 651868 h 866181"/>
              <a:gd name="connsiteX75" fmla="*/ 1866900 w 1905679"/>
              <a:gd name="connsiteY75" fmla="*/ 659012 h 866181"/>
              <a:gd name="connsiteX76" fmla="*/ 1864519 w 1905679"/>
              <a:gd name="connsiteY76" fmla="*/ 692350 h 866181"/>
              <a:gd name="connsiteX77" fmla="*/ 1857375 w 1905679"/>
              <a:gd name="connsiteY77" fmla="*/ 699493 h 866181"/>
              <a:gd name="connsiteX78" fmla="*/ 1854994 w 1905679"/>
              <a:gd name="connsiteY78" fmla="*/ 706637 h 866181"/>
              <a:gd name="connsiteX79" fmla="*/ 1840706 w 1905679"/>
              <a:gd name="connsiteY79" fmla="*/ 718543 h 866181"/>
              <a:gd name="connsiteX80" fmla="*/ 1833562 w 1905679"/>
              <a:gd name="connsiteY80" fmla="*/ 720925 h 866181"/>
              <a:gd name="connsiteX81" fmla="*/ 1826419 w 1905679"/>
              <a:gd name="connsiteY81" fmla="*/ 725687 h 866181"/>
              <a:gd name="connsiteX82" fmla="*/ 1793081 w 1905679"/>
              <a:gd name="connsiteY82" fmla="*/ 735212 h 866181"/>
              <a:gd name="connsiteX83" fmla="*/ 1785937 w 1905679"/>
              <a:gd name="connsiteY83" fmla="*/ 737593 h 866181"/>
              <a:gd name="connsiteX84" fmla="*/ 1771650 w 1905679"/>
              <a:gd name="connsiteY84" fmla="*/ 747118 h 866181"/>
              <a:gd name="connsiteX85" fmla="*/ 1762125 w 1905679"/>
              <a:gd name="connsiteY85" fmla="*/ 759025 h 866181"/>
              <a:gd name="connsiteX86" fmla="*/ 1754981 w 1905679"/>
              <a:gd name="connsiteY86" fmla="*/ 780456 h 866181"/>
              <a:gd name="connsiteX87" fmla="*/ 1752600 w 1905679"/>
              <a:gd name="connsiteY87" fmla="*/ 787600 h 866181"/>
              <a:gd name="connsiteX88" fmla="*/ 1747837 w 1905679"/>
              <a:gd name="connsiteY88" fmla="*/ 794743 h 866181"/>
              <a:gd name="connsiteX89" fmla="*/ 1745456 w 1905679"/>
              <a:gd name="connsiteY89" fmla="*/ 832843 h 866181"/>
              <a:gd name="connsiteX90" fmla="*/ 1743075 w 1905679"/>
              <a:gd name="connsiteY90" fmla="*/ 839987 h 866181"/>
              <a:gd name="connsiteX91" fmla="*/ 1733550 w 1905679"/>
              <a:gd name="connsiteY91" fmla="*/ 854275 h 866181"/>
              <a:gd name="connsiteX92" fmla="*/ 1712119 w 1905679"/>
              <a:gd name="connsiteY92" fmla="*/ 863800 h 866181"/>
              <a:gd name="connsiteX93" fmla="*/ 1704975 w 1905679"/>
              <a:gd name="connsiteY93" fmla="*/ 866181 h 866181"/>
              <a:gd name="connsiteX94" fmla="*/ 1688306 w 1905679"/>
              <a:gd name="connsiteY94" fmla="*/ 863800 h 866181"/>
              <a:gd name="connsiteX95" fmla="*/ 1678781 w 1905679"/>
              <a:gd name="connsiteY95" fmla="*/ 849512 h 866181"/>
              <a:gd name="connsiteX96" fmla="*/ 1674019 w 1905679"/>
              <a:gd name="connsiteY96" fmla="*/ 842368 h 866181"/>
              <a:gd name="connsiteX97" fmla="*/ 1676400 w 1905679"/>
              <a:gd name="connsiteY97" fmla="*/ 806650 h 866181"/>
              <a:gd name="connsiteX98" fmla="*/ 1678781 w 1905679"/>
              <a:gd name="connsiteY98" fmla="*/ 799506 h 866181"/>
              <a:gd name="connsiteX99" fmla="*/ 1676400 w 1905679"/>
              <a:gd name="connsiteY99" fmla="*/ 739975 h 866181"/>
              <a:gd name="connsiteX100" fmla="*/ 1671637 w 1905679"/>
              <a:gd name="connsiteY100" fmla="*/ 725687 h 866181"/>
              <a:gd name="connsiteX101" fmla="*/ 1664494 w 1905679"/>
              <a:gd name="connsiteY101" fmla="*/ 711400 h 866181"/>
              <a:gd name="connsiteX102" fmla="*/ 1657350 w 1905679"/>
              <a:gd name="connsiteY102" fmla="*/ 706637 h 866181"/>
              <a:gd name="connsiteX103" fmla="*/ 1654969 w 1905679"/>
              <a:gd name="connsiteY103" fmla="*/ 699493 h 866181"/>
              <a:gd name="connsiteX104" fmla="*/ 1645444 w 1905679"/>
              <a:gd name="connsiteY104" fmla="*/ 685206 h 866181"/>
              <a:gd name="connsiteX105" fmla="*/ 1643062 w 1905679"/>
              <a:gd name="connsiteY105" fmla="*/ 678062 h 866181"/>
              <a:gd name="connsiteX106" fmla="*/ 1635919 w 1905679"/>
              <a:gd name="connsiteY106" fmla="*/ 673300 h 866181"/>
              <a:gd name="connsiteX107" fmla="*/ 1624012 w 1905679"/>
              <a:gd name="connsiteY107" fmla="*/ 651868 h 866181"/>
              <a:gd name="connsiteX108" fmla="*/ 1619250 w 1905679"/>
              <a:gd name="connsiteY108" fmla="*/ 644725 h 866181"/>
              <a:gd name="connsiteX109" fmla="*/ 1614487 w 1905679"/>
              <a:gd name="connsiteY109" fmla="*/ 637581 h 866181"/>
              <a:gd name="connsiteX110" fmla="*/ 1609725 w 1905679"/>
              <a:gd name="connsiteY110" fmla="*/ 620912 h 866181"/>
              <a:gd name="connsiteX111" fmla="*/ 1604962 w 1905679"/>
              <a:gd name="connsiteY111" fmla="*/ 606625 h 866181"/>
              <a:gd name="connsiteX112" fmla="*/ 1602581 w 1905679"/>
              <a:gd name="connsiteY112" fmla="*/ 599481 h 866181"/>
              <a:gd name="connsiteX113" fmla="*/ 1597819 w 1905679"/>
              <a:gd name="connsiteY113" fmla="*/ 582812 h 866181"/>
              <a:gd name="connsiteX114" fmla="*/ 1590675 w 1905679"/>
              <a:gd name="connsiteY114" fmla="*/ 575668 h 866181"/>
              <a:gd name="connsiteX115" fmla="*/ 1585912 w 1905679"/>
              <a:gd name="connsiteY115" fmla="*/ 568525 h 866181"/>
              <a:gd name="connsiteX116" fmla="*/ 1571625 w 1905679"/>
              <a:gd name="connsiteY116" fmla="*/ 559000 h 866181"/>
              <a:gd name="connsiteX117" fmla="*/ 1557337 w 1905679"/>
              <a:gd name="connsiteY117" fmla="*/ 547093 h 866181"/>
              <a:gd name="connsiteX118" fmla="*/ 1547812 w 1905679"/>
              <a:gd name="connsiteY118" fmla="*/ 537568 h 866181"/>
              <a:gd name="connsiteX119" fmla="*/ 1538287 w 1905679"/>
              <a:gd name="connsiteY119" fmla="*/ 528043 h 866181"/>
              <a:gd name="connsiteX120" fmla="*/ 1526381 w 1905679"/>
              <a:gd name="connsiteY120" fmla="*/ 513756 h 866181"/>
              <a:gd name="connsiteX121" fmla="*/ 1521619 w 1905679"/>
              <a:gd name="connsiteY121" fmla="*/ 506612 h 866181"/>
              <a:gd name="connsiteX122" fmla="*/ 1514475 w 1905679"/>
              <a:gd name="connsiteY122" fmla="*/ 504231 h 866181"/>
              <a:gd name="connsiteX123" fmla="*/ 1502569 w 1905679"/>
              <a:gd name="connsiteY123" fmla="*/ 492325 h 866181"/>
              <a:gd name="connsiteX124" fmla="*/ 1490662 w 1905679"/>
              <a:gd name="connsiteY124" fmla="*/ 478037 h 866181"/>
              <a:gd name="connsiteX125" fmla="*/ 1469231 w 1905679"/>
              <a:gd name="connsiteY125" fmla="*/ 468512 h 866181"/>
              <a:gd name="connsiteX126" fmla="*/ 1231106 w 1905679"/>
              <a:gd name="connsiteY126" fmla="*/ 466131 h 866181"/>
              <a:gd name="connsiteX127" fmla="*/ 1031081 w 1905679"/>
              <a:gd name="connsiteY127" fmla="*/ 456606 h 866181"/>
              <a:gd name="connsiteX128" fmla="*/ 840581 w 1905679"/>
              <a:gd name="connsiteY128" fmla="*/ 454225 h 866181"/>
              <a:gd name="connsiteX129" fmla="*/ 750094 w 1905679"/>
              <a:gd name="connsiteY129" fmla="*/ 451843 h 866181"/>
              <a:gd name="connsiteX130" fmla="*/ 500063 w 1905679"/>
              <a:gd name="connsiteY130" fmla="*/ 458987 h 866181"/>
              <a:gd name="connsiteX131" fmla="*/ 347662 w 1905679"/>
              <a:gd name="connsiteY131" fmla="*/ 478037 h 866181"/>
              <a:gd name="connsiteX132" fmla="*/ 250031 w 1905679"/>
              <a:gd name="connsiteY132" fmla="*/ 508993 h 866181"/>
              <a:gd name="connsiteX133" fmla="*/ 185737 w 1905679"/>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895474 w 1902922"/>
              <a:gd name="connsiteY47" fmla="*/ 478036 h 866181"/>
              <a:gd name="connsiteX48" fmla="*/ 1866899 w 1902922"/>
              <a:gd name="connsiteY48" fmla="*/ 497087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3649"/>
              <a:gd name="connsiteY0" fmla="*/ 542331 h 866181"/>
              <a:gd name="connsiteX1" fmla="*/ 128586 w 1903649"/>
              <a:gd name="connsiteY1" fmla="*/ 582813 h 866181"/>
              <a:gd name="connsiteX2" fmla="*/ 85726 w 1903649"/>
              <a:gd name="connsiteY2" fmla="*/ 601862 h 866181"/>
              <a:gd name="connsiteX3" fmla="*/ 11906 w 1903649"/>
              <a:gd name="connsiteY3" fmla="*/ 628056 h 866181"/>
              <a:gd name="connsiteX4" fmla="*/ 33337 w 1903649"/>
              <a:gd name="connsiteY4" fmla="*/ 566143 h 866181"/>
              <a:gd name="connsiteX5" fmla="*/ 0 w 1903649"/>
              <a:gd name="connsiteY5" fmla="*/ 520899 h 866181"/>
              <a:gd name="connsiteX6" fmla="*/ 42863 w 1903649"/>
              <a:gd name="connsiteY6" fmla="*/ 418508 h 866181"/>
              <a:gd name="connsiteX7" fmla="*/ 2381 w 1903649"/>
              <a:gd name="connsiteY7" fmla="*/ 354212 h 866181"/>
              <a:gd name="connsiteX8" fmla="*/ 83343 w 1903649"/>
              <a:gd name="connsiteY8" fmla="*/ 351830 h 866181"/>
              <a:gd name="connsiteX9" fmla="*/ 152401 w 1903649"/>
              <a:gd name="connsiteY9" fmla="*/ 368500 h 866181"/>
              <a:gd name="connsiteX10" fmla="*/ 269081 w 1903649"/>
              <a:gd name="connsiteY10" fmla="*/ 380405 h 866181"/>
              <a:gd name="connsiteX11" fmla="*/ 369094 w 1903649"/>
              <a:gd name="connsiteY11" fmla="*/ 385168 h 866181"/>
              <a:gd name="connsiteX12" fmla="*/ 652463 w 1903649"/>
              <a:gd name="connsiteY12" fmla="*/ 380406 h 866181"/>
              <a:gd name="connsiteX13" fmla="*/ 1042987 w 1903649"/>
              <a:gd name="connsiteY13" fmla="*/ 375644 h 866181"/>
              <a:gd name="connsiteX14" fmla="*/ 1345406 w 1903649"/>
              <a:gd name="connsiteY14" fmla="*/ 378025 h 866181"/>
              <a:gd name="connsiteX15" fmla="*/ 1466850 w 1903649"/>
              <a:gd name="connsiteY15" fmla="*/ 370881 h 866181"/>
              <a:gd name="connsiteX16" fmla="*/ 1531143 w 1903649"/>
              <a:gd name="connsiteY16" fmla="*/ 294682 h 866181"/>
              <a:gd name="connsiteX17" fmla="*/ 1557337 w 1903649"/>
              <a:gd name="connsiteY17" fmla="*/ 230388 h 866181"/>
              <a:gd name="connsiteX18" fmla="*/ 1581150 w 1903649"/>
              <a:gd name="connsiteY18" fmla="*/ 173237 h 866181"/>
              <a:gd name="connsiteX19" fmla="*/ 1595437 w 1903649"/>
              <a:gd name="connsiteY19" fmla="*/ 113706 h 866181"/>
              <a:gd name="connsiteX20" fmla="*/ 1590675 w 1903649"/>
              <a:gd name="connsiteY20" fmla="*/ 85131 h 866181"/>
              <a:gd name="connsiteX21" fmla="*/ 1562100 w 1903649"/>
              <a:gd name="connsiteY21" fmla="*/ 63700 h 866181"/>
              <a:gd name="connsiteX22" fmla="*/ 1533526 w 1903649"/>
              <a:gd name="connsiteY22" fmla="*/ 35124 h 866181"/>
              <a:gd name="connsiteX23" fmla="*/ 1540668 w 1903649"/>
              <a:gd name="connsiteY23" fmla="*/ 4168 h 866181"/>
              <a:gd name="connsiteX24" fmla="*/ 1566862 w 1903649"/>
              <a:gd name="connsiteY24" fmla="*/ 1787 h 866181"/>
              <a:gd name="connsiteX25" fmla="*/ 1600200 w 1903649"/>
              <a:gd name="connsiteY25" fmla="*/ 13693 h 866181"/>
              <a:gd name="connsiteX26" fmla="*/ 1643062 w 1903649"/>
              <a:gd name="connsiteY26" fmla="*/ 27981 h 866181"/>
              <a:gd name="connsiteX27" fmla="*/ 1688306 w 1903649"/>
              <a:gd name="connsiteY27" fmla="*/ 32743 h 866181"/>
              <a:gd name="connsiteX28" fmla="*/ 1716881 w 1903649"/>
              <a:gd name="connsiteY28" fmla="*/ 42268 h 866181"/>
              <a:gd name="connsiteX29" fmla="*/ 1731169 w 1903649"/>
              <a:gd name="connsiteY29" fmla="*/ 61319 h 866181"/>
              <a:gd name="connsiteX30" fmla="*/ 1697831 w 1903649"/>
              <a:gd name="connsiteY30" fmla="*/ 87512 h 866181"/>
              <a:gd name="connsiteX31" fmla="*/ 1647825 w 1903649"/>
              <a:gd name="connsiteY31" fmla="*/ 120850 h 866181"/>
              <a:gd name="connsiteX32" fmla="*/ 1635919 w 1903649"/>
              <a:gd name="connsiteY32" fmla="*/ 154187 h 866181"/>
              <a:gd name="connsiteX33" fmla="*/ 1621631 w 1903649"/>
              <a:gd name="connsiteY33" fmla="*/ 204194 h 866181"/>
              <a:gd name="connsiteX34" fmla="*/ 1619251 w 1903649"/>
              <a:gd name="connsiteY34" fmla="*/ 266106 h 866181"/>
              <a:gd name="connsiteX35" fmla="*/ 1628775 w 1903649"/>
              <a:gd name="connsiteY35" fmla="*/ 332781 h 866181"/>
              <a:gd name="connsiteX36" fmla="*/ 1657350 w 1903649"/>
              <a:gd name="connsiteY36" fmla="*/ 363737 h 866181"/>
              <a:gd name="connsiteX37" fmla="*/ 1738312 w 1903649"/>
              <a:gd name="connsiteY37" fmla="*/ 368500 h 866181"/>
              <a:gd name="connsiteX38" fmla="*/ 1785937 w 1903649"/>
              <a:gd name="connsiteY38" fmla="*/ 366118 h 866181"/>
              <a:gd name="connsiteX39" fmla="*/ 1828798 w 1903649"/>
              <a:gd name="connsiteY39" fmla="*/ 344688 h 866181"/>
              <a:gd name="connsiteX40" fmla="*/ 1840706 w 1903649"/>
              <a:gd name="connsiteY40" fmla="*/ 304205 h 866181"/>
              <a:gd name="connsiteX41" fmla="*/ 1866901 w 1903649"/>
              <a:gd name="connsiteY41" fmla="*/ 280394 h 866181"/>
              <a:gd name="connsiteX42" fmla="*/ 1897856 w 1903649"/>
              <a:gd name="connsiteY42" fmla="*/ 289917 h 866181"/>
              <a:gd name="connsiteX43" fmla="*/ 1900237 w 1903649"/>
              <a:gd name="connsiteY43" fmla="*/ 316112 h 866181"/>
              <a:gd name="connsiteX44" fmla="*/ 1897857 w 1903649"/>
              <a:gd name="connsiteY44" fmla="*/ 356593 h 866181"/>
              <a:gd name="connsiteX45" fmla="*/ 1883569 w 1903649"/>
              <a:gd name="connsiteY45" fmla="*/ 389931 h 866181"/>
              <a:gd name="connsiteX46" fmla="*/ 1893094 w 1903649"/>
              <a:gd name="connsiteY46" fmla="*/ 430411 h 866181"/>
              <a:gd name="connsiteX47" fmla="*/ 1902618 w 1903649"/>
              <a:gd name="connsiteY47" fmla="*/ 473273 h 866181"/>
              <a:gd name="connsiteX48" fmla="*/ 1866899 w 1903649"/>
              <a:gd name="connsiteY48" fmla="*/ 497087 h 866181"/>
              <a:gd name="connsiteX49" fmla="*/ 1843086 w 1903649"/>
              <a:gd name="connsiteY49" fmla="*/ 463750 h 866181"/>
              <a:gd name="connsiteX50" fmla="*/ 1821657 w 1903649"/>
              <a:gd name="connsiteY50" fmla="*/ 435174 h 866181"/>
              <a:gd name="connsiteX51" fmla="*/ 1776412 w 1903649"/>
              <a:gd name="connsiteY51" fmla="*/ 418506 h 866181"/>
              <a:gd name="connsiteX52" fmla="*/ 1728787 w 1903649"/>
              <a:gd name="connsiteY52" fmla="*/ 420887 h 866181"/>
              <a:gd name="connsiteX53" fmla="*/ 1678781 w 1903649"/>
              <a:gd name="connsiteY53" fmla="*/ 430412 h 866181"/>
              <a:gd name="connsiteX54" fmla="*/ 1650206 w 1903649"/>
              <a:gd name="connsiteY54" fmla="*/ 456606 h 866181"/>
              <a:gd name="connsiteX55" fmla="*/ 1652587 w 1903649"/>
              <a:gd name="connsiteY55" fmla="*/ 518518 h 866181"/>
              <a:gd name="connsiteX56" fmla="*/ 1657350 w 1903649"/>
              <a:gd name="connsiteY56" fmla="*/ 532806 h 866181"/>
              <a:gd name="connsiteX57" fmla="*/ 1662112 w 1903649"/>
              <a:gd name="connsiteY57" fmla="*/ 549475 h 866181"/>
              <a:gd name="connsiteX58" fmla="*/ 1666875 w 1903649"/>
              <a:gd name="connsiteY58" fmla="*/ 556618 h 866181"/>
              <a:gd name="connsiteX59" fmla="*/ 1676400 w 1903649"/>
              <a:gd name="connsiteY59" fmla="*/ 568525 h 866181"/>
              <a:gd name="connsiteX60" fmla="*/ 1678781 w 1903649"/>
              <a:gd name="connsiteY60" fmla="*/ 575668 h 866181"/>
              <a:gd name="connsiteX61" fmla="*/ 1688306 w 1903649"/>
              <a:gd name="connsiteY61" fmla="*/ 589956 h 866181"/>
              <a:gd name="connsiteX62" fmla="*/ 1693069 w 1903649"/>
              <a:gd name="connsiteY62" fmla="*/ 597100 h 866181"/>
              <a:gd name="connsiteX63" fmla="*/ 1697831 w 1903649"/>
              <a:gd name="connsiteY63" fmla="*/ 611387 h 866181"/>
              <a:gd name="connsiteX64" fmla="*/ 1707356 w 1903649"/>
              <a:gd name="connsiteY64" fmla="*/ 625675 h 866181"/>
              <a:gd name="connsiteX65" fmla="*/ 1714500 w 1903649"/>
              <a:gd name="connsiteY65" fmla="*/ 647106 h 866181"/>
              <a:gd name="connsiteX66" fmla="*/ 1716881 w 1903649"/>
              <a:gd name="connsiteY66" fmla="*/ 654250 h 866181"/>
              <a:gd name="connsiteX67" fmla="*/ 1731169 w 1903649"/>
              <a:gd name="connsiteY67" fmla="*/ 661393 h 866181"/>
              <a:gd name="connsiteX68" fmla="*/ 1781175 w 1903649"/>
              <a:gd name="connsiteY68" fmla="*/ 654250 h 866181"/>
              <a:gd name="connsiteX69" fmla="*/ 1788319 w 1903649"/>
              <a:gd name="connsiteY69" fmla="*/ 649487 h 866181"/>
              <a:gd name="connsiteX70" fmla="*/ 1802606 w 1903649"/>
              <a:gd name="connsiteY70" fmla="*/ 644725 h 866181"/>
              <a:gd name="connsiteX71" fmla="*/ 1809750 w 1903649"/>
              <a:gd name="connsiteY71" fmla="*/ 639962 h 866181"/>
              <a:gd name="connsiteX72" fmla="*/ 1852612 w 1903649"/>
              <a:gd name="connsiteY72" fmla="*/ 639962 h 866181"/>
              <a:gd name="connsiteX73" fmla="*/ 1859756 w 1903649"/>
              <a:gd name="connsiteY73" fmla="*/ 644725 h 866181"/>
              <a:gd name="connsiteX74" fmla="*/ 1862137 w 1903649"/>
              <a:gd name="connsiteY74" fmla="*/ 651868 h 866181"/>
              <a:gd name="connsiteX75" fmla="*/ 1866900 w 1903649"/>
              <a:gd name="connsiteY75" fmla="*/ 659012 h 866181"/>
              <a:gd name="connsiteX76" fmla="*/ 1864519 w 1903649"/>
              <a:gd name="connsiteY76" fmla="*/ 692350 h 866181"/>
              <a:gd name="connsiteX77" fmla="*/ 1857375 w 1903649"/>
              <a:gd name="connsiteY77" fmla="*/ 699493 h 866181"/>
              <a:gd name="connsiteX78" fmla="*/ 1854994 w 1903649"/>
              <a:gd name="connsiteY78" fmla="*/ 706637 h 866181"/>
              <a:gd name="connsiteX79" fmla="*/ 1840706 w 1903649"/>
              <a:gd name="connsiteY79" fmla="*/ 718543 h 866181"/>
              <a:gd name="connsiteX80" fmla="*/ 1833562 w 1903649"/>
              <a:gd name="connsiteY80" fmla="*/ 720925 h 866181"/>
              <a:gd name="connsiteX81" fmla="*/ 1826419 w 1903649"/>
              <a:gd name="connsiteY81" fmla="*/ 725687 h 866181"/>
              <a:gd name="connsiteX82" fmla="*/ 1793081 w 1903649"/>
              <a:gd name="connsiteY82" fmla="*/ 735212 h 866181"/>
              <a:gd name="connsiteX83" fmla="*/ 1785937 w 1903649"/>
              <a:gd name="connsiteY83" fmla="*/ 737593 h 866181"/>
              <a:gd name="connsiteX84" fmla="*/ 1771650 w 1903649"/>
              <a:gd name="connsiteY84" fmla="*/ 747118 h 866181"/>
              <a:gd name="connsiteX85" fmla="*/ 1762125 w 1903649"/>
              <a:gd name="connsiteY85" fmla="*/ 759025 h 866181"/>
              <a:gd name="connsiteX86" fmla="*/ 1754981 w 1903649"/>
              <a:gd name="connsiteY86" fmla="*/ 780456 h 866181"/>
              <a:gd name="connsiteX87" fmla="*/ 1752600 w 1903649"/>
              <a:gd name="connsiteY87" fmla="*/ 787600 h 866181"/>
              <a:gd name="connsiteX88" fmla="*/ 1747837 w 1903649"/>
              <a:gd name="connsiteY88" fmla="*/ 794743 h 866181"/>
              <a:gd name="connsiteX89" fmla="*/ 1745456 w 1903649"/>
              <a:gd name="connsiteY89" fmla="*/ 832843 h 866181"/>
              <a:gd name="connsiteX90" fmla="*/ 1743075 w 1903649"/>
              <a:gd name="connsiteY90" fmla="*/ 839987 h 866181"/>
              <a:gd name="connsiteX91" fmla="*/ 1733550 w 1903649"/>
              <a:gd name="connsiteY91" fmla="*/ 854275 h 866181"/>
              <a:gd name="connsiteX92" fmla="*/ 1712119 w 1903649"/>
              <a:gd name="connsiteY92" fmla="*/ 863800 h 866181"/>
              <a:gd name="connsiteX93" fmla="*/ 1704975 w 1903649"/>
              <a:gd name="connsiteY93" fmla="*/ 866181 h 866181"/>
              <a:gd name="connsiteX94" fmla="*/ 1688306 w 1903649"/>
              <a:gd name="connsiteY94" fmla="*/ 863800 h 866181"/>
              <a:gd name="connsiteX95" fmla="*/ 1678781 w 1903649"/>
              <a:gd name="connsiteY95" fmla="*/ 849512 h 866181"/>
              <a:gd name="connsiteX96" fmla="*/ 1674019 w 1903649"/>
              <a:gd name="connsiteY96" fmla="*/ 842368 h 866181"/>
              <a:gd name="connsiteX97" fmla="*/ 1676400 w 1903649"/>
              <a:gd name="connsiteY97" fmla="*/ 806650 h 866181"/>
              <a:gd name="connsiteX98" fmla="*/ 1678781 w 1903649"/>
              <a:gd name="connsiteY98" fmla="*/ 799506 h 866181"/>
              <a:gd name="connsiteX99" fmla="*/ 1676400 w 1903649"/>
              <a:gd name="connsiteY99" fmla="*/ 739975 h 866181"/>
              <a:gd name="connsiteX100" fmla="*/ 1671637 w 1903649"/>
              <a:gd name="connsiteY100" fmla="*/ 725687 h 866181"/>
              <a:gd name="connsiteX101" fmla="*/ 1664494 w 1903649"/>
              <a:gd name="connsiteY101" fmla="*/ 711400 h 866181"/>
              <a:gd name="connsiteX102" fmla="*/ 1657350 w 1903649"/>
              <a:gd name="connsiteY102" fmla="*/ 706637 h 866181"/>
              <a:gd name="connsiteX103" fmla="*/ 1654969 w 1903649"/>
              <a:gd name="connsiteY103" fmla="*/ 699493 h 866181"/>
              <a:gd name="connsiteX104" fmla="*/ 1645444 w 1903649"/>
              <a:gd name="connsiteY104" fmla="*/ 685206 h 866181"/>
              <a:gd name="connsiteX105" fmla="*/ 1643062 w 1903649"/>
              <a:gd name="connsiteY105" fmla="*/ 678062 h 866181"/>
              <a:gd name="connsiteX106" fmla="*/ 1635919 w 1903649"/>
              <a:gd name="connsiteY106" fmla="*/ 673300 h 866181"/>
              <a:gd name="connsiteX107" fmla="*/ 1624012 w 1903649"/>
              <a:gd name="connsiteY107" fmla="*/ 651868 h 866181"/>
              <a:gd name="connsiteX108" fmla="*/ 1619250 w 1903649"/>
              <a:gd name="connsiteY108" fmla="*/ 644725 h 866181"/>
              <a:gd name="connsiteX109" fmla="*/ 1614487 w 1903649"/>
              <a:gd name="connsiteY109" fmla="*/ 637581 h 866181"/>
              <a:gd name="connsiteX110" fmla="*/ 1609725 w 1903649"/>
              <a:gd name="connsiteY110" fmla="*/ 620912 h 866181"/>
              <a:gd name="connsiteX111" fmla="*/ 1604962 w 1903649"/>
              <a:gd name="connsiteY111" fmla="*/ 606625 h 866181"/>
              <a:gd name="connsiteX112" fmla="*/ 1602581 w 1903649"/>
              <a:gd name="connsiteY112" fmla="*/ 599481 h 866181"/>
              <a:gd name="connsiteX113" fmla="*/ 1597819 w 1903649"/>
              <a:gd name="connsiteY113" fmla="*/ 582812 h 866181"/>
              <a:gd name="connsiteX114" fmla="*/ 1590675 w 1903649"/>
              <a:gd name="connsiteY114" fmla="*/ 575668 h 866181"/>
              <a:gd name="connsiteX115" fmla="*/ 1585912 w 1903649"/>
              <a:gd name="connsiteY115" fmla="*/ 568525 h 866181"/>
              <a:gd name="connsiteX116" fmla="*/ 1571625 w 1903649"/>
              <a:gd name="connsiteY116" fmla="*/ 559000 h 866181"/>
              <a:gd name="connsiteX117" fmla="*/ 1557337 w 1903649"/>
              <a:gd name="connsiteY117" fmla="*/ 547093 h 866181"/>
              <a:gd name="connsiteX118" fmla="*/ 1547812 w 1903649"/>
              <a:gd name="connsiteY118" fmla="*/ 537568 h 866181"/>
              <a:gd name="connsiteX119" fmla="*/ 1538287 w 1903649"/>
              <a:gd name="connsiteY119" fmla="*/ 528043 h 866181"/>
              <a:gd name="connsiteX120" fmla="*/ 1526381 w 1903649"/>
              <a:gd name="connsiteY120" fmla="*/ 513756 h 866181"/>
              <a:gd name="connsiteX121" fmla="*/ 1521619 w 1903649"/>
              <a:gd name="connsiteY121" fmla="*/ 506612 h 866181"/>
              <a:gd name="connsiteX122" fmla="*/ 1514475 w 1903649"/>
              <a:gd name="connsiteY122" fmla="*/ 504231 h 866181"/>
              <a:gd name="connsiteX123" fmla="*/ 1502569 w 1903649"/>
              <a:gd name="connsiteY123" fmla="*/ 492325 h 866181"/>
              <a:gd name="connsiteX124" fmla="*/ 1490662 w 1903649"/>
              <a:gd name="connsiteY124" fmla="*/ 478037 h 866181"/>
              <a:gd name="connsiteX125" fmla="*/ 1469231 w 1903649"/>
              <a:gd name="connsiteY125" fmla="*/ 468512 h 866181"/>
              <a:gd name="connsiteX126" fmla="*/ 1231106 w 1903649"/>
              <a:gd name="connsiteY126" fmla="*/ 466131 h 866181"/>
              <a:gd name="connsiteX127" fmla="*/ 1031081 w 1903649"/>
              <a:gd name="connsiteY127" fmla="*/ 456606 h 866181"/>
              <a:gd name="connsiteX128" fmla="*/ 840581 w 1903649"/>
              <a:gd name="connsiteY128" fmla="*/ 454225 h 866181"/>
              <a:gd name="connsiteX129" fmla="*/ 750094 w 1903649"/>
              <a:gd name="connsiteY129" fmla="*/ 451843 h 866181"/>
              <a:gd name="connsiteX130" fmla="*/ 500063 w 1903649"/>
              <a:gd name="connsiteY130" fmla="*/ 458987 h 866181"/>
              <a:gd name="connsiteX131" fmla="*/ 347662 w 1903649"/>
              <a:gd name="connsiteY131" fmla="*/ 478037 h 866181"/>
              <a:gd name="connsiteX132" fmla="*/ 250031 w 1903649"/>
              <a:gd name="connsiteY132" fmla="*/ 508993 h 866181"/>
              <a:gd name="connsiteX133" fmla="*/ 185737 w 1903649"/>
              <a:gd name="connsiteY133" fmla="*/ 542331 h 866181"/>
              <a:gd name="connsiteX0" fmla="*/ 185737 w 1903649"/>
              <a:gd name="connsiteY0" fmla="*/ 542331 h 866181"/>
              <a:gd name="connsiteX1" fmla="*/ 128586 w 1903649"/>
              <a:gd name="connsiteY1" fmla="*/ 582813 h 866181"/>
              <a:gd name="connsiteX2" fmla="*/ 85726 w 1903649"/>
              <a:gd name="connsiteY2" fmla="*/ 601862 h 866181"/>
              <a:gd name="connsiteX3" fmla="*/ 11906 w 1903649"/>
              <a:gd name="connsiteY3" fmla="*/ 628056 h 866181"/>
              <a:gd name="connsiteX4" fmla="*/ 33337 w 1903649"/>
              <a:gd name="connsiteY4" fmla="*/ 566143 h 866181"/>
              <a:gd name="connsiteX5" fmla="*/ 0 w 1903649"/>
              <a:gd name="connsiteY5" fmla="*/ 520899 h 866181"/>
              <a:gd name="connsiteX6" fmla="*/ 42863 w 1903649"/>
              <a:gd name="connsiteY6" fmla="*/ 418508 h 866181"/>
              <a:gd name="connsiteX7" fmla="*/ 2381 w 1903649"/>
              <a:gd name="connsiteY7" fmla="*/ 354212 h 866181"/>
              <a:gd name="connsiteX8" fmla="*/ 83343 w 1903649"/>
              <a:gd name="connsiteY8" fmla="*/ 351830 h 866181"/>
              <a:gd name="connsiteX9" fmla="*/ 152401 w 1903649"/>
              <a:gd name="connsiteY9" fmla="*/ 368500 h 866181"/>
              <a:gd name="connsiteX10" fmla="*/ 269081 w 1903649"/>
              <a:gd name="connsiteY10" fmla="*/ 380405 h 866181"/>
              <a:gd name="connsiteX11" fmla="*/ 369094 w 1903649"/>
              <a:gd name="connsiteY11" fmla="*/ 385168 h 866181"/>
              <a:gd name="connsiteX12" fmla="*/ 652463 w 1903649"/>
              <a:gd name="connsiteY12" fmla="*/ 380406 h 866181"/>
              <a:gd name="connsiteX13" fmla="*/ 1042987 w 1903649"/>
              <a:gd name="connsiteY13" fmla="*/ 375644 h 866181"/>
              <a:gd name="connsiteX14" fmla="*/ 1345406 w 1903649"/>
              <a:gd name="connsiteY14" fmla="*/ 378025 h 866181"/>
              <a:gd name="connsiteX15" fmla="*/ 1466850 w 1903649"/>
              <a:gd name="connsiteY15" fmla="*/ 370881 h 866181"/>
              <a:gd name="connsiteX16" fmla="*/ 1531143 w 1903649"/>
              <a:gd name="connsiteY16" fmla="*/ 294682 h 866181"/>
              <a:gd name="connsiteX17" fmla="*/ 1557337 w 1903649"/>
              <a:gd name="connsiteY17" fmla="*/ 230388 h 866181"/>
              <a:gd name="connsiteX18" fmla="*/ 1581150 w 1903649"/>
              <a:gd name="connsiteY18" fmla="*/ 173237 h 866181"/>
              <a:gd name="connsiteX19" fmla="*/ 1595437 w 1903649"/>
              <a:gd name="connsiteY19" fmla="*/ 113706 h 866181"/>
              <a:gd name="connsiteX20" fmla="*/ 1590675 w 1903649"/>
              <a:gd name="connsiteY20" fmla="*/ 85131 h 866181"/>
              <a:gd name="connsiteX21" fmla="*/ 1562100 w 1903649"/>
              <a:gd name="connsiteY21" fmla="*/ 63700 h 866181"/>
              <a:gd name="connsiteX22" fmla="*/ 1533526 w 1903649"/>
              <a:gd name="connsiteY22" fmla="*/ 35124 h 866181"/>
              <a:gd name="connsiteX23" fmla="*/ 1540668 w 1903649"/>
              <a:gd name="connsiteY23" fmla="*/ 4168 h 866181"/>
              <a:gd name="connsiteX24" fmla="*/ 1566862 w 1903649"/>
              <a:gd name="connsiteY24" fmla="*/ 1787 h 866181"/>
              <a:gd name="connsiteX25" fmla="*/ 1600200 w 1903649"/>
              <a:gd name="connsiteY25" fmla="*/ 13693 h 866181"/>
              <a:gd name="connsiteX26" fmla="*/ 1643062 w 1903649"/>
              <a:gd name="connsiteY26" fmla="*/ 27981 h 866181"/>
              <a:gd name="connsiteX27" fmla="*/ 1688306 w 1903649"/>
              <a:gd name="connsiteY27" fmla="*/ 32743 h 866181"/>
              <a:gd name="connsiteX28" fmla="*/ 1716881 w 1903649"/>
              <a:gd name="connsiteY28" fmla="*/ 42268 h 866181"/>
              <a:gd name="connsiteX29" fmla="*/ 1731169 w 1903649"/>
              <a:gd name="connsiteY29" fmla="*/ 61319 h 866181"/>
              <a:gd name="connsiteX30" fmla="*/ 1697831 w 1903649"/>
              <a:gd name="connsiteY30" fmla="*/ 87512 h 866181"/>
              <a:gd name="connsiteX31" fmla="*/ 1647825 w 1903649"/>
              <a:gd name="connsiteY31" fmla="*/ 120850 h 866181"/>
              <a:gd name="connsiteX32" fmla="*/ 1635919 w 1903649"/>
              <a:gd name="connsiteY32" fmla="*/ 154187 h 866181"/>
              <a:gd name="connsiteX33" fmla="*/ 1621631 w 1903649"/>
              <a:gd name="connsiteY33" fmla="*/ 204194 h 866181"/>
              <a:gd name="connsiteX34" fmla="*/ 1619251 w 1903649"/>
              <a:gd name="connsiteY34" fmla="*/ 266106 h 866181"/>
              <a:gd name="connsiteX35" fmla="*/ 1628775 w 1903649"/>
              <a:gd name="connsiteY35" fmla="*/ 332781 h 866181"/>
              <a:gd name="connsiteX36" fmla="*/ 1657350 w 1903649"/>
              <a:gd name="connsiteY36" fmla="*/ 363737 h 866181"/>
              <a:gd name="connsiteX37" fmla="*/ 1738312 w 1903649"/>
              <a:gd name="connsiteY37" fmla="*/ 368500 h 866181"/>
              <a:gd name="connsiteX38" fmla="*/ 1785937 w 1903649"/>
              <a:gd name="connsiteY38" fmla="*/ 366118 h 866181"/>
              <a:gd name="connsiteX39" fmla="*/ 1828798 w 1903649"/>
              <a:gd name="connsiteY39" fmla="*/ 344688 h 866181"/>
              <a:gd name="connsiteX40" fmla="*/ 1840706 w 1903649"/>
              <a:gd name="connsiteY40" fmla="*/ 304205 h 866181"/>
              <a:gd name="connsiteX41" fmla="*/ 1866901 w 1903649"/>
              <a:gd name="connsiteY41" fmla="*/ 280394 h 866181"/>
              <a:gd name="connsiteX42" fmla="*/ 1897856 w 1903649"/>
              <a:gd name="connsiteY42" fmla="*/ 289917 h 866181"/>
              <a:gd name="connsiteX43" fmla="*/ 1900237 w 1903649"/>
              <a:gd name="connsiteY43" fmla="*/ 316112 h 866181"/>
              <a:gd name="connsiteX44" fmla="*/ 1897857 w 1903649"/>
              <a:gd name="connsiteY44" fmla="*/ 356593 h 866181"/>
              <a:gd name="connsiteX45" fmla="*/ 1883569 w 1903649"/>
              <a:gd name="connsiteY45" fmla="*/ 389931 h 866181"/>
              <a:gd name="connsiteX46" fmla="*/ 1893094 w 1903649"/>
              <a:gd name="connsiteY46" fmla="*/ 430411 h 866181"/>
              <a:gd name="connsiteX47" fmla="*/ 1902618 w 1903649"/>
              <a:gd name="connsiteY47" fmla="*/ 473273 h 866181"/>
              <a:gd name="connsiteX48" fmla="*/ 1866899 w 1903649"/>
              <a:gd name="connsiteY48" fmla="*/ 497087 h 866181"/>
              <a:gd name="connsiteX49" fmla="*/ 1843086 w 1903649"/>
              <a:gd name="connsiteY49" fmla="*/ 463750 h 866181"/>
              <a:gd name="connsiteX50" fmla="*/ 1821657 w 1903649"/>
              <a:gd name="connsiteY50" fmla="*/ 435174 h 866181"/>
              <a:gd name="connsiteX51" fmla="*/ 1776412 w 1903649"/>
              <a:gd name="connsiteY51" fmla="*/ 418506 h 866181"/>
              <a:gd name="connsiteX52" fmla="*/ 1728787 w 1903649"/>
              <a:gd name="connsiteY52" fmla="*/ 420887 h 866181"/>
              <a:gd name="connsiteX53" fmla="*/ 1678781 w 1903649"/>
              <a:gd name="connsiteY53" fmla="*/ 430412 h 866181"/>
              <a:gd name="connsiteX54" fmla="*/ 1650206 w 1903649"/>
              <a:gd name="connsiteY54" fmla="*/ 456606 h 866181"/>
              <a:gd name="connsiteX55" fmla="*/ 1652587 w 1903649"/>
              <a:gd name="connsiteY55" fmla="*/ 518518 h 866181"/>
              <a:gd name="connsiteX56" fmla="*/ 1657350 w 1903649"/>
              <a:gd name="connsiteY56" fmla="*/ 532806 h 866181"/>
              <a:gd name="connsiteX57" fmla="*/ 1662112 w 1903649"/>
              <a:gd name="connsiteY57" fmla="*/ 549475 h 866181"/>
              <a:gd name="connsiteX58" fmla="*/ 1666875 w 1903649"/>
              <a:gd name="connsiteY58" fmla="*/ 556618 h 866181"/>
              <a:gd name="connsiteX59" fmla="*/ 1676400 w 1903649"/>
              <a:gd name="connsiteY59" fmla="*/ 568525 h 866181"/>
              <a:gd name="connsiteX60" fmla="*/ 1678781 w 1903649"/>
              <a:gd name="connsiteY60" fmla="*/ 575668 h 866181"/>
              <a:gd name="connsiteX61" fmla="*/ 1688306 w 1903649"/>
              <a:gd name="connsiteY61" fmla="*/ 589956 h 866181"/>
              <a:gd name="connsiteX62" fmla="*/ 1693069 w 1903649"/>
              <a:gd name="connsiteY62" fmla="*/ 597100 h 866181"/>
              <a:gd name="connsiteX63" fmla="*/ 1697831 w 1903649"/>
              <a:gd name="connsiteY63" fmla="*/ 611387 h 866181"/>
              <a:gd name="connsiteX64" fmla="*/ 1707356 w 1903649"/>
              <a:gd name="connsiteY64" fmla="*/ 625675 h 866181"/>
              <a:gd name="connsiteX65" fmla="*/ 1714500 w 1903649"/>
              <a:gd name="connsiteY65" fmla="*/ 647106 h 866181"/>
              <a:gd name="connsiteX66" fmla="*/ 1716881 w 1903649"/>
              <a:gd name="connsiteY66" fmla="*/ 654250 h 866181"/>
              <a:gd name="connsiteX67" fmla="*/ 1731169 w 1903649"/>
              <a:gd name="connsiteY67" fmla="*/ 661393 h 866181"/>
              <a:gd name="connsiteX68" fmla="*/ 1781175 w 1903649"/>
              <a:gd name="connsiteY68" fmla="*/ 654250 h 866181"/>
              <a:gd name="connsiteX69" fmla="*/ 1788319 w 1903649"/>
              <a:gd name="connsiteY69" fmla="*/ 649487 h 866181"/>
              <a:gd name="connsiteX70" fmla="*/ 1802606 w 1903649"/>
              <a:gd name="connsiteY70" fmla="*/ 644725 h 866181"/>
              <a:gd name="connsiteX71" fmla="*/ 1809750 w 1903649"/>
              <a:gd name="connsiteY71" fmla="*/ 639962 h 866181"/>
              <a:gd name="connsiteX72" fmla="*/ 1852612 w 1903649"/>
              <a:gd name="connsiteY72" fmla="*/ 639962 h 866181"/>
              <a:gd name="connsiteX73" fmla="*/ 1859756 w 1903649"/>
              <a:gd name="connsiteY73" fmla="*/ 644725 h 866181"/>
              <a:gd name="connsiteX74" fmla="*/ 1862137 w 1903649"/>
              <a:gd name="connsiteY74" fmla="*/ 651868 h 866181"/>
              <a:gd name="connsiteX75" fmla="*/ 1866900 w 1903649"/>
              <a:gd name="connsiteY75" fmla="*/ 659012 h 866181"/>
              <a:gd name="connsiteX76" fmla="*/ 1864519 w 1903649"/>
              <a:gd name="connsiteY76" fmla="*/ 692350 h 866181"/>
              <a:gd name="connsiteX77" fmla="*/ 1857375 w 1903649"/>
              <a:gd name="connsiteY77" fmla="*/ 699493 h 866181"/>
              <a:gd name="connsiteX78" fmla="*/ 1854994 w 1903649"/>
              <a:gd name="connsiteY78" fmla="*/ 706637 h 866181"/>
              <a:gd name="connsiteX79" fmla="*/ 1840706 w 1903649"/>
              <a:gd name="connsiteY79" fmla="*/ 718543 h 866181"/>
              <a:gd name="connsiteX80" fmla="*/ 1833562 w 1903649"/>
              <a:gd name="connsiteY80" fmla="*/ 720925 h 866181"/>
              <a:gd name="connsiteX81" fmla="*/ 1826419 w 1903649"/>
              <a:gd name="connsiteY81" fmla="*/ 725687 h 866181"/>
              <a:gd name="connsiteX82" fmla="*/ 1793081 w 1903649"/>
              <a:gd name="connsiteY82" fmla="*/ 735212 h 866181"/>
              <a:gd name="connsiteX83" fmla="*/ 1785937 w 1903649"/>
              <a:gd name="connsiteY83" fmla="*/ 737593 h 866181"/>
              <a:gd name="connsiteX84" fmla="*/ 1771650 w 1903649"/>
              <a:gd name="connsiteY84" fmla="*/ 747118 h 866181"/>
              <a:gd name="connsiteX85" fmla="*/ 1762125 w 1903649"/>
              <a:gd name="connsiteY85" fmla="*/ 759025 h 866181"/>
              <a:gd name="connsiteX86" fmla="*/ 1754981 w 1903649"/>
              <a:gd name="connsiteY86" fmla="*/ 780456 h 866181"/>
              <a:gd name="connsiteX87" fmla="*/ 1752600 w 1903649"/>
              <a:gd name="connsiteY87" fmla="*/ 787600 h 866181"/>
              <a:gd name="connsiteX88" fmla="*/ 1747837 w 1903649"/>
              <a:gd name="connsiteY88" fmla="*/ 794743 h 866181"/>
              <a:gd name="connsiteX89" fmla="*/ 1745456 w 1903649"/>
              <a:gd name="connsiteY89" fmla="*/ 832843 h 866181"/>
              <a:gd name="connsiteX90" fmla="*/ 1743075 w 1903649"/>
              <a:gd name="connsiteY90" fmla="*/ 839987 h 866181"/>
              <a:gd name="connsiteX91" fmla="*/ 1733550 w 1903649"/>
              <a:gd name="connsiteY91" fmla="*/ 854275 h 866181"/>
              <a:gd name="connsiteX92" fmla="*/ 1712119 w 1903649"/>
              <a:gd name="connsiteY92" fmla="*/ 863800 h 866181"/>
              <a:gd name="connsiteX93" fmla="*/ 1704975 w 1903649"/>
              <a:gd name="connsiteY93" fmla="*/ 866181 h 866181"/>
              <a:gd name="connsiteX94" fmla="*/ 1688306 w 1903649"/>
              <a:gd name="connsiteY94" fmla="*/ 863800 h 866181"/>
              <a:gd name="connsiteX95" fmla="*/ 1678781 w 1903649"/>
              <a:gd name="connsiteY95" fmla="*/ 849512 h 866181"/>
              <a:gd name="connsiteX96" fmla="*/ 1674019 w 1903649"/>
              <a:gd name="connsiteY96" fmla="*/ 842368 h 866181"/>
              <a:gd name="connsiteX97" fmla="*/ 1676400 w 1903649"/>
              <a:gd name="connsiteY97" fmla="*/ 806650 h 866181"/>
              <a:gd name="connsiteX98" fmla="*/ 1678781 w 1903649"/>
              <a:gd name="connsiteY98" fmla="*/ 799506 h 866181"/>
              <a:gd name="connsiteX99" fmla="*/ 1676400 w 1903649"/>
              <a:gd name="connsiteY99" fmla="*/ 739975 h 866181"/>
              <a:gd name="connsiteX100" fmla="*/ 1671637 w 1903649"/>
              <a:gd name="connsiteY100" fmla="*/ 725687 h 866181"/>
              <a:gd name="connsiteX101" fmla="*/ 1664494 w 1903649"/>
              <a:gd name="connsiteY101" fmla="*/ 711400 h 866181"/>
              <a:gd name="connsiteX102" fmla="*/ 1657350 w 1903649"/>
              <a:gd name="connsiteY102" fmla="*/ 706637 h 866181"/>
              <a:gd name="connsiteX103" fmla="*/ 1654969 w 1903649"/>
              <a:gd name="connsiteY103" fmla="*/ 699493 h 866181"/>
              <a:gd name="connsiteX104" fmla="*/ 1645444 w 1903649"/>
              <a:gd name="connsiteY104" fmla="*/ 685206 h 866181"/>
              <a:gd name="connsiteX105" fmla="*/ 1643062 w 1903649"/>
              <a:gd name="connsiteY105" fmla="*/ 678062 h 866181"/>
              <a:gd name="connsiteX106" fmla="*/ 1635919 w 1903649"/>
              <a:gd name="connsiteY106" fmla="*/ 673300 h 866181"/>
              <a:gd name="connsiteX107" fmla="*/ 1624012 w 1903649"/>
              <a:gd name="connsiteY107" fmla="*/ 651868 h 866181"/>
              <a:gd name="connsiteX108" fmla="*/ 1619250 w 1903649"/>
              <a:gd name="connsiteY108" fmla="*/ 644725 h 866181"/>
              <a:gd name="connsiteX109" fmla="*/ 1614487 w 1903649"/>
              <a:gd name="connsiteY109" fmla="*/ 637581 h 866181"/>
              <a:gd name="connsiteX110" fmla="*/ 1609725 w 1903649"/>
              <a:gd name="connsiteY110" fmla="*/ 620912 h 866181"/>
              <a:gd name="connsiteX111" fmla="*/ 1604962 w 1903649"/>
              <a:gd name="connsiteY111" fmla="*/ 606625 h 866181"/>
              <a:gd name="connsiteX112" fmla="*/ 1602581 w 1903649"/>
              <a:gd name="connsiteY112" fmla="*/ 599481 h 866181"/>
              <a:gd name="connsiteX113" fmla="*/ 1597819 w 1903649"/>
              <a:gd name="connsiteY113" fmla="*/ 582812 h 866181"/>
              <a:gd name="connsiteX114" fmla="*/ 1590675 w 1903649"/>
              <a:gd name="connsiteY114" fmla="*/ 575668 h 866181"/>
              <a:gd name="connsiteX115" fmla="*/ 1585912 w 1903649"/>
              <a:gd name="connsiteY115" fmla="*/ 568525 h 866181"/>
              <a:gd name="connsiteX116" fmla="*/ 1571625 w 1903649"/>
              <a:gd name="connsiteY116" fmla="*/ 559000 h 866181"/>
              <a:gd name="connsiteX117" fmla="*/ 1557337 w 1903649"/>
              <a:gd name="connsiteY117" fmla="*/ 547093 h 866181"/>
              <a:gd name="connsiteX118" fmla="*/ 1547812 w 1903649"/>
              <a:gd name="connsiteY118" fmla="*/ 537568 h 866181"/>
              <a:gd name="connsiteX119" fmla="*/ 1538287 w 1903649"/>
              <a:gd name="connsiteY119" fmla="*/ 528043 h 866181"/>
              <a:gd name="connsiteX120" fmla="*/ 1526381 w 1903649"/>
              <a:gd name="connsiteY120" fmla="*/ 513756 h 866181"/>
              <a:gd name="connsiteX121" fmla="*/ 1521619 w 1903649"/>
              <a:gd name="connsiteY121" fmla="*/ 506612 h 866181"/>
              <a:gd name="connsiteX122" fmla="*/ 1514475 w 1903649"/>
              <a:gd name="connsiteY122" fmla="*/ 504231 h 866181"/>
              <a:gd name="connsiteX123" fmla="*/ 1502569 w 1903649"/>
              <a:gd name="connsiteY123" fmla="*/ 492325 h 866181"/>
              <a:gd name="connsiteX124" fmla="*/ 1490662 w 1903649"/>
              <a:gd name="connsiteY124" fmla="*/ 478037 h 866181"/>
              <a:gd name="connsiteX125" fmla="*/ 1469231 w 1903649"/>
              <a:gd name="connsiteY125" fmla="*/ 468512 h 866181"/>
              <a:gd name="connsiteX126" fmla="*/ 1231106 w 1903649"/>
              <a:gd name="connsiteY126" fmla="*/ 466131 h 866181"/>
              <a:gd name="connsiteX127" fmla="*/ 1031081 w 1903649"/>
              <a:gd name="connsiteY127" fmla="*/ 456606 h 866181"/>
              <a:gd name="connsiteX128" fmla="*/ 840581 w 1903649"/>
              <a:gd name="connsiteY128" fmla="*/ 454225 h 866181"/>
              <a:gd name="connsiteX129" fmla="*/ 750094 w 1903649"/>
              <a:gd name="connsiteY129" fmla="*/ 451843 h 866181"/>
              <a:gd name="connsiteX130" fmla="*/ 500063 w 1903649"/>
              <a:gd name="connsiteY130" fmla="*/ 458987 h 866181"/>
              <a:gd name="connsiteX131" fmla="*/ 347662 w 1903649"/>
              <a:gd name="connsiteY131" fmla="*/ 478037 h 866181"/>
              <a:gd name="connsiteX132" fmla="*/ 250031 w 1903649"/>
              <a:gd name="connsiteY132" fmla="*/ 508993 h 866181"/>
              <a:gd name="connsiteX133" fmla="*/ 185737 w 1903649"/>
              <a:gd name="connsiteY133" fmla="*/ 542331 h 866181"/>
              <a:gd name="connsiteX0" fmla="*/ 185737 w 1903649"/>
              <a:gd name="connsiteY0" fmla="*/ 542331 h 866181"/>
              <a:gd name="connsiteX1" fmla="*/ 128586 w 1903649"/>
              <a:gd name="connsiteY1" fmla="*/ 582813 h 866181"/>
              <a:gd name="connsiteX2" fmla="*/ 85726 w 1903649"/>
              <a:gd name="connsiteY2" fmla="*/ 601862 h 866181"/>
              <a:gd name="connsiteX3" fmla="*/ 11906 w 1903649"/>
              <a:gd name="connsiteY3" fmla="*/ 628056 h 866181"/>
              <a:gd name="connsiteX4" fmla="*/ 33337 w 1903649"/>
              <a:gd name="connsiteY4" fmla="*/ 566143 h 866181"/>
              <a:gd name="connsiteX5" fmla="*/ 0 w 1903649"/>
              <a:gd name="connsiteY5" fmla="*/ 520899 h 866181"/>
              <a:gd name="connsiteX6" fmla="*/ 42863 w 1903649"/>
              <a:gd name="connsiteY6" fmla="*/ 418508 h 866181"/>
              <a:gd name="connsiteX7" fmla="*/ 2381 w 1903649"/>
              <a:gd name="connsiteY7" fmla="*/ 354212 h 866181"/>
              <a:gd name="connsiteX8" fmla="*/ 83343 w 1903649"/>
              <a:gd name="connsiteY8" fmla="*/ 351830 h 866181"/>
              <a:gd name="connsiteX9" fmla="*/ 152401 w 1903649"/>
              <a:gd name="connsiteY9" fmla="*/ 368500 h 866181"/>
              <a:gd name="connsiteX10" fmla="*/ 269081 w 1903649"/>
              <a:gd name="connsiteY10" fmla="*/ 380405 h 866181"/>
              <a:gd name="connsiteX11" fmla="*/ 369094 w 1903649"/>
              <a:gd name="connsiteY11" fmla="*/ 385168 h 866181"/>
              <a:gd name="connsiteX12" fmla="*/ 652463 w 1903649"/>
              <a:gd name="connsiteY12" fmla="*/ 380406 h 866181"/>
              <a:gd name="connsiteX13" fmla="*/ 1042987 w 1903649"/>
              <a:gd name="connsiteY13" fmla="*/ 375644 h 866181"/>
              <a:gd name="connsiteX14" fmla="*/ 1345406 w 1903649"/>
              <a:gd name="connsiteY14" fmla="*/ 378025 h 866181"/>
              <a:gd name="connsiteX15" fmla="*/ 1466850 w 1903649"/>
              <a:gd name="connsiteY15" fmla="*/ 370881 h 866181"/>
              <a:gd name="connsiteX16" fmla="*/ 1531143 w 1903649"/>
              <a:gd name="connsiteY16" fmla="*/ 294682 h 866181"/>
              <a:gd name="connsiteX17" fmla="*/ 1557337 w 1903649"/>
              <a:gd name="connsiteY17" fmla="*/ 230388 h 866181"/>
              <a:gd name="connsiteX18" fmla="*/ 1581150 w 1903649"/>
              <a:gd name="connsiteY18" fmla="*/ 173237 h 866181"/>
              <a:gd name="connsiteX19" fmla="*/ 1595437 w 1903649"/>
              <a:gd name="connsiteY19" fmla="*/ 113706 h 866181"/>
              <a:gd name="connsiteX20" fmla="*/ 1590675 w 1903649"/>
              <a:gd name="connsiteY20" fmla="*/ 85131 h 866181"/>
              <a:gd name="connsiteX21" fmla="*/ 1562100 w 1903649"/>
              <a:gd name="connsiteY21" fmla="*/ 63700 h 866181"/>
              <a:gd name="connsiteX22" fmla="*/ 1533526 w 1903649"/>
              <a:gd name="connsiteY22" fmla="*/ 35124 h 866181"/>
              <a:gd name="connsiteX23" fmla="*/ 1540668 w 1903649"/>
              <a:gd name="connsiteY23" fmla="*/ 4168 h 866181"/>
              <a:gd name="connsiteX24" fmla="*/ 1566862 w 1903649"/>
              <a:gd name="connsiteY24" fmla="*/ 1787 h 866181"/>
              <a:gd name="connsiteX25" fmla="*/ 1600200 w 1903649"/>
              <a:gd name="connsiteY25" fmla="*/ 13693 h 866181"/>
              <a:gd name="connsiteX26" fmla="*/ 1643062 w 1903649"/>
              <a:gd name="connsiteY26" fmla="*/ 27981 h 866181"/>
              <a:gd name="connsiteX27" fmla="*/ 1688306 w 1903649"/>
              <a:gd name="connsiteY27" fmla="*/ 32743 h 866181"/>
              <a:gd name="connsiteX28" fmla="*/ 1716881 w 1903649"/>
              <a:gd name="connsiteY28" fmla="*/ 42268 h 866181"/>
              <a:gd name="connsiteX29" fmla="*/ 1731169 w 1903649"/>
              <a:gd name="connsiteY29" fmla="*/ 61319 h 866181"/>
              <a:gd name="connsiteX30" fmla="*/ 1697831 w 1903649"/>
              <a:gd name="connsiteY30" fmla="*/ 87512 h 866181"/>
              <a:gd name="connsiteX31" fmla="*/ 1647825 w 1903649"/>
              <a:gd name="connsiteY31" fmla="*/ 120850 h 866181"/>
              <a:gd name="connsiteX32" fmla="*/ 1635919 w 1903649"/>
              <a:gd name="connsiteY32" fmla="*/ 154187 h 866181"/>
              <a:gd name="connsiteX33" fmla="*/ 1621631 w 1903649"/>
              <a:gd name="connsiteY33" fmla="*/ 204194 h 866181"/>
              <a:gd name="connsiteX34" fmla="*/ 1619251 w 1903649"/>
              <a:gd name="connsiteY34" fmla="*/ 266106 h 866181"/>
              <a:gd name="connsiteX35" fmla="*/ 1628775 w 1903649"/>
              <a:gd name="connsiteY35" fmla="*/ 332781 h 866181"/>
              <a:gd name="connsiteX36" fmla="*/ 1657350 w 1903649"/>
              <a:gd name="connsiteY36" fmla="*/ 363737 h 866181"/>
              <a:gd name="connsiteX37" fmla="*/ 1738312 w 1903649"/>
              <a:gd name="connsiteY37" fmla="*/ 368500 h 866181"/>
              <a:gd name="connsiteX38" fmla="*/ 1785937 w 1903649"/>
              <a:gd name="connsiteY38" fmla="*/ 366118 h 866181"/>
              <a:gd name="connsiteX39" fmla="*/ 1828798 w 1903649"/>
              <a:gd name="connsiteY39" fmla="*/ 344688 h 866181"/>
              <a:gd name="connsiteX40" fmla="*/ 1840706 w 1903649"/>
              <a:gd name="connsiteY40" fmla="*/ 304205 h 866181"/>
              <a:gd name="connsiteX41" fmla="*/ 1866901 w 1903649"/>
              <a:gd name="connsiteY41" fmla="*/ 280394 h 866181"/>
              <a:gd name="connsiteX42" fmla="*/ 1897856 w 1903649"/>
              <a:gd name="connsiteY42" fmla="*/ 289917 h 866181"/>
              <a:gd name="connsiteX43" fmla="*/ 1900237 w 1903649"/>
              <a:gd name="connsiteY43" fmla="*/ 316112 h 866181"/>
              <a:gd name="connsiteX44" fmla="*/ 1897857 w 1903649"/>
              <a:gd name="connsiteY44" fmla="*/ 356593 h 866181"/>
              <a:gd name="connsiteX45" fmla="*/ 1883569 w 1903649"/>
              <a:gd name="connsiteY45" fmla="*/ 389931 h 866181"/>
              <a:gd name="connsiteX46" fmla="*/ 1893094 w 1903649"/>
              <a:gd name="connsiteY46" fmla="*/ 430411 h 866181"/>
              <a:gd name="connsiteX47" fmla="*/ 1902618 w 1903649"/>
              <a:gd name="connsiteY47" fmla="*/ 473273 h 866181"/>
              <a:gd name="connsiteX48" fmla="*/ 1866899 w 1903649"/>
              <a:gd name="connsiteY48" fmla="*/ 497087 h 866181"/>
              <a:gd name="connsiteX49" fmla="*/ 1843086 w 1903649"/>
              <a:gd name="connsiteY49" fmla="*/ 463750 h 866181"/>
              <a:gd name="connsiteX50" fmla="*/ 1821657 w 1903649"/>
              <a:gd name="connsiteY50" fmla="*/ 435174 h 866181"/>
              <a:gd name="connsiteX51" fmla="*/ 1776412 w 1903649"/>
              <a:gd name="connsiteY51" fmla="*/ 418506 h 866181"/>
              <a:gd name="connsiteX52" fmla="*/ 1728787 w 1903649"/>
              <a:gd name="connsiteY52" fmla="*/ 420887 h 866181"/>
              <a:gd name="connsiteX53" fmla="*/ 1678781 w 1903649"/>
              <a:gd name="connsiteY53" fmla="*/ 430412 h 866181"/>
              <a:gd name="connsiteX54" fmla="*/ 1650206 w 1903649"/>
              <a:gd name="connsiteY54" fmla="*/ 456606 h 866181"/>
              <a:gd name="connsiteX55" fmla="*/ 1652587 w 1903649"/>
              <a:gd name="connsiteY55" fmla="*/ 518518 h 866181"/>
              <a:gd name="connsiteX56" fmla="*/ 1657350 w 1903649"/>
              <a:gd name="connsiteY56" fmla="*/ 532806 h 866181"/>
              <a:gd name="connsiteX57" fmla="*/ 1662112 w 1903649"/>
              <a:gd name="connsiteY57" fmla="*/ 549475 h 866181"/>
              <a:gd name="connsiteX58" fmla="*/ 1666875 w 1903649"/>
              <a:gd name="connsiteY58" fmla="*/ 556618 h 866181"/>
              <a:gd name="connsiteX59" fmla="*/ 1676400 w 1903649"/>
              <a:gd name="connsiteY59" fmla="*/ 568525 h 866181"/>
              <a:gd name="connsiteX60" fmla="*/ 1678781 w 1903649"/>
              <a:gd name="connsiteY60" fmla="*/ 575668 h 866181"/>
              <a:gd name="connsiteX61" fmla="*/ 1688306 w 1903649"/>
              <a:gd name="connsiteY61" fmla="*/ 589956 h 866181"/>
              <a:gd name="connsiteX62" fmla="*/ 1693069 w 1903649"/>
              <a:gd name="connsiteY62" fmla="*/ 597100 h 866181"/>
              <a:gd name="connsiteX63" fmla="*/ 1697831 w 1903649"/>
              <a:gd name="connsiteY63" fmla="*/ 611387 h 866181"/>
              <a:gd name="connsiteX64" fmla="*/ 1707356 w 1903649"/>
              <a:gd name="connsiteY64" fmla="*/ 625675 h 866181"/>
              <a:gd name="connsiteX65" fmla="*/ 1714500 w 1903649"/>
              <a:gd name="connsiteY65" fmla="*/ 647106 h 866181"/>
              <a:gd name="connsiteX66" fmla="*/ 1716881 w 1903649"/>
              <a:gd name="connsiteY66" fmla="*/ 654250 h 866181"/>
              <a:gd name="connsiteX67" fmla="*/ 1731169 w 1903649"/>
              <a:gd name="connsiteY67" fmla="*/ 661393 h 866181"/>
              <a:gd name="connsiteX68" fmla="*/ 1781175 w 1903649"/>
              <a:gd name="connsiteY68" fmla="*/ 654250 h 866181"/>
              <a:gd name="connsiteX69" fmla="*/ 1788319 w 1903649"/>
              <a:gd name="connsiteY69" fmla="*/ 649487 h 866181"/>
              <a:gd name="connsiteX70" fmla="*/ 1802606 w 1903649"/>
              <a:gd name="connsiteY70" fmla="*/ 644725 h 866181"/>
              <a:gd name="connsiteX71" fmla="*/ 1809750 w 1903649"/>
              <a:gd name="connsiteY71" fmla="*/ 639962 h 866181"/>
              <a:gd name="connsiteX72" fmla="*/ 1852612 w 1903649"/>
              <a:gd name="connsiteY72" fmla="*/ 639962 h 866181"/>
              <a:gd name="connsiteX73" fmla="*/ 1859756 w 1903649"/>
              <a:gd name="connsiteY73" fmla="*/ 644725 h 866181"/>
              <a:gd name="connsiteX74" fmla="*/ 1862137 w 1903649"/>
              <a:gd name="connsiteY74" fmla="*/ 651868 h 866181"/>
              <a:gd name="connsiteX75" fmla="*/ 1866900 w 1903649"/>
              <a:gd name="connsiteY75" fmla="*/ 659012 h 866181"/>
              <a:gd name="connsiteX76" fmla="*/ 1864519 w 1903649"/>
              <a:gd name="connsiteY76" fmla="*/ 692350 h 866181"/>
              <a:gd name="connsiteX77" fmla="*/ 1857375 w 1903649"/>
              <a:gd name="connsiteY77" fmla="*/ 699493 h 866181"/>
              <a:gd name="connsiteX78" fmla="*/ 1854994 w 1903649"/>
              <a:gd name="connsiteY78" fmla="*/ 706637 h 866181"/>
              <a:gd name="connsiteX79" fmla="*/ 1840706 w 1903649"/>
              <a:gd name="connsiteY79" fmla="*/ 718543 h 866181"/>
              <a:gd name="connsiteX80" fmla="*/ 1833562 w 1903649"/>
              <a:gd name="connsiteY80" fmla="*/ 720925 h 866181"/>
              <a:gd name="connsiteX81" fmla="*/ 1826419 w 1903649"/>
              <a:gd name="connsiteY81" fmla="*/ 725687 h 866181"/>
              <a:gd name="connsiteX82" fmla="*/ 1793081 w 1903649"/>
              <a:gd name="connsiteY82" fmla="*/ 735212 h 866181"/>
              <a:gd name="connsiteX83" fmla="*/ 1785937 w 1903649"/>
              <a:gd name="connsiteY83" fmla="*/ 737593 h 866181"/>
              <a:gd name="connsiteX84" fmla="*/ 1771650 w 1903649"/>
              <a:gd name="connsiteY84" fmla="*/ 747118 h 866181"/>
              <a:gd name="connsiteX85" fmla="*/ 1762125 w 1903649"/>
              <a:gd name="connsiteY85" fmla="*/ 759025 h 866181"/>
              <a:gd name="connsiteX86" fmla="*/ 1754981 w 1903649"/>
              <a:gd name="connsiteY86" fmla="*/ 780456 h 866181"/>
              <a:gd name="connsiteX87" fmla="*/ 1752600 w 1903649"/>
              <a:gd name="connsiteY87" fmla="*/ 787600 h 866181"/>
              <a:gd name="connsiteX88" fmla="*/ 1747837 w 1903649"/>
              <a:gd name="connsiteY88" fmla="*/ 794743 h 866181"/>
              <a:gd name="connsiteX89" fmla="*/ 1745456 w 1903649"/>
              <a:gd name="connsiteY89" fmla="*/ 832843 h 866181"/>
              <a:gd name="connsiteX90" fmla="*/ 1743075 w 1903649"/>
              <a:gd name="connsiteY90" fmla="*/ 839987 h 866181"/>
              <a:gd name="connsiteX91" fmla="*/ 1733550 w 1903649"/>
              <a:gd name="connsiteY91" fmla="*/ 854275 h 866181"/>
              <a:gd name="connsiteX92" fmla="*/ 1712119 w 1903649"/>
              <a:gd name="connsiteY92" fmla="*/ 863800 h 866181"/>
              <a:gd name="connsiteX93" fmla="*/ 1704975 w 1903649"/>
              <a:gd name="connsiteY93" fmla="*/ 866181 h 866181"/>
              <a:gd name="connsiteX94" fmla="*/ 1688306 w 1903649"/>
              <a:gd name="connsiteY94" fmla="*/ 863800 h 866181"/>
              <a:gd name="connsiteX95" fmla="*/ 1678781 w 1903649"/>
              <a:gd name="connsiteY95" fmla="*/ 849512 h 866181"/>
              <a:gd name="connsiteX96" fmla="*/ 1674019 w 1903649"/>
              <a:gd name="connsiteY96" fmla="*/ 842368 h 866181"/>
              <a:gd name="connsiteX97" fmla="*/ 1676400 w 1903649"/>
              <a:gd name="connsiteY97" fmla="*/ 806650 h 866181"/>
              <a:gd name="connsiteX98" fmla="*/ 1678781 w 1903649"/>
              <a:gd name="connsiteY98" fmla="*/ 799506 h 866181"/>
              <a:gd name="connsiteX99" fmla="*/ 1676400 w 1903649"/>
              <a:gd name="connsiteY99" fmla="*/ 739975 h 866181"/>
              <a:gd name="connsiteX100" fmla="*/ 1671637 w 1903649"/>
              <a:gd name="connsiteY100" fmla="*/ 725687 h 866181"/>
              <a:gd name="connsiteX101" fmla="*/ 1664494 w 1903649"/>
              <a:gd name="connsiteY101" fmla="*/ 711400 h 866181"/>
              <a:gd name="connsiteX102" fmla="*/ 1657350 w 1903649"/>
              <a:gd name="connsiteY102" fmla="*/ 706637 h 866181"/>
              <a:gd name="connsiteX103" fmla="*/ 1654969 w 1903649"/>
              <a:gd name="connsiteY103" fmla="*/ 699493 h 866181"/>
              <a:gd name="connsiteX104" fmla="*/ 1645444 w 1903649"/>
              <a:gd name="connsiteY104" fmla="*/ 685206 h 866181"/>
              <a:gd name="connsiteX105" fmla="*/ 1643062 w 1903649"/>
              <a:gd name="connsiteY105" fmla="*/ 678062 h 866181"/>
              <a:gd name="connsiteX106" fmla="*/ 1635919 w 1903649"/>
              <a:gd name="connsiteY106" fmla="*/ 673300 h 866181"/>
              <a:gd name="connsiteX107" fmla="*/ 1624012 w 1903649"/>
              <a:gd name="connsiteY107" fmla="*/ 651868 h 866181"/>
              <a:gd name="connsiteX108" fmla="*/ 1619250 w 1903649"/>
              <a:gd name="connsiteY108" fmla="*/ 644725 h 866181"/>
              <a:gd name="connsiteX109" fmla="*/ 1614487 w 1903649"/>
              <a:gd name="connsiteY109" fmla="*/ 637581 h 866181"/>
              <a:gd name="connsiteX110" fmla="*/ 1609725 w 1903649"/>
              <a:gd name="connsiteY110" fmla="*/ 620912 h 866181"/>
              <a:gd name="connsiteX111" fmla="*/ 1604962 w 1903649"/>
              <a:gd name="connsiteY111" fmla="*/ 606625 h 866181"/>
              <a:gd name="connsiteX112" fmla="*/ 1602581 w 1903649"/>
              <a:gd name="connsiteY112" fmla="*/ 599481 h 866181"/>
              <a:gd name="connsiteX113" fmla="*/ 1597819 w 1903649"/>
              <a:gd name="connsiteY113" fmla="*/ 582812 h 866181"/>
              <a:gd name="connsiteX114" fmla="*/ 1590675 w 1903649"/>
              <a:gd name="connsiteY114" fmla="*/ 575668 h 866181"/>
              <a:gd name="connsiteX115" fmla="*/ 1585912 w 1903649"/>
              <a:gd name="connsiteY115" fmla="*/ 568525 h 866181"/>
              <a:gd name="connsiteX116" fmla="*/ 1571625 w 1903649"/>
              <a:gd name="connsiteY116" fmla="*/ 559000 h 866181"/>
              <a:gd name="connsiteX117" fmla="*/ 1557337 w 1903649"/>
              <a:gd name="connsiteY117" fmla="*/ 547093 h 866181"/>
              <a:gd name="connsiteX118" fmla="*/ 1547812 w 1903649"/>
              <a:gd name="connsiteY118" fmla="*/ 537568 h 866181"/>
              <a:gd name="connsiteX119" fmla="*/ 1538287 w 1903649"/>
              <a:gd name="connsiteY119" fmla="*/ 528043 h 866181"/>
              <a:gd name="connsiteX120" fmla="*/ 1526381 w 1903649"/>
              <a:gd name="connsiteY120" fmla="*/ 513756 h 866181"/>
              <a:gd name="connsiteX121" fmla="*/ 1521619 w 1903649"/>
              <a:gd name="connsiteY121" fmla="*/ 506612 h 866181"/>
              <a:gd name="connsiteX122" fmla="*/ 1514475 w 1903649"/>
              <a:gd name="connsiteY122" fmla="*/ 504231 h 866181"/>
              <a:gd name="connsiteX123" fmla="*/ 1502569 w 1903649"/>
              <a:gd name="connsiteY123" fmla="*/ 492325 h 866181"/>
              <a:gd name="connsiteX124" fmla="*/ 1490662 w 1903649"/>
              <a:gd name="connsiteY124" fmla="*/ 478037 h 866181"/>
              <a:gd name="connsiteX125" fmla="*/ 1469231 w 1903649"/>
              <a:gd name="connsiteY125" fmla="*/ 468512 h 866181"/>
              <a:gd name="connsiteX126" fmla="*/ 1231106 w 1903649"/>
              <a:gd name="connsiteY126" fmla="*/ 466131 h 866181"/>
              <a:gd name="connsiteX127" fmla="*/ 1031081 w 1903649"/>
              <a:gd name="connsiteY127" fmla="*/ 456606 h 866181"/>
              <a:gd name="connsiteX128" fmla="*/ 840581 w 1903649"/>
              <a:gd name="connsiteY128" fmla="*/ 454225 h 866181"/>
              <a:gd name="connsiteX129" fmla="*/ 750094 w 1903649"/>
              <a:gd name="connsiteY129" fmla="*/ 451843 h 866181"/>
              <a:gd name="connsiteX130" fmla="*/ 500063 w 1903649"/>
              <a:gd name="connsiteY130" fmla="*/ 458987 h 866181"/>
              <a:gd name="connsiteX131" fmla="*/ 347662 w 1903649"/>
              <a:gd name="connsiteY131" fmla="*/ 478037 h 866181"/>
              <a:gd name="connsiteX132" fmla="*/ 250031 w 1903649"/>
              <a:gd name="connsiteY132" fmla="*/ 508993 h 866181"/>
              <a:gd name="connsiteX133" fmla="*/ 185737 w 1903649"/>
              <a:gd name="connsiteY133" fmla="*/ 542331 h 866181"/>
              <a:gd name="connsiteX0" fmla="*/ 185737 w 1902922"/>
              <a:gd name="connsiteY0" fmla="*/ 542331 h 866181"/>
              <a:gd name="connsiteX1" fmla="*/ 128586 w 1902922"/>
              <a:gd name="connsiteY1" fmla="*/ 582813 h 866181"/>
              <a:gd name="connsiteX2" fmla="*/ 85726 w 1902922"/>
              <a:gd name="connsiteY2" fmla="*/ 601862 h 866181"/>
              <a:gd name="connsiteX3" fmla="*/ 11906 w 1902922"/>
              <a:gd name="connsiteY3" fmla="*/ 628056 h 866181"/>
              <a:gd name="connsiteX4" fmla="*/ 33337 w 1902922"/>
              <a:gd name="connsiteY4" fmla="*/ 566143 h 866181"/>
              <a:gd name="connsiteX5" fmla="*/ 0 w 1902922"/>
              <a:gd name="connsiteY5" fmla="*/ 520899 h 866181"/>
              <a:gd name="connsiteX6" fmla="*/ 42863 w 1902922"/>
              <a:gd name="connsiteY6" fmla="*/ 418508 h 866181"/>
              <a:gd name="connsiteX7" fmla="*/ 2381 w 1902922"/>
              <a:gd name="connsiteY7" fmla="*/ 354212 h 866181"/>
              <a:gd name="connsiteX8" fmla="*/ 83343 w 1902922"/>
              <a:gd name="connsiteY8" fmla="*/ 351830 h 866181"/>
              <a:gd name="connsiteX9" fmla="*/ 152401 w 1902922"/>
              <a:gd name="connsiteY9" fmla="*/ 368500 h 866181"/>
              <a:gd name="connsiteX10" fmla="*/ 269081 w 1902922"/>
              <a:gd name="connsiteY10" fmla="*/ 380405 h 866181"/>
              <a:gd name="connsiteX11" fmla="*/ 369094 w 1902922"/>
              <a:gd name="connsiteY11" fmla="*/ 385168 h 866181"/>
              <a:gd name="connsiteX12" fmla="*/ 652463 w 1902922"/>
              <a:gd name="connsiteY12" fmla="*/ 380406 h 866181"/>
              <a:gd name="connsiteX13" fmla="*/ 1042987 w 1902922"/>
              <a:gd name="connsiteY13" fmla="*/ 375644 h 866181"/>
              <a:gd name="connsiteX14" fmla="*/ 1345406 w 1902922"/>
              <a:gd name="connsiteY14" fmla="*/ 378025 h 866181"/>
              <a:gd name="connsiteX15" fmla="*/ 1466850 w 1902922"/>
              <a:gd name="connsiteY15" fmla="*/ 370881 h 866181"/>
              <a:gd name="connsiteX16" fmla="*/ 1531143 w 1902922"/>
              <a:gd name="connsiteY16" fmla="*/ 294682 h 866181"/>
              <a:gd name="connsiteX17" fmla="*/ 1557337 w 1902922"/>
              <a:gd name="connsiteY17" fmla="*/ 230388 h 866181"/>
              <a:gd name="connsiteX18" fmla="*/ 1581150 w 1902922"/>
              <a:gd name="connsiteY18" fmla="*/ 173237 h 866181"/>
              <a:gd name="connsiteX19" fmla="*/ 1595437 w 1902922"/>
              <a:gd name="connsiteY19" fmla="*/ 113706 h 866181"/>
              <a:gd name="connsiteX20" fmla="*/ 1590675 w 1902922"/>
              <a:gd name="connsiteY20" fmla="*/ 85131 h 866181"/>
              <a:gd name="connsiteX21" fmla="*/ 1562100 w 1902922"/>
              <a:gd name="connsiteY21" fmla="*/ 63700 h 866181"/>
              <a:gd name="connsiteX22" fmla="*/ 1533526 w 1902922"/>
              <a:gd name="connsiteY22" fmla="*/ 35124 h 866181"/>
              <a:gd name="connsiteX23" fmla="*/ 1540668 w 1902922"/>
              <a:gd name="connsiteY23" fmla="*/ 4168 h 866181"/>
              <a:gd name="connsiteX24" fmla="*/ 1566862 w 1902922"/>
              <a:gd name="connsiteY24" fmla="*/ 1787 h 866181"/>
              <a:gd name="connsiteX25" fmla="*/ 1600200 w 1902922"/>
              <a:gd name="connsiteY25" fmla="*/ 13693 h 866181"/>
              <a:gd name="connsiteX26" fmla="*/ 1643062 w 1902922"/>
              <a:gd name="connsiteY26" fmla="*/ 27981 h 866181"/>
              <a:gd name="connsiteX27" fmla="*/ 1688306 w 1902922"/>
              <a:gd name="connsiteY27" fmla="*/ 32743 h 866181"/>
              <a:gd name="connsiteX28" fmla="*/ 1716881 w 1902922"/>
              <a:gd name="connsiteY28" fmla="*/ 42268 h 866181"/>
              <a:gd name="connsiteX29" fmla="*/ 1731169 w 1902922"/>
              <a:gd name="connsiteY29" fmla="*/ 61319 h 866181"/>
              <a:gd name="connsiteX30" fmla="*/ 1697831 w 1902922"/>
              <a:gd name="connsiteY30" fmla="*/ 87512 h 866181"/>
              <a:gd name="connsiteX31" fmla="*/ 1647825 w 1902922"/>
              <a:gd name="connsiteY31" fmla="*/ 120850 h 866181"/>
              <a:gd name="connsiteX32" fmla="*/ 1635919 w 1902922"/>
              <a:gd name="connsiteY32" fmla="*/ 154187 h 866181"/>
              <a:gd name="connsiteX33" fmla="*/ 1621631 w 1902922"/>
              <a:gd name="connsiteY33" fmla="*/ 204194 h 866181"/>
              <a:gd name="connsiteX34" fmla="*/ 1619251 w 1902922"/>
              <a:gd name="connsiteY34" fmla="*/ 266106 h 866181"/>
              <a:gd name="connsiteX35" fmla="*/ 1628775 w 1902922"/>
              <a:gd name="connsiteY35" fmla="*/ 332781 h 866181"/>
              <a:gd name="connsiteX36" fmla="*/ 1657350 w 1902922"/>
              <a:gd name="connsiteY36" fmla="*/ 363737 h 866181"/>
              <a:gd name="connsiteX37" fmla="*/ 1738312 w 1902922"/>
              <a:gd name="connsiteY37" fmla="*/ 368500 h 866181"/>
              <a:gd name="connsiteX38" fmla="*/ 1785937 w 1902922"/>
              <a:gd name="connsiteY38" fmla="*/ 366118 h 866181"/>
              <a:gd name="connsiteX39" fmla="*/ 1828798 w 1902922"/>
              <a:gd name="connsiteY39" fmla="*/ 344688 h 866181"/>
              <a:gd name="connsiteX40" fmla="*/ 1840706 w 1902922"/>
              <a:gd name="connsiteY40" fmla="*/ 304205 h 866181"/>
              <a:gd name="connsiteX41" fmla="*/ 1866901 w 1902922"/>
              <a:gd name="connsiteY41" fmla="*/ 280394 h 866181"/>
              <a:gd name="connsiteX42" fmla="*/ 1897856 w 1902922"/>
              <a:gd name="connsiteY42" fmla="*/ 289917 h 866181"/>
              <a:gd name="connsiteX43" fmla="*/ 1900237 w 1902922"/>
              <a:gd name="connsiteY43" fmla="*/ 316112 h 866181"/>
              <a:gd name="connsiteX44" fmla="*/ 1897857 w 1902922"/>
              <a:gd name="connsiteY44" fmla="*/ 356593 h 866181"/>
              <a:gd name="connsiteX45" fmla="*/ 1883569 w 1902922"/>
              <a:gd name="connsiteY45" fmla="*/ 389931 h 866181"/>
              <a:gd name="connsiteX46" fmla="*/ 1893094 w 1902922"/>
              <a:gd name="connsiteY46" fmla="*/ 430411 h 866181"/>
              <a:gd name="connsiteX47" fmla="*/ 1902618 w 1902922"/>
              <a:gd name="connsiteY47" fmla="*/ 473273 h 866181"/>
              <a:gd name="connsiteX48" fmla="*/ 1866899 w 1902922"/>
              <a:gd name="connsiteY48" fmla="*/ 497087 h 866181"/>
              <a:gd name="connsiteX49" fmla="*/ 1843086 w 1902922"/>
              <a:gd name="connsiteY49" fmla="*/ 463750 h 866181"/>
              <a:gd name="connsiteX50" fmla="*/ 1821657 w 1902922"/>
              <a:gd name="connsiteY50" fmla="*/ 435174 h 866181"/>
              <a:gd name="connsiteX51" fmla="*/ 1776412 w 1902922"/>
              <a:gd name="connsiteY51" fmla="*/ 418506 h 866181"/>
              <a:gd name="connsiteX52" fmla="*/ 1728787 w 1902922"/>
              <a:gd name="connsiteY52" fmla="*/ 420887 h 866181"/>
              <a:gd name="connsiteX53" fmla="*/ 1678781 w 1902922"/>
              <a:gd name="connsiteY53" fmla="*/ 430412 h 866181"/>
              <a:gd name="connsiteX54" fmla="*/ 1650206 w 1902922"/>
              <a:gd name="connsiteY54" fmla="*/ 456606 h 866181"/>
              <a:gd name="connsiteX55" fmla="*/ 1652587 w 1902922"/>
              <a:gd name="connsiteY55" fmla="*/ 518518 h 866181"/>
              <a:gd name="connsiteX56" fmla="*/ 1657350 w 1902922"/>
              <a:gd name="connsiteY56" fmla="*/ 532806 h 866181"/>
              <a:gd name="connsiteX57" fmla="*/ 1662112 w 1902922"/>
              <a:gd name="connsiteY57" fmla="*/ 549475 h 866181"/>
              <a:gd name="connsiteX58" fmla="*/ 1666875 w 1902922"/>
              <a:gd name="connsiteY58" fmla="*/ 556618 h 866181"/>
              <a:gd name="connsiteX59" fmla="*/ 1676400 w 1902922"/>
              <a:gd name="connsiteY59" fmla="*/ 568525 h 866181"/>
              <a:gd name="connsiteX60" fmla="*/ 1678781 w 1902922"/>
              <a:gd name="connsiteY60" fmla="*/ 575668 h 866181"/>
              <a:gd name="connsiteX61" fmla="*/ 1688306 w 1902922"/>
              <a:gd name="connsiteY61" fmla="*/ 589956 h 866181"/>
              <a:gd name="connsiteX62" fmla="*/ 1693069 w 1902922"/>
              <a:gd name="connsiteY62" fmla="*/ 597100 h 866181"/>
              <a:gd name="connsiteX63" fmla="*/ 1697831 w 1902922"/>
              <a:gd name="connsiteY63" fmla="*/ 611387 h 866181"/>
              <a:gd name="connsiteX64" fmla="*/ 1707356 w 1902922"/>
              <a:gd name="connsiteY64" fmla="*/ 625675 h 866181"/>
              <a:gd name="connsiteX65" fmla="*/ 1714500 w 1902922"/>
              <a:gd name="connsiteY65" fmla="*/ 647106 h 866181"/>
              <a:gd name="connsiteX66" fmla="*/ 1716881 w 1902922"/>
              <a:gd name="connsiteY66" fmla="*/ 654250 h 866181"/>
              <a:gd name="connsiteX67" fmla="*/ 1731169 w 1902922"/>
              <a:gd name="connsiteY67" fmla="*/ 661393 h 866181"/>
              <a:gd name="connsiteX68" fmla="*/ 1781175 w 1902922"/>
              <a:gd name="connsiteY68" fmla="*/ 654250 h 866181"/>
              <a:gd name="connsiteX69" fmla="*/ 1788319 w 1902922"/>
              <a:gd name="connsiteY69" fmla="*/ 649487 h 866181"/>
              <a:gd name="connsiteX70" fmla="*/ 1802606 w 1902922"/>
              <a:gd name="connsiteY70" fmla="*/ 644725 h 866181"/>
              <a:gd name="connsiteX71" fmla="*/ 1809750 w 1902922"/>
              <a:gd name="connsiteY71" fmla="*/ 639962 h 866181"/>
              <a:gd name="connsiteX72" fmla="*/ 1852612 w 1902922"/>
              <a:gd name="connsiteY72" fmla="*/ 639962 h 866181"/>
              <a:gd name="connsiteX73" fmla="*/ 1859756 w 1902922"/>
              <a:gd name="connsiteY73" fmla="*/ 644725 h 866181"/>
              <a:gd name="connsiteX74" fmla="*/ 1862137 w 1902922"/>
              <a:gd name="connsiteY74" fmla="*/ 651868 h 866181"/>
              <a:gd name="connsiteX75" fmla="*/ 1866900 w 1902922"/>
              <a:gd name="connsiteY75" fmla="*/ 659012 h 866181"/>
              <a:gd name="connsiteX76" fmla="*/ 1864519 w 1902922"/>
              <a:gd name="connsiteY76" fmla="*/ 692350 h 866181"/>
              <a:gd name="connsiteX77" fmla="*/ 1857375 w 1902922"/>
              <a:gd name="connsiteY77" fmla="*/ 699493 h 866181"/>
              <a:gd name="connsiteX78" fmla="*/ 1854994 w 1902922"/>
              <a:gd name="connsiteY78" fmla="*/ 706637 h 866181"/>
              <a:gd name="connsiteX79" fmla="*/ 1840706 w 1902922"/>
              <a:gd name="connsiteY79" fmla="*/ 718543 h 866181"/>
              <a:gd name="connsiteX80" fmla="*/ 1833562 w 1902922"/>
              <a:gd name="connsiteY80" fmla="*/ 720925 h 866181"/>
              <a:gd name="connsiteX81" fmla="*/ 1826419 w 1902922"/>
              <a:gd name="connsiteY81" fmla="*/ 725687 h 866181"/>
              <a:gd name="connsiteX82" fmla="*/ 1793081 w 1902922"/>
              <a:gd name="connsiteY82" fmla="*/ 735212 h 866181"/>
              <a:gd name="connsiteX83" fmla="*/ 1785937 w 1902922"/>
              <a:gd name="connsiteY83" fmla="*/ 737593 h 866181"/>
              <a:gd name="connsiteX84" fmla="*/ 1771650 w 1902922"/>
              <a:gd name="connsiteY84" fmla="*/ 747118 h 866181"/>
              <a:gd name="connsiteX85" fmla="*/ 1762125 w 1902922"/>
              <a:gd name="connsiteY85" fmla="*/ 759025 h 866181"/>
              <a:gd name="connsiteX86" fmla="*/ 1754981 w 1902922"/>
              <a:gd name="connsiteY86" fmla="*/ 780456 h 866181"/>
              <a:gd name="connsiteX87" fmla="*/ 1752600 w 1902922"/>
              <a:gd name="connsiteY87" fmla="*/ 787600 h 866181"/>
              <a:gd name="connsiteX88" fmla="*/ 1747837 w 1902922"/>
              <a:gd name="connsiteY88" fmla="*/ 794743 h 866181"/>
              <a:gd name="connsiteX89" fmla="*/ 1745456 w 1902922"/>
              <a:gd name="connsiteY89" fmla="*/ 832843 h 866181"/>
              <a:gd name="connsiteX90" fmla="*/ 1743075 w 1902922"/>
              <a:gd name="connsiteY90" fmla="*/ 839987 h 866181"/>
              <a:gd name="connsiteX91" fmla="*/ 1733550 w 1902922"/>
              <a:gd name="connsiteY91" fmla="*/ 854275 h 866181"/>
              <a:gd name="connsiteX92" fmla="*/ 1712119 w 1902922"/>
              <a:gd name="connsiteY92" fmla="*/ 863800 h 866181"/>
              <a:gd name="connsiteX93" fmla="*/ 1704975 w 1902922"/>
              <a:gd name="connsiteY93" fmla="*/ 866181 h 866181"/>
              <a:gd name="connsiteX94" fmla="*/ 1688306 w 1902922"/>
              <a:gd name="connsiteY94" fmla="*/ 863800 h 866181"/>
              <a:gd name="connsiteX95" fmla="*/ 1678781 w 1902922"/>
              <a:gd name="connsiteY95" fmla="*/ 849512 h 866181"/>
              <a:gd name="connsiteX96" fmla="*/ 1674019 w 1902922"/>
              <a:gd name="connsiteY96" fmla="*/ 842368 h 866181"/>
              <a:gd name="connsiteX97" fmla="*/ 1676400 w 1902922"/>
              <a:gd name="connsiteY97" fmla="*/ 806650 h 866181"/>
              <a:gd name="connsiteX98" fmla="*/ 1678781 w 1902922"/>
              <a:gd name="connsiteY98" fmla="*/ 799506 h 866181"/>
              <a:gd name="connsiteX99" fmla="*/ 1676400 w 1902922"/>
              <a:gd name="connsiteY99" fmla="*/ 739975 h 866181"/>
              <a:gd name="connsiteX100" fmla="*/ 1671637 w 1902922"/>
              <a:gd name="connsiteY100" fmla="*/ 725687 h 866181"/>
              <a:gd name="connsiteX101" fmla="*/ 1664494 w 1902922"/>
              <a:gd name="connsiteY101" fmla="*/ 711400 h 866181"/>
              <a:gd name="connsiteX102" fmla="*/ 1657350 w 1902922"/>
              <a:gd name="connsiteY102" fmla="*/ 706637 h 866181"/>
              <a:gd name="connsiteX103" fmla="*/ 1654969 w 1902922"/>
              <a:gd name="connsiteY103" fmla="*/ 699493 h 866181"/>
              <a:gd name="connsiteX104" fmla="*/ 1645444 w 1902922"/>
              <a:gd name="connsiteY104" fmla="*/ 685206 h 866181"/>
              <a:gd name="connsiteX105" fmla="*/ 1643062 w 1902922"/>
              <a:gd name="connsiteY105" fmla="*/ 678062 h 866181"/>
              <a:gd name="connsiteX106" fmla="*/ 1635919 w 1902922"/>
              <a:gd name="connsiteY106" fmla="*/ 673300 h 866181"/>
              <a:gd name="connsiteX107" fmla="*/ 1624012 w 1902922"/>
              <a:gd name="connsiteY107" fmla="*/ 651868 h 866181"/>
              <a:gd name="connsiteX108" fmla="*/ 1619250 w 1902922"/>
              <a:gd name="connsiteY108" fmla="*/ 644725 h 866181"/>
              <a:gd name="connsiteX109" fmla="*/ 1614487 w 1902922"/>
              <a:gd name="connsiteY109" fmla="*/ 637581 h 866181"/>
              <a:gd name="connsiteX110" fmla="*/ 1609725 w 1902922"/>
              <a:gd name="connsiteY110" fmla="*/ 620912 h 866181"/>
              <a:gd name="connsiteX111" fmla="*/ 1604962 w 1902922"/>
              <a:gd name="connsiteY111" fmla="*/ 606625 h 866181"/>
              <a:gd name="connsiteX112" fmla="*/ 1602581 w 1902922"/>
              <a:gd name="connsiteY112" fmla="*/ 599481 h 866181"/>
              <a:gd name="connsiteX113" fmla="*/ 1597819 w 1902922"/>
              <a:gd name="connsiteY113" fmla="*/ 582812 h 866181"/>
              <a:gd name="connsiteX114" fmla="*/ 1590675 w 1902922"/>
              <a:gd name="connsiteY114" fmla="*/ 575668 h 866181"/>
              <a:gd name="connsiteX115" fmla="*/ 1585912 w 1902922"/>
              <a:gd name="connsiteY115" fmla="*/ 568525 h 866181"/>
              <a:gd name="connsiteX116" fmla="*/ 1571625 w 1902922"/>
              <a:gd name="connsiteY116" fmla="*/ 559000 h 866181"/>
              <a:gd name="connsiteX117" fmla="*/ 1557337 w 1902922"/>
              <a:gd name="connsiteY117" fmla="*/ 547093 h 866181"/>
              <a:gd name="connsiteX118" fmla="*/ 1547812 w 1902922"/>
              <a:gd name="connsiteY118" fmla="*/ 537568 h 866181"/>
              <a:gd name="connsiteX119" fmla="*/ 1538287 w 1902922"/>
              <a:gd name="connsiteY119" fmla="*/ 528043 h 866181"/>
              <a:gd name="connsiteX120" fmla="*/ 1526381 w 1902922"/>
              <a:gd name="connsiteY120" fmla="*/ 513756 h 866181"/>
              <a:gd name="connsiteX121" fmla="*/ 1521619 w 1902922"/>
              <a:gd name="connsiteY121" fmla="*/ 506612 h 866181"/>
              <a:gd name="connsiteX122" fmla="*/ 1514475 w 1902922"/>
              <a:gd name="connsiteY122" fmla="*/ 504231 h 866181"/>
              <a:gd name="connsiteX123" fmla="*/ 1502569 w 1902922"/>
              <a:gd name="connsiteY123" fmla="*/ 492325 h 866181"/>
              <a:gd name="connsiteX124" fmla="*/ 1490662 w 1902922"/>
              <a:gd name="connsiteY124" fmla="*/ 478037 h 866181"/>
              <a:gd name="connsiteX125" fmla="*/ 1469231 w 1902922"/>
              <a:gd name="connsiteY125" fmla="*/ 468512 h 866181"/>
              <a:gd name="connsiteX126" fmla="*/ 1231106 w 1902922"/>
              <a:gd name="connsiteY126" fmla="*/ 466131 h 866181"/>
              <a:gd name="connsiteX127" fmla="*/ 1031081 w 1902922"/>
              <a:gd name="connsiteY127" fmla="*/ 456606 h 866181"/>
              <a:gd name="connsiteX128" fmla="*/ 840581 w 1902922"/>
              <a:gd name="connsiteY128" fmla="*/ 454225 h 866181"/>
              <a:gd name="connsiteX129" fmla="*/ 750094 w 1902922"/>
              <a:gd name="connsiteY129" fmla="*/ 451843 h 866181"/>
              <a:gd name="connsiteX130" fmla="*/ 500063 w 1902922"/>
              <a:gd name="connsiteY130" fmla="*/ 458987 h 866181"/>
              <a:gd name="connsiteX131" fmla="*/ 347662 w 1902922"/>
              <a:gd name="connsiteY131" fmla="*/ 478037 h 866181"/>
              <a:gd name="connsiteX132" fmla="*/ 250031 w 1902922"/>
              <a:gd name="connsiteY132" fmla="*/ 508993 h 866181"/>
              <a:gd name="connsiteX133" fmla="*/ 185737 w 1902922"/>
              <a:gd name="connsiteY133" fmla="*/ 542331 h 866181"/>
              <a:gd name="connsiteX0" fmla="*/ 185737 w 1908494"/>
              <a:gd name="connsiteY0" fmla="*/ 542331 h 866181"/>
              <a:gd name="connsiteX1" fmla="*/ 128586 w 1908494"/>
              <a:gd name="connsiteY1" fmla="*/ 582813 h 866181"/>
              <a:gd name="connsiteX2" fmla="*/ 85726 w 1908494"/>
              <a:gd name="connsiteY2" fmla="*/ 601862 h 866181"/>
              <a:gd name="connsiteX3" fmla="*/ 11906 w 1908494"/>
              <a:gd name="connsiteY3" fmla="*/ 628056 h 866181"/>
              <a:gd name="connsiteX4" fmla="*/ 33337 w 1908494"/>
              <a:gd name="connsiteY4" fmla="*/ 566143 h 866181"/>
              <a:gd name="connsiteX5" fmla="*/ 0 w 1908494"/>
              <a:gd name="connsiteY5" fmla="*/ 520899 h 866181"/>
              <a:gd name="connsiteX6" fmla="*/ 42863 w 1908494"/>
              <a:gd name="connsiteY6" fmla="*/ 418508 h 866181"/>
              <a:gd name="connsiteX7" fmla="*/ 2381 w 1908494"/>
              <a:gd name="connsiteY7" fmla="*/ 354212 h 866181"/>
              <a:gd name="connsiteX8" fmla="*/ 83343 w 1908494"/>
              <a:gd name="connsiteY8" fmla="*/ 351830 h 866181"/>
              <a:gd name="connsiteX9" fmla="*/ 152401 w 1908494"/>
              <a:gd name="connsiteY9" fmla="*/ 368500 h 866181"/>
              <a:gd name="connsiteX10" fmla="*/ 269081 w 1908494"/>
              <a:gd name="connsiteY10" fmla="*/ 380405 h 866181"/>
              <a:gd name="connsiteX11" fmla="*/ 369094 w 1908494"/>
              <a:gd name="connsiteY11" fmla="*/ 385168 h 866181"/>
              <a:gd name="connsiteX12" fmla="*/ 652463 w 1908494"/>
              <a:gd name="connsiteY12" fmla="*/ 380406 h 866181"/>
              <a:gd name="connsiteX13" fmla="*/ 1042987 w 1908494"/>
              <a:gd name="connsiteY13" fmla="*/ 375644 h 866181"/>
              <a:gd name="connsiteX14" fmla="*/ 1345406 w 1908494"/>
              <a:gd name="connsiteY14" fmla="*/ 378025 h 866181"/>
              <a:gd name="connsiteX15" fmla="*/ 1466850 w 1908494"/>
              <a:gd name="connsiteY15" fmla="*/ 370881 h 866181"/>
              <a:gd name="connsiteX16" fmla="*/ 1531143 w 1908494"/>
              <a:gd name="connsiteY16" fmla="*/ 294682 h 866181"/>
              <a:gd name="connsiteX17" fmla="*/ 1557337 w 1908494"/>
              <a:gd name="connsiteY17" fmla="*/ 230388 h 866181"/>
              <a:gd name="connsiteX18" fmla="*/ 1581150 w 1908494"/>
              <a:gd name="connsiteY18" fmla="*/ 173237 h 866181"/>
              <a:gd name="connsiteX19" fmla="*/ 1595437 w 1908494"/>
              <a:gd name="connsiteY19" fmla="*/ 113706 h 866181"/>
              <a:gd name="connsiteX20" fmla="*/ 1590675 w 1908494"/>
              <a:gd name="connsiteY20" fmla="*/ 85131 h 866181"/>
              <a:gd name="connsiteX21" fmla="*/ 1562100 w 1908494"/>
              <a:gd name="connsiteY21" fmla="*/ 63700 h 866181"/>
              <a:gd name="connsiteX22" fmla="*/ 1533526 w 1908494"/>
              <a:gd name="connsiteY22" fmla="*/ 35124 h 866181"/>
              <a:gd name="connsiteX23" fmla="*/ 1540668 w 1908494"/>
              <a:gd name="connsiteY23" fmla="*/ 4168 h 866181"/>
              <a:gd name="connsiteX24" fmla="*/ 1566862 w 1908494"/>
              <a:gd name="connsiteY24" fmla="*/ 1787 h 866181"/>
              <a:gd name="connsiteX25" fmla="*/ 1600200 w 1908494"/>
              <a:gd name="connsiteY25" fmla="*/ 13693 h 866181"/>
              <a:gd name="connsiteX26" fmla="*/ 1643062 w 1908494"/>
              <a:gd name="connsiteY26" fmla="*/ 27981 h 866181"/>
              <a:gd name="connsiteX27" fmla="*/ 1688306 w 1908494"/>
              <a:gd name="connsiteY27" fmla="*/ 32743 h 866181"/>
              <a:gd name="connsiteX28" fmla="*/ 1716881 w 1908494"/>
              <a:gd name="connsiteY28" fmla="*/ 42268 h 866181"/>
              <a:gd name="connsiteX29" fmla="*/ 1731169 w 1908494"/>
              <a:gd name="connsiteY29" fmla="*/ 61319 h 866181"/>
              <a:gd name="connsiteX30" fmla="*/ 1697831 w 1908494"/>
              <a:gd name="connsiteY30" fmla="*/ 87512 h 866181"/>
              <a:gd name="connsiteX31" fmla="*/ 1647825 w 1908494"/>
              <a:gd name="connsiteY31" fmla="*/ 120850 h 866181"/>
              <a:gd name="connsiteX32" fmla="*/ 1635919 w 1908494"/>
              <a:gd name="connsiteY32" fmla="*/ 154187 h 866181"/>
              <a:gd name="connsiteX33" fmla="*/ 1621631 w 1908494"/>
              <a:gd name="connsiteY33" fmla="*/ 204194 h 866181"/>
              <a:gd name="connsiteX34" fmla="*/ 1619251 w 1908494"/>
              <a:gd name="connsiteY34" fmla="*/ 266106 h 866181"/>
              <a:gd name="connsiteX35" fmla="*/ 1628775 w 1908494"/>
              <a:gd name="connsiteY35" fmla="*/ 332781 h 866181"/>
              <a:gd name="connsiteX36" fmla="*/ 1657350 w 1908494"/>
              <a:gd name="connsiteY36" fmla="*/ 363737 h 866181"/>
              <a:gd name="connsiteX37" fmla="*/ 1738312 w 1908494"/>
              <a:gd name="connsiteY37" fmla="*/ 368500 h 866181"/>
              <a:gd name="connsiteX38" fmla="*/ 1785937 w 1908494"/>
              <a:gd name="connsiteY38" fmla="*/ 366118 h 866181"/>
              <a:gd name="connsiteX39" fmla="*/ 1828798 w 1908494"/>
              <a:gd name="connsiteY39" fmla="*/ 344688 h 866181"/>
              <a:gd name="connsiteX40" fmla="*/ 1840706 w 1908494"/>
              <a:gd name="connsiteY40" fmla="*/ 304205 h 866181"/>
              <a:gd name="connsiteX41" fmla="*/ 1866901 w 1908494"/>
              <a:gd name="connsiteY41" fmla="*/ 280394 h 866181"/>
              <a:gd name="connsiteX42" fmla="*/ 1897856 w 1908494"/>
              <a:gd name="connsiteY42" fmla="*/ 289917 h 866181"/>
              <a:gd name="connsiteX43" fmla="*/ 1900237 w 1908494"/>
              <a:gd name="connsiteY43" fmla="*/ 316112 h 866181"/>
              <a:gd name="connsiteX44" fmla="*/ 1897857 w 1908494"/>
              <a:gd name="connsiteY44" fmla="*/ 356593 h 866181"/>
              <a:gd name="connsiteX45" fmla="*/ 1883569 w 1908494"/>
              <a:gd name="connsiteY45" fmla="*/ 389931 h 866181"/>
              <a:gd name="connsiteX46" fmla="*/ 1893094 w 1908494"/>
              <a:gd name="connsiteY46" fmla="*/ 430411 h 866181"/>
              <a:gd name="connsiteX47" fmla="*/ 1902618 w 1908494"/>
              <a:gd name="connsiteY47" fmla="*/ 473273 h 866181"/>
              <a:gd name="connsiteX48" fmla="*/ 1866899 w 1908494"/>
              <a:gd name="connsiteY48" fmla="*/ 497087 h 866181"/>
              <a:gd name="connsiteX49" fmla="*/ 1843086 w 1908494"/>
              <a:gd name="connsiteY49" fmla="*/ 463750 h 866181"/>
              <a:gd name="connsiteX50" fmla="*/ 1821657 w 1908494"/>
              <a:gd name="connsiteY50" fmla="*/ 435174 h 866181"/>
              <a:gd name="connsiteX51" fmla="*/ 1776412 w 1908494"/>
              <a:gd name="connsiteY51" fmla="*/ 418506 h 866181"/>
              <a:gd name="connsiteX52" fmla="*/ 1728787 w 1908494"/>
              <a:gd name="connsiteY52" fmla="*/ 420887 h 866181"/>
              <a:gd name="connsiteX53" fmla="*/ 1678781 w 1908494"/>
              <a:gd name="connsiteY53" fmla="*/ 430412 h 866181"/>
              <a:gd name="connsiteX54" fmla="*/ 1650206 w 1908494"/>
              <a:gd name="connsiteY54" fmla="*/ 456606 h 866181"/>
              <a:gd name="connsiteX55" fmla="*/ 1652587 w 1908494"/>
              <a:gd name="connsiteY55" fmla="*/ 518518 h 866181"/>
              <a:gd name="connsiteX56" fmla="*/ 1657350 w 1908494"/>
              <a:gd name="connsiteY56" fmla="*/ 532806 h 866181"/>
              <a:gd name="connsiteX57" fmla="*/ 1662112 w 1908494"/>
              <a:gd name="connsiteY57" fmla="*/ 549475 h 866181"/>
              <a:gd name="connsiteX58" fmla="*/ 1666875 w 1908494"/>
              <a:gd name="connsiteY58" fmla="*/ 556618 h 866181"/>
              <a:gd name="connsiteX59" fmla="*/ 1676400 w 1908494"/>
              <a:gd name="connsiteY59" fmla="*/ 568525 h 866181"/>
              <a:gd name="connsiteX60" fmla="*/ 1678781 w 1908494"/>
              <a:gd name="connsiteY60" fmla="*/ 575668 h 866181"/>
              <a:gd name="connsiteX61" fmla="*/ 1688306 w 1908494"/>
              <a:gd name="connsiteY61" fmla="*/ 589956 h 866181"/>
              <a:gd name="connsiteX62" fmla="*/ 1693069 w 1908494"/>
              <a:gd name="connsiteY62" fmla="*/ 597100 h 866181"/>
              <a:gd name="connsiteX63" fmla="*/ 1697831 w 1908494"/>
              <a:gd name="connsiteY63" fmla="*/ 611387 h 866181"/>
              <a:gd name="connsiteX64" fmla="*/ 1707356 w 1908494"/>
              <a:gd name="connsiteY64" fmla="*/ 625675 h 866181"/>
              <a:gd name="connsiteX65" fmla="*/ 1714500 w 1908494"/>
              <a:gd name="connsiteY65" fmla="*/ 647106 h 866181"/>
              <a:gd name="connsiteX66" fmla="*/ 1716881 w 1908494"/>
              <a:gd name="connsiteY66" fmla="*/ 654250 h 866181"/>
              <a:gd name="connsiteX67" fmla="*/ 1731169 w 1908494"/>
              <a:gd name="connsiteY67" fmla="*/ 661393 h 866181"/>
              <a:gd name="connsiteX68" fmla="*/ 1781175 w 1908494"/>
              <a:gd name="connsiteY68" fmla="*/ 654250 h 866181"/>
              <a:gd name="connsiteX69" fmla="*/ 1788319 w 1908494"/>
              <a:gd name="connsiteY69" fmla="*/ 649487 h 866181"/>
              <a:gd name="connsiteX70" fmla="*/ 1802606 w 1908494"/>
              <a:gd name="connsiteY70" fmla="*/ 644725 h 866181"/>
              <a:gd name="connsiteX71" fmla="*/ 1809750 w 1908494"/>
              <a:gd name="connsiteY71" fmla="*/ 639962 h 866181"/>
              <a:gd name="connsiteX72" fmla="*/ 1852612 w 1908494"/>
              <a:gd name="connsiteY72" fmla="*/ 639962 h 866181"/>
              <a:gd name="connsiteX73" fmla="*/ 1859756 w 1908494"/>
              <a:gd name="connsiteY73" fmla="*/ 644725 h 866181"/>
              <a:gd name="connsiteX74" fmla="*/ 1862137 w 1908494"/>
              <a:gd name="connsiteY74" fmla="*/ 651868 h 866181"/>
              <a:gd name="connsiteX75" fmla="*/ 1866900 w 1908494"/>
              <a:gd name="connsiteY75" fmla="*/ 659012 h 866181"/>
              <a:gd name="connsiteX76" fmla="*/ 1864519 w 1908494"/>
              <a:gd name="connsiteY76" fmla="*/ 692350 h 866181"/>
              <a:gd name="connsiteX77" fmla="*/ 1857375 w 1908494"/>
              <a:gd name="connsiteY77" fmla="*/ 699493 h 866181"/>
              <a:gd name="connsiteX78" fmla="*/ 1854994 w 1908494"/>
              <a:gd name="connsiteY78" fmla="*/ 706637 h 866181"/>
              <a:gd name="connsiteX79" fmla="*/ 1840706 w 1908494"/>
              <a:gd name="connsiteY79" fmla="*/ 718543 h 866181"/>
              <a:gd name="connsiteX80" fmla="*/ 1833562 w 1908494"/>
              <a:gd name="connsiteY80" fmla="*/ 720925 h 866181"/>
              <a:gd name="connsiteX81" fmla="*/ 1826419 w 1908494"/>
              <a:gd name="connsiteY81" fmla="*/ 725687 h 866181"/>
              <a:gd name="connsiteX82" fmla="*/ 1793081 w 1908494"/>
              <a:gd name="connsiteY82" fmla="*/ 735212 h 866181"/>
              <a:gd name="connsiteX83" fmla="*/ 1785937 w 1908494"/>
              <a:gd name="connsiteY83" fmla="*/ 737593 h 866181"/>
              <a:gd name="connsiteX84" fmla="*/ 1771650 w 1908494"/>
              <a:gd name="connsiteY84" fmla="*/ 747118 h 866181"/>
              <a:gd name="connsiteX85" fmla="*/ 1762125 w 1908494"/>
              <a:gd name="connsiteY85" fmla="*/ 759025 h 866181"/>
              <a:gd name="connsiteX86" fmla="*/ 1754981 w 1908494"/>
              <a:gd name="connsiteY86" fmla="*/ 780456 h 866181"/>
              <a:gd name="connsiteX87" fmla="*/ 1752600 w 1908494"/>
              <a:gd name="connsiteY87" fmla="*/ 787600 h 866181"/>
              <a:gd name="connsiteX88" fmla="*/ 1747837 w 1908494"/>
              <a:gd name="connsiteY88" fmla="*/ 794743 h 866181"/>
              <a:gd name="connsiteX89" fmla="*/ 1745456 w 1908494"/>
              <a:gd name="connsiteY89" fmla="*/ 832843 h 866181"/>
              <a:gd name="connsiteX90" fmla="*/ 1743075 w 1908494"/>
              <a:gd name="connsiteY90" fmla="*/ 839987 h 866181"/>
              <a:gd name="connsiteX91" fmla="*/ 1733550 w 1908494"/>
              <a:gd name="connsiteY91" fmla="*/ 854275 h 866181"/>
              <a:gd name="connsiteX92" fmla="*/ 1712119 w 1908494"/>
              <a:gd name="connsiteY92" fmla="*/ 863800 h 866181"/>
              <a:gd name="connsiteX93" fmla="*/ 1704975 w 1908494"/>
              <a:gd name="connsiteY93" fmla="*/ 866181 h 866181"/>
              <a:gd name="connsiteX94" fmla="*/ 1688306 w 1908494"/>
              <a:gd name="connsiteY94" fmla="*/ 863800 h 866181"/>
              <a:gd name="connsiteX95" fmla="*/ 1678781 w 1908494"/>
              <a:gd name="connsiteY95" fmla="*/ 849512 h 866181"/>
              <a:gd name="connsiteX96" fmla="*/ 1674019 w 1908494"/>
              <a:gd name="connsiteY96" fmla="*/ 842368 h 866181"/>
              <a:gd name="connsiteX97" fmla="*/ 1676400 w 1908494"/>
              <a:gd name="connsiteY97" fmla="*/ 806650 h 866181"/>
              <a:gd name="connsiteX98" fmla="*/ 1678781 w 1908494"/>
              <a:gd name="connsiteY98" fmla="*/ 799506 h 866181"/>
              <a:gd name="connsiteX99" fmla="*/ 1676400 w 1908494"/>
              <a:gd name="connsiteY99" fmla="*/ 739975 h 866181"/>
              <a:gd name="connsiteX100" fmla="*/ 1671637 w 1908494"/>
              <a:gd name="connsiteY100" fmla="*/ 725687 h 866181"/>
              <a:gd name="connsiteX101" fmla="*/ 1664494 w 1908494"/>
              <a:gd name="connsiteY101" fmla="*/ 711400 h 866181"/>
              <a:gd name="connsiteX102" fmla="*/ 1657350 w 1908494"/>
              <a:gd name="connsiteY102" fmla="*/ 706637 h 866181"/>
              <a:gd name="connsiteX103" fmla="*/ 1654969 w 1908494"/>
              <a:gd name="connsiteY103" fmla="*/ 699493 h 866181"/>
              <a:gd name="connsiteX104" fmla="*/ 1645444 w 1908494"/>
              <a:gd name="connsiteY104" fmla="*/ 685206 h 866181"/>
              <a:gd name="connsiteX105" fmla="*/ 1643062 w 1908494"/>
              <a:gd name="connsiteY105" fmla="*/ 678062 h 866181"/>
              <a:gd name="connsiteX106" fmla="*/ 1635919 w 1908494"/>
              <a:gd name="connsiteY106" fmla="*/ 673300 h 866181"/>
              <a:gd name="connsiteX107" fmla="*/ 1624012 w 1908494"/>
              <a:gd name="connsiteY107" fmla="*/ 651868 h 866181"/>
              <a:gd name="connsiteX108" fmla="*/ 1619250 w 1908494"/>
              <a:gd name="connsiteY108" fmla="*/ 644725 h 866181"/>
              <a:gd name="connsiteX109" fmla="*/ 1614487 w 1908494"/>
              <a:gd name="connsiteY109" fmla="*/ 637581 h 866181"/>
              <a:gd name="connsiteX110" fmla="*/ 1609725 w 1908494"/>
              <a:gd name="connsiteY110" fmla="*/ 620912 h 866181"/>
              <a:gd name="connsiteX111" fmla="*/ 1604962 w 1908494"/>
              <a:gd name="connsiteY111" fmla="*/ 606625 h 866181"/>
              <a:gd name="connsiteX112" fmla="*/ 1602581 w 1908494"/>
              <a:gd name="connsiteY112" fmla="*/ 599481 h 866181"/>
              <a:gd name="connsiteX113" fmla="*/ 1597819 w 1908494"/>
              <a:gd name="connsiteY113" fmla="*/ 582812 h 866181"/>
              <a:gd name="connsiteX114" fmla="*/ 1590675 w 1908494"/>
              <a:gd name="connsiteY114" fmla="*/ 575668 h 866181"/>
              <a:gd name="connsiteX115" fmla="*/ 1585912 w 1908494"/>
              <a:gd name="connsiteY115" fmla="*/ 568525 h 866181"/>
              <a:gd name="connsiteX116" fmla="*/ 1571625 w 1908494"/>
              <a:gd name="connsiteY116" fmla="*/ 559000 h 866181"/>
              <a:gd name="connsiteX117" fmla="*/ 1557337 w 1908494"/>
              <a:gd name="connsiteY117" fmla="*/ 547093 h 866181"/>
              <a:gd name="connsiteX118" fmla="*/ 1547812 w 1908494"/>
              <a:gd name="connsiteY118" fmla="*/ 537568 h 866181"/>
              <a:gd name="connsiteX119" fmla="*/ 1538287 w 1908494"/>
              <a:gd name="connsiteY119" fmla="*/ 528043 h 866181"/>
              <a:gd name="connsiteX120" fmla="*/ 1526381 w 1908494"/>
              <a:gd name="connsiteY120" fmla="*/ 513756 h 866181"/>
              <a:gd name="connsiteX121" fmla="*/ 1521619 w 1908494"/>
              <a:gd name="connsiteY121" fmla="*/ 506612 h 866181"/>
              <a:gd name="connsiteX122" fmla="*/ 1514475 w 1908494"/>
              <a:gd name="connsiteY122" fmla="*/ 504231 h 866181"/>
              <a:gd name="connsiteX123" fmla="*/ 1502569 w 1908494"/>
              <a:gd name="connsiteY123" fmla="*/ 492325 h 866181"/>
              <a:gd name="connsiteX124" fmla="*/ 1490662 w 1908494"/>
              <a:gd name="connsiteY124" fmla="*/ 478037 h 866181"/>
              <a:gd name="connsiteX125" fmla="*/ 1469231 w 1908494"/>
              <a:gd name="connsiteY125" fmla="*/ 468512 h 866181"/>
              <a:gd name="connsiteX126" fmla="*/ 1231106 w 1908494"/>
              <a:gd name="connsiteY126" fmla="*/ 466131 h 866181"/>
              <a:gd name="connsiteX127" fmla="*/ 1031081 w 1908494"/>
              <a:gd name="connsiteY127" fmla="*/ 456606 h 866181"/>
              <a:gd name="connsiteX128" fmla="*/ 840581 w 1908494"/>
              <a:gd name="connsiteY128" fmla="*/ 454225 h 866181"/>
              <a:gd name="connsiteX129" fmla="*/ 750094 w 1908494"/>
              <a:gd name="connsiteY129" fmla="*/ 451843 h 866181"/>
              <a:gd name="connsiteX130" fmla="*/ 500063 w 1908494"/>
              <a:gd name="connsiteY130" fmla="*/ 458987 h 866181"/>
              <a:gd name="connsiteX131" fmla="*/ 347662 w 1908494"/>
              <a:gd name="connsiteY131" fmla="*/ 478037 h 866181"/>
              <a:gd name="connsiteX132" fmla="*/ 250031 w 1908494"/>
              <a:gd name="connsiteY132" fmla="*/ 508993 h 866181"/>
              <a:gd name="connsiteX133" fmla="*/ 185737 w 1908494"/>
              <a:gd name="connsiteY133" fmla="*/ 542331 h 866181"/>
              <a:gd name="connsiteX0" fmla="*/ 185737 w 1903686"/>
              <a:gd name="connsiteY0" fmla="*/ 542331 h 866181"/>
              <a:gd name="connsiteX1" fmla="*/ 128586 w 1903686"/>
              <a:gd name="connsiteY1" fmla="*/ 582813 h 866181"/>
              <a:gd name="connsiteX2" fmla="*/ 85726 w 1903686"/>
              <a:gd name="connsiteY2" fmla="*/ 601862 h 866181"/>
              <a:gd name="connsiteX3" fmla="*/ 11906 w 1903686"/>
              <a:gd name="connsiteY3" fmla="*/ 628056 h 866181"/>
              <a:gd name="connsiteX4" fmla="*/ 33337 w 1903686"/>
              <a:gd name="connsiteY4" fmla="*/ 566143 h 866181"/>
              <a:gd name="connsiteX5" fmla="*/ 0 w 1903686"/>
              <a:gd name="connsiteY5" fmla="*/ 520899 h 866181"/>
              <a:gd name="connsiteX6" fmla="*/ 42863 w 1903686"/>
              <a:gd name="connsiteY6" fmla="*/ 418508 h 866181"/>
              <a:gd name="connsiteX7" fmla="*/ 2381 w 1903686"/>
              <a:gd name="connsiteY7" fmla="*/ 354212 h 866181"/>
              <a:gd name="connsiteX8" fmla="*/ 83343 w 1903686"/>
              <a:gd name="connsiteY8" fmla="*/ 351830 h 866181"/>
              <a:gd name="connsiteX9" fmla="*/ 152401 w 1903686"/>
              <a:gd name="connsiteY9" fmla="*/ 368500 h 866181"/>
              <a:gd name="connsiteX10" fmla="*/ 269081 w 1903686"/>
              <a:gd name="connsiteY10" fmla="*/ 380405 h 866181"/>
              <a:gd name="connsiteX11" fmla="*/ 369094 w 1903686"/>
              <a:gd name="connsiteY11" fmla="*/ 385168 h 866181"/>
              <a:gd name="connsiteX12" fmla="*/ 652463 w 1903686"/>
              <a:gd name="connsiteY12" fmla="*/ 380406 h 866181"/>
              <a:gd name="connsiteX13" fmla="*/ 1042987 w 1903686"/>
              <a:gd name="connsiteY13" fmla="*/ 375644 h 866181"/>
              <a:gd name="connsiteX14" fmla="*/ 1345406 w 1903686"/>
              <a:gd name="connsiteY14" fmla="*/ 378025 h 866181"/>
              <a:gd name="connsiteX15" fmla="*/ 1466850 w 1903686"/>
              <a:gd name="connsiteY15" fmla="*/ 370881 h 866181"/>
              <a:gd name="connsiteX16" fmla="*/ 1531143 w 1903686"/>
              <a:gd name="connsiteY16" fmla="*/ 294682 h 866181"/>
              <a:gd name="connsiteX17" fmla="*/ 1557337 w 1903686"/>
              <a:gd name="connsiteY17" fmla="*/ 230388 h 866181"/>
              <a:gd name="connsiteX18" fmla="*/ 1581150 w 1903686"/>
              <a:gd name="connsiteY18" fmla="*/ 173237 h 866181"/>
              <a:gd name="connsiteX19" fmla="*/ 1595437 w 1903686"/>
              <a:gd name="connsiteY19" fmla="*/ 113706 h 866181"/>
              <a:gd name="connsiteX20" fmla="*/ 1590675 w 1903686"/>
              <a:gd name="connsiteY20" fmla="*/ 85131 h 866181"/>
              <a:gd name="connsiteX21" fmla="*/ 1562100 w 1903686"/>
              <a:gd name="connsiteY21" fmla="*/ 63700 h 866181"/>
              <a:gd name="connsiteX22" fmla="*/ 1533526 w 1903686"/>
              <a:gd name="connsiteY22" fmla="*/ 35124 h 866181"/>
              <a:gd name="connsiteX23" fmla="*/ 1540668 w 1903686"/>
              <a:gd name="connsiteY23" fmla="*/ 4168 h 866181"/>
              <a:gd name="connsiteX24" fmla="*/ 1566862 w 1903686"/>
              <a:gd name="connsiteY24" fmla="*/ 1787 h 866181"/>
              <a:gd name="connsiteX25" fmla="*/ 1600200 w 1903686"/>
              <a:gd name="connsiteY25" fmla="*/ 13693 h 866181"/>
              <a:gd name="connsiteX26" fmla="*/ 1643062 w 1903686"/>
              <a:gd name="connsiteY26" fmla="*/ 27981 h 866181"/>
              <a:gd name="connsiteX27" fmla="*/ 1688306 w 1903686"/>
              <a:gd name="connsiteY27" fmla="*/ 32743 h 866181"/>
              <a:gd name="connsiteX28" fmla="*/ 1716881 w 1903686"/>
              <a:gd name="connsiteY28" fmla="*/ 42268 h 866181"/>
              <a:gd name="connsiteX29" fmla="*/ 1731169 w 1903686"/>
              <a:gd name="connsiteY29" fmla="*/ 61319 h 866181"/>
              <a:gd name="connsiteX30" fmla="*/ 1697831 w 1903686"/>
              <a:gd name="connsiteY30" fmla="*/ 87512 h 866181"/>
              <a:gd name="connsiteX31" fmla="*/ 1647825 w 1903686"/>
              <a:gd name="connsiteY31" fmla="*/ 120850 h 866181"/>
              <a:gd name="connsiteX32" fmla="*/ 1635919 w 1903686"/>
              <a:gd name="connsiteY32" fmla="*/ 154187 h 866181"/>
              <a:gd name="connsiteX33" fmla="*/ 1621631 w 1903686"/>
              <a:gd name="connsiteY33" fmla="*/ 204194 h 866181"/>
              <a:gd name="connsiteX34" fmla="*/ 1619251 w 1903686"/>
              <a:gd name="connsiteY34" fmla="*/ 266106 h 866181"/>
              <a:gd name="connsiteX35" fmla="*/ 1628775 w 1903686"/>
              <a:gd name="connsiteY35" fmla="*/ 332781 h 866181"/>
              <a:gd name="connsiteX36" fmla="*/ 1657350 w 1903686"/>
              <a:gd name="connsiteY36" fmla="*/ 363737 h 866181"/>
              <a:gd name="connsiteX37" fmla="*/ 1738312 w 1903686"/>
              <a:gd name="connsiteY37" fmla="*/ 368500 h 866181"/>
              <a:gd name="connsiteX38" fmla="*/ 1785937 w 1903686"/>
              <a:gd name="connsiteY38" fmla="*/ 366118 h 866181"/>
              <a:gd name="connsiteX39" fmla="*/ 1828798 w 1903686"/>
              <a:gd name="connsiteY39" fmla="*/ 344688 h 866181"/>
              <a:gd name="connsiteX40" fmla="*/ 1840706 w 1903686"/>
              <a:gd name="connsiteY40" fmla="*/ 304205 h 866181"/>
              <a:gd name="connsiteX41" fmla="*/ 1866901 w 1903686"/>
              <a:gd name="connsiteY41" fmla="*/ 280394 h 866181"/>
              <a:gd name="connsiteX42" fmla="*/ 1897856 w 1903686"/>
              <a:gd name="connsiteY42" fmla="*/ 289917 h 866181"/>
              <a:gd name="connsiteX43" fmla="*/ 1900237 w 1903686"/>
              <a:gd name="connsiteY43" fmla="*/ 316112 h 866181"/>
              <a:gd name="connsiteX44" fmla="*/ 1897857 w 1903686"/>
              <a:gd name="connsiteY44" fmla="*/ 356593 h 866181"/>
              <a:gd name="connsiteX45" fmla="*/ 1883569 w 1903686"/>
              <a:gd name="connsiteY45" fmla="*/ 389931 h 866181"/>
              <a:gd name="connsiteX46" fmla="*/ 1893094 w 1903686"/>
              <a:gd name="connsiteY46" fmla="*/ 430411 h 866181"/>
              <a:gd name="connsiteX47" fmla="*/ 1902618 w 1903686"/>
              <a:gd name="connsiteY47" fmla="*/ 473273 h 866181"/>
              <a:gd name="connsiteX48" fmla="*/ 1866899 w 1903686"/>
              <a:gd name="connsiteY48" fmla="*/ 497087 h 866181"/>
              <a:gd name="connsiteX49" fmla="*/ 1843086 w 1903686"/>
              <a:gd name="connsiteY49" fmla="*/ 463750 h 866181"/>
              <a:gd name="connsiteX50" fmla="*/ 1821657 w 1903686"/>
              <a:gd name="connsiteY50" fmla="*/ 435174 h 866181"/>
              <a:gd name="connsiteX51" fmla="*/ 1776412 w 1903686"/>
              <a:gd name="connsiteY51" fmla="*/ 418506 h 866181"/>
              <a:gd name="connsiteX52" fmla="*/ 1728787 w 1903686"/>
              <a:gd name="connsiteY52" fmla="*/ 420887 h 866181"/>
              <a:gd name="connsiteX53" fmla="*/ 1678781 w 1903686"/>
              <a:gd name="connsiteY53" fmla="*/ 430412 h 866181"/>
              <a:gd name="connsiteX54" fmla="*/ 1650206 w 1903686"/>
              <a:gd name="connsiteY54" fmla="*/ 456606 h 866181"/>
              <a:gd name="connsiteX55" fmla="*/ 1652587 w 1903686"/>
              <a:gd name="connsiteY55" fmla="*/ 518518 h 866181"/>
              <a:gd name="connsiteX56" fmla="*/ 1657350 w 1903686"/>
              <a:gd name="connsiteY56" fmla="*/ 532806 h 866181"/>
              <a:gd name="connsiteX57" fmla="*/ 1662112 w 1903686"/>
              <a:gd name="connsiteY57" fmla="*/ 549475 h 866181"/>
              <a:gd name="connsiteX58" fmla="*/ 1666875 w 1903686"/>
              <a:gd name="connsiteY58" fmla="*/ 556618 h 866181"/>
              <a:gd name="connsiteX59" fmla="*/ 1676400 w 1903686"/>
              <a:gd name="connsiteY59" fmla="*/ 568525 h 866181"/>
              <a:gd name="connsiteX60" fmla="*/ 1678781 w 1903686"/>
              <a:gd name="connsiteY60" fmla="*/ 575668 h 866181"/>
              <a:gd name="connsiteX61" fmla="*/ 1688306 w 1903686"/>
              <a:gd name="connsiteY61" fmla="*/ 589956 h 866181"/>
              <a:gd name="connsiteX62" fmla="*/ 1693069 w 1903686"/>
              <a:gd name="connsiteY62" fmla="*/ 597100 h 866181"/>
              <a:gd name="connsiteX63" fmla="*/ 1697831 w 1903686"/>
              <a:gd name="connsiteY63" fmla="*/ 611387 h 866181"/>
              <a:gd name="connsiteX64" fmla="*/ 1707356 w 1903686"/>
              <a:gd name="connsiteY64" fmla="*/ 625675 h 866181"/>
              <a:gd name="connsiteX65" fmla="*/ 1714500 w 1903686"/>
              <a:gd name="connsiteY65" fmla="*/ 647106 h 866181"/>
              <a:gd name="connsiteX66" fmla="*/ 1716881 w 1903686"/>
              <a:gd name="connsiteY66" fmla="*/ 654250 h 866181"/>
              <a:gd name="connsiteX67" fmla="*/ 1731169 w 1903686"/>
              <a:gd name="connsiteY67" fmla="*/ 661393 h 866181"/>
              <a:gd name="connsiteX68" fmla="*/ 1781175 w 1903686"/>
              <a:gd name="connsiteY68" fmla="*/ 654250 h 866181"/>
              <a:gd name="connsiteX69" fmla="*/ 1788319 w 1903686"/>
              <a:gd name="connsiteY69" fmla="*/ 649487 h 866181"/>
              <a:gd name="connsiteX70" fmla="*/ 1802606 w 1903686"/>
              <a:gd name="connsiteY70" fmla="*/ 644725 h 866181"/>
              <a:gd name="connsiteX71" fmla="*/ 1809750 w 1903686"/>
              <a:gd name="connsiteY71" fmla="*/ 639962 h 866181"/>
              <a:gd name="connsiteX72" fmla="*/ 1852612 w 1903686"/>
              <a:gd name="connsiteY72" fmla="*/ 639962 h 866181"/>
              <a:gd name="connsiteX73" fmla="*/ 1859756 w 1903686"/>
              <a:gd name="connsiteY73" fmla="*/ 644725 h 866181"/>
              <a:gd name="connsiteX74" fmla="*/ 1862137 w 1903686"/>
              <a:gd name="connsiteY74" fmla="*/ 651868 h 866181"/>
              <a:gd name="connsiteX75" fmla="*/ 1866900 w 1903686"/>
              <a:gd name="connsiteY75" fmla="*/ 659012 h 866181"/>
              <a:gd name="connsiteX76" fmla="*/ 1864519 w 1903686"/>
              <a:gd name="connsiteY76" fmla="*/ 692350 h 866181"/>
              <a:gd name="connsiteX77" fmla="*/ 1857375 w 1903686"/>
              <a:gd name="connsiteY77" fmla="*/ 699493 h 866181"/>
              <a:gd name="connsiteX78" fmla="*/ 1854994 w 1903686"/>
              <a:gd name="connsiteY78" fmla="*/ 706637 h 866181"/>
              <a:gd name="connsiteX79" fmla="*/ 1840706 w 1903686"/>
              <a:gd name="connsiteY79" fmla="*/ 718543 h 866181"/>
              <a:gd name="connsiteX80" fmla="*/ 1833562 w 1903686"/>
              <a:gd name="connsiteY80" fmla="*/ 720925 h 866181"/>
              <a:gd name="connsiteX81" fmla="*/ 1826419 w 1903686"/>
              <a:gd name="connsiteY81" fmla="*/ 725687 h 866181"/>
              <a:gd name="connsiteX82" fmla="*/ 1793081 w 1903686"/>
              <a:gd name="connsiteY82" fmla="*/ 735212 h 866181"/>
              <a:gd name="connsiteX83" fmla="*/ 1785937 w 1903686"/>
              <a:gd name="connsiteY83" fmla="*/ 737593 h 866181"/>
              <a:gd name="connsiteX84" fmla="*/ 1771650 w 1903686"/>
              <a:gd name="connsiteY84" fmla="*/ 747118 h 866181"/>
              <a:gd name="connsiteX85" fmla="*/ 1762125 w 1903686"/>
              <a:gd name="connsiteY85" fmla="*/ 759025 h 866181"/>
              <a:gd name="connsiteX86" fmla="*/ 1754981 w 1903686"/>
              <a:gd name="connsiteY86" fmla="*/ 780456 h 866181"/>
              <a:gd name="connsiteX87" fmla="*/ 1752600 w 1903686"/>
              <a:gd name="connsiteY87" fmla="*/ 787600 h 866181"/>
              <a:gd name="connsiteX88" fmla="*/ 1747837 w 1903686"/>
              <a:gd name="connsiteY88" fmla="*/ 794743 h 866181"/>
              <a:gd name="connsiteX89" fmla="*/ 1745456 w 1903686"/>
              <a:gd name="connsiteY89" fmla="*/ 832843 h 866181"/>
              <a:gd name="connsiteX90" fmla="*/ 1743075 w 1903686"/>
              <a:gd name="connsiteY90" fmla="*/ 839987 h 866181"/>
              <a:gd name="connsiteX91" fmla="*/ 1733550 w 1903686"/>
              <a:gd name="connsiteY91" fmla="*/ 854275 h 866181"/>
              <a:gd name="connsiteX92" fmla="*/ 1712119 w 1903686"/>
              <a:gd name="connsiteY92" fmla="*/ 863800 h 866181"/>
              <a:gd name="connsiteX93" fmla="*/ 1704975 w 1903686"/>
              <a:gd name="connsiteY93" fmla="*/ 866181 h 866181"/>
              <a:gd name="connsiteX94" fmla="*/ 1688306 w 1903686"/>
              <a:gd name="connsiteY94" fmla="*/ 863800 h 866181"/>
              <a:gd name="connsiteX95" fmla="*/ 1678781 w 1903686"/>
              <a:gd name="connsiteY95" fmla="*/ 849512 h 866181"/>
              <a:gd name="connsiteX96" fmla="*/ 1674019 w 1903686"/>
              <a:gd name="connsiteY96" fmla="*/ 842368 h 866181"/>
              <a:gd name="connsiteX97" fmla="*/ 1676400 w 1903686"/>
              <a:gd name="connsiteY97" fmla="*/ 806650 h 866181"/>
              <a:gd name="connsiteX98" fmla="*/ 1678781 w 1903686"/>
              <a:gd name="connsiteY98" fmla="*/ 799506 h 866181"/>
              <a:gd name="connsiteX99" fmla="*/ 1676400 w 1903686"/>
              <a:gd name="connsiteY99" fmla="*/ 739975 h 866181"/>
              <a:gd name="connsiteX100" fmla="*/ 1671637 w 1903686"/>
              <a:gd name="connsiteY100" fmla="*/ 725687 h 866181"/>
              <a:gd name="connsiteX101" fmla="*/ 1664494 w 1903686"/>
              <a:gd name="connsiteY101" fmla="*/ 711400 h 866181"/>
              <a:gd name="connsiteX102" fmla="*/ 1657350 w 1903686"/>
              <a:gd name="connsiteY102" fmla="*/ 706637 h 866181"/>
              <a:gd name="connsiteX103" fmla="*/ 1654969 w 1903686"/>
              <a:gd name="connsiteY103" fmla="*/ 699493 h 866181"/>
              <a:gd name="connsiteX104" fmla="*/ 1645444 w 1903686"/>
              <a:gd name="connsiteY104" fmla="*/ 685206 h 866181"/>
              <a:gd name="connsiteX105" fmla="*/ 1643062 w 1903686"/>
              <a:gd name="connsiteY105" fmla="*/ 678062 h 866181"/>
              <a:gd name="connsiteX106" fmla="*/ 1635919 w 1903686"/>
              <a:gd name="connsiteY106" fmla="*/ 673300 h 866181"/>
              <a:gd name="connsiteX107" fmla="*/ 1624012 w 1903686"/>
              <a:gd name="connsiteY107" fmla="*/ 651868 h 866181"/>
              <a:gd name="connsiteX108" fmla="*/ 1619250 w 1903686"/>
              <a:gd name="connsiteY108" fmla="*/ 644725 h 866181"/>
              <a:gd name="connsiteX109" fmla="*/ 1614487 w 1903686"/>
              <a:gd name="connsiteY109" fmla="*/ 637581 h 866181"/>
              <a:gd name="connsiteX110" fmla="*/ 1609725 w 1903686"/>
              <a:gd name="connsiteY110" fmla="*/ 620912 h 866181"/>
              <a:gd name="connsiteX111" fmla="*/ 1604962 w 1903686"/>
              <a:gd name="connsiteY111" fmla="*/ 606625 h 866181"/>
              <a:gd name="connsiteX112" fmla="*/ 1602581 w 1903686"/>
              <a:gd name="connsiteY112" fmla="*/ 599481 h 866181"/>
              <a:gd name="connsiteX113" fmla="*/ 1597819 w 1903686"/>
              <a:gd name="connsiteY113" fmla="*/ 582812 h 866181"/>
              <a:gd name="connsiteX114" fmla="*/ 1590675 w 1903686"/>
              <a:gd name="connsiteY114" fmla="*/ 575668 h 866181"/>
              <a:gd name="connsiteX115" fmla="*/ 1585912 w 1903686"/>
              <a:gd name="connsiteY115" fmla="*/ 568525 h 866181"/>
              <a:gd name="connsiteX116" fmla="*/ 1571625 w 1903686"/>
              <a:gd name="connsiteY116" fmla="*/ 559000 h 866181"/>
              <a:gd name="connsiteX117" fmla="*/ 1557337 w 1903686"/>
              <a:gd name="connsiteY117" fmla="*/ 547093 h 866181"/>
              <a:gd name="connsiteX118" fmla="*/ 1547812 w 1903686"/>
              <a:gd name="connsiteY118" fmla="*/ 537568 h 866181"/>
              <a:gd name="connsiteX119" fmla="*/ 1538287 w 1903686"/>
              <a:gd name="connsiteY119" fmla="*/ 528043 h 866181"/>
              <a:gd name="connsiteX120" fmla="*/ 1526381 w 1903686"/>
              <a:gd name="connsiteY120" fmla="*/ 513756 h 866181"/>
              <a:gd name="connsiteX121" fmla="*/ 1521619 w 1903686"/>
              <a:gd name="connsiteY121" fmla="*/ 506612 h 866181"/>
              <a:gd name="connsiteX122" fmla="*/ 1514475 w 1903686"/>
              <a:gd name="connsiteY122" fmla="*/ 504231 h 866181"/>
              <a:gd name="connsiteX123" fmla="*/ 1502569 w 1903686"/>
              <a:gd name="connsiteY123" fmla="*/ 492325 h 866181"/>
              <a:gd name="connsiteX124" fmla="*/ 1490662 w 1903686"/>
              <a:gd name="connsiteY124" fmla="*/ 478037 h 866181"/>
              <a:gd name="connsiteX125" fmla="*/ 1469231 w 1903686"/>
              <a:gd name="connsiteY125" fmla="*/ 468512 h 866181"/>
              <a:gd name="connsiteX126" fmla="*/ 1231106 w 1903686"/>
              <a:gd name="connsiteY126" fmla="*/ 466131 h 866181"/>
              <a:gd name="connsiteX127" fmla="*/ 1031081 w 1903686"/>
              <a:gd name="connsiteY127" fmla="*/ 456606 h 866181"/>
              <a:gd name="connsiteX128" fmla="*/ 840581 w 1903686"/>
              <a:gd name="connsiteY128" fmla="*/ 454225 h 866181"/>
              <a:gd name="connsiteX129" fmla="*/ 750094 w 1903686"/>
              <a:gd name="connsiteY129" fmla="*/ 451843 h 866181"/>
              <a:gd name="connsiteX130" fmla="*/ 500063 w 1903686"/>
              <a:gd name="connsiteY130" fmla="*/ 458987 h 866181"/>
              <a:gd name="connsiteX131" fmla="*/ 347662 w 1903686"/>
              <a:gd name="connsiteY131" fmla="*/ 478037 h 866181"/>
              <a:gd name="connsiteX132" fmla="*/ 250031 w 1903686"/>
              <a:gd name="connsiteY132" fmla="*/ 508993 h 866181"/>
              <a:gd name="connsiteX133" fmla="*/ 185737 w 1903686"/>
              <a:gd name="connsiteY133"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40706 w 1916906"/>
              <a:gd name="connsiteY40" fmla="*/ 304205 h 866181"/>
              <a:gd name="connsiteX41" fmla="*/ 1866901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62137 w 1916906"/>
              <a:gd name="connsiteY40" fmla="*/ 308968 h 866181"/>
              <a:gd name="connsiteX41" fmla="*/ 1866901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62137 w 1916906"/>
              <a:gd name="connsiteY40" fmla="*/ 308968 h 866181"/>
              <a:gd name="connsiteX41" fmla="*/ 1883570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7004"/>
              <a:gd name="connsiteY0" fmla="*/ 542331 h 866181"/>
              <a:gd name="connsiteX1" fmla="*/ 128586 w 1917004"/>
              <a:gd name="connsiteY1" fmla="*/ 582813 h 866181"/>
              <a:gd name="connsiteX2" fmla="*/ 85726 w 1917004"/>
              <a:gd name="connsiteY2" fmla="*/ 601862 h 866181"/>
              <a:gd name="connsiteX3" fmla="*/ 11906 w 1917004"/>
              <a:gd name="connsiteY3" fmla="*/ 628056 h 866181"/>
              <a:gd name="connsiteX4" fmla="*/ 33337 w 1917004"/>
              <a:gd name="connsiteY4" fmla="*/ 566143 h 866181"/>
              <a:gd name="connsiteX5" fmla="*/ 0 w 1917004"/>
              <a:gd name="connsiteY5" fmla="*/ 520899 h 866181"/>
              <a:gd name="connsiteX6" fmla="*/ 42863 w 1917004"/>
              <a:gd name="connsiteY6" fmla="*/ 418508 h 866181"/>
              <a:gd name="connsiteX7" fmla="*/ 2381 w 1917004"/>
              <a:gd name="connsiteY7" fmla="*/ 354212 h 866181"/>
              <a:gd name="connsiteX8" fmla="*/ 83343 w 1917004"/>
              <a:gd name="connsiteY8" fmla="*/ 351830 h 866181"/>
              <a:gd name="connsiteX9" fmla="*/ 152401 w 1917004"/>
              <a:gd name="connsiteY9" fmla="*/ 368500 h 866181"/>
              <a:gd name="connsiteX10" fmla="*/ 269081 w 1917004"/>
              <a:gd name="connsiteY10" fmla="*/ 380405 h 866181"/>
              <a:gd name="connsiteX11" fmla="*/ 369094 w 1917004"/>
              <a:gd name="connsiteY11" fmla="*/ 385168 h 866181"/>
              <a:gd name="connsiteX12" fmla="*/ 652463 w 1917004"/>
              <a:gd name="connsiteY12" fmla="*/ 380406 h 866181"/>
              <a:gd name="connsiteX13" fmla="*/ 1042987 w 1917004"/>
              <a:gd name="connsiteY13" fmla="*/ 375644 h 866181"/>
              <a:gd name="connsiteX14" fmla="*/ 1345406 w 1917004"/>
              <a:gd name="connsiteY14" fmla="*/ 378025 h 866181"/>
              <a:gd name="connsiteX15" fmla="*/ 1466850 w 1917004"/>
              <a:gd name="connsiteY15" fmla="*/ 370881 h 866181"/>
              <a:gd name="connsiteX16" fmla="*/ 1531143 w 1917004"/>
              <a:gd name="connsiteY16" fmla="*/ 294682 h 866181"/>
              <a:gd name="connsiteX17" fmla="*/ 1557337 w 1917004"/>
              <a:gd name="connsiteY17" fmla="*/ 230388 h 866181"/>
              <a:gd name="connsiteX18" fmla="*/ 1581150 w 1917004"/>
              <a:gd name="connsiteY18" fmla="*/ 173237 h 866181"/>
              <a:gd name="connsiteX19" fmla="*/ 1595437 w 1917004"/>
              <a:gd name="connsiteY19" fmla="*/ 113706 h 866181"/>
              <a:gd name="connsiteX20" fmla="*/ 1590675 w 1917004"/>
              <a:gd name="connsiteY20" fmla="*/ 85131 h 866181"/>
              <a:gd name="connsiteX21" fmla="*/ 1562100 w 1917004"/>
              <a:gd name="connsiteY21" fmla="*/ 63700 h 866181"/>
              <a:gd name="connsiteX22" fmla="*/ 1533526 w 1917004"/>
              <a:gd name="connsiteY22" fmla="*/ 35124 h 866181"/>
              <a:gd name="connsiteX23" fmla="*/ 1540668 w 1917004"/>
              <a:gd name="connsiteY23" fmla="*/ 4168 h 866181"/>
              <a:gd name="connsiteX24" fmla="*/ 1566862 w 1917004"/>
              <a:gd name="connsiteY24" fmla="*/ 1787 h 866181"/>
              <a:gd name="connsiteX25" fmla="*/ 1600200 w 1917004"/>
              <a:gd name="connsiteY25" fmla="*/ 13693 h 866181"/>
              <a:gd name="connsiteX26" fmla="*/ 1643062 w 1917004"/>
              <a:gd name="connsiteY26" fmla="*/ 27981 h 866181"/>
              <a:gd name="connsiteX27" fmla="*/ 1688306 w 1917004"/>
              <a:gd name="connsiteY27" fmla="*/ 32743 h 866181"/>
              <a:gd name="connsiteX28" fmla="*/ 1716881 w 1917004"/>
              <a:gd name="connsiteY28" fmla="*/ 42268 h 866181"/>
              <a:gd name="connsiteX29" fmla="*/ 1731169 w 1917004"/>
              <a:gd name="connsiteY29" fmla="*/ 61319 h 866181"/>
              <a:gd name="connsiteX30" fmla="*/ 1697831 w 1917004"/>
              <a:gd name="connsiteY30" fmla="*/ 87512 h 866181"/>
              <a:gd name="connsiteX31" fmla="*/ 1647825 w 1917004"/>
              <a:gd name="connsiteY31" fmla="*/ 120850 h 866181"/>
              <a:gd name="connsiteX32" fmla="*/ 1635919 w 1917004"/>
              <a:gd name="connsiteY32" fmla="*/ 154187 h 866181"/>
              <a:gd name="connsiteX33" fmla="*/ 1621631 w 1917004"/>
              <a:gd name="connsiteY33" fmla="*/ 204194 h 866181"/>
              <a:gd name="connsiteX34" fmla="*/ 1619251 w 1917004"/>
              <a:gd name="connsiteY34" fmla="*/ 266106 h 866181"/>
              <a:gd name="connsiteX35" fmla="*/ 1628775 w 1917004"/>
              <a:gd name="connsiteY35" fmla="*/ 332781 h 866181"/>
              <a:gd name="connsiteX36" fmla="*/ 1657350 w 1917004"/>
              <a:gd name="connsiteY36" fmla="*/ 363737 h 866181"/>
              <a:gd name="connsiteX37" fmla="*/ 1738312 w 1917004"/>
              <a:gd name="connsiteY37" fmla="*/ 368500 h 866181"/>
              <a:gd name="connsiteX38" fmla="*/ 1785937 w 1917004"/>
              <a:gd name="connsiteY38" fmla="*/ 366118 h 866181"/>
              <a:gd name="connsiteX39" fmla="*/ 1828798 w 1917004"/>
              <a:gd name="connsiteY39" fmla="*/ 344688 h 866181"/>
              <a:gd name="connsiteX40" fmla="*/ 1862137 w 1917004"/>
              <a:gd name="connsiteY40" fmla="*/ 308968 h 866181"/>
              <a:gd name="connsiteX41" fmla="*/ 1883570 w 1917004"/>
              <a:gd name="connsiteY41" fmla="*/ 280394 h 866181"/>
              <a:gd name="connsiteX42" fmla="*/ 1897856 w 1917004"/>
              <a:gd name="connsiteY42" fmla="*/ 289917 h 866181"/>
              <a:gd name="connsiteX43" fmla="*/ 1905000 w 1917004"/>
              <a:gd name="connsiteY43" fmla="*/ 285156 h 866181"/>
              <a:gd name="connsiteX44" fmla="*/ 1916906 w 1917004"/>
              <a:gd name="connsiteY44" fmla="*/ 318493 h 866181"/>
              <a:gd name="connsiteX45" fmla="*/ 1897857 w 1917004"/>
              <a:gd name="connsiteY45" fmla="*/ 356593 h 866181"/>
              <a:gd name="connsiteX46" fmla="*/ 1883569 w 1917004"/>
              <a:gd name="connsiteY46" fmla="*/ 389931 h 866181"/>
              <a:gd name="connsiteX47" fmla="*/ 1893094 w 1917004"/>
              <a:gd name="connsiteY47" fmla="*/ 430411 h 866181"/>
              <a:gd name="connsiteX48" fmla="*/ 1902618 w 1917004"/>
              <a:gd name="connsiteY48" fmla="*/ 473273 h 866181"/>
              <a:gd name="connsiteX49" fmla="*/ 1866899 w 1917004"/>
              <a:gd name="connsiteY49" fmla="*/ 497087 h 866181"/>
              <a:gd name="connsiteX50" fmla="*/ 1843086 w 1917004"/>
              <a:gd name="connsiteY50" fmla="*/ 463750 h 866181"/>
              <a:gd name="connsiteX51" fmla="*/ 1821657 w 1917004"/>
              <a:gd name="connsiteY51" fmla="*/ 435174 h 866181"/>
              <a:gd name="connsiteX52" fmla="*/ 1776412 w 1917004"/>
              <a:gd name="connsiteY52" fmla="*/ 418506 h 866181"/>
              <a:gd name="connsiteX53" fmla="*/ 1728787 w 1917004"/>
              <a:gd name="connsiteY53" fmla="*/ 420887 h 866181"/>
              <a:gd name="connsiteX54" fmla="*/ 1678781 w 1917004"/>
              <a:gd name="connsiteY54" fmla="*/ 430412 h 866181"/>
              <a:gd name="connsiteX55" fmla="*/ 1650206 w 1917004"/>
              <a:gd name="connsiteY55" fmla="*/ 456606 h 866181"/>
              <a:gd name="connsiteX56" fmla="*/ 1652587 w 1917004"/>
              <a:gd name="connsiteY56" fmla="*/ 518518 h 866181"/>
              <a:gd name="connsiteX57" fmla="*/ 1657350 w 1917004"/>
              <a:gd name="connsiteY57" fmla="*/ 532806 h 866181"/>
              <a:gd name="connsiteX58" fmla="*/ 1662112 w 1917004"/>
              <a:gd name="connsiteY58" fmla="*/ 549475 h 866181"/>
              <a:gd name="connsiteX59" fmla="*/ 1666875 w 1917004"/>
              <a:gd name="connsiteY59" fmla="*/ 556618 h 866181"/>
              <a:gd name="connsiteX60" fmla="*/ 1676400 w 1917004"/>
              <a:gd name="connsiteY60" fmla="*/ 568525 h 866181"/>
              <a:gd name="connsiteX61" fmla="*/ 1678781 w 1917004"/>
              <a:gd name="connsiteY61" fmla="*/ 575668 h 866181"/>
              <a:gd name="connsiteX62" fmla="*/ 1688306 w 1917004"/>
              <a:gd name="connsiteY62" fmla="*/ 589956 h 866181"/>
              <a:gd name="connsiteX63" fmla="*/ 1693069 w 1917004"/>
              <a:gd name="connsiteY63" fmla="*/ 597100 h 866181"/>
              <a:gd name="connsiteX64" fmla="*/ 1697831 w 1917004"/>
              <a:gd name="connsiteY64" fmla="*/ 611387 h 866181"/>
              <a:gd name="connsiteX65" fmla="*/ 1707356 w 1917004"/>
              <a:gd name="connsiteY65" fmla="*/ 625675 h 866181"/>
              <a:gd name="connsiteX66" fmla="*/ 1714500 w 1917004"/>
              <a:gd name="connsiteY66" fmla="*/ 647106 h 866181"/>
              <a:gd name="connsiteX67" fmla="*/ 1716881 w 1917004"/>
              <a:gd name="connsiteY67" fmla="*/ 654250 h 866181"/>
              <a:gd name="connsiteX68" fmla="*/ 1731169 w 1917004"/>
              <a:gd name="connsiteY68" fmla="*/ 661393 h 866181"/>
              <a:gd name="connsiteX69" fmla="*/ 1781175 w 1917004"/>
              <a:gd name="connsiteY69" fmla="*/ 654250 h 866181"/>
              <a:gd name="connsiteX70" fmla="*/ 1788319 w 1917004"/>
              <a:gd name="connsiteY70" fmla="*/ 649487 h 866181"/>
              <a:gd name="connsiteX71" fmla="*/ 1802606 w 1917004"/>
              <a:gd name="connsiteY71" fmla="*/ 644725 h 866181"/>
              <a:gd name="connsiteX72" fmla="*/ 1809750 w 1917004"/>
              <a:gd name="connsiteY72" fmla="*/ 639962 h 866181"/>
              <a:gd name="connsiteX73" fmla="*/ 1852612 w 1917004"/>
              <a:gd name="connsiteY73" fmla="*/ 639962 h 866181"/>
              <a:gd name="connsiteX74" fmla="*/ 1859756 w 1917004"/>
              <a:gd name="connsiteY74" fmla="*/ 644725 h 866181"/>
              <a:gd name="connsiteX75" fmla="*/ 1862137 w 1917004"/>
              <a:gd name="connsiteY75" fmla="*/ 651868 h 866181"/>
              <a:gd name="connsiteX76" fmla="*/ 1866900 w 1917004"/>
              <a:gd name="connsiteY76" fmla="*/ 659012 h 866181"/>
              <a:gd name="connsiteX77" fmla="*/ 1864519 w 1917004"/>
              <a:gd name="connsiteY77" fmla="*/ 692350 h 866181"/>
              <a:gd name="connsiteX78" fmla="*/ 1857375 w 1917004"/>
              <a:gd name="connsiteY78" fmla="*/ 699493 h 866181"/>
              <a:gd name="connsiteX79" fmla="*/ 1854994 w 1917004"/>
              <a:gd name="connsiteY79" fmla="*/ 706637 h 866181"/>
              <a:gd name="connsiteX80" fmla="*/ 1840706 w 1917004"/>
              <a:gd name="connsiteY80" fmla="*/ 718543 h 866181"/>
              <a:gd name="connsiteX81" fmla="*/ 1833562 w 1917004"/>
              <a:gd name="connsiteY81" fmla="*/ 720925 h 866181"/>
              <a:gd name="connsiteX82" fmla="*/ 1826419 w 1917004"/>
              <a:gd name="connsiteY82" fmla="*/ 725687 h 866181"/>
              <a:gd name="connsiteX83" fmla="*/ 1793081 w 1917004"/>
              <a:gd name="connsiteY83" fmla="*/ 735212 h 866181"/>
              <a:gd name="connsiteX84" fmla="*/ 1785937 w 1917004"/>
              <a:gd name="connsiteY84" fmla="*/ 737593 h 866181"/>
              <a:gd name="connsiteX85" fmla="*/ 1771650 w 1917004"/>
              <a:gd name="connsiteY85" fmla="*/ 747118 h 866181"/>
              <a:gd name="connsiteX86" fmla="*/ 1762125 w 1917004"/>
              <a:gd name="connsiteY86" fmla="*/ 759025 h 866181"/>
              <a:gd name="connsiteX87" fmla="*/ 1754981 w 1917004"/>
              <a:gd name="connsiteY87" fmla="*/ 780456 h 866181"/>
              <a:gd name="connsiteX88" fmla="*/ 1752600 w 1917004"/>
              <a:gd name="connsiteY88" fmla="*/ 787600 h 866181"/>
              <a:gd name="connsiteX89" fmla="*/ 1747837 w 1917004"/>
              <a:gd name="connsiteY89" fmla="*/ 794743 h 866181"/>
              <a:gd name="connsiteX90" fmla="*/ 1745456 w 1917004"/>
              <a:gd name="connsiteY90" fmla="*/ 832843 h 866181"/>
              <a:gd name="connsiteX91" fmla="*/ 1743075 w 1917004"/>
              <a:gd name="connsiteY91" fmla="*/ 839987 h 866181"/>
              <a:gd name="connsiteX92" fmla="*/ 1733550 w 1917004"/>
              <a:gd name="connsiteY92" fmla="*/ 854275 h 866181"/>
              <a:gd name="connsiteX93" fmla="*/ 1712119 w 1917004"/>
              <a:gd name="connsiteY93" fmla="*/ 863800 h 866181"/>
              <a:gd name="connsiteX94" fmla="*/ 1704975 w 1917004"/>
              <a:gd name="connsiteY94" fmla="*/ 866181 h 866181"/>
              <a:gd name="connsiteX95" fmla="*/ 1688306 w 1917004"/>
              <a:gd name="connsiteY95" fmla="*/ 863800 h 866181"/>
              <a:gd name="connsiteX96" fmla="*/ 1678781 w 1917004"/>
              <a:gd name="connsiteY96" fmla="*/ 849512 h 866181"/>
              <a:gd name="connsiteX97" fmla="*/ 1674019 w 1917004"/>
              <a:gd name="connsiteY97" fmla="*/ 842368 h 866181"/>
              <a:gd name="connsiteX98" fmla="*/ 1676400 w 1917004"/>
              <a:gd name="connsiteY98" fmla="*/ 806650 h 866181"/>
              <a:gd name="connsiteX99" fmla="*/ 1678781 w 1917004"/>
              <a:gd name="connsiteY99" fmla="*/ 799506 h 866181"/>
              <a:gd name="connsiteX100" fmla="*/ 1676400 w 1917004"/>
              <a:gd name="connsiteY100" fmla="*/ 739975 h 866181"/>
              <a:gd name="connsiteX101" fmla="*/ 1671637 w 1917004"/>
              <a:gd name="connsiteY101" fmla="*/ 725687 h 866181"/>
              <a:gd name="connsiteX102" fmla="*/ 1664494 w 1917004"/>
              <a:gd name="connsiteY102" fmla="*/ 711400 h 866181"/>
              <a:gd name="connsiteX103" fmla="*/ 1657350 w 1917004"/>
              <a:gd name="connsiteY103" fmla="*/ 706637 h 866181"/>
              <a:gd name="connsiteX104" fmla="*/ 1654969 w 1917004"/>
              <a:gd name="connsiteY104" fmla="*/ 699493 h 866181"/>
              <a:gd name="connsiteX105" fmla="*/ 1645444 w 1917004"/>
              <a:gd name="connsiteY105" fmla="*/ 685206 h 866181"/>
              <a:gd name="connsiteX106" fmla="*/ 1643062 w 1917004"/>
              <a:gd name="connsiteY106" fmla="*/ 678062 h 866181"/>
              <a:gd name="connsiteX107" fmla="*/ 1635919 w 1917004"/>
              <a:gd name="connsiteY107" fmla="*/ 673300 h 866181"/>
              <a:gd name="connsiteX108" fmla="*/ 1624012 w 1917004"/>
              <a:gd name="connsiteY108" fmla="*/ 651868 h 866181"/>
              <a:gd name="connsiteX109" fmla="*/ 1619250 w 1917004"/>
              <a:gd name="connsiteY109" fmla="*/ 644725 h 866181"/>
              <a:gd name="connsiteX110" fmla="*/ 1614487 w 1917004"/>
              <a:gd name="connsiteY110" fmla="*/ 637581 h 866181"/>
              <a:gd name="connsiteX111" fmla="*/ 1609725 w 1917004"/>
              <a:gd name="connsiteY111" fmla="*/ 620912 h 866181"/>
              <a:gd name="connsiteX112" fmla="*/ 1604962 w 1917004"/>
              <a:gd name="connsiteY112" fmla="*/ 606625 h 866181"/>
              <a:gd name="connsiteX113" fmla="*/ 1602581 w 1917004"/>
              <a:gd name="connsiteY113" fmla="*/ 599481 h 866181"/>
              <a:gd name="connsiteX114" fmla="*/ 1597819 w 1917004"/>
              <a:gd name="connsiteY114" fmla="*/ 582812 h 866181"/>
              <a:gd name="connsiteX115" fmla="*/ 1590675 w 1917004"/>
              <a:gd name="connsiteY115" fmla="*/ 575668 h 866181"/>
              <a:gd name="connsiteX116" fmla="*/ 1585912 w 1917004"/>
              <a:gd name="connsiteY116" fmla="*/ 568525 h 866181"/>
              <a:gd name="connsiteX117" fmla="*/ 1571625 w 1917004"/>
              <a:gd name="connsiteY117" fmla="*/ 559000 h 866181"/>
              <a:gd name="connsiteX118" fmla="*/ 1557337 w 1917004"/>
              <a:gd name="connsiteY118" fmla="*/ 547093 h 866181"/>
              <a:gd name="connsiteX119" fmla="*/ 1547812 w 1917004"/>
              <a:gd name="connsiteY119" fmla="*/ 537568 h 866181"/>
              <a:gd name="connsiteX120" fmla="*/ 1538287 w 1917004"/>
              <a:gd name="connsiteY120" fmla="*/ 528043 h 866181"/>
              <a:gd name="connsiteX121" fmla="*/ 1526381 w 1917004"/>
              <a:gd name="connsiteY121" fmla="*/ 513756 h 866181"/>
              <a:gd name="connsiteX122" fmla="*/ 1521619 w 1917004"/>
              <a:gd name="connsiteY122" fmla="*/ 506612 h 866181"/>
              <a:gd name="connsiteX123" fmla="*/ 1514475 w 1917004"/>
              <a:gd name="connsiteY123" fmla="*/ 504231 h 866181"/>
              <a:gd name="connsiteX124" fmla="*/ 1502569 w 1917004"/>
              <a:gd name="connsiteY124" fmla="*/ 492325 h 866181"/>
              <a:gd name="connsiteX125" fmla="*/ 1490662 w 1917004"/>
              <a:gd name="connsiteY125" fmla="*/ 478037 h 866181"/>
              <a:gd name="connsiteX126" fmla="*/ 1469231 w 1917004"/>
              <a:gd name="connsiteY126" fmla="*/ 468512 h 866181"/>
              <a:gd name="connsiteX127" fmla="*/ 1231106 w 1917004"/>
              <a:gd name="connsiteY127" fmla="*/ 466131 h 866181"/>
              <a:gd name="connsiteX128" fmla="*/ 1031081 w 1917004"/>
              <a:gd name="connsiteY128" fmla="*/ 456606 h 866181"/>
              <a:gd name="connsiteX129" fmla="*/ 840581 w 1917004"/>
              <a:gd name="connsiteY129" fmla="*/ 454225 h 866181"/>
              <a:gd name="connsiteX130" fmla="*/ 750094 w 1917004"/>
              <a:gd name="connsiteY130" fmla="*/ 451843 h 866181"/>
              <a:gd name="connsiteX131" fmla="*/ 500063 w 1917004"/>
              <a:gd name="connsiteY131" fmla="*/ 458987 h 866181"/>
              <a:gd name="connsiteX132" fmla="*/ 347662 w 1917004"/>
              <a:gd name="connsiteY132" fmla="*/ 478037 h 866181"/>
              <a:gd name="connsiteX133" fmla="*/ 250031 w 1917004"/>
              <a:gd name="connsiteY133" fmla="*/ 508993 h 866181"/>
              <a:gd name="connsiteX134" fmla="*/ 185737 w 1917004"/>
              <a:gd name="connsiteY134" fmla="*/ 542331 h 866181"/>
              <a:gd name="connsiteX0" fmla="*/ 185737 w 1916906"/>
              <a:gd name="connsiteY0" fmla="*/ 542331 h 866181"/>
              <a:gd name="connsiteX1" fmla="*/ 128586 w 1916906"/>
              <a:gd name="connsiteY1" fmla="*/ 582813 h 866181"/>
              <a:gd name="connsiteX2" fmla="*/ 85726 w 1916906"/>
              <a:gd name="connsiteY2" fmla="*/ 601862 h 866181"/>
              <a:gd name="connsiteX3" fmla="*/ 11906 w 1916906"/>
              <a:gd name="connsiteY3" fmla="*/ 628056 h 866181"/>
              <a:gd name="connsiteX4" fmla="*/ 33337 w 1916906"/>
              <a:gd name="connsiteY4" fmla="*/ 566143 h 866181"/>
              <a:gd name="connsiteX5" fmla="*/ 0 w 1916906"/>
              <a:gd name="connsiteY5" fmla="*/ 520899 h 866181"/>
              <a:gd name="connsiteX6" fmla="*/ 42863 w 1916906"/>
              <a:gd name="connsiteY6" fmla="*/ 418508 h 866181"/>
              <a:gd name="connsiteX7" fmla="*/ 2381 w 1916906"/>
              <a:gd name="connsiteY7" fmla="*/ 354212 h 866181"/>
              <a:gd name="connsiteX8" fmla="*/ 83343 w 1916906"/>
              <a:gd name="connsiteY8" fmla="*/ 351830 h 866181"/>
              <a:gd name="connsiteX9" fmla="*/ 152401 w 1916906"/>
              <a:gd name="connsiteY9" fmla="*/ 368500 h 866181"/>
              <a:gd name="connsiteX10" fmla="*/ 269081 w 1916906"/>
              <a:gd name="connsiteY10" fmla="*/ 380405 h 866181"/>
              <a:gd name="connsiteX11" fmla="*/ 369094 w 1916906"/>
              <a:gd name="connsiteY11" fmla="*/ 385168 h 866181"/>
              <a:gd name="connsiteX12" fmla="*/ 652463 w 1916906"/>
              <a:gd name="connsiteY12" fmla="*/ 380406 h 866181"/>
              <a:gd name="connsiteX13" fmla="*/ 1042987 w 1916906"/>
              <a:gd name="connsiteY13" fmla="*/ 375644 h 866181"/>
              <a:gd name="connsiteX14" fmla="*/ 1345406 w 1916906"/>
              <a:gd name="connsiteY14" fmla="*/ 378025 h 866181"/>
              <a:gd name="connsiteX15" fmla="*/ 1466850 w 1916906"/>
              <a:gd name="connsiteY15" fmla="*/ 370881 h 866181"/>
              <a:gd name="connsiteX16" fmla="*/ 1531143 w 1916906"/>
              <a:gd name="connsiteY16" fmla="*/ 294682 h 866181"/>
              <a:gd name="connsiteX17" fmla="*/ 1557337 w 1916906"/>
              <a:gd name="connsiteY17" fmla="*/ 230388 h 866181"/>
              <a:gd name="connsiteX18" fmla="*/ 1581150 w 1916906"/>
              <a:gd name="connsiteY18" fmla="*/ 173237 h 866181"/>
              <a:gd name="connsiteX19" fmla="*/ 1595437 w 1916906"/>
              <a:gd name="connsiteY19" fmla="*/ 113706 h 866181"/>
              <a:gd name="connsiteX20" fmla="*/ 1590675 w 1916906"/>
              <a:gd name="connsiteY20" fmla="*/ 85131 h 866181"/>
              <a:gd name="connsiteX21" fmla="*/ 1562100 w 1916906"/>
              <a:gd name="connsiteY21" fmla="*/ 63700 h 866181"/>
              <a:gd name="connsiteX22" fmla="*/ 1533526 w 1916906"/>
              <a:gd name="connsiteY22" fmla="*/ 35124 h 866181"/>
              <a:gd name="connsiteX23" fmla="*/ 1540668 w 1916906"/>
              <a:gd name="connsiteY23" fmla="*/ 4168 h 866181"/>
              <a:gd name="connsiteX24" fmla="*/ 1566862 w 1916906"/>
              <a:gd name="connsiteY24" fmla="*/ 1787 h 866181"/>
              <a:gd name="connsiteX25" fmla="*/ 1600200 w 1916906"/>
              <a:gd name="connsiteY25" fmla="*/ 13693 h 866181"/>
              <a:gd name="connsiteX26" fmla="*/ 1643062 w 1916906"/>
              <a:gd name="connsiteY26" fmla="*/ 27981 h 866181"/>
              <a:gd name="connsiteX27" fmla="*/ 1688306 w 1916906"/>
              <a:gd name="connsiteY27" fmla="*/ 32743 h 866181"/>
              <a:gd name="connsiteX28" fmla="*/ 1716881 w 1916906"/>
              <a:gd name="connsiteY28" fmla="*/ 42268 h 866181"/>
              <a:gd name="connsiteX29" fmla="*/ 1731169 w 1916906"/>
              <a:gd name="connsiteY29" fmla="*/ 61319 h 866181"/>
              <a:gd name="connsiteX30" fmla="*/ 1697831 w 1916906"/>
              <a:gd name="connsiteY30" fmla="*/ 87512 h 866181"/>
              <a:gd name="connsiteX31" fmla="*/ 1647825 w 1916906"/>
              <a:gd name="connsiteY31" fmla="*/ 120850 h 866181"/>
              <a:gd name="connsiteX32" fmla="*/ 1635919 w 1916906"/>
              <a:gd name="connsiteY32" fmla="*/ 154187 h 866181"/>
              <a:gd name="connsiteX33" fmla="*/ 1621631 w 1916906"/>
              <a:gd name="connsiteY33" fmla="*/ 204194 h 866181"/>
              <a:gd name="connsiteX34" fmla="*/ 1619251 w 1916906"/>
              <a:gd name="connsiteY34" fmla="*/ 266106 h 866181"/>
              <a:gd name="connsiteX35" fmla="*/ 1628775 w 1916906"/>
              <a:gd name="connsiteY35" fmla="*/ 332781 h 866181"/>
              <a:gd name="connsiteX36" fmla="*/ 1657350 w 1916906"/>
              <a:gd name="connsiteY36" fmla="*/ 363737 h 866181"/>
              <a:gd name="connsiteX37" fmla="*/ 1738312 w 1916906"/>
              <a:gd name="connsiteY37" fmla="*/ 368500 h 866181"/>
              <a:gd name="connsiteX38" fmla="*/ 1785937 w 1916906"/>
              <a:gd name="connsiteY38" fmla="*/ 366118 h 866181"/>
              <a:gd name="connsiteX39" fmla="*/ 1828798 w 1916906"/>
              <a:gd name="connsiteY39" fmla="*/ 344688 h 866181"/>
              <a:gd name="connsiteX40" fmla="*/ 1862137 w 1916906"/>
              <a:gd name="connsiteY40" fmla="*/ 308968 h 866181"/>
              <a:gd name="connsiteX41" fmla="*/ 1883570 w 1916906"/>
              <a:gd name="connsiteY41" fmla="*/ 280394 h 866181"/>
              <a:gd name="connsiteX42" fmla="*/ 1897856 w 1916906"/>
              <a:gd name="connsiteY42" fmla="*/ 289917 h 866181"/>
              <a:gd name="connsiteX43" fmla="*/ 1916906 w 1916906"/>
              <a:gd name="connsiteY43" fmla="*/ 318493 h 866181"/>
              <a:gd name="connsiteX44" fmla="*/ 1897857 w 1916906"/>
              <a:gd name="connsiteY44" fmla="*/ 356593 h 866181"/>
              <a:gd name="connsiteX45" fmla="*/ 1883569 w 1916906"/>
              <a:gd name="connsiteY45" fmla="*/ 389931 h 866181"/>
              <a:gd name="connsiteX46" fmla="*/ 1893094 w 1916906"/>
              <a:gd name="connsiteY46" fmla="*/ 430411 h 866181"/>
              <a:gd name="connsiteX47" fmla="*/ 1902618 w 1916906"/>
              <a:gd name="connsiteY47" fmla="*/ 473273 h 866181"/>
              <a:gd name="connsiteX48" fmla="*/ 1866899 w 1916906"/>
              <a:gd name="connsiteY48" fmla="*/ 497087 h 866181"/>
              <a:gd name="connsiteX49" fmla="*/ 1843086 w 1916906"/>
              <a:gd name="connsiteY49" fmla="*/ 463750 h 866181"/>
              <a:gd name="connsiteX50" fmla="*/ 1821657 w 1916906"/>
              <a:gd name="connsiteY50" fmla="*/ 435174 h 866181"/>
              <a:gd name="connsiteX51" fmla="*/ 1776412 w 1916906"/>
              <a:gd name="connsiteY51" fmla="*/ 418506 h 866181"/>
              <a:gd name="connsiteX52" fmla="*/ 1728787 w 1916906"/>
              <a:gd name="connsiteY52" fmla="*/ 420887 h 866181"/>
              <a:gd name="connsiteX53" fmla="*/ 1678781 w 1916906"/>
              <a:gd name="connsiteY53" fmla="*/ 430412 h 866181"/>
              <a:gd name="connsiteX54" fmla="*/ 1650206 w 1916906"/>
              <a:gd name="connsiteY54" fmla="*/ 456606 h 866181"/>
              <a:gd name="connsiteX55" fmla="*/ 1652587 w 1916906"/>
              <a:gd name="connsiteY55" fmla="*/ 518518 h 866181"/>
              <a:gd name="connsiteX56" fmla="*/ 1657350 w 1916906"/>
              <a:gd name="connsiteY56" fmla="*/ 532806 h 866181"/>
              <a:gd name="connsiteX57" fmla="*/ 1662112 w 1916906"/>
              <a:gd name="connsiteY57" fmla="*/ 549475 h 866181"/>
              <a:gd name="connsiteX58" fmla="*/ 1666875 w 1916906"/>
              <a:gd name="connsiteY58" fmla="*/ 556618 h 866181"/>
              <a:gd name="connsiteX59" fmla="*/ 1676400 w 1916906"/>
              <a:gd name="connsiteY59" fmla="*/ 568525 h 866181"/>
              <a:gd name="connsiteX60" fmla="*/ 1678781 w 1916906"/>
              <a:gd name="connsiteY60" fmla="*/ 575668 h 866181"/>
              <a:gd name="connsiteX61" fmla="*/ 1688306 w 1916906"/>
              <a:gd name="connsiteY61" fmla="*/ 589956 h 866181"/>
              <a:gd name="connsiteX62" fmla="*/ 1693069 w 1916906"/>
              <a:gd name="connsiteY62" fmla="*/ 597100 h 866181"/>
              <a:gd name="connsiteX63" fmla="*/ 1697831 w 1916906"/>
              <a:gd name="connsiteY63" fmla="*/ 611387 h 866181"/>
              <a:gd name="connsiteX64" fmla="*/ 1707356 w 1916906"/>
              <a:gd name="connsiteY64" fmla="*/ 625675 h 866181"/>
              <a:gd name="connsiteX65" fmla="*/ 1714500 w 1916906"/>
              <a:gd name="connsiteY65" fmla="*/ 647106 h 866181"/>
              <a:gd name="connsiteX66" fmla="*/ 1716881 w 1916906"/>
              <a:gd name="connsiteY66" fmla="*/ 654250 h 866181"/>
              <a:gd name="connsiteX67" fmla="*/ 1731169 w 1916906"/>
              <a:gd name="connsiteY67" fmla="*/ 661393 h 866181"/>
              <a:gd name="connsiteX68" fmla="*/ 1781175 w 1916906"/>
              <a:gd name="connsiteY68" fmla="*/ 654250 h 866181"/>
              <a:gd name="connsiteX69" fmla="*/ 1788319 w 1916906"/>
              <a:gd name="connsiteY69" fmla="*/ 649487 h 866181"/>
              <a:gd name="connsiteX70" fmla="*/ 1802606 w 1916906"/>
              <a:gd name="connsiteY70" fmla="*/ 644725 h 866181"/>
              <a:gd name="connsiteX71" fmla="*/ 1809750 w 1916906"/>
              <a:gd name="connsiteY71" fmla="*/ 639962 h 866181"/>
              <a:gd name="connsiteX72" fmla="*/ 1852612 w 1916906"/>
              <a:gd name="connsiteY72" fmla="*/ 639962 h 866181"/>
              <a:gd name="connsiteX73" fmla="*/ 1859756 w 1916906"/>
              <a:gd name="connsiteY73" fmla="*/ 644725 h 866181"/>
              <a:gd name="connsiteX74" fmla="*/ 1862137 w 1916906"/>
              <a:gd name="connsiteY74" fmla="*/ 651868 h 866181"/>
              <a:gd name="connsiteX75" fmla="*/ 1866900 w 1916906"/>
              <a:gd name="connsiteY75" fmla="*/ 659012 h 866181"/>
              <a:gd name="connsiteX76" fmla="*/ 1864519 w 1916906"/>
              <a:gd name="connsiteY76" fmla="*/ 692350 h 866181"/>
              <a:gd name="connsiteX77" fmla="*/ 1857375 w 1916906"/>
              <a:gd name="connsiteY77" fmla="*/ 699493 h 866181"/>
              <a:gd name="connsiteX78" fmla="*/ 1854994 w 1916906"/>
              <a:gd name="connsiteY78" fmla="*/ 706637 h 866181"/>
              <a:gd name="connsiteX79" fmla="*/ 1840706 w 1916906"/>
              <a:gd name="connsiteY79" fmla="*/ 718543 h 866181"/>
              <a:gd name="connsiteX80" fmla="*/ 1833562 w 1916906"/>
              <a:gd name="connsiteY80" fmla="*/ 720925 h 866181"/>
              <a:gd name="connsiteX81" fmla="*/ 1826419 w 1916906"/>
              <a:gd name="connsiteY81" fmla="*/ 725687 h 866181"/>
              <a:gd name="connsiteX82" fmla="*/ 1793081 w 1916906"/>
              <a:gd name="connsiteY82" fmla="*/ 735212 h 866181"/>
              <a:gd name="connsiteX83" fmla="*/ 1785937 w 1916906"/>
              <a:gd name="connsiteY83" fmla="*/ 737593 h 866181"/>
              <a:gd name="connsiteX84" fmla="*/ 1771650 w 1916906"/>
              <a:gd name="connsiteY84" fmla="*/ 747118 h 866181"/>
              <a:gd name="connsiteX85" fmla="*/ 1762125 w 1916906"/>
              <a:gd name="connsiteY85" fmla="*/ 759025 h 866181"/>
              <a:gd name="connsiteX86" fmla="*/ 1754981 w 1916906"/>
              <a:gd name="connsiteY86" fmla="*/ 780456 h 866181"/>
              <a:gd name="connsiteX87" fmla="*/ 1752600 w 1916906"/>
              <a:gd name="connsiteY87" fmla="*/ 787600 h 866181"/>
              <a:gd name="connsiteX88" fmla="*/ 1747837 w 1916906"/>
              <a:gd name="connsiteY88" fmla="*/ 794743 h 866181"/>
              <a:gd name="connsiteX89" fmla="*/ 1745456 w 1916906"/>
              <a:gd name="connsiteY89" fmla="*/ 832843 h 866181"/>
              <a:gd name="connsiteX90" fmla="*/ 1743075 w 1916906"/>
              <a:gd name="connsiteY90" fmla="*/ 839987 h 866181"/>
              <a:gd name="connsiteX91" fmla="*/ 1733550 w 1916906"/>
              <a:gd name="connsiteY91" fmla="*/ 854275 h 866181"/>
              <a:gd name="connsiteX92" fmla="*/ 1712119 w 1916906"/>
              <a:gd name="connsiteY92" fmla="*/ 863800 h 866181"/>
              <a:gd name="connsiteX93" fmla="*/ 1704975 w 1916906"/>
              <a:gd name="connsiteY93" fmla="*/ 866181 h 866181"/>
              <a:gd name="connsiteX94" fmla="*/ 1688306 w 1916906"/>
              <a:gd name="connsiteY94" fmla="*/ 863800 h 866181"/>
              <a:gd name="connsiteX95" fmla="*/ 1678781 w 1916906"/>
              <a:gd name="connsiteY95" fmla="*/ 849512 h 866181"/>
              <a:gd name="connsiteX96" fmla="*/ 1674019 w 1916906"/>
              <a:gd name="connsiteY96" fmla="*/ 842368 h 866181"/>
              <a:gd name="connsiteX97" fmla="*/ 1676400 w 1916906"/>
              <a:gd name="connsiteY97" fmla="*/ 806650 h 866181"/>
              <a:gd name="connsiteX98" fmla="*/ 1678781 w 1916906"/>
              <a:gd name="connsiteY98" fmla="*/ 799506 h 866181"/>
              <a:gd name="connsiteX99" fmla="*/ 1676400 w 1916906"/>
              <a:gd name="connsiteY99" fmla="*/ 739975 h 866181"/>
              <a:gd name="connsiteX100" fmla="*/ 1671637 w 1916906"/>
              <a:gd name="connsiteY100" fmla="*/ 725687 h 866181"/>
              <a:gd name="connsiteX101" fmla="*/ 1664494 w 1916906"/>
              <a:gd name="connsiteY101" fmla="*/ 711400 h 866181"/>
              <a:gd name="connsiteX102" fmla="*/ 1657350 w 1916906"/>
              <a:gd name="connsiteY102" fmla="*/ 706637 h 866181"/>
              <a:gd name="connsiteX103" fmla="*/ 1654969 w 1916906"/>
              <a:gd name="connsiteY103" fmla="*/ 699493 h 866181"/>
              <a:gd name="connsiteX104" fmla="*/ 1645444 w 1916906"/>
              <a:gd name="connsiteY104" fmla="*/ 685206 h 866181"/>
              <a:gd name="connsiteX105" fmla="*/ 1643062 w 1916906"/>
              <a:gd name="connsiteY105" fmla="*/ 678062 h 866181"/>
              <a:gd name="connsiteX106" fmla="*/ 1635919 w 1916906"/>
              <a:gd name="connsiteY106" fmla="*/ 673300 h 866181"/>
              <a:gd name="connsiteX107" fmla="*/ 1624012 w 1916906"/>
              <a:gd name="connsiteY107" fmla="*/ 651868 h 866181"/>
              <a:gd name="connsiteX108" fmla="*/ 1619250 w 1916906"/>
              <a:gd name="connsiteY108" fmla="*/ 644725 h 866181"/>
              <a:gd name="connsiteX109" fmla="*/ 1614487 w 1916906"/>
              <a:gd name="connsiteY109" fmla="*/ 637581 h 866181"/>
              <a:gd name="connsiteX110" fmla="*/ 1609725 w 1916906"/>
              <a:gd name="connsiteY110" fmla="*/ 620912 h 866181"/>
              <a:gd name="connsiteX111" fmla="*/ 1604962 w 1916906"/>
              <a:gd name="connsiteY111" fmla="*/ 606625 h 866181"/>
              <a:gd name="connsiteX112" fmla="*/ 1602581 w 1916906"/>
              <a:gd name="connsiteY112" fmla="*/ 599481 h 866181"/>
              <a:gd name="connsiteX113" fmla="*/ 1597819 w 1916906"/>
              <a:gd name="connsiteY113" fmla="*/ 582812 h 866181"/>
              <a:gd name="connsiteX114" fmla="*/ 1590675 w 1916906"/>
              <a:gd name="connsiteY114" fmla="*/ 575668 h 866181"/>
              <a:gd name="connsiteX115" fmla="*/ 1585912 w 1916906"/>
              <a:gd name="connsiteY115" fmla="*/ 568525 h 866181"/>
              <a:gd name="connsiteX116" fmla="*/ 1571625 w 1916906"/>
              <a:gd name="connsiteY116" fmla="*/ 559000 h 866181"/>
              <a:gd name="connsiteX117" fmla="*/ 1557337 w 1916906"/>
              <a:gd name="connsiteY117" fmla="*/ 547093 h 866181"/>
              <a:gd name="connsiteX118" fmla="*/ 1547812 w 1916906"/>
              <a:gd name="connsiteY118" fmla="*/ 537568 h 866181"/>
              <a:gd name="connsiteX119" fmla="*/ 1538287 w 1916906"/>
              <a:gd name="connsiteY119" fmla="*/ 528043 h 866181"/>
              <a:gd name="connsiteX120" fmla="*/ 1526381 w 1916906"/>
              <a:gd name="connsiteY120" fmla="*/ 513756 h 866181"/>
              <a:gd name="connsiteX121" fmla="*/ 1521619 w 1916906"/>
              <a:gd name="connsiteY121" fmla="*/ 506612 h 866181"/>
              <a:gd name="connsiteX122" fmla="*/ 1514475 w 1916906"/>
              <a:gd name="connsiteY122" fmla="*/ 504231 h 866181"/>
              <a:gd name="connsiteX123" fmla="*/ 1502569 w 1916906"/>
              <a:gd name="connsiteY123" fmla="*/ 492325 h 866181"/>
              <a:gd name="connsiteX124" fmla="*/ 1490662 w 1916906"/>
              <a:gd name="connsiteY124" fmla="*/ 478037 h 866181"/>
              <a:gd name="connsiteX125" fmla="*/ 1469231 w 1916906"/>
              <a:gd name="connsiteY125" fmla="*/ 468512 h 866181"/>
              <a:gd name="connsiteX126" fmla="*/ 1231106 w 1916906"/>
              <a:gd name="connsiteY126" fmla="*/ 466131 h 866181"/>
              <a:gd name="connsiteX127" fmla="*/ 1031081 w 1916906"/>
              <a:gd name="connsiteY127" fmla="*/ 456606 h 866181"/>
              <a:gd name="connsiteX128" fmla="*/ 840581 w 1916906"/>
              <a:gd name="connsiteY128" fmla="*/ 454225 h 866181"/>
              <a:gd name="connsiteX129" fmla="*/ 750094 w 1916906"/>
              <a:gd name="connsiteY129" fmla="*/ 451843 h 866181"/>
              <a:gd name="connsiteX130" fmla="*/ 500063 w 1916906"/>
              <a:gd name="connsiteY130" fmla="*/ 458987 h 866181"/>
              <a:gd name="connsiteX131" fmla="*/ 347662 w 1916906"/>
              <a:gd name="connsiteY131" fmla="*/ 478037 h 866181"/>
              <a:gd name="connsiteX132" fmla="*/ 250031 w 1916906"/>
              <a:gd name="connsiteY132" fmla="*/ 508993 h 866181"/>
              <a:gd name="connsiteX133" fmla="*/ 185737 w 1916906"/>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3569 w 1917809"/>
              <a:gd name="connsiteY45" fmla="*/ 389931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95475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2112 w 1917809"/>
              <a:gd name="connsiteY57" fmla="*/ 549475 h 866181"/>
              <a:gd name="connsiteX58" fmla="*/ 1666875 w 1917809"/>
              <a:gd name="connsiteY58" fmla="*/ 556618 h 866181"/>
              <a:gd name="connsiteX59" fmla="*/ 1676400 w 1917809"/>
              <a:gd name="connsiteY59" fmla="*/ 568525 h 866181"/>
              <a:gd name="connsiteX60" fmla="*/ 1678781 w 1917809"/>
              <a:gd name="connsiteY60" fmla="*/ 575668 h 866181"/>
              <a:gd name="connsiteX61" fmla="*/ 1688306 w 1917809"/>
              <a:gd name="connsiteY61" fmla="*/ 589956 h 866181"/>
              <a:gd name="connsiteX62" fmla="*/ 1693069 w 1917809"/>
              <a:gd name="connsiteY62" fmla="*/ 597100 h 866181"/>
              <a:gd name="connsiteX63" fmla="*/ 1697831 w 1917809"/>
              <a:gd name="connsiteY63" fmla="*/ 611387 h 866181"/>
              <a:gd name="connsiteX64" fmla="*/ 1707356 w 1917809"/>
              <a:gd name="connsiteY64" fmla="*/ 625675 h 866181"/>
              <a:gd name="connsiteX65" fmla="*/ 1714500 w 1917809"/>
              <a:gd name="connsiteY65" fmla="*/ 647106 h 866181"/>
              <a:gd name="connsiteX66" fmla="*/ 1716881 w 1917809"/>
              <a:gd name="connsiteY66" fmla="*/ 654250 h 866181"/>
              <a:gd name="connsiteX67" fmla="*/ 1731169 w 1917809"/>
              <a:gd name="connsiteY67" fmla="*/ 661393 h 866181"/>
              <a:gd name="connsiteX68" fmla="*/ 1781175 w 1917809"/>
              <a:gd name="connsiteY68" fmla="*/ 654250 h 866181"/>
              <a:gd name="connsiteX69" fmla="*/ 1788319 w 1917809"/>
              <a:gd name="connsiteY69" fmla="*/ 649487 h 866181"/>
              <a:gd name="connsiteX70" fmla="*/ 1802606 w 1917809"/>
              <a:gd name="connsiteY70" fmla="*/ 644725 h 866181"/>
              <a:gd name="connsiteX71" fmla="*/ 1809750 w 1917809"/>
              <a:gd name="connsiteY71" fmla="*/ 639962 h 866181"/>
              <a:gd name="connsiteX72" fmla="*/ 1852612 w 1917809"/>
              <a:gd name="connsiteY72" fmla="*/ 639962 h 866181"/>
              <a:gd name="connsiteX73" fmla="*/ 1859756 w 1917809"/>
              <a:gd name="connsiteY73" fmla="*/ 644725 h 866181"/>
              <a:gd name="connsiteX74" fmla="*/ 1862137 w 1917809"/>
              <a:gd name="connsiteY74" fmla="*/ 651868 h 866181"/>
              <a:gd name="connsiteX75" fmla="*/ 1866900 w 1917809"/>
              <a:gd name="connsiteY75" fmla="*/ 659012 h 866181"/>
              <a:gd name="connsiteX76" fmla="*/ 1864519 w 1917809"/>
              <a:gd name="connsiteY76" fmla="*/ 692350 h 866181"/>
              <a:gd name="connsiteX77" fmla="*/ 1857375 w 1917809"/>
              <a:gd name="connsiteY77" fmla="*/ 699493 h 866181"/>
              <a:gd name="connsiteX78" fmla="*/ 1854994 w 1917809"/>
              <a:gd name="connsiteY78" fmla="*/ 706637 h 866181"/>
              <a:gd name="connsiteX79" fmla="*/ 1840706 w 1917809"/>
              <a:gd name="connsiteY79" fmla="*/ 718543 h 866181"/>
              <a:gd name="connsiteX80" fmla="*/ 1833562 w 1917809"/>
              <a:gd name="connsiteY80" fmla="*/ 720925 h 866181"/>
              <a:gd name="connsiteX81" fmla="*/ 1826419 w 1917809"/>
              <a:gd name="connsiteY81" fmla="*/ 725687 h 866181"/>
              <a:gd name="connsiteX82" fmla="*/ 1793081 w 1917809"/>
              <a:gd name="connsiteY82" fmla="*/ 735212 h 866181"/>
              <a:gd name="connsiteX83" fmla="*/ 1785937 w 1917809"/>
              <a:gd name="connsiteY83" fmla="*/ 737593 h 866181"/>
              <a:gd name="connsiteX84" fmla="*/ 1771650 w 1917809"/>
              <a:gd name="connsiteY84" fmla="*/ 747118 h 866181"/>
              <a:gd name="connsiteX85" fmla="*/ 1762125 w 1917809"/>
              <a:gd name="connsiteY85" fmla="*/ 759025 h 866181"/>
              <a:gd name="connsiteX86" fmla="*/ 1754981 w 1917809"/>
              <a:gd name="connsiteY86" fmla="*/ 780456 h 866181"/>
              <a:gd name="connsiteX87" fmla="*/ 1752600 w 1917809"/>
              <a:gd name="connsiteY87" fmla="*/ 787600 h 866181"/>
              <a:gd name="connsiteX88" fmla="*/ 1747837 w 1917809"/>
              <a:gd name="connsiteY88" fmla="*/ 794743 h 866181"/>
              <a:gd name="connsiteX89" fmla="*/ 1745456 w 1917809"/>
              <a:gd name="connsiteY89" fmla="*/ 832843 h 866181"/>
              <a:gd name="connsiteX90" fmla="*/ 1743075 w 1917809"/>
              <a:gd name="connsiteY90" fmla="*/ 839987 h 866181"/>
              <a:gd name="connsiteX91" fmla="*/ 1733550 w 1917809"/>
              <a:gd name="connsiteY91" fmla="*/ 854275 h 866181"/>
              <a:gd name="connsiteX92" fmla="*/ 1712119 w 1917809"/>
              <a:gd name="connsiteY92" fmla="*/ 863800 h 866181"/>
              <a:gd name="connsiteX93" fmla="*/ 1704975 w 1917809"/>
              <a:gd name="connsiteY93" fmla="*/ 866181 h 866181"/>
              <a:gd name="connsiteX94" fmla="*/ 1688306 w 1917809"/>
              <a:gd name="connsiteY94" fmla="*/ 863800 h 866181"/>
              <a:gd name="connsiteX95" fmla="*/ 1678781 w 1917809"/>
              <a:gd name="connsiteY95" fmla="*/ 849512 h 866181"/>
              <a:gd name="connsiteX96" fmla="*/ 1674019 w 1917809"/>
              <a:gd name="connsiteY96" fmla="*/ 842368 h 866181"/>
              <a:gd name="connsiteX97" fmla="*/ 1676400 w 1917809"/>
              <a:gd name="connsiteY97" fmla="*/ 806650 h 866181"/>
              <a:gd name="connsiteX98" fmla="*/ 1678781 w 1917809"/>
              <a:gd name="connsiteY98" fmla="*/ 799506 h 866181"/>
              <a:gd name="connsiteX99" fmla="*/ 1676400 w 1917809"/>
              <a:gd name="connsiteY99" fmla="*/ 739975 h 866181"/>
              <a:gd name="connsiteX100" fmla="*/ 1671637 w 1917809"/>
              <a:gd name="connsiteY100" fmla="*/ 725687 h 866181"/>
              <a:gd name="connsiteX101" fmla="*/ 1664494 w 1917809"/>
              <a:gd name="connsiteY101" fmla="*/ 711400 h 866181"/>
              <a:gd name="connsiteX102" fmla="*/ 1657350 w 1917809"/>
              <a:gd name="connsiteY102" fmla="*/ 706637 h 866181"/>
              <a:gd name="connsiteX103" fmla="*/ 1654969 w 1917809"/>
              <a:gd name="connsiteY103" fmla="*/ 699493 h 866181"/>
              <a:gd name="connsiteX104" fmla="*/ 1645444 w 1917809"/>
              <a:gd name="connsiteY104" fmla="*/ 685206 h 866181"/>
              <a:gd name="connsiteX105" fmla="*/ 1643062 w 1917809"/>
              <a:gd name="connsiteY105" fmla="*/ 678062 h 866181"/>
              <a:gd name="connsiteX106" fmla="*/ 1635919 w 1917809"/>
              <a:gd name="connsiteY106" fmla="*/ 673300 h 866181"/>
              <a:gd name="connsiteX107" fmla="*/ 1624012 w 1917809"/>
              <a:gd name="connsiteY107" fmla="*/ 651868 h 866181"/>
              <a:gd name="connsiteX108" fmla="*/ 1619250 w 1917809"/>
              <a:gd name="connsiteY108" fmla="*/ 644725 h 866181"/>
              <a:gd name="connsiteX109" fmla="*/ 1614487 w 1917809"/>
              <a:gd name="connsiteY109" fmla="*/ 637581 h 866181"/>
              <a:gd name="connsiteX110" fmla="*/ 1609725 w 1917809"/>
              <a:gd name="connsiteY110" fmla="*/ 620912 h 866181"/>
              <a:gd name="connsiteX111" fmla="*/ 1604962 w 1917809"/>
              <a:gd name="connsiteY111" fmla="*/ 606625 h 866181"/>
              <a:gd name="connsiteX112" fmla="*/ 1602581 w 1917809"/>
              <a:gd name="connsiteY112" fmla="*/ 599481 h 866181"/>
              <a:gd name="connsiteX113" fmla="*/ 1597819 w 1917809"/>
              <a:gd name="connsiteY113" fmla="*/ 582812 h 866181"/>
              <a:gd name="connsiteX114" fmla="*/ 1590675 w 1917809"/>
              <a:gd name="connsiteY114" fmla="*/ 575668 h 866181"/>
              <a:gd name="connsiteX115" fmla="*/ 1585912 w 1917809"/>
              <a:gd name="connsiteY115" fmla="*/ 568525 h 866181"/>
              <a:gd name="connsiteX116" fmla="*/ 1571625 w 1917809"/>
              <a:gd name="connsiteY116" fmla="*/ 559000 h 866181"/>
              <a:gd name="connsiteX117" fmla="*/ 1557337 w 1917809"/>
              <a:gd name="connsiteY117" fmla="*/ 547093 h 866181"/>
              <a:gd name="connsiteX118" fmla="*/ 1547812 w 1917809"/>
              <a:gd name="connsiteY118" fmla="*/ 537568 h 866181"/>
              <a:gd name="connsiteX119" fmla="*/ 1538287 w 1917809"/>
              <a:gd name="connsiteY119" fmla="*/ 528043 h 866181"/>
              <a:gd name="connsiteX120" fmla="*/ 1526381 w 1917809"/>
              <a:gd name="connsiteY120" fmla="*/ 513756 h 866181"/>
              <a:gd name="connsiteX121" fmla="*/ 1521619 w 1917809"/>
              <a:gd name="connsiteY121" fmla="*/ 506612 h 866181"/>
              <a:gd name="connsiteX122" fmla="*/ 1514475 w 1917809"/>
              <a:gd name="connsiteY122" fmla="*/ 504231 h 866181"/>
              <a:gd name="connsiteX123" fmla="*/ 1502569 w 1917809"/>
              <a:gd name="connsiteY123" fmla="*/ 492325 h 866181"/>
              <a:gd name="connsiteX124" fmla="*/ 1490662 w 1917809"/>
              <a:gd name="connsiteY124" fmla="*/ 478037 h 866181"/>
              <a:gd name="connsiteX125" fmla="*/ 1469231 w 1917809"/>
              <a:gd name="connsiteY125" fmla="*/ 468512 h 866181"/>
              <a:gd name="connsiteX126" fmla="*/ 1231106 w 1917809"/>
              <a:gd name="connsiteY126" fmla="*/ 466131 h 866181"/>
              <a:gd name="connsiteX127" fmla="*/ 1031081 w 1917809"/>
              <a:gd name="connsiteY127" fmla="*/ 456606 h 866181"/>
              <a:gd name="connsiteX128" fmla="*/ 840581 w 1917809"/>
              <a:gd name="connsiteY128" fmla="*/ 454225 h 866181"/>
              <a:gd name="connsiteX129" fmla="*/ 750094 w 1917809"/>
              <a:gd name="connsiteY129" fmla="*/ 451843 h 866181"/>
              <a:gd name="connsiteX130" fmla="*/ 500063 w 1917809"/>
              <a:gd name="connsiteY130" fmla="*/ 458987 h 866181"/>
              <a:gd name="connsiteX131" fmla="*/ 347662 w 1917809"/>
              <a:gd name="connsiteY131" fmla="*/ 478037 h 866181"/>
              <a:gd name="connsiteX132" fmla="*/ 250031 w 1917809"/>
              <a:gd name="connsiteY132" fmla="*/ 508993 h 866181"/>
              <a:gd name="connsiteX133" fmla="*/ 185737 w 1917809"/>
              <a:gd name="connsiteY13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57350 w 1917809"/>
              <a:gd name="connsiteY56" fmla="*/ 532806 h 866181"/>
              <a:gd name="connsiteX57" fmla="*/ 1666875 w 1917809"/>
              <a:gd name="connsiteY57" fmla="*/ 556618 h 866181"/>
              <a:gd name="connsiteX58" fmla="*/ 1676400 w 1917809"/>
              <a:gd name="connsiteY58" fmla="*/ 568525 h 866181"/>
              <a:gd name="connsiteX59" fmla="*/ 1678781 w 1917809"/>
              <a:gd name="connsiteY59" fmla="*/ 575668 h 866181"/>
              <a:gd name="connsiteX60" fmla="*/ 1688306 w 1917809"/>
              <a:gd name="connsiteY60" fmla="*/ 589956 h 866181"/>
              <a:gd name="connsiteX61" fmla="*/ 1693069 w 1917809"/>
              <a:gd name="connsiteY61" fmla="*/ 597100 h 866181"/>
              <a:gd name="connsiteX62" fmla="*/ 1697831 w 1917809"/>
              <a:gd name="connsiteY62" fmla="*/ 611387 h 866181"/>
              <a:gd name="connsiteX63" fmla="*/ 1707356 w 1917809"/>
              <a:gd name="connsiteY63" fmla="*/ 625675 h 866181"/>
              <a:gd name="connsiteX64" fmla="*/ 1714500 w 1917809"/>
              <a:gd name="connsiteY64" fmla="*/ 647106 h 866181"/>
              <a:gd name="connsiteX65" fmla="*/ 1716881 w 1917809"/>
              <a:gd name="connsiteY65" fmla="*/ 654250 h 866181"/>
              <a:gd name="connsiteX66" fmla="*/ 1731169 w 1917809"/>
              <a:gd name="connsiteY66" fmla="*/ 661393 h 866181"/>
              <a:gd name="connsiteX67" fmla="*/ 1781175 w 1917809"/>
              <a:gd name="connsiteY67" fmla="*/ 654250 h 866181"/>
              <a:gd name="connsiteX68" fmla="*/ 1788319 w 1917809"/>
              <a:gd name="connsiteY68" fmla="*/ 649487 h 866181"/>
              <a:gd name="connsiteX69" fmla="*/ 1802606 w 1917809"/>
              <a:gd name="connsiteY69" fmla="*/ 644725 h 866181"/>
              <a:gd name="connsiteX70" fmla="*/ 1809750 w 1917809"/>
              <a:gd name="connsiteY70" fmla="*/ 639962 h 866181"/>
              <a:gd name="connsiteX71" fmla="*/ 1852612 w 1917809"/>
              <a:gd name="connsiteY71" fmla="*/ 639962 h 866181"/>
              <a:gd name="connsiteX72" fmla="*/ 1859756 w 1917809"/>
              <a:gd name="connsiteY72" fmla="*/ 644725 h 866181"/>
              <a:gd name="connsiteX73" fmla="*/ 1862137 w 1917809"/>
              <a:gd name="connsiteY73" fmla="*/ 651868 h 866181"/>
              <a:gd name="connsiteX74" fmla="*/ 1866900 w 1917809"/>
              <a:gd name="connsiteY74" fmla="*/ 659012 h 866181"/>
              <a:gd name="connsiteX75" fmla="*/ 1864519 w 1917809"/>
              <a:gd name="connsiteY75" fmla="*/ 692350 h 866181"/>
              <a:gd name="connsiteX76" fmla="*/ 1857375 w 1917809"/>
              <a:gd name="connsiteY76" fmla="*/ 699493 h 866181"/>
              <a:gd name="connsiteX77" fmla="*/ 1854994 w 1917809"/>
              <a:gd name="connsiteY77" fmla="*/ 706637 h 866181"/>
              <a:gd name="connsiteX78" fmla="*/ 1840706 w 1917809"/>
              <a:gd name="connsiteY78" fmla="*/ 718543 h 866181"/>
              <a:gd name="connsiteX79" fmla="*/ 1833562 w 1917809"/>
              <a:gd name="connsiteY79" fmla="*/ 720925 h 866181"/>
              <a:gd name="connsiteX80" fmla="*/ 1826419 w 1917809"/>
              <a:gd name="connsiteY80" fmla="*/ 725687 h 866181"/>
              <a:gd name="connsiteX81" fmla="*/ 1793081 w 1917809"/>
              <a:gd name="connsiteY81" fmla="*/ 735212 h 866181"/>
              <a:gd name="connsiteX82" fmla="*/ 1785937 w 1917809"/>
              <a:gd name="connsiteY82" fmla="*/ 737593 h 866181"/>
              <a:gd name="connsiteX83" fmla="*/ 1771650 w 1917809"/>
              <a:gd name="connsiteY83" fmla="*/ 747118 h 866181"/>
              <a:gd name="connsiteX84" fmla="*/ 1762125 w 1917809"/>
              <a:gd name="connsiteY84" fmla="*/ 759025 h 866181"/>
              <a:gd name="connsiteX85" fmla="*/ 1754981 w 1917809"/>
              <a:gd name="connsiteY85" fmla="*/ 780456 h 866181"/>
              <a:gd name="connsiteX86" fmla="*/ 1752600 w 1917809"/>
              <a:gd name="connsiteY86" fmla="*/ 787600 h 866181"/>
              <a:gd name="connsiteX87" fmla="*/ 1747837 w 1917809"/>
              <a:gd name="connsiteY87" fmla="*/ 794743 h 866181"/>
              <a:gd name="connsiteX88" fmla="*/ 1745456 w 1917809"/>
              <a:gd name="connsiteY88" fmla="*/ 832843 h 866181"/>
              <a:gd name="connsiteX89" fmla="*/ 1743075 w 1917809"/>
              <a:gd name="connsiteY89" fmla="*/ 839987 h 866181"/>
              <a:gd name="connsiteX90" fmla="*/ 1733550 w 1917809"/>
              <a:gd name="connsiteY90" fmla="*/ 854275 h 866181"/>
              <a:gd name="connsiteX91" fmla="*/ 1712119 w 1917809"/>
              <a:gd name="connsiteY91" fmla="*/ 863800 h 866181"/>
              <a:gd name="connsiteX92" fmla="*/ 1704975 w 1917809"/>
              <a:gd name="connsiteY92" fmla="*/ 866181 h 866181"/>
              <a:gd name="connsiteX93" fmla="*/ 1688306 w 1917809"/>
              <a:gd name="connsiteY93" fmla="*/ 863800 h 866181"/>
              <a:gd name="connsiteX94" fmla="*/ 1678781 w 1917809"/>
              <a:gd name="connsiteY94" fmla="*/ 849512 h 866181"/>
              <a:gd name="connsiteX95" fmla="*/ 1674019 w 1917809"/>
              <a:gd name="connsiteY95" fmla="*/ 842368 h 866181"/>
              <a:gd name="connsiteX96" fmla="*/ 1676400 w 1917809"/>
              <a:gd name="connsiteY96" fmla="*/ 806650 h 866181"/>
              <a:gd name="connsiteX97" fmla="*/ 1678781 w 1917809"/>
              <a:gd name="connsiteY97" fmla="*/ 799506 h 866181"/>
              <a:gd name="connsiteX98" fmla="*/ 1676400 w 1917809"/>
              <a:gd name="connsiteY98" fmla="*/ 739975 h 866181"/>
              <a:gd name="connsiteX99" fmla="*/ 1671637 w 1917809"/>
              <a:gd name="connsiteY99" fmla="*/ 725687 h 866181"/>
              <a:gd name="connsiteX100" fmla="*/ 1664494 w 1917809"/>
              <a:gd name="connsiteY100" fmla="*/ 711400 h 866181"/>
              <a:gd name="connsiteX101" fmla="*/ 1657350 w 1917809"/>
              <a:gd name="connsiteY101" fmla="*/ 706637 h 866181"/>
              <a:gd name="connsiteX102" fmla="*/ 1654969 w 1917809"/>
              <a:gd name="connsiteY102" fmla="*/ 699493 h 866181"/>
              <a:gd name="connsiteX103" fmla="*/ 1645444 w 1917809"/>
              <a:gd name="connsiteY103" fmla="*/ 685206 h 866181"/>
              <a:gd name="connsiteX104" fmla="*/ 1643062 w 1917809"/>
              <a:gd name="connsiteY104" fmla="*/ 678062 h 866181"/>
              <a:gd name="connsiteX105" fmla="*/ 1635919 w 1917809"/>
              <a:gd name="connsiteY105" fmla="*/ 673300 h 866181"/>
              <a:gd name="connsiteX106" fmla="*/ 1624012 w 1917809"/>
              <a:gd name="connsiteY106" fmla="*/ 651868 h 866181"/>
              <a:gd name="connsiteX107" fmla="*/ 1619250 w 1917809"/>
              <a:gd name="connsiteY107" fmla="*/ 644725 h 866181"/>
              <a:gd name="connsiteX108" fmla="*/ 1614487 w 1917809"/>
              <a:gd name="connsiteY108" fmla="*/ 637581 h 866181"/>
              <a:gd name="connsiteX109" fmla="*/ 1609725 w 1917809"/>
              <a:gd name="connsiteY109" fmla="*/ 620912 h 866181"/>
              <a:gd name="connsiteX110" fmla="*/ 1604962 w 1917809"/>
              <a:gd name="connsiteY110" fmla="*/ 606625 h 866181"/>
              <a:gd name="connsiteX111" fmla="*/ 1602581 w 1917809"/>
              <a:gd name="connsiteY111" fmla="*/ 599481 h 866181"/>
              <a:gd name="connsiteX112" fmla="*/ 1597819 w 1917809"/>
              <a:gd name="connsiteY112" fmla="*/ 582812 h 866181"/>
              <a:gd name="connsiteX113" fmla="*/ 1590675 w 1917809"/>
              <a:gd name="connsiteY113" fmla="*/ 575668 h 866181"/>
              <a:gd name="connsiteX114" fmla="*/ 1585912 w 1917809"/>
              <a:gd name="connsiteY114" fmla="*/ 568525 h 866181"/>
              <a:gd name="connsiteX115" fmla="*/ 1571625 w 1917809"/>
              <a:gd name="connsiteY115" fmla="*/ 559000 h 866181"/>
              <a:gd name="connsiteX116" fmla="*/ 1557337 w 1917809"/>
              <a:gd name="connsiteY116" fmla="*/ 547093 h 866181"/>
              <a:gd name="connsiteX117" fmla="*/ 1547812 w 1917809"/>
              <a:gd name="connsiteY117" fmla="*/ 537568 h 866181"/>
              <a:gd name="connsiteX118" fmla="*/ 1538287 w 1917809"/>
              <a:gd name="connsiteY118" fmla="*/ 528043 h 866181"/>
              <a:gd name="connsiteX119" fmla="*/ 1526381 w 1917809"/>
              <a:gd name="connsiteY119" fmla="*/ 513756 h 866181"/>
              <a:gd name="connsiteX120" fmla="*/ 1521619 w 1917809"/>
              <a:gd name="connsiteY120" fmla="*/ 506612 h 866181"/>
              <a:gd name="connsiteX121" fmla="*/ 1514475 w 1917809"/>
              <a:gd name="connsiteY121" fmla="*/ 504231 h 866181"/>
              <a:gd name="connsiteX122" fmla="*/ 1502569 w 1917809"/>
              <a:gd name="connsiteY122" fmla="*/ 492325 h 866181"/>
              <a:gd name="connsiteX123" fmla="*/ 1490662 w 1917809"/>
              <a:gd name="connsiteY123" fmla="*/ 478037 h 866181"/>
              <a:gd name="connsiteX124" fmla="*/ 1469231 w 1917809"/>
              <a:gd name="connsiteY124" fmla="*/ 468512 h 866181"/>
              <a:gd name="connsiteX125" fmla="*/ 1231106 w 1917809"/>
              <a:gd name="connsiteY125" fmla="*/ 466131 h 866181"/>
              <a:gd name="connsiteX126" fmla="*/ 1031081 w 1917809"/>
              <a:gd name="connsiteY126" fmla="*/ 456606 h 866181"/>
              <a:gd name="connsiteX127" fmla="*/ 840581 w 1917809"/>
              <a:gd name="connsiteY127" fmla="*/ 454225 h 866181"/>
              <a:gd name="connsiteX128" fmla="*/ 750094 w 1917809"/>
              <a:gd name="connsiteY128" fmla="*/ 451843 h 866181"/>
              <a:gd name="connsiteX129" fmla="*/ 500063 w 1917809"/>
              <a:gd name="connsiteY129" fmla="*/ 458987 h 866181"/>
              <a:gd name="connsiteX130" fmla="*/ 347662 w 1917809"/>
              <a:gd name="connsiteY130" fmla="*/ 478037 h 866181"/>
              <a:gd name="connsiteX131" fmla="*/ 250031 w 1917809"/>
              <a:gd name="connsiteY131" fmla="*/ 508993 h 866181"/>
              <a:gd name="connsiteX132" fmla="*/ 185737 w 1917809"/>
              <a:gd name="connsiteY13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76400 w 1917809"/>
              <a:gd name="connsiteY57" fmla="*/ 568525 h 866181"/>
              <a:gd name="connsiteX58" fmla="*/ 1678781 w 1917809"/>
              <a:gd name="connsiteY58" fmla="*/ 575668 h 866181"/>
              <a:gd name="connsiteX59" fmla="*/ 1688306 w 1917809"/>
              <a:gd name="connsiteY59" fmla="*/ 589956 h 866181"/>
              <a:gd name="connsiteX60" fmla="*/ 1693069 w 1917809"/>
              <a:gd name="connsiteY60" fmla="*/ 597100 h 866181"/>
              <a:gd name="connsiteX61" fmla="*/ 1697831 w 1917809"/>
              <a:gd name="connsiteY61" fmla="*/ 611387 h 866181"/>
              <a:gd name="connsiteX62" fmla="*/ 1707356 w 1917809"/>
              <a:gd name="connsiteY62" fmla="*/ 625675 h 866181"/>
              <a:gd name="connsiteX63" fmla="*/ 1714500 w 1917809"/>
              <a:gd name="connsiteY63" fmla="*/ 647106 h 866181"/>
              <a:gd name="connsiteX64" fmla="*/ 1716881 w 1917809"/>
              <a:gd name="connsiteY64" fmla="*/ 654250 h 866181"/>
              <a:gd name="connsiteX65" fmla="*/ 1731169 w 1917809"/>
              <a:gd name="connsiteY65" fmla="*/ 661393 h 866181"/>
              <a:gd name="connsiteX66" fmla="*/ 1781175 w 1917809"/>
              <a:gd name="connsiteY66" fmla="*/ 654250 h 866181"/>
              <a:gd name="connsiteX67" fmla="*/ 1788319 w 1917809"/>
              <a:gd name="connsiteY67" fmla="*/ 649487 h 866181"/>
              <a:gd name="connsiteX68" fmla="*/ 1802606 w 1917809"/>
              <a:gd name="connsiteY68" fmla="*/ 644725 h 866181"/>
              <a:gd name="connsiteX69" fmla="*/ 1809750 w 1917809"/>
              <a:gd name="connsiteY69" fmla="*/ 639962 h 866181"/>
              <a:gd name="connsiteX70" fmla="*/ 1852612 w 1917809"/>
              <a:gd name="connsiteY70" fmla="*/ 639962 h 866181"/>
              <a:gd name="connsiteX71" fmla="*/ 1859756 w 1917809"/>
              <a:gd name="connsiteY71" fmla="*/ 644725 h 866181"/>
              <a:gd name="connsiteX72" fmla="*/ 1862137 w 1917809"/>
              <a:gd name="connsiteY72" fmla="*/ 651868 h 866181"/>
              <a:gd name="connsiteX73" fmla="*/ 1866900 w 1917809"/>
              <a:gd name="connsiteY73" fmla="*/ 659012 h 866181"/>
              <a:gd name="connsiteX74" fmla="*/ 1864519 w 1917809"/>
              <a:gd name="connsiteY74" fmla="*/ 692350 h 866181"/>
              <a:gd name="connsiteX75" fmla="*/ 1857375 w 1917809"/>
              <a:gd name="connsiteY75" fmla="*/ 699493 h 866181"/>
              <a:gd name="connsiteX76" fmla="*/ 1854994 w 1917809"/>
              <a:gd name="connsiteY76" fmla="*/ 706637 h 866181"/>
              <a:gd name="connsiteX77" fmla="*/ 1840706 w 1917809"/>
              <a:gd name="connsiteY77" fmla="*/ 718543 h 866181"/>
              <a:gd name="connsiteX78" fmla="*/ 1833562 w 1917809"/>
              <a:gd name="connsiteY78" fmla="*/ 720925 h 866181"/>
              <a:gd name="connsiteX79" fmla="*/ 1826419 w 1917809"/>
              <a:gd name="connsiteY79" fmla="*/ 725687 h 866181"/>
              <a:gd name="connsiteX80" fmla="*/ 1793081 w 1917809"/>
              <a:gd name="connsiteY80" fmla="*/ 735212 h 866181"/>
              <a:gd name="connsiteX81" fmla="*/ 1785937 w 1917809"/>
              <a:gd name="connsiteY81" fmla="*/ 737593 h 866181"/>
              <a:gd name="connsiteX82" fmla="*/ 1771650 w 1917809"/>
              <a:gd name="connsiteY82" fmla="*/ 747118 h 866181"/>
              <a:gd name="connsiteX83" fmla="*/ 1762125 w 1917809"/>
              <a:gd name="connsiteY83" fmla="*/ 759025 h 866181"/>
              <a:gd name="connsiteX84" fmla="*/ 1754981 w 1917809"/>
              <a:gd name="connsiteY84" fmla="*/ 780456 h 866181"/>
              <a:gd name="connsiteX85" fmla="*/ 1752600 w 1917809"/>
              <a:gd name="connsiteY85" fmla="*/ 787600 h 866181"/>
              <a:gd name="connsiteX86" fmla="*/ 1747837 w 1917809"/>
              <a:gd name="connsiteY86" fmla="*/ 794743 h 866181"/>
              <a:gd name="connsiteX87" fmla="*/ 1745456 w 1917809"/>
              <a:gd name="connsiteY87" fmla="*/ 832843 h 866181"/>
              <a:gd name="connsiteX88" fmla="*/ 1743075 w 1917809"/>
              <a:gd name="connsiteY88" fmla="*/ 839987 h 866181"/>
              <a:gd name="connsiteX89" fmla="*/ 1733550 w 1917809"/>
              <a:gd name="connsiteY89" fmla="*/ 854275 h 866181"/>
              <a:gd name="connsiteX90" fmla="*/ 1712119 w 1917809"/>
              <a:gd name="connsiteY90" fmla="*/ 863800 h 866181"/>
              <a:gd name="connsiteX91" fmla="*/ 1704975 w 1917809"/>
              <a:gd name="connsiteY91" fmla="*/ 866181 h 866181"/>
              <a:gd name="connsiteX92" fmla="*/ 1688306 w 1917809"/>
              <a:gd name="connsiteY92" fmla="*/ 863800 h 866181"/>
              <a:gd name="connsiteX93" fmla="*/ 1678781 w 1917809"/>
              <a:gd name="connsiteY93" fmla="*/ 849512 h 866181"/>
              <a:gd name="connsiteX94" fmla="*/ 1674019 w 1917809"/>
              <a:gd name="connsiteY94" fmla="*/ 842368 h 866181"/>
              <a:gd name="connsiteX95" fmla="*/ 1676400 w 1917809"/>
              <a:gd name="connsiteY95" fmla="*/ 806650 h 866181"/>
              <a:gd name="connsiteX96" fmla="*/ 1678781 w 1917809"/>
              <a:gd name="connsiteY96" fmla="*/ 799506 h 866181"/>
              <a:gd name="connsiteX97" fmla="*/ 1676400 w 1917809"/>
              <a:gd name="connsiteY97" fmla="*/ 739975 h 866181"/>
              <a:gd name="connsiteX98" fmla="*/ 1671637 w 1917809"/>
              <a:gd name="connsiteY98" fmla="*/ 725687 h 866181"/>
              <a:gd name="connsiteX99" fmla="*/ 1664494 w 1917809"/>
              <a:gd name="connsiteY99" fmla="*/ 711400 h 866181"/>
              <a:gd name="connsiteX100" fmla="*/ 1657350 w 1917809"/>
              <a:gd name="connsiteY100" fmla="*/ 706637 h 866181"/>
              <a:gd name="connsiteX101" fmla="*/ 1654969 w 1917809"/>
              <a:gd name="connsiteY101" fmla="*/ 699493 h 866181"/>
              <a:gd name="connsiteX102" fmla="*/ 1645444 w 1917809"/>
              <a:gd name="connsiteY102" fmla="*/ 685206 h 866181"/>
              <a:gd name="connsiteX103" fmla="*/ 1643062 w 1917809"/>
              <a:gd name="connsiteY103" fmla="*/ 678062 h 866181"/>
              <a:gd name="connsiteX104" fmla="*/ 1635919 w 1917809"/>
              <a:gd name="connsiteY104" fmla="*/ 673300 h 866181"/>
              <a:gd name="connsiteX105" fmla="*/ 1624012 w 1917809"/>
              <a:gd name="connsiteY105" fmla="*/ 651868 h 866181"/>
              <a:gd name="connsiteX106" fmla="*/ 1619250 w 1917809"/>
              <a:gd name="connsiteY106" fmla="*/ 644725 h 866181"/>
              <a:gd name="connsiteX107" fmla="*/ 1614487 w 1917809"/>
              <a:gd name="connsiteY107" fmla="*/ 637581 h 866181"/>
              <a:gd name="connsiteX108" fmla="*/ 1609725 w 1917809"/>
              <a:gd name="connsiteY108" fmla="*/ 620912 h 866181"/>
              <a:gd name="connsiteX109" fmla="*/ 1604962 w 1917809"/>
              <a:gd name="connsiteY109" fmla="*/ 606625 h 866181"/>
              <a:gd name="connsiteX110" fmla="*/ 1602581 w 1917809"/>
              <a:gd name="connsiteY110" fmla="*/ 599481 h 866181"/>
              <a:gd name="connsiteX111" fmla="*/ 1597819 w 1917809"/>
              <a:gd name="connsiteY111" fmla="*/ 582812 h 866181"/>
              <a:gd name="connsiteX112" fmla="*/ 1590675 w 1917809"/>
              <a:gd name="connsiteY112" fmla="*/ 575668 h 866181"/>
              <a:gd name="connsiteX113" fmla="*/ 1585912 w 1917809"/>
              <a:gd name="connsiteY113" fmla="*/ 568525 h 866181"/>
              <a:gd name="connsiteX114" fmla="*/ 1571625 w 1917809"/>
              <a:gd name="connsiteY114" fmla="*/ 559000 h 866181"/>
              <a:gd name="connsiteX115" fmla="*/ 1557337 w 1917809"/>
              <a:gd name="connsiteY115" fmla="*/ 547093 h 866181"/>
              <a:gd name="connsiteX116" fmla="*/ 1547812 w 1917809"/>
              <a:gd name="connsiteY116" fmla="*/ 537568 h 866181"/>
              <a:gd name="connsiteX117" fmla="*/ 1538287 w 1917809"/>
              <a:gd name="connsiteY117" fmla="*/ 528043 h 866181"/>
              <a:gd name="connsiteX118" fmla="*/ 1526381 w 1917809"/>
              <a:gd name="connsiteY118" fmla="*/ 513756 h 866181"/>
              <a:gd name="connsiteX119" fmla="*/ 1521619 w 1917809"/>
              <a:gd name="connsiteY119" fmla="*/ 506612 h 866181"/>
              <a:gd name="connsiteX120" fmla="*/ 1514475 w 1917809"/>
              <a:gd name="connsiteY120" fmla="*/ 504231 h 866181"/>
              <a:gd name="connsiteX121" fmla="*/ 1502569 w 1917809"/>
              <a:gd name="connsiteY121" fmla="*/ 492325 h 866181"/>
              <a:gd name="connsiteX122" fmla="*/ 1490662 w 1917809"/>
              <a:gd name="connsiteY122" fmla="*/ 478037 h 866181"/>
              <a:gd name="connsiteX123" fmla="*/ 1469231 w 1917809"/>
              <a:gd name="connsiteY123" fmla="*/ 468512 h 866181"/>
              <a:gd name="connsiteX124" fmla="*/ 1231106 w 1917809"/>
              <a:gd name="connsiteY124" fmla="*/ 466131 h 866181"/>
              <a:gd name="connsiteX125" fmla="*/ 1031081 w 1917809"/>
              <a:gd name="connsiteY125" fmla="*/ 456606 h 866181"/>
              <a:gd name="connsiteX126" fmla="*/ 840581 w 1917809"/>
              <a:gd name="connsiteY126" fmla="*/ 454225 h 866181"/>
              <a:gd name="connsiteX127" fmla="*/ 750094 w 1917809"/>
              <a:gd name="connsiteY127" fmla="*/ 451843 h 866181"/>
              <a:gd name="connsiteX128" fmla="*/ 500063 w 1917809"/>
              <a:gd name="connsiteY128" fmla="*/ 458987 h 866181"/>
              <a:gd name="connsiteX129" fmla="*/ 347662 w 1917809"/>
              <a:gd name="connsiteY129" fmla="*/ 478037 h 866181"/>
              <a:gd name="connsiteX130" fmla="*/ 250031 w 1917809"/>
              <a:gd name="connsiteY130" fmla="*/ 508993 h 866181"/>
              <a:gd name="connsiteX131" fmla="*/ 185737 w 1917809"/>
              <a:gd name="connsiteY131"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76400 w 1917809"/>
              <a:gd name="connsiteY57" fmla="*/ 568525 h 866181"/>
              <a:gd name="connsiteX58" fmla="*/ 1688306 w 1917809"/>
              <a:gd name="connsiteY58" fmla="*/ 589956 h 866181"/>
              <a:gd name="connsiteX59" fmla="*/ 1693069 w 1917809"/>
              <a:gd name="connsiteY59" fmla="*/ 597100 h 866181"/>
              <a:gd name="connsiteX60" fmla="*/ 1697831 w 1917809"/>
              <a:gd name="connsiteY60" fmla="*/ 611387 h 866181"/>
              <a:gd name="connsiteX61" fmla="*/ 1707356 w 1917809"/>
              <a:gd name="connsiteY61" fmla="*/ 625675 h 866181"/>
              <a:gd name="connsiteX62" fmla="*/ 1714500 w 1917809"/>
              <a:gd name="connsiteY62" fmla="*/ 647106 h 866181"/>
              <a:gd name="connsiteX63" fmla="*/ 1716881 w 1917809"/>
              <a:gd name="connsiteY63" fmla="*/ 654250 h 866181"/>
              <a:gd name="connsiteX64" fmla="*/ 1731169 w 1917809"/>
              <a:gd name="connsiteY64" fmla="*/ 661393 h 866181"/>
              <a:gd name="connsiteX65" fmla="*/ 1781175 w 1917809"/>
              <a:gd name="connsiteY65" fmla="*/ 654250 h 866181"/>
              <a:gd name="connsiteX66" fmla="*/ 1788319 w 1917809"/>
              <a:gd name="connsiteY66" fmla="*/ 649487 h 866181"/>
              <a:gd name="connsiteX67" fmla="*/ 1802606 w 1917809"/>
              <a:gd name="connsiteY67" fmla="*/ 644725 h 866181"/>
              <a:gd name="connsiteX68" fmla="*/ 1809750 w 1917809"/>
              <a:gd name="connsiteY68" fmla="*/ 639962 h 866181"/>
              <a:gd name="connsiteX69" fmla="*/ 1852612 w 1917809"/>
              <a:gd name="connsiteY69" fmla="*/ 639962 h 866181"/>
              <a:gd name="connsiteX70" fmla="*/ 1859756 w 1917809"/>
              <a:gd name="connsiteY70" fmla="*/ 644725 h 866181"/>
              <a:gd name="connsiteX71" fmla="*/ 1862137 w 1917809"/>
              <a:gd name="connsiteY71" fmla="*/ 651868 h 866181"/>
              <a:gd name="connsiteX72" fmla="*/ 1866900 w 1917809"/>
              <a:gd name="connsiteY72" fmla="*/ 659012 h 866181"/>
              <a:gd name="connsiteX73" fmla="*/ 1864519 w 1917809"/>
              <a:gd name="connsiteY73" fmla="*/ 692350 h 866181"/>
              <a:gd name="connsiteX74" fmla="*/ 1857375 w 1917809"/>
              <a:gd name="connsiteY74" fmla="*/ 699493 h 866181"/>
              <a:gd name="connsiteX75" fmla="*/ 1854994 w 1917809"/>
              <a:gd name="connsiteY75" fmla="*/ 706637 h 866181"/>
              <a:gd name="connsiteX76" fmla="*/ 1840706 w 1917809"/>
              <a:gd name="connsiteY76" fmla="*/ 718543 h 866181"/>
              <a:gd name="connsiteX77" fmla="*/ 1833562 w 1917809"/>
              <a:gd name="connsiteY77" fmla="*/ 720925 h 866181"/>
              <a:gd name="connsiteX78" fmla="*/ 1826419 w 1917809"/>
              <a:gd name="connsiteY78" fmla="*/ 725687 h 866181"/>
              <a:gd name="connsiteX79" fmla="*/ 1793081 w 1917809"/>
              <a:gd name="connsiteY79" fmla="*/ 735212 h 866181"/>
              <a:gd name="connsiteX80" fmla="*/ 1785937 w 1917809"/>
              <a:gd name="connsiteY80" fmla="*/ 737593 h 866181"/>
              <a:gd name="connsiteX81" fmla="*/ 1771650 w 1917809"/>
              <a:gd name="connsiteY81" fmla="*/ 747118 h 866181"/>
              <a:gd name="connsiteX82" fmla="*/ 1762125 w 1917809"/>
              <a:gd name="connsiteY82" fmla="*/ 759025 h 866181"/>
              <a:gd name="connsiteX83" fmla="*/ 1754981 w 1917809"/>
              <a:gd name="connsiteY83" fmla="*/ 780456 h 866181"/>
              <a:gd name="connsiteX84" fmla="*/ 1752600 w 1917809"/>
              <a:gd name="connsiteY84" fmla="*/ 787600 h 866181"/>
              <a:gd name="connsiteX85" fmla="*/ 1747837 w 1917809"/>
              <a:gd name="connsiteY85" fmla="*/ 794743 h 866181"/>
              <a:gd name="connsiteX86" fmla="*/ 1745456 w 1917809"/>
              <a:gd name="connsiteY86" fmla="*/ 832843 h 866181"/>
              <a:gd name="connsiteX87" fmla="*/ 1743075 w 1917809"/>
              <a:gd name="connsiteY87" fmla="*/ 839987 h 866181"/>
              <a:gd name="connsiteX88" fmla="*/ 1733550 w 1917809"/>
              <a:gd name="connsiteY88" fmla="*/ 854275 h 866181"/>
              <a:gd name="connsiteX89" fmla="*/ 1712119 w 1917809"/>
              <a:gd name="connsiteY89" fmla="*/ 863800 h 866181"/>
              <a:gd name="connsiteX90" fmla="*/ 1704975 w 1917809"/>
              <a:gd name="connsiteY90" fmla="*/ 866181 h 866181"/>
              <a:gd name="connsiteX91" fmla="*/ 1688306 w 1917809"/>
              <a:gd name="connsiteY91" fmla="*/ 863800 h 866181"/>
              <a:gd name="connsiteX92" fmla="*/ 1678781 w 1917809"/>
              <a:gd name="connsiteY92" fmla="*/ 849512 h 866181"/>
              <a:gd name="connsiteX93" fmla="*/ 1674019 w 1917809"/>
              <a:gd name="connsiteY93" fmla="*/ 842368 h 866181"/>
              <a:gd name="connsiteX94" fmla="*/ 1676400 w 1917809"/>
              <a:gd name="connsiteY94" fmla="*/ 806650 h 866181"/>
              <a:gd name="connsiteX95" fmla="*/ 1678781 w 1917809"/>
              <a:gd name="connsiteY95" fmla="*/ 799506 h 866181"/>
              <a:gd name="connsiteX96" fmla="*/ 1676400 w 1917809"/>
              <a:gd name="connsiteY96" fmla="*/ 739975 h 866181"/>
              <a:gd name="connsiteX97" fmla="*/ 1671637 w 1917809"/>
              <a:gd name="connsiteY97" fmla="*/ 725687 h 866181"/>
              <a:gd name="connsiteX98" fmla="*/ 1664494 w 1917809"/>
              <a:gd name="connsiteY98" fmla="*/ 711400 h 866181"/>
              <a:gd name="connsiteX99" fmla="*/ 1657350 w 1917809"/>
              <a:gd name="connsiteY99" fmla="*/ 706637 h 866181"/>
              <a:gd name="connsiteX100" fmla="*/ 1654969 w 1917809"/>
              <a:gd name="connsiteY100" fmla="*/ 699493 h 866181"/>
              <a:gd name="connsiteX101" fmla="*/ 1645444 w 1917809"/>
              <a:gd name="connsiteY101" fmla="*/ 685206 h 866181"/>
              <a:gd name="connsiteX102" fmla="*/ 1643062 w 1917809"/>
              <a:gd name="connsiteY102" fmla="*/ 678062 h 866181"/>
              <a:gd name="connsiteX103" fmla="*/ 1635919 w 1917809"/>
              <a:gd name="connsiteY103" fmla="*/ 673300 h 866181"/>
              <a:gd name="connsiteX104" fmla="*/ 1624012 w 1917809"/>
              <a:gd name="connsiteY104" fmla="*/ 651868 h 866181"/>
              <a:gd name="connsiteX105" fmla="*/ 1619250 w 1917809"/>
              <a:gd name="connsiteY105" fmla="*/ 644725 h 866181"/>
              <a:gd name="connsiteX106" fmla="*/ 1614487 w 1917809"/>
              <a:gd name="connsiteY106" fmla="*/ 637581 h 866181"/>
              <a:gd name="connsiteX107" fmla="*/ 1609725 w 1917809"/>
              <a:gd name="connsiteY107" fmla="*/ 620912 h 866181"/>
              <a:gd name="connsiteX108" fmla="*/ 1604962 w 1917809"/>
              <a:gd name="connsiteY108" fmla="*/ 606625 h 866181"/>
              <a:gd name="connsiteX109" fmla="*/ 1602581 w 1917809"/>
              <a:gd name="connsiteY109" fmla="*/ 599481 h 866181"/>
              <a:gd name="connsiteX110" fmla="*/ 1597819 w 1917809"/>
              <a:gd name="connsiteY110" fmla="*/ 582812 h 866181"/>
              <a:gd name="connsiteX111" fmla="*/ 1590675 w 1917809"/>
              <a:gd name="connsiteY111" fmla="*/ 575668 h 866181"/>
              <a:gd name="connsiteX112" fmla="*/ 1585912 w 1917809"/>
              <a:gd name="connsiteY112" fmla="*/ 568525 h 866181"/>
              <a:gd name="connsiteX113" fmla="*/ 1571625 w 1917809"/>
              <a:gd name="connsiteY113" fmla="*/ 559000 h 866181"/>
              <a:gd name="connsiteX114" fmla="*/ 1557337 w 1917809"/>
              <a:gd name="connsiteY114" fmla="*/ 547093 h 866181"/>
              <a:gd name="connsiteX115" fmla="*/ 1547812 w 1917809"/>
              <a:gd name="connsiteY115" fmla="*/ 537568 h 866181"/>
              <a:gd name="connsiteX116" fmla="*/ 1538287 w 1917809"/>
              <a:gd name="connsiteY116" fmla="*/ 528043 h 866181"/>
              <a:gd name="connsiteX117" fmla="*/ 1526381 w 1917809"/>
              <a:gd name="connsiteY117" fmla="*/ 513756 h 866181"/>
              <a:gd name="connsiteX118" fmla="*/ 1521619 w 1917809"/>
              <a:gd name="connsiteY118" fmla="*/ 506612 h 866181"/>
              <a:gd name="connsiteX119" fmla="*/ 1514475 w 1917809"/>
              <a:gd name="connsiteY119" fmla="*/ 504231 h 866181"/>
              <a:gd name="connsiteX120" fmla="*/ 1502569 w 1917809"/>
              <a:gd name="connsiteY120" fmla="*/ 492325 h 866181"/>
              <a:gd name="connsiteX121" fmla="*/ 1490662 w 1917809"/>
              <a:gd name="connsiteY121" fmla="*/ 478037 h 866181"/>
              <a:gd name="connsiteX122" fmla="*/ 1469231 w 1917809"/>
              <a:gd name="connsiteY122" fmla="*/ 468512 h 866181"/>
              <a:gd name="connsiteX123" fmla="*/ 1231106 w 1917809"/>
              <a:gd name="connsiteY123" fmla="*/ 466131 h 866181"/>
              <a:gd name="connsiteX124" fmla="*/ 1031081 w 1917809"/>
              <a:gd name="connsiteY124" fmla="*/ 456606 h 866181"/>
              <a:gd name="connsiteX125" fmla="*/ 840581 w 1917809"/>
              <a:gd name="connsiteY125" fmla="*/ 454225 h 866181"/>
              <a:gd name="connsiteX126" fmla="*/ 750094 w 1917809"/>
              <a:gd name="connsiteY126" fmla="*/ 451843 h 866181"/>
              <a:gd name="connsiteX127" fmla="*/ 500063 w 1917809"/>
              <a:gd name="connsiteY127" fmla="*/ 458987 h 866181"/>
              <a:gd name="connsiteX128" fmla="*/ 347662 w 1917809"/>
              <a:gd name="connsiteY128" fmla="*/ 478037 h 866181"/>
              <a:gd name="connsiteX129" fmla="*/ 250031 w 1917809"/>
              <a:gd name="connsiteY129" fmla="*/ 508993 h 866181"/>
              <a:gd name="connsiteX130" fmla="*/ 185737 w 1917809"/>
              <a:gd name="connsiteY13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693069 w 1917809"/>
              <a:gd name="connsiteY58" fmla="*/ 597100 h 866181"/>
              <a:gd name="connsiteX59" fmla="*/ 1697831 w 1917809"/>
              <a:gd name="connsiteY59" fmla="*/ 611387 h 866181"/>
              <a:gd name="connsiteX60" fmla="*/ 1707356 w 1917809"/>
              <a:gd name="connsiteY60" fmla="*/ 625675 h 866181"/>
              <a:gd name="connsiteX61" fmla="*/ 1714500 w 1917809"/>
              <a:gd name="connsiteY61" fmla="*/ 647106 h 866181"/>
              <a:gd name="connsiteX62" fmla="*/ 1716881 w 1917809"/>
              <a:gd name="connsiteY62" fmla="*/ 654250 h 866181"/>
              <a:gd name="connsiteX63" fmla="*/ 1731169 w 1917809"/>
              <a:gd name="connsiteY63" fmla="*/ 661393 h 866181"/>
              <a:gd name="connsiteX64" fmla="*/ 1781175 w 1917809"/>
              <a:gd name="connsiteY64" fmla="*/ 654250 h 866181"/>
              <a:gd name="connsiteX65" fmla="*/ 1788319 w 1917809"/>
              <a:gd name="connsiteY65" fmla="*/ 649487 h 866181"/>
              <a:gd name="connsiteX66" fmla="*/ 1802606 w 1917809"/>
              <a:gd name="connsiteY66" fmla="*/ 644725 h 866181"/>
              <a:gd name="connsiteX67" fmla="*/ 1809750 w 1917809"/>
              <a:gd name="connsiteY67" fmla="*/ 639962 h 866181"/>
              <a:gd name="connsiteX68" fmla="*/ 1852612 w 1917809"/>
              <a:gd name="connsiteY68" fmla="*/ 639962 h 866181"/>
              <a:gd name="connsiteX69" fmla="*/ 1859756 w 1917809"/>
              <a:gd name="connsiteY69" fmla="*/ 644725 h 866181"/>
              <a:gd name="connsiteX70" fmla="*/ 1862137 w 1917809"/>
              <a:gd name="connsiteY70" fmla="*/ 651868 h 866181"/>
              <a:gd name="connsiteX71" fmla="*/ 1866900 w 1917809"/>
              <a:gd name="connsiteY71" fmla="*/ 659012 h 866181"/>
              <a:gd name="connsiteX72" fmla="*/ 1864519 w 1917809"/>
              <a:gd name="connsiteY72" fmla="*/ 692350 h 866181"/>
              <a:gd name="connsiteX73" fmla="*/ 1857375 w 1917809"/>
              <a:gd name="connsiteY73" fmla="*/ 699493 h 866181"/>
              <a:gd name="connsiteX74" fmla="*/ 1854994 w 1917809"/>
              <a:gd name="connsiteY74" fmla="*/ 706637 h 866181"/>
              <a:gd name="connsiteX75" fmla="*/ 1840706 w 1917809"/>
              <a:gd name="connsiteY75" fmla="*/ 718543 h 866181"/>
              <a:gd name="connsiteX76" fmla="*/ 1833562 w 1917809"/>
              <a:gd name="connsiteY76" fmla="*/ 720925 h 866181"/>
              <a:gd name="connsiteX77" fmla="*/ 1826419 w 1917809"/>
              <a:gd name="connsiteY77" fmla="*/ 725687 h 866181"/>
              <a:gd name="connsiteX78" fmla="*/ 1793081 w 1917809"/>
              <a:gd name="connsiteY78" fmla="*/ 735212 h 866181"/>
              <a:gd name="connsiteX79" fmla="*/ 1785937 w 1917809"/>
              <a:gd name="connsiteY79" fmla="*/ 737593 h 866181"/>
              <a:gd name="connsiteX80" fmla="*/ 1771650 w 1917809"/>
              <a:gd name="connsiteY80" fmla="*/ 747118 h 866181"/>
              <a:gd name="connsiteX81" fmla="*/ 1762125 w 1917809"/>
              <a:gd name="connsiteY81" fmla="*/ 759025 h 866181"/>
              <a:gd name="connsiteX82" fmla="*/ 1754981 w 1917809"/>
              <a:gd name="connsiteY82" fmla="*/ 780456 h 866181"/>
              <a:gd name="connsiteX83" fmla="*/ 1752600 w 1917809"/>
              <a:gd name="connsiteY83" fmla="*/ 787600 h 866181"/>
              <a:gd name="connsiteX84" fmla="*/ 1747837 w 1917809"/>
              <a:gd name="connsiteY84" fmla="*/ 794743 h 866181"/>
              <a:gd name="connsiteX85" fmla="*/ 1745456 w 1917809"/>
              <a:gd name="connsiteY85" fmla="*/ 832843 h 866181"/>
              <a:gd name="connsiteX86" fmla="*/ 1743075 w 1917809"/>
              <a:gd name="connsiteY86" fmla="*/ 839987 h 866181"/>
              <a:gd name="connsiteX87" fmla="*/ 1733550 w 1917809"/>
              <a:gd name="connsiteY87" fmla="*/ 854275 h 866181"/>
              <a:gd name="connsiteX88" fmla="*/ 1712119 w 1917809"/>
              <a:gd name="connsiteY88" fmla="*/ 863800 h 866181"/>
              <a:gd name="connsiteX89" fmla="*/ 1704975 w 1917809"/>
              <a:gd name="connsiteY89" fmla="*/ 866181 h 866181"/>
              <a:gd name="connsiteX90" fmla="*/ 1688306 w 1917809"/>
              <a:gd name="connsiteY90" fmla="*/ 863800 h 866181"/>
              <a:gd name="connsiteX91" fmla="*/ 1678781 w 1917809"/>
              <a:gd name="connsiteY91" fmla="*/ 849512 h 866181"/>
              <a:gd name="connsiteX92" fmla="*/ 1674019 w 1917809"/>
              <a:gd name="connsiteY92" fmla="*/ 842368 h 866181"/>
              <a:gd name="connsiteX93" fmla="*/ 1676400 w 1917809"/>
              <a:gd name="connsiteY93" fmla="*/ 806650 h 866181"/>
              <a:gd name="connsiteX94" fmla="*/ 1678781 w 1917809"/>
              <a:gd name="connsiteY94" fmla="*/ 799506 h 866181"/>
              <a:gd name="connsiteX95" fmla="*/ 1676400 w 1917809"/>
              <a:gd name="connsiteY95" fmla="*/ 739975 h 866181"/>
              <a:gd name="connsiteX96" fmla="*/ 1671637 w 1917809"/>
              <a:gd name="connsiteY96" fmla="*/ 725687 h 866181"/>
              <a:gd name="connsiteX97" fmla="*/ 1664494 w 1917809"/>
              <a:gd name="connsiteY97" fmla="*/ 711400 h 866181"/>
              <a:gd name="connsiteX98" fmla="*/ 1657350 w 1917809"/>
              <a:gd name="connsiteY98" fmla="*/ 706637 h 866181"/>
              <a:gd name="connsiteX99" fmla="*/ 1654969 w 1917809"/>
              <a:gd name="connsiteY99" fmla="*/ 699493 h 866181"/>
              <a:gd name="connsiteX100" fmla="*/ 1645444 w 1917809"/>
              <a:gd name="connsiteY100" fmla="*/ 685206 h 866181"/>
              <a:gd name="connsiteX101" fmla="*/ 1643062 w 1917809"/>
              <a:gd name="connsiteY101" fmla="*/ 678062 h 866181"/>
              <a:gd name="connsiteX102" fmla="*/ 1635919 w 1917809"/>
              <a:gd name="connsiteY102" fmla="*/ 673300 h 866181"/>
              <a:gd name="connsiteX103" fmla="*/ 1624012 w 1917809"/>
              <a:gd name="connsiteY103" fmla="*/ 651868 h 866181"/>
              <a:gd name="connsiteX104" fmla="*/ 1619250 w 1917809"/>
              <a:gd name="connsiteY104" fmla="*/ 644725 h 866181"/>
              <a:gd name="connsiteX105" fmla="*/ 1614487 w 1917809"/>
              <a:gd name="connsiteY105" fmla="*/ 637581 h 866181"/>
              <a:gd name="connsiteX106" fmla="*/ 1609725 w 1917809"/>
              <a:gd name="connsiteY106" fmla="*/ 620912 h 866181"/>
              <a:gd name="connsiteX107" fmla="*/ 1604962 w 1917809"/>
              <a:gd name="connsiteY107" fmla="*/ 606625 h 866181"/>
              <a:gd name="connsiteX108" fmla="*/ 1602581 w 1917809"/>
              <a:gd name="connsiteY108" fmla="*/ 599481 h 866181"/>
              <a:gd name="connsiteX109" fmla="*/ 1597819 w 1917809"/>
              <a:gd name="connsiteY109" fmla="*/ 582812 h 866181"/>
              <a:gd name="connsiteX110" fmla="*/ 1590675 w 1917809"/>
              <a:gd name="connsiteY110" fmla="*/ 575668 h 866181"/>
              <a:gd name="connsiteX111" fmla="*/ 1585912 w 1917809"/>
              <a:gd name="connsiteY111" fmla="*/ 568525 h 866181"/>
              <a:gd name="connsiteX112" fmla="*/ 1571625 w 1917809"/>
              <a:gd name="connsiteY112" fmla="*/ 559000 h 866181"/>
              <a:gd name="connsiteX113" fmla="*/ 1557337 w 1917809"/>
              <a:gd name="connsiteY113" fmla="*/ 547093 h 866181"/>
              <a:gd name="connsiteX114" fmla="*/ 1547812 w 1917809"/>
              <a:gd name="connsiteY114" fmla="*/ 537568 h 866181"/>
              <a:gd name="connsiteX115" fmla="*/ 1538287 w 1917809"/>
              <a:gd name="connsiteY115" fmla="*/ 528043 h 866181"/>
              <a:gd name="connsiteX116" fmla="*/ 1526381 w 1917809"/>
              <a:gd name="connsiteY116" fmla="*/ 513756 h 866181"/>
              <a:gd name="connsiteX117" fmla="*/ 1521619 w 1917809"/>
              <a:gd name="connsiteY117" fmla="*/ 506612 h 866181"/>
              <a:gd name="connsiteX118" fmla="*/ 1514475 w 1917809"/>
              <a:gd name="connsiteY118" fmla="*/ 504231 h 866181"/>
              <a:gd name="connsiteX119" fmla="*/ 1502569 w 1917809"/>
              <a:gd name="connsiteY119" fmla="*/ 492325 h 866181"/>
              <a:gd name="connsiteX120" fmla="*/ 1490662 w 1917809"/>
              <a:gd name="connsiteY120" fmla="*/ 478037 h 866181"/>
              <a:gd name="connsiteX121" fmla="*/ 1469231 w 1917809"/>
              <a:gd name="connsiteY121" fmla="*/ 468512 h 866181"/>
              <a:gd name="connsiteX122" fmla="*/ 1231106 w 1917809"/>
              <a:gd name="connsiteY122" fmla="*/ 466131 h 866181"/>
              <a:gd name="connsiteX123" fmla="*/ 1031081 w 1917809"/>
              <a:gd name="connsiteY123" fmla="*/ 456606 h 866181"/>
              <a:gd name="connsiteX124" fmla="*/ 840581 w 1917809"/>
              <a:gd name="connsiteY124" fmla="*/ 454225 h 866181"/>
              <a:gd name="connsiteX125" fmla="*/ 750094 w 1917809"/>
              <a:gd name="connsiteY125" fmla="*/ 451843 h 866181"/>
              <a:gd name="connsiteX126" fmla="*/ 500063 w 1917809"/>
              <a:gd name="connsiteY126" fmla="*/ 458987 h 866181"/>
              <a:gd name="connsiteX127" fmla="*/ 347662 w 1917809"/>
              <a:gd name="connsiteY127" fmla="*/ 478037 h 866181"/>
              <a:gd name="connsiteX128" fmla="*/ 250031 w 1917809"/>
              <a:gd name="connsiteY128" fmla="*/ 508993 h 866181"/>
              <a:gd name="connsiteX129" fmla="*/ 185737 w 1917809"/>
              <a:gd name="connsiteY129"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693069 w 1917809"/>
              <a:gd name="connsiteY58" fmla="*/ 597100 h 866181"/>
              <a:gd name="connsiteX59" fmla="*/ 1707356 w 1917809"/>
              <a:gd name="connsiteY59" fmla="*/ 625675 h 866181"/>
              <a:gd name="connsiteX60" fmla="*/ 1714500 w 1917809"/>
              <a:gd name="connsiteY60" fmla="*/ 647106 h 866181"/>
              <a:gd name="connsiteX61" fmla="*/ 1716881 w 1917809"/>
              <a:gd name="connsiteY61" fmla="*/ 654250 h 866181"/>
              <a:gd name="connsiteX62" fmla="*/ 1731169 w 1917809"/>
              <a:gd name="connsiteY62" fmla="*/ 661393 h 866181"/>
              <a:gd name="connsiteX63" fmla="*/ 1781175 w 1917809"/>
              <a:gd name="connsiteY63" fmla="*/ 654250 h 866181"/>
              <a:gd name="connsiteX64" fmla="*/ 1788319 w 1917809"/>
              <a:gd name="connsiteY64" fmla="*/ 649487 h 866181"/>
              <a:gd name="connsiteX65" fmla="*/ 1802606 w 1917809"/>
              <a:gd name="connsiteY65" fmla="*/ 644725 h 866181"/>
              <a:gd name="connsiteX66" fmla="*/ 1809750 w 1917809"/>
              <a:gd name="connsiteY66" fmla="*/ 639962 h 866181"/>
              <a:gd name="connsiteX67" fmla="*/ 1852612 w 1917809"/>
              <a:gd name="connsiteY67" fmla="*/ 639962 h 866181"/>
              <a:gd name="connsiteX68" fmla="*/ 1859756 w 1917809"/>
              <a:gd name="connsiteY68" fmla="*/ 644725 h 866181"/>
              <a:gd name="connsiteX69" fmla="*/ 1862137 w 1917809"/>
              <a:gd name="connsiteY69" fmla="*/ 651868 h 866181"/>
              <a:gd name="connsiteX70" fmla="*/ 1866900 w 1917809"/>
              <a:gd name="connsiteY70" fmla="*/ 659012 h 866181"/>
              <a:gd name="connsiteX71" fmla="*/ 1864519 w 1917809"/>
              <a:gd name="connsiteY71" fmla="*/ 692350 h 866181"/>
              <a:gd name="connsiteX72" fmla="*/ 1857375 w 1917809"/>
              <a:gd name="connsiteY72" fmla="*/ 699493 h 866181"/>
              <a:gd name="connsiteX73" fmla="*/ 1854994 w 1917809"/>
              <a:gd name="connsiteY73" fmla="*/ 706637 h 866181"/>
              <a:gd name="connsiteX74" fmla="*/ 1840706 w 1917809"/>
              <a:gd name="connsiteY74" fmla="*/ 718543 h 866181"/>
              <a:gd name="connsiteX75" fmla="*/ 1833562 w 1917809"/>
              <a:gd name="connsiteY75" fmla="*/ 720925 h 866181"/>
              <a:gd name="connsiteX76" fmla="*/ 1826419 w 1917809"/>
              <a:gd name="connsiteY76" fmla="*/ 725687 h 866181"/>
              <a:gd name="connsiteX77" fmla="*/ 1793081 w 1917809"/>
              <a:gd name="connsiteY77" fmla="*/ 735212 h 866181"/>
              <a:gd name="connsiteX78" fmla="*/ 1785937 w 1917809"/>
              <a:gd name="connsiteY78" fmla="*/ 737593 h 866181"/>
              <a:gd name="connsiteX79" fmla="*/ 1771650 w 1917809"/>
              <a:gd name="connsiteY79" fmla="*/ 747118 h 866181"/>
              <a:gd name="connsiteX80" fmla="*/ 1762125 w 1917809"/>
              <a:gd name="connsiteY80" fmla="*/ 759025 h 866181"/>
              <a:gd name="connsiteX81" fmla="*/ 1754981 w 1917809"/>
              <a:gd name="connsiteY81" fmla="*/ 780456 h 866181"/>
              <a:gd name="connsiteX82" fmla="*/ 1752600 w 1917809"/>
              <a:gd name="connsiteY82" fmla="*/ 787600 h 866181"/>
              <a:gd name="connsiteX83" fmla="*/ 1747837 w 1917809"/>
              <a:gd name="connsiteY83" fmla="*/ 794743 h 866181"/>
              <a:gd name="connsiteX84" fmla="*/ 1745456 w 1917809"/>
              <a:gd name="connsiteY84" fmla="*/ 832843 h 866181"/>
              <a:gd name="connsiteX85" fmla="*/ 1743075 w 1917809"/>
              <a:gd name="connsiteY85" fmla="*/ 839987 h 866181"/>
              <a:gd name="connsiteX86" fmla="*/ 1733550 w 1917809"/>
              <a:gd name="connsiteY86" fmla="*/ 854275 h 866181"/>
              <a:gd name="connsiteX87" fmla="*/ 1712119 w 1917809"/>
              <a:gd name="connsiteY87" fmla="*/ 863800 h 866181"/>
              <a:gd name="connsiteX88" fmla="*/ 1704975 w 1917809"/>
              <a:gd name="connsiteY88" fmla="*/ 866181 h 866181"/>
              <a:gd name="connsiteX89" fmla="*/ 1688306 w 1917809"/>
              <a:gd name="connsiteY89" fmla="*/ 863800 h 866181"/>
              <a:gd name="connsiteX90" fmla="*/ 1678781 w 1917809"/>
              <a:gd name="connsiteY90" fmla="*/ 849512 h 866181"/>
              <a:gd name="connsiteX91" fmla="*/ 1674019 w 1917809"/>
              <a:gd name="connsiteY91" fmla="*/ 842368 h 866181"/>
              <a:gd name="connsiteX92" fmla="*/ 1676400 w 1917809"/>
              <a:gd name="connsiteY92" fmla="*/ 806650 h 866181"/>
              <a:gd name="connsiteX93" fmla="*/ 1678781 w 1917809"/>
              <a:gd name="connsiteY93" fmla="*/ 799506 h 866181"/>
              <a:gd name="connsiteX94" fmla="*/ 1676400 w 1917809"/>
              <a:gd name="connsiteY94" fmla="*/ 739975 h 866181"/>
              <a:gd name="connsiteX95" fmla="*/ 1671637 w 1917809"/>
              <a:gd name="connsiteY95" fmla="*/ 725687 h 866181"/>
              <a:gd name="connsiteX96" fmla="*/ 1664494 w 1917809"/>
              <a:gd name="connsiteY96" fmla="*/ 711400 h 866181"/>
              <a:gd name="connsiteX97" fmla="*/ 1657350 w 1917809"/>
              <a:gd name="connsiteY97" fmla="*/ 706637 h 866181"/>
              <a:gd name="connsiteX98" fmla="*/ 1654969 w 1917809"/>
              <a:gd name="connsiteY98" fmla="*/ 699493 h 866181"/>
              <a:gd name="connsiteX99" fmla="*/ 1645444 w 1917809"/>
              <a:gd name="connsiteY99" fmla="*/ 685206 h 866181"/>
              <a:gd name="connsiteX100" fmla="*/ 1643062 w 1917809"/>
              <a:gd name="connsiteY100" fmla="*/ 678062 h 866181"/>
              <a:gd name="connsiteX101" fmla="*/ 1635919 w 1917809"/>
              <a:gd name="connsiteY101" fmla="*/ 673300 h 866181"/>
              <a:gd name="connsiteX102" fmla="*/ 1624012 w 1917809"/>
              <a:gd name="connsiteY102" fmla="*/ 651868 h 866181"/>
              <a:gd name="connsiteX103" fmla="*/ 1619250 w 1917809"/>
              <a:gd name="connsiteY103" fmla="*/ 644725 h 866181"/>
              <a:gd name="connsiteX104" fmla="*/ 1614487 w 1917809"/>
              <a:gd name="connsiteY104" fmla="*/ 637581 h 866181"/>
              <a:gd name="connsiteX105" fmla="*/ 1609725 w 1917809"/>
              <a:gd name="connsiteY105" fmla="*/ 620912 h 866181"/>
              <a:gd name="connsiteX106" fmla="*/ 1604962 w 1917809"/>
              <a:gd name="connsiteY106" fmla="*/ 606625 h 866181"/>
              <a:gd name="connsiteX107" fmla="*/ 1602581 w 1917809"/>
              <a:gd name="connsiteY107" fmla="*/ 599481 h 866181"/>
              <a:gd name="connsiteX108" fmla="*/ 1597819 w 1917809"/>
              <a:gd name="connsiteY108" fmla="*/ 582812 h 866181"/>
              <a:gd name="connsiteX109" fmla="*/ 1590675 w 1917809"/>
              <a:gd name="connsiteY109" fmla="*/ 575668 h 866181"/>
              <a:gd name="connsiteX110" fmla="*/ 1585912 w 1917809"/>
              <a:gd name="connsiteY110" fmla="*/ 568525 h 866181"/>
              <a:gd name="connsiteX111" fmla="*/ 1571625 w 1917809"/>
              <a:gd name="connsiteY111" fmla="*/ 559000 h 866181"/>
              <a:gd name="connsiteX112" fmla="*/ 1557337 w 1917809"/>
              <a:gd name="connsiteY112" fmla="*/ 547093 h 866181"/>
              <a:gd name="connsiteX113" fmla="*/ 1547812 w 1917809"/>
              <a:gd name="connsiteY113" fmla="*/ 537568 h 866181"/>
              <a:gd name="connsiteX114" fmla="*/ 1538287 w 1917809"/>
              <a:gd name="connsiteY114" fmla="*/ 528043 h 866181"/>
              <a:gd name="connsiteX115" fmla="*/ 1526381 w 1917809"/>
              <a:gd name="connsiteY115" fmla="*/ 513756 h 866181"/>
              <a:gd name="connsiteX116" fmla="*/ 1521619 w 1917809"/>
              <a:gd name="connsiteY116" fmla="*/ 506612 h 866181"/>
              <a:gd name="connsiteX117" fmla="*/ 1514475 w 1917809"/>
              <a:gd name="connsiteY117" fmla="*/ 504231 h 866181"/>
              <a:gd name="connsiteX118" fmla="*/ 1502569 w 1917809"/>
              <a:gd name="connsiteY118" fmla="*/ 492325 h 866181"/>
              <a:gd name="connsiteX119" fmla="*/ 1490662 w 1917809"/>
              <a:gd name="connsiteY119" fmla="*/ 478037 h 866181"/>
              <a:gd name="connsiteX120" fmla="*/ 1469231 w 1917809"/>
              <a:gd name="connsiteY120" fmla="*/ 468512 h 866181"/>
              <a:gd name="connsiteX121" fmla="*/ 1231106 w 1917809"/>
              <a:gd name="connsiteY121" fmla="*/ 466131 h 866181"/>
              <a:gd name="connsiteX122" fmla="*/ 1031081 w 1917809"/>
              <a:gd name="connsiteY122" fmla="*/ 456606 h 866181"/>
              <a:gd name="connsiteX123" fmla="*/ 840581 w 1917809"/>
              <a:gd name="connsiteY123" fmla="*/ 454225 h 866181"/>
              <a:gd name="connsiteX124" fmla="*/ 750094 w 1917809"/>
              <a:gd name="connsiteY124" fmla="*/ 451843 h 866181"/>
              <a:gd name="connsiteX125" fmla="*/ 500063 w 1917809"/>
              <a:gd name="connsiteY125" fmla="*/ 458987 h 866181"/>
              <a:gd name="connsiteX126" fmla="*/ 347662 w 1917809"/>
              <a:gd name="connsiteY126" fmla="*/ 478037 h 866181"/>
              <a:gd name="connsiteX127" fmla="*/ 250031 w 1917809"/>
              <a:gd name="connsiteY127" fmla="*/ 508993 h 866181"/>
              <a:gd name="connsiteX128" fmla="*/ 185737 w 1917809"/>
              <a:gd name="connsiteY128"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14500 w 1917809"/>
              <a:gd name="connsiteY59" fmla="*/ 647106 h 866181"/>
              <a:gd name="connsiteX60" fmla="*/ 1716881 w 1917809"/>
              <a:gd name="connsiteY60" fmla="*/ 654250 h 866181"/>
              <a:gd name="connsiteX61" fmla="*/ 1731169 w 1917809"/>
              <a:gd name="connsiteY61" fmla="*/ 661393 h 866181"/>
              <a:gd name="connsiteX62" fmla="*/ 1781175 w 1917809"/>
              <a:gd name="connsiteY62" fmla="*/ 654250 h 866181"/>
              <a:gd name="connsiteX63" fmla="*/ 1788319 w 1917809"/>
              <a:gd name="connsiteY63" fmla="*/ 649487 h 866181"/>
              <a:gd name="connsiteX64" fmla="*/ 1802606 w 1917809"/>
              <a:gd name="connsiteY64" fmla="*/ 644725 h 866181"/>
              <a:gd name="connsiteX65" fmla="*/ 1809750 w 1917809"/>
              <a:gd name="connsiteY65" fmla="*/ 639962 h 866181"/>
              <a:gd name="connsiteX66" fmla="*/ 1852612 w 1917809"/>
              <a:gd name="connsiteY66" fmla="*/ 639962 h 866181"/>
              <a:gd name="connsiteX67" fmla="*/ 1859756 w 1917809"/>
              <a:gd name="connsiteY67" fmla="*/ 644725 h 866181"/>
              <a:gd name="connsiteX68" fmla="*/ 1862137 w 1917809"/>
              <a:gd name="connsiteY68" fmla="*/ 651868 h 866181"/>
              <a:gd name="connsiteX69" fmla="*/ 1866900 w 1917809"/>
              <a:gd name="connsiteY69" fmla="*/ 659012 h 866181"/>
              <a:gd name="connsiteX70" fmla="*/ 1864519 w 1917809"/>
              <a:gd name="connsiteY70" fmla="*/ 692350 h 866181"/>
              <a:gd name="connsiteX71" fmla="*/ 1857375 w 1917809"/>
              <a:gd name="connsiteY71" fmla="*/ 699493 h 866181"/>
              <a:gd name="connsiteX72" fmla="*/ 1854994 w 1917809"/>
              <a:gd name="connsiteY72" fmla="*/ 706637 h 866181"/>
              <a:gd name="connsiteX73" fmla="*/ 1840706 w 1917809"/>
              <a:gd name="connsiteY73" fmla="*/ 718543 h 866181"/>
              <a:gd name="connsiteX74" fmla="*/ 1833562 w 1917809"/>
              <a:gd name="connsiteY74" fmla="*/ 720925 h 866181"/>
              <a:gd name="connsiteX75" fmla="*/ 1826419 w 1917809"/>
              <a:gd name="connsiteY75" fmla="*/ 725687 h 866181"/>
              <a:gd name="connsiteX76" fmla="*/ 1793081 w 1917809"/>
              <a:gd name="connsiteY76" fmla="*/ 735212 h 866181"/>
              <a:gd name="connsiteX77" fmla="*/ 1785937 w 1917809"/>
              <a:gd name="connsiteY77" fmla="*/ 737593 h 866181"/>
              <a:gd name="connsiteX78" fmla="*/ 1771650 w 1917809"/>
              <a:gd name="connsiteY78" fmla="*/ 747118 h 866181"/>
              <a:gd name="connsiteX79" fmla="*/ 1762125 w 1917809"/>
              <a:gd name="connsiteY79" fmla="*/ 759025 h 866181"/>
              <a:gd name="connsiteX80" fmla="*/ 1754981 w 1917809"/>
              <a:gd name="connsiteY80" fmla="*/ 780456 h 866181"/>
              <a:gd name="connsiteX81" fmla="*/ 1752600 w 1917809"/>
              <a:gd name="connsiteY81" fmla="*/ 787600 h 866181"/>
              <a:gd name="connsiteX82" fmla="*/ 1747837 w 1917809"/>
              <a:gd name="connsiteY82" fmla="*/ 794743 h 866181"/>
              <a:gd name="connsiteX83" fmla="*/ 1745456 w 1917809"/>
              <a:gd name="connsiteY83" fmla="*/ 832843 h 866181"/>
              <a:gd name="connsiteX84" fmla="*/ 1743075 w 1917809"/>
              <a:gd name="connsiteY84" fmla="*/ 839987 h 866181"/>
              <a:gd name="connsiteX85" fmla="*/ 1733550 w 1917809"/>
              <a:gd name="connsiteY85" fmla="*/ 854275 h 866181"/>
              <a:gd name="connsiteX86" fmla="*/ 1712119 w 1917809"/>
              <a:gd name="connsiteY86" fmla="*/ 863800 h 866181"/>
              <a:gd name="connsiteX87" fmla="*/ 1704975 w 1917809"/>
              <a:gd name="connsiteY87" fmla="*/ 866181 h 866181"/>
              <a:gd name="connsiteX88" fmla="*/ 1688306 w 1917809"/>
              <a:gd name="connsiteY88" fmla="*/ 863800 h 866181"/>
              <a:gd name="connsiteX89" fmla="*/ 1678781 w 1917809"/>
              <a:gd name="connsiteY89" fmla="*/ 849512 h 866181"/>
              <a:gd name="connsiteX90" fmla="*/ 1674019 w 1917809"/>
              <a:gd name="connsiteY90" fmla="*/ 842368 h 866181"/>
              <a:gd name="connsiteX91" fmla="*/ 1676400 w 1917809"/>
              <a:gd name="connsiteY91" fmla="*/ 806650 h 866181"/>
              <a:gd name="connsiteX92" fmla="*/ 1678781 w 1917809"/>
              <a:gd name="connsiteY92" fmla="*/ 799506 h 866181"/>
              <a:gd name="connsiteX93" fmla="*/ 1676400 w 1917809"/>
              <a:gd name="connsiteY93" fmla="*/ 739975 h 866181"/>
              <a:gd name="connsiteX94" fmla="*/ 1671637 w 1917809"/>
              <a:gd name="connsiteY94" fmla="*/ 725687 h 866181"/>
              <a:gd name="connsiteX95" fmla="*/ 1664494 w 1917809"/>
              <a:gd name="connsiteY95" fmla="*/ 711400 h 866181"/>
              <a:gd name="connsiteX96" fmla="*/ 1657350 w 1917809"/>
              <a:gd name="connsiteY96" fmla="*/ 706637 h 866181"/>
              <a:gd name="connsiteX97" fmla="*/ 1654969 w 1917809"/>
              <a:gd name="connsiteY97" fmla="*/ 699493 h 866181"/>
              <a:gd name="connsiteX98" fmla="*/ 1645444 w 1917809"/>
              <a:gd name="connsiteY98" fmla="*/ 685206 h 866181"/>
              <a:gd name="connsiteX99" fmla="*/ 1643062 w 1917809"/>
              <a:gd name="connsiteY99" fmla="*/ 678062 h 866181"/>
              <a:gd name="connsiteX100" fmla="*/ 1635919 w 1917809"/>
              <a:gd name="connsiteY100" fmla="*/ 673300 h 866181"/>
              <a:gd name="connsiteX101" fmla="*/ 1624012 w 1917809"/>
              <a:gd name="connsiteY101" fmla="*/ 651868 h 866181"/>
              <a:gd name="connsiteX102" fmla="*/ 1619250 w 1917809"/>
              <a:gd name="connsiteY102" fmla="*/ 644725 h 866181"/>
              <a:gd name="connsiteX103" fmla="*/ 1614487 w 1917809"/>
              <a:gd name="connsiteY103" fmla="*/ 637581 h 866181"/>
              <a:gd name="connsiteX104" fmla="*/ 1609725 w 1917809"/>
              <a:gd name="connsiteY104" fmla="*/ 620912 h 866181"/>
              <a:gd name="connsiteX105" fmla="*/ 1604962 w 1917809"/>
              <a:gd name="connsiteY105" fmla="*/ 606625 h 866181"/>
              <a:gd name="connsiteX106" fmla="*/ 1602581 w 1917809"/>
              <a:gd name="connsiteY106" fmla="*/ 599481 h 866181"/>
              <a:gd name="connsiteX107" fmla="*/ 1597819 w 1917809"/>
              <a:gd name="connsiteY107" fmla="*/ 582812 h 866181"/>
              <a:gd name="connsiteX108" fmla="*/ 1590675 w 1917809"/>
              <a:gd name="connsiteY108" fmla="*/ 575668 h 866181"/>
              <a:gd name="connsiteX109" fmla="*/ 1585912 w 1917809"/>
              <a:gd name="connsiteY109" fmla="*/ 568525 h 866181"/>
              <a:gd name="connsiteX110" fmla="*/ 1571625 w 1917809"/>
              <a:gd name="connsiteY110" fmla="*/ 559000 h 866181"/>
              <a:gd name="connsiteX111" fmla="*/ 1557337 w 1917809"/>
              <a:gd name="connsiteY111" fmla="*/ 547093 h 866181"/>
              <a:gd name="connsiteX112" fmla="*/ 1547812 w 1917809"/>
              <a:gd name="connsiteY112" fmla="*/ 537568 h 866181"/>
              <a:gd name="connsiteX113" fmla="*/ 1538287 w 1917809"/>
              <a:gd name="connsiteY113" fmla="*/ 528043 h 866181"/>
              <a:gd name="connsiteX114" fmla="*/ 1526381 w 1917809"/>
              <a:gd name="connsiteY114" fmla="*/ 513756 h 866181"/>
              <a:gd name="connsiteX115" fmla="*/ 1521619 w 1917809"/>
              <a:gd name="connsiteY115" fmla="*/ 506612 h 866181"/>
              <a:gd name="connsiteX116" fmla="*/ 1514475 w 1917809"/>
              <a:gd name="connsiteY116" fmla="*/ 504231 h 866181"/>
              <a:gd name="connsiteX117" fmla="*/ 1502569 w 1917809"/>
              <a:gd name="connsiteY117" fmla="*/ 492325 h 866181"/>
              <a:gd name="connsiteX118" fmla="*/ 1490662 w 1917809"/>
              <a:gd name="connsiteY118" fmla="*/ 478037 h 866181"/>
              <a:gd name="connsiteX119" fmla="*/ 1469231 w 1917809"/>
              <a:gd name="connsiteY119" fmla="*/ 468512 h 866181"/>
              <a:gd name="connsiteX120" fmla="*/ 1231106 w 1917809"/>
              <a:gd name="connsiteY120" fmla="*/ 466131 h 866181"/>
              <a:gd name="connsiteX121" fmla="*/ 1031081 w 1917809"/>
              <a:gd name="connsiteY121" fmla="*/ 456606 h 866181"/>
              <a:gd name="connsiteX122" fmla="*/ 840581 w 1917809"/>
              <a:gd name="connsiteY122" fmla="*/ 454225 h 866181"/>
              <a:gd name="connsiteX123" fmla="*/ 750094 w 1917809"/>
              <a:gd name="connsiteY123" fmla="*/ 451843 h 866181"/>
              <a:gd name="connsiteX124" fmla="*/ 500063 w 1917809"/>
              <a:gd name="connsiteY124" fmla="*/ 458987 h 866181"/>
              <a:gd name="connsiteX125" fmla="*/ 347662 w 1917809"/>
              <a:gd name="connsiteY125" fmla="*/ 478037 h 866181"/>
              <a:gd name="connsiteX126" fmla="*/ 250031 w 1917809"/>
              <a:gd name="connsiteY126" fmla="*/ 508993 h 866181"/>
              <a:gd name="connsiteX127" fmla="*/ 185737 w 1917809"/>
              <a:gd name="connsiteY12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14500 w 1917809"/>
              <a:gd name="connsiteY59" fmla="*/ 647106 h 866181"/>
              <a:gd name="connsiteX60" fmla="*/ 1731169 w 1917809"/>
              <a:gd name="connsiteY60" fmla="*/ 661393 h 866181"/>
              <a:gd name="connsiteX61" fmla="*/ 1781175 w 1917809"/>
              <a:gd name="connsiteY61" fmla="*/ 654250 h 866181"/>
              <a:gd name="connsiteX62" fmla="*/ 1788319 w 1917809"/>
              <a:gd name="connsiteY62" fmla="*/ 649487 h 866181"/>
              <a:gd name="connsiteX63" fmla="*/ 1802606 w 1917809"/>
              <a:gd name="connsiteY63" fmla="*/ 644725 h 866181"/>
              <a:gd name="connsiteX64" fmla="*/ 1809750 w 1917809"/>
              <a:gd name="connsiteY64" fmla="*/ 639962 h 866181"/>
              <a:gd name="connsiteX65" fmla="*/ 1852612 w 1917809"/>
              <a:gd name="connsiteY65" fmla="*/ 639962 h 866181"/>
              <a:gd name="connsiteX66" fmla="*/ 1859756 w 1917809"/>
              <a:gd name="connsiteY66" fmla="*/ 644725 h 866181"/>
              <a:gd name="connsiteX67" fmla="*/ 1862137 w 1917809"/>
              <a:gd name="connsiteY67" fmla="*/ 651868 h 866181"/>
              <a:gd name="connsiteX68" fmla="*/ 1866900 w 1917809"/>
              <a:gd name="connsiteY68" fmla="*/ 659012 h 866181"/>
              <a:gd name="connsiteX69" fmla="*/ 1864519 w 1917809"/>
              <a:gd name="connsiteY69" fmla="*/ 692350 h 866181"/>
              <a:gd name="connsiteX70" fmla="*/ 1857375 w 1917809"/>
              <a:gd name="connsiteY70" fmla="*/ 699493 h 866181"/>
              <a:gd name="connsiteX71" fmla="*/ 1854994 w 1917809"/>
              <a:gd name="connsiteY71" fmla="*/ 706637 h 866181"/>
              <a:gd name="connsiteX72" fmla="*/ 1840706 w 1917809"/>
              <a:gd name="connsiteY72" fmla="*/ 718543 h 866181"/>
              <a:gd name="connsiteX73" fmla="*/ 1833562 w 1917809"/>
              <a:gd name="connsiteY73" fmla="*/ 720925 h 866181"/>
              <a:gd name="connsiteX74" fmla="*/ 1826419 w 1917809"/>
              <a:gd name="connsiteY74" fmla="*/ 725687 h 866181"/>
              <a:gd name="connsiteX75" fmla="*/ 1793081 w 1917809"/>
              <a:gd name="connsiteY75" fmla="*/ 735212 h 866181"/>
              <a:gd name="connsiteX76" fmla="*/ 1785937 w 1917809"/>
              <a:gd name="connsiteY76" fmla="*/ 737593 h 866181"/>
              <a:gd name="connsiteX77" fmla="*/ 1771650 w 1917809"/>
              <a:gd name="connsiteY77" fmla="*/ 747118 h 866181"/>
              <a:gd name="connsiteX78" fmla="*/ 1762125 w 1917809"/>
              <a:gd name="connsiteY78" fmla="*/ 759025 h 866181"/>
              <a:gd name="connsiteX79" fmla="*/ 1754981 w 1917809"/>
              <a:gd name="connsiteY79" fmla="*/ 780456 h 866181"/>
              <a:gd name="connsiteX80" fmla="*/ 1752600 w 1917809"/>
              <a:gd name="connsiteY80" fmla="*/ 787600 h 866181"/>
              <a:gd name="connsiteX81" fmla="*/ 1747837 w 1917809"/>
              <a:gd name="connsiteY81" fmla="*/ 794743 h 866181"/>
              <a:gd name="connsiteX82" fmla="*/ 1745456 w 1917809"/>
              <a:gd name="connsiteY82" fmla="*/ 832843 h 866181"/>
              <a:gd name="connsiteX83" fmla="*/ 1743075 w 1917809"/>
              <a:gd name="connsiteY83" fmla="*/ 839987 h 866181"/>
              <a:gd name="connsiteX84" fmla="*/ 1733550 w 1917809"/>
              <a:gd name="connsiteY84" fmla="*/ 854275 h 866181"/>
              <a:gd name="connsiteX85" fmla="*/ 1712119 w 1917809"/>
              <a:gd name="connsiteY85" fmla="*/ 863800 h 866181"/>
              <a:gd name="connsiteX86" fmla="*/ 1704975 w 1917809"/>
              <a:gd name="connsiteY86" fmla="*/ 866181 h 866181"/>
              <a:gd name="connsiteX87" fmla="*/ 1688306 w 1917809"/>
              <a:gd name="connsiteY87" fmla="*/ 863800 h 866181"/>
              <a:gd name="connsiteX88" fmla="*/ 1678781 w 1917809"/>
              <a:gd name="connsiteY88" fmla="*/ 849512 h 866181"/>
              <a:gd name="connsiteX89" fmla="*/ 1674019 w 1917809"/>
              <a:gd name="connsiteY89" fmla="*/ 842368 h 866181"/>
              <a:gd name="connsiteX90" fmla="*/ 1676400 w 1917809"/>
              <a:gd name="connsiteY90" fmla="*/ 806650 h 866181"/>
              <a:gd name="connsiteX91" fmla="*/ 1678781 w 1917809"/>
              <a:gd name="connsiteY91" fmla="*/ 799506 h 866181"/>
              <a:gd name="connsiteX92" fmla="*/ 1676400 w 1917809"/>
              <a:gd name="connsiteY92" fmla="*/ 739975 h 866181"/>
              <a:gd name="connsiteX93" fmla="*/ 1671637 w 1917809"/>
              <a:gd name="connsiteY93" fmla="*/ 725687 h 866181"/>
              <a:gd name="connsiteX94" fmla="*/ 1664494 w 1917809"/>
              <a:gd name="connsiteY94" fmla="*/ 711400 h 866181"/>
              <a:gd name="connsiteX95" fmla="*/ 1657350 w 1917809"/>
              <a:gd name="connsiteY95" fmla="*/ 706637 h 866181"/>
              <a:gd name="connsiteX96" fmla="*/ 1654969 w 1917809"/>
              <a:gd name="connsiteY96" fmla="*/ 699493 h 866181"/>
              <a:gd name="connsiteX97" fmla="*/ 1645444 w 1917809"/>
              <a:gd name="connsiteY97" fmla="*/ 685206 h 866181"/>
              <a:gd name="connsiteX98" fmla="*/ 1643062 w 1917809"/>
              <a:gd name="connsiteY98" fmla="*/ 678062 h 866181"/>
              <a:gd name="connsiteX99" fmla="*/ 1635919 w 1917809"/>
              <a:gd name="connsiteY99" fmla="*/ 673300 h 866181"/>
              <a:gd name="connsiteX100" fmla="*/ 1624012 w 1917809"/>
              <a:gd name="connsiteY100" fmla="*/ 651868 h 866181"/>
              <a:gd name="connsiteX101" fmla="*/ 1619250 w 1917809"/>
              <a:gd name="connsiteY101" fmla="*/ 644725 h 866181"/>
              <a:gd name="connsiteX102" fmla="*/ 1614487 w 1917809"/>
              <a:gd name="connsiteY102" fmla="*/ 637581 h 866181"/>
              <a:gd name="connsiteX103" fmla="*/ 1609725 w 1917809"/>
              <a:gd name="connsiteY103" fmla="*/ 620912 h 866181"/>
              <a:gd name="connsiteX104" fmla="*/ 1604962 w 1917809"/>
              <a:gd name="connsiteY104" fmla="*/ 606625 h 866181"/>
              <a:gd name="connsiteX105" fmla="*/ 1602581 w 1917809"/>
              <a:gd name="connsiteY105" fmla="*/ 599481 h 866181"/>
              <a:gd name="connsiteX106" fmla="*/ 1597819 w 1917809"/>
              <a:gd name="connsiteY106" fmla="*/ 582812 h 866181"/>
              <a:gd name="connsiteX107" fmla="*/ 1590675 w 1917809"/>
              <a:gd name="connsiteY107" fmla="*/ 575668 h 866181"/>
              <a:gd name="connsiteX108" fmla="*/ 1585912 w 1917809"/>
              <a:gd name="connsiteY108" fmla="*/ 568525 h 866181"/>
              <a:gd name="connsiteX109" fmla="*/ 1571625 w 1917809"/>
              <a:gd name="connsiteY109" fmla="*/ 559000 h 866181"/>
              <a:gd name="connsiteX110" fmla="*/ 1557337 w 1917809"/>
              <a:gd name="connsiteY110" fmla="*/ 547093 h 866181"/>
              <a:gd name="connsiteX111" fmla="*/ 1547812 w 1917809"/>
              <a:gd name="connsiteY111" fmla="*/ 537568 h 866181"/>
              <a:gd name="connsiteX112" fmla="*/ 1538287 w 1917809"/>
              <a:gd name="connsiteY112" fmla="*/ 528043 h 866181"/>
              <a:gd name="connsiteX113" fmla="*/ 1526381 w 1917809"/>
              <a:gd name="connsiteY113" fmla="*/ 513756 h 866181"/>
              <a:gd name="connsiteX114" fmla="*/ 1521619 w 1917809"/>
              <a:gd name="connsiteY114" fmla="*/ 506612 h 866181"/>
              <a:gd name="connsiteX115" fmla="*/ 1514475 w 1917809"/>
              <a:gd name="connsiteY115" fmla="*/ 504231 h 866181"/>
              <a:gd name="connsiteX116" fmla="*/ 1502569 w 1917809"/>
              <a:gd name="connsiteY116" fmla="*/ 492325 h 866181"/>
              <a:gd name="connsiteX117" fmla="*/ 1490662 w 1917809"/>
              <a:gd name="connsiteY117" fmla="*/ 478037 h 866181"/>
              <a:gd name="connsiteX118" fmla="*/ 1469231 w 1917809"/>
              <a:gd name="connsiteY118" fmla="*/ 468512 h 866181"/>
              <a:gd name="connsiteX119" fmla="*/ 1231106 w 1917809"/>
              <a:gd name="connsiteY119" fmla="*/ 466131 h 866181"/>
              <a:gd name="connsiteX120" fmla="*/ 1031081 w 1917809"/>
              <a:gd name="connsiteY120" fmla="*/ 456606 h 866181"/>
              <a:gd name="connsiteX121" fmla="*/ 840581 w 1917809"/>
              <a:gd name="connsiteY121" fmla="*/ 454225 h 866181"/>
              <a:gd name="connsiteX122" fmla="*/ 750094 w 1917809"/>
              <a:gd name="connsiteY122" fmla="*/ 451843 h 866181"/>
              <a:gd name="connsiteX123" fmla="*/ 500063 w 1917809"/>
              <a:gd name="connsiteY123" fmla="*/ 458987 h 866181"/>
              <a:gd name="connsiteX124" fmla="*/ 347662 w 1917809"/>
              <a:gd name="connsiteY124" fmla="*/ 478037 h 866181"/>
              <a:gd name="connsiteX125" fmla="*/ 250031 w 1917809"/>
              <a:gd name="connsiteY125" fmla="*/ 508993 h 866181"/>
              <a:gd name="connsiteX126" fmla="*/ 185737 w 1917809"/>
              <a:gd name="connsiteY12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1169 w 1917809"/>
              <a:gd name="connsiteY59" fmla="*/ 661393 h 866181"/>
              <a:gd name="connsiteX60" fmla="*/ 1781175 w 1917809"/>
              <a:gd name="connsiteY60" fmla="*/ 654250 h 866181"/>
              <a:gd name="connsiteX61" fmla="*/ 1788319 w 1917809"/>
              <a:gd name="connsiteY61" fmla="*/ 649487 h 866181"/>
              <a:gd name="connsiteX62" fmla="*/ 1802606 w 1917809"/>
              <a:gd name="connsiteY62" fmla="*/ 644725 h 866181"/>
              <a:gd name="connsiteX63" fmla="*/ 1809750 w 1917809"/>
              <a:gd name="connsiteY63" fmla="*/ 639962 h 866181"/>
              <a:gd name="connsiteX64" fmla="*/ 1852612 w 1917809"/>
              <a:gd name="connsiteY64" fmla="*/ 639962 h 866181"/>
              <a:gd name="connsiteX65" fmla="*/ 1859756 w 1917809"/>
              <a:gd name="connsiteY65" fmla="*/ 644725 h 866181"/>
              <a:gd name="connsiteX66" fmla="*/ 1862137 w 1917809"/>
              <a:gd name="connsiteY66" fmla="*/ 651868 h 866181"/>
              <a:gd name="connsiteX67" fmla="*/ 1866900 w 1917809"/>
              <a:gd name="connsiteY67" fmla="*/ 659012 h 866181"/>
              <a:gd name="connsiteX68" fmla="*/ 1864519 w 1917809"/>
              <a:gd name="connsiteY68" fmla="*/ 692350 h 866181"/>
              <a:gd name="connsiteX69" fmla="*/ 1857375 w 1917809"/>
              <a:gd name="connsiteY69" fmla="*/ 699493 h 866181"/>
              <a:gd name="connsiteX70" fmla="*/ 1854994 w 1917809"/>
              <a:gd name="connsiteY70" fmla="*/ 706637 h 866181"/>
              <a:gd name="connsiteX71" fmla="*/ 1840706 w 1917809"/>
              <a:gd name="connsiteY71" fmla="*/ 718543 h 866181"/>
              <a:gd name="connsiteX72" fmla="*/ 1833562 w 1917809"/>
              <a:gd name="connsiteY72" fmla="*/ 720925 h 866181"/>
              <a:gd name="connsiteX73" fmla="*/ 1826419 w 1917809"/>
              <a:gd name="connsiteY73" fmla="*/ 725687 h 866181"/>
              <a:gd name="connsiteX74" fmla="*/ 1793081 w 1917809"/>
              <a:gd name="connsiteY74" fmla="*/ 735212 h 866181"/>
              <a:gd name="connsiteX75" fmla="*/ 1785937 w 1917809"/>
              <a:gd name="connsiteY75" fmla="*/ 737593 h 866181"/>
              <a:gd name="connsiteX76" fmla="*/ 1771650 w 1917809"/>
              <a:gd name="connsiteY76" fmla="*/ 747118 h 866181"/>
              <a:gd name="connsiteX77" fmla="*/ 1762125 w 1917809"/>
              <a:gd name="connsiteY77" fmla="*/ 759025 h 866181"/>
              <a:gd name="connsiteX78" fmla="*/ 1754981 w 1917809"/>
              <a:gd name="connsiteY78" fmla="*/ 780456 h 866181"/>
              <a:gd name="connsiteX79" fmla="*/ 1752600 w 1917809"/>
              <a:gd name="connsiteY79" fmla="*/ 787600 h 866181"/>
              <a:gd name="connsiteX80" fmla="*/ 1747837 w 1917809"/>
              <a:gd name="connsiteY80" fmla="*/ 794743 h 866181"/>
              <a:gd name="connsiteX81" fmla="*/ 1745456 w 1917809"/>
              <a:gd name="connsiteY81" fmla="*/ 832843 h 866181"/>
              <a:gd name="connsiteX82" fmla="*/ 1743075 w 1917809"/>
              <a:gd name="connsiteY82" fmla="*/ 839987 h 866181"/>
              <a:gd name="connsiteX83" fmla="*/ 1733550 w 1917809"/>
              <a:gd name="connsiteY83" fmla="*/ 854275 h 866181"/>
              <a:gd name="connsiteX84" fmla="*/ 1712119 w 1917809"/>
              <a:gd name="connsiteY84" fmla="*/ 863800 h 866181"/>
              <a:gd name="connsiteX85" fmla="*/ 1704975 w 1917809"/>
              <a:gd name="connsiteY85" fmla="*/ 866181 h 866181"/>
              <a:gd name="connsiteX86" fmla="*/ 1688306 w 1917809"/>
              <a:gd name="connsiteY86" fmla="*/ 863800 h 866181"/>
              <a:gd name="connsiteX87" fmla="*/ 1678781 w 1917809"/>
              <a:gd name="connsiteY87" fmla="*/ 849512 h 866181"/>
              <a:gd name="connsiteX88" fmla="*/ 1674019 w 1917809"/>
              <a:gd name="connsiteY88" fmla="*/ 842368 h 866181"/>
              <a:gd name="connsiteX89" fmla="*/ 1676400 w 1917809"/>
              <a:gd name="connsiteY89" fmla="*/ 806650 h 866181"/>
              <a:gd name="connsiteX90" fmla="*/ 1678781 w 1917809"/>
              <a:gd name="connsiteY90" fmla="*/ 799506 h 866181"/>
              <a:gd name="connsiteX91" fmla="*/ 1676400 w 1917809"/>
              <a:gd name="connsiteY91" fmla="*/ 739975 h 866181"/>
              <a:gd name="connsiteX92" fmla="*/ 1671637 w 1917809"/>
              <a:gd name="connsiteY92" fmla="*/ 725687 h 866181"/>
              <a:gd name="connsiteX93" fmla="*/ 1664494 w 1917809"/>
              <a:gd name="connsiteY93" fmla="*/ 711400 h 866181"/>
              <a:gd name="connsiteX94" fmla="*/ 1657350 w 1917809"/>
              <a:gd name="connsiteY94" fmla="*/ 706637 h 866181"/>
              <a:gd name="connsiteX95" fmla="*/ 1654969 w 1917809"/>
              <a:gd name="connsiteY95" fmla="*/ 699493 h 866181"/>
              <a:gd name="connsiteX96" fmla="*/ 1645444 w 1917809"/>
              <a:gd name="connsiteY96" fmla="*/ 685206 h 866181"/>
              <a:gd name="connsiteX97" fmla="*/ 1643062 w 1917809"/>
              <a:gd name="connsiteY97" fmla="*/ 678062 h 866181"/>
              <a:gd name="connsiteX98" fmla="*/ 1635919 w 1917809"/>
              <a:gd name="connsiteY98" fmla="*/ 673300 h 866181"/>
              <a:gd name="connsiteX99" fmla="*/ 1624012 w 1917809"/>
              <a:gd name="connsiteY99" fmla="*/ 651868 h 866181"/>
              <a:gd name="connsiteX100" fmla="*/ 1619250 w 1917809"/>
              <a:gd name="connsiteY100" fmla="*/ 644725 h 866181"/>
              <a:gd name="connsiteX101" fmla="*/ 1614487 w 1917809"/>
              <a:gd name="connsiteY101" fmla="*/ 637581 h 866181"/>
              <a:gd name="connsiteX102" fmla="*/ 1609725 w 1917809"/>
              <a:gd name="connsiteY102" fmla="*/ 620912 h 866181"/>
              <a:gd name="connsiteX103" fmla="*/ 1604962 w 1917809"/>
              <a:gd name="connsiteY103" fmla="*/ 606625 h 866181"/>
              <a:gd name="connsiteX104" fmla="*/ 1602581 w 1917809"/>
              <a:gd name="connsiteY104" fmla="*/ 599481 h 866181"/>
              <a:gd name="connsiteX105" fmla="*/ 1597819 w 1917809"/>
              <a:gd name="connsiteY105" fmla="*/ 582812 h 866181"/>
              <a:gd name="connsiteX106" fmla="*/ 1590675 w 1917809"/>
              <a:gd name="connsiteY106" fmla="*/ 575668 h 866181"/>
              <a:gd name="connsiteX107" fmla="*/ 1585912 w 1917809"/>
              <a:gd name="connsiteY107" fmla="*/ 568525 h 866181"/>
              <a:gd name="connsiteX108" fmla="*/ 1571625 w 1917809"/>
              <a:gd name="connsiteY108" fmla="*/ 559000 h 866181"/>
              <a:gd name="connsiteX109" fmla="*/ 1557337 w 1917809"/>
              <a:gd name="connsiteY109" fmla="*/ 547093 h 866181"/>
              <a:gd name="connsiteX110" fmla="*/ 1547812 w 1917809"/>
              <a:gd name="connsiteY110" fmla="*/ 537568 h 866181"/>
              <a:gd name="connsiteX111" fmla="*/ 1538287 w 1917809"/>
              <a:gd name="connsiteY111" fmla="*/ 528043 h 866181"/>
              <a:gd name="connsiteX112" fmla="*/ 1526381 w 1917809"/>
              <a:gd name="connsiteY112" fmla="*/ 513756 h 866181"/>
              <a:gd name="connsiteX113" fmla="*/ 1521619 w 1917809"/>
              <a:gd name="connsiteY113" fmla="*/ 506612 h 866181"/>
              <a:gd name="connsiteX114" fmla="*/ 1514475 w 1917809"/>
              <a:gd name="connsiteY114" fmla="*/ 504231 h 866181"/>
              <a:gd name="connsiteX115" fmla="*/ 1502569 w 1917809"/>
              <a:gd name="connsiteY115" fmla="*/ 492325 h 866181"/>
              <a:gd name="connsiteX116" fmla="*/ 1490662 w 1917809"/>
              <a:gd name="connsiteY116" fmla="*/ 478037 h 866181"/>
              <a:gd name="connsiteX117" fmla="*/ 1469231 w 1917809"/>
              <a:gd name="connsiteY117" fmla="*/ 468512 h 866181"/>
              <a:gd name="connsiteX118" fmla="*/ 1231106 w 1917809"/>
              <a:gd name="connsiteY118" fmla="*/ 466131 h 866181"/>
              <a:gd name="connsiteX119" fmla="*/ 1031081 w 1917809"/>
              <a:gd name="connsiteY119" fmla="*/ 456606 h 866181"/>
              <a:gd name="connsiteX120" fmla="*/ 840581 w 1917809"/>
              <a:gd name="connsiteY120" fmla="*/ 454225 h 866181"/>
              <a:gd name="connsiteX121" fmla="*/ 750094 w 1917809"/>
              <a:gd name="connsiteY121" fmla="*/ 451843 h 866181"/>
              <a:gd name="connsiteX122" fmla="*/ 500063 w 1917809"/>
              <a:gd name="connsiteY122" fmla="*/ 458987 h 866181"/>
              <a:gd name="connsiteX123" fmla="*/ 347662 w 1917809"/>
              <a:gd name="connsiteY123" fmla="*/ 478037 h 866181"/>
              <a:gd name="connsiteX124" fmla="*/ 250031 w 1917809"/>
              <a:gd name="connsiteY124" fmla="*/ 508993 h 866181"/>
              <a:gd name="connsiteX125" fmla="*/ 185737 w 1917809"/>
              <a:gd name="connsiteY125"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1169 w 1917809"/>
              <a:gd name="connsiteY59" fmla="*/ 661393 h 866181"/>
              <a:gd name="connsiteX60" fmla="*/ 1781175 w 1917809"/>
              <a:gd name="connsiteY60" fmla="*/ 654250 h 866181"/>
              <a:gd name="connsiteX61" fmla="*/ 1788319 w 1917809"/>
              <a:gd name="connsiteY61" fmla="*/ 649487 h 866181"/>
              <a:gd name="connsiteX62" fmla="*/ 1809750 w 1917809"/>
              <a:gd name="connsiteY62" fmla="*/ 639962 h 866181"/>
              <a:gd name="connsiteX63" fmla="*/ 1852612 w 1917809"/>
              <a:gd name="connsiteY63" fmla="*/ 639962 h 866181"/>
              <a:gd name="connsiteX64" fmla="*/ 1859756 w 1917809"/>
              <a:gd name="connsiteY64" fmla="*/ 644725 h 866181"/>
              <a:gd name="connsiteX65" fmla="*/ 1862137 w 1917809"/>
              <a:gd name="connsiteY65" fmla="*/ 651868 h 866181"/>
              <a:gd name="connsiteX66" fmla="*/ 1866900 w 1917809"/>
              <a:gd name="connsiteY66" fmla="*/ 659012 h 866181"/>
              <a:gd name="connsiteX67" fmla="*/ 1864519 w 1917809"/>
              <a:gd name="connsiteY67" fmla="*/ 692350 h 866181"/>
              <a:gd name="connsiteX68" fmla="*/ 1857375 w 1917809"/>
              <a:gd name="connsiteY68" fmla="*/ 699493 h 866181"/>
              <a:gd name="connsiteX69" fmla="*/ 1854994 w 1917809"/>
              <a:gd name="connsiteY69" fmla="*/ 706637 h 866181"/>
              <a:gd name="connsiteX70" fmla="*/ 1840706 w 1917809"/>
              <a:gd name="connsiteY70" fmla="*/ 718543 h 866181"/>
              <a:gd name="connsiteX71" fmla="*/ 1833562 w 1917809"/>
              <a:gd name="connsiteY71" fmla="*/ 720925 h 866181"/>
              <a:gd name="connsiteX72" fmla="*/ 1826419 w 1917809"/>
              <a:gd name="connsiteY72" fmla="*/ 725687 h 866181"/>
              <a:gd name="connsiteX73" fmla="*/ 1793081 w 1917809"/>
              <a:gd name="connsiteY73" fmla="*/ 735212 h 866181"/>
              <a:gd name="connsiteX74" fmla="*/ 1785937 w 1917809"/>
              <a:gd name="connsiteY74" fmla="*/ 737593 h 866181"/>
              <a:gd name="connsiteX75" fmla="*/ 1771650 w 1917809"/>
              <a:gd name="connsiteY75" fmla="*/ 747118 h 866181"/>
              <a:gd name="connsiteX76" fmla="*/ 1762125 w 1917809"/>
              <a:gd name="connsiteY76" fmla="*/ 759025 h 866181"/>
              <a:gd name="connsiteX77" fmla="*/ 1754981 w 1917809"/>
              <a:gd name="connsiteY77" fmla="*/ 780456 h 866181"/>
              <a:gd name="connsiteX78" fmla="*/ 1752600 w 1917809"/>
              <a:gd name="connsiteY78" fmla="*/ 787600 h 866181"/>
              <a:gd name="connsiteX79" fmla="*/ 1747837 w 1917809"/>
              <a:gd name="connsiteY79" fmla="*/ 794743 h 866181"/>
              <a:gd name="connsiteX80" fmla="*/ 1745456 w 1917809"/>
              <a:gd name="connsiteY80" fmla="*/ 832843 h 866181"/>
              <a:gd name="connsiteX81" fmla="*/ 1743075 w 1917809"/>
              <a:gd name="connsiteY81" fmla="*/ 839987 h 866181"/>
              <a:gd name="connsiteX82" fmla="*/ 1733550 w 1917809"/>
              <a:gd name="connsiteY82" fmla="*/ 854275 h 866181"/>
              <a:gd name="connsiteX83" fmla="*/ 1712119 w 1917809"/>
              <a:gd name="connsiteY83" fmla="*/ 863800 h 866181"/>
              <a:gd name="connsiteX84" fmla="*/ 1704975 w 1917809"/>
              <a:gd name="connsiteY84" fmla="*/ 866181 h 866181"/>
              <a:gd name="connsiteX85" fmla="*/ 1688306 w 1917809"/>
              <a:gd name="connsiteY85" fmla="*/ 863800 h 866181"/>
              <a:gd name="connsiteX86" fmla="*/ 1678781 w 1917809"/>
              <a:gd name="connsiteY86" fmla="*/ 849512 h 866181"/>
              <a:gd name="connsiteX87" fmla="*/ 1674019 w 1917809"/>
              <a:gd name="connsiteY87" fmla="*/ 842368 h 866181"/>
              <a:gd name="connsiteX88" fmla="*/ 1676400 w 1917809"/>
              <a:gd name="connsiteY88" fmla="*/ 806650 h 866181"/>
              <a:gd name="connsiteX89" fmla="*/ 1678781 w 1917809"/>
              <a:gd name="connsiteY89" fmla="*/ 799506 h 866181"/>
              <a:gd name="connsiteX90" fmla="*/ 1676400 w 1917809"/>
              <a:gd name="connsiteY90" fmla="*/ 739975 h 866181"/>
              <a:gd name="connsiteX91" fmla="*/ 1671637 w 1917809"/>
              <a:gd name="connsiteY91" fmla="*/ 725687 h 866181"/>
              <a:gd name="connsiteX92" fmla="*/ 1664494 w 1917809"/>
              <a:gd name="connsiteY92" fmla="*/ 711400 h 866181"/>
              <a:gd name="connsiteX93" fmla="*/ 1657350 w 1917809"/>
              <a:gd name="connsiteY93" fmla="*/ 706637 h 866181"/>
              <a:gd name="connsiteX94" fmla="*/ 1654969 w 1917809"/>
              <a:gd name="connsiteY94" fmla="*/ 699493 h 866181"/>
              <a:gd name="connsiteX95" fmla="*/ 1645444 w 1917809"/>
              <a:gd name="connsiteY95" fmla="*/ 685206 h 866181"/>
              <a:gd name="connsiteX96" fmla="*/ 1643062 w 1917809"/>
              <a:gd name="connsiteY96" fmla="*/ 678062 h 866181"/>
              <a:gd name="connsiteX97" fmla="*/ 1635919 w 1917809"/>
              <a:gd name="connsiteY97" fmla="*/ 673300 h 866181"/>
              <a:gd name="connsiteX98" fmla="*/ 1624012 w 1917809"/>
              <a:gd name="connsiteY98" fmla="*/ 651868 h 866181"/>
              <a:gd name="connsiteX99" fmla="*/ 1619250 w 1917809"/>
              <a:gd name="connsiteY99" fmla="*/ 644725 h 866181"/>
              <a:gd name="connsiteX100" fmla="*/ 1614487 w 1917809"/>
              <a:gd name="connsiteY100" fmla="*/ 637581 h 866181"/>
              <a:gd name="connsiteX101" fmla="*/ 1609725 w 1917809"/>
              <a:gd name="connsiteY101" fmla="*/ 620912 h 866181"/>
              <a:gd name="connsiteX102" fmla="*/ 1604962 w 1917809"/>
              <a:gd name="connsiteY102" fmla="*/ 606625 h 866181"/>
              <a:gd name="connsiteX103" fmla="*/ 1602581 w 1917809"/>
              <a:gd name="connsiteY103" fmla="*/ 599481 h 866181"/>
              <a:gd name="connsiteX104" fmla="*/ 1597819 w 1917809"/>
              <a:gd name="connsiteY104" fmla="*/ 582812 h 866181"/>
              <a:gd name="connsiteX105" fmla="*/ 1590675 w 1917809"/>
              <a:gd name="connsiteY105" fmla="*/ 575668 h 866181"/>
              <a:gd name="connsiteX106" fmla="*/ 1585912 w 1917809"/>
              <a:gd name="connsiteY106" fmla="*/ 568525 h 866181"/>
              <a:gd name="connsiteX107" fmla="*/ 1571625 w 1917809"/>
              <a:gd name="connsiteY107" fmla="*/ 559000 h 866181"/>
              <a:gd name="connsiteX108" fmla="*/ 1557337 w 1917809"/>
              <a:gd name="connsiteY108" fmla="*/ 547093 h 866181"/>
              <a:gd name="connsiteX109" fmla="*/ 1547812 w 1917809"/>
              <a:gd name="connsiteY109" fmla="*/ 537568 h 866181"/>
              <a:gd name="connsiteX110" fmla="*/ 1538287 w 1917809"/>
              <a:gd name="connsiteY110" fmla="*/ 528043 h 866181"/>
              <a:gd name="connsiteX111" fmla="*/ 1526381 w 1917809"/>
              <a:gd name="connsiteY111" fmla="*/ 513756 h 866181"/>
              <a:gd name="connsiteX112" fmla="*/ 1521619 w 1917809"/>
              <a:gd name="connsiteY112" fmla="*/ 506612 h 866181"/>
              <a:gd name="connsiteX113" fmla="*/ 1514475 w 1917809"/>
              <a:gd name="connsiteY113" fmla="*/ 504231 h 866181"/>
              <a:gd name="connsiteX114" fmla="*/ 1502569 w 1917809"/>
              <a:gd name="connsiteY114" fmla="*/ 492325 h 866181"/>
              <a:gd name="connsiteX115" fmla="*/ 1490662 w 1917809"/>
              <a:gd name="connsiteY115" fmla="*/ 478037 h 866181"/>
              <a:gd name="connsiteX116" fmla="*/ 1469231 w 1917809"/>
              <a:gd name="connsiteY116" fmla="*/ 468512 h 866181"/>
              <a:gd name="connsiteX117" fmla="*/ 1231106 w 1917809"/>
              <a:gd name="connsiteY117" fmla="*/ 466131 h 866181"/>
              <a:gd name="connsiteX118" fmla="*/ 1031081 w 1917809"/>
              <a:gd name="connsiteY118" fmla="*/ 456606 h 866181"/>
              <a:gd name="connsiteX119" fmla="*/ 840581 w 1917809"/>
              <a:gd name="connsiteY119" fmla="*/ 454225 h 866181"/>
              <a:gd name="connsiteX120" fmla="*/ 750094 w 1917809"/>
              <a:gd name="connsiteY120" fmla="*/ 451843 h 866181"/>
              <a:gd name="connsiteX121" fmla="*/ 500063 w 1917809"/>
              <a:gd name="connsiteY121" fmla="*/ 458987 h 866181"/>
              <a:gd name="connsiteX122" fmla="*/ 347662 w 1917809"/>
              <a:gd name="connsiteY122" fmla="*/ 478037 h 866181"/>
              <a:gd name="connsiteX123" fmla="*/ 250031 w 1917809"/>
              <a:gd name="connsiteY123" fmla="*/ 508993 h 866181"/>
              <a:gd name="connsiteX124" fmla="*/ 185737 w 1917809"/>
              <a:gd name="connsiteY12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1169 w 1917809"/>
              <a:gd name="connsiteY59" fmla="*/ 661393 h 866181"/>
              <a:gd name="connsiteX60" fmla="*/ 1781175 w 1917809"/>
              <a:gd name="connsiteY60" fmla="*/ 654250 h 866181"/>
              <a:gd name="connsiteX61" fmla="*/ 1809750 w 1917809"/>
              <a:gd name="connsiteY61" fmla="*/ 639962 h 866181"/>
              <a:gd name="connsiteX62" fmla="*/ 1852612 w 1917809"/>
              <a:gd name="connsiteY62" fmla="*/ 639962 h 866181"/>
              <a:gd name="connsiteX63" fmla="*/ 1859756 w 1917809"/>
              <a:gd name="connsiteY63" fmla="*/ 644725 h 866181"/>
              <a:gd name="connsiteX64" fmla="*/ 1862137 w 1917809"/>
              <a:gd name="connsiteY64" fmla="*/ 651868 h 866181"/>
              <a:gd name="connsiteX65" fmla="*/ 1866900 w 1917809"/>
              <a:gd name="connsiteY65" fmla="*/ 659012 h 866181"/>
              <a:gd name="connsiteX66" fmla="*/ 1864519 w 1917809"/>
              <a:gd name="connsiteY66" fmla="*/ 692350 h 866181"/>
              <a:gd name="connsiteX67" fmla="*/ 1857375 w 1917809"/>
              <a:gd name="connsiteY67" fmla="*/ 699493 h 866181"/>
              <a:gd name="connsiteX68" fmla="*/ 1854994 w 1917809"/>
              <a:gd name="connsiteY68" fmla="*/ 706637 h 866181"/>
              <a:gd name="connsiteX69" fmla="*/ 1840706 w 1917809"/>
              <a:gd name="connsiteY69" fmla="*/ 718543 h 866181"/>
              <a:gd name="connsiteX70" fmla="*/ 1833562 w 1917809"/>
              <a:gd name="connsiteY70" fmla="*/ 720925 h 866181"/>
              <a:gd name="connsiteX71" fmla="*/ 1826419 w 1917809"/>
              <a:gd name="connsiteY71" fmla="*/ 725687 h 866181"/>
              <a:gd name="connsiteX72" fmla="*/ 1793081 w 1917809"/>
              <a:gd name="connsiteY72" fmla="*/ 735212 h 866181"/>
              <a:gd name="connsiteX73" fmla="*/ 1785937 w 1917809"/>
              <a:gd name="connsiteY73" fmla="*/ 737593 h 866181"/>
              <a:gd name="connsiteX74" fmla="*/ 1771650 w 1917809"/>
              <a:gd name="connsiteY74" fmla="*/ 747118 h 866181"/>
              <a:gd name="connsiteX75" fmla="*/ 1762125 w 1917809"/>
              <a:gd name="connsiteY75" fmla="*/ 759025 h 866181"/>
              <a:gd name="connsiteX76" fmla="*/ 1754981 w 1917809"/>
              <a:gd name="connsiteY76" fmla="*/ 780456 h 866181"/>
              <a:gd name="connsiteX77" fmla="*/ 1752600 w 1917809"/>
              <a:gd name="connsiteY77" fmla="*/ 787600 h 866181"/>
              <a:gd name="connsiteX78" fmla="*/ 1747837 w 1917809"/>
              <a:gd name="connsiteY78" fmla="*/ 794743 h 866181"/>
              <a:gd name="connsiteX79" fmla="*/ 1745456 w 1917809"/>
              <a:gd name="connsiteY79" fmla="*/ 832843 h 866181"/>
              <a:gd name="connsiteX80" fmla="*/ 1743075 w 1917809"/>
              <a:gd name="connsiteY80" fmla="*/ 839987 h 866181"/>
              <a:gd name="connsiteX81" fmla="*/ 1733550 w 1917809"/>
              <a:gd name="connsiteY81" fmla="*/ 854275 h 866181"/>
              <a:gd name="connsiteX82" fmla="*/ 1712119 w 1917809"/>
              <a:gd name="connsiteY82" fmla="*/ 863800 h 866181"/>
              <a:gd name="connsiteX83" fmla="*/ 1704975 w 1917809"/>
              <a:gd name="connsiteY83" fmla="*/ 866181 h 866181"/>
              <a:gd name="connsiteX84" fmla="*/ 1688306 w 1917809"/>
              <a:gd name="connsiteY84" fmla="*/ 863800 h 866181"/>
              <a:gd name="connsiteX85" fmla="*/ 1678781 w 1917809"/>
              <a:gd name="connsiteY85" fmla="*/ 849512 h 866181"/>
              <a:gd name="connsiteX86" fmla="*/ 1674019 w 1917809"/>
              <a:gd name="connsiteY86" fmla="*/ 842368 h 866181"/>
              <a:gd name="connsiteX87" fmla="*/ 1676400 w 1917809"/>
              <a:gd name="connsiteY87" fmla="*/ 806650 h 866181"/>
              <a:gd name="connsiteX88" fmla="*/ 1678781 w 1917809"/>
              <a:gd name="connsiteY88" fmla="*/ 799506 h 866181"/>
              <a:gd name="connsiteX89" fmla="*/ 1676400 w 1917809"/>
              <a:gd name="connsiteY89" fmla="*/ 739975 h 866181"/>
              <a:gd name="connsiteX90" fmla="*/ 1671637 w 1917809"/>
              <a:gd name="connsiteY90" fmla="*/ 725687 h 866181"/>
              <a:gd name="connsiteX91" fmla="*/ 1664494 w 1917809"/>
              <a:gd name="connsiteY91" fmla="*/ 711400 h 866181"/>
              <a:gd name="connsiteX92" fmla="*/ 1657350 w 1917809"/>
              <a:gd name="connsiteY92" fmla="*/ 706637 h 866181"/>
              <a:gd name="connsiteX93" fmla="*/ 1654969 w 1917809"/>
              <a:gd name="connsiteY93" fmla="*/ 699493 h 866181"/>
              <a:gd name="connsiteX94" fmla="*/ 1645444 w 1917809"/>
              <a:gd name="connsiteY94" fmla="*/ 685206 h 866181"/>
              <a:gd name="connsiteX95" fmla="*/ 1643062 w 1917809"/>
              <a:gd name="connsiteY95" fmla="*/ 678062 h 866181"/>
              <a:gd name="connsiteX96" fmla="*/ 1635919 w 1917809"/>
              <a:gd name="connsiteY96" fmla="*/ 673300 h 866181"/>
              <a:gd name="connsiteX97" fmla="*/ 1624012 w 1917809"/>
              <a:gd name="connsiteY97" fmla="*/ 651868 h 866181"/>
              <a:gd name="connsiteX98" fmla="*/ 1619250 w 1917809"/>
              <a:gd name="connsiteY98" fmla="*/ 644725 h 866181"/>
              <a:gd name="connsiteX99" fmla="*/ 1614487 w 1917809"/>
              <a:gd name="connsiteY99" fmla="*/ 637581 h 866181"/>
              <a:gd name="connsiteX100" fmla="*/ 1609725 w 1917809"/>
              <a:gd name="connsiteY100" fmla="*/ 620912 h 866181"/>
              <a:gd name="connsiteX101" fmla="*/ 1604962 w 1917809"/>
              <a:gd name="connsiteY101" fmla="*/ 606625 h 866181"/>
              <a:gd name="connsiteX102" fmla="*/ 1602581 w 1917809"/>
              <a:gd name="connsiteY102" fmla="*/ 599481 h 866181"/>
              <a:gd name="connsiteX103" fmla="*/ 1597819 w 1917809"/>
              <a:gd name="connsiteY103" fmla="*/ 582812 h 866181"/>
              <a:gd name="connsiteX104" fmla="*/ 1590675 w 1917809"/>
              <a:gd name="connsiteY104" fmla="*/ 575668 h 866181"/>
              <a:gd name="connsiteX105" fmla="*/ 1585912 w 1917809"/>
              <a:gd name="connsiteY105" fmla="*/ 568525 h 866181"/>
              <a:gd name="connsiteX106" fmla="*/ 1571625 w 1917809"/>
              <a:gd name="connsiteY106" fmla="*/ 559000 h 866181"/>
              <a:gd name="connsiteX107" fmla="*/ 1557337 w 1917809"/>
              <a:gd name="connsiteY107" fmla="*/ 547093 h 866181"/>
              <a:gd name="connsiteX108" fmla="*/ 1547812 w 1917809"/>
              <a:gd name="connsiteY108" fmla="*/ 537568 h 866181"/>
              <a:gd name="connsiteX109" fmla="*/ 1538287 w 1917809"/>
              <a:gd name="connsiteY109" fmla="*/ 528043 h 866181"/>
              <a:gd name="connsiteX110" fmla="*/ 1526381 w 1917809"/>
              <a:gd name="connsiteY110" fmla="*/ 513756 h 866181"/>
              <a:gd name="connsiteX111" fmla="*/ 1521619 w 1917809"/>
              <a:gd name="connsiteY111" fmla="*/ 506612 h 866181"/>
              <a:gd name="connsiteX112" fmla="*/ 1514475 w 1917809"/>
              <a:gd name="connsiteY112" fmla="*/ 504231 h 866181"/>
              <a:gd name="connsiteX113" fmla="*/ 1502569 w 1917809"/>
              <a:gd name="connsiteY113" fmla="*/ 492325 h 866181"/>
              <a:gd name="connsiteX114" fmla="*/ 1490662 w 1917809"/>
              <a:gd name="connsiteY114" fmla="*/ 478037 h 866181"/>
              <a:gd name="connsiteX115" fmla="*/ 1469231 w 1917809"/>
              <a:gd name="connsiteY115" fmla="*/ 468512 h 866181"/>
              <a:gd name="connsiteX116" fmla="*/ 1231106 w 1917809"/>
              <a:gd name="connsiteY116" fmla="*/ 466131 h 866181"/>
              <a:gd name="connsiteX117" fmla="*/ 1031081 w 1917809"/>
              <a:gd name="connsiteY117" fmla="*/ 456606 h 866181"/>
              <a:gd name="connsiteX118" fmla="*/ 840581 w 1917809"/>
              <a:gd name="connsiteY118" fmla="*/ 454225 h 866181"/>
              <a:gd name="connsiteX119" fmla="*/ 750094 w 1917809"/>
              <a:gd name="connsiteY119" fmla="*/ 451843 h 866181"/>
              <a:gd name="connsiteX120" fmla="*/ 500063 w 1917809"/>
              <a:gd name="connsiteY120" fmla="*/ 458987 h 866181"/>
              <a:gd name="connsiteX121" fmla="*/ 347662 w 1917809"/>
              <a:gd name="connsiteY121" fmla="*/ 478037 h 866181"/>
              <a:gd name="connsiteX122" fmla="*/ 250031 w 1917809"/>
              <a:gd name="connsiteY122" fmla="*/ 508993 h 866181"/>
              <a:gd name="connsiteX123" fmla="*/ 185737 w 1917809"/>
              <a:gd name="connsiteY12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5932 w 1917809"/>
              <a:gd name="connsiteY59" fmla="*/ 654249 h 866181"/>
              <a:gd name="connsiteX60" fmla="*/ 1781175 w 1917809"/>
              <a:gd name="connsiteY60" fmla="*/ 654250 h 866181"/>
              <a:gd name="connsiteX61" fmla="*/ 1809750 w 1917809"/>
              <a:gd name="connsiteY61" fmla="*/ 639962 h 866181"/>
              <a:gd name="connsiteX62" fmla="*/ 1852612 w 1917809"/>
              <a:gd name="connsiteY62" fmla="*/ 639962 h 866181"/>
              <a:gd name="connsiteX63" fmla="*/ 1859756 w 1917809"/>
              <a:gd name="connsiteY63" fmla="*/ 644725 h 866181"/>
              <a:gd name="connsiteX64" fmla="*/ 1862137 w 1917809"/>
              <a:gd name="connsiteY64" fmla="*/ 651868 h 866181"/>
              <a:gd name="connsiteX65" fmla="*/ 1866900 w 1917809"/>
              <a:gd name="connsiteY65" fmla="*/ 659012 h 866181"/>
              <a:gd name="connsiteX66" fmla="*/ 1864519 w 1917809"/>
              <a:gd name="connsiteY66" fmla="*/ 692350 h 866181"/>
              <a:gd name="connsiteX67" fmla="*/ 1857375 w 1917809"/>
              <a:gd name="connsiteY67" fmla="*/ 699493 h 866181"/>
              <a:gd name="connsiteX68" fmla="*/ 1854994 w 1917809"/>
              <a:gd name="connsiteY68" fmla="*/ 706637 h 866181"/>
              <a:gd name="connsiteX69" fmla="*/ 1840706 w 1917809"/>
              <a:gd name="connsiteY69" fmla="*/ 718543 h 866181"/>
              <a:gd name="connsiteX70" fmla="*/ 1833562 w 1917809"/>
              <a:gd name="connsiteY70" fmla="*/ 720925 h 866181"/>
              <a:gd name="connsiteX71" fmla="*/ 1826419 w 1917809"/>
              <a:gd name="connsiteY71" fmla="*/ 725687 h 866181"/>
              <a:gd name="connsiteX72" fmla="*/ 1793081 w 1917809"/>
              <a:gd name="connsiteY72" fmla="*/ 735212 h 866181"/>
              <a:gd name="connsiteX73" fmla="*/ 1785937 w 1917809"/>
              <a:gd name="connsiteY73" fmla="*/ 737593 h 866181"/>
              <a:gd name="connsiteX74" fmla="*/ 1771650 w 1917809"/>
              <a:gd name="connsiteY74" fmla="*/ 747118 h 866181"/>
              <a:gd name="connsiteX75" fmla="*/ 1762125 w 1917809"/>
              <a:gd name="connsiteY75" fmla="*/ 759025 h 866181"/>
              <a:gd name="connsiteX76" fmla="*/ 1754981 w 1917809"/>
              <a:gd name="connsiteY76" fmla="*/ 780456 h 866181"/>
              <a:gd name="connsiteX77" fmla="*/ 1752600 w 1917809"/>
              <a:gd name="connsiteY77" fmla="*/ 787600 h 866181"/>
              <a:gd name="connsiteX78" fmla="*/ 1747837 w 1917809"/>
              <a:gd name="connsiteY78" fmla="*/ 794743 h 866181"/>
              <a:gd name="connsiteX79" fmla="*/ 1745456 w 1917809"/>
              <a:gd name="connsiteY79" fmla="*/ 832843 h 866181"/>
              <a:gd name="connsiteX80" fmla="*/ 1743075 w 1917809"/>
              <a:gd name="connsiteY80" fmla="*/ 839987 h 866181"/>
              <a:gd name="connsiteX81" fmla="*/ 1733550 w 1917809"/>
              <a:gd name="connsiteY81" fmla="*/ 854275 h 866181"/>
              <a:gd name="connsiteX82" fmla="*/ 1712119 w 1917809"/>
              <a:gd name="connsiteY82" fmla="*/ 863800 h 866181"/>
              <a:gd name="connsiteX83" fmla="*/ 1704975 w 1917809"/>
              <a:gd name="connsiteY83" fmla="*/ 866181 h 866181"/>
              <a:gd name="connsiteX84" fmla="*/ 1688306 w 1917809"/>
              <a:gd name="connsiteY84" fmla="*/ 863800 h 866181"/>
              <a:gd name="connsiteX85" fmla="*/ 1678781 w 1917809"/>
              <a:gd name="connsiteY85" fmla="*/ 849512 h 866181"/>
              <a:gd name="connsiteX86" fmla="*/ 1674019 w 1917809"/>
              <a:gd name="connsiteY86" fmla="*/ 842368 h 866181"/>
              <a:gd name="connsiteX87" fmla="*/ 1676400 w 1917809"/>
              <a:gd name="connsiteY87" fmla="*/ 806650 h 866181"/>
              <a:gd name="connsiteX88" fmla="*/ 1678781 w 1917809"/>
              <a:gd name="connsiteY88" fmla="*/ 799506 h 866181"/>
              <a:gd name="connsiteX89" fmla="*/ 1676400 w 1917809"/>
              <a:gd name="connsiteY89" fmla="*/ 739975 h 866181"/>
              <a:gd name="connsiteX90" fmla="*/ 1671637 w 1917809"/>
              <a:gd name="connsiteY90" fmla="*/ 725687 h 866181"/>
              <a:gd name="connsiteX91" fmla="*/ 1664494 w 1917809"/>
              <a:gd name="connsiteY91" fmla="*/ 711400 h 866181"/>
              <a:gd name="connsiteX92" fmla="*/ 1657350 w 1917809"/>
              <a:gd name="connsiteY92" fmla="*/ 706637 h 866181"/>
              <a:gd name="connsiteX93" fmla="*/ 1654969 w 1917809"/>
              <a:gd name="connsiteY93" fmla="*/ 699493 h 866181"/>
              <a:gd name="connsiteX94" fmla="*/ 1645444 w 1917809"/>
              <a:gd name="connsiteY94" fmla="*/ 685206 h 866181"/>
              <a:gd name="connsiteX95" fmla="*/ 1643062 w 1917809"/>
              <a:gd name="connsiteY95" fmla="*/ 678062 h 866181"/>
              <a:gd name="connsiteX96" fmla="*/ 1635919 w 1917809"/>
              <a:gd name="connsiteY96" fmla="*/ 673300 h 866181"/>
              <a:gd name="connsiteX97" fmla="*/ 1624012 w 1917809"/>
              <a:gd name="connsiteY97" fmla="*/ 651868 h 866181"/>
              <a:gd name="connsiteX98" fmla="*/ 1619250 w 1917809"/>
              <a:gd name="connsiteY98" fmla="*/ 644725 h 866181"/>
              <a:gd name="connsiteX99" fmla="*/ 1614487 w 1917809"/>
              <a:gd name="connsiteY99" fmla="*/ 637581 h 866181"/>
              <a:gd name="connsiteX100" fmla="*/ 1609725 w 1917809"/>
              <a:gd name="connsiteY100" fmla="*/ 620912 h 866181"/>
              <a:gd name="connsiteX101" fmla="*/ 1604962 w 1917809"/>
              <a:gd name="connsiteY101" fmla="*/ 606625 h 866181"/>
              <a:gd name="connsiteX102" fmla="*/ 1602581 w 1917809"/>
              <a:gd name="connsiteY102" fmla="*/ 599481 h 866181"/>
              <a:gd name="connsiteX103" fmla="*/ 1597819 w 1917809"/>
              <a:gd name="connsiteY103" fmla="*/ 582812 h 866181"/>
              <a:gd name="connsiteX104" fmla="*/ 1590675 w 1917809"/>
              <a:gd name="connsiteY104" fmla="*/ 575668 h 866181"/>
              <a:gd name="connsiteX105" fmla="*/ 1585912 w 1917809"/>
              <a:gd name="connsiteY105" fmla="*/ 568525 h 866181"/>
              <a:gd name="connsiteX106" fmla="*/ 1571625 w 1917809"/>
              <a:gd name="connsiteY106" fmla="*/ 559000 h 866181"/>
              <a:gd name="connsiteX107" fmla="*/ 1557337 w 1917809"/>
              <a:gd name="connsiteY107" fmla="*/ 547093 h 866181"/>
              <a:gd name="connsiteX108" fmla="*/ 1547812 w 1917809"/>
              <a:gd name="connsiteY108" fmla="*/ 537568 h 866181"/>
              <a:gd name="connsiteX109" fmla="*/ 1538287 w 1917809"/>
              <a:gd name="connsiteY109" fmla="*/ 528043 h 866181"/>
              <a:gd name="connsiteX110" fmla="*/ 1526381 w 1917809"/>
              <a:gd name="connsiteY110" fmla="*/ 513756 h 866181"/>
              <a:gd name="connsiteX111" fmla="*/ 1521619 w 1917809"/>
              <a:gd name="connsiteY111" fmla="*/ 506612 h 866181"/>
              <a:gd name="connsiteX112" fmla="*/ 1514475 w 1917809"/>
              <a:gd name="connsiteY112" fmla="*/ 504231 h 866181"/>
              <a:gd name="connsiteX113" fmla="*/ 1502569 w 1917809"/>
              <a:gd name="connsiteY113" fmla="*/ 492325 h 866181"/>
              <a:gd name="connsiteX114" fmla="*/ 1490662 w 1917809"/>
              <a:gd name="connsiteY114" fmla="*/ 478037 h 866181"/>
              <a:gd name="connsiteX115" fmla="*/ 1469231 w 1917809"/>
              <a:gd name="connsiteY115" fmla="*/ 468512 h 866181"/>
              <a:gd name="connsiteX116" fmla="*/ 1231106 w 1917809"/>
              <a:gd name="connsiteY116" fmla="*/ 466131 h 866181"/>
              <a:gd name="connsiteX117" fmla="*/ 1031081 w 1917809"/>
              <a:gd name="connsiteY117" fmla="*/ 456606 h 866181"/>
              <a:gd name="connsiteX118" fmla="*/ 840581 w 1917809"/>
              <a:gd name="connsiteY118" fmla="*/ 454225 h 866181"/>
              <a:gd name="connsiteX119" fmla="*/ 750094 w 1917809"/>
              <a:gd name="connsiteY119" fmla="*/ 451843 h 866181"/>
              <a:gd name="connsiteX120" fmla="*/ 500063 w 1917809"/>
              <a:gd name="connsiteY120" fmla="*/ 458987 h 866181"/>
              <a:gd name="connsiteX121" fmla="*/ 347662 w 1917809"/>
              <a:gd name="connsiteY121" fmla="*/ 478037 h 866181"/>
              <a:gd name="connsiteX122" fmla="*/ 250031 w 1917809"/>
              <a:gd name="connsiteY122" fmla="*/ 508993 h 866181"/>
              <a:gd name="connsiteX123" fmla="*/ 185737 w 1917809"/>
              <a:gd name="connsiteY12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688306 w 1917809"/>
              <a:gd name="connsiteY57" fmla="*/ 589956 h 866181"/>
              <a:gd name="connsiteX58" fmla="*/ 1707356 w 1917809"/>
              <a:gd name="connsiteY58" fmla="*/ 625675 h 866181"/>
              <a:gd name="connsiteX59" fmla="*/ 1735932 w 1917809"/>
              <a:gd name="connsiteY59" fmla="*/ 654249 h 866181"/>
              <a:gd name="connsiteX60" fmla="*/ 1781175 w 1917809"/>
              <a:gd name="connsiteY60" fmla="*/ 654250 h 866181"/>
              <a:gd name="connsiteX61" fmla="*/ 1824038 w 1917809"/>
              <a:gd name="connsiteY61" fmla="*/ 642343 h 866181"/>
              <a:gd name="connsiteX62" fmla="*/ 1852612 w 1917809"/>
              <a:gd name="connsiteY62" fmla="*/ 639962 h 866181"/>
              <a:gd name="connsiteX63" fmla="*/ 1859756 w 1917809"/>
              <a:gd name="connsiteY63" fmla="*/ 644725 h 866181"/>
              <a:gd name="connsiteX64" fmla="*/ 1862137 w 1917809"/>
              <a:gd name="connsiteY64" fmla="*/ 651868 h 866181"/>
              <a:gd name="connsiteX65" fmla="*/ 1866900 w 1917809"/>
              <a:gd name="connsiteY65" fmla="*/ 659012 h 866181"/>
              <a:gd name="connsiteX66" fmla="*/ 1864519 w 1917809"/>
              <a:gd name="connsiteY66" fmla="*/ 692350 h 866181"/>
              <a:gd name="connsiteX67" fmla="*/ 1857375 w 1917809"/>
              <a:gd name="connsiteY67" fmla="*/ 699493 h 866181"/>
              <a:gd name="connsiteX68" fmla="*/ 1854994 w 1917809"/>
              <a:gd name="connsiteY68" fmla="*/ 706637 h 866181"/>
              <a:gd name="connsiteX69" fmla="*/ 1840706 w 1917809"/>
              <a:gd name="connsiteY69" fmla="*/ 718543 h 866181"/>
              <a:gd name="connsiteX70" fmla="*/ 1833562 w 1917809"/>
              <a:gd name="connsiteY70" fmla="*/ 720925 h 866181"/>
              <a:gd name="connsiteX71" fmla="*/ 1826419 w 1917809"/>
              <a:gd name="connsiteY71" fmla="*/ 725687 h 866181"/>
              <a:gd name="connsiteX72" fmla="*/ 1793081 w 1917809"/>
              <a:gd name="connsiteY72" fmla="*/ 735212 h 866181"/>
              <a:gd name="connsiteX73" fmla="*/ 1785937 w 1917809"/>
              <a:gd name="connsiteY73" fmla="*/ 737593 h 866181"/>
              <a:gd name="connsiteX74" fmla="*/ 1771650 w 1917809"/>
              <a:gd name="connsiteY74" fmla="*/ 747118 h 866181"/>
              <a:gd name="connsiteX75" fmla="*/ 1762125 w 1917809"/>
              <a:gd name="connsiteY75" fmla="*/ 759025 h 866181"/>
              <a:gd name="connsiteX76" fmla="*/ 1754981 w 1917809"/>
              <a:gd name="connsiteY76" fmla="*/ 780456 h 866181"/>
              <a:gd name="connsiteX77" fmla="*/ 1752600 w 1917809"/>
              <a:gd name="connsiteY77" fmla="*/ 787600 h 866181"/>
              <a:gd name="connsiteX78" fmla="*/ 1747837 w 1917809"/>
              <a:gd name="connsiteY78" fmla="*/ 794743 h 866181"/>
              <a:gd name="connsiteX79" fmla="*/ 1745456 w 1917809"/>
              <a:gd name="connsiteY79" fmla="*/ 832843 h 866181"/>
              <a:gd name="connsiteX80" fmla="*/ 1743075 w 1917809"/>
              <a:gd name="connsiteY80" fmla="*/ 839987 h 866181"/>
              <a:gd name="connsiteX81" fmla="*/ 1733550 w 1917809"/>
              <a:gd name="connsiteY81" fmla="*/ 854275 h 866181"/>
              <a:gd name="connsiteX82" fmla="*/ 1712119 w 1917809"/>
              <a:gd name="connsiteY82" fmla="*/ 863800 h 866181"/>
              <a:gd name="connsiteX83" fmla="*/ 1704975 w 1917809"/>
              <a:gd name="connsiteY83" fmla="*/ 866181 h 866181"/>
              <a:gd name="connsiteX84" fmla="*/ 1688306 w 1917809"/>
              <a:gd name="connsiteY84" fmla="*/ 863800 h 866181"/>
              <a:gd name="connsiteX85" fmla="*/ 1678781 w 1917809"/>
              <a:gd name="connsiteY85" fmla="*/ 849512 h 866181"/>
              <a:gd name="connsiteX86" fmla="*/ 1674019 w 1917809"/>
              <a:gd name="connsiteY86" fmla="*/ 842368 h 866181"/>
              <a:gd name="connsiteX87" fmla="*/ 1676400 w 1917809"/>
              <a:gd name="connsiteY87" fmla="*/ 806650 h 866181"/>
              <a:gd name="connsiteX88" fmla="*/ 1678781 w 1917809"/>
              <a:gd name="connsiteY88" fmla="*/ 799506 h 866181"/>
              <a:gd name="connsiteX89" fmla="*/ 1676400 w 1917809"/>
              <a:gd name="connsiteY89" fmla="*/ 739975 h 866181"/>
              <a:gd name="connsiteX90" fmla="*/ 1671637 w 1917809"/>
              <a:gd name="connsiteY90" fmla="*/ 725687 h 866181"/>
              <a:gd name="connsiteX91" fmla="*/ 1664494 w 1917809"/>
              <a:gd name="connsiteY91" fmla="*/ 711400 h 866181"/>
              <a:gd name="connsiteX92" fmla="*/ 1657350 w 1917809"/>
              <a:gd name="connsiteY92" fmla="*/ 706637 h 866181"/>
              <a:gd name="connsiteX93" fmla="*/ 1654969 w 1917809"/>
              <a:gd name="connsiteY93" fmla="*/ 699493 h 866181"/>
              <a:gd name="connsiteX94" fmla="*/ 1645444 w 1917809"/>
              <a:gd name="connsiteY94" fmla="*/ 685206 h 866181"/>
              <a:gd name="connsiteX95" fmla="*/ 1643062 w 1917809"/>
              <a:gd name="connsiteY95" fmla="*/ 678062 h 866181"/>
              <a:gd name="connsiteX96" fmla="*/ 1635919 w 1917809"/>
              <a:gd name="connsiteY96" fmla="*/ 673300 h 866181"/>
              <a:gd name="connsiteX97" fmla="*/ 1624012 w 1917809"/>
              <a:gd name="connsiteY97" fmla="*/ 651868 h 866181"/>
              <a:gd name="connsiteX98" fmla="*/ 1619250 w 1917809"/>
              <a:gd name="connsiteY98" fmla="*/ 644725 h 866181"/>
              <a:gd name="connsiteX99" fmla="*/ 1614487 w 1917809"/>
              <a:gd name="connsiteY99" fmla="*/ 637581 h 866181"/>
              <a:gd name="connsiteX100" fmla="*/ 1609725 w 1917809"/>
              <a:gd name="connsiteY100" fmla="*/ 620912 h 866181"/>
              <a:gd name="connsiteX101" fmla="*/ 1604962 w 1917809"/>
              <a:gd name="connsiteY101" fmla="*/ 606625 h 866181"/>
              <a:gd name="connsiteX102" fmla="*/ 1602581 w 1917809"/>
              <a:gd name="connsiteY102" fmla="*/ 599481 h 866181"/>
              <a:gd name="connsiteX103" fmla="*/ 1597819 w 1917809"/>
              <a:gd name="connsiteY103" fmla="*/ 582812 h 866181"/>
              <a:gd name="connsiteX104" fmla="*/ 1590675 w 1917809"/>
              <a:gd name="connsiteY104" fmla="*/ 575668 h 866181"/>
              <a:gd name="connsiteX105" fmla="*/ 1585912 w 1917809"/>
              <a:gd name="connsiteY105" fmla="*/ 568525 h 866181"/>
              <a:gd name="connsiteX106" fmla="*/ 1571625 w 1917809"/>
              <a:gd name="connsiteY106" fmla="*/ 559000 h 866181"/>
              <a:gd name="connsiteX107" fmla="*/ 1557337 w 1917809"/>
              <a:gd name="connsiteY107" fmla="*/ 547093 h 866181"/>
              <a:gd name="connsiteX108" fmla="*/ 1547812 w 1917809"/>
              <a:gd name="connsiteY108" fmla="*/ 537568 h 866181"/>
              <a:gd name="connsiteX109" fmla="*/ 1538287 w 1917809"/>
              <a:gd name="connsiteY109" fmla="*/ 528043 h 866181"/>
              <a:gd name="connsiteX110" fmla="*/ 1526381 w 1917809"/>
              <a:gd name="connsiteY110" fmla="*/ 513756 h 866181"/>
              <a:gd name="connsiteX111" fmla="*/ 1521619 w 1917809"/>
              <a:gd name="connsiteY111" fmla="*/ 506612 h 866181"/>
              <a:gd name="connsiteX112" fmla="*/ 1514475 w 1917809"/>
              <a:gd name="connsiteY112" fmla="*/ 504231 h 866181"/>
              <a:gd name="connsiteX113" fmla="*/ 1502569 w 1917809"/>
              <a:gd name="connsiteY113" fmla="*/ 492325 h 866181"/>
              <a:gd name="connsiteX114" fmla="*/ 1490662 w 1917809"/>
              <a:gd name="connsiteY114" fmla="*/ 478037 h 866181"/>
              <a:gd name="connsiteX115" fmla="*/ 1469231 w 1917809"/>
              <a:gd name="connsiteY115" fmla="*/ 468512 h 866181"/>
              <a:gd name="connsiteX116" fmla="*/ 1231106 w 1917809"/>
              <a:gd name="connsiteY116" fmla="*/ 466131 h 866181"/>
              <a:gd name="connsiteX117" fmla="*/ 1031081 w 1917809"/>
              <a:gd name="connsiteY117" fmla="*/ 456606 h 866181"/>
              <a:gd name="connsiteX118" fmla="*/ 840581 w 1917809"/>
              <a:gd name="connsiteY118" fmla="*/ 454225 h 866181"/>
              <a:gd name="connsiteX119" fmla="*/ 750094 w 1917809"/>
              <a:gd name="connsiteY119" fmla="*/ 451843 h 866181"/>
              <a:gd name="connsiteX120" fmla="*/ 500063 w 1917809"/>
              <a:gd name="connsiteY120" fmla="*/ 458987 h 866181"/>
              <a:gd name="connsiteX121" fmla="*/ 347662 w 1917809"/>
              <a:gd name="connsiteY121" fmla="*/ 478037 h 866181"/>
              <a:gd name="connsiteX122" fmla="*/ 250031 w 1917809"/>
              <a:gd name="connsiteY122" fmla="*/ 508993 h 866181"/>
              <a:gd name="connsiteX123" fmla="*/ 185737 w 1917809"/>
              <a:gd name="connsiteY12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66875 w 1917809"/>
              <a:gd name="connsiteY56" fmla="*/ 556618 h 866181"/>
              <a:gd name="connsiteX57" fmla="*/ 1707356 w 1917809"/>
              <a:gd name="connsiteY57" fmla="*/ 625675 h 866181"/>
              <a:gd name="connsiteX58" fmla="*/ 1735932 w 1917809"/>
              <a:gd name="connsiteY58" fmla="*/ 654249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6900 w 1917809"/>
              <a:gd name="connsiteY64" fmla="*/ 659012 h 866181"/>
              <a:gd name="connsiteX65" fmla="*/ 1864519 w 1917809"/>
              <a:gd name="connsiteY65" fmla="*/ 692350 h 866181"/>
              <a:gd name="connsiteX66" fmla="*/ 1857375 w 1917809"/>
              <a:gd name="connsiteY66" fmla="*/ 699493 h 866181"/>
              <a:gd name="connsiteX67" fmla="*/ 1854994 w 1917809"/>
              <a:gd name="connsiteY67" fmla="*/ 706637 h 866181"/>
              <a:gd name="connsiteX68" fmla="*/ 1840706 w 1917809"/>
              <a:gd name="connsiteY68" fmla="*/ 718543 h 866181"/>
              <a:gd name="connsiteX69" fmla="*/ 1833562 w 1917809"/>
              <a:gd name="connsiteY69" fmla="*/ 720925 h 866181"/>
              <a:gd name="connsiteX70" fmla="*/ 1826419 w 1917809"/>
              <a:gd name="connsiteY70" fmla="*/ 725687 h 866181"/>
              <a:gd name="connsiteX71" fmla="*/ 1793081 w 1917809"/>
              <a:gd name="connsiteY71" fmla="*/ 735212 h 866181"/>
              <a:gd name="connsiteX72" fmla="*/ 1785937 w 1917809"/>
              <a:gd name="connsiteY72" fmla="*/ 737593 h 866181"/>
              <a:gd name="connsiteX73" fmla="*/ 1771650 w 1917809"/>
              <a:gd name="connsiteY73" fmla="*/ 747118 h 866181"/>
              <a:gd name="connsiteX74" fmla="*/ 1762125 w 1917809"/>
              <a:gd name="connsiteY74" fmla="*/ 759025 h 866181"/>
              <a:gd name="connsiteX75" fmla="*/ 1754981 w 1917809"/>
              <a:gd name="connsiteY75" fmla="*/ 780456 h 866181"/>
              <a:gd name="connsiteX76" fmla="*/ 1752600 w 1917809"/>
              <a:gd name="connsiteY76" fmla="*/ 787600 h 866181"/>
              <a:gd name="connsiteX77" fmla="*/ 1747837 w 1917809"/>
              <a:gd name="connsiteY77" fmla="*/ 794743 h 866181"/>
              <a:gd name="connsiteX78" fmla="*/ 1745456 w 1917809"/>
              <a:gd name="connsiteY78" fmla="*/ 832843 h 866181"/>
              <a:gd name="connsiteX79" fmla="*/ 1743075 w 1917809"/>
              <a:gd name="connsiteY79" fmla="*/ 839987 h 866181"/>
              <a:gd name="connsiteX80" fmla="*/ 1733550 w 1917809"/>
              <a:gd name="connsiteY80" fmla="*/ 854275 h 866181"/>
              <a:gd name="connsiteX81" fmla="*/ 1712119 w 1917809"/>
              <a:gd name="connsiteY81" fmla="*/ 863800 h 866181"/>
              <a:gd name="connsiteX82" fmla="*/ 1704975 w 1917809"/>
              <a:gd name="connsiteY82" fmla="*/ 866181 h 866181"/>
              <a:gd name="connsiteX83" fmla="*/ 1688306 w 1917809"/>
              <a:gd name="connsiteY83" fmla="*/ 863800 h 866181"/>
              <a:gd name="connsiteX84" fmla="*/ 1678781 w 1917809"/>
              <a:gd name="connsiteY84" fmla="*/ 849512 h 866181"/>
              <a:gd name="connsiteX85" fmla="*/ 1674019 w 1917809"/>
              <a:gd name="connsiteY85" fmla="*/ 842368 h 866181"/>
              <a:gd name="connsiteX86" fmla="*/ 1676400 w 1917809"/>
              <a:gd name="connsiteY86" fmla="*/ 806650 h 866181"/>
              <a:gd name="connsiteX87" fmla="*/ 1678781 w 1917809"/>
              <a:gd name="connsiteY87" fmla="*/ 799506 h 866181"/>
              <a:gd name="connsiteX88" fmla="*/ 1676400 w 1917809"/>
              <a:gd name="connsiteY88" fmla="*/ 739975 h 866181"/>
              <a:gd name="connsiteX89" fmla="*/ 1671637 w 1917809"/>
              <a:gd name="connsiteY89" fmla="*/ 725687 h 866181"/>
              <a:gd name="connsiteX90" fmla="*/ 1664494 w 1917809"/>
              <a:gd name="connsiteY90" fmla="*/ 711400 h 866181"/>
              <a:gd name="connsiteX91" fmla="*/ 1657350 w 1917809"/>
              <a:gd name="connsiteY91" fmla="*/ 706637 h 866181"/>
              <a:gd name="connsiteX92" fmla="*/ 1654969 w 1917809"/>
              <a:gd name="connsiteY92" fmla="*/ 699493 h 866181"/>
              <a:gd name="connsiteX93" fmla="*/ 1645444 w 1917809"/>
              <a:gd name="connsiteY93" fmla="*/ 685206 h 866181"/>
              <a:gd name="connsiteX94" fmla="*/ 1643062 w 1917809"/>
              <a:gd name="connsiteY94" fmla="*/ 678062 h 866181"/>
              <a:gd name="connsiteX95" fmla="*/ 1635919 w 1917809"/>
              <a:gd name="connsiteY95" fmla="*/ 673300 h 866181"/>
              <a:gd name="connsiteX96" fmla="*/ 1624012 w 1917809"/>
              <a:gd name="connsiteY96" fmla="*/ 651868 h 866181"/>
              <a:gd name="connsiteX97" fmla="*/ 1619250 w 1917809"/>
              <a:gd name="connsiteY97" fmla="*/ 644725 h 866181"/>
              <a:gd name="connsiteX98" fmla="*/ 1614487 w 1917809"/>
              <a:gd name="connsiteY98" fmla="*/ 637581 h 866181"/>
              <a:gd name="connsiteX99" fmla="*/ 1609725 w 1917809"/>
              <a:gd name="connsiteY99" fmla="*/ 620912 h 866181"/>
              <a:gd name="connsiteX100" fmla="*/ 1604962 w 1917809"/>
              <a:gd name="connsiteY100" fmla="*/ 606625 h 866181"/>
              <a:gd name="connsiteX101" fmla="*/ 1602581 w 1917809"/>
              <a:gd name="connsiteY101" fmla="*/ 599481 h 866181"/>
              <a:gd name="connsiteX102" fmla="*/ 1597819 w 1917809"/>
              <a:gd name="connsiteY102" fmla="*/ 582812 h 866181"/>
              <a:gd name="connsiteX103" fmla="*/ 1590675 w 1917809"/>
              <a:gd name="connsiteY103" fmla="*/ 575668 h 866181"/>
              <a:gd name="connsiteX104" fmla="*/ 1585912 w 1917809"/>
              <a:gd name="connsiteY104" fmla="*/ 568525 h 866181"/>
              <a:gd name="connsiteX105" fmla="*/ 1571625 w 1917809"/>
              <a:gd name="connsiteY105" fmla="*/ 559000 h 866181"/>
              <a:gd name="connsiteX106" fmla="*/ 1557337 w 1917809"/>
              <a:gd name="connsiteY106" fmla="*/ 547093 h 866181"/>
              <a:gd name="connsiteX107" fmla="*/ 1547812 w 1917809"/>
              <a:gd name="connsiteY107" fmla="*/ 537568 h 866181"/>
              <a:gd name="connsiteX108" fmla="*/ 1538287 w 1917809"/>
              <a:gd name="connsiteY108" fmla="*/ 528043 h 866181"/>
              <a:gd name="connsiteX109" fmla="*/ 1526381 w 1917809"/>
              <a:gd name="connsiteY109" fmla="*/ 513756 h 866181"/>
              <a:gd name="connsiteX110" fmla="*/ 1521619 w 1917809"/>
              <a:gd name="connsiteY110" fmla="*/ 506612 h 866181"/>
              <a:gd name="connsiteX111" fmla="*/ 1514475 w 1917809"/>
              <a:gd name="connsiteY111" fmla="*/ 504231 h 866181"/>
              <a:gd name="connsiteX112" fmla="*/ 1502569 w 1917809"/>
              <a:gd name="connsiteY112" fmla="*/ 492325 h 866181"/>
              <a:gd name="connsiteX113" fmla="*/ 1490662 w 1917809"/>
              <a:gd name="connsiteY113" fmla="*/ 478037 h 866181"/>
              <a:gd name="connsiteX114" fmla="*/ 1469231 w 1917809"/>
              <a:gd name="connsiteY114" fmla="*/ 468512 h 866181"/>
              <a:gd name="connsiteX115" fmla="*/ 1231106 w 1917809"/>
              <a:gd name="connsiteY115" fmla="*/ 466131 h 866181"/>
              <a:gd name="connsiteX116" fmla="*/ 1031081 w 1917809"/>
              <a:gd name="connsiteY116" fmla="*/ 456606 h 866181"/>
              <a:gd name="connsiteX117" fmla="*/ 840581 w 1917809"/>
              <a:gd name="connsiteY117" fmla="*/ 454225 h 866181"/>
              <a:gd name="connsiteX118" fmla="*/ 750094 w 1917809"/>
              <a:gd name="connsiteY118" fmla="*/ 451843 h 866181"/>
              <a:gd name="connsiteX119" fmla="*/ 500063 w 1917809"/>
              <a:gd name="connsiteY119" fmla="*/ 458987 h 866181"/>
              <a:gd name="connsiteX120" fmla="*/ 347662 w 1917809"/>
              <a:gd name="connsiteY120" fmla="*/ 478037 h 866181"/>
              <a:gd name="connsiteX121" fmla="*/ 250031 w 1917809"/>
              <a:gd name="connsiteY121" fmla="*/ 508993 h 866181"/>
              <a:gd name="connsiteX122" fmla="*/ 185737 w 1917809"/>
              <a:gd name="connsiteY12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5932 w 1917809"/>
              <a:gd name="connsiteY58" fmla="*/ 654249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6900 w 1917809"/>
              <a:gd name="connsiteY64" fmla="*/ 659012 h 866181"/>
              <a:gd name="connsiteX65" fmla="*/ 1864519 w 1917809"/>
              <a:gd name="connsiteY65" fmla="*/ 692350 h 866181"/>
              <a:gd name="connsiteX66" fmla="*/ 1857375 w 1917809"/>
              <a:gd name="connsiteY66" fmla="*/ 699493 h 866181"/>
              <a:gd name="connsiteX67" fmla="*/ 1854994 w 1917809"/>
              <a:gd name="connsiteY67" fmla="*/ 706637 h 866181"/>
              <a:gd name="connsiteX68" fmla="*/ 1840706 w 1917809"/>
              <a:gd name="connsiteY68" fmla="*/ 718543 h 866181"/>
              <a:gd name="connsiteX69" fmla="*/ 1833562 w 1917809"/>
              <a:gd name="connsiteY69" fmla="*/ 720925 h 866181"/>
              <a:gd name="connsiteX70" fmla="*/ 1826419 w 1917809"/>
              <a:gd name="connsiteY70" fmla="*/ 725687 h 866181"/>
              <a:gd name="connsiteX71" fmla="*/ 1793081 w 1917809"/>
              <a:gd name="connsiteY71" fmla="*/ 735212 h 866181"/>
              <a:gd name="connsiteX72" fmla="*/ 1785937 w 1917809"/>
              <a:gd name="connsiteY72" fmla="*/ 737593 h 866181"/>
              <a:gd name="connsiteX73" fmla="*/ 1771650 w 1917809"/>
              <a:gd name="connsiteY73" fmla="*/ 747118 h 866181"/>
              <a:gd name="connsiteX74" fmla="*/ 1762125 w 1917809"/>
              <a:gd name="connsiteY74" fmla="*/ 759025 h 866181"/>
              <a:gd name="connsiteX75" fmla="*/ 1754981 w 1917809"/>
              <a:gd name="connsiteY75" fmla="*/ 780456 h 866181"/>
              <a:gd name="connsiteX76" fmla="*/ 1752600 w 1917809"/>
              <a:gd name="connsiteY76" fmla="*/ 787600 h 866181"/>
              <a:gd name="connsiteX77" fmla="*/ 1747837 w 1917809"/>
              <a:gd name="connsiteY77" fmla="*/ 794743 h 866181"/>
              <a:gd name="connsiteX78" fmla="*/ 1745456 w 1917809"/>
              <a:gd name="connsiteY78" fmla="*/ 832843 h 866181"/>
              <a:gd name="connsiteX79" fmla="*/ 1743075 w 1917809"/>
              <a:gd name="connsiteY79" fmla="*/ 839987 h 866181"/>
              <a:gd name="connsiteX80" fmla="*/ 1733550 w 1917809"/>
              <a:gd name="connsiteY80" fmla="*/ 854275 h 866181"/>
              <a:gd name="connsiteX81" fmla="*/ 1712119 w 1917809"/>
              <a:gd name="connsiteY81" fmla="*/ 863800 h 866181"/>
              <a:gd name="connsiteX82" fmla="*/ 1704975 w 1917809"/>
              <a:gd name="connsiteY82" fmla="*/ 866181 h 866181"/>
              <a:gd name="connsiteX83" fmla="*/ 1688306 w 1917809"/>
              <a:gd name="connsiteY83" fmla="*/ 863800 h 866181"/>
              <a:gd name="connsiteX84" fmla="*/ 1678781 w 1917809"/>
              <a:gd name="connsiteY84" fmla="*/ 849512 h 866181"/>
              <a:gd name="connsiteX85" fmla="*/ 1674019 w 1917809"/>
              <a:gd name="connsiteY85" fmla="*/ 842368 h 866181"/>
              <a:gd name="connsiteX86" fmla="*/ 1676400 w 1917809"/>
              <a:gd name="connsiteY86" fmla="*/ 806650 h 866181"/>
              <a:gd name="connsiteX87" fmla="*/ 1678781 w 1917809"/>
              <a:gd name="connsiteY87" fmla="*/ 799506 h 866181"/>
              <a:gd name="connsiteX88" fmla="*/ 1676400 w 1917809"/>
              <a:gd name="connsiteY88" fmla="*/ 739975 h 866181"/>
              <a:gd name="connsiteX89" fmla="*/ 1671637 w 1917809"/>
              <a:gd name="connsiteY89" fmla="*/ 725687 h 866181"/>
              <a:gd name="connsiteX90" fmla="*/ 1664494 w 1917809"/>
              <a:gd name="connsiteY90" fmla="*/ 711400 h 866181"/>
              <a:gd name="connsiteX91" fmla="*/ 1657350 w 1917809"/>
              <a:gd name="connsiteY91" fmla="*/ 706637 h 866181"/>
              <a:gd name="connsiteX92" fmla="*/ 1654969 w 1917809"/>
              <a:gd name="connsiteY92" fmla="*/ 699493 h 866181"/>
              <a:gd name="connsiteX93" fmla="*/ 1645444 w 1917809"/>
              <a:gd name="connsiteY93" fmla="*/ 685206 h 866181"/>
              <a:gd name="connsiteX94" fmla="*/ 1643062 w 1917809"/>
              <a:gd name="connsiteY94" fmla="*/ 678062 h 866181"/>
              <a:gd name="connsiteX95" fmla="*/ 1635919 w 1917809"/>
              <a:gd name="connsiteY95" fmla="*/ 673300 h 866181"/>
              <a:gd name="connsiteX96" fmla="*/ 1624012 w 1917809"/>
              <a:gd name="connsiteY96" fmla="*/ 651868 h 866181"/>
              <a:gd name="connsiteX97" fmla="*/ 1619250 w 1917809"/>
              <a:gd name="connsiteY97" fmla="*/ 644725 h 866181"/>
              <a:gd name="connsiteX98" fmla="*/ 1614487 w 1917809"/>
              <a:gd name="connsiteY98" fmla="*/ 637581 h 866181"/>
              <a:gd name="connsiteX99" fmla="*/ 1609725 w 1917809"/>
              <a:gd name="connsiteY99" fmla="*/ 620912 h 866181"/>
              <a:gd name="connsiteX100" fmla="*/ 1604962 w 1917809"/>
              <a:gd name="connsiteY100" fmla="*/ 606625 h 866181"/>
              <a:gd name="connsiteX101" fmla="*/ 1602581 w 1917809"/>
              <a:gd name="connsiteY101" fmla="*/ 599481 h 866181"/>
              <a:gd name="connsiteX102" fmla="*/ 1597819 w 1917809"/>
              <a:gd name="connsiteY102" fmla="*/ 582812 h 866181"/>
              <a:gd name="connsiteX103" fmla="*/ 1590675 w 1917809"/>
              <a:gd name="connsiteY103" fmla="*/ 575668 h 866181"/>
              <a:gd name="connsiteX104" fmla="*/ 1585912 w 1917809"/>
              <a:gd name="connsiteY104" fmla="*/ 568525 h 866181"/>
              <a:gd name="connsiteX105" fmla="*/ 1571625 w 1917809"/>
              <a:gd name="connsiteY105" fmla="*/ 559000 h 866181"/>
              <a:gd name="connsiteX106" fmla="*/ 1557337 w 1917809"/>
              <a:gd name="connsiteY106" fmla="*/ 547093 h 866181"/>
              <a:gd name="connsiteX107" fmla="*/ 1547812 w 1917809"/>
              <a:gd name="connsiteY107" fmla="*/ 537568 h 866181"/>
              <a:gd name="connsiteX108" fmla="*/ 1538287 w 1917809"/>
              <a:gd name="connsiteY108" fmla="*/ 528043 h 866181"/>
              <a:gd name="connsiteX109" fmla="*/ 1526381 w 1917809"/>
              <a:gd name="connsiteY109" fmla="*/ 513756 h 866181"/>
              <a:gd name="connsiteX110" fmla="*/ 1521619 w 1917809"/>
              <a:gd name="connsiteY110" fmla="*/ 506612 h 866181"/>
              <a:gd name="connsiteX111" fmla="*/ 1514475 w 1917809"/>
              <a:gd name="connsiteY111" fmla="*/ 504231 h 866181"/>
              <a:gd name="connsiteX112" fmla="*/ 1502569 w 1917809"/>
              <a:gd name="connsiteY112" fmla="*/ 492325 h 866181"/>
              <a:gd name="connsiteX113" fmla="*/ 1490662 w 1917809"/>
              <a:gd name="connsiteY113" fmla="*/ 478037 h 866181"/>
              <a:gd name="connsiteX114" fmla="*/ 1469231 w 1917809"/>
              <a:gd name="connsiteY114" fmla="*/ 468512 h 866181"/>
              <a:gd name="connsiteX115" fmla="*/ 1231106 w 1917809"/>
              <a:gd name="connsiteY115" fmla="*/ 466131 h 866181"/>
              <a:gd name="connsiteX116" fmla="*/ 1031081 w 1917809"/>
              <a:gd name="connsiteY116" fmla="*/ 456606 h 866181"/>
              <a:gd name="connsiteX117" fmla="*/ 840581 w 1917809"/>
              <a:gd name="connsiteY117" fmla="*/ 454225 h 866181"/>
              <a:gd name="connsiteX118" fmla="*/ 750094 w 1917809"/>
              <a:gd name="connsiteY118" fmla="*/ 451843 h 866181"/>
              <a:gd name="connsiteX119" fmla="*/ 500063 w 1917809"/>
              <a:gd name="connsiteY119" fmla="*/ 458987 h 866181"/>
              <a:gd name="connsiteX120" fmla="*/ 347662 w 1917809"/>
              <a:gd name="connsiteY120" fmla="*/ 478037 h 866181"/>
              <a:gd name="connsiteX121" fmla="*/ 250031 w 1917809"/>
              <a:gd name="connsiteY121" fmla="*/ 508993 h 866181"/>
              <a:gd name="connsiteX122" fmla="*/ 185737 w 1917809"/>
              <a:gd name="connsiteY12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6900 w 1917809"/>
              <a:gd name="connsiteY64" fmla="*/ 659012 h 866181"/>
              <a:gd name="connsiteX65" fmla="*/ 1864519 w 1917809"/>
              <a:gd name="connsiteY65" fmla="*/ 692350 h 866181"/>
              <a:gd name="connsiteX66" fmla="*/ 1857375 w 1917809"/>
              <a:gd name="connsiteY66" fmla="*/ 699493 h 866181"/>
              <a:gd name="connsiteX67" fmla="*/ 1854994 w 1917809"/>
              <a:gd name="connsiteY67" fmla="*/ 706637 h 866181"/>
              <a:gd name="connsiteX68" fmla="*/ 1840706 w 1917809"/>
              <a:gd name="connsiteY68" fmla="*/ 718543 h 866181"/>
              <a:gd name="connsiteX69" fmla="*/ 1833562 w 1917809"/>
              <a:gd name="connsiteY69" fmla="*/ 720925 h 866181"/>
              <a:gd name="connsiteX70" fmla="*/ 1826419 w 1917809"/>
              <a:gd name="connsiteY70" fmla="*/ 725687 h 866181"/>
              <a:gd name="connsiteX71" fmla="*/ 1793081 w 1917809"/>
              <a:gd name="connsiteY71" fmla="*/ 735212 h 866181"/>
              <a:gd name="connsiteX72" fmla="*/ 1785937 w 1917809"/>
              <a:gd name="connsiteY72" fmla="*/ 737593 h 866181"/>
              <a:gd name="connsiteX73" fmla="*/ 1771650 w 1917809"/>
              <a:gd name="connsiteY73" fmla="*/ 747118 h 866181"/>
              <a:gd name="connsiteX74" fmla="*/ 1762125 w 1917809"/>
              <a:gd name="connsiteY74" fmla="*/ 759025 h 866181"/>
              <a:gd name="connsiteX75" fmla="*/ 1754981 w 1917809"/>
              <a:gd name="connsiteY75" fmla="*/ 780456 h 866181"/>
              <a:gd name="connsiteX76" fmla="*/ 1752600 w 1917809"/>
              <a:gd name="connsiteY76" fmla="*/ 787600 h 866181"/>
              <a:gd name="connsiteX77" fmla="*/ 1747837 w 1917809"/>
              <a:gd name="connsiteY77" fmla="*/ 794743 h 866181"/>
              <a:gd name="connsiteX78" fmla="*/ 1745456 w 1917809"/>
              <a:gd name="connsiteY78" fmla="*/ 832843 h 866181"/>
              <a:gd name="connsiteX79" fmla="*/ 1743075 w 1917809"/>
              <a:gd name="connsiteY79" fmla="*/ 839987 h 866181"/>
              <a:gd name="connsiteX80" fmla="*/ 1733550 w 1917809"/>
              <a:gd name="connsiteY80" fmla="*/ 854275 h 866181"/>
              <a:gd name="connsiteX81" fmla="*/ 1712119 w 1917809"/>
              <a:gd name="connsiteY81" fmla="*/ 863800 h 866181"/>
              <a:gd name="connsiteX82" fmla="*/ 1704975 w 1917809"/>
              <a:gd name="connsiteY82" fmla="*/ 866181 h 866181"/>
              <a:gd name="connsiteX83" fmla="*/ 1688306 w 1917809"/>
              <a:gd name="connsiteY83" fmla="*/ 863800 h 866181"/>
              <a:gd name="connsiteX84" fmla="*/ 1678781 w 1917809"/>
              <a:gd name="connsiteY84" fmla="*/ 849512 h 866181"/>
              <a:gd name="connsiteX85" fmla="*/ 1674019 w 1917809"/>
              <a:gd name="connsiteY85" fmla="*/ 842368 h 866181"/>
              <a:gd name="connsiteX86" fmla="*/ 1676400 w 1917809"/>
              <a:gd name="connsiteY86" fmla="*/ 806650 h 866181"/>
              <a:gd name="connsiteX87" fmla="*/ 1678781 w 1917809"/>
              <a:gd name="connsiteY87" fmla="*/ 799506 h 866181"/>
              <a:gd name="connsiteX88" fmla="*/ 1676400 w 1917809"/>
              <a:gd name="connsiteY88" fmla="*/ 739975 h 866181"/>
              <a:gd name="connsiteX89" fmla="*/ 1671637 w 1917809"/>
              <a:gd name="connsiteY89" fmla="*/ 725687 h 866181"/>
              <a:gd name="connsiteX90" fmla="*/ 1664494 w 1917809"/>
              <a:gd name="connsiteY90" fmla="*/ 711400 h 866181"/>
              <a:gd name="connsiteX91" fmla="*/ 1657350 w 1917809"/>
              <a:gd name="connsiteY91" fmla="*/ 706637 h 866181"/>
              <a:gd name="connsiteX92" fmla="*/ 1654969 w 1917809"/>
              <a:gd name="connsiteY92" fmla="*/ 699493 h 866181"/>
              <a:gd name="connsiteX93" fmla="*/ 1645444 w 1917809"/>
              <a:gd name="connsiteY93" fmla="*/ 685206 h 866181"/>
              <a:gd name="connsiteX94" fmla="*/ 1643062 w 1917809"/>
              <a:gd name="connsiteY94" fmla="*/ 678062 h 866181"/>
              <a:gd name="connsiteX95" fmla="*/ 1635919 w 1917809"/>
              <a:gd name="connsiteY95" fmla="*/ 673300 h 866181"/>
              <a:gd name="connsiteX96" fmla="*/ 1624012 w 1917809"/>
              <a:gd name="connsiteY96" fmla="*/ 651868 h 866181"/>
              <a:gd name="connsiteX97" fmla="*/ 1619250 w 1917809"/>
              <a:gd name="connsiteY97" fmla="*/ 644725 h 866181"/>
              <a:gd name="connsiteX98" fmla="*/ 1614487 w 1917809"/>
              <a:gd name="connsiteY98" fmla="*/ 637581 h 866181"/>
              <a:gd name="connsiteX99" fmla="*/ 1609725 w 1917809"/>
              <a:gd name="connsiteY99" fmla="*/ 620912 h 866181"/>
              <a:gd name="connsiteX100" fmla="*/ 1604962 w 1917809"/>
              <a:gd name="connsiteY100" fmla="*/ 606625 h 866181"/>
              <a:gd name="connsiteX101" fmla="*/ 1602581 w 1917809"/>
              <a:gd name="connsiteY101" fmla="*/ 599481 h 866181"/>
              <a:gd name="connsiteX102" fmla="*/ 1597819 w 1917809"/>
              <a:gd name="connsiteY102" fmla="*/ 582812 h 866181"/>
              <a:gd name="connsiteX103" fmla="*/ 1590675 w 1917809"/>
              <a:gd name="connsiteY103" fmla="*/ 575668 h 866181"/>
              <a:gd name="connsiteX104" fmla="*/ 1585912 w 1917809"/>
              <a:gd name="connsiteY104" fmla="*/ 568525 h 866181"/>
              <a:gd name="connsiteX105" fmla="*/ 1571625 w 1917809"/>
              <a:gd name="connsiteY105" fmla="*/ 559000 h 866181"/>
              <a:gd name="connsiteX106" fmla="*/ 1557337 w 1917809"/>
              <a:gd name="connsiteY106" fmla="*/ 547093 h 866181"/>
              <a:gd name="connsiteX107" fmla="*/ 1547812 w 1917809"/>
              <a:gd name="connsiteY107" fmla="*/ 537568 h 866181"/>
              <a:gd name="connsiteX108" fmla="*/ 1538287 w 1917809"/>
              <a:gd name="connsiteY108" fmla="*/ 528043 h 866181"/>
              <a:gd name="connsiteX109" fmla="*/ 1526381 w 1917809"/>
              <a:gd name="connsiteY109" fmla="*/ 513756 h 866181"/>
              <a:gd name="connsiteX110" fmla="*/ 1521619 w 1917809"/>
              <a:gd name="connsiteY110" fmla="*/ 506612 h 866181"/>
              <a:gd name="connsiteX111" fmla="*/ 1514475 w 1917809"/>
              <a:gd name="connsiteY111" fmla="*/ 504231 h 866181"/>
              <a:gd name="connsiteX112" fmla="*/ 1502569 w 1917809"/>
              <a:gd name="connsiteY112" fmla="*/ 492325 h 866181"/>
              <a:gd name="connsiteX113" fmla="*/ 1490662 w 1917809"/>
              <a:gd name="connsiteY113" fmla="*/ 478037 h 866181"/>
              <a:gd name="connsiteX114" fmla="*/ 1469231 w 1917809"/>
              <a:gd name="connsiteY114" fmla="*/ 468512 h 866181"/>
              <a:gd name="connsiteX115" fmla="*/ 1231106 w 1917809"/>
              <a:gd name="connsiteY115" fmla="*/ 466131 h 866181"/>
              <a:gd name="connsiteX116" fmla="*/ 1031081 w 1917809"/>
              <a:gd name="connsiteY116" fmla="*/ 456606 h 866181"/>
              <a:gd name="connsiteX117" fmla="*/ 840581 w 1917809"/>
              <a:gd name="connsiteY117" fmla="*/ 454225 h 866181"/>
              <a:gd name="connsiteX118" fmla="*/ 750094 w 1917809"/>
              <a:gd name="connsiteY118" fmla="*/ 451843 h 866181"/>
              <a:gd name="connsiteX119" fmla="*/ 500063 w 1917809"/>
              <a:gd name="connsiteY119" fmla="*/ 458987 h 866181"/>
              <a:gd name="connsiteX120" fmla="*/ 347662 w 1917809"/>
              <a:gd name="connsiteY120" fmla="*/ 478037 h 866181"/>
              <a:gd name="connsiteX121" fmla="*/ 250031 w 1917809"/>
              <a:gd name="connsiteY121" fmla="*/ 508993 h 866181"/>
              <a:gd name="connsiteX122" fmla="*/ 185737 w 1917809"/>
              <a:gd name="connsiteY12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2137 w 1917809"/>
              <a:gd name="connsiteY63" fmla="*/ 651868 h 866181"/>
              <a:gd name="connsiteX64" fmla="*/ 1864519 w 1917809"/>
              <a:gd name="connsiteY64" fmla="*/ 692350 h 866181"/>
              <a:gd name="connsiteX65" fmla="*/ 1857375 w 1917809"/>
              <a:gd name="connsiteY65" fmla="*/ 699493 h 866181"/>
              <a:gd name="connsiteX66" fmla="*/ 1854994 w 1917809"/>
              <a:gd name="connsiteY66" fmla="*/ 706637 h 866181"/>
              <a:gd name="connsiteX67" fmla="*/ 1840706 w 1917809"/>
              <a:gd name="connsiteY67" fmla="*/ 718543 h 866181"/>
              <a:gd name="connsiteX68" fmla="*/ 1833562 w 1917809"/>
              <a:gd name="connsiteY68" fmla="*/ 720925 h 866181"/>
              <a:gd name="connsiteX69" fmla="*/ 1826419 w 1917809"/>
              <a:gd name="connsiteY69" fmla="*/ 725687 h 866181"/>
              <a:gd name="connsiteX70" fmla="*/ 1793081 w 1917809"/>
              <a:gd name="connsiteY70" fmla="*/ 735212 h 866181"/>
              <a:gd name="connsiteX71" fmla="*/ 1785937 w 1917809"/>
              <a:gd name="connsiteY71" fmla="*/ 737593 h 866181"/>
              <a:gd name="connsiteX72" fmla="*/ 1771650 w 1917809"/>
              <a:gd name="connsiteY72" fmla="*/ 747118 h 866181"/>
              <a:gd name="connsiteX73" fmla="*/ 1762125 w 1917809"/>
              <a:gd name="connsiteY73" fmla="*/ 759025 h 866181"/>
              <a:gd name="connsiteX74" fmla="*/ 1754981 w 1917809"/>
              <a:gd name="connsiteY74" fmla="*/ 780456 h 866181"/>
              <a:gd name="connsiteX75" fmla="*/ 1752600 w 1917809"/>
              <a:gd name="connsiteY75" fmla="*/ 787600 h 866181"/>
              <a:gd name="connsiteX76" fmla="*/ 1747837 w 1917809"/>
              <a:gd name="connsiteY76" fmla="*/ 794743 h 866181"/>
              <a:gd name="connsiteX77" fmla="*/ 1745456 w 1917809"/>
              <a:gd name="connsiteY77" fmla="*/ 832843 h 866181"/>
              <a:gd name="connsiteX78" fmla="*/ 1743075 w 1917809"/>
              <a:gd name="connsiteY78" fmla="*/ 839987 h 866181"/>
              <a:gd name="connsiteX79" fmla="*/ 1733550 w 1917809"/>
              <a:gd name="connsiteY79" fmla="*/ 854275 h 866181"/>
              <a:gd name="connsiteX80" fmla="*/ 1712119 w 1917809"/>
              <a:gd name="connsiteY80" fmla="*/ 863800 h 866181"/>
              <a:gd name="connsiteX81" fmla="*/ 1704975 w 1917809"/>
              <a:gd name="connsiteY81" fmla="*/ 866181 h 866181"/>
              <a:gd name="connsiteX82" fmla="*/ 1688306 w 1917809"/>
              <a:gd name="connsiteY82" fmla="*/ 863800 h 866181"/>
              <a:gd name="connsiteX83" fmla="*/ 1678781 w 1917809"/>
              <a:gd name="connsiteY83" fmla="*/ 849512 h 866181"/>
              <a:gd name="connsiteX84" fmla="*/ 1674019 w 1917809"/>
              <a:gd name="connsiteY84" fmla="*/ 842368 h 866181"/>
              <a:gd name="connsiteX85" fmla="*/ 1676400 w 1917809"/>
              <a:gd name="connsiteY85" fmla="*/ 806650 h 866181"/>
              <a:gd name="connsiteX86" fmla="*/ 1678781 w 1917809"/>
              <a:gd name="connsiteY86" fmla="*/ 799506 h 866181"/>
              <a:gd name="connsiteX87" fmla="*/ 1676400 w 1917809"/>
              <a:gd name="connsiteY87" fmla="*/ 739975 h 866181"/>
              <a:gd name="connsiteX88" fmla="*/ 1671637 w 1917809"/>
              <a:gd name="connsiteY88" fmla="*/ 725687 h 866181"/>
              <a:gd name="connsiteX89" fmla="*/ 1664494 w 1917809"/>
              <a:gd name="connsiteY89" fmla="*/ 711400 h 866181"/>
              <a:gd name="connsiteX90" fmla="*/ 1657350 w 1917809"/>
              <a:gd name="connsiteY90" fmla="*/ 706637 h 866181"/>
              <a:gd name="connsiteX91" fmla="*/ 1654969 w 1917809"/>
              <a:gd name="connsiteY91" fmla="*/ 699493 h 866181"/>
              <a:gd name="connsiteX92" fmla="*/ 1645444 w 1917809"/>
              <a:gd name="connsiteY92" fmla="*/ 685206 h 866181"/>
              <a:gd name="connsiteX93" fmla="*/ 1643062 w 1917809"/>
              <a:gd name="connsiteY93" fmla="*/ 678062 h 866181"/>
              <a:gd name="connsiteX94" fmla="*/ 1635919 w 1917809"/>
              <a:gd name="connsiteY94" fmla="*/ 673300 h 866181"/>
              <a:gd name="connsiteX95" fmla="*/ 1624012 w 1917809"/>
              <a:gd name="connsiteY95" fmla="*/ 651868 h 866181"/>
              <a:gd name="connsiteX96" fmla="*/ 1619250 w 1917809"/>
              <a:gd name="connsiteY96" fmla="*/ 644725 h 866181"/>
              <a:gd name="connsiteX97" fmla="*/ 1614487 w 1917809"/>
              <a:gd name="connsiteY97" fmla="*/ 637581 h 866181"/>
              <a:gd name="connsiteX98" fmla="*/ 1609725 w 1917809"/>
              <a:gd name="connsiteY98" fmla="*/ 620912 h 866181"/>
              <a:gd name="connsiteX99" fmla="*/ 1604962 w 1917809"/>
              <a:gd name="connsiteY99" fmla="*/ 606625 h 866181"/>
              <a:gd name="connsiteX100" fmla="*/ 1602581 w 1917809"/>
              <a:gd name="connsiteY100" fmla="*/ 599481 h 866181"/>
              <a:gd name="connsiteX101" fmla="*/ 1597819 w 1917809"/>
              <a:gd name="connsiteY101" fmla="*/ 582812 h 866181"/>
              <a:gd name="connsiteX102" fmla="*/ 1590675 w 1917809"/>
              <a:gd name="connsiteY102" fmla="*/ 575668 h 866181"/>
              <a:gd name="connsiteX103" fmla="*/ 1585912 w 1917809"/>
              <a:gd name="connsiteY103" fmla="*/ 568525 h 866181"/>
              <a:gd name="connsiteX104" fmla="*/ 1571625 w 1917809"/>
              <a:gd name="connsiteY104" fmla="*/ 559000 h 866181"/>
              <a:gd name="connsiteX105" fmla="*/ 1557337 w 1917809"/>
              <a:gd name="connsiteY105" fmla="*/ 547093 h 866181"/>
              <a:gd name="connsiteX106" fmla="*/ 1547812 w 1917809"/>
              <a:gd name="connsiteY106" fmla="*/ 537568 h 866181"/>
              <a:gd name="connsiteX107" fmla="*/ 1538287 w 1917809"/>
              <a:gd name="connsiteY107" fmla="*/ 528043 h 866181"/>
              <a:gd name="connsiteX108" fmla="*/ 1526381 w 1917809"/>
              <a:gd name="connsiteY108" fmla="*/ 513756 h 866181"/>
              <a:gd name="connsiteX109" fmla="*/ 1521619 w 1917809"/>
              <a:gd name="connsiteY109" fmla="*/ 506612 h 866181"/>
              <a:gd name="connsiteX110" fmla="*/ 1514475 w 1917809"/>
              <a:gd name="connsiteY110" fmla="*/ 504231 h 866181"/>
              <a:gd name="connsiteX111" fmla="*/ 1502569 w 1917809"/>
              <a:gd name="connsiteY111" fmla="*/ 492325 h 866181"/>
              <a:gd name="connsiteX112" fmla="*/ 1490662 w 1917809"/>
              <a:gd name="connsiteY112" fmla="*/ 478037 h 866181"/>
              <a:gd name="connsiteX113" fmla="*/ 1469231 w 1917809"/>
              <a:gd name="connsiteY113" fmla="*/ 468512 h 866181"/>
              <a:gd name="connsiteX114" fmla="*/ 1231106 w 1917809"/>
              <a:gd name="connsiteY114" fmla="*/ 466131 h 866181"/>
              <a:gd name="connsiteX115" fmla="*/ 1031081 w 1917809"/>
              <a:gd name="connsiteY115" fmla="*/ 456606 h 866181"/>
              <a:gd name="connsiteX116" fmla="*/ 840581 w 1917809"/>
              <a:gd name="connsiteY116" fmla="*/ 454225 h 866181"/>
              <a:gd name="connsiteX117" fmla="*/ 750094 w 1917809"/>
              <a:gd name="connsiteY117" fmla="*/ 451843 h 866181"/>
              <a:gd name="connsiteX118" fmla="*/ 500063 w 1917809"/>
              <a:gd name="connsiteY118" fmla="*/ 458987 h 866181"/>
              <a:gd name="connsiteX119" fmla="*/ 347662 w 1917809"/>
              <a:gd name="connsiteY119" fmla="*/ 478037 h 866181"/>
              <a:gd name="connsiteX120" fmla="*/ 250031 w 1917809"/>
              <a:gd name="connsiteY120" fmla="*/ 508993 h 866181"/>
              <a:gd name="connsiteX121" fmla="*/ 185737 w 1917809"/>
              <a:gd name="connsiteY121"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59756 w 1917809"/>
              <a:gd name="connsiteY62" fmla="*/ 644725 h 866181"/>
              <a:gd name="connsiteX63" fmla="*/ 1864519 w 1917809"/>
              <a:gd name="connsiteY63" fmla="*/ 692350 h 866181"/>
              <a:gd name="connsiteX64" fmla="*/ 1857375 w 1917809"/>
              <a:gd name="connsiteY64" fmla="*/ 699493 h 866181"/>
              <a:gd name="connsiteX65" fmla="*/ 1854994 w 1917809"/>
              <a:gd name="connsiteY65" fmla="*/ 706637 h 866181"/>
              <a:gd name="connsiteX66" fmla="*/ 1840706 w 1917809"/>
              <a:gd name="connsiteY66" fmla="*/ 718543 h 866181"/>
              <a:gd name="connsiteX67" fmla="*/ 1833562 w 1917809"/>
              <a:gd name="connsiteY67" fmla="*/ 720925 h 866181"/>
              <a:gd name="connsiteX68" fmla="*/ 1826419 w 1917809"/>
              <a:gd name="connsiteY68" fmla="*/ 725687 h 866181"/>
              <a:gd name="connsiteX69" fmla="*/ 1793081 w 1917809"/>
              <a:gd name="connsiteY69" fmla="*/ 735212 h 866181"/>
              <a:gd name="connsiteX70" fmla="*/ 1785937 w 1917809"/>
              <a:gd name="connsiteY70" fmla="*/ 737593 h 866181"/>
              <a:gd name="connsiteX71" fmla="*/ 1771650 w 1917809"/>
              <a:gd name="connsiteY71" fmla="*/ 747118 h 866181"/>
              <a:gd name="connsiteX72" fmla="*/ 1762125 w 1917809"/>
              <a:gd name="connsiteY72" fmla="*/ 759025 h 866181"/>
              <a:gd name="connsiteX73" fmla="*/ 1754981 w 1917809"/>
              <a:gd name="connsiteY73" fmla="*/ 780456 h 866181"/>
              <a:gd name="connsiteX74" fmla="*/ 1752600 w 1917809"/>
              <a:gd name="connsiteY74" fmla="*/ 787600 h 866181"/>
              <a:gd name="connsiteX75" fmla="*/ 1747837 w 1917809"/>
              <a:gd name="connsiteY75" fmla="*/ 794743 h 866181"/>
              <a:gd name="connsiteX76" fmla="*/ 1745456 w 1917809"/>
              <a:gd name="connsiteY76" fmla="*/ 832843 h 866181"/>
              <a:gd name="connsiteX77" fmla="*/ 1743075 w 1917809"/>
              <a:gd name="connsiteY77" fmla="*/ 839987 h 866181"/>
              <a:gd name="connsiteX78" fmla="*/ 1733550 w 1917809"/>
              <a:gd name="connsiteY78" fmla="*/ 854275 h 866181"/>
              <a:gd name="connsiteX79" fmla="*/ 1712119 w 1917809"/>
              <a:gd name="connsiteY79" fmla="*/ 863800 h 866181"/>
              <a:gd name="connsiteX80" fmla="*/ 1704975 w 1917809"/>
              <a:gd name="connsiteY80" fmla="*/ 866181 h 866181"/>
              <a:gd name="connsiteX81" fmla="*/ 1688306 w 1917809"/>
              <a:gd name="connsiteY81" fmla="*/ 863800 h 866181"/>
              <a:gd name="connsiteX82" fmla="*/ 1678781 w 1917809"/>
              <a:gd name="connsiteY82" fmla="*/ 849512 h 866181"/>
              <a:gd name="connsiteX83" fmla="*/ 1674019 w 1917809"/>
              <a:gd name="connsiteY83" fmla="*/ 842368 h 866181"/>
              <a:gd name="connsiteX84" fmla="*/ 1676400 w 1917809"/>
              <a:gd name="connsiteY84" fmla="*/ 806650 h 866181"/>
              <a:gd name="connsiteX85" fmla="*/ 1678781 w 1917809"/>
              <a:gd name="connsiteY85" fmla="*/ 799506 h 866181"/>
              <a:gd name="connsiteX86" fmla="*/ 1676400 w 1917809"/>
              <a:gd name="connsiteY86" fmla="*/ 739975 h 866181"/>
              <a:gd name="connsiteX87" fmla="*/ 1671637 w 1917809"/>
              <a:gd name="connsiteY87" fmla="*/ 725687 h 866181"/>
              <a:gd name="connsiteX88" fmla="*/ 1664494 w 1917809"/>
              <a:gd name="connsiteY88" fmla="*/ 711400 h 866181"/>
              <a:gd name="connsiteX89" fmla="*/ 1657350 w 1917809"/>
              <a:gd name="connsiteY89" fmla="*/ 706637 h 866181"/>
              <a:gd name="connsiteX90" fmla="*/ 1654969 w 1917809"/>
              <a:gd name="connsiteY90" fmla="*/ 699493 h 866181"/>
              <a:gd name="connsiteX91" fmla="*/ 1645444 w 1917809"/>
              <a:gd name="connsiteY91" fmla="*/ 685206 h 866181"/>
              <a:gd name="connsiteX92" fmla="*/ 1643062 w 1917809"/>
              <a:gd name="connsiteY92" fmla="*/ 678062 h 866181"/>
              <a:gd name="connsiteX93" fmla="*/ 1635919 w 1917809"/>
              <a:gd name="connsiteY93" fmla="*/ 673300 h 866181"/>
              <a:gd name="connsiteX94" fmla="*/ 1624012 w 1917809"/>
              <a:gd name="connsiteY94" fmla="*/ 651868 h 866181"/>
              <a:gd name="connsiteX95" fmla="*/ 1619250 w 1917809"/>
              <a:gd name="connsiteY95" fmla="*/ 644725 h 866181"/>
              <a:gd name="connsiteX96" fmla="*/ 1614487 w 1917809"/>
              <a:gd name="connsiteY96" fmla="*/ 637581 h 866181"/>
              <a:gd name="connsiteX97" fmla="*/ 1609725 w 1917809"/>
              <a:gd name="connsiteY97" fmla="*/ 620912 h 866181"/>
              <a:gd name="connsiteX98" fmla="*/ 1604962 w 1917809"/>
              <a:gd name="connsiteY98" fmla="*/ 606625 h 866181"/>
              <a:gd name="connsiteX99" fmla="*/ 1602581 w 1917809"/>
              <a:gd name="connsiteY99" fmla="*/ 599481 h 866181"/>
              <a:gd name="connsiteX100" fmla="*/ 1597819 w 1917809"/>
              <a:gd name="connsiteY100" fmla="*/ 582812 h 866181"/>
              <a:gd name="connsiteX101" fmla="*/ 1590675 w 1917809"/>
              <a:gd name="connsiteY101" fmla="*/ 575668 h 866181"/>
              <a:gd name="connsiteX102" fmla="*/ 1585912 w 1917809"/>
              <a:gd name="connsiteY102" fmla="*/ 568525 h 866181"/>
              <a:gd name="connsiteX103" fmla="*/ 1571625 w 1917809"/>
              <a:gd name="connsiteY103" fmla="*/ 559000 h 866181"/>
              <a:gd name="connsiteX104" fmla="*/ 1557337 w 1917809"/>
              <a:gd name="connsiteY104" fmla="*/ 547093 h 866181"/>
              <a:gd name="connsiteX105" fmla="*/ 1547812 w 1917809"/>
              <a:gd name="connsiteY105" fmla="*/ 537568 h 866181"/>
              <a:gd name="connsiteX106" fmla="*/ 1538287 w 1917809"/>
              <a:gd name="connsiteY106" fmla="*/ 528043 h 866181"/>
              <a:gd name="connsiteX107" fmla="*/ 1526381 w 1917809"/>
              <a:gd name="connsiteY107" fmla="*/ 513756 h 866181"/>
              <a:gd name="connsiteX108" fmla="*/ 1521619 w 1917809"/>
              <a:gd name="connsiteY108" fmla="*/ 506612 h 866181"/>
              <a:gd name="connsiteX109" fmla="*/ 1514475 w 1917809"/>
              <a:gd name="connsiteY109" fmla="*/ 504231 h 866181"/>
              <a:gd name="connsiteX110" fmla="*/ 1502569 w 1917809"/>
              <a:gd name="connsiteY110" fmla="*/ 492325 h 866181"/>
              <a:gd name="connsiteX111" fmla="*/ 1490662 w 1917809"/>
              <a:gd name="connsiteY111" fmla="*/ 478037 h 866181"/>
              <a:gd name="connsiteX112" fmla="*/ 1469231 w 1917809"/>
              <a:gd name="connsiteY112" fmla="*/ 468512 h 866181"/>
              <a:gd name="connsiteX113" fmla="*/ 1231106 w 1917809"/>
              <a:gd name="connsiteY113" fmla="*/ 466131 h 866181"/>
              <a:gd name="connsiteX114" fmla="*/ 1031081 w 1917809"/>
              <a:gd name="connsiteY114" fmla="*/ 456606 h 866181"/>
              <a:gd name="connsiteX115" fmla="*/ 840581 w 1917809"/>
              <a:gd name="connsiteY115" fmla="*/ 454225 h 866181"/>
              <a:gd name="connsiteX116" fmla="*/ 750094 w 1917809"/>
              <a:gd name="connsiteY116" fmla="*/ 451843 h 866181"/>
              <a:gd name="connsiteX117" fmla="*/ 500063 w 1917809"/>
              <a:gd name="connsiteY117" fmla="*/ 458987 h 866181"/>
              <a:gd name="connsiteX118" fmla="*/ 347662 w 1917809"/>
              <a:gd name="connsiteY118" fmla="*/ 478037 h 866181"/>
              <a:gd name="connsiteX119" fmla="*/ 250031 w 1917809"/>
              <a:gd name="connsiteY119" fmla="*/ 508993 h 866181"/>
              <a:gd name="connsiteX120" fmla="*/ 185737 w 1917809"/>
              <a:gd name="connsiteY12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7375 w 1917809"/>
              <a:gd name="connsiteY64" fmla="*/ 699493 h 866181"/>
              <a:gd name="connsiteX65" fmla="*/ 1854994 w 1917809"/>
              <a:gd name="connsiteY65" fmla="*/ 706637 h 866181"/>
              <a:gd name="connsiteX66" fmla="*/ 1840706 w 1917809"/>
              <a:gd name="connsiteY66" fmla="*/ 718543 h 866181"/>
              <a:gd name="connsiteX67" fmla="*/ 1833562 w 1917809"/>
              <a:gd name="connsiteY67" fmla="*/ 720925 h 866181"/>
              <a:gd name="connsiteX68" fmla="*/ 1826419 w 1917809"/>
              <a:gd name="connsiteY68" fmla="*/ 725687 h 866181"/>
              <a:gd name="connsiteX69" fmla="*/ 1793081 w 1917809"/>
              <a:gd name="connsiteY69" fmla="*/ 735212 h 866181"/>
              <a:gd name="connsiteX70" fmla="*/ 1785937 w 1917809"/>
              <a:gd name="connsiteY70" fmla="*/ 737593 h 866181"/>
              <a:gd name="connsiteX71" fmla="*/ 1771650 w 1917809"/>
              <a:gd name="connsiteY71" fmla="*/ 747118 h 866181"/>
              <a:gd name="connsiteX72" fmla="*/ 1762125 w 1917809"/>
              <a:gd name="connsiteY72" fmla="*/ 759025 h 866181"/>
              <a:gd name="connsiteX73" fmla="*/ 1754981 w 1917809"/>
              <a:gd name="connsiteY73" fmla="*/ 780456 h 866181"/>
              <a:gd name="connsiteX74" fmla="*/ 1752600 w 1917809"/>
              <a:gd name="connsiteY74" fmla="*/ 787600 h 866181"/>
              <a:gd name="connsiteX75" fmla="*/ 1747837 w 1917809"/>
              <a:gd name="connsiteY75" fmla="*/ 794743 h 866181"/>
              <a:gd name="connsiteX76" fmla="*/ 1745456 w 1917809"/>
              <a:gd name="connsiteY76" fmla="*/ 832843 h 866181"/>
              <a:gd name="connsiteX77" fmla="*/ 1743075 w 1917809"/>
              <a:gd name="connsiteY77" fmla="*/ 839987 h 866181"/>
              <a:gd name="connsiteX78" fmla="*/ 1733550 w 1917809"/>
              <a:gd name="connsiteY78" fmla="*/ 854275 h 866181"/>
              <a:gd name="connsiteX79" fmla="*/ 1712119 w 1917809"/>
              <a:gd name="connsiteY79" fmla="*/ 863800 h 866181"/>
              <a:gd name="connsiteX80" fmla="*/ 1704975 w 1917809"/>
              <a:gd name="connsiteY80" fmla="*/ 866181 h 866181"/>
              <a:gd name="connsiteX81" fmla="*/ 1688306 w 1917809"/>
              <a:gd name="connsiteY81" fmla="*/ 863800 h 866181"/>
              <a:gd name="connsiteX82" fmla="*/ 1678781 w 1917809"/>
              <a:gd name="connsiteY82" fmla="*/ 849512 h 866181"/>
              <a:gd name="connsiteX83" fmla="*/ 1674019 w 1917809"/>
              <a:gd name="connsiteY83" fmla="*/ 842368 h 866181"/>
              <a:gd name="connsiteX84" fmla="*/ 1676400 w 1917809"/>
              <a:gd name="connsiteY84" fmla="*/ 806650 h 866181"/>
              <a:gd name="connsiteX85" fmla="*/ 1678781 w 1917809"/>
              <a:gd name="connsiteY85" fmla="*/ 799506 h 866181"/>
              <a:gd name="connsiteX86" fmla="*/ 1676400 w 1917809"/>
              <a:gd name="connsiteY86" fmla="*/ 739975 h 866181"/>
              <a:gd name="connsiteX87" fmla="*/ 1671637 w 1917809"/>
              <a:gd name="connsiteY87" fmla="*/ 725687 h 866181"/>
              <a:gd name="connsiteX88" fmla="*/ 1664494 w 1917809"/>
              <a:gd name="connsiteY88" fmla="*/ 711400 h 866181"/>
              <a:gd name="connsiteX89" fmla="*/ 1657350 w 1917809"/>
              <a:gd name="connsiteY89" fmla="*/ 706637 h 866181"/>
              <a:gd name="connsiteX90" fmla="*/ 1654969 w 1917809"/>
              <a:gd name="connsiteY90" fmla="*/ 699493 h 866181"/>
              <a:gd name="connsiteX91" fmla="*/ 1645444 w 1917809"/>
              <a:gd name="connsiteY91" fmla="*/ 685206 h 866181"/>
              <a:gd name="connsiteX92" fmla="*/ 1643062 w 1917809"/>
              <a:gd name="connsiteY92" fmla="*/ 678062 h 866181"/>
              <a:gd name="connsiteX93" fmla="*/ 1635919 w 1917809"/>
              <a:gd name="connsiteY93" fmla="*/ 673300 h 866181"/>
              <a:gd name="connsiteX94" fmla="*/ 1624012 w 1917809"/>
              <a:gd name="connsiteY94" fmla="*/ 651868 h 866181"/>
              <a:gd name="connsiteX95" fmla="*/ 1619250 w 1917809"/>
              <a:gd name="connsiteY95" fmla="*/ 644725 h 866181"/>
              <a:gd name="connsiteX96" fmla="*/ 1614487 w 1917809"/>
              <a:gd name="connsiteY96" fmla="*/ 637581 h 866181"/>
              <a:gd name="connsiteX97" fmla="*/ 1609725 w 1917809"/>
              <a:gd name="connsiteY97" fmla="*/ 620912 h 866181"/>
              <a:gd name="connsiteX98" fmla="*/ 1604962 w 1917809"/>
              <a:gd name="connsiteY98" fmla="*/ 606625 h 866181"/>
              <a:gd name="connsiteX99" fmla="*/ 1602581 w 1917809"/>
              <a:gd name="connsiteY99" fmla="*/ 599481 h 866181"/>
              <a:gd name="connsiteX100" fmla="*/ 1597819 w 1917809"/>
              <a:gd name="connsiteY100" fmla="*/ 582812 h 866181"/>
              <a:gd name="connsiteX101" fmla="*/ 1590675 w 1917809"/>
              <a:gd name="connsiteY101" fmla="*/ 575668 h 866181"/>
              <a:gd name="connsiteX102" fmla="*/ 1585912 w 1917809"/>
              <a:gd name="connsiteY102" fmla="*/ 568525 h 866181"/>
              <a:gd name="connsiteX103" fmla="*/ 1571625 w 1917809"/>
              <a:gd name="connsiteY103" fmla="*/ 559000 h 866181"/>
              <a:gd name="connsiteX104" fmla="*/ 1557337 w 1917809"/>
              <a:gd name="connsiteY104" fmla="*/ 547093 h 866181"/>
              <a:gd name="connsiteX105" fmla="*/ 1547812 w 1917809"/>
              <a:gd name="connsiteY105" fmla="*/ 537568 h 866181"/>
              <a:gd name="connsiteX106" fmla="*/ 1538287 w 1917809"/>
              <a:gd name="connsiteY106" fmla="*/ 528043 h 866181"/>
              <a:gd name="connsiteX107" fmla="*/ 1526381 w 1917809"/>
              <a:gd name="connsiteY107" fmla="*/ 513756 h 866181"/>
              <a:gd name="connsiteX108" fmla="*/ 1521619 w 1917809"/>
              <a:gd name="connsiteY108" fmla="*/ 506612 h 866181"/>
              <a:gd name="connsiteX109" fmla="*/ 1514475 w 1917809"/>
              <a:gd name="connsiteY109" fmla="*/ 504231 h 866181"/>
              <a:gd name="connsiteX110" fmla="*/ 1502569 w 1917809"/>
              <a:gd name="connsiteY110" fmla="*/ 492325 h 866181"/>
              <a:gd name="connsiteX111" fmla="*/ 1490662 w 1917809"/>
              <a:gd name="connsiteY111" fmla="*/ 478037 h 866181"/>
              <a:gd name="connsiteX112" fmla="*/ 1469231 w 1917809"/>
              <a:gd name="connsiteY112" fmla="*/ 468512 h 866181"/>
              <a:gd name="connsiteX113" fmla="*/ 1231106 w 1917809"/>
              <a:gd name="connsiteY113" fmla="*/ 466131 h 866181"/>
              <a:gd name="connsiteX114" fmla="*/ 1031081 w 1917809"/>
              <a:gd name="connsiteY114" fmla="*/ 456606 h 866181"/>
              <a:gd name="connsiteX115" fmla="*/ 840581 w 1917809"/>
              <a:gd name="connsiteY115" fmla="*/ 454225 h 866181"/>
              <a:gd name="connsiteX116" fmla="*/ 750094 w 1917809"/>
              <a:gd name="connsiteY116" fmla="*/ 451843 h 866181"/>
              <a:gd name="connsiteX117" fmla="*/ 500063 w 1917809"/>
              <a:gd name="connsiteY117" fmla="*/ 458987 h 866181"/>
              <a:gd name="connsiteX118" fmla="*/ 347662 w 1917809"/>
              <a:gd name="connsiteY118" fmla="*/ 478037 h 866181"/>
              <a:gd name="connsiteX119" fmla="*/ 250031 w 1917809"/>
              <a:gd name="connsiteY119" fmla="*/ 508993 h 866181"/>
              <a:gd name="connsiteX120" fmla="*/ 185737 w 1917809"/>
              <a:gd name="connsiteY12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40706 w 1917809"/>
              <a:gd name="connsiteY65" fmla="*/ 718543 h 866181"/>
              <a:gd name="connsiteX66" fmla="*/ 1833562 w 1917809"/>
              <a:gd name="connsiteY66" fmla="*/ 720925 h 866181"/>
              <a:gd name="connsiteX67" fmla="*/ 1826419 w 1917809"/>
              <a:gd name="connsiteY67" fmla="*/ 725687 h 866181"/>
              <a:gd name="connsiteX68" fmla="*/ 1793081 w 1917809"/>
              <a:gd name="connsiteY68" fmla="*/ 735212 h 866181"/>
              <a:gd name="connsiteX69" fmla="*/ 1785937 w 1917809"/>
              <a:gd name="connsiteY69" fmla="*/ 737593 h 866181"/>
              <a:gd name="connsiteX70" fmla="*/ 1771650 w 1917809"/>
              <a:gd name="connsiteY70" fmla="*/ 747118 h 866181"/>
              <a:gd name="connsiteX71" fmla="*/ 1762125 w 1917809"/>
              <a:gd name="connsiteY71" fmla="*/ 759025 h 866181"/>
              <a:gd name="connsiteX72" fmla="*/ 1754981 w 1917809"/>
              <a:gd name="connsiteY72" fmla="*/ 780456 h 866181"/>
              <a:gd name="connsiteX73" fmla="*/ 1752600 w 1917809"/>
              <a:gd name="connsiteY73" fmla="*/ 787600 h 866181"/>
              <a:gd name="connsiteX74" fmla="*/ 1747837 w 1917809"/>
              <a:gd name="connsiteY74" fmla="*/ 794743 h 866181"/>
              <a:gd name="connsiteX75" fmla="*/ 1745456 w 1917809"/>
              <a:gd name="connsiteY75" fmla="*/ 832843 h 866181"/>
              <a:gd name="connsiteX76" fmla="*/ 1743075 w 1917809"/>
              <a:gd name="connsiteY76" fmla="*/ 839987 h 866181"/>
              <a:gd name="connsiteX77" fmla="*/ 1733550 w 1917809"/>
              <a:gd name="connsiteY77" fmla="*/ 854275 h 866181"/>
              <a:gd name="connsiteX78" fmla="*/ 1712119 w 1917809"/>
              <a:gd name="connsiteY78" fmla="*/ 863800 h 866181"/>
              <a:gd name="connsiteX79" fmla="*/ 1704975 w 1917809"/>
              <a:gd name="connsiteY79" fmla="*/ 866181 h 866181"/>
              <a:gd name="connsiteX80" fmla="*/ 1688306 w 1917809"/>
              <a:gd name="connsiteY80" fmla="*/ 863800 h 866181"/>
              <a:gd name="connsiteX81" fmla="*/ 1678781 w 1917809"/>
              <a:gd name="connsiteY81" fmla="*/ 849512 h 866181"/>
              <a:gd name="connsiteX82" fmla="*/ 1674019 w 1917809"/>
              <a:gd name="connsiteY82" fmla="*/ 842368 h 866181"/>
              <a:gd name="connsiteX83" fmla="*/ 1676400 w 1917809"/>
              <a:gd name="connsiteY83" fmla="*/ 806650 h 866181"/>
              <a:gd name="connsiteX84" fmla="*/ 1678781 w 1917809"/>
              <a:gd name="connsiteY84" fmla="*/ 799506 h 866181"/>
              <a:gd name="connsiteX85" fmla="*/ 1676400 w 1917809"/>
              <a:gd name="connsiteY85" fmla="*/ 739975 h 866181"/>
              <a:gd name="connsiteX86" fmla="*/ 1671637 w 1917809"/>
              <a:gd name="connsiteY86" fmla="*/ 725687 h 866181"/>
              <a:gd name="connsiteX87" fmla="*/ 1664494 w 1917809"/>
              <a:gd name="connsiteY87" fmla="*/ 711400 h 866181"/>
              <a:gd name="connsiteX88" fmla="*/ 1657350 w 1917809"/>
              <a:gd name="connsiteY88" fmla="*/ 706637 h 866181"/>
              <a:gd name="connsiteX89" fmla="*/ 1654969 w 1917809"/>
              <a:gd name="connsiteY89" fmla="*/ 699493 h 866181"/>
              <a:gd name="connsiteX90" fmla="*/ 1645444 w 1917809"/>
              <a:gd name="connsiteY90" fmla="*/ 685206 h 866181"/>
              <a:gd name="connsiteX91" fmla="*/ 1643062 w 1917809"/>
              <a:gd name="connsiteY91" fmla="*/ 678062 h 866181"/>
              <a:gd name="connsiteX92" fmla="*/ 1635919 w 1917809"/>
              <a:gd name="connsiteY92" fmla="*/ 673300 h 866181"/>
              <a:gd name="connsiteX93" fmla="*/ 1624012 w 1917809"/>
              <a:gd name="connsiteY93" fmla="*/ 651868 h 866181"/>
              <a:gd name="connsiteX94" fmla="*/ 1619250 w 1917809"/>
              <a:gd name="connsiteY94" fmla="*/ 644725 h 866181"/>
              <a:gd name="connsiteX95" fmla="*/ 1614487 w 1917809"/>
              <a:gd name="connsiteY95" fmla="*/ 637581 h 866181"/>
              <a:gd name="connsiteX96" fmla="*/ 1609725 w 1917809"/>
              <a:gd name="connsiteY96" fmla="*/ 620912 h 866181"/>
              <a:gd name="connsiteX97" fmla="*/ 1604962 w 1917809"/>
              <a:gd name="connsiteY97" fmla="*/ 606625 h 866181"/>
              <a:gd name="connsiteX98" fmla="*/ 1602581 w 1917809"/>
              <a:gd name="connsiteY98" fmla="*/ 599481 h 866181"/>
              <a:gd name="connsiteX99" fmla="*/ 1597819 w 1917809"/>
              <a:gd name="connsiteY99" fmla="*/ 582812 h 866181"/>
              <a:gd name="connsiteX100" fmla="*/ 1590675 w 1917809"/>
              <a:gd name="connsiteY100" fmla="*/ 575668 h 866181"/>
              <a:gd name="connsiteX101" fmla="*/ 1585912 w 1917809"/>
              <a:gd name="connsiteY101" fmla="*/ 568525 h 866181"/>
              <a:gd name="connsiteX102" fmla="*/ 1571625 w 1917809"/>
              <a:gd name="connsiteY102" fmla="*/ 559000 h 866181"/>
              <a:gd name="connsiteX103" fmla="*/ 1557337 w 1917809"/>
              <a:gd name="connsiteY103" fmla="*/ 547093 h 866181"/>
              <a:gd name="connsiteX104" fmla="*/ 1547812 w 1917809"/>
              <a:gd name="connsiteY104" fmla="*/ 537568 h 866181"/>
              <a:gd name="connsiteX105" fmla="*/ 1538287 w 1917809"/>
              <a:gd name="connsiteY105" fmla="*/ 528043 h 866181"/>
              <a:gd name="connsiteX106" fmla="*/ 1526381 w 1917809"/>
              <a:gd name="connsiteY106" fmla="*/ 513756 h 866181"/>
              <a:gd name="connsiteX107" fmla="*/ 1521619 w 1917809"/>
              <a:gd name="connsiteY107" fmla="*/ 506612 h 866181"/>
              <a:gd name="connsiteX108" fmla="*/ 1514475 w 1917809"/>
              <a:gd name="connsiteY108" fmla="*/ 504231 h 866181"/>
              <a:gd name="connsiteX109" fmla="*/ 1502569 w 1917809"/>
              <a:gd name="connsiteY109" fmla="*/ 492325 h 866181"/>
              <a:gd name="connsiteX110" fmla="*/ 1490662 w 1917809"/>
              <a:gd name="connsiteY110" fmla="*/ 478037 h 866181"/>
              <a:gd name="connsiteX111" fmla="*/ 1469231 w 1917809"/>
              <a:gd name="connsiteY111" fmla="*/ 468512 h 866181"/>
              <a:gd name="connsiteX112" fmla="*/ 1231106 w 1917809"/>
              <a:gd name="connsiteY112" fmla="*/ 466131 h 866181"/>
              <a:gd name="connsiteX113" fmla="*/ 1031081 w 1917809"/>
              <a:gd name="connsiteY113" fmla="*/ 456606 h 866181"/>
              <a:gd name="connsiteX114" fmla="*/ 840581 w 1917809"/>
              <a:gd name="connsiteY114" fmla="*/ 454225 h 866181"/>
              <a:gd name="connsiteX115" fmla="*/ 750094 w 1917809"/>
              <a:gd name="connsiteY115" fmla="*/ 451843 h 866181"/>
              <a:gd name="connsiteX116" fmla="*/ 500063 w 1917809"/>
              <a:gd name="connsiteY116" fmla="*/ 458987 h 866181"/>
              <a:gd name="connsiteX117" fmla="*/ 347662 w 1917809"/>
              <a:gd name="connsiteY117" fmla="*/ 478037 h 866181"/>
              <a:gd name="connsiteX118" fmla="*/ 250031 w 1917809"/>
              <a:gd name="connsiteY118" fmla="*/ 508993 h 866181"/>
              <a:gd name="connsiteX119" fmla="*/ 185737 w 1917809"/>
              <a:gd name="connsiteY119"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826419 w 1917809"/>
              <a:gd name="connsiteY66" fmla="*/ 725687 h 866181"/>
              <a:gd name="connsiteX67" fmla="*/ 1793081 w 1917809"/>
              <a:gd name="connsiteY67" fmla="*/ 735212 h 866181"/>
              <a:gd name="connsiteX68" fmla="*/ 1785937 w 1917809"/>
              <a:gd name="connsiteY68" fmla="*/ 737593 h 866181"/>
              <a:gd name="connsiteX69" fmla="*/ 1771650 w 1917809"/>
              <a:gd name="connsiteY69" fmla="*/ 747118 h 866181"/>
              <a:gd name="connsiteX70" fmla="*/ 1762125 w 1917809"/>
              <a:gd name="connsiteY70" fmla="*/ 759025 h 866181"/>
              <a:gd name="connsiteX71" fmla="*/ 1754981 w 1917809"/>
              <a:gd name="connsiteY71" fmla="*/ 780456 h 866181"/>
              <a:gd name="connsiteX72" fmla="*/ 1752600 w 1917809"/>
              <a:gd name="connsiteY72" fmla="*/ 787600 h 866181"/>
              <a:gd name="connsiteX73" fmla="*/ 1747837 w 1917809"/>
              <a:gd name="connsiteY73" fmla="*/ 794743 h 866181"/>
              <a:gd name="connsiteX74" fmla="*/ 1745456 w 1917809"/>
              <a:gd name="connsiteY74" fmla="*/ 832843 h 866181"/>
              <a:gd name="connsiteX75" fmla="*/ 1743075 w 1917809"/>
              <a:gd name="connsiteY75" fmla="*/ 839987 h 866181"/>
              <a:gd name="connsiteX76" fmla="*/ 1733550 w 1917809"/>
              <a:gd name="connsiteY76" fmla="*/ 854275 h 866181"/>
              <a:gd name="connsiteX77" fmla="*/ 1712119 w 1917809"/>
              <a:gd name="connsiteY77" fmla="*/ 863800 h 866181"/>
              <a:gd name="connsiteX78" fmla="*/ 1704975 w 1917809"/>
              <a:gd name="connsiteY78" fmla="*/ 866181 h 866181"/>
              <a:gd name="connsiteX79" fmla="*/ 1688306 w 1917809"/>
              <a:gd name="connsiteY79" fmla="*/ 863800 h 866181"/>
              <a:gd name="connsiteX80" fmla="*/ 1678781 w 1917809"/>
              <a:gd name="connsiteY80" fmla="*/ 849512 h 866181"/>
              <a:gd name="connsiteX81" fmla="*/ 1674019 w 1917809"/>
              <a:gd name="connsiteY81" fmla="*/ 842368 h 866181"/>
              <a:gd name="connsiteX82" fmla="*/ 1676400 w 1917809"/>
              <a:gd name="connsiteY82" fmla="*/ 806650 h 866181"/>
              <a:gd name="connsiteX83" fmla="*/ 1678781 w 1917809"/>
              <a:gd name="connsiteY83" fmla="*/ 799506 h 866181"/>
              <a:gd name="connsiteX84" fmla="*/ 1676400 w 1917809"/>
              <a:gd name="connsiteY84" fmla="*/ 739975 h 866181"/>
              <a:gd name="connsiteX85" fmla="*/ 1671637 w 1917809"/>
              <a:gd name="connsiteY85" fmla="*/ 725687 h 866181"/>
              <a:gd name="connsiteX86" fmla="*/ 1664494 w 1917809"/>
              <a:gd name="connsiteY86" fmla="*/ 711400 h 866181"/>
              <a:gd name="connsiteX87" fmla="*/ 1657350 w 1917809"/>
              <a:gd name="connsiteY87" fmla="*/ 706637 h 866181"/>
              <a:gd name="connsiteX88" fmla="*/ 1654969 w 1917809"/>
              <a:gd name="connsiteY88" fmla="*/ 699493 h 866181"/>
              <a:gd name="connsiteX89" fmla="*/ 1645444 w 1917809"/>
              <a:gd name="connsiteY89" fmla="*/ 685206 h 866181"/>
              <a:gd name="connsiteX90" fmla="*/ 1643062 w 1917809"/>
              <a:gd name="connsiteY90" fmla="*/ 678062 h 866181"/>
              <a:gd name="connsiteX91" fmla="*/ 1635919 w 1917809"/>
              <a:gd name="connsiteY91" fmla="*/ 673300 h 866181"/>
              <a:gd name="connsiteX92" fmla="*/ 1624012 w 1917809"/>
              <a:gd name="connsiteY92" fmla="*/ 651868 h 866181"/>
              <a:gd name="connsiteX93" fmla="*/ 1619250 w 1917809"/>
              <a:gd name="connsiteY93" fmla="*/ 644725 h 866181"/>
              <a:gd name="connsiteX94" fmla="*/ 1614487 w 1917809"/>
              <a:gd name="connsiteY94" fmla="*/ 637581 h 866181"/>
              <a:gd name="connsiteX95" fmla="*/ 1609725 w 1917809"/>
              <a:gd name="connsiteY95" fmla="*/ 620912 h 866181"/>
              <a:gd name="connsiteX96" fmla="*/ 1604962 w 1917809"/>
              <a:gd name="connsiteY96" fmla="*/ 606625 h 866181"/>
              <a:gd name="connsiteX97" fmla="*/ 1602581 w 1917809"/>
              <a:gd name="connsiteY97" fmla="*/ 599481 h 866181"/>
              <a:gd name="connsiteX98" fmla="*/ 1597819 w 1917809"/>
              <a:gd name="connsiteY98" fmla="*/ 582812 h 866181"/>
              <a:gd name="connsiteX99" fmla="*/ 1590675 w 1917809"/>
              <a:gd name="connsiteY99" fmla="*/ 575668 h 866181"/>
              <a:gd name="connsiteX100" fmla="*/ 1585912 w 1917809"/>
              <a:gd name="connsiteY100" fmla="*/ 568525 h 866181"/>
              <a:gd name="connsiteX101" fmla="*/ 1571625 w 1917809"/>
              <a:gd name="connsiteY101" fmla="*/ 559000 h 866181"/>
              <a:gd name="connsiteX102" fmla="*/ 1557337 w 1917809"/>
              <a:gd name="connsiteY102" fmla="*/ 547093 h 866181"/>
              <a:gd name="connsiteX103" fmla="*/ 1547812 w 1917809"/>
              <a:gd name="connsiteY103" fmla="*/ 537568 h 866181"/>
              <a:gd name="connsiteX104" fmla="*/ 1538287 w 1917809"/>
              <a:gd name="connsiteY104" fmla="*/ 528043 h 866181"/>
              <a:gd name="connsiteX105" fmla="*/ 1526381 w 1917809"/>
              <a:gd name="connsiteY105" fmla="*/ 513756 h 866181"/>
              <a:gd name="connsiteX106" fmla="*/ 1521619 w 1917809"/>
              <a:gd name="connsiteY106" fmla="*/ 506612 h 866181"/>
              <a:gd name="connsiteX107" fmla="*/ 1514475 w 1917809"/>
              <a:gd name="connsiteY107" fmla="*/ 504231 h 866181"/>
              <a:gd name="connsiteX108" fmla="*/ 1502569 w 1917809"/>
              <a:gd name="connsiteY108" fmla="*/ 492325 h 866181"/>
              <a:gd name="connsiteX109" fmla="*/ 1490662 w 1917809"/>
              <a:gd name="connsiteY109" fmla="*/ 478037 h 866181"/>
              <a:gd name="connsiteX110" fmla="*/ 1469231 w 1917809"/>
              <a:gd name="connsiteY110" fmla="*/ 468512 h 866181"/>
              <a:gd name="connsiteX111" fmla="*/ 1231106 w 1917809"/>
              <a:gd name="connsiteY111" fmla="*/ 466131 h 866181"/>
              <a:gd name="connsiteX112" fmla="*/ 1031081 w 1917809"/>
              <a:gd name="connsiteY112" fmla="*/ 456606 h 866181"/>
              <a:gd name="connsiteX113" fmla="*/ 840581 w 1917809"/>
              <a:gd name="connsiteY113" fmla="*/ 454225 h 866181"/>
              <a:gd name="connsiteX114" fmla="*/ 750094 w 1917809"/>
              <a:gd name="connsiteY114" fmla="*/ 451843 h 866181"/>
              <a:gd name="connsiteX115" fmla="*/ 500063 w 1917809"/>
              <a:gd name="connsiteY115" fmla="*/ 458987 h 866181"/>
              <a:gd name="connsiteX116" fmla="*/ 347662 w 1917809"/>
              <a:gd name="connsiteY116" fmla="*/ 478037 h 866181"/>
              <a:gd name="connsiteX117" fmla="*/ 250031 w 1917809"/>
              <a:gd name="connsiteY117" fmla="*/ 508993 h 866181"/>
              <a:gd name="connsiteX118" fmla="*/ 185737 w 1917809"/>
              <a:gd name="connsiteY118"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4038 w 1917809"/>
              <a:gd name="connsiteY60" fmla="*/ 642343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2612 w 1917809"/>
              <a:gd name="connsiteY61" fmla="*/ 639962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56631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71650 w 1917809"/>
              <a:gd name="connsiteY68" fmla="*/ 747118 h 866181"/>
              <a:gd name="connsiteX69" fmla="*/ 1762125 w 1917809"/>
              <a:gd name="connsiteY69" fmla="*/ 759025 h 866181"/>
              <a:gd name="connsiteX70" fmla="*/ 1754981 w 1917809"/>
              <a:gd name="connsiteY70" fmla="*/ 780456 h 866181"/>
              <a:gd name="connsiteX71" fmla="*/ 1752600 w 1917809"/>
              <a:gd name="connsiteY71" fmla="*/ 787600 h 866181"/>
              <a:gd name="connsiteX72" fmla="*/ 1747837 w 1917809"/>
              <a:gd name="connsiteY72" fmla="*/ 794743 h 866181"/>
              <a:gd name="connsiteX73" fmla="*/ 1745456 w 1917809"/>
              <a:gd name="connsiteY73" fmla="*/ 832843 h 866181"/>
              <a:gd name="connsiteX74" fmla="*/ 1743075 w 1917809"/>
              <a:gd name="connsiteY74" fmla="*/ 839987 h 866181"/>
              <a:gd name="connsiteX75" fmla="*/ 1733550 w 1917809"/>
              <a:gd name="connsiteY75" fmla="*/ 854275 h 866181"/>
              <a:gd name="connsiteX76" fmla="*/ 1712119 w 1917809"/>
              <a:gd name="connsiteY76" fmla="*/ 863800 h 866181"/>
              <a:gd name="connsiteX77" fmla="*/ 1704975 w 1917809"/>
              <a:gd name="connsiteY77" fmla="*/ 866181 h 866181"/>
              <a:gd name="connsiteX78" fmla="*/ 1688306 w 1917809"/>
              <a:gd name="connsiteY78" fmla="*/ 863800 h 866181"/>
              <a:gd name="connsiteX79" fmla="*/ 1678781 w 1917809"/>
              <a:gd name="connsiteY79" fmla="*/ 849512 h 866181"/>
              <a:gd name="connsiteX80" fmla="*/ 1674019 w 1917809"/>
              <a:gd name="connsiteY80" fmla="*/ 842368 h 866181"/>
              <a:gd name="connsiteX81" fmla="*/ 1676400 w 1917809"/>
              <a:gd name="connsiteY81" fmla="*/ 806650 h 866181"/>
              <a:gd name="connsiteX82" fmla="*/ 1678781 w 1917809"/>
              <a:gd name="connsiteY82" fmla="*/ 799506 h 866181"/>
              <a:gd name="connsiteX83" fmla="*/ 1676400 w 1917809"/>
              <a:gd name="connsiteY83" fmla="*/ 739975 h 866181"/>
              <a:gd name="connsiteX84" fmla="*/ 1671637 w 1917809"/>
              <a:gd name="connsiteY84" fmla="*/ 725687 h 866181"/>
              <a:gd name="connsiteX85" fmla="*/ 1664494 w 1917809"/>
              <a:gd name="connsiteY85" fmla="*/ 711400 h 866181"/>
              <a:gd name="connsiteX86" fmla="*/ 1657350 w 1917809"/>
              <a:gd name="connsiteY86" fmla="*/ 706637 h 866181"/>
              <a:gd name="connsiteX87" fmla="*/ 1654969 w 1917809"/>
              <a:gd name="connsiteY87" fmla="*/ 699493 h 866181"/>
              <a:gd name="connsiteX88" fmla="*/ 1645444 w 1917809"/>
              <a:gd name="connsiteY88" fmla="*/ 685206 h 866181"/>
              <a:gd name="connsiteX89" fmla="*/ 1643062 w 1917809"/>
              <a:gd name="connsiteY89" fmla="*/ 678062 h 866181"/>
              <a:gd name="connsiteX90" fmla="*/ 1635919 w 1917809"/>
              <a:gd name="connsiteY90" fmla="*/ 673300 h 866181"/>
              <a:gd name="connsiteX91" fmla="*/ 1624012 w 1917809"/>
              <a:gd name="connsiteY91" fmla="*/ 651868 h 866181"/>
              <a:gd name="connsiteX92" fmla="*/ 1619250 w 1917809"/>
              <a:gd name="connsiteY92" fmla="*/ 644725 h 866181"/>
              <a:gd name="connsiteX93" fmla="*/ 1614487 w 1917809"/>
              <a:gd name="connsiteY93" fmla="*/ 637581 h 866181"/>
              <a:gd name="connsiteX94" fmla="*/ 1609725 w 1917809"/>
              <a:gd name="connsiteY94" fmla="*/ 620912 h 866181"/>
              <a:gd name="connsiteX95" fmla="*/ 1604962 w 1917809"/>
              <a:gd name="connsiteY95" fmla="*/ 606625 h 866181"/>
              <a:gd name="connsiteX96" fmla="*/ 1602581 w 1917809"/>
              <a:gd name="connsiteY96" fmla="*/ 599481 h 866181"/>
              <a:gd name="connsiteX97" fmla="*/ 1597819 w 1917809"/>
              <a:gd name="connsiteY97" fmla="*/ 582812 h 866181"/>
              <a:gd name="connsiteX98" fmla="*/ 1590675 w 1917809"/>
              <a:gd name="connsiteY98" fmla="*/ 575668 h 866181"/>
              <a:gd name="connsiteX99" fmla="*/ 1585912 w 1917809"/>
              <a:gd name="connsiteY99" fmla="*/ 568525 h 866181"/>
              <a:gd name="connsiteX100" fmla="*/ 1571625 w 1917809"/>
              <a:gd name="connsiteY100" fmla="*/ 559000 h 866181"/>
              <a:gd name="connsiteX101" fmla="*/ 1557337 w 1917809"/>
              <a:gd name="connsiteY101" fmla="*/ 547093 h 866181"/>
              <a:gd name="connsiteX102" fmla="*/ 1547812 w 1917809"/>
              <a:gd name="connsiteY102" fmla="*/ 537568 h 866181"/>
              <a:gd name="connsiteX103" fmla="*/ 1538287 w 1917809"/>
              <a:gd name="connsiteY103" fmla="*/ 528043 h 866181"/>
              <a:gd name="connsiteX104" fmla="*/ 1526381 w 1917809"/>
              <a:gd name="connsiteY104" fmla="*/ 513756 h 866181"/>
              <a:gd name="connsiteX105" fmla="*/ 1521619 w 1917809"/>
              <a:gd name="connsiteY105" fmla="*/ 506612 h 866181"/>
              <a:gd name="connsiteX106" fmla="*/ 1514475 w 1917809"/>
              <a:gd name="connsiteY106" fmla="*/ 504231 h 866181"/>
              <a:gd name="connsiteX107" fmla="*/ 1502569 w 1917809"/>
              <a:gd name="connsiteY107" fmla="*/ 492325 h 866181"/>
              <a:gd name="connsiteX108" fmla="*/ 1490662 w 1917809"/>
              <a:gd name="connsiteY108" fmla="*/ 478037 h 866181"/>
              <a:gd name="connsiteX109" fmla="*/ 1469231 w 1917809"/>
              <a:gd name="connsiteY109" fmla="*/ 468512 h 866181"/>
              <a:gd name="connsiteX110" fmla="*/ 1231106 w 1917809"/>
              <a:gd name="connsiteY110" fmla="*/ 466131 h 866181"/>
              <a:gd name="connsiteX111" fmla="*/ 1031081 w 1917809"/>
              <a:gd name="connsiteY111" fmla="*/ 456606 h 866181"/>
              <a:gd name="connsiteX112" fmla="*/ 840581 w 1917809"/>
              <a:gd name="connsiteY112" fmla="*/ 454225 h 866181"/>
              <a:gd name="connsiteX113" fmla="*/ 750094 w 1917809"/>
              <a:gd name="connsiteY113" fmla="*/ 451843 h 866181"/>
              <a:gd name="connsiteX114" fmla="*/ 500063 w 1917809"/>
              <a:gd name="connsiteY114" fmla="*/ 458987 h 866181"/>
              <a:gd name="connsiteX115" fmla="*/ 347662 w 1917809"/>
              <a:gd name="connsiteY115" fmla="*/ 478037 h 866181"/>
              <a:gd name="connsiteX116" fmla="*/ 250031 w 1917809"/>
              <a:gd name="connsiteY116" fmla="*/ 508993 h 866181"/>
              <a:gd name="connsiteX117" fmla="*/ 185737 w 1917809"/>
              <a:gd name="connsiteY117"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5 w 1917809"/>
              <a:gd name="connsiteY59" fmla="*/ 654250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74032 w 1917809"/>
              <a:gd name="connsiteY59" fmla="*/ 675682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85937 w 1917809"/>
              <a:gd name="connsiteY67" fmla="*/ 737593 h 866181"/>
              <a:gd name="connsiteX68" fmla="*/ 1762125 w 1917809"/>
              <a:gd name="connsiteY68" fmla="*/ 759025 h 866181"/>
              <a:gd name="connsiteX69" fmla="*/ 1754981 w 1917809"/>
              <a:gd name="connsiteY69" fmla="*/ 780456 h 866181"/>
              <a:gd name="connsiteX70" fmla="*/ 1752600 w 1917809"/>
              <a:gd name="connsiteY70" fmla="*/ 787600 h 866181"/>
              <a:gd name="connsiteX71" fmla="*/ 1747837 w 1917809"/>
              <a:gd name="connsiteY71" fmla="*/ 794743 h 866181"/>
              <a:gd name="connsiteX72" fmla="*/ 1745456 w 1917809"/>
              <a:gd name="connsiteY72" fmla="*/ 832843 h 866181"/>
              <a:gd name="connsiteX73" fmla="*/ 1743075 w 1917809"/>
              <a:gd name="connsiteY73" fmla="*/ 839987 h 866181"/>
              <a:gd name="connsiteX74" fmla="*/ 1733550 w 1917809"/>
              <a:gd name="connsiteY74" fmla="*/ 854275 h 866181"/>
              <a:gd name="connsiteX75" fmla="*/ 1712119 w 1917809"/>
              <a:gd name="connsiteY75" fmla="*/ 863800 h 866181"/>
              <a:gd name="connsiteX76" fmla="*/ 1704975 w 1917809"/>
              <a:gd name="connsiteY76" fmla="*/ 866181 h 866181"/>
              <a:gd name="connsiteX77" fmla="*/ 1688306 w 1917809"/>
              <a:gd name="connsiteY77" fmla="*/ 863800 h 866181"/>
              <a:gd name="connsiteX78" fmla="*/ 1678781 w 1917809"/>
              <a:gd name="connsiteY78" fmla="*/ 849512 h 866181"/>
              <a:gd name="connsiteX79" fmla="*/ 1674019 w 1917809"/>
              <a:gd name="connsiteY79" fmla="*/ 842368 h 866181"/>
              <a:gd name="connsiteX80" fmla="*/ 1676400 w 1917809"/>
              <a:gd name="connsiteY80" fmla="*/ 806650 h 866181"/>
              <a:gd name="connsiteX81" fmla="*/ 1678781 w 1917809"/>
              <a:gd name="connsiteY81" fmla="*/ 799506 h 866181"/>
              <a:gd name="connsiteX82" fmla="*/ 1676400 w 1917809"/>
              <a:gd name="connsiteY82" fmla="*/ 739975 h 866181"/>
              <a:gd name="connsiteX83" fmla="*/ 1671637 w 1917809"/>
              <a:gd name="connsiteY83" fmla="*/ 725687 h 866181"/>
              <a:gd name="connsiteX84" fmla="*/ 1664494 w 1917809"/>
              <a:gd name="connsiteY84" fmla="*/ 711400 h 866181"/>
              <a:gd name="connsiteX85" fmla="*/ 1657350 w 1917809"/>
              <a:gd name="connsiteY85" fmla="*/ 706637 h 866181"/>
              <a:gd name="connsiteX86" fmla="*/ 1654969 w 1917809"/>
              <a:gd name="connsiteY86" fmla="*/ 699493 h 866181"/>
              <a:gd name="connsiteX87" fmla="*/ 1645444 w 1917809"/>
              <a:gd name="connsiteY87" fmla="*/ 685206 h 866181"/>
              <a:gd name="connsiteX88" fmla="*/ 1643062 w 1917809"/>
              <a:gd name="connsiteY88" fmla="*/ 678062 h 866181"/>
              <a:gd name="connsiteX89" fmla="*/ 1635919 w 1917809"/>
              <a:gd name="connsiteY89" fmla="*/ 673300 h 866181"/>
              <a:gd name="connsiteX90" fmla="*/ 1624012 w 1917809"/>
              <a:gd name="connsiteY90" fmla="*/ 651868 h 866181"/>
              <a:gd name="connsiteX91" fmla="*/ 1619250 w 1917809"/>
              <a:gd name="connsiteY91" fmla="*/ 644725 h 866181"/>
              <a:gd name="connsiteX92" fmla="*/ 1614487 w 1917809"/>
              <a:gd name="connsiteY92" fmla="*/ 637581 h 866181"/>
              <a:gd name="connsiteX93" fmla="*/ 1609725 w 1917809"/>
              <a:gd name="connsiteY93" fmla="*/ 620912 h 866181"/>
              <a:gd name="connsiteX94" fmla="*/ 1604962 w 1917809"/>
              <a:gd name="connsiteY94" fmla="*/ 606625 h 866181"/>
              <a:gd name="connsiteX95" fmla="*/ 1602581 w 1917809"/>
              <a:gd name="connsiteY95" fmla="*/ 599481 h 866181"/>
              <a:gd name="connsiteX96" fmla="*/ 1597819 w 1917809"/>
              <a:gd name="connsiteY96" fmla="*/ 582812 h 866181"/>
              <a:gd name="connsiteX97" fmla="*/ 1590675 w 1917809"/>
              <a:gd name="connsiteY97" fmla="*/ 575668 h 866181"/>
              <a:gd name="connsiteX98" fmla="*/ 1585912 w 1917809"/>
              <a:gd name="connsiteY98" fmla="*/ 568525 h 866181"/>
              <a:gd name="connsiteX99" fmla="*/ 1571625 w 1917809"/>
              <a:gd name="connsiteY99" fmla="*/ 559000 h 866181"/>
              <a:gd name="connsiteX100" fmla="*/ 1557337 w 1917809"/>
              <a:gd name="connsiteY100" fmla="*/ 547093 h 866181"/>
              <a:gd name="connsiteX101" fmla="*/ 1547812 w 1917809"/>
              <a:gd name="connsiteY101" fmla="*/ 537568 h 866181"/>
              <a:gd name="connsiteX102" fmla="*/ 1538287 w 1917809"/>
              <a:gd name="connsiteY102" fmla="*/ 528043 h 866181"/>
              <a:gd name="connsiteX103" fmla="*/ 1526381 w 1917809"/>
              <a:gd name="connsiteY103" fmla="*/ 513756 h 866181"/>
              <a:gd name="connsiteX104" fmla="*/ 1521619 w 1917809"/>
              <a:gd name="connsiteY104" fmla="*/ 506612 h 866181"/>
              <a:gd name="connsiteX105" fmla="*/ 1514475 w 1917809"/>
              <a:gd name="connsiteY105" fmla="*/ 504231 h 866181"/>
              <a:gd name="connsiteX106" fmla="*/ 1502569 w 1917809"/>
              <a:gd name="connsiteY106" fmla="*/ 492325 h 866181"/>
              <a:gd name="connsiteX107" fmla="*/ 1490662 w 1917809"/>
              <a:gd name="connsiteY107" fmla="*/ 478037 h 866181"/>
              <a:gd name="connsiteX108" fmla="*/ 1469231 w 1917809"/>
              <a:gd name="connsiteY108" fmla="*/ 468512 h 866181"/>
              <a:gd name="connsiteX109" fmla="*/ 1231106 w 1917809"/>
              <a:gd name="connsiteY109" fmla="*/ 466131 h 866181"/>
              <a:gd name="connsiteX110" fmla="*/ 1031081 w 1917809"/>
              <a:gd name="connsiteY110" fmla="*/ 456606 h 866181"/>
              <a:gd name="connsiteX111" fmla="*/ 840581 w 1917809"/>
              <a:gd name="connsiteY111" fmla="*/ 454225 h 866181"/>
              <a:gd name="connsiteX112" fmla="*/ 750094 w 1917809"/>
              <a:gd name="connsiteY112" fmla="*/ 451843 h 866181"/>
              <a:gd name="connsiteX113" fmla="*/ 500063 w 1917809"/>
              <a:gd name="connsiteY113" fmla="*/ 458987 h 866181"/>
              <a:gd name="connsiteX114" fmla="*/ 347662 w 1917809"/>
              <a:gd name="connsiteY114" fmla="*/ 478037 h 866181"/>
              <a:gd name="connsiteX115" fmla="*/ 250031 w 1917809"/>
              <a:gd name="connsiteY115" fmla="*/ 508993 h 866181"/>
              <a:gd name="connsiteX116" fmla="*/ 185737 w 1917809"/>
              <a:gd name="connsiteY116"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54994 w 1917809"/>
              <a:gd name="connsiteY64" fmla="*/ 706637 h 866181"/>
              <a:gd name="connsiteX65" fmla="*/ 1833562 w 1917809"/>
              <a:gd name="connsiteY65" fmla="*/ 720925 h 866181"/>
              <a:gd name="connsiteX66" fmla="*/ 1793081 w 1917809"/>
              <a:gd name="connsiteY66" fmla="*/ 735212 h 866181"/>
              <a:gd name="connsiteX67" fmla="*/ 1762125 w 1917809"/>
              <a:gd name="connsiteY67" fmla="*/ 759025 h 866181"/>
              <a:gd name="connsiteX68" fmla="*/ 1754981 w 1917809"/>
              <a:gd name="connsiteY68" fmla="*/ 780456 h 866181"/>
              <a:gd name="connsiteX69" fmla="*/ 1752600 w 1917809"/>
              <a:gd name="connsiteY69" fmla="*/ 787600 h 866181"/>
              <a:gd name="connsiteX70" fmla="*/ 1747837 w 1917809"/>
              <a:gd name="connsiteY70" fmla="*/ 794743 h 866181"/>
              <a:gd name="connsiteX71" fmla="*/ 1745456 w 1917809"/>
              <a:gd name="connsiteY71" fmla="*/ 832843 h 866181"/>
              <a:gd name="connsiteX72" fmla="*/ 1743075 w 1917809"/>
              <a:gd name="connsiteY72" fmla="*/ 839987 h 866181"/>
              <a:gd name="connsiteX73" fmla="*/ 1733550 w 1917809"/>
              <a:gd name="connsiteY73" fmla="*/ 854275 h 866181"/>
              <a:gd name="connsiteX74" fmla="*/ 1712119 w 1917809"/>
              <a:gd name="connsiteY74" fmla="*/ 863800 h 866181"/>
              <a:gd name="connsiteX75" fmla="*/ 1704975 w 1917809"/>
              <a:gd name="connsiteY75" fmla="*/ 866181 h 866181"/>
              <a:gd name="connsiteX76" fmla="*/ 1688306 w 1917809"/>
              <a:gd name="connsiteY76" fmla="*/ 863800 h 866181"/>
              <a:gd name="connsiteX77" fmla="*/ 1678781 w 1917809"/>
              <a:gd name="connsiteY77" fmla="*/ 849512 h 866181"/>
              <a:gd name="connsiteX78" fmla="*/ 1674019 w 1917809"/>
              <a:gd name="connsiteY78" fmla="*/ 842368 h 866181"/>
              <a:gd name="connsiteX79" fmla="*/ 1676400 w 1917809"/>
              <a:gd name="connsiteY79" fmla="*/ 806650 h 866181"/>
              <a:gd name="connsiteX80" fmla="*/ 1678781 w 1917809"/>
              <a:gd name="connsiteY80" fmla="*/ 799506 h 866181"/>
              <a:gd name="connsiteX81" fmla="*/ 1676400 w 1917809"/>
              <a:gd name="connsiteY81" fmla="*/ 739975 h 866181"/>
              <a:gd name="connsiteX82" fmla="*/ 1671637 w 1917809"/>
              <a:gd name="connsiteY82" fmla="*/ 725687 h 866181"/>
              <a:gd name="connsiteX83" fmla="*/ 1664494 w 1917809"/>
              <a:gd name="connsiteY83" fmla="*/ 711400 h 866181"/>
              <a:gd name="connsiteX84" fmla="*/ 1657350 w 1917809"/>
              <a:gd name="connsiteY84" fmla="*/ 706637 h 866181"/>
              <a:gd name="connsiteX85" fmla="*/ 1654969 w 1917809"/>
              <a:gd name="connsiteY85" fmla="*/ 699493 h 866181"/>
              <a:gd name="connsiteX86" fmla="*/ 1645444 w 1917809"/>
              <a:gd name="connsiteY86" fmla="*/ 685206 h 866181"/>
              <a:gd name="connsiteX87" fmla="*/ 1643062 w 1917809"/>
              <a:gd name="connsiteY87" fmla="*/ 678062 h 866181"/>
              <a:gd name="connsiteX88" fmla="*/ 1635919 w 1917809"/>
              <a:gd name="connsiteY88" fmla="*/ 673300 h 866181"/>
              <a:gd name="connsiteX89" fmla="*/ 1624012 w 1917809"/>
              <a:gd name="connsiteY89" fmla="*/ 651868 h 866181"/>
              <a:gd name="connsiteX90" fmla="*/ 1619250 w 1917809"/>
              <a:gd name="connsiteY90" fmla="*/ 644725 h 866181"/>
              <a:gd name="connsiteX91" fmla="*/ 1614487 w 1917809"/>
              <a:gd name="connsiteY91" fmla="*/ 637581 h 866181"/>
              <a:gd name="connsiteX92" fmla="*/ 1609725 w 1917809"/>
              <a:gd name="connsiteY92" fmla="*/ 620912 h 866181"/>
              <a:gd name="connsiteX93" fmla="*/ 1604962 w 1917809"/>
              <a:gd name="connsiteY93" fmla="*/ 606625 h 866181"/>
              <a:gd name="connsiteX94" fmla="*/ 1602581 w 1917809"/>
              <a:gd name="connsiteY94" fmla="*/ 599481 h 866181"/>
              <a:gd name="connsiteX95" fmla="*/ 1597819 w 1917809"/>
              <a:gd name="connsiteY95" fmla="*/ 582812 h 866181"/>
              <a:gd name="connsiteX96" fmla="*/ 1590675 w 1917809"/>
              <a:gd name="connsiteY96" fmla="*/ 575668 h 866181"/>
              <a:gd name="connsiteX97" fmla="*/ 1585912 w 1917809"/>
              <a:gd name="connsiteY97" fmla="*/ 568525 h 866181"/>
              <a:gd name="connsiteX98" fmla="*/ 1571625 w 1917809"/>
              <a:gd name="connsiteY98" fmla="*/ 559000 h 866181"/>
              <a:gd name="connsiteX99" fmla="*/ 1557337 w 1917809"/>
              <a:gd name="connsiteY99" fmla="*/ 547093 h 866181"/>
              <a:gd name="connsiteX100" fmla="*/ 1547812 w 1917809"/>
              <a:gd name="connsiteY100" fmla="*/ 537568 h 866181"/>
              <a:gd name="connsiteX101" fmla="*/ 1538287 w 1917809"/>
              <a:gd name="connsiteY101" fmla="*/ 528043 h 866181"/>
              <a:gd name="connsiteX102" fmla="*/ 1526381 w 1917809"/>
              <a:gd name="connsiteY102" fmla="*/ 513756 h 866181"/>
              <a:gd name="connsiteX103" fmla="*/ 1521619 w 1917809"/>
              <a:gd name="connsiteY103" fmla="*/ 506612 h 866181"/>
              <a:gd name="connsiteX104" fmla="*/ 1514475 w 1917809"/>
              <a:gd name="connsiteY104" fmla="*/ 504231 h 866181"/>
              <a:gd name="connsiteX105" fmla="*/ 1502569 w 1917809"/>
              <a:gd name="connsiteY105" fmla="*/ 492325 h 866181"/>
              <a:gd name="connsiteX106" fmla="*/ 1490662 w 1917809"/>
              <a:gd name="connsiteY106" fmla="*/ 478037 h 866181"/>
              <a:gd name="connsiteX107" fmla="*/ 1469231 w 1917809"/>
              <a:gd name="connsiteY107" fmla="*/ 468512 h 866181"/>
              <a:gd name="connsiteX108" fmla="*/ 1231106 w 1917809"/>
              <a:gd name="connsiteY108" fmla="*/ 466131 h 866181"/>
              <a:gd name="connsiteX109" fmla="*/ 1031081 w 1917809"/>
              <a:gd name="connsiteY109" fmla="*/ 456606 h 866181"/>
              <a:gd name="connsiteX110" fmla="*/ 840581 w 1917809"/>
              <a:gd name="connsiteY110" fmla="*/ 454225 h 866181"/>
              <a:gd name="connsiteX111" fmla="*/ 750094 w 1917809"/>
              <a:gd name="connsiteY111" fmla="*/ 451843 h 866181"/>
              <a:gd name="connsiteX112" fmla="*/ 500063 w 1917809"/>
              <a:gd name="connsiteY112" fmla="*/ 458987 h 866181"/>
              <a:gd name="connsiteX113" fmla="*/ 347662 w 1917809"/>
              <a:gd name="connsiteY113" fmla="*/ 478037 h 866181"/>
              <a:gd name="connsiteX114" fmla="*/ 250031 w 1917809"/>
              <a:gd name="connsiteY114" fmla="*/ 508993 h 866181"/>
              <a:gd name="connsiteX115" fmla="*/ 185737 w 1917809"/>
              <a:gd name="connsiteY115"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43076 w 1917809"/>
              <a:gd name="connsiteY58" fmla="*/ 651868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3550 w 1917809"/>
              <a:gd name="connsiteY58" fmla="*/ 644725 h 866181"/>
              <a:gd name="connsiteX59" fmla="*/ 1743076 w 1917809"/>
              <a:gd name="connsiteY59" fmla="*/ 651868 h 866181"/>
              <a:gd name="connsiteX60" fmla="*/ 1781176 w 1917809"/>
              <a:gd name="connsiteY60" fmla="*/ 666157 h 866181"/>
              <a:gd name="connsiteX61" fmla="*/ 1826419 w 1917809"/>
              <a:gd name="connsiteY61" fmla="*/ 654249 h 866181"/>
              <a:gd name="connsiteX62" fmla="*/ 1859755 w 1917809"/>
              <a:gd name="connsiteY62" fmla="*/ 649487 h 866181"/>
              <a:gd name="connsiteX63" fmla="*/ 1874044 w 1917809"/>
              <a:gd name="connsiteY63" fmla="*/ 670918 h 866181"/>
              <a:gd name="connsiteX64" fmla="*/ 1864519 w 1917809"/>
              <a:gd name="connsiteY64" fmla="*/ 692350 h 866181"/>
              <a:gd name="connsiteX65" fmla="*/ 1833562 w 1917809"/>
              <a:gd name="connsiteY65" fmla="*/ 720925 h 866181"/>
              <a:gd name="connsiteX66" fmla="*/ 1793081 w 1917809"/>
              <a:gd name="connsiteY66" fmla="*/ 735212 h 866181"/>
              <a:gd name="connsiteX67" fmla="*/ 1762125 w 1917809"/>
              <a:gd name="connsiteY67" fmla="*/ 759025 h 866181"/>
              <a:gd name="connsiteX68" fmla="*/ 1754981 w 1917809"/>
              <a:gd name="connsiteY68" fmla="*/ 780456 h 866181"/>
              <a:gd name="connsiteX69" fmla="*/ 1752600 w 1917809"/>
              <a:gd name="connsiteY69" fmla="*/ 787600 h 866181"/>
              <a:gd name="connsiteX70" fmla="*/ 1747837 w 1917809"/>
              <a:gd name="connsiteY70" fmla="*/ 794743 h 866181"/>
              <a:gd name="connsiteX71" fmla="*/ 1745456 w 1917809"/>
              <a:gd name="connsiteY71" fmla="*/ 832843 h 866181"/>
              <a:gd name="connsiteX72" fmla="*/ 1743075 w 1917809"/>
              <a:gd name="connsiteY72" fmla="*/ 839987 h 866181"/>
              <a:gd name="connsiteX73" fmla="*/ 1733550 w 1917809"/>
              <a:gd name="connsiteY73" fmla="*/ 854275 h 866181"/>
              <a:gd name="connsiteX74" fmla="*/ 1712119 w 1917809"/>
              <a:gd name="connsiteY74" fmla="*/ 863800 h 866181"/>
              <a:gd name="connsiteX75" fmla="*/ 1704975 w 1917809"/>
              <a:gd name="connsiteY75" fmla="*/ 866181 h 866181"/>
              <a:gd name="connsiteX76" fmla="*/ 1688306 w 1917809"/>
              <a:gd name="connsiteY76" fmla="*/ 863800 h 866181"/>
              <a:gd name="connsiteX77" fmla="*/ 1678781 w 1917809"/>
              <a:gd name="connsiteY77" fmla="*/ 849512 h 866181"/>
              <a:gd name="connsiteX78" fmla="*/ 1674019 w 1917809"/>
              <a:gd name="connsiteY78" fmla="*/ 842368 h 866181"/>
              <a:gd name="connsiteX79" fmla="*/ 1676400 w 1917809"/>
              <a:gd name="connsiteY79" fmla="*/ 806650 h 866181"/>
              <a:gd name="connsiteX80" fmla="*/ 1678781 w 1917809"/>
              <a:gd name="connsiteY80" fmla="*/ 799506 h 866181"/>
              <a:gd name="connsiteX81" fmla="*/ 1676400 w 1917809"/>
              <a:gd name="connsiteY81" fmla="*/ 739975 h 866181"/>
              <a:gd name="connsiteX82" fmla="*/ 1671637 w 1917809"/>
              <a:gd name="connsiteY82" fmla="*/ 725687 h 866181"/>
              <a:gd name="connsiteX83" fmla="*/ 1664494 w 1917809"/>
              <a:gd name="connsiteY83" fmla="*/ 711400 h 866181"/>
              <a:gd name="connsiteX84" fmla="*/ 1657350 w 1917809"/>
              <a:gd name="connsiteY84" fmla="*/ 706637 h 866181"/>
              <a:gd name="connsiteX85" fmla="*/ 1654969 w 1917809"/>
              <a:gd name="connsiteY85" fmla="*/ 699493 h 866181"/>
              <a:gd name="connsiteX86" fmla="*/ 1645444 w 1917809"/>
              <a:gd name="connsiteY86" fmla="*/ 685206 h 866181"/>
              <a:gd name="connsiteX87" fmla="*/ 1643062 w 1917809"/>
              <a:gd name="connsiteY87" fmla="*/ 678062 h 866181"/>
              <a:gd name="connsiteX88" fmla="*/ 1635919 w 1917809"/>
              <a:gd name="connsiteY88" fmla="*/ 673300 h 866181"/>
              <a:gd name="connsiteX89" fmla="*/ 1624012 w 1917809"/>
              <a:gd name="connsiteY89" fmla="*/ 651868 h 866181"/>
              <a:gd name="connsiteX90" fmla="*/ 1619250 w 1917809"/>
              <a:gd name="connsiteY90" fmla="*/ 644725 h 866181"/>
              <a:gd name="connsiteX91" fmla="*/ 1614487 w 1917809"/>
              <a:gd name="connsiteY91" fmla="*/ 637581 h 866181"/>
              <a:gd name="connsiteX92" fmla="*/ 1609725 w 1917809"/>
              <a:gd name="connsiteY92" fmla="*/ 620912 h 866181"/>
              <a:gd name="connsiteX93" fmla="*/ 1604962 w 1917809"/>
              <a:gd name="connsiteY93" fmla="*/ 606625 h 866181"/>
              <a:gd name="connsiteX94" fmla="*/ 1602581 w 1917809"/>
              <a:gd name="connsiteY94" fmla="*/ 599481 h 866181"/>
              <a:gd name="connsiteX95" fmla="*/ 1597819 w 1917809"/>
              <a:gd name="connsiteY95" fmla="*/ 582812 h 866181"/>
              <a:gd name="connsiteX96" fmla="*/ 1590675 w 1917809"/>
              <a:gd name="connsiteY96" fmla="*/ 575668 h 866181"/>
              <a:gd name="connsiteX97" fmla="*/ 1585912 w 1917809"/>
              <a:gd name="connsiteY97" fmla="*/ 568525 h 866181"/>
              <a:gd name="connsiteX98" fmla="*/ 1571625 w 1917809"/>
              <a:gd name="connsiteY98" fmla="*/ 559000 h 866181"/>
              <a:gd name="connsiteX99" fmla="*/ 1557337 w 1917809"/>
              <a:gd name="connsiteY99" fmla="*/ 547093 h 866181"/>
              <a:gd name="connsiteX100" fmla="*/ 1547812 w 1917809"/>
              <a:gd name="connsiteY100" fmla="*/ 537568 h 866181"/>
              <a:gd name="connsiteX101" fmla="*/ 1538287 w 1917809"/>
              <a:gd name="connsiteY101" fmla="*/ 528043 h 866181"/>
              <a:gd name="connsiteX102" fmla="*/ 1526381 w 1917809"/>
              <a:gd name="connsiteY102" fmla="*/ 513756 h 866181"/>
              <a:gd name="connsiteX103" fmla="*/ 1521619 w 1917809"/>
              <a:gd name="connsiteY103" fmla="*/ 506612 h 866181"/>
              <a:gd name="connsiteX104" fmla="*/ 1514475 w 1917809"/>
              <a:gd name="connsiteY104" fmla="*/ 504231 h 866181"/>
              <a:gd name="connsiteX105" fmla="*/ 1502569 w 1917809"/>
              <a:gd name="connsiteY105" fmla="*/ 492325 h 866181"/>
              <a:gd name="connsiteX106" fmla="*/ 1490662 w 1917809"/>
              <a:gd name="connsiteY106" fmla="*/ 478037 h 866181"/>
              <a:gd name="connsiteX107" fmla="*/ 1469231 w 1917809"/>
              <a:gd name="connsiteY107" fmla="*/ 468512 h 866181"/>
              <a:gd name="connsiteX108" fmla="*/ 1231106 w 1917809"/>
              <a:gd name="connsiteY108" fmla="*/ 466131 h 866181"/>
              <a:gd name="connsiteX109" fmla="*/ 1031081 w 1917809"/>
              <a:gd name="connsiteY109" fmla="*/ 456606 h 866181"/>
              <a:gd name="connsiteX110" fmla="*/ 840581 w 1917809"/>
              <a:gd name="connsiteY110" fmla="*/ 454225 h 866181"/>
              <a:gd name="connsiteX111" fmla="*/ 750094 w 1917809"/>
              <a:gd name="connsiteY111" fmla="*/ 451843 h 866181"/>
              <a:gd name="connsiteX112" fmla="*/ 500063 w 1917809"/>
              <a:gd name="connsiteY112" fmla="*/ 458987 h 866181"/>
              <a:gd name="connsiteX113" fmla="*/ 347662 w 1917809"/>
              <a:gd name="connsiteY113" fmla="*/ 478037 h 866181"/>
              <a:gd name="connsiteX114" fmla="*/ 250031 w 1917809"/>
              <a:gd name="connsiteY114" fmla="*/ 508993 h 866181"/>
              <a:gd name="connsiteX115" fmla="*/ 185737 w 1917809"/>
              <a:gd name="connsiteY115"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3550 w 1917809"/>
              <a:gd name="connsiteY58" fmla="*/ 644725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3550 w 1917809"/>
              <a:gd name="connsiteY58" fmla="*/ 644725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28787 w 1917809"/>
              <a:gd name="connsiteY58" fmla="*/ 639963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52600 w 1917809"/>
              <a:gd name="connsiteY68" fmla="*/ 787600 h 866181"/>
              <a:gd name="connsiteX69" fmla="*/ 1747837 w 1917809"/>
              <a:gd name="connsiteY69" fmla="*/ 794743 h 866181"/>
              <a:gd name="connsiteX70" fmla="*/ 1745456 w 1917809"/>
              <a:gd name="connsiteY70" fmla="*/ 832843 h 866181"/>
              <a:gd name="connsiteX71" fmla="*/ 1743075 w 1917809"/>
              <a:gd name="connsiteY71" fmla="*/ 839987 h 866181"/>
              <a:gd name="connsiteX72" fmla="*/ 1733550 w 1917809"/>
              <a:gd name="connsiteY72" fmla="*/ 854275 h 866181"/>
              <a:gd name="connsiteX73" fmla="*/ 1712119 w 1917809"/>
              <a:gd name="connsiteY73" fmla="*/ 863800 h 866181"/>
              <a:gd name="connsiteX74" fmla="*/ 1704975 w 1917809"/>
              <a:gd name="connsiteY74" fmla="*/ 866181 h 866181"/>
              <a:gd name="connsiteX75" fmla="*/ 1688306 w 1917809"/>
              <a:gd name="connsiteY75" fmla="*/ 863800 h 866181"/>
              <a:gd name="connsiteX76" fmla="*/ 1678781 w 1917809"/>
              <a:gd name="connsiteY76" fmla="*/ 849512 h 866181"/>
              <a:gd name="connsiteX77" fmla="*/ 1674019 w 1917809"/>
              <a:gd name="connsiteY77" fmla="*/ 842368 h 866181"/>
              <a:gd name="connsiteX78" fmla="*/ 1676400 w 1917809"/>
              <a:gd name="connsiteY78" fmla="*/ 806650 h 866181"/>
              <a:gd name="connsiteX79" fmla="*/ 1678781 w 1917809"/>
              <a:gd name="connsiteY79" fmla="*/ 799506 h 866181"/>
              <a:gd name="connsiteX80" fmla="*/ 1676400 w 1917809"/>
              <a:gd name="connsiteY80" fmla="*/ 739975 h 866181"/>
              <a:gd name="connsiteX81" fmla="*/ 1671637 w 1917809"/>
              <a:gd name="connsiteY81" fmla="*/ 725687 h 866181"/>
              <a:gd name="connsiteX82" fmla="*/ 1664494 w 1917809"/>
              <a:gd name="connsiteY82" fmla="*/ 711400 h 866181"/>
              <a:gd name="connsiteX83" fmla="*/ 1657350 w 1917809"/>
              <a:gd name="connsiteY83" fmla="*/ 706637 h 866181"/>
              <a:gd name="connsiteX84" fmla="*/ 1654969 w 1917809"/>
              <a:gd name="connsiteY84" fmla="*/ 699493 h 866181"/>
              <a:gd name="connsiteX85" fmla="*/ 1645444 w 1917809"/>
              <a:gd name="connsiteY85" fmla="*/ 685206 h 866181"/>
              <a:gd name="connsiteX86" fmla="*/ 1643062 w 1917809"/>
              <a:gd name="connsiteY86" fmla="*/ 678062 h 866181"/>
              <a:gd name="connsiteX87" fmla="*/ 1635919 w 1917809"/>
              <a:gd name="connsiteY87" fmla="*/ 673300 h 866181"/>
              <a:gd name="connsiteX88" fmla="*/ 1624012 w 1917809"/>
              <a:gd name="connsiteY88" fmla="*/ 651868 h 866181"/>
              <a:gd name="connsiteX89" fmla="*/ 1619250 w 1917809"/>
              <a:gd name="connsiteY89" fmla="*/ 644725 h 866181"/>
              <a:gd name="connsiteX90" fmla="*/ 1614487 w 1917809"/>
              <a:gd name="connsiteY90" fmla="*/ 637581 h 866181"/>
              <a:gd name="connsiteX91" fmla="*/ 1609725 w 1917809"/>
              <a:gd name="connsiteY91" fmla="*/ 620912 h 866181"/>
              <a:gd name="connsiteX92" fmla="*/ 1604962 w 1917809"/>
              <a:gd name="connsiteY92" fmla="*/ 606625 h 866181"/>
              <a:gd name="connsiteX93" fmla="*/ 1602581 w 1917809"/>
              <a:gd name="connsiteY93" fmla="*/ 599481 h 866181"/>
              <a:gd name="connsiteX94" fmla="*/ 1597819 w 1917809"/>
              <a:gd name="connsiteY94" fmla="*/ 582812 h 866181"/>
              <a:gd name="connsiteX95" fmla="*/ 1590675 w 1917809"/>
              <a:gd name="connsiteY95" fmla="*/ 575668 h 866181"/>
              <a:gd name="connsiteX96" fmla="*/ 1585912 w 1917809"/>
              <a:gd name="connsiteY96" fmla="*/ 568525 h 866181"/>
              <a:gd name="connsiteX97" fmla="*/ 1571625 w 1917809"/>
              <a:gd name="connsiteY97" fmla="*/ 559000 h 866181"/>
              <a:gd name="connsiteX98" fmla="*/ 1557337 w 1917809"/>
              <a:gd name="connsiteY98" fmla="*/ 547093 h 866181"/>
              <a:gd name="connsiteX99" fmla="*/ 1547812 w 1917809"/>
              <a:gd name="connsiteY99" fmla="*/ 537568 h 866181"/>
              <a:gd name="connsiteX100" fmla="*/ 1538287 w 1917809"/>
              <a:gd name="connsiteY100" fmla="*/ 528043 h 866181"/>
              <a:gd name="connsiteX101" fmla="*/ 1526381 w 1917809"/>
              <a:gd name="connsiteY101" fmla="*/ 513756 h 866181"/>
              <a:gd name="connsiteX102" fmla="*/ 1521619 w 1917809"/>
              <a:gd name="connsiteY102" fmla="*/ 506612 h 866181"/>
              <a:gd name="connsiteX103" fmla="*/ 1514475 w 1917809"/>
              <a:gd name="connsiteY103" fmla="*/ 504231 h 866181"/>
              <a:gd name="connsiteX104" fmla="*/ 1502569 w 1917809"/>
              <a:gd name="connsiteY104" fmla="*/ 492325 h 866181"/>
              <a:gd name="connsiteX105" fmla="*/ 1490662 w 1917809"/>
              <a:gd name="connsiteY105" fmla="*/ 478037 h 866181"/>
              <a:gd name="connsiteX106" fmla="*/ 1469231 w 1917809"/>
              <a:gd name="connsiteY106" fmla="*/ 468512 h 866181"/>
              <a:gd name="connsiteX107" fmla="*/ 1231106 w 1917809"/>
              <a:gd name="connsiteY107" fmla="*/ 466131 h 866181"/>
              <a:gd name="connsiteX108" fmla="*/ 1031081 w 1917809"/>
              <a:gd name="connsiteY108" fmla="*/ 456606 h 866181"/>
              <a:gd name="connsiteX109" fmla="*/ 840581 w 1917809"/>
              <a:gd name="connsiteY109" fmla="*/ 454225 h 866181"/>
              <a:gd name="connsiteX110" fmla="*/ 750094 w 1917809"/>
              <a:gd name="connsiteY110" fmla="*/ 451843 h 866181"/>
              <a:gd name="connsiteX111" fmla="*/ 500063 w 1917809"/>
              <a:gd name="connsiteY111" fmla="*/ 458987 h 866181"/>
              <a:gd name="connsiteX112" fmla="*/ 347662 w 1917809"/>
              <a:gd name="connsiteY112" fmla="*/ 478037 h 866181"/>
              <a:gd name="connsiteX113" fmla="*/ 250031 w 1917809"/>
              <a:gd name="connsiteY113" fmla="*/ 508993 h 866181"/>
              <a:gd name="connsiteX114" fmla="*/ 185737 w 1917809"/>
              <a:gd name="connsiteY114"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54981 w 1917809"/>
              <a:gd name="connsiteY67" fmla="*/ 780456 h 866181"/>
              <a:gd name="connsiteX68" fmla="*/ 1747837 w 1917809"/>
              <a:gd name="connsiteY68" fmla="*/ 794743 h 866181"/>
              <a:gd name="connsiteX69" fmla="*/ 1745456 w 1917809"/>
              <a:gd name="connsiteY69" fmla="*/ 832843 h 866181"/>
              <a:gd name="connsiteX70" fmla="*/ 1743075 w 1917809"/>
              <a:gd name="connsiteY70" fmla="*/ 839987 h 866181"/>
              <a:gd name="connsiteX71" fmla="*/ 1733550 w 1917809"/>
              <a:gd name="connsiteY71" fmla="*/ 854275 h 866181"/>
              <a:gd name="connsiteX72" fmla="*/ 1712119 w 1917809"/>
              <a:gd name="connsiteY72" fmla="*/ 863800 h 866181"/>
              <a:gd name="connsiteX73" fmla="*/ 1704975 w 1917809"/>
              <a:gd name="connsiteY73" fmla="*/ 866181 h 866181"/>
              <a:gd name="connsiteX74" fmla="*/ 1688306 w 1917809"/>
              <a:gd name="connsiteY74" fmla="*/ 863800 h 866181"/>
              <a:gd name="connsiteX75" fmla="*/ 1678781 w 1917809"/>
              <a:gd name="connsiteY75" fmla="*/ 849512 h 866181"/>
              <a:gd name="connsiteX76" fmla="*/ 1674019 w 1917809"/>
              <a:gd name="connsiteY76" fmla="*/ 842368 h 866181"/>
              <a:gd name="connsiteX77" fmla="*/ 1676400 w 1917809"/>
              <a:gd name="connsiteY77" fmla="*/ 806650 h 866181"/>
              <a:gd name="connsiteX78" fmla="*/ 1678781 w 1917809"/>
              <a:gd name="connsiteY78" fmla="*/ 799506 h 866181"/>
              <a:gd name="connsiteX79" fmla="*/ 1676400 w 1917809"/>
              <a:gd name="connsiteY79" fmla="*/ 739975 h 866181"/>
              <a:gd name="connsiteX80" fmla="*/ 1671637 w 1917809"/>
              <a:gd name="connsiteY80" fmla="*/ 725687 h 866181"/>
              <a:gd name="connsiteX81" fmla="*/ 1664494 w 1917809"/>
              <a:gd name="connsiteY81" fmla="*/ 711400 h 866181"/>
              <a:gd name="connsiteX82" fmla="*/ 1657350 w 1917809"/>
              <a:gd name="connsiteY82" fmla="*/ 706637 h 866181"/>
              <a:gd name="connsiteX83" fmla="*/ 1654969 w 1917809"/>
              <a:gd name="connsiteY83" fmla="*/ 699493 h 866181"/>
              <a:gd name="connsiteX84" fmla="*/ 1645444 w 1917809"/>
              <a:gd name="connsiteY84" fmla="*/ 685206 h 866181"/>
              <a:gd name="connsiteX85" fmla="*/ 1643062 w 1917809"/>
              <a:gd name="connsiteY85" fmla="*/ 678062 h 866181"/>
              <a:gd name="connsiteX86" fmla="*/ 1635919 w 1917809"/>
              <a:gd name="connsiteY86" fmla="*/ 673300 h 866181"/>
              <a:gd name="connsiteX87" fmla="*/ 1624012 w 1917809"/>
              <a:gd name="connsiteY87" fmla="*/ 651868 h 866181"/>
              <a:gd name="connsiteX88" fmla="*/ 1619250 w 1917809"/>
              <a:gd name="connsiteY88" fmla="*/ 644725 h 866181"/>
              <a:gd name="connsiteX89" fmla="*/ 1614487 w 1917809"/>
              <a:gd name="connsiteY89" fmla="*/ 637581 h 866181"/>
              <a:gd name="connsiteX90" fmla="*/ 1609725 w 1917809"/>
              <a:gd name="connsiteY90" fmla="*/ 620912 h 866181"/>
              <a:gd name="connsiteX91" fmla="*/ 1604962 w 1917809"/>
              <a:gd name="connsiteY91" fmla="*/ 606625 h 866181"/>
              <a:gd name="connsiteX92" fmla="*/ 1602581 w 1917809"/>
              <a:gd name="connsiteY92" fmla="*/ 599481 h 866181"/>
              <a:gd name="connsiteX93" fmla="*/ 1597819 w 1917809"/>
              <a:gd name="connsiteY93" fmla="*/ 582812 h 866181"/>
              <a:gd name="connsiteX94" fmla="*/ 1590675 w 1917809"/>
              <a:gd name="connsiteY94" fmla="*/ 575668 h 866181"/>
              <a:gd name="connsiteX95" fmla="*/ 1585912 w 1917809"/>
              <a:gd name="connsiteY95" fmla="*/ 568525 h 866181"/>
              <a:gd name="connsiteX96" fmla="*/ 1571625 w 1917809"/>
              <a:gd name="connsiteY96" fmla="*/ 559000 h 866181"/>
              <a:gd name="connsiteX97" fmla="*/ 1557337 w 1917809"/>
              <a:gd name="connsiteY97" fmla="*/ 547093 h 866181"/>
              <a:gd name="connsiteX98" fmla="*/ 1547812 w 1917809"/>
              <a:gd name="connsiteY98" fmla="*/ 537568 h 866181"/>
              <a:gd name="connsiteX99" fmla="*/ 1538287 w 1917809"/>
              <a:gd name="connsiteY99" fmla="*/ 528043 h 866181"/>
              <a:gd name="connsiteX100" fmla="*/ 1526381 w 1917809"/>
              <a:gd name="connsiteY100" fmla="*/ 513756 h 866181"/>
              <a:gd name="connsiteX101" fmla="*/ 1521619 w 1917809"/>
              <a:gd name="connsiteY101" fmla="*/ 506612 h 866181"/>
              <a:gd name="connsiteX102" fmla="*/ 1514475 w 1917809"/>
              <a:gd name="connsiteY102" fmla="*/ 504231 h 866181"/>
              <a:gd name="connsiteX103" fmla="*/ 1502569 w 1917809"/>
              <a:gd name="connsiteY103" fmla="*/ 492325 h 866181"/>
              <a:gd name="connsiteX104" fmla="*/ 1490662 w 1917809"/>
              <a:gd name="connsiteY104" fmla="*/ 478037 h 866181"/>
              <a:gd name="connsiteX105" fmla="*/ 1469231 w 1917809"/>
              <a:gd name="connsiteY105" fmla="*/ 468512 h 866181"/>
              <a:gd name="connsiteX106" fmla="*/ 1231106 w 1917809"/>
              <a:gd name="connsiteY106" fmla="*/ 466131 h 866181"/>
              <a:gd name="connsiteX107" fmla="*/ 1031081 w 1917809"/>
              <a:gd name="connsiteY107" fmla="*/ 456606 h 866181"/>
              <a:gd name="connsiteX108" fmla="*/ 840581 w 1917809"/>
              <a:gd name="connsiteY108" fmla="*/ 454225 h 866181"/>
              <a:gd name="connsiteX109" fmla="*/ 750094 w 1917809"/>
              <a:gd name="connsiteY109" fmla="*/ 451843 h 866181"/>
              <a:gd name="connsiteX110" fmla="*/ 500063 w 1917809"/>
              <a:gd name="connsiteY110" fmla="*/ 458987 h 866181"/>
              <a:gd name="connsiteX111" fmla="*/ 347662 w 1917809"/>
              <a:gd name="connsiteY111" fmla="*/ 478037 h 866181"/>
              <a:gd name="connsiteX112" fmla="*/ 250031 w 1917809"/>
              <a:gd name="connsiteY112" fmla="*/ 508993 h 866181"/>
              <a:gd name="connsiteX113" fmla="*/ 185737 w 1917809"/>
              <a:gd name="connsiteY113"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25675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81176 w 1917809"/>
              <a:gd name="connsiteY59" fmla="*/ 666157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26419 w 1917809"/>
              <a:gd name="connsiteY60" fmla="*/ 654249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43075 w 1917809"/>
              <a:gd name="connsiteY69" fmla="*/ 839987 h 866181"/>
              <a:gd name="connsiteX70" fmla="*/ 1733550 w 1917809"/>
              <a:gd name="connsiteY70" fmla="*/ 854275 h 866181"/>
              <a:gd name="connsiteX71" fmla="*/ 1712119 w 1917809"/>
              <a:gd name="connsiteY71" fmla="*/ 863800 h 866181"/>
              <a:gd name="connsiteX72" fmla="*/ 1704975 w 1917809"/>
              <a:gd name="connsiteY72" fmla="*/ 866181 h 866181"/>
              <a:gd name="connsiteX73" fmla="*/ 1688306 w 1917809"/>
              <a:gd name="connsiteY73" fmla="*/ 863800 h 866181"/>
              <a:gd name="connsiteX74" fmla="*/ 1678781 w 1917809"/>
              <a:gd name="connsiteY74" fmla="*/ 849512 h 866181"/>
              <a:gd name="connsiteX75" fmla="*/ 1674019 w 1917809"/>
              <a:gd name="connsiteY75" fmla="*/ 842368 h 866181"/>
              <a:gd name="connsiteX76" fmla="*/ 1676400 w 1917809"/>
              <a:gd name="connsiteY76" fmla="*/ 806650 h 866181"/>
              <a:gd name="connsiteX77" fmla="*/ 1678781 w 1917809"/>
              <a:gd name="connsiteY77" fmla="*/ 799506 h 866181"/>
              <a:gd name="connsiteX78" fmla="*/ 1676400 w 1917809"/>
              <a:gd name="connsiteY78" fmla="*/ 739975 h 866181"/>
              <a:gd name="connsiteX79" fmla="*/ 1671637 w 1917809"/>
              <a:gd name="connsiteY79" fmla="*/ 725687 h 866181"/>
              <a:gd name="connsiteX80" fmla="*/ 1664494 w 1917809"/>
              <a:gd name="connsiteY80" fmla="*/ 711400 h 866181"/>
              <a:gd name="connsiteX81" fmla="*/ 1657350 w 1917809"/>
              <a:gd name="connsiteY81" fmla="*/ 706637 h 866181"/>
              <a:gd name="connsiteX82" fmla="*/ 1654969 w 1917809"/>
              <a:gd name="connsiteY82" fmla="*/ 699493 h 866181"/>
              <a:gd name="connsiteX83" fmla="*/ 1645444 w 1917809"/>
              <a:gd name="connsiteY83" fmla="*/ 685206 h 866181"/>
              <a:gd name="connsiteX84" fmla="*/ 1643062 w 1917809"/>
              <a:gd name="connsiteY84" fmla="*/ 678062 h 866181"/>
              <a:gd name="connsiteX85" fmla="*/ 1635919 w 1917809"/>
              <a:gd name="connsiteY85" fmla="*/ 673300 h 866181"/>
              <a:gd name="connsiteX86" fmla="*/ 1624012 w 1917809"/>
              <a:gd name="connsiteY86" fmla="*/ 651868 h 866181"/>
              <a:gd name="connsiteX87" fmla="*/ 1619250 w 1917809"/>
              <a:gd name="connsiteY87" fmla="*/ 644725 h 866181"/>
              <a:gd name="connsiteX88" fmla="*/ 1614487 w 1917809"/>
              <a:gd name="connsiteY88" fmla="*/ 637581 h 866181"/>
              <a:gd name="connsiteX89" fmla="*/ 1609725 w 1917809"/>
              <a:gd name="connsiteY89" fmla="*/ 620912 h 866181"/>
              <a:gd name="connsiteX90" fmla="*/ 1604962 w 1917809"/>
              <a:gd name="connsiteY90" fmla="*/ 606625 h 866181"/>
              <a:gd name="connsiteX91" fmla="*/ 1602581 w 1917809"/>
              <a:gd name="connsiteY91" fmla="*/ 599481 h 866181"/>
              <a:gd name="connsiteX92" fmla="*/ 1597819 w 1917809"/>
              <a:gd name="connsiteY92" fmla="*/ 582812 h 866181"/>
              <a:gd name="connsiteX93" fmla="*/ 1590675 w 1917809"/>
              <a:gd name="connsiteY93" fmla="*/ 575668 h 866181"/>
              <a:gd name="connsiteX94" fmla="*/ 1585912 w 1917809"/>
              <a:gd name="connsiteY94" fmla="*/ 568525 h 866181"/>
              <a:gd name="connsiteX95" fmla="*/ 1571625 w 1917809"/>
              <a:gd name="connsiteY95" fmla="*/ 559000 h 866181"/>
              <a:gd name="connsiteX96" fmla="*/ 1557337 w 1917809"/>
              <a:gd name="connsiteY96" fmla="*/ 547093 h 866181"/>
              <a:gd name="connsiteX97" fmla="*/ 1547812 w 1917809"/>
              <a:gd name="connsiteY97" fmla="*/ 537568 h 866181"/>
              <a:gd name="connsiteX98" fmla="*/ 1538287 w 1917809"/>
              <a:gd name="connsiteY98" fmla="*/ 528043 h 866181"/>
              <a:gd name="connsiteX99" fmla="*/ 1526381 w 1917809"/>
              <a:gd name="connsiteY99" fmla="*/ 513756 h 866181"/>
              <a:gd name="connsiteX100" fmla="*/ 1521619 w 1917809"/>
              <a:gd name="connsiteY100" fmla="*/ 506612 h 866181"/>
              <a:gd name="connsiteX101" fmla="*/ 1514475 w 1917809"/>
              <a:gd name="connsiteY101" fmla="*/ 504231 h 866181"/>
              <a:gd name="connsiteX102" fmla="*/ 1502569 w 1917809"/>
              <a:gd name="connsiteY102" fmla="*/ 492325 h 866181"/>
              <a:gd name="connsiteX103" fmla="*/ 1490662 w 1917809"/>
              <a:gd name="connsiteY103" fmla="*/ 478037 h 866181"/>
              <a:gd name="connsiteX104" fmla="*/ 1469231 w 1917809"/>
              <a:gd name="connsiteY104" fmla="*/ 468512 h 866181"/>
              <a:gd name="connsiteX105" fmla="*/ 1231106 w 1917809"/>
              <a:gd name="connsiteY105" fmla="*/ 466131 h 866181"/>
              <a:gd name="connsiteX106" fmla="*/ 1031081 w 1917809"/>
              <a:gd name="connsiteY106" fmla="*/ 456606 h 866181"/>
              <a:gd name="connsiteX107" fmla="*/ 840581 w 1917809"/>
              <a:gd name="connsiteY107" fmla="*/ 454225 h 866181"/>
              <a:gd name="connsiteX108" fmla="*/ 750094 w 1917809"/>
              <a:gd name="connsiteY108" fmla="*/ 451843 h 866181"/>
              <a:gd name="connsiteX109" fmla="*/ 500063 w 1917809"/>
              <a:gd name="connsiteY109" fmla="*/ 458987 h 866181"/>
              <a:gd name="connsiteX110" fmla="*/ 347662 w 1917809"/>
              <a:gd name="connsiteY110" fmla="*/ 478037 h 866181"/>
              <a:gd name="connsiteX111" fmla="*/ 250031 w 1917809"/>
              <a:gd name="connsiteY111" fmla="*/ 508993 h 866181"/>
              <a:gd name="connsiteX112" fmla="*/ 185737 w 1917809"/>
              <a:gd name="connsiteY112"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33550 w 1917809"/>
              <a:gd name="connsiteY69" fmla="*/ 854275 h 866181"/>
              <a:gd name="connsiteX70" fmla="*/ 1712119 w 1917809"/>
              <a:gd name="connsiteY70" fmla="*/ 863800 h 866181"/>
              <a:gd name="connsiteX71" fmla="*/ 1704975 w 1917809"/>
              <a:gd name="connsiteY71" fmla="*/ 866181 h 866181"/>
              <a:gd name="connsiteX72" fmla="*/ 1688306 w 1917809"/>
              <a:gd name="connsiteY72" fmla="*/ 863800 h 866181"/>
              <a:gd name="connsiteX73" fmla="*/ 1678781 w 1917809"/>
              <a:gd name="connsiteY73" fmla="*/ 849512 h 866181"/>
              <a:gd name="connsiteX74" fmla="*/ 1674019 w 1917809"/>
              <a:gd name="connsiteY74" fmla="*/ 842368 h 866181"/>
              <a:gd name="connsiteX75" fmla="*/ 1676400 w 1917809"/>
              <a:gd name="connsiteY75" fmla="*/ 806650 h 866181"/>
              <a:gd name="connsiteX76" fmla="*/ 1678781 w 1917809"/>
              <a:gd name="connsiteY76" fmla="*/ 799506 h 866181"/>
              <a:gd name="connsiteX77" fmla="*/ 1676400 w 1917809"/>
              <a:gd name="connsiteY77" fmla="*/ 739975 h 866181"/>
              <a:gd name="connsiteX78" fmla="*/ 1671637 w 1917809"/>
              <a:gd name="connsiteY78" fmla="*/ 725687 h 866181"/>
              <a:gd name="connsiteX79" fmla="*/ 1664494 w 1917809"/>
              <a:gd name="connsiteY79" fmla="*/ 711400 h 866181"/>
              <a:gd name="connsiteX80" fmla="*/ 1657350 w 1917809"/>
              <a:gd name="connsiteY80" fmla="*/ 706637 h 866181"/>
              <a:gd name="connsiteX81" fmla="*/ 1654969 w 1917809"/>
              <a:gd name="connsiteY81" fmla="*/ 699493 h 866181"/>
              <a:gd name="connsiteX82" fmla="*/ 1645444 w 1917809"/>
              <a:gd name="connsiteY82" fmla="*/ 685206 h 866181"/>
              <a:gd name="connsiteX83" fmla="*/ 1643062 w 1917809"/>
              <a:gd name="connsiteY83" fmla="*/ 678062 h 866181"/>
              <a:gd name="connsiteX84" fmla="*/ 1635919 w 1917809"/>
              <a:gd name="connsiteY84" fmla="*/ 673300 h 866181"/>
              <a:gd name="connsiteX85" fmla="*/ 1624012 w 1917809"/>
              <a:gd name="connsiteY85" fmla="*/ 651868 h 866181"/>
              <a:gd name="connsiteX86" fmla="*/ 1619250 w 1917809"/>
              <a:gd name="connsiteY86" fmla="*/ 644725 h 866181"/>
              <a:gd name="connsiteX87" fmla="*/ 1614487 w 1917809"/>
              <a:gd name="connsiteY87" fmla="*/ 637581 h 866181"/>
              <a:gd name="connsiteX88" fmla="*/ 1609725 w 1917809"/>
              <a:gd name="connsiteY88" fmla="*/ 620912 h 866181"/>
              <a:gd name="connsiteX89" fmla="*/ 1604962 w 1917809"/>
              <a:gd name="connsiteY89" fmla="*/ 606625 h 866181"/>
              <a:gd name="connsiteX90" fmla="*/ 1602581 w 1917809"/>
              <a:gd name="connsiteY90" fmla="*/ 599481 h 866181"/>
              <a:gd name="connsiteX91" fmla="*/ 1597819 w 1917809"/>
              <a:gd name="connsiteY91" fmla="*/ 582812 h 866181"/>
              <a:gd name="connsiteX92" fmla="*/ 1590675 w 1917809"/>
              <a:gd name="connsiteY92" fmla="*/ 575668 h 866181"/>
              <a:gd name="connsiteX93" fmla="*/ 1585912 w 1917809"/>
              <a:gd name="connsiteY93" fmla="*/ 568525 h 866181"/>
              <a:gd name="connsiteX94" fmla="*/ 1571625 w 1917809"/>
              <a:gd name="connsiteY94" fmla="*/ 559000 h 866181"/>
              <a:gd name="connsiteX95" fmla="*/ 1557337 w 1917809"/>
              <a:gd name="connsiteY95" fmla="*/ 547093 h 866181"/>
              <a:gd name="connsiteX96" fmla="*/ 1547812 w 1917809"/>
              <a:gd name="connsiteY96" fmla="*/ 537568 h 866181"/>
              <a:gd name="connsiteX97" fmla="*/ 1538287 w 1917809"/>
              <a:gd name="connsiteY97" fmla="*/ 528043 h 866181"/>
              <a:gd name="connsiteX98" fmla="*/ 1526381 w 1917809"/>
              <a:gd name="connsiteY98" fmla="*/ 513756 h 866181"/>
              <a:gd name="connsiteX99" fmla="*/ 1521619 w 1917809"/>
              <a:gd name="connsiteY99" fmla="*/ 506612 h 866181"/>
              <a:gd name="connsiteX100" fmla="*/ 1514475 w 1917809"/>
              <a:gd name="connsiteY100" fmla="*/ 504231 h 866181"/>
              <a:gd name="connsiteX101" fmla="*/ 1502569 w 1917809"/>
              <a:gd name="connsiteY101" fmla="*/ 492325 h 866181"/>
              <a:gd name="connsiteX102" fmla="*/ 1490662 w 1917809"/>
              <a:gd name="connsiteY102" fmla="*/ 478037 h 866181"/>
              <a:gd name="connsiteX103" fmla="*/ 1469231 w 1917809"/>
              <a:gd name="connsiteY103" fmla="*/ 468512 h 866181"/>
              <a:gd name="connsiteX104" fmla="*/ 1231106 w 1917809"/>
              <a:gd name="connsiteY104" fmla="*/ 466131 h 866181"/>
              <a:gd name="connsiteX105" fmla="*/ 1031081 w 1917809"/>
              <a:gd name="connsiteY105" fmla="*/ 456606 h 866181"/>
              <a:gd name="connsiteX106" fmla="*/ 840581 w 1917809"/>
              <a:gd name="connsiteY106" fmla="*/ 454225 h 866181"/>
              <a:gd name="connsiteX107" fmla="*/ 750094 w 1917809"/>
              <a:gd name="connsiteY107" fmla="*/ 451843 h 866181"/>
              <a:gd name="connsiteX108" fmla="*/ 500063 w 1917809"/>
              <a:gd name="connsiteY108" fmla="*/ 458987 h 866181"/>
              <a:gd name="connsiteX109" fmla="*/ 347662 w 1917809"/>
              <a:gd name="connsiteY109" fmla="*/ 478037 h 866181"/>
              <a:gd name="connsiteX110" fmla="*/ 250031 w 1917809"/>
              <a:gd name="connsiteY110" fmla="*/ 508993 h 866181"/>
              <a:gd name="connsiteX111" fmla="*/ 185737 w 1917809"/>
              <a:gd name="connsiteY111"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59755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47849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88306 w 1917809"/>
              <a:gd name="connsiteY71" fmla="*/ 863800 h 866181"/>
              <a:gd name="connsiteX72" fmla="*/ 1678781 w 1917809"/>
              <a:gd name="connsiteY72" fmla="*/ 849512 h 866181"/>
              <a:gd name="connsiteX73" fmla="*/ 1674019 w 1917809"/>
              <a:gd name="connsiteY73" fmla="*/ 842368 h 866181"/>
              <a:gd name="connsiteX74" fmla="*/ 1676400 w 1917809"/>
              <a:gd name="connsiteY74" fmla="*/ 806650 h 866181"/>
              <a:gd name="connsiteX75" fmla="*/ 1678781 w 1917809"/>
              <a:gd name="connsiteY75" fmla="*/ 799506 h 866181"/>
              <a:gd name="connsiteX76" fmla="*/ 1676400 w 1917809"/>
              <a:gd name="connsiteY76" fmla="*/ 739975 h 866181"/>
              <a:gd name="connsiteX77" fmla="*/ 1671637 w 1917809"/>
              <a:gd name="connsiteY77" fmla="*/ 725687 h 866181"/>
              <a:gd name="connsiteX78" fmla="*/ 1664494 w 1917809"/>
              <a:gd name="connsiteY78" fmla="*/ 711400 h 866181"/>
              <a:gd name="connsiteX79" fmla="*/ 1657350 w 1917809"/>
              <a:gd name="connsiteY79" fmla="*/ 706637 h 866181"/>
              <a:gd name="connsiteX80" fmla="*/ 1654969 w 1917809"/>
              <a:gd name="connsiteY80" fmla="*/ 699493 h 866181"/>
              <a:gd name="connsiteX81" fmla="*/ 1645444 w 1917809"/>
              <a:gd name="connsiteY81" fmla="*/ 685206 h 866181"/>
              <a:gd name="connsiteX82" fmla="*/ 1643062 w 1917809"/>
              <a:gd name="connsiteY82" fmla="*/ 678062 h 866181"/>
              <a:gd name="connsiteX83" fmla="*/ 1635919 w 1917809"/>
              <a:gd name="connsiteY83" fmla="*/ 673300 h 866181"/>
              <a:gd name="connsiteX84" fmla="*/ 1624012 w 1917809"/>
              <a:gd name="connsiteY84" fmla="*/ 651868 h 866181"/>
              <a:gd name="connsiteX85" fmla="*/ 1619250 w 1917809"/>
              <a:gd name="connsiteY85" fmla="*/ 644725 h 866181"/>
              <a:gd name="connsiteX86" fmla="*/ 1614487 w 1917809"/>
              <a:gd name="connsiteY86" fmla="*/ 637581 h 866181"/>
              <a:gd name="connsiteX87" fmla="*/ 1609725 w 1917809"/>
              <a:gd name="connsiteY87" fmla="*/ 620912 h 866181"/>
              <a:gd name="connsiteX88" fmla="*/ 1604962 w 1917809"/>
              <a:gd name="connsiteY88" fmla="*/ 606625 h 866181"/>
              <a:gd name="connsiteX89" fmla="*/ 1602581 w 1917809"/>
              <a:gd name="connsiteY89" fmla="*/ 599481 h 866181"/>
              <a:gd name="connsiteX90" fmla="*/ 1597819 w 1917809"/>
              <a:gd name="connsiteY90" fmla="*/ 582812 h 866181"/>
              <a:gd name="connsiteX91" fmla="*/ 1590675 w 1917809"/>
              <a:gd name="connsiteY91" fmla="*/ 575668 h 866181"/>
              <a:gd name="connsiteX92" fmla="*/ 1585912 w 1917809"/>
              <a:gd name="connsiteY92" fmla="*/ 568525 h 866181"/>
              <a:gd name="connsiteX93" fmla="*/ 1571625 w 1917809"/>
              <a:gd name="connsiteY93" fmla="*/ 559000 h 866181"/>
              <a:gd name="connsiteX94" fmla="*/ 1557337 w 1917809"/>
              <a:gd name="connsiteY94" fmla="*/ 547093 h 866181"/>
              <a:gd name="connsiteX95" fmla="*/ 1547812 w 1917809"/>
              <a:gd name="connsiteY95" fmla="*/ 537568 h 866181"/>
              <a:gd name="connsiteX96" fmla="*/ 1538287 w 1917809"/>
              <a:gd name="connsiteY96" fmla="*/ 528043 h 866181"/>
              <a:gd name="connsiteX97" fmla="*/ 1526381 w 1917809"/>
              <a:gd name="connsiteY97" fmla="*/ 513756 h 866181"/>
              <a:gd name="connsiteX98" fmla="*/ 1521619 w 1917809"/>
              <a:gd name="connsiteY98" fmla="*/ 506612 h 866181"/>
              <a:gd name="connsiteX99" fmla="*/ 1514475 w 1917809"/>
              <a:gd name="connsiteY99" fmla="*/ 504231 h 866181"/>
              <a:gd name="connsiteX100" fmla="*/ 1502569 w 1917809"/>
              <a:gd name="connsiteY100" fmla="*/ 492325 h 866181"/>
              <a:gd name="connsiteX101" fmla="*/ 1490662 w 1917809"/>
              <a:gd name="connsiteY101" fmla="*/ 478037 h 866181"/>
              <a:gd name="connsiteX102" fmla="*/ 1469231 w 1917809"/>
              <a:gd name="connsiteY102" fmla="*/ 468512 h 866181"/>
              <a:gd name="connsiteX103" fmla="*/ 1231106 w 1917809"/>
              <a:gd name="connsiteY103" fmla="*/ 466131 h 866181"/>
              <a:gd name="connsiteX104" fmla="*/ 1031081 w 1917809"/>
              <a:gd name="connsiteY104" fmla="*/ 456606 h 866181"/>
              <a:gd name="connsiteX105" fmla="*/ 840581 w 1917809"/>
              <a:gd name="connsiteY105" fmla="*/ 454225 h 866181"/>
              <a:gd name="connsiteX106" fmla="*/ 750094 w 1917809"/>
              <a:gd name="connsiteY106" fmla="*/ 451843 h 866181"/>
              <a:gd name="connsiteX107" fmla="*/ 500063 w 1917809"/>
              <a:gd name="connsiteY107" fmla="*/ 458987 h 866181"/>
              <a:gd name="connsiteX108" fmla="*/ 347662 w 1917809"/>
              <a:gd name="connsiteY108" fmla="*/ 478037 h 866181"/>
              <a:gd name="connsiteX109" fmla="*/ 250031 w 1917809"/>
              <a:gd name="connsiteY109" fmla="*/ 508993 h 866181"/>
              <a:gd name="connsiteX110" fmla="*/ 185737 w 1917809"/>
              <a:gd name="connsiteY110"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47849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45456 w 1917809"/>
              <a:gd name="connsiteY68" fmla="*/ 832843 h 866181"/>
              <a:gd name="connsiteX69" fmla="*/ 1712119 w 1917809"/>
              <a:gd name="connsiteY69" fmla="*/ 863800 h 866181"/>
              <a:gd name="connsiteX70" fmla="*/ 1704975 w 1917809"/>
              <a:gd name="connsiteY70" fmla="*/ 866181 h 866181"/>
              <a:gd name="connsiteX71" fmla="*/ 1678781 w 1917809"/>
              <a:gd name="connsiteY71" fmla="*/ 849512 h 866181"/>
              <a:gd name="connsiteX72" fmla="*/ 1674019 w 1917809"/>
              <a:gd name="connsiteY72" fmla="*/ 842368 h 866181"/>
              <a:gd name="connsiteX73" fmla="*/ 1676400 w 1917809"/>
              <a:gd name="connsiteY73" fmla="*/ 806650 h 866181"/>
              <a:gd name="connsiteX74" fmla="*/ 1678781 w 1917809"/>
              <a:gd name="connsiteY74" fmla="*/ 799506 h 866181"/>
              <a:gd name="connsiteX75" fmla="*/ 1676400 w 1917809"/>
              <a:gd name="connsiteY75" fmla="*/ 739975 h 866181"/>
              <a:gd name="connsiteX76" fmla="*/ 1671637 w 1917809"/>
              <a:gd name="connsiteY76" fmla="*/ 725687 h 866181"/>
              <a:gd name="connsiteX77" fmla="*/ 1664494 w 1917809"/>
              <a:gd name="connsiteY77" fmla="*/ 711400 h 866181"/>
              <a:gd name="connsiteX78" fmla="*/ 1657350 w 1917809"/>
              <a:gd name="connsiteY78" fmla="*/ 706637 h 866181"/>
              <a:gd name="connsiteX79" fmla="*/ 1654969 w 1917809"/>
              <a:gd name="connsiteY79" fmla="*/ 699493 h 866181"/>
              <a:gd name="connsiteX80" fmla="*/ 1645444 w 1917809"/>
              <a:gd name="connsiteY80" fmla="*/ 685206 h 866181"/>
              <a:gd name="connsiteX81" fmla="*/ 1643062 w 1917809"/>
              <a:gd name="connsiteY81" fmla="*/ 678062 h 866181"/>
              <a:gd name="connsiteX82" fmla="*/ 1635919 w 1917809"/>
              <a:gd name="connsiteY82" fmla="*/ 673300 h 866181"/>
              <a:gd name="connsiteX83" fmla="*/ 1624012 w 1917809"/>
              <a:gd name="connsiteY83" fmla="*/ 651868 h 866181"/>
              <a:gd name="connsiteX84" fmla="*/ 1619250 w 1917809"/>
              <a:gd name="connsiteY84" fmla="*/ 644725 h 866181"/>
              <a:gd name="connsiteX85" fmla="*/ 1614487 w 1917809"/>
              <a:gd name="connsiteY85" fmla="*/ 637581 h 866181"/>
              <a:gd name="connsiteX86" fmla="*/ 1609725 w 1917809"/>
              <a:gd name="connsiteY86" fmla="*/ 620912 h 866181"/>
              <a:gd name="connsiteX87" fmla="*/ 1604962 w 1917809"/>
              <a:gd name="connsiteY87" fmla="*/ 606625 h 866181"/>
              <a:gd name="connsiteX88" fmla="*/ 1602581 w 1917809"/>
              <a:gd name="connsiteY88" fmla="*/ 599481 h 866181"/>
              <a:gd name="connsiteX89" fmla="*/ 1597819 w 1917809"/>
              <a:gd name="connsiteY89" fmla="*/ 582812 h 866181"/>
              <a:gd name="connsiteX90" fmla="*/ 1590675 w 1917809"/>
              <a:gd name="connsiteY90" fmla="*/ 575668 h 866181"/>
              <a:gd name="connsiteX91" fmla="*/ 1585912 w 1917809"/>
              <a:gd name="connsiteY91" fmla="*/ 568525 h 866181"/>
              <a:gd name="connsiteX92" fmla="*/ 1571625 w 1917809"/>
              <a:gd name="connsiteY92" fmla="*/ 559000 h 866181"/>
              <a:gd name="connsiteX93" fmla="*/ 1557337 w 1917809"/>
              <a:gd name="connsiteY93" fmla="*/ 547093 h 866181"/>
              <a:gd name="connsiteX94" fmla="*/ 1547812 w 1917809"/>
              <a:gd name="connsiteY94" fmla="*/ 537568 h 866181"/>
              <a:gd name="connsiteX95" fmla="*/ 1538287 w 1917809"/>
              <a:gd name="connsiteY95" fmla="*/ 528043 h 866181"/>
              <a:gd name="connsiteX96" fmla="*/ 1526381 w 1917809"/>
              <a:gd name="connsiteY96" fmla="*/ 513756 h 866181"/>
              <a:gd name="connsiteX97" fmla="*/ 1521619 w 1917809"/>
              <a:gd name="connsiteY97" fmla="*/ 506612 h 866181"/>
              <a:gd name="connsiteX98" fmla="*/ 1514475 w 1917809"/>
              <a:gd name="connsiteY98" fmla="*/ 504231 h 866181"/>
              <a:gd name="connsiteX99" fmla="*/ 1502569 w 1917809"/>
              <a:gd name="connsiteY99" fmla="*/ 492325 h 866181"/>
              <a:gd name="connsiteX100" fmla="*/ 1490662 w 1917809"/>
              <a:gd name="connsiteY100" fmla="*/ 478037 h 866181"/>
              <a:gd name="connsiteX101" fmla="*/ 1469231 w 1917809"/>
              <a:gd name="connsiteY101" fmla="*/ 468512 h 866181"/>
              <a:gd name="connsiteX102" fmla="*/ 1231106 w 1917809"/>
              <a:gd name="connsiteY102" fmla="*/ 466131 h 866181"/>
              <a:gd name="connsiteX103" fmla="*/ 1031081 w 1917809"/>
              <a:gd name="connsiteY103" fmla="*/ 456606 h 866181"/>
              <a:gd name="connsiteX104" fmla="*/ 840581 w 1917809"/>
              <a:gd name="connsiteY104" fmla="*/ 454225 h 866181"/>
              <a:gd name="connsiteX105" fmla="*/ 750094 w 1917809"/>
              <a:gd name="connsiteY105" fmla="*/ 451843 h 866181"/>
              <a:gd name="connsiteX106" fmla="*/ 500063 w 1917809"/>
              <a:gd name="connsiteY106" fmla="*/ 458987 h 866181"/>
              <a:gd name="connsiteX107" fmla="*/ 347662 w 1917809"/>
              <a:gd name="connsiteY107" fmla="*/ 478037 h 866181"/>
              <a:gd name="connsiteX108" fmla="*/ 250031 w 1917809"/>
              <a:gd name="connsiteY108" fmla="*/ 508993 h 866181"/>
              <a:gd name="connsiteX109" fmla="*/ 185737 w 1917809"/>
              <a:gd name="connsiteY109" fmla="*/ 542331 h 866181"/>
              <a:gd name="connsiteX0" fmla="*/ 185737 w 1917809"/>
              <a:gd name="connsiteY0" fmla="*/ 542331 h 866181"/>
              <a:gd name="connsiteX1" fmla="*/ 128586 w 1917809"/>
              <a:gd name="connsiteY1" fmla="*/ 582813 h 866181"/>
              <a:gd name="connsiteX2" fmla="*/ 85726 w 1917809"/>
              <a:gd name="connsiteY2" fmla="*/ 601862 h 866181"/>
              <a:gd name="connsiteX3" fmla="*/ 11906 w 1917809"/>
              <a:gd name="connsiteY3" fmla="*/ 628056 h 866181"/>
              <a:gd name="connsiteX4" fmla="*/ 33337 w 1917809"/>
              <a:gd name="connsiteY4" fmla="*/ 566143 h 866181"/>
              <a:gd name="connsiteX5" fmla="*/ 0 w 1917809"/>
              <a:gd name="connsiteY5" fmla="*/ 520899 h 866181"/>
              <a:gd name="connsiteX6" fmla="*/ 42863 w 1917809"/>
              <a:gd name="connsiteY6" fmla="*/ 418508 h 866181"/>
              <a:gd name="connsiteX7" fmla="*/ 2381 w 1917809"/>
              <a:gd name="connsiteY7" fmla="*/ 354212 h 866181"/>
              <a:gd name="connsiteX8" fmla="*/ 83343 w 1917809"/>
              <a:gd name="connsiteY8" fmla="*/ 351830 h 866181"/>
              <a:gd name="connsiteX9" fmla="*/ 152401 w 1917809"/>
              <a:gd name="connsiteY9" fmla="*/ 368500 h 866181"/>
              <a:gd name="connsiteX10" fmla="*/ 269081 w 1917809"/>
              <a:gd name="connsiteY10" fmla="*/ 380405 h 866181"/>
              <a:gd name="connsiteX11" fmla="*/ 369094 w 1917809"/>
              <a:gd name="connsiteY11" fmla="*/ 385168 h 866181"/>
              <a:gd name="connsiteX12" fmla="*/ 652463 w 1917809"/>
              <a:gd name="connsiteY12" fmla="*/ 380406 h 866181"/>
              <a:gd name="connsiteX13" fmla="*/ 1042987 w 1917809"/>
              <a:gd name="connsiteY13" fmla="*/ 375644 h 866181"/>
              <a:gd name="connsiteX14" fmla="*/ 1345406 w 1917809"/>
              <a:gd name="connsiteY14" fmla="*/ 378025 h 866181"/>
              <a:gd name="connsiteX15" fmla="*/ 1466850 w 1917809"/>
              <a:gd name="connsiteY15" fmla="*/ 370881 h 866181"/>
              <a:gd name="connsiteX16" fmla="*/ 1531143 w 1917809"/>
              <a:gd name="connsiteY16" fmla="*/ 294682 h 866181"/>
              <a:gd name="connsiteX17" fmla="*/ 1557337 w 1917809"/>
              <a:gd name="connsiteY17" fmla="*/ 230388 h 866181"/>
              <a:gd name="connsiteX18" fmla="*/ 1581150 w 1917809"/>
              <a:gd name="connsiteY18" fmla="*/ 173237 h 866181"/>
              <a:gd name="connsiteX19" fmla="*/ 1595437 w 1917809"/>
              <a:gd name="connsiteY19" fmla="*/ 113706 h 866181"/>
              <a:gd name="connsiteX20" fmla="*/ 1590675 w 1917809"/>
              <a:gd name="connsiteY20" fmla="*/ 85131 h 866181"/>
              <a:gd name="connsiteX21" fmla="*/ 1562100 w 1917809"/>
              <a:gd name="connsiteY21" fmla="*/ 63700 h 866181"/>
              <a:gd name="connsiteX22" fmla="*/ 1533526 w 1917809"/>
              <a:gd name="connsiteY22" fmla="*/ 35124 h 866181"/>
              <a:gd name="connsiteX23" fmla="*/ 1540668 w 1917809"/>
              <a:gd name="connsiteY23" fmla="*/ 4168 h 866181"/>
              <a:gd name="connsiteX24" fmla="*/ 1566862 w 1917809"/>
              <a:gd name="connsiteY24" fmla="*/ 1787 h 866181"/>
              <a:gd name="connsiteX25" fmla="*/ 1600200 w 1917809"/>
              <a:gd name="connsiteY25" fmla="*/ 13693 h 866181"/>
              <a:gd name="connsiteX26" fmla="*/ 1643062 w 1917809"/>
              <a:gd name="connsiteY26" fmla="*/ 27981 h 866181"/>
              <a:gd name="connsiteX27" fmla="*/ 1688306 w 1917809"/>
              <a:gd name="connsiteY27" fmla="*/ 32743 h 866181"/>
              <a:gd name="connsiteX28" fmla="*/ 1716881 w 1917809"/>
              <a:gd name="connsiteY28" fmla="*/ 42268 h 866181"/>
              <a:gd name="connsiteX29" fmla="*/ 1731169 w 1917809"/>
              <a:gd name="connsiteY29" fmla="*/ 61319 h 866181"/>
              <a:gd name="connsiteX30" fmla="*/ 1697831 w 1917809"/>
              <a:gd name="connsiteY30" fmla="*/ 87512 h 866181"/>
              <a:gd name="connsiteX31" fmla="*/ 1647825 w 1917809"/>
              <a:gd name="connsiteY31" fmla="*/ 120850 h 866181"/>
              <a:gd name="connsiteX32" fmla="*/ 1635919 w 1917809"/>
              <a:gd name="connsiteY32" fmla="*/ 154187 h 866181"/>
              <a:gd name="connsiteX33" fmla="*/ 1621631 w 1917809"/>
              <a:gd name="connsiteY33" fmla="*/ 204194 h 866181"/>
              <a:gd name="connsiteX34" fmla="*/ 1619251 w 1917809"/>
              <a:gd name="connsiteY34" fmla="*/ 266106 h 866181"/>
              <a:gd name="connsiteX35" fmla="*/ 1628775 w 1917809"/>
              <a:gd name="connsiteY35" fmla="*/ 332781 h 866181"/>
              <a:gd name="connsiteX36" fmla="*/ 1657350 w 1917809"/>
              <a:gd name="connsiteY36" fmla="*/ 363737 h 866181"/>
              <a:gd name="connsiteX37" fmla="*/ 1738312 w 1917809"/>
              <a:gd name="connsiteY37" fmla="*/ 368500 h 866181"/>
              <a:gd name="connsiteX38" fmla="*/ 1785937 w 1917809"/>
              <a:gd name="connsiteY38" fmla="*/ 366118 h 866181"/>
              <a:gd name="connsiteX39" fmla="*/ 1828798 w 1917809"/>
              <a:gd name="connsiteY39" fmla="*/ 344688 h 866181"/>
              <a:gd name="connsiteX40" fmla="*/ 1862137 w 1917809"/>
              <a:gd name="connsiteY40" fmla="*/ 308968 h 866181"/>
              <a:gd name="connsiteX41" fmla="*/ 1883570 w 1917809"/>
              <a:gd name="connsiteY41" fmla="*/ 280394 h 866181"/>
              <a:gd name="connsiteX42" fmla="*/ 1914525 w 1917809"/>
              <a:gd name="connsiteY42" fmla="*/ 289917 h 866181"/>
              <a:gd name="connsiteX43" fmla="*/ 1916906 w 1917809"/>
              <a:gd name="connsiteY43" fmla="*/ 318493 h 866181"/>
              <a:gd name="connsiteX44" fmla="*/ 1897857 w 1917809"/>
              <a:gd name="connsiteY44" fmla="*/ 356593 h 866181"/>
              <a:gd name="connsiteX45" fmla="*/ 1888331 w 1917809"/>
              <a:gd name="connsiteY45" fmla="*/ 387549 h 866181"/>
              <a:gd name="connsiteX46" fmla="*/ 1893094 w 1917809"/>
              <a:gd name="connsiteY46" fmla="*/ 430411 h 866181"/>
              <a:gd name="connsiteX47" fmla="*/ 1902618 w 1917809"/>
              <a:gd name="connsiteY47" fmla="*/ 473273 h 866181"/>
              <a:gd name="connsiteX48" fmla="*/ 1866899 w 1917809"/>
              <a:gd name="connsiteY48" fmla="*/ 497087 h 866181"/>
              <a:gd name="connsiteX49" fmla="*/ 1843086 w 1917809"/>
              <a:gd name="connsiteY49" fmla="*/ 463750 h 866181"/>
              <a:gd name="connsiteX50" fmla="*/ 1821657 w 1917809"/>
              <a:gd name="connsiteY50" fmla="*/ 435174 h 866181"/>
              <a:gd name="connsiteX51" fmla="*/ 1776412 w 1917809"/>
              <a:gd name="connsiteY51" fmla="*/ 418506 h 866181"/>
              <a:gd name="connsiteX52" fmla="*/ 1728787 w 1917809"/>
              <a:gd name="connsiteY52" fmla="*/ 420887 h 866181"/>
              <a:gd name="connsiteX53" fmla="*/ 1678781 w 1917809"/>
              <a:gd name="connsiteY53" fmla="*/ 430412 h 866181"/>
              <a:gd name="connsiteX54" fmla="*/ 1650206 w 1917809"/>
              <a:gd name="connsiteY54" fmla="*/ 456606 h 866181"/>
              <a:gd name="connsiteX55" fmla="*/ 1652587 w 1917809"/>
              <a:gd name="connsiteY55" fmla="*/ 518518 h 866181"/>
              <a:gd name="connsiteX56" fmla="*/ 1676400 w 1917809"/>
              <a:gd name="connsiteY56" fmla="*/ 568524 h 866181"/>
              <a:gd name="connsiteX57" fmla="*/ 1707356 w 1917809"/>
              <a:gd name="connsiteY57" fmla="*/ 613769 h 866181"/>
              <a:gd name="connsiteX58" fmla="*/ 1738312 w 1917809"/>
              <a:gd name="connsiteY58" fmla="*/ 651869 h 866181"/>
              <a:gd name="connsiteX59" fmla="*/ 1774032 w 1917809"/>
              <a:gd name="connsiteY59" fmla="*/ 668538 h 866181"/>
              <a:gd name="connsiteX60" fmla="*/ 1819275 w 1917809"/>
              <a:gd name="connsiteY60" fmla="*/ 661393 h 866181"/>
              <a:gd name="connsiteX61" fmla="*/ 1847849 w 1917809"/>
              <a:gd name="connsiteY61" fmla="*/ 649487 h 866181"/>
              <a:gd name="connsiteX62" fmla="*/ 1874044 w 1917809"/>
              <a:gd name="connsiteY62" fmla="*/ 670918 h 866181"/>
              <a:gd name="connsiteX63" fmla="*/ 1864519 w 1917809"/>
              <a:gd name="connsiteY63" fmla="*/ 692350 h 866181"/>
              <a:gd name="connsiteX64" fmla="*/ 1833562 w 1917809"/>
              <a:gd name="connsiteY64" fmla="*/ 720925 h 866181"/>
              <a:gd name="connsiteX65" fmla="*/ 1793081 w 1917809"/>
              <a:gd name="connsiteY65" fmla="*/ 735212 h 866181"/>
              <a:gd name="connsiteX66" fmla="*/ 1762125 w 1917809"/>
              <a:gd name="connsiteY66" fmla="*/ 759025 h 866181"/>
              <a:gd name="connsiteX67" fmla="*/ 1747837 w 1917809"/>
              <a:gd name="connsiteY67" fmla="*/ 794743 h 866181"/>
              <a:gd name="connsiteX68" fmla="*/ 1738312 w 1917809"/>
              <a:gd name="connsiteY68" fmla="*/ 832843 h 866181"/>
              <a:gd name="connsiteX69" fmla="*/ 1712119 w 1917809"/>
              <a:gd name="connsiteY69" fmla="*/ 863800 h 866181"/>
              <a:gd name="connsiteX70" fmla="*/ 1704975 w 1917809"/>
              <a:gd name="connsiteY70" fmla="*/ 866181 h 866181"/>
              <a:gd name="connsiteX71" fmla="*/ 1678781 w 1917809"/>
              <a:gd name="connsiteY71" fmla="*/ 849512 h 866181"/>
              <a:gd name="connsiteX72" fmla="*/ 1674019 w 1917809"/>
              <a:gd name="connsiteY72" fmla="*/ 842368 h 866181"/>
              <a:gd name="connsiteX73" fmla="*/ 1676400 w 1917809"/>
              <a:gd name="connsiteY73" fmla="*/ 806650 h 866181"/>
              <a:gd name="connsiteX74" fmla="*/ 1678781 w 1917809"/>
              <a:gd name="connsiteY74" fmla="*/ 799506 h 866181"/>
              <a:gd name="connsiteX75" fmla="*/ 1676400 w 1917809"/>
              <a:gd name="connsiteY75" fmla="*/ 739975 h 866181"/>
              <a:gd name="connsiteX76" fmla="*/ 1671637 w 1917809"/>
              <a:gd name="connsiteY76" fmla="*/ 725687 h 866181"/>
              <a:gd name="connsiteX77" fmla="*/ 1664494 w 1917809"/>
              <a:gd name="connsiteY77" fmla="*/ 711400 h 866181"/>
              <a:gd name="connsiteX78" fmla="*/ 1657350 w 1917809"/>
              <a:gd name="connsiteY78" fmla="*/ 706637 h 866181"/>
              <a:gd name="connsiteX79" fmla="*/ 1654969 w 1917809"/>
              <a:gd name="connsiteY79" fmla="*/ 699493 h 866181"/>
              <a:gd name="connsiteX80" fmla="*/ 1645444 w 1917809"/>
              <a:gd name="connsiteY80" fmla="*/ 685206 h 866181"/>
              <a:gd name="connsiteX81" fmla="*/ 1643062 w 1917809"/>
              <a:gd name="connsiteY81" fmla="*/ 678062 h 866181"/>
              <a:gd name="connsiteX82" fmla="*/ 1635919 w 1917809"/>
              <a:gd name="connsiteY82" fmla="*/ 673300 h 866181"/>
              <a:gd name="connsiteX83" fmla="*/ 1624012 w 1917809"/>
              <a:gd name="connsiteY83" fmla="*/ 651868 h 866181"/>
              <a:gd name="connsiteX84" fmla="*/ 1619250 w 1917809"/>
              <a:gd name="connsiteY84" fmla="*/ 644725 h 866181"/>
              <a:gd name="connsiteX85" fmla="*/ 1614487 w 1917809"/>
              <a:gd name="connsiteY85" fmla="*/ 637581 h 866181"/>
              <a:gd name="connsiteX86" fmla="*/ 1609725 w 1917809"/>
              <a:gd name="connsiteY86" fmla="*/ 620912 h 866181"/>
              <a:gd name="connsiteX87" fmla="*/ 1604962 w 1917809"/>
              <a:gd name="connsiteY87" fmla="*/ 606625 h 866181"/>
              <a:gd name="connsiteX88" fmla="*/ 1602581 w 1917809"/>
              <a:gd name="connsiteY88" fmla="*/ 599481 h 866181"/>
              <a:gd name="connsiteX89" fmla="*/ 1597819 w 1917809"/>
              <a:gd name="connsiteY89" fmla="*/ 582812 h 866181"/>
              <a:gd name="connsiteX90" fmla="*/ 1590675 w 1917809"/>
              <a:gd name="connsiteY90" fmla="*/ 575668 h 866181"/>
              <a:gd name="connsiteX91" fmla="*/ 1585912 w 1917809"/>
              <a:gd name="connsiteY91" fmla="*/ 568525 h 866181"/>
              <a:gd name="connsiteX92" fmla="*/ 1571625 w 1917809"/>
              <a:gd name="connsiteY92" fmla="*/ 559000 h 866181"/>
              <a:gd name="connsiteX93" fmla="*/ 1557337 w 1917809"/>
              <a:gd name="connsiteY93" fmla="*/ 547093 h 866181"/>
              <a:gd name="connsiteX94" fmla="*/ 1547812 w 1917809"/>
              <a:gd name="connsiteY94" fmla="*/ 537568 h 866181"/>
              <a:gd name="connsiteX95" fmla="*/ 1538287 w 1917809"/>
              <a:gd name="connsiteY95" fmla="*/ 528043 h 866181"/>
              <a:gd name="connsiteX96" fmla="*/ 1526381 w 1917809"/>
              <a:gd name="connsiteY96" fmla="*/ 513756 h 866181"/>
              <a:gd name="connsiteX97" fmla="*/ 1521619 w 1917809"/>
              <a:gd name="connsiteY97" fmla="*/ 506612 h 866181"/>
              <a:gd name="connsiteX98" fmla="*/ 1514475 w 1917809"/>
              <a:gd name="connsiteY98" fmla="*/ 504231 h 866181"/>
              <a:gd name="connsiteX99" fmla="*/ 1502569 w 1917809"/>
              <a:gd name="connsiteY99" fmla="*/ 492325 h 866181"/>
              <a:gd name="connsiteX100" fmla="*/ 1490662 w 1917809"/>
              <a:gd name="connsiteY100" fmla="*/ 478037 h 866181"/>
              <a:gd name="connsiteX101" fmla="*/ 1469231 w 1917809"/>
              <a:gd name="connsiteY101" fmla="*/ 468512 h 866181"/>
              <a:gd name="connsiteX102" fmla="*/ 1231106 w 1917809"/>
              <a:gd name="connsiteY102" fmla="*/ 466131 h 866181"/>
              <a:gd name="connsiteX103" fmla="*/ 1031081 w 1917809"/>
              <a:gd name="connsiteY103" fmla="*/ 456606 h 866181"/>
              <a:gd name="connsiteX104" fmla="*/ 840581 w 1917809"/>
              <a:gd name="connsiteY104" fmla="*/ 454225 h 866181"/>
              <a:gd name="connsiteX105" fmla="*/ 750094 w 1917809"/>
              <a:gd name="connsiteY105" fmla="*/ 451843 h 866181"/>
              <a:gd name="connsiteX106" fmla="*/ 500063 w 1917809"/>
              <a:gd name="connsiteY106" fmla="*/ 458987 h 866181"/>
              <a:gd name="connsiteX107" fmla="*/ 347662 w 1917809"/>
              <a:gd name="connsiteY107" fmla="*/ 478037 h 866181"/>
              <a:gd name="connsiteX108" fmla="*/ 250031 w 1917809"/>
              <a:gd name="connsiteY108" fmla="*/ 508993 h 866181"/>
              <a:gd name="connsiteX109" fmla="*/ 185737 w 1917809"/>
              <a:gd name="connsiteY109" fmla="*/ 542331 h 866181"/>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4019 w 1917809"/>
              <a:gd name="connsiteY71" fmla="*/ 842368 h 863800"/>
              <a:gd name="connsiteX72" fmla="*/ 1676400 w 1917809"/>
              <a:gd name="connsiteY72" fmla="*/ 806650 h 863800"/>
              <a:gd name="connsiteX73" fmla="*/ 1678781 w 1917809"/>
              <a:gd name="connsiteY73" fmla="*/ 799506 h 863800"/>
              <a:gd name="connsiteX74" fmla="*/ 1676400 w 1917809"/>
              <a:gd name="connsiteY74" fmla="*/ 739975 h 863800"/>
              <a:gd name="connsiteX75" fmla="*/ 1671637 w 1917809"/>
              <a:gd name="connsiteY75" fmla="*/ 725687 h 863800"/>
              <a:gd name="connsiteX76" fmla="*/ 1664494 w 1917809"/>
              <a:gd name="connsiteY76" fmla="*/ 711400 h 863800"/>
              <a:gd name="connsiteX77" fmla="*/ 1657350 w 1917809"/>
              <a:gd name="connsiteY77" fmla="*/ 706637 h 863800"/>
              <a:gd name="connsiteX78" fmla="*/ 1654969 w 1917809"/>
              <a:gd name="connsiteY78" fmla="*/ 699493 h 863800"/>
              <a:gd name="connsiteX79" fmla="*/ 1645444 w 1917809"/>
              <a:gd name="connsiteY79" fmla="*/ 685206 h 863800"/>
              <a:gd name="connsiteX80" fmla="*/ 1643062 w 1917809"/>
              <a:gd name="connsiteY80" fmla="*/ 678062 h 863800"/>
              <a:gd name="connsiteX81" fmla="*/ 1635919 w 1917809"/>
              <a:gd name="connsiteY81" fmla="*/ 673300 h 863800"/>
              <a:gd name="connsiteX82" fmla="*/ 1624012 w 1917809"/>
              <a:gd name="connsiteY82" fmla="*/ 651868 h 863800"/>
              <a:gd name="connsiteX83" fmla="*/ 1619250 w 1917809"/>
              <a:gd name="connsiteY83" fmla="*/ 644725 h 863800"/>
              <a:gd name="connsiteX84" fmla="*/ 1614487 w 1917809"/>
              <a:gd name="connsiteY84" fmla="*/ 637581 h 863800"/>
              <a:gd name="connsiteX85" fmla="*/ 1609725 w 1917809"/>
              <a:gd name="connsiteY85" fmla="*/ 620912 h 863800"/>
              <a:gd name="connsiteX86" fmla="*/ 1604962 w 1917809"/>
              <a:gd name="connsiteY86" fmla="*/ 606625 h 863800"/>
              <a:gd name="connsiteX87" fmla="*/ 1602581 w 1917809"/>
              <a:gd name="connsiteY87" fmla="*/ 599481 h 863800"/>
              <a:gd name="connsiteX88" fmla="*/ 1597819 w 1917809"/>
              <a:gd name="connsiteY88" fmla="*/ 582812 h 863800"/>
              <a:gd name="connsiteX89" fmla="*/ 1590675 w 1917809"/>
              <a:gd name="connsiteY89" fmla="*/ 575668 h 863800"/>
              <a:gd name="connsiteX90" fmla="*/ 1585912 w 1917809"/>
              <a:gd name="connsiteY90" fmla="*/ 568525 h 863800"/>
              <a:gd name="connsiteX91" fmla="*/ 1571625 w 1917809"/>
              <a:gd name="connsiteY91" fmla="*/ 559000 h 863800"/>
              <a:gd name="connsiteX92" fmla="*/ 1557337 w 1917809"/>
              <a:gd name="connsiteY92" fmla="*/ 547093 h 863800"/>
              <a:gd name="connsiteX93" fmla="*/ 1547812 w 1917809"/>
              <a:gd name="connsiteY93" fmla="*/ 537568 h 863800"/>
              <a:gd name="connsiteX94" fmla="*/ 1538287 w 1917809"/>
              <a:gd name="connsiteY94" fmla="*/ 528043 h 863800"/>
              <a:gd name="connsiteX95" fmla="*/ 1526381 w 1917809"/>
              <a:gd name="connsiteY95" fmla="*/ 513756 h 863800"/>
              <a:gd name="connsiteX96" fmla="*/ 1521619 w 1917809"/>
              <a:gd name="connsiteY96" fmla="*/ 506612 h 863800"/>
              <a:gd name="connsiteX97" fmla="*/ 1514475 w 1917809"/>
              <a:gd name="connsiteY97" fmla="*/ 504231 h 863800"/>
              <a:gd name="connsiteX98" fmla="*/ 1502569 w 1917809"/>
              <a:gd name="connsiteY98" fmla="*/ 492325 h 863800"/>
              <a:gd name="connsiteX99" fmla="*/ 1490662 w 1917809"/>
              <a:gd name="connsiteY99" fmla="*/ 478037 h 863800"/>
              <a:gd name="connsiteX100" fmla="*/ 1469231 w 1917809"/>
              <a:gd name="connsiteY100" fmla="*/ 468512 h 863800"/>
              <a:gd name="connsiteX101" fmla="*/ 1231106 w 1917809"/>
              <a:gd name="connsiteY101" fmla="*/ 466131 h 863800"/>
              <a:gd name="connsiteX102" fmla="*/ 1031081 w 1917809"/>
              <a:gd name="connsiteY102" fmla="*/ 456606 h 863800"/>
              <a:gd name="connsiteX103" fmla="*/ 840581 w 1917809"/>
              <a:gd name="connsiteY103" fmla="*/ 454225 h 863800"/>
              <a:gd name="connsiteX104" fmla="*/ 750094 w 1917809"/>
              <a:gd name="connsiteY104" fmla="*/ 451843 h 863800"/>
              <a:gd name="connsiteX105" fmla="*/ 500063 w 1917809"/>
              <a:gd name="connsiteY105" fmla="*/ 458987 h 863800"/>
              <a:gd name="connsiteX106" fmla="*/ 347662 w 1917809"/>
              <a:gd name="connsiteY106" fmla="*/ 478037 h 863800"/>
              <a:gd name="connsiteX107" fmla="*/ 250031 w 1917809"/>
              <a:gd name="connsiteY107" fmla="*/ 508993 h 863800"/>
              <a:gd name="connsiteX108" fmla="*/ 185737 w 1917809"/>
              <a:gd name="connsiteY108"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4019 w 1917809"/>
              <a:gd name="connsiteY71" fmla="*/ 842368 h 863800"/>
              <a:gd name="connsiteX72" fmla="*/ 1676400 w 1917809"/>
              <a:gd name="connsiteY72" fmla="*/ 806650 h 863800"/>
              <a:gd name="connsiteX73" fmla="*/ 1678781 w 1917809"/>
              <a:gd name="connsiteY73" fmla="*/ 799506 h 863800"/>
              <a:gd name="connsiteX74" fmla="*/ 1676400 w 1917809"/>
              <a:gd name="connsiteY74" fmla="*/ 739975 h 863800"/>
              <a:gd name="connsiteX75" fmla="*/ 1671637 w 1917809"/>
              <a:gd name="connsiteY75" fmla="*/ 725687 h 863800"/>
              <a:gd name="connsiteX76" fmla="*/ 1664494 w 1917809"/>
              <a:gd name="connsiteY76" fmla="*/ 711400 h 863800"/>
              <a:gd name="connsiteX77" fmla="*/ 1657350 w 1917809"/>
              <a:gd name="connsiteY77" fmla="*/ 706637 h 863800"/>
              <a:gd name="connsiteX78" fmla="*/ 1654969 w 1917809"/>
              <a:gd name="connsiteY78" fmla="*/ 699493 h 863800"/>
              <a:gd name="connsiteX79" fmla="*/ 1645444 w 1917809"/>
              <a:gd name="connsiteY79" fmla="*/ 685206 h 863800"/>
              <a:gd name="connsiteX80" fmla="*/ 1643062 w 1917809"/>
              <a:gd name="connsiteY80" fmla="*/ 678062 h 863800"/>
              <a:gd name="connsiteX81" fmla="*/ 1635919 w 1917809"/>
              <a:gd name="connsiteY81" fmla="*/ 673300 h 863800"/>
              <a:gd name="connsiteX82" fmla="*/ 1624012 w 1917809"/>
              <a:gd name="connsiteY82" fmla="*/ 651868 h 863800"/>
              <a:gd name="connsiteX83" fmla="*/ 1619250 w 1917809"/>
              <a:gd name="connsiteY83" fmla="*/ 644725 h 863800"/>
              <a:gd name="connsiteX84" fmla="*/ 1614487 w 1917809"/>
              <a:gd name="connsiteY84" fmla="*/ 637581 h 863800"/>
              <a:gd name="connsiteX85" fmla="*/ 1609725 w 1917809"/>
              <a:gd name="connsiteY85" fmla="*/ 620912 h 863800"/>
              <a:gd name="connsiteX86" fmla="*/ 1604962 w 1917809"/>
              <a:gd name="connsiteY86" fmla="*/ 606625 h 863800"/>
              <a:gd name="connsiteX87" fmla="*/ 1602581 w 1917809"/>
              <a:gd name="connsiteY87" fmla="*/ 599481 h 863800"/>
              <a:gd name="connsiteX88" fmla="*/ 1597819 w 1917809"/>
              <a:gd name="connsiteY88" fmla="*/ 582812 h 863800"/>
              <a:gd name="connsiteX89" fmla="*/ 1590675 w 1917809"/>
              <a:gd name="connsiteY89" fmla="*/ 575668 h 863800"/>
              <a:gd name="connsiteX90" fmla="*/ 1585912 w 1917809"/>
              <a:gd name="connsiteY90" fmla="*/ 568525 h 863800"/>
              <a:gd name="connsiteX91" fmla="*/ 1571625 w 1917809"/>
              <a:gd name="connsiteY91" fmla="*/ 559000 h 863800"/>
              <a:gd name="connsiteX92" fmla="*/ 1557337 w 1917809"/>
              <a:gd name="connsiteY92" fmla="*/ 547093 h 863800"/>
              <a:gd name="connsiteX93" fmla="*/ 1547812 w 1917809"/>
              <a:gd name="connsiteY93" fmla="*/ 537568 h 863800"/>
              <a:gd name="connsiteX94" fmla="*/ 1538287 w 1917809"/>
              <a:gd name="connsiteY94" fmla="*/ 528043 h 863800"/>
              <a:gd name="connsiteX95" fmla="*/ 1526381 w 1917809"/>
              <a:gd name="connsiteY95" fmla="*/ 513756 h 863800"/>
              <a:gd name="connsiteX96" fmla="*/ 1521619 w 1917809"/>
              <a:gd name="connsiteY96" fmla="*/ 506612 h 863800"/>
              <a:gd name="connsiteX97" fmla="*/ 1514475 w 1917809"/>
              <a:gd name="connsiteY97" fmla="*/ 504231 h 863800"/>
              <a:gd name="connsiteX98" fmla="*/ 1502569 w 1917809"/>
              <a:gd name="connsiteY98" fmla="*/ 492325 h 863800"/>
              <a:gd name="connsiteX99" fmla="*/ 1490662 w 1917809"/>
              <a:gd name="connsiteY99" fmla="*/ 478037 h 863800"/>
              <a:gd name="connsiteX100" fmla="*/ 1469231 w 1917809"/>
              <a:gd name="connsiteY100" fmla="*/ 468512 h 863800"/>
              <a:gd name="connsiteX101" fmla="*/ 1231106 w 1917809"/>
              <a:gd name="connsiteY101" fmla="*/ 466131 h 863800"/>
              <a:gd name="connsiteX102" fmla="*/ 1031081 w 1917809"/>
              <a:gd name="connsiteY102" fmla="*/ 456606 h 863800"/>
              <a:gd name="connsiteX103" fmla="*/ 840581 w 1917809"/>
              <a:gd name="connsiteY103" fmla="*/ 454225 h 863800"/>
              <a:gd name="connsiteX104" fmla="*/ 750094 w 1917809"/>
              <a:gd name="connsiteY104" fmla="*/ 451843 h 863800"/>
              <a:gd name="connsiteX105" fmla="*/ 500063 w 1917809"/>
              <a:gd name="connsiteY105" fmla="*/ 458987 h 863800"/>
              <a:gd name="connsiteX106" fmla="*/ 347662 w 1917809"/>
              <a:gd name="connsiteY106" fmla="*/ 478037 h 863800"/>
              <a:gd name="connsiteX107" fmla="*/ 250031 w 1917809"/>
              <a:gd name="connsiteY107" fmla="*/ 508993 h 863800"/>
              <a:gd name="connsiteX108" fmla="*/ 185737 w 1917809"/>
              <a:gd name="connsiteY108"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78781 w 1917809"/>
              <a:gd name="connsiteY72" fmla="*/ 799506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78781 w 1917809"/>
              <a:gd name="connsiteY70" fmla="*/ 849512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63800"/>
              <a:gd name="connsiteX1" fmla="*/ 128586 w 1917809"/>
              <a:gd name="connsiteY1" fmla="*/ 582813 h 863800"/>
              <a:gd name="connsiteX2" fmla="*/ 85726 w 1917809"/>
              <a:gd name="connsiteY2" fmla="*/ 601862 h 863800"/>
              <a:gd name="connsiteX3" fmla="*/ 11906 w 1917809"/>
              <a:gd name="connsiteY3" fmla="*/ 628056 h 863800"/>
              <a:gd name="connsiteX4" fmla="*/ 33337 w 1917809"/>
              <a:gd name="connsiteY4" fmla="*/ 566143 h 863800"/>
              <a:gd name="connsiteX5" fmla="*/ 0 w 1917809"/>
              <a:gd name="connsiteY5" fmla="*/ 520899 h 863800"/>
              <a:gd name="connsiteX6" fmla="*/ 42863 w 1917809"/>
              <a:gd name="connsiteY6" fmla="*/ 418508 h 863800"/>
              <a:gd name="connsiteX7" fmla="*/ 2381 w 1917809"/>
              <a:gd name="connsiteY7" fmla="*/ 354212 h 863800"/>
              <a:gd name="connsiteX8" fmla="*/ 83343 w 1917809"/>
              <a:gd name="connsiteY8" fmla="*/ 351830 h 863800"/>
              <a:gd name="connsiteX9" fmla="*/ 152401 w 1917809"/>
              <a:gd name="connsiteY9" fmla="*/ 368500 h 863800"/>
              <a:gd name="connsiteX10" fmla="*/ 269081 w 1917809"/>
              <a:gd name="connsiteY10" fmla="*/ 380405 h 863800"/>
              <a:gd name="connsiteX11" fmla="*/ 369094 w 1917809"/>
              <a:gd name="connsiteY11" fmla="*/ 385168 h 863800"/>
              <a:gd name="connsiteX12" fmla="*/ 652463 w 1917809"/>
              <a:gd name="connsiteY12" fmla="*/ 380406 h 863800"/>
              <a:gd name="connsiteX13" fmla="*/ 1042987 w 1917809"/>
              <a:gd name="connsiteY13" fmla="*/ 375644 h 863800"/>
              <a:gd name="connsiteX14" fmla="*/ 1345406 w 1917809"/>
              <a:gd name="connsiteY14" fmla="*/ 378025 h 863800"/>
              <a:gd name="connsiteX15" fmla="*/ 1466850 w 1917809"/>
              <a:gd name="connsiteY15" fmla="*/ 370881 h 863800"/>
              <a:gd name="connsiteX16" fmla="*/ 1531143 w 1917809"/>
              <a:gd name="connsiteY16" fmla="*/ 294682 h 863800"/>
              <a:gd name="connsiteX17" fmla="*/ 1557337 w 1917809"/>
              <a:gd name="connsiteY17" fmla="*/ 230388 h 863800"/>
              <a:gd name="connsiteX18" fmla="*/ 1581150 w 1917809"/>
              <a:gd name="connsiteY18" fmla="*/ 173237 h 863800"/>
              <a:gd name="connsiteX19" fmla="*/ 1595437 w 1917809"/>
              <a:gd name="connsiteY19" fmla="*/ 113706 h 863800"/>
              <a:gd name="connsiteX20" fmla="*/ 1590675 w 1917809"/>
              <a:gd name="connsiteY20" fmla="*/ 85131 h 863800"/>
              <a:gd name="connsiteX21" fmla="*/ 1562100 w 1917809"/>
              <a:gd name="connsiteY21" fmla="*/ 63700 h 863800"/>
              <a:gd name="connsiteX22" fmla="*/ 1533526 w 1917809"/>
              <a:gd name="connsiteY22" fmla="*/ 35124 h 863800"/>
              <a:gd name="connsiteX23" fmla="*/ 1540668 w 1917809"/>
              <a:gd name="connsiteY23" fmla="*/ 4168 h 863800"/>
              <a:gd name="connsiteX24" fmla="*/ 1566862 w 1917809"/>
              <a:gd name="connsiteY24" fmla="*/ 1787 h 863800"/>
              <a:gd name="connsiteX25" fmla="*/ 1600200 w 1917809"/>
              <a:gd name="connsiteY25" fmla="*/ 13693 h 863800"/>
              <a:gd name="connsiteX26" fmla="*/ 1643062 w 1917809"/>
              <a:gd name="connsiteY26" fmla="*/ 27981 h 863800"/>
              <a:gd name="connsiteX27" fmla="*/ 1688306 w 1917809"/>
              <a:gd name="connsiteY27" fmla="*/ 32743 h 863800"/>
              <a:gd name="connsiteX28" fmla="*/ 1716881 w 1917809"/>
              <a:gd name="connsiteY28" fmla="*/ 42268 h 863800"/>
              <a:gd name="connsiteX29" fmla="*/ 1731169 w 1917809"/>
              <a:gd name="connsiteY29" fmla="*/ 61319 h 863800"/>
              <a:gd name="connsiteX30" fmla="*/ 1697831 w 1917809"/>
              <a:gd name="connsiteY30" fmla="*/ 87512 h 863800"/>
              <a:gd name="connsiteX31" fmla="*/ 1647825 w 1917809"/>
              <a:gd name="connsiteY31" fmla="*/ 120850 h 863800"/>
              <a:gd name="connsiteX32" fmla="*/ 1635919 w 1917809"/>
              <a:gd name="connsiteY32" fmla="*/ 154187 h 863800"/>
              <a:gd name="connsiteX33" fmla="*/ 1621631 w 1917809"/>
              <a:gd name="connsiteY33" fmla="*/ 204194 h 863800"/>
              <a:gd name="connsiteX34" fmla="*/ 1619251 w 1917809"/>
              <a:gd name="connsiteY34" fmla="*/ 266106 h 863800"/>
              <a:gd name="connsiteX35" fmla="*/ 1628775 w 1917809"/>
              <a:gd name="connsiteY35" fmla="*/ 332781 h 863800"/>
              <a:gd name="connsiteX36" fmla="*/ 1657350 w 1917809"/>
              <a:gd name="connsiteY36" fmla="*/ 363737 h 863800"/>
              <a:gd name="connsiteX37" fmla="*/ 1738312 w 1917809"/>
              <a:gd name="connsiteY37" fmla="*/ 368500 h 863800"/>
              <a:gd name="connsiteX38" fmla="*/ 1785937 w 1917809"/>
              <a:gd name="connsiteY38" fmla="*/ 366118 h 863800"/>
              <a:gd name="connsiteX39" fmla="*/ 1828798 w 1917809"/>
              <a:gd name="connsiteY39" fmla="*/ 344688 h 863800"/>
              <a:gd name="connsiteX40" fmla="*/ 1862137 w 1917809"/>
              <a:gd name="connsiteY40" fmla="*/ 308968 h 863800"/>
              <a:gd name="connsiteX41" fmla="*/ 1883570 w 1917809"/>
              <a:gd name="connsiteY41" fmla="*/ 280394 h 863800"/>
              <a:gd name="connsiteX42" fmla="*/ 1914525 w 1917809"/>
              <a:gd name="connsiteY42" fmla="*/ 289917 h 863800"/>
              <a:gd name="connsiteX43" fmla="*/ 1916906 w 1917809"/>
              <a:gd name="connsiteY43" fmla="*/ 318493 h 863800"/>
              <a:gd name="connsiteX44" fmla="*/ 1897857 w 1917809"/>
              <a:gd name="connsiteY44" fmla="*/ 356593 h 863800"/>
              <a:gd name="connsiteX45" fmla="*/ 1888331 w 1917809"/>
              <a:gd name="connsiteY45" fmla="*/ 387549 h 863800"/>
              <a:gd name="connsiteX46" fmla="*/ 1893094 w 1917809"/>
              <a:gd name="connsiteY46" fmla="*/ 430411 h 863800"/>
              <a:gd name="connsiteX47" fmla="*/ 1902618 w 1917809"/>
              <a:gd name="connsiteY47" fmla="*/ 473273 h 863800"/>
              <a:gd name="connsiteX48" fmla="*/ 1866899 w 1917809"/>
              <a:gd name="connsiteY48" fmla="*/ 497087 h 863800"/>
              <a:gd name="connsiteX49" fmla="*/ 1843086 w 1917809"/>
              <a:gd name="connsiteY49" fmla="*/ 463750 h 863800"/>
              <a:gd name="connsiteX50" fmla="*/ 1821657 w 1917809"/>
              <a:gd name="connsiteY50" fmla="*/ 435174 h 863800"/>
              <a:gd name="connsiteX51" fmla="*/ 1776412 w 1917809"/>
              <a:gd name="connsiteY51" fmla="*/ 418506 h 863800"/>
              <a:gd name="connsiteX52" fmla="*/ 1728787 w 1917809"/>
              <a:gd name="connsiteY52" fmla="*/ 420887 h 863800"/>
              <a:gd name="connsiteX53" fmla="*/ 1678781 w 1917809"/>
              <a:gd name="connsiteY53" fmla="*/ 430412 h 863800"/>
              <a:gd name="connsiteX54" fmla="*/ 1650206 w 1917809"/>
              <a:gd name="connsiteY54" fmla="*/ 456606 h 863800"/>
              <a:gd name="connsiteX55" fmla="*/ 1652587 w 1917809"/>
              <a:gd name="connsiteY55" fmla="*/ 518518 h 863800"/>
              <a:gd name="connsiteX56" fmla="*/ 1676400 w 1917809"/>
              <a:gd name="connsiteY56" fmla="*/ 568524 h 863800"/>
              <a:gd name="connsiteX57" fmla="*/ 1707356 w 1917809"/>
              <a:gd name="connsiteY57" fmla="*/ 613769 h 863800"/>
              <a:gd name="connsiteX58" fmla="*/ 1738312 w 1917809"/>
              <a:gd name="connsiteY58" fmla="*/ 651869 h 863800"/>
              <a:gd name="connsiteX59" fmla="*/ 1774032 w 1917809"/>
              <a:gd name="connsiteY59" fmla="*/ 668538 h 863800"/>
              <a:gd name="connsiteX60" fmla="*/ 1819275 w 1917809"/>
              <a:gd name="connsiteY60" fmla="*/ 661393 h 863800"/>
              <a:gd name="connsiteX61" fmla="*/ 1847849 w 1917809"/>
              <a:gd name="connsiteY61" fmla="*/ 649487 h 863800"/>
              <a:gd name="connsiteX62" fmla="*/ 1874044 w 1917809"/>
              <a:gd name="connsiteY62" fmla="*/ 670918 h 863800"/>
              <a:gd name="connsiteX63" fmla="*/ 1864519 w 1917809"/>
              <a:gd name="connsiteY63" fmla="*/ 692350 h 863800"/>
              <a:gd name="connsiteX64" fmla="*/ 1833562 w 1917809"/>
              <a:gd name="connsiteY64" fmla="*/ 720925 h 863800"/>
              <a:gd name="connsiteX65" fmla="*/ 1793081 w 1917809"/>
              <a:gd name="connsiteY65" fmla="*/ 735212 h 863800"/>
              <a:gd name="connsiteX66" fmla="*/ 1762125 w 1917809"/>
              <a:gd name="connsiteY66" fmla="*/ 759025 h 863800"/>
              <a:gd name="connsiteX67" fmla="*/ 1747837 w 1917809"/>
              <a:gd name="connsiteY67" fmla="*/ 794743 h 863800"/>
              <a:gd name="connsiteX68" fmla="*/ 1738312 w 1917809"/>
              <a:gd name="connsiteY68" fmla="*/ 832843 h 863800"/>
              <a:gd name="connsiteX69" fmla="*/ 1712119 w 1917809"/>
              <a:gd name="connsiteY69" fmla="*/ 863800 h 863800"/>
              <a:gd name="connsiteX70" fmla="*/ 1690687 w 1917809"/>
              <a:gd name="connsiteY70" fmla="*/ 844750 h 863800"/>
              <a:gd name="connsiteX71" fmla="*/ 1676400 w 1917809"/>
              <a:gd name="connsiteY71" fmla="*/ 806650 h 863800"/>
              <a:gd name="connsiteX72" fmla="*/ 1683544 w 1917809"/>
              <a:gd name="connsiteY72" fmla="*/ 778075 h 863800"/>
              <a:gd name="connsiteX73" fmla="*/ 1676400 w 1917809"/>
              <a:gd name="connsiteY73" fmla="*/ 739975 h 863800"/>
              <a:gd name="connsiteX74" fmla="*/ 1671637 w 1917809"/>
              <a:gd name="connsiteY74" fmla="*/ 725687 h 863800"/>
              <a:gd name="connsiteX75" fmla="*/ 1664494 w 1917809"/>
              <a:gd name="connsiteY75" fmla="*/ 711400 h 863800"/>
              <a:gd name="connsiteX76" fmla="*/ 1657350 w 1917809"/>
              <a:gd name="connsiteY76" fmla="*/ 706637 h 863800"/>
              <a:gd name="connsiteX77" fmla="*/ 1654969 w 1917809"/>
              <a:gd name="connsiteY77" fmla="*/ 699493 h 863800"/>
              <a:gd name="connsiteX78" fmla="*/ 1645444 w 1917809"/>
              <a:gd name="connsiteY78" fmla="*/ 685206 h 863800"/>
              <a:gd name="connsiteX79" fmla="*/ 1643062 w 1917809"/>
              <a:gd name="connsiteY79" fmla="*/ 678062 h 863800"/>
              <a:gd name="connsiteX80" fmla="*/ 1635919 w 1917809"/>
              <a:gd name="connsiteY80" fmla="*/ 673300 h 863800"/>
              <a:gd name="connsiteX81" fmla="*/ 1624012 w 1917809"/>
              <a:gd name="connsiteY81" fmla="*/ 651868 h 863800"/>
              <a:gd name="connsiteX82" fmla="*/ 1619250 w 1917809"/>
              <a:gd name="connsiteY82" fmla="*/ 644725 h 863800"/>
              <a:gd name="connsiteX83" fmla="*/ 1614487 w 1917809"/>
              <a:gd name="connsiteY83" fmla="*/ 637581 h 863800"/>
              <a:gd name="connsiteX84" fmla="*/ 1609725 w 1917809"/>
              <a:gd name="connsiteY84" fmla="*/ 620912 h 863800"/>
              <a:gd name="connsiteX85" fmla="*/ 1604962 w 1917809"/>
              <a:gd name="connsiteY85" fmla="*/ 606625 h 863800"/>
              <a:gd name="connsiteX86" fmla="*/ 1602581 w 1917809"/>
              <a:gd name="connsiteY86" fmla="*/ 599481 h 863800"/>
              <a:gd name="connsiteX87" fmla="*/ 1597819 w 1917809"/>
              <a:gd name="connsiteY87" fmla="*/ 582812 h 863800"/>
              <a:gd name="connsiteX88" fmla="*/ 1590675 w 1917809"/>
              <a:gd name="connsiteY88" fmla="*/ 575668 h 863800"/>
              <a:gd name="connsiteX89" fmla="*/ 1585912 w 1917809"/>
              <a:gd name="connsiteY89" fmla="*/ 568525 h 863800"/>
              <a:gd name="connsiteX90" fmla="*/ 1571625 w 1917809"/>
              <a:gd name="connsiteY90" fmla="*/ 559000 h 863800"/>
              <a:gd name="connsiteX91" fmla="*/ 1557337 w 1917809"/>
              <a:gd name="connsiteY91" fmla="*/ 547093 h 863800"/>
              <a:gd name="connsiteX92" fmla="*/ 1547812 w 1917809"/>
              <a:gd name="connsiteY92" fmla="*/ 537568 h 863800"/>
              <a:gd name="connsiteX93" fmla="*/ 1538287 w 1917809"/>
              <a:gd name="connsiteY93" fmla="*/ 528043 h 863800"/>
              <a:gd name="connsiteX94" fmla="*/ 1526381 w 1917809"/>
              <a:gd name="connsiteY94" fmla="*/ 513756 h 863800"/>
              <a:gd name="connsiteX95" fmla="*/ 1521619 w 1917809"/>
              <a:gd name="connsiteY95" fmla="*/ 506612 h 863800"/>
              <a:gd name="connsiteX96" fmla="*/ 1514475 w 1917809"/>
              <a:gd name="connsiteY96" fmla="*/ 504231 h 863800"/>
              <a:gd name="connsiteX97" fmla="*/ 1502569 w 1917809"/>
              <a:gd name="connsiteY97" fmla="*/ 492325 h 863800"/>
              <a:gd name="connsiteX98" fmla="*/ 1490662 w 1917809"/>
              <a:gd name="connsiteY98" fmla="*/ 478037 h 863800"/>
              <a:gd name="connsiteX99" fmla="*/ 1469231 w 1917809"/>
              <a:gd name="connsiteY99" fmla="*/ 468512 h 863800"/>
              <a:gd name="connsiteX100" fmla="*/ 1231106 w 1917809"/>
              <a:gd name="connsiteY100" fmla="*/ 466131 h 863800"/>
              <a:gd name="connsiteX101" fmla="*/ 1031081 w 1917809"/>
              <a:gd name="connsiteY101" fmla="*/ 456606 h 863800"/>
              <a:gd name="connsiteX102" fmla="*/ 840581 w 1917809"/>
              <a:gd name="connsiteY102" fmla="*/ 454225 h 863800"/>
              <a:gd name="connsiteX103" fmla="*/ 750094 w 1917809"/>
              <a:gd name="connsiteY103" fmla="*/ 451843 h 863800"/>
              <a:gd name="connsiteX104" fmla="*/ 500063 w 1917809"/>
              <a:gd name="connsiteY104" fmla="*/ 458987 h 863800"/>
              <a:gd name="connsiteX105" fmla="*/ 347662 w 1917809"/>
              <a:gd name="connsiteY105" fmla="*/ 478037 h 863800"/>
              <a:gd name="connsiteX106" fmla="*/ 250031 w 1917809"/>
              <a:gd name="connsiteY106" fmla="*/ 508993 h 863800"/>
              <a:gd name="connsiteX107" fmla="*/ 185737 w 1917809"/>
              <a:gd name="connsiteY107" fmla="*/ 542331 h 863800"/>
              <a:gd name="connsiteX0" fmla="*/ 185737 w 1917809"/>
              <a:gd name="connsiteY0" fmla="*/ 542331 h 846766"/>
              <a:gd name="connsiteX1" fmla="*/ 128586 w 1917809"/>
              <a:gd name="connsiteY1" fmla="*/ 582813 h 846766"/>
              <a:gd name="connsiteX2" fmla="*/ 85726 w 1917809"/>
              <a:gd name="connsiteY2" fmla="*/ 601862 h 846766"/>
              <a:gd name="connsiteX3" fmla="*/ 11906 w 1917809"/>
              <a:gd name="connsiteY3" fmla="*/ 628056 h 846766"/>
              <a:gd name="connsiteX4" fmla="*/ 33337 w 1917809"/>
              <a:gd name="connsiteY4" fmla="*/ 566143 h 846766"/>
              <a:gd name="connsiteX5" fmla="*/ 0 w 1917809"/>
              <a:gd name="connsiteY5" fmla="*/ 520899 h 846766"/>
              <a:gd name="connsiteX6" fmla="*/ 42863 w 1917809"/>
              <a:gd name="connsiteY6" fmla="*/ 418508 h 846766"/>
              <a:gd name="connsiteX7" fmla="*/ 2381 w 1917809"/>
              <a:gd name="connsiteY7" fmla="*/ 354212 h 846766"/>
              <a:gd name="connsiteX8" fmla="*/ 83343 w 1917809"/>
              <a:gd name="connsiteY8" fmla="*/ 351830 h 846766"/>
              <a:gd name="connsiteX9" fmla="*/ 152401 w 1917809"/>
              <a:gd name="connsiteY9" fmla="*/ 368500 h 846766"/>
              <a:gd name="connsiteX10" fmla="*/ 269081 w 1917809"/>
              <a:gd name="connsiteY10" fmla="*/ 380405 h 846766"/>
              <a:gd name="connsiteX11" fmla="*/ 369094 w 1917809"/>
              <a:gd name="connsiteY11" fmla="*/ 385168 h 846766"/>
              <a:gd name="connsiteX12" fmla="*/ 652463 w 1917809"/>
              <a:gd name="connsiteY12" fmla="*/ 380406 h 846766"/>
              <a:gd name="connsiteX13" fmla="*/ 1042987 w 1917809"/>
              <a:gd name="connsiteY13" fmla="*/ 375644 h 846766"/>
              <a:gd name="connsiteX14" fmla="*/ 1345406 w 1917809"/>
              <a:gd name="connsiteY14" fmla="*/ 378025 h 846766"/>
              <a:gd name="connsiteX15" fmla="*/ 1466850 w 1917809"/>
              <a:gd name="connsiteY15" fmla="*/ 370881 h 846766"/>
              <a:gd name="connsiteX16" fmla="*/ 1531143 w 1917809"/>
              <a:gd name="connsiteY16" fmla="*/ 294682 h 846766"/>
              <a:gd name="connsiteX17" fmla="*/ 1557337 w 1917809"/>
              <a:gd name="connsiteY17" fmla="*/ 230388 h 846766"/>
              <a:gd name="connsiteX18" fmla="*/ 1581150 w 1917809"/>
              <a:gd name="connsiteY18" fmla="*/ 173237 h 846766"/>
              <a:gd name="connsiteX19" fmla="*/ 1595437 w 1917809"/>
              <a:gd name="connsiteY19" fmla="*/ 113706 h 846766"/>
              <a:gd name="connsiteX20" fmla="*/ 1590675 w 1917809"/>
              <a:gd name="connsiteY20" fmla="*/ 85131 h 846766"/>
              <a:gd name="connsiteX21" fmla="*/ 1562100 w 1917809"/>
              <a:gd name="connsiteY21" fmla="*/ 63700 h 846766"/>
              <a:gd name="connsiteX22" fmla="*/ 1533526 w 1917809"/>
              <a:gd name="connsiteY22" fmla="*/ 35124 h 846766"/>
              <a:gd name="connsiteX23" fmla="*/ 1540668 w 1917809"/>
              <a:gd name="connsiteY23" fmla="*/ 4168 h 846766"/>
              <a:gd name="connsiteX24" fmla="*/ 1566862 w 1917809"/>
              <a:gd name="connsiteY24" fmla="*/ 1787 h 846766"/>
              <a:gd name="connsiteX25" fmla="*/ 1600200 w 1917809"/>
              <a:gd name="connsiteY25" fmla="*/ 13693 h 846766"/>
              <a:gd name="connsiteX26" fmla="*/ 1643062 w 1917809"/>
              <a:gd name="connsiteY26" fmla="*/ 27981 h 846766"/>
              <a:gd name="connsiteX27" fmla="*/ 1688306 w 1917809"/>
              <a:gd name="connsiteY27" fmla="*/ 32743 h 846766"/>
              <a:gd name="connsiteX28" fmla="*/ 1716881 w 1917809"/>
              <a:gd name="connsiteY28" fmla="*/ 42268 h 846766"/>
              <a:gd name="connsiteX29" fmla="*/ 1731169 w 1917809"/>
              <a:gd name="connsiteY29" fmla="*/ 61319 h 846766"/>
              <a:gd name="connsiteX30" fmla="*/ 1697831 w 1917809"/>
              <a:gd name="connsiteY30" fmla="*/ 87512 h 846766"/>
              <a:gd name="connsiteX31" fmla="*/ 1647825 w 1917809"/>
              <a:gd name="connsiteY31" fmla="*/ 120850 h 846766"/>
              <a:gd name="connsiteX32" fmla="*/ 1635919 w 1917809"/>
              <a:gd name="connsiteY32" fmla="*/ 154187 h 846766"/>
              <a:gd name="connsiteX33" fmla="*/ 1621631 w 1917809"/>
              <a:gd name="connsiteY33" fmla="*/ 204194 h 846766"/>
              <a:gd name="connsiteX34" fmla="*/ 1619251 w 1917809"/>
              <a:gd name="connsiteY34" fmla="*/ 266106 h 846766"/>
              <a:gd name="connsiteX35" fmla="*/ 1628775 w 1917809"/>
              <a:gd name="connsiteY35" fmla="*/ 332781 h 846766"/>
              <a:gd name="connsiteX36" fmla="*/ 1657350 w 1917809"/>
              <a:gd name="connsiteY36" fmla="*/ 363737 h 846766"/>
              <a:gd name="connsiteX37" fmla="*/ 1738312 w 1917809"/>
              <a:gd name="connsiteY37" fmla="*/ 368500 h 846766"/>
              <a:gd name="connsiteX38" fmla="*/ 1785937 w 1917809"/>
              <a:gd name="connsiteY38" fmla="*/ 366118 h 846766"/>
              <a:gd name="connsiteX39" fmla="*/ 1828798 w 1917809"/>
              <a:gd name="connsiteY39" fmla="*/ 344688 h 846766"/>
              <a:gd name="connsiteX40" fmla="*/ 1862137 w 1917809"/>
              <a:gd name="connsiteY40" fmla="*/ 308968 h 846766"/>
              <a:gd name="connsiteX41" fmla="*/ 1883570 w 1917809"/>
              <a:gd name="connsiteY41" fmla="*/ 280394 h 846766"/>
              <a:gd name="connsiteX42" fmla="*/ 1914525 w 1917809"/>
              <a:gd name="connsiteY42" fmla="*/ 289917 h 846766"/>
              <a:gd name="connsiteX43" fmla="*/ 1916906 w 1917809"/>
              <a:gd name="connsiteY43" fmla="*/ 318493 h 846766"/>
              <a:gd name="connsiteX44" fmla="*/ 1897857 w 1917809"/>
              <a:gd name="connsiteY44" fmla="*/ 356593 h 846766"/>
              <a:gd name="connsiteX45" fmla="*/ 1888331 w 1917809"/>
              <a:gd name="connsiteY45" fmla="*/ 387549 h 846766"/>
              <a:gd name="connsiteX46" fmla="*/ 1893094 w 1917809"/>
              <a:gd name="connsiteY46" fmla="*/ 430411 h 846766"/>
              <a:gd name="connsiteX47" fmla="*/ 1902618 w 1917809"/>
              <a:gd name="connsiteY47" fmla="*/ 473273 h 846766"/>
              <a:gd name="connsiteX48" fmla="*/ 1866899 w 1917809"/>
              <a:gd name="connsiteY48" fmla="*/ 497087 h 846766"/>
              <a:gd name="connsiteX49" fmla="*/ 1843086 w 1917809"/>
              <a:gd name="connsiteY49" fmla="*/ 463750 h 846766"/>
              <a:gd name="connsiteX50" fmla="*/ 1821657 w 1917809"/>
              <a:gd name="connsiteY50" fmla="*/ 435174 h 846766"/>
              <a:gd name="connsiteX51" fmla="*/ 1776412 w 1917809"/>
              <a:gd name="connsiteY51" fmla="*/ 418506 h 846766"/>
              <a:gd name="connsiteX52" fmla="*/ 1728787 w 1917809"/>
              <a:gd name="connsiteY52" fmla="*/ 420887 h 846766"/>
              <a:gd name="connsiteX53" fmla="*/ 1678781 w 1917809"/>
              <a:gd name="connsiteY53" fmla="*/ 430412 h 846766"/>
              <a:gd name="connsiteX54" fmla="*/ 1650206 w 1917809"/>
              <a:gd name="connsiteY54" fmla="*/ 456606 h 846766"/>
              <a:gd name="connsiteX55" fmla="*/ 1652587 w 1917809"/>
              <a:gd name="connsiteY55" fmla="*/ 518518 h 846766"/>
              <a:gd name="connsiteX56" fmla="*/ 1676400 w 1917809"/>
              <a:gd name="connsiteY56" fmla="*/ 568524 h 846766"/>
              <a:gd name="connsiteX57" fmla="*/ 1707356 w 1917809"/>
              <a:gd name="connsiteY57" fmla="*/ 613769 h 846766"/>
              <a:gd name="connsiteX58" fmla="*/ 1738312 w 1917809"/>
              <a:gd name="connsiteY58" fmla="*/ 651869 h 846766"/>
              <a:gd name="connsiteX59" fmla="*/ 1774032 w 1917809"/>
              <a:gd name="connsiteY59" fmla="*/ 668538 h 846766"/>
              <a:gd name="connsiteX60" fmla="*/ 1819275 w 1917809"/>
              <a:gd name="connsiteY60" fmla="*/ 661393 h 846766"/>
              <a:gd name="connsiteX61" fmla="*/ 1847849 w 1917809"/>
              <a:gd name="connsiteY61" fmla="*/ 649487 h 846766"/>
              <a:gd name="connsiteX62" fmla="*/ 1874044 w 1917809"/>
              <a:gd name="connsiteY62" fmla="*/ 670918 h 846766"/>
              <a:gd name="connsiteX63" fmla="*/ 1864519 w 1917809"/>
              <a:gd name="connsiteY63" fmla="*/ 692350 h 846766"/>
              <a:gd name="connsiteX64" fmla="*/ 1833562 w 1917809"/>
              <a:gd name="connsiteY64" fmla="*/ 720925 h 846766"/>
              <a:gd name="connsiteX65" fmla="*/ 1793081 w 1917809"/>
              <a:gd name="connsiteY65" fmla="*/ 735212 h 846766"/>
              <a:gd name="connsiteX66" fmla="*/ 1762125 w 1917809"/>
              <a:gd name="connsiteY66" fmla="*/ 759025 h 846766"/>
              <a:gd name="connsiteX67" fmla="*/ 1747837 w 1917809"/>
              <a:gd name="connsiteY67" fmla="*/ 794743 h 846766"/>
              <a:gd name="connsiteX68" fmla="*/ 1738312 w 1917809"/>
              <a:gd name="connsiteY68" fmla="*/ 832843 h 846766"/>
              <a:gd name="connsiteX69" fmla="*/ 1726407 w 1917809"/>
              <a:gd name="connsiteY69" fmla="*/ 844750 h 846766"/>
              <a:gd name="connsiteX70" fmla="*/ 1690687 w 1917809"/>
              <a:gd name="connsiteY70" fmla="*/ 844750 h 846766"/>
              <a:gd name="connsiteX71" fmla="*/ 1676400 w 1917809"/>
              <a:gd name="connsiteY71" fmla="*/ 806650 h 846766"/>
              <a:gd name="connsiteX72" fmla="*/ 1683544 w 1917809"/>
              <a:gd name="connsiteY72" fmla="*/ 778075 h 846766"/>
              <a:gd name="connsiteX73" fmla="*/ 1676400 w 1917809"/>
              <a:gd name="connsiteY73" fmla="*/ 739975 h 846766"/>
              <a:gd name="connsiteX74" fmla="*/ 1671637 w 1917809"/>
              <a:gd name="connsiteY74" fmla="*/ 725687 h 846766"/>
              <a:gd name="connsiteX75" fmla="*/ 1664494 w 1917809"/>
              <a:gd name="connsiteY75" fmla="*/ 711400 h 846766"/>
              <a:gd name="connsiteX76" fmla="*/ 1657350 w 1917809"/>
              <a:gd name="connsiteY76" fmla="*/ 706637 h 846766"/>
              <a:gd name="connsiteX77" fmla="*/ 1654969 w 1917809"/>
              <a:gd name="connsiteY77" fmla="*/ 699493 h 846766"/>
              <a:gd name="connsiteX78" fmla="*/ 1645444 w 1917809"/>
              <a:gd name="connsiteY78" fmla="*/ 685206 h 846766"/>
              <a:gd name="connsiteX79" fmla="*/ 1643062 w 1917809"/>
              <a:gd name="connsiteY79" fmla="*/ 678062 h 846766"/>
              <a:gd name="connsiteX80" fmla="*/ 1635919 w 1917809"/>
              <a:gd name="connsiteY80" fmla="*/ 673300 h 846766"/>
              <a:gd name="connsiteX81" fmla="*/ 1624012 w 1917809"/>
              <a:gd name="connsiteY81" fmla="*/ 651868 h 846766"/>
              <a:gd name="connsiteX82" fmla="*/ 1619250 w 1917809"/>
              <a:gd name="connsiteY82" fmla="*/ 644725 h 846766"/>
              <a:gd name="connsiteX83" fmla="*/ 1614487 w 1917809"/>
              <a:gd name="connsiteY83" fmla="*/ 637581 h 846766"/>
              <a:gd name="connsiteX84" fmla="*/ 1609725 w 1917809"/>
              <a:gd name="connsiteY84" fmla="*/ 620912 h 846766"/>
              <a:gd name="connsiteX85" fmla="*/ 1604962 w 1917809"/>
              <a:gd name="connsiteY85" fmla="*/ 606625 h 846766"/>
              <a:gd name="connsiteX86" fmla="*/ 1602581 w 1917809"/>
              <a:gd name="connsiteY86" fmla="*/ 599481 h 846766"/>
              <a:gd name="connsiteX87" fmla="*/ 1597819 w 1917809"/>
              <a:gd name="connsiteY87" fmla="*/ 582812 h 846766"/>
              <a:gd name="connsiteX88" fmla="*/ 1590675 w 1917809"/>
              <a:gd name="connsiteY88" fmla="*/ 575668 h 846766"/>
              <a:gd name="connsiteX89" fmla="*/ 1585912 w 1917809"/>
              <a:gd name="connsiteY89" fmla="*/ 568525 h 846766"/>
              <a:gd name="connsiteX90" fmla="*/ 1571625 w 1917809"/>
              <a:gd name="connsiteY90" fmla="*/ 559000 h 846766"/>
              <a:gd name="connsiteX91" fmla="*/ 1557337 w 1917809"/>
              <a:gd name="connsiteY91" fmla="*/ 547093 h 846766"/>
              <a:gd name="connsiteX92" fmla="*/ 1547812 w 1917809"/>
              <a:gd name="connsiteY92" fmla="*/ 537568 h 846766"/>
              <a:gd name="connsiteX93" fmla="*/ 1538287 w 1917809"/>
              <a:gd name="connsiteY93" fmla="*/ 528043 h 846766"/>
              <a:gd name="connsiteX94" fmla="*/ 1526381 w 1917809"/>
              <a:gd name="connsiteY94" fmla="*/ 513756 h 846766"/>
              <a:gd name="connsiteX95" fmla="*/ 1521619 w 1917809"/>
              <a:gd name="connsiteY95" fmla="*/ 506612 h 846766"/>
              <a:gd name="connsiteX96" fmla="*/ 1514475 w 1917809"/>
              <a:gd name="connsiteY96" fmla="*/ 504231 h 846766"/>
              <a:gd name="connsiteX97" fmla="*/ 1502569 w 1917809"/>
              <a:gd name="connsiteY97" fmla="*/ 492325 h 846766"/>
              <a:gd name="connsiteX98" fmla="*/ 1490662 w 1917809"/>
              <a:gd name="connsiteY98" fmla="*/ 478037 h 846766"/>
              <a:gd name="connsiteX99" fmla="*/ 1469231 w 1917809"/>
              <a:gd name="connsiteY99" fmla="*/ 468512 h 846766"/>
              <a:gd name="connsiteX100" fmla="*/ 1231106 w 1917809"/>
              <a:gd name="connsiteY100" fmla="*/ 466131 h 846766"/>
              <a:gd name="connsiteX101" fmla="*/ 1031081 w 1917809"/>
              <a:gd name="connsiteY101" fmla="*/ 456606 h 846766"/>
              <a:gd name="connsiteX102" fmla="*/ 840581 w 1917809"/>
              <a:gd name="connsiteY102" fmla="*/ 454225 h 846766"/>
              <a:gd name="connsiteX103" fmla="*/ 750094 w 1917809"/>
              <a:gd name="connsiteY103" fmla="*/ 451843 h 846766"/>
              <a:gd name="connsiteX104" fmla="*/ 500063 w 1917809"/>
              <a:gd name="connsiteY104" fmla="*/ 458987 h 846766"/>
              <a:gd name="connsiteX105" fmla="*/ 347662 w 1917809"/>
              <a:gd name="connsiteY105" fmla="*/ 478037 h 846766"/>
              <a:gd name="connsiteX106" fmla="*/ 250031 w 1917809"/>
              <a:gd name="connsiteY106" fmla="*/ 508993 h 846766"/>
              <a:gd name="connsiteX107" fmla="*/ 185737 w 1917809"/>
              <a:gd name="connsiteY107" fmla="*/ 542331 h 846766"/>
              <a:gd name="connsiteX0" fmla="*/ 185737 w 1917809"/>
              <a:gd name="connsiteY0" fmla="*/ 542331 h 851894"/>
              <a:gd name="connsiteX1" fmla="*/ 128586 w 1917809"/>
              <a:gd name="connsiteY1" fmla="*/ 582813 h 851894"/>
              <a:gd name="connsiteX2" fmla="*/ 85726 w 1917809"/>
              <a:gd name="connsiteY2" fmla="*/ 601862 h 851894"/>
              <a:gd name="connsiteX3" fmla="*/ 11906 w 1917809"/>
              <a:gd name="connsiteY3" fmla="*/ 628056 h 851894"/>
              <a:gd name="connsiteX4" fmla="*/ 33337 w 1917809"/>
              <a:gd name="connsiteY4" fmla="*/ 566143 h 851894"/>
              <a:gd name="connsiteX5" fmla="*/ 0 w 1917809"/>
              <a:gd name="connsiteY5" fmla="*/ 520899 h 851894"/>
              <a:gd name="connsiteX6" fmla="*/ 42863 w 1917809"/>
              <a:gd name="connsiteY6" fmla="*/ 418508 h 851894"/>
              <a:gd name="connsiteX7" fmla="*/ 2381 w 1917809"/>
              <a:gd name="connsiteY7" fmla="*/ 354212 h 851894"/>
              <a:gd name="connsiteX8" fmla="*/ 83343 w 1917809"/>
              <a:gd name="connsiteY8" fmla="*/ 351830 h 851894"/>
              <a:gd name="connsiteX9" fmla="*/ 152401 w 1917809"/>
              <a:gd name="connsiteY9" fmla="*/ 368500 h 851894"/>
              <a:gd name="connsiteX10" fmla="*/ 269081 w 1917809"/>
              <a:gd name="connsiteY10" fmla="*/ 380405 h 851894"/>
              <a:gd name="connsiteX11" fmla="*/ 369094 w 1917809"/>
              <a:gd name="connsiteY11" fmla="*/ 385168 h 851894"/>
              <a:gd name="connsiteX12" fmla="*/ 652463 w 1917809"/>
              <a:gd name="connsiteY12" fmla="*/ 380406 h 851894"/>
              <a:gd name="connsiteX13" fmla="*/ 1042987 w 1917809"/>
              <a:gd name="connsiteY13" fmla="*/ 375644 h 851894"/>
              <a:gd name="connsiteX14" fmla="*/ 1345406 w 1917809"/>
              <a:gd name="connsiteY14" fmla="*/ 378025 h 851894"/>
              <a:gd name="connsiteX15" fmla="*/ 1466850 w 1917809"/>
              <a:gd name="connsiteY15" fmla="*/ 370881 h 851894"/>
              <a:gd name="connsiteX16" fmla="*/ 1531143 w 1917809"/>
              <a:gd name="connsiteY16" fmla="*/ 294682 h 851894"/>
              <a:gd name="connsiteX17" fmla="*/ 1557337 w 1917809"/>
              <a:gd name="connsiteY17" fmla="*/ 230388 h 851894"/>
              <a:gd name="connsiteX18" fmla="*/ 1581150 w 1917809"/>
              <a:gd name="connsiteY18" fmla="*/ 173237 h 851894"/>
              <a:gd name="connsiteX19" fmla="*/ 1595437 w 1917809"/>
              <a:gd name="connsiteY19" fmla="*/ 113706 h 851894"/>
              <a:gd name="connsiteX20" fmla="*/ 1590675 w 1917809"/>
              <a:gd name="connsiteY20" fmla="*/ 85131 h 851894"/>
              <a:gd name="connsiteX21" fmla="*/ 1562100 w 1917809"/>
              <a:gd name="connsiteY21" fmla="*/ 63700 h 851894"/>
              <a:gd name="connsiteX22" fmla="*/ 1533526 w 1917809"/>
              <a:gd name="connsiteY22" fmla="*/ 35124 h 851894"/>
              <a:gd name="connsiteX23" fmla="*/ 1540668 w 1917809"/>
              <a:gd name="connsiteY23" fmla="*/ 4168 h 851894"/>
              <a:gd name="connsiteX24" fmla="*/ 1566862 w 1917809"/>
              <a:gd name="connsiteY24" fmla="*/ 1787 h 851894"/>
              <a:gd name="connsiteX25" fmla="*/ 1600200 w 1917809"/>
              <a:gd name="connsiteY25" fmla="*/ 13693 h 851894"/>
              <a:gd name="connsiteX26" fmla="*/ 1643062 w 1917809"/>
              <a:gd name="connsiteY26" fmla="*/ 27981 h 851894"/>
              <a:gd name="connsiteX27" fmla="*/ 1688306 w 1917809"/>
              <a:gd name="connsiteY27" fmla="*/ 32743 h 851894"/>
              <a:gd name="connsiteX28" fmla="*/ 1716881 w 1917809"/>
              <a:gd name="connsiteY28" fmla="*/ 42268 h 851894"/>
              <a:gd name="connsiteX29" fmla="*/ 1731169 w 1917809"/>
              <a:gd name="connsiteY29" fmla="*/ 61319 h 851894"/>
              <a:gd name="connsiteX30" fmla="*/ 1697831 w 1917809"/>
              <a:gd name="connsiteY30" fmla="*/ 87512 h 851894"/>
              <a:gd name="connsiteX31" fmla="*/ 1647825 w 1917809"/>
              <a:gd name="connsiteY31" fmla="*/ 120850 h 851894"/>
              <a:gd name="connsiteX32" fmla="*/ 1635919 w 1917809"/>
              <a:gd name="connsiteY32" fmla="*/ 154187 h 851894"/>
              <a:gd name="connsiteX33" fmla="*/ 1621631 w 1917809"/>
              <a:gd name="connsiteY33" fmla="*/ 204194 h 851894"/>
              <a:gd name="connsiteX34" fmla="*/ 1619251 w 1917809"/>
              <a:gd name="connsiteY34" fmla="*/ 266106 h 851894"/>
              <a:gd name="connsiteX35" fmla="*/ 1628775 w 1917809"/>
              <a:gd name="connsiteY35" fmla="*/ 332781 h 851894"/>
              <a:gd name="connsiteX36" fmla="*/ 1657350 w 1917809"/>
              <a:gd name="connsiteY36" fmla="*/ 363737 h 851894"/>
              <a:gd name="connsiteX37" fmla="*/ 1738312 w 1917809"/>
              <a:gd name="connsiteY37" fmla="*/ 368500 h 851894"/>
              <a:gd name="connsiteX38" fmla="*/ 1785937 w 1917809"/>
              <a:gd name="connsiteY38" fmla="*/ 366118 h 851894"/>
              <a:gd name="connsiteX39" fmla="*/ 1828798 w 1917809"/>
              <a:gd name="connsiteY39" fmla="*/ 344688 h 851894"/>
              <a:gd name="connsiteX40" fmla="*/ 1862137 w 1917809"/>
              <a:gd name="connsiteY40" fmla="*/ 308968 h 851894"/>
              <a:gd name="connsiteX41" fmla="*/ 1883570 w 1917809"/>
              <a:gd name="connsiteY41" fmla="*/ 280394 h 851894"/>
              <a:gd name="connsiteX42" fmla="*/ 1914525 w 1917809"/>
              <a:gd name="connsiteY42" fmla="*/ 289917 h 851894"/>
              <a:gd name="connsiteX43" fmla="*/ 1916906 w 1917809"/>
              <a:gd name="connsiteY43" fmla="*/ 318493 h 851894"/>
              <a:gd name="connsiteX44" fmla="*/ 1897857 w 1917809"/>
              <a:gd name="connsiteY44" fmla="*/ 356593 h 851894"/>
              <a:gd name="connsiteX45" fmla="*/ 1888331 w 1917809"/>
              <a:gd name="connsiteY45" fmla="*/ 387549 h 851894"/>
              <a:gd name="connsiteX46" fmla="*/ 1893094 w 1917809"/>
              <a:gd name="connsiteY46" fmla="*/ 430411 h 851894"/>
              <a:gd name="connsiteX47" fmla="*/ 1902618 w 1917809"/>
              <a:gd name="connsiteY47" fmla="*/ 473273 h 851894"/>
              <a:gd name="connsiteX48" fmla="*/ 1866899 w 1917809"/>
              <a:gd name="connsiteY48" fmla="*/ 497087 h 851894"/>
              <a:gd name="connsiteX49" fmla="*/ 1843086 w 1917809"/>
              <a:gd name="connsiteY49" fmla="*/ 463750 h 851894"/>
              <a:gd name="connsiteX50" fmla="*/ 1821657 w 1917809"/>
              <a:gd name="connsiteY50" fmla="*/ 435174 h 851894"/>
              <a:gd name="connsiteX51" fmla="*/ 1776412 w 1917809"/>
              <a:gd name="connsiteY51" fmla="*/ 418506 h 851894"/>
              <a:gd name="connsiteX52" fmla="*/ 1728787 w 1917809"/>
              <a:gd name="connsiteY52" fmla="*/ 420887 h 851894"/>
              <a:gd name="connsiteX53" fmla="*/ 1678781 w 1917809"/>
              <a:gd name="connsiteY53" fmla="*/ 430412 h 851894"/>
              <a:gd name="connsiteX54" fmla="*/ 1650206 w 1917809"/>
              <a:gd name="connsiteY54" fmla="*/ 456606 h 851894"/>
              <a:gd name="connsiteX55" fmla="*/ 1652587 w 1917809"/>
              <a:gd name="connsiteY55" fmla="*/ 518518 h 851894"/>
              <a:gd name="connsiteX56" fmla="*/ 1676400 w 1917809"/>
              <a:gd name="connsiteY56" fmla="*/ 568524 h 851894"/>
              <a:gd name="connsiteX57" fmla="*/ 1707356 w 1917809"/>
              <a:gd name="connsiteY57" fmla="*/ 613769 h 851894"/>
              <a:gd name="connsiteX58" fmla="*/ 1738312 w 1917809"/>
              <a:gd name="connsiteY58" fmla="*/ 651869 h 851894"/>
              <a:gd name="connsiteX59" fmla="*/ 1774032 w 1917809"/>
              <a:gd name="connsiteY59" fmla="*/ 668538 h 851894"/>
              <a:gd name="connsiteX60" fmla="*/ 1819275 w 1917809"/>
              <a:gd name="connsiteY60" fmla="*/ 661393 h 851894"/>
              <a:gd name="connsiteX61" fmla="*/ 1847849 w 1917809"/>
              <a:gd name="connsiteY61" fmla="*/ 649487 h 851894"/>
              <a:gd name="connsiteX62" fmla="*/ 1874044 w 1917809"/>
              <a:gd name="connsiteY62" fmla="*/ 670918 h 851894"/>
              <a:gd name="connsiteX63" fmla="*/ 1864519 w 1917809"/>
              <a:gd name="connsiteY63" fmla="*/ 692350 h 851894"/>
              <a:gd name="connsiteX64" fmla="*/ 1833562 w 1917809"/>
              <a:gd name="connsiteY64" fmla="*/ 720925 h 851894"/>
              <a:gd name="connsiteX65" fmla="*/ 1793081 w 1917809"/>
              <a:gd name="connsiteY65" fmla="*/ 735212 h 851894"/>
              <a:gd name="connsiteX66" fmla="*/ 1762125 w 1917809"/>
              <a:gd name="connsiteY66" fmla="*/ 759025 h 851894"/>
              <a:gd name="connsiteX67" fmla="*/ 1747837 w 1917809"/>
              <a:gd name="connsiteY67" fmla="*/ 794743 h 851894"/>
              <a:gd name="connsiteX68" fmla="*/ 1738312 w 1917809"/>
              <a:gd name="connsiteY68" fmla="*/ 832843 h 851894"/>
              <a:gd name="connsiteX69" fmla="*/ 1726407 w 1917809"/>
              <a:gd name="connsiteY69" fmla="*/ 851894 h 851894"/>
              <a:gd name="connsiteX70" fmla="*/ 1690687 w 1917809"/>
              <a:gd name="connsiteY70" fmla="*/ 844750 h 851894"/>
              <a:gd name="connsiteX71" fmla="*/ 1676400 w 1917809"/>
              <a:gd name="connsiteY71" fmla="*/ 806650 h 851894"/>
              <a:gd name="connsiteX72" fmla="*/ 1683544 w 1917809"/>
              <a:gd name="connsiteY72" fmla="*/ 778075 h 851894"/>
              <a:gd name="connsiteX73" fmla="*/ 1676400 w 1917809"/>
              <a:gd name="connsiteY73" fmla="*/ 739975 h 851894"/>
              <a:gd name="connsiteX74" fmla="*/ 1671637 w 1917809"/>
              <a:gd name="connsiteY74" fmla="*/ 725687 h 851894"/>
              <a:gd name="connsiteX75" fmla="*/ 1664494 w 1917809"/>
              <a:gd name="connsiteY75" fmla="*/ 711400 h 851894"/>
              <a:gd name="connsiteX76" fmla="*/ 1657350 w 1917809"/>
              <a:gd name="connsiteY76" fmla="*/ 706637 h 851894"/>
              <a:gd name="connsiteX77" fmla="*/ 1654969 w 1917809"/>
              <a:gd name="connsiteY77" fmla="*/ 699493 h 851894"/>
              <a:gd name="connsiteX78" fmla="*/ 1645444 w 1917809"/>
              <a:gd name="connsiteY78" fmla="*/ 685206 h 851894"/>
              <a:gd name="connsiteX79" fmla="*/ 1643062 w 1917809"/>
              <a:gd name="connsiteY79" fmla="*/ 678062 h 851894"/>
              <a:gd name="connsiteX80" fmla="*/ 1635919 w 1917809"/>
              <a:gd name="connsiteY80" fmla="*/ 673300 h 851894"/>
              <a:gd name="connsiteX81" fmla="*/ 1624012 w 1917809"/>
              <a:gd name="connsiteY81" fmla="*/ 651868 h 851894"/>
              <a:gd name="connsiteX82" fmla="*/ 1619250 w 1917809"/>
              <a:gd name="connsiteY82" fmla="*/ 644725 h 851894"/>
              <a:gd name="connsiteX83" fmla="*/ 1614487 w 1917809"/>
              <a:gd name="connsiteY83" fmla="*/ 637581 h 851894"/>
              <a:gd name="connsiteX84" fmla="*/ 1609725 w 1917809"/>
              <a:gd name="connsiteY84" fmla="*/ 620912 h 851894"/>
              <a:gd name="connsiteX85" fmla="*/ 1604962 w 1917809"/>
              <a:gd name="connsiteY85" fmla="*/ 606625 h 851894"/>
              <a:gd name="connsiteX86" fmla="*/ 1602581 w 1917809"/>
              <a:gd name="connsiteY86" fmla="*/ 599481 h 851894"/>
              <a:gd name="connsiteX87" fmla="*/ 1597819 w 1917809"/>
              <a:gd name="connsiteY87" fmla="*/ 582812 h 851894"/>
              <a:gd name="connsiteX88" fmla="*/ 1590675 w 1917809"/>
              <a:gd name="connsiteY88" fmla="*/ 575668 h 851894"/>
              <a:gd name="connsiteX89" fmla="*/ 1585912 w 1917809"/>
              <a:gd name="connsiteY89" fmla="*/ 568525 h 851894"/>
              <a:gd name="connsiteX90" fmla="*/ 1571625 w 1917809"/>
              <a:gd name="connsiteY90" fmla="*/ 559000 h 851894"/>
              <a:gd name="connsiteX91" fmla="*/ 1557337 w 1917809"/>
              <a:gd name="connsiteY91" fmla="*/ 547093 h 851894"/>
              <a:gd name="connsiteX92" fmla="*/ 1547812 w 1917809"/>
              <a:gd name="connsiteY92" fmla="*/ 537568 h 851894"/>
              <a:gd name="connsiteX93" fmla="*/ 1538287 w 1917809"/>
              <a:gd name="connsiteY93" fmla="*/ 528043 h 851894"/>
              <a:gd name="connsiteX94" fmla="*/ 1526381 w 1917809"/>
              <a:gd name="connsiteY94" fmla="*/ 513756 h 851894"/>
              <a:gd name="connsiteX95" fmla="*/ 1521619 w 1917809"/>
              <a:gd name="connsiteY95" fmla="*/ 506612 h 851894"/>
              <a:gd name="connsiteX96" fmla="*/ 1514475 w 1917809"/>
              <a:gd name="connsiteY96" fmla="*/ 504231 h 851894"/>
              <a:gd name="connsiteX97" fmla="*/ 1502569 w 1917809"/>
              <a:gd name="connsiteY97" fmla="*/ 492325 h 851894"/>
              <a:gd name="connsiteX98" fmla="*/ 1490662 w 1917809"/>
              <a:gd name="connsiteY98" fmla="*/ 478037 h 851894"/>
              <a:gd name="connsiteX99" fmla="*/ 1469231 w 1917809"/>
              <a:gd name="connsiteY99" fmla="*/ 468512 h 851894"/>
              <a:gd name="connsiteX100" fmla="*/ 1231106 w 1917809"/>
              <a:gd name="connsiteY100" fmla="*/ 466131 h 851894"/>
              <a:gd name="connsiteX101" fmla="*/ 1031081 w 1917809"/>
              <a:gd name="connsiteY101" fmla="*/ 456606 h 851894"/>
              <a:gd name="connsiteX102" fmla="*/ 840581 w 1917809"/>
              <a:gd name="connsiteY102" fmla="*/ 454225 h 851894"/>
              <a:gd name="connsiteX103" fmla="*/ 750094 w 1917809"/>
              <a:gd name="connsiteY103" fmla="*/ 451843 h 851894"/>
              <a:gd name="connsiteX104" fmla="*/ 500063 w 1917809"/>
              <a:gd name="connsiteY104" fmla="*/ 458987 h 851894"/>
              <a:gd name="connsiteX105" fmla="*/ 347662 w 1917809"/>
              <a:gd name="connsiteY105" fmla="*/ 478037 h 851894"/>
              <a:gd name="connsiteX106" fmla="*/ 250031 w 1917809"/>
              <a:gd name="connsiteY106" fmla="*/ 508993 h 851894"/>
              <a:gd name="connsiteX107" fmla="*/ 185737 w 1917809"/>
              <a:gd name="connsiteY107" fmla="*/ 542331 h 851894"/>
              <a:gd name="connsiteX0" fmla="*/ 185737 w 1917809"/>
              <a:gd name="connsiteY0" fmla="*/ 542331 h 851894"/>
              <a:gd name="connsiteX1" fmla="*/ 128586 w 1917809"/>
              <a:gd name="connsiteY1" fmla="*/ 582813 h 851894"/>
              <a:gd name="connsiteX2" fmla="*/ 85726 w 1917809"/>
              <a:gd name="connsiteY2" fmla="*/ 601862 h 851894"/>
              <a:gd name="connsiteX3" fmla="*/ 11906 w 1917809"/>
              <a:gd name="connsiteY3" fmla="*/ 628056 h 851894"/>
              <a:gd name="connsiteX4" fmla="*/ 33337 w 1917809"/>
              <a:gd name="connsiteY4" fmla="*/ 566143 h 851894"/>
              <a:gd name="connsiteX5" fmla="*/ 0 w 1917809"/>
              <a:gd name="connsiteY5" fmla="*/ 520899 h 851894"/>
              <a:gd name="connsiteX6" fmla="*/ 42863 w 1917809"/>
              <a:gd name="connsiteY6" fmla="*/ 418508 h 851894"/>
              <a:gd name="connsiteX7" fmla="*/ 2381 w 1917809"/>
              <a:gd name="connsiteY7" fmla="*/ 354212 h 851894"/>
              <a:gd name="connsiteX8" fmla="*/ 83343 w 1917809"/>
              <a:gd name="connsiteY8" fmla="*/ 351830 h 851894"/>
              <a:gd name="connsiteX9" fmla="*/ 152401 w 1917809"/>
              <a:gd name="connsiteY9" fmla="*/ 368500 h 851894"/>
              <a:gd name="connsiteX10" fmla="*/ 269081 w 1917809"/>
              <a:gd name="connsiteY10" fmla="*/ 380405 h 851894"/>
              <a:gd name="connsiteX11" fmla="*/ 369094 w 1917809"/>
              <a:gd name="connsiteY11" fmla="*/ 385168 h 851894"/>
              <a:gd name="connsiteX12" fmla="*/ 652463 w 1917809"/>
              <a:gd name="connsiteY12" fmla="*/ 380406 h 851894"/>
              <a:gd name="connsiteX13" fmla="*/ 1042987 w 1917809"/>
              <a:gd name="connsiteY13" fmla="*/ 375644 h 851894"/>
              <a:gd name="connsiteX14" fmla="*/ 1345406 w 1917809"/>
              <a:gd name="connsiteY14" fmla="*/ 378025 h 851894"/>
              <a:gd name="connsiteX15" fmla="*/ 1466850 w 1917809"/>
              <a:gd name="connsiteY15" fmla="*/ 370881 h 851894"/>
              <a:gd name="connsiteX16" fmla="*/ 1531143 w 1917809"/>
              <a:gd name="connsiteY16" fmla="*/ 294682 h 851894"/>
              <a:gd name="connsiteX17" fmla="*/ 1557337 w 1917809"/>
              <a:gd name="connsiteY17" fmla="*/ 230388 h 851894"/>
              <a:gd name="connsiteX18" fmla="*/ 1581150 w 1917809"/>
              <a:gd name="connsiteY18" fmla="*/ 173237 h 851894"/>
              <a:gd name="connsiteX19" fmla="*/ 1595437 w 1917809"/>
              <a:gd name="connsiteY19" fmla="*/ 113706 h 851894"/>
              <a:gd name="connsiteX20" fmla="*/ 1590675 w 1917809"/>
              <a:gd name="connsiteY20" fmla="*/ 85131 h 851894"/>
              <a:gd name="connsiteX21" fmla="*/ 1562100 w 1917809"/>
              <a:gd name="connsiteY21" fmla="*/ 63700 h 851894"/>
              <a:gd name="connsiteX22" fmla="*/ 1533526 w 1917809"/>
              <a:gd name="connsiteY22" fmla="*/ 35124 h 851894"/>
              <a:gd name="connsiteX23" fmla="*/ 1540668 w 1917809"/>
              <a:gd name="connsiteY23" fmla="*/ 4168 h 851894"/>
              <a:gd name="connsiteX24" fmla="*/ 1566862 w 1917809"/>
              <a:gd name="connsiteY24" fmla="*/ 1787 h 851894"/>
              <a:gd name="connsiteX25" fmla="*/ 1600200 w 1917809"/>
              <a:gd name="connsiteY25" fmla="*/ 13693 h 851894"/>
              <a:gd name="connsiteX26" fmla="*/ 1643062 w 1917809"/>
              <a:gd name="connsiteY26" fmla="*/ 27981 h 851894"/>
              <a:gd name="connsiteX27" fmla="*/ 1688306 w 1917809"/>
              <a:gd name="connsiteY27" fmla="*/ 32743 h 851894"/>
              <a:gd name="connsiteX28" fmla="*/ 1716881 w 1917809"/>
              <a:gd name="connsiteY28" fmla="*/ 42268 h 851894"/>
              <a:gd name="connsiteX29" fmla="*/ 1731169 w 1917809"/>
              <a:gd name="connsiteY29" fmla="*/ 61319 h 851894"/>
              <a:gd name="connsiteX30" fmla="*/ 1697831 w 1917809"/>
              <a:gd name="connsiteY30" fmla="*/ 87512 h 851894"/>
              <a:gd name="connsiteX31" fmla="*/ 1647825 w 1917809"/>
              <a:gd name="connsiteY31" fmla="*/ 120850 h 851894"/>
              <a:gd name="connsiteX32" fmla="*/ 1635919 w 1917809"/>
              <a:gd name="connsiteY32" fmla="*/ 154187 h 851894"/>
              <a:gd name="connsiteX33" fmla="*/ 1621631 w 1917809"/>
              <a:gd name="connsiteY33" fmla="*/ 204194 h 851894"/>
              <a:gd name="connsiteX34" fmla="*/ 1619251 w 1917809"/>
              <a:gd name="connsiteY34" fmla="*/ 266106 h 851894"/>
              <a:gd name="connsiteX35" fmla="*/ 1628775 w 1917809"/>
              <a:gd name="connsiteY35" fmla="*/ 332781 h 851894"/>
              <a:gd name="connsiteX36" fmla="*/ 1657350 w 1917809"/>
              <a:gd name="connsiteY36" fmla="*/ 363737 h 851894"/>
              <a:gd name="connsiteX37" fmla="*/ 1738312 w 1917809"/>
              <a:gd name="connsiteY37" fmla="*/ 368500 h 851894"/>
              <a:gd name="connsiteX38" fmla="*/ 1785937 w 1917809"/>
              <a:gd name="connsiteY38" fmla="*/ 366118 h 851894"/>
              <a:gd name="connsiteX39" fmla="*/ 1828798 w 1917809"/>
              <a:gd name="connsiteY39" fmla="*/ 344688 h 851894"/>
              <a:gd name="connsiteX40" fmla="*/ 1862137 w 1917809"/>
              <a:gd name="connsiteY40" fmla="*/ 308968 h 851894"/>
              <a:gd name="connsiteX41" fmla="*/ 1883570 w 1917809"/>
              <a:gd name="connsiteY41" fmla="*/ 280394 h 851894"/>
              <a:gd name="connsiteX42" fmla="*/ 1914525 w 1917809"/>
              <a:gd name="connsiteY42" fmla="*/ 289917 h 851894"/>
              <a:gd name="connsiteX43" fmla="*/ 1916906 w 1917809"/>
              <a:gd name="connsiteY43" fmla="*/ 318493 h 851894"/>
              <a:gd name="connsiteX44" fmla="*/ 1897857 w 1917809"/>
              <a:gd name="connsiteY44" fmla="*/ 356593 h 851894"/>
              <a:gd name="connsiteX45" fmla="*/ 1888331 w 1917809"/>
              <a:gd name="connsiteY45" fmla="*/ 387549 h 851894"/>
              <a:gd name="connsiteX46" fmla="*/ 1893094 w 1917809"/>
              <a:gd name="connsiteY46" fmla="*/ 430411 h 851894"/>
              <a:gd name="connsiteX47" fmla="*/ 1902618 w 1917809"/>
              <a:gd name="connsiteY47" fmla="*/ 473273 h 851894"/>
              <a:gd name="connsiteX48" fmla="*/ 1866899 w 1917809"/>
              <a:gd name="connsiteY48" fmla="*/ 497087 h 851894"/>
              <a:gd name="connsiteX49" fmla="*/ 1843086 w 1917809"/>
              <a:gd name="connsiteY49" fmla="*/ 463750 h 851894"/>
              <a:gd name="connsiteX50" fmla="*/ 1821657 w 1917809"/>
              <a:gd name="connsiteY50" fmla="*/ 435174 h 851894"/>
              <a:gd name="connsiteX51" fmla="*/ 1776412 w 1917809"/>
              <a:gd name="connsiteY51" fmla="*/ 418506 h 851894"/>
              <a:gd name="connsiteX52" fmla="*/ 1728787 w 1917809"/>
              <a:gd name="connsiteY52" fmla="*/ 420887 h 851894"/>
              <a:gd name="connsiteX53" fmla="*/ 1678781 w 1917809"/>
              <a:gd name="connsiteY53" fmla="*/ 430412 h 851894"/>
              <a:gd name="connsiteX54" fmla="*/ 1650206 w 1917809"/>
              <a:gd name="connsiteY54" fmla="*/ 456606 h 851894"/>
              <a:gd name="connsiteX55" fmla="*/ 1652587 w 1917809"/>
              <a:gd name="connsiteY55" fmla="*/ 518518 h 851894"/>
              <a:gd name="connsiteX56" fmla="*/ 1676400 w 1917809"/>
              <a:gd name="connsiteY56" fmla="*/ 568524 h 851894"/>
              <a:gd name="connsiteX57" fmla="*/ 1707356 w 1917809"/>
              <a:gd name="connsiteY57" fmla="*/ 613769 h 851894"/>
              <a:gd name="connsiteX58" fmla="*/ 1738312 w 1917809"/>
              <a:gd name="connsiteY58" fmla="*/ 651869 h 851894"/>
              <a:gd name="connsiteX59" fmla="*/ 1774032 w 1917809"/>
              <a:gd name="connsiteY59" fmla="*/ 668538 h 851894"/>
              <a:gd name="connsiteX60" fmla="*/ 1819275 w 1917809"/>
              <a:gd name="connsiteY60" fmla="*/ 661393 h 851894"/>
              <a:gd name="connsiteX61" fmla="*/ 1847849 w 1917809"/>
              <a:gd name="connsiteY61" fmla="*/ 649487 h 851894"/>
              <a:gd name="connsiteX62" fmla="*/ 1874044 w 1917809"/>
              <a:gd name="connsiteY62" fmla="*/ 670918 h 851894"/>
              <a:gd name="connsiteX63" fmla="*/ 1864519 w 1917809"/>
              <a:gd name="connsiteY63" fmla="*/ 692350 h 851894"/>
              <a:gd name="connsiteX64" fmla="*/ 1833562 w 1917809"/>
              <a:gd name="connsiteY64" fmla="*/ 720925 h 851894"/>
              <a:gd name="connsiteX65" fmla="*/ 1793081 w 1917809"/>
              <a:gd name="connsiteY65" fmla="*/ 735212 h 851894"/>
              <a:gd name="connsiteX66" fmla="*/ 1762125 w 1917809"/>
              <a:gd name="connsiteY66" fmla="*/ 759025 h 851894"/>
              <a:gd name="connsiteX67" fmla="*/ 1747837 w 1917809"/>
              <a:gd name="connsiteY67" fmla="*/ 794743 h 851894"/>
              <a:gd name="connsiteX68" fmla="*/ 1738312 w 1917809"/>
              <a:gd name="connsiteY68" fmla="*/ 820937 h 851894"/>
              <a:gd name="connsiteX69" fmla="*/ 1726407 w 1917809"/>
              <a:gd name="connsiteY69" fmla="*/ 851894 h 851894"/>
              <a:gd name="connsiteX70" fmla="*/ 1690687 w 1917809"/>
              <a:gd name="connsiteY70" fmla="*/ 844750 h 851894"/>
              <a:gd name="connsiteX71" fmla="*/ 1676400 w 1917809"/>
              <a:gd name="connsiteY71" fmla="*/ 806650 h 851894"/>
              <a:gd name="connsiteX72" fmla="*/ 1683544 w 1917809"/>
              <a:gd name="connsiteY72" fmla="*/ 778075 h 851894"/>
              <a:gd name="connsiteX73" fmla="*/ 1676400 w 1917809"/>
              <a:gd name="connsiteY73" fmla="*/ 739975 h 851894"/>
              <a:gd name="connsiteX74" fmla="*/ 1671637 w 1917809"/>
              <a:gd name="connsiteY74" fmla="*/ 725687 h 851894"/>
              <a:gd name="connsiteX75" fmla="*/ 1664494 w 1917809"/>
              <a:gd name="connsiteY75" fmla="*/ 711400 h 851894"/>
              <a:gd name="connsiteX76" fmla="*/ 1657350 w 1917809"/>
              <a:gd name="connsiteY76" fmla="*/ 706637 h 851894"/>
              <a:gd name="connsiteX77" fmla="*/ 1654969 w 1917809"/>
              <a:gd name="connsiteY77" fmla="*/ 699493 h 851894"/>
              <a:gd name="connsiteX78" fmla="*/ 1645444 w 1917809"/>
              <a:gd name="connsiteY78" fmla="*/ 685206 h 851894"/>
              <a:gd name="connsiteX79" fmla="*/ 1643062 w 1917809"/>
              <a:gd name="connsiteY79" fmla="*/ 678062 h 851894"/>
              <a:gd name="connsiteX80" fmla="*/ 1635919 w 1917809"/>
              <a:gd name="connsiteY80" fmla="*/ 673300 h 851894"/>
              <a:gd name="connsiteX81" fmla="*/ 1624012 w 1917809"/>
              <a:gd name="connsiteY81" fmla="*/ 651868 h 851894"/>
              <a:gd name="connsiteX82" fmla="*/ 1619250 w 1917809"/>
              <a:gd name="connsiteY82" fmla="*/ 644725 h 851894"/>
              <a:gd name="connsiteX83" fmla="*/ 1614487 w 1917809"/>
              <a:gd name="connsiteY83" fmla="*/ 637581 h 851894"/>
              <a:gd name="connsiteX84" fmla="*/ 1609725 w 1917809"/>
              <a:gd name="connsiteY84" fmla="*/ 620912 h 851894"/>
              <a:gd name="connsiteX85" fmla="*/ 1604962 w 1917809"/>
              <a:gd name="connsiteY85" fmla="*/ 606625 h 851894"/>
              <a:gd name="connsiteX86" fmla="*/ 1602581 w 1917809"/>
              <a:gd name="connsiteY86" fmla="*/ 599481 h 851894"/>
              <a:gd name="connsiteX87" fmla="*/ 1597819 w 1917809"/>
              <a:gd name="connsiteY87" fmla="*/ 582812 h 851894"/>
              <a:gd name="connsiteX88" fmla="*/ 1590675 w 1917809"/>
              <a:gd name="connsiteY88" fmla="*/ 575668 h 851894"/>
              <a:gd name="connsiteX89" fmla="*/ 1585912 w 1917809"/>
              <a:gd name="connsiteY89" fmla="*/ 568525 h 851894"/>
              <a:gd name="connsiteX90" fmla="*/ 1571625 w 1917809"/>
              <a:gd name="connsiteY90" fmla="*/ 559000 h 851894"/>
              <a:gd name="connsiteX91" fmla="*/ 1557337 w 1917809"/>
              <a:gd name="connsiteY91" fmla="*/ 547093 h 851894"/>
              <a:gd name="connsiteX92" fmla="*/ 1547812 w 1917809"/>
              <a:gd name="connsiteY92" fmla="*/ 537568 h 851894"/>
              <a:gd name="connsiteX93" fmla="*/ 1538287 w 1917809"/>
              <a:gd name="connsiteY93" fmla="*/ 528043 h 851894"/>
              <a:gd name="connsiteX94" fmla="*/ 1526381 w 1917809"/>
              <a:gd name="connsiteY94" fmla="*/ 513756 h 851894"/>
              <a:gd name="connsiteX95" fmla="*/ 1521619 w 1917809"/>
              <a:gd name="connsiteY95" fmla="*/ 506612 h 851894"/>
              <a:gd name="connsiteX96" fmla="*/ 1514475 w 1917809"/>
              <a:gd name="connsiteY96" fmla="*/ 504231 h 851894"/>
              <a:gd name="connsiteX97" fmla="*/ 1502569 w 1917809"/>
              <a:gd name="connsiteY97" fmla="*/ 492325 h 851894"/>
              <a:gd name="connsiteX98" fmla="*/ 1490662 w 1917809"/>
              <a:gd name="connsiteY98" fmla="*/ 478037 h 851894"/>
              <a:gd name="connsiteX99" fmla="*/ 1469231 w 1917809"/>
              <a:gd name="connsiteY99" fmla="*/ 468512 h 851894"/>
              <a:gd name="connsiteX100" fmla="*/ 1231106 w 1917809"/>
              <a:gd name="connsiteY100" fmla="*/ 466131 h 851894"/>
              <a:gd name="connsiteX101" fmla="*/ 1031081 w 1917809"/>
              <a:gd name="connsiteY101" fmla="*/ 456606 h 851894"/>
              <a:gd name="connsiteX102" fmla="*/ 840581 w 1917809"/>
              <a:gd name="connsiteY102" fmla="*/ 454225 h 851894"/>
              <a:gd name="connsiteX103" fmla="*/ 750094 w 1917809"/>
              <a:gd name="connsiteY103" fmla="*/ 451843 h 851894"/>
              <a:gd name="connsiteX104" fmla="*/ 500063 w 1917809"/>
              <a:gd name="connsiteY104" fmla="*/ 458987 h 851894"/>
              <a:gd name="connsiteX105" fmla="*/ 347662 w 1917809"/>
              <a:gd name="connsiteY105" fmla="*/ 478037 h 851894"/>
              <a:gd name="connsiteX106" fmla="*/ 250031 w 1917809"/>
              <a:gd name="connsiteY106" fmla="*/ 508993 h 851894"/>
              <a:gd name="connsiteX107" fmla="*/ 185737 w 1917809"/>
              <a:gd name="connsiteY107" fmla="*/ 542331 h 851894"/>
              <a:gd name="connsiteX0" fmla="*/ 185737 w 1917809"/>
              <a:gd name="connsiteY0" fmla="*/ 542331 h 846333"/>
              <a:gd name="connsiteX1" fmla="*/ 128586 w 1917809"/>
              <a:gd name="connsiteY1" fmla="*/ 582813 h 846333"/>
              <a:gd name="connsiteX2" fmla="*/ 85726 w 1917809"/>
              <a:gd name="connsiteY2" fmla="*/ 601862 h 846333"/>
              <a:gd name="connsiteX3" fmla="*/ 11906 w 1917809"/>
              <a:gd name="connsiteY3" fmla="*/ 628056 h 846333"/>
              <a:gd name="connsiteX4" fmla="*/ 33337 w 1917809"/>
              <a:gd name="connsiteY4" fmla="*/ 566143 h 846333"/>
              <a:gd name="connsiteX5" fmla="*/ 0 w 1917809"/>
              <a:gd name="connsiteY5" fmla="*/ 520899 h 846333"/>
              <a:gd name="connsiteX6" fmla="*/ 42863 w 1917809"/>
              <a:gd name="connsiteY6" fmla="*/ 418508 h 846333"/>
              <a:gd name="connsiteX7" fmla="*/ 2381 w 1917809"/>
              <a:gd name="connsiteY7" fmla="*/ 354212 h 846333"/>
              <a:gd name="connsiteX8" fmla="*/ 83343 w 1917809"/>
              <a:gd name="connsiteY8" fmla="*/ 351830 h 846333"/>
              <a:gd name="connsiteX9" fmla="*/ 152401 w 1917809"/>
              <a:gd name="connsiteY9" fmla="*/ 368500 h 846333"/>
              <a:gd name="connsiteX10" fmla="*/ 269081 w 1917809"/>
              <a:gd name="connsiteY10" fmla="*/ 380405 h 846333"/>
              <a:gd name="connsiteX11" fmla="*/ 369094 w 1917809"/>
              <a:gd name="connsiteY11" fmla="*/ 385168 h 846333"/>
              <a:gd name="connsiteX12" fmla="*/ 652463 w 1917809"/>
              <a:gd name="connsiteY12" fmla="*/ 380406 h 846333"/>
              <a:gd name="connsiteX13" fmla="*/ 1042987 w 1917809"/>
              <a:gd name="connsiteY13" fmla="*/ 375644 h 846333"/>
              <a:gd name="connsiteX14" fmla="*/ 1345406 w 1917809"/>
              <a:gd name="connsiteY14" fmla="*/ 378025 h 846333"/>
              <a:gd name="connsiteX15" fmla="*/ 1466850 w 1917809"/>
              <a:gd name="connsiteY15" fmla="*/ 370881 h 846333"/>
              <a:gd name="connsiteX16" fmla="*/ 1531143 w 1917809"/>
              <a:gd name="connsiteY16" fmla="*/ 294682 h 846333"/>
              <a:gd name="connsiteX17" fmla="*/ 1557337 w 1917809"/>
              <a:gd name="connsiteY17" fmla="*/ 230388 h 846333"/>
              <a:gd name="connsiteX18" fmla="*/ 1581150 w 1917809"/>
              <a:gd name="connsiteY18" fmla="*/ 173237 h 846333"/>
              <a:gd name="connsiteX19" fmla="*/ 1595437 w 1917809"/>
              <a:gd name="connsiteY19" fmla="*/ 113706 h 846333"/>
              <a:gd name="connsiteX20" fmla="*/ 1590675 w 1917809"/>
              <a:gd name="connsiteY20" fmla="*/ 85131 h 846333"/>
              <a:gd name="connsiteX21" fmla="*/ 1562100 w 1917809"/>
              <a:gd name="connsiteY21" fmla="*/ 63700 h 846333"/>
              <a:gd name="connsiteX22" fmla="*/ 1533526 w 1917809"/>
              <a:gd name="connsiteY22" fmla="*/ 35124 h 846333"/>
              <a:gd name="connsiteX23" fmla="*/ 1540668 w 1917809"/>
              <a:gd name="connsiteY23" fmla="*/ 4168 h 846333"/>
              <a:gd name="connsiteX24" fmla="*/ 1566862 w 1917809"/>
              <a:gd name="connsiteY24" fmla="*/ 1787 h 846333"/>
              <a:gd name="connsiteX25" fmla="*/ 1600200 w 1917809"/>
              <a:gd name="connsiteY25" fmla="*/ 13693 h 846333"/>
              <a:gd name="connsiteX26" fmla="*/ 1643062 w 1917809"/>
              <a:gd name="connsiteY26" fmla="*/ 27981 h 846333"/>
              <a:gd name="connsiteX27" fmla="*/ 1688306 w 1917809"/>
              <a:gd name="connsiteY27" fmla="*/ 32743 h 846333"/>
              <a:gd name="connsiteX28" fmla="*/ 1716881 w 1917809"/>
              <a:gd name="connsiteY28" fmla="*/ 42268 h 846333"/>
              <a:gd name="connsiteX29" fmla="*/ 1731169 w 1917809"/>
              <a:gd name="connsiteY29" fmla="*/ 61319 h 846333"/>
              <a:gd name="connsiteX30" fmla="*/ 1697831 w 1917809"/>
              <a:gd name="connsiteY30" fmla="*/ 87512 h 846333"/>
              <a:gd name="connsiteX31" fmla="*/ 1647825 w 1917809"/>
              <a:gd name="connsiteY31" fmla="*/ 120850 h 846333"/>
              <a:gd name="connsiteX32" fmla="*/ 1635919 w 1917809"/>
              <a:gd name="connsiteY32" fmla="*/ 154187 h 846333"/>
              <a:gd name="connsiteX33" fmla="*/ 1621631 w 1917809"/>
              <a:gd name="connsiteY33" fmla="*/ 204194 h 846333"/>
              <a:gd name="connsiteX34" fmla="*/ 1619251 w 1917809"/>
              <a:gd name="connsiteY34" fmla="*/ 266106 h 846333"/>
              <a:gd name="connsiteX35" fmla="*/ 1628775 w 1917809"/>
              <a:gd name="connsiteY35" fmla="*/ 332781 h 846333"/>
              <a:gd name="connsiteX36" fmla="*/ 1657350 w 1917809"/>
              <a:gd name="connsiteY36" fmla="*/ 363737 h 846333"/>
              <a:gd name="connsiteX37" fmla="*/ 1738312 w 1917809"/>
              <a:gd name="connsiteY37" fmla="*/ 368500 h 846333"/>
              <a:gd name="connsiteX38" fmla="*/ 1785937 w 1917809"/>
              <a:gd name="connsiteY38" fmla="*/ 366118 h 846333"/>
              <a:gd name="connsiteX39" fmla="*/ 1828798 w 1917809"/>
              <a:gd name="connsiteY39" fmla="*/ 344688 h 846333"/>
              <a:gd name="connsiteX40" fmla="*/ 1862137 w 1917809"/>
              <a:gd name="connsiteY40" fmla="*/ 308968 h 846333"/>
              <a:gd name="connsiteX41" fmla="*/ 1883570 w 1917809"/>
              <a:gd name="connsiteY41" fmla="*/ 280394 h 846333"/>
              <a:gd name="connsiteX42" fmla="*/ 1914525 w 1917809"/>
              <a:gd name="connsiteY42" fmla="*/ 289917 h 846333"/>
              <a:gd name="connsiteX43" fmla="*/ 1916906 w 1917809"/>
              <a:gd name="connsiteY43" fmla="*/ 318493 h 846333"/>
              <a:gd name="connsiteX44" fmla="*/ 1897857 w 1917809"/>
              <a:gd name="connsiteY44" fmla="*/ 356593 h 846333"/>
              <a:gd name="connsiteX45" fmla="*/ 1888331 w 1917809"/>
              <a:gd name="connsiteY45" fmla="*/ 387549 h 846333"/>
              <a:gd name="connsiteX46" fmla="*/ 1893094 w 1917809"/>
              <a:gd name="connsiteY46" fmla="*/ 430411 h 846333"/>
              <a:gd name="connsiteX47" fmla="*/ 1902618 w 1917809"/>
              <a:gd name="connsiteY47" fmla="*/ 473273 h 846333"/>
              <a:gd name="connsiteX48" fmla="*/ 1866899 w 1917809"/>
              <a:gd name="connsiteY48" fmla="*/ 497087 h 846333"/>
              <a:gd name="connsiteX49" fmla="*/ 1843086 w 1917809"/>
              <a:gd name="connsiteY49" fmla="*/ 463750 h 846333"/>
              <a:gd name="connsiteX50" fmla="*/ 1821657 w 1917809"/>
              <a:gd name="connsiteY50" fmla="*/ 435174 h 846333"/>
              <a:gd name="connsiteX51" fmla="*/ 1776412 w 1917809"/>
              <a:gd name="connsiteY51" fmla="*/ 418506 h 846333"/>
              <a:gd name="connsiteX52" fmla="*/ 1728787 w 1917809"/>
              <a:gd name="connsiteY52" fmla="*/ 420887 h 846333"/>
              <a:gd name="connsiteX53" fmla="*/ 1678781 w 1917809"/>
              <a:gd name="connsiteY53" fmla="*/ 430412 h 846333"/>
              <a:gd name="connsiteX54" fmla="*/ 1650206 w 1917809"/>
              <a:gd name="connsiteY54" fmla="*/ 456606 h 846333"/>
              <a:gd name="connsiteX55" fmla="*/ 1652587 w 1917809"/>
              <a:gd name="connsiteY55" fmla="*/ 518518 h 846333"/>
              <a:gd name="connsiteX56" fmla="*/ 1676400 w 1917809"/>
              <a:gd name="connsiteY56" fmla="*/ 568524 h 846333"/>
              <a:gd name="connsiteX57" fmla="*/ 1707356 w 1917809"/>
              <a:gd name="connsiteY57" fmla="*/ 613769 h 846333"/>
              <a:gd name="connsiteX58" fmla="*/ 1738312 w 1917809"/>
              <a:gd name="connsiteY58" fmla="*/ 651869 h 846333"/>
              <a:gd name="connsiteX59" fmla="*/ 1774032 w 1917809"/>
              <a:gd name="connsiteY59" fmla="*/ 668538 h 846333"/>
              <a:gd name="connsiteX60" fmla="*/ 1819275 w 1917809"/>
              <a:gd name="connsiteY60" fmla="*/ 661393 h 846333"/>
              <a:gd name="connsiteX61" fmla="*/ 1847849 w 1917809"/>
              <a:gd name="connsiteY61" fmla="*/ 649487 h 846333"/>
              <a:gd name="connsiteX62" fmla="*/ 1874044 w 1917809"/>
              <a:gd name="connsiteY62" fmla="*/ 670918 h 846333"/>
              <a:gd name="connsiteX63" fmla="*/ 1864519 w 1917809"/>
              <a:gd name="connsiteY63" fmla="*/ 692350 h 846333"/>
              <a:gd name="connsiteX64" fmla="*/ 1833562 w 1917809"/>
              <a:gd name="connsiteY64" fmla="*/ 720925 h 846333"/>
              <a:gd name="connsiteX65" fmla="*/ 1793081 w 1917809"/>
              <a:gd name="connsiteY65" fmla="*/ 735212 h 846333"/>
              <a:gd name="connsiteX66" fmla="*/ 1762125 w 1917809"/>
              <a:gd name="connsiteY66" fmla="*/ 759025 h 846333"/>
              <a:gd name="connsiteX67" fmla="*/ 1747837 w 1917809"/>
              <a:gd name="connsiteY67" fmla="*/ 794743 h 846333"/>
              <a:gd name="connsiteX68" fmla="*/ 1738312 w 1917809"/>
              <a:gd name="connsiteY68" fmla="*/ 820937 h 846333"/>
              <a:gd name="connsiteX69" fmla="*/ 1724026 w 1917809"/>
              <a:gd name="connsiteY69" fmla="*/ 842369 h 846333"/>
              <a:gd name="connsiteX70" fmla="*/ 1690687 w 1917809"/>
              <a:gd name="connsiteY70" fmla="*/ 844750 h 846333"/>
              <a:gd name="connsiteX71" fmla="*/ 1676400 w 1917809"/>
              <a:gd name="connsiteY71" fmla="*/ 806650 h 846333"/>
              <a:gd name="connsiteX72" fmla="*/ 1683544 w 1917809"/>
              <a:gd name="connsiteY72" fmla="*/ 778075 h 846333"/>
              <a:gd name="connsiteX73" fmla="*/ 1676400 w 1917809"/>
              <a:gd name="connsiteY73" fmla="*/ 739975 h 846333"/>
              <a:gd name="connsiteX74" fmla="*/ 1671637 w 1917809"/>
              <a:gd name="connsiteY74" fmla="*/ 725687 h 846333"/>
              <a:gd name="connsiteX75" fmla="*/ 1664494 w 1917809"/>
              <a:gd name="connsiteY75" fmla="*/ 711400 h 846333"/>
              <a:gd name="connsiteX76" fmla="*/ 1657350 w 1917809"/>
              <a:gd name="connsiteY76" fmla="*/ 706637 h 846333"/>
              <a:gd name="connsiteX77" fmla="*/ 1654969 w 1917809"/>
              <a:gd name="connsiteY77" fmla="*/ 699493 h 846333"/>
              <a:gd name="connsiteX78" fmla="*/ 1645444 w 1917809"/>
              <a:gd name="connsiteY78" fmla="*/ 685206 h 846333"/>
              <a:gd name="connsiteX79" fmla="*/ 1643062 w 1917809"/>
              <a:gd name="connsiteY79" fmla="*/ 678062 h 846333"/>
              <a:gd name="connsiteX80" fmla="*/ 1635919 w 1917809"/>
              <a:gd name="connsiteY80" fmla="*/ 673300 h 846333"/>
              <a:gd name="connsiteX81" fmla="*/ 1624012 w 1917809"/>
              <a:gd name="connsiteY81" fmla="*/ 651868 h 846333"/>
              <a:gd name="connsiteX82" fmla="*/ 1619250 w 1917809"/>
              <a:gd name="connsiteY82" fmla="*/ 644725 h 846333"/>
              <a:gd name="connsiteX83" fmla="*/ 1614487 w 1917809"/>
              <a:gd name="connsiteY83" fmla="*/ 637581 h 846333"/>
              <a:gd name="connsiteX84" fmla="*/ 1609725 w 1917809"/>
              <a:gd name="connsiteY84" fmla="*/ 620912 h 846333"/>
              <a:gd name="connsiteX85" fmla="*/ 1604962 w 1917809"/>
              <a:gd name="connsiteY85" fmla="*/ 606625 h 846333"/>
              <a:gd name="connsiteX86" fmla="*/ 1602581 w 1917809"/>
              <a:gd name="connsiteY86" fmla="*/ 599481 h 846333"/>
              <a:gd name="connsiteX87" fmla="*/ 1597819 w 1917809"/>
              <a:gd name="connsiteY87" fmla="*/ 582812 h 846333"/>
              <a:gd name="connsiteX88" fmla="*/ 1590675 w 1917809"/>
              <a:gd name="connsiteY88" fmla="*/ 575668 h 846333"/>
              <a:gd name="connsiteX89" fmla="*/ 1585912 w 1917809"/>
              <a:gd name="connsiteY89" fmla="*/ 568525 h 846333"/>
              <a:gd name="connsiteX90" fmla="*/ 1571625 w 1917809"/>
              <a:gd name="connsiteY90" fmla="*/ 559000 h 846333"/>
              <a:gd name="connsiteX91" fmla="*/ 1557337 w 1917809"/>
              <a:gd name="connsiteY91" fmla="*/ 547093 h 846333"/>
              <a:gd name="connsiteX92" fmla="*/ 1547812 w 1917809"/>
              <a:gd name="connsiteY92" fmla="*/ 537568 h 846333"/>
              <a:gd name="connsiteX93" fmla="*/ 1538287 w 1917809"/>
              <a:gd name="connsiteY93" fmla="*/ 528043 h 846333"/>
              <a:gd name="connsiteX94" fmla="*/ 1526381 w 1917809"/>
              <a:gd name="connsiteY94" fmla="*/ 513756 h 846333"/>
              <a:gd name="connsiteX95" fmla="*/ 1521619 w 1917809"/>
              <a:gd name="connsiteY95" fmla="*/ 506612 h 846333"/>
              <a:gd name="connsiteX96" fmla="*/ 1514475 w 1917809"/>
              <a:gd name="connsiteY96" fmla="*/ 504231 h 846333"/>
              <a:gd name="connsiteX97" fmla="*/ 1502569 w 1917809"/>
              <a:gd name="connsiteY97" fmla="*/ 492325 h 846333"/>
              <a:gd name="connsiteX98" fmla="*/ 1490662 w 1917809"/>
              <a:gd name="connsiteY98" fmla="*/ 478037 h 846333"/>
              <a:gd name="connsiteX99" fmla="*/ 1469231 w 1917809"/>
              <a:gd name="connsiteY99" fmla="*/ 468512 h 846333"/>
              <a:gd name="connsiteX100" fmla="*/ 1231106 w 1917809"/>
              <a:gd name="connsiteY100" fmla="*/ 466131 h 846333"/>
              <a:gd name="connsiteX101" fmla="*/ 1031081 w 1917809"/>
              <a:gd name="connsiteY101" fmla="*/ 456606 h 846333"/>
              <a:gd name="connsiteX102" fmla="*/ 840581 w 1917809"/>
              <a:gd name="connsiteY102" fmla="*/ 454225 h 846333"/>
              <a:gd name="connsiteX103" fmla="*/ 750094 w 1917809"/>
              <a:gd name="connsiteY103" fmla="*/ 451843 h 846333"/>
              <a:gd name="connsiteX104" fmla="*/ 500063 w 1917809"/>
              <a:gd name="connsiteY104" fmla="*/ 458987 h 846333"/>
              <a:gd name="connsiteX105" fmla="*/ 347662 w 1917809"/>
              <a:gd name="connsiteY105" fmla="*/ 478037 h 846333"/>
              <a:gd name="connsiteX106" fmla="*/ 250031 w 1917809"/>
              <a:gd name="connsiteY106" fmla="*/ 508993 h 846333"/>
              <a:gd name="connsiteX107" fmla="*/ 185737 w 1917809"/>
              <a:gd name="connsiteY107" fmla="*/ 542331 h 846333"/>
              <a:gd name="connsiteX0" fmla="*/ 185737 w 1917809"/>
              <a:gd name="connsiteY0" fmla="*/ 542331 h 849372"/>
              <a:gd name="connsiteX1" fmla="*/ 128586 w 1917809"/>
              <a:gd name="connsiteY1" fmla="*/ 582813 h 849372"/>
              <a:gd name="connsiteX2" fmla="*/ 85726 w 1917809"/>
              <a:gd name="connsiteY2" fmla="*/ 601862 h 849372"/>
              <a:gd name="connsiteX3" fmla="*/ 11906 w 1917809"/>
              <a:gd name="connsiteY3" fmla="*/ 628056 h 849372"/>
              <a:gd name="connsiteX4" fmla="*/ 33337 w 1917809"/>
              <a:gd name="connsiteY4" fmla="*/ 566143 h 849372"/>
              <a:gd name="connsiteX5" fmla="*/ 0 w 1917809"/>
              <a:gd name="connsiteY5" fmla="*/ 520899 h 849372"/>
              <a:gd name="connsiteX6" fmla="*/ 42863 w 1917809"/>
              <a:gd name="connsiteY6" fmla="*/ 418508 h 849372"/>
              <a:gd name="connsiteX7" fmla="*/ 2381 w 1917809"/>
              <a:gd name="connsiteY7" fmla="*/ 354212 h 849372"/>
              <a:gd name="connsiteX8" fmla="*/ 83343 w 1917809"/>
              <a:gd name="connsiteY8" fmla="*/ 351830 h 849372"/>
              <a:gd name="connsiteX9" fmla="*/ 152401 w 1917809"/>
              <a:gd name="connsiteY9" fmla="*/ 368500 h 849372"/>
              <a:gd name="connsiteX10" fmla="*/ 269081 w 1917809"/>
              <a:gd name="connsiteY10" fmla="*/ 380405 h 849372"/>
              <a:gd name="connsiteX11" fmla="*/ 369094 w 1917809"/>
              <a:gd name="connsiteY11" fmla="*/ 385168 h 849372"/>
              <a:gd name="connsiteX12" fmla="*/ 652463 w 1917809"/>
              <a:gd name="connsiteY12" fmla="*/ 380406 h 849372"/>
              <a:gd name="connsiteX13" fmla="*/ 1042987 w 1917809"/>
              <a:gd name="connsiteY13" fmla="*/ 375644 h 849372"/>
              <a:gd name="connsiteX14" fmla="*/ 1345406 w 1917809"/>
              <a:gd name="connsiteY14" fmla="*/ 378025 h 849372"/>
              <a:gd name="connsiteX15" fmla="*/ 1466850 w 1917809"/>
              <a:gd name="connsiteY15" fmla="*/ 370881 h 849372"/>
              <a:gd name="connsiteX16" fmla="*/ 1531143 w 1917809"/>
              <a:gd name="connsiteY16" fmla="*/ 294682 h 849372"/>
              <a:gd name="connsiteX17" fmla="*/ 1557337 w 1917809"/>
              <a:gd name="connsiteY17" fmla="*/ 230388 h 849372"/>
              <a:gd name="connsiteX18" fmla="*/ 1581150 w 1917809"/>
              <a:gd name="connsiteY18" fmla="*/ 173237 h 849372"/>
              <a:gd name="connsiteX19" fmla="*/ 1595437 w 1917809"/>
              <a:gd name="connsiteY19" fmla="*/ 113706 h 849372"/>
              <a:gd name="connsiteX20" fmla="*/ 1590675 w 1917809"/>
              <a:gd name="connsiteY20" fmla="*/ 85131 h 849372"/>
              <a:gd name="connsiteX21" fmla="*/ 1562100 w 1917809"/>
              <a:gd name="connsiteY21" fmla="*/ 63700 h 849372"/>
              <a:gd name="connsiteX22" fmla="*/ 1533526 w 1917809"/>
              <a:gd name="connsiteY22" fmla="*/ 35124 h 849372"/>
              <a:gd name="connsiteX23" fmla="*/ 1540668 w 1917809"/>
              <a:gd name="connsiteY23" fmla="*/ 4168 h 849372"/>
              <a:gd name="connsiteX24" fmla="*/ 1566862 w 1917809"/>
              <a:gd name="connsiteY24" fmla="*/ 1787 h 849372"/>
              <a:gd name="connsiteX25" fmla="*/ 1600200 w 1917809"/>
              <a:gd name="connsiteY25" fmla="*/ 13693 h 849372"/>
              <a:gd name="connsiteX26" fmla="*/ 1643062 w 1917809"/>
              <a:gd name="connsiteY26" fmla="*/ 27981 h 849372"/>
              <a:gd name="connsiteX27" fmla="*/ 1688306 w 1917809"/>
              <a:gd name="connsiteY27" fmla="*/ 32743 h 849372"/>
              <a:gd name="connsiteX28" fmla="*/ 1716881 w 1917809"/>
              <a:gd name="connsiteY28" fmla="*/ 42268 h 849372"/>
              <a:gd name="connsiteX29" fmla="*/ 1731169 w 1917809"/>
              <a:gd name="connsiteY29" fmla="*/ 61319 h 849372"/>
              <a:gd name="connsiteX30" fmla="*/ 1697831 w 1917809"/>
              <a:gd name="connsiteY30" fmla="*/ 87512 h 849372"/>
              <a:gd name="connsiteX31" fmla="*/ 1647825 w 1917809"/>
              <a:gd name="connsiteY31" fmla="*/ 120850 h 849372"/>
              <a:gd name="connsiteX32" fmla="*/ 1635919 w 1917809"/>
              <a:gd name="connsiteY32" fmla="*/ 154187 h 849372"/>
              <a:gd name="connsiteX33" fmla="*/ 1621631 w 1917809"/>
              <a:gd name="connsiteY33" fmla="*/ 204194 h 849372"/>
              <a:gd name="connsiteX34" fmla="*/ 1619251 w 1917809"/>
              <a:gd name="connsiteY34" fmla="*/ 266106 h 849372"/>
              <a:gd name="connsiteX35" fmla="*/ 1628775 w 1917809"/>
              <a:gd name="connsiteY35" fmla="*/ 332781 h 849372"/>
              <a:gd name="connsiteX36" fmla="*/ 1657350 w 1917809"/>
              <a:gd name="connsiteY36" fmla="*/ 363737 h 849372"/>
              <a:gd name="connsiteX37" fmla="*/ 1738312 w 1917809"/>
              <a:gd name="connsiteY37" fmla="*/ 368500 h 849372"/>
              <a:gd name="connsiteX38" fmla="*/ 1785937 w 1917809"/>
              <a:gd name="connsiteY38" fmla="*/ 366118 h 849372"/>
              <a:gd name="connsiteX39" fmla="*/ 1828798 w 1917809"/>
              <a:gd name="connsiteY39" fmla="*/ 344688 h 849372"/>
              <a:gd name="connsiteX40" fmla="*/ 1862137 w 1917809"/>
              <a:gd name="connsiteY40" fmla="*/ 308968 h 849372"/>
              <a:gd name="connsiteX41" fmla="*/ 1883570 w 1917809"/>
              <a:gd name="connsiteY41" fmla="*/ 280394 h 849372"/>
              <a:gd name="connsiteX42" fmla="*/ 1914525 w 1917809"/>
              <a:gd name="connsiteY42" fmla="*/ 289917 h 849372"/>
              <a:gd name="connsiteX43" fmla="*/ 1916906 w 1917809"/>
              <a:gd name="connsiteY43" fmla="*/ 318493 h 849372"/>
              <a:gd name="connsiteX44" fmla="*/ 1897857 w 1917809"/>
              <a:gd name="connsiteY44" fmla="*/ 356593 h 849372"/>
              <a:gd name="connsiteX45" fmla="*/ 1888331 w 1917809"/>
              <a:gd name="connsiteY45" fmla="*/ 387549 h 849372"/>
              <a:gd name="connsiteX46" fmla="*/ 1893094 w 1917809"/>
              <a:gd name="connsiteY46" fmla="*/ 430411 h 849372"/>
              <a:gd name="connsiteX47" fmla="*/ 1902618 w 1917809"/>
              <a:gd name="connsiteY47" fmla="*/ 473273 h 849372"/>
              <a:gd name="connsiteX48" fmla="*/ 1866899 w 1917809"/>
              <a:gd name="connsiteY48" fmla="*/ 497087 h 849372"/>
              <a:gd name="connsiteX49" fmla="*/ 1843086 w 1917809"/>
              <a:gd name="connsiteY49" fmla="*/ 463750 h 849372"/>
              <a:gd name="connsiteX50" fmla="*/ 1821657 w 1917809"/>
              <a:gd name="connsiteY50" fmla="*/ 435174 h 849372"/>
              <a:gd name="connsiteX51" fmla="*/ 1776412 w 1917809"/>
              <a:gd name="connsiteY51" fmla="*/ 418506 h 849372"/>
              <a:gd name="connsiteX52" fmla="*/ 1728787 w 1917809"/>
              <a:gd name="connsiteY52" fmla="*/ 420887 h 849372"/>
              <a:gd name="connsiteX53" fmla="*/ 1678781 w 1917809"/>
              <a:gd name="connsiteY53" fmla="*/ 430412 h 849372"/>
              <a:gd name="connsiteX54" fmla="*/ 1650206 w 1917809"/>
              <a:gd name="connsiteY54" fmla="*/ 456606 h 849372"/>
              <a:gd name="connsiteX55" fmla="*/ 1652587 w 1917809"/>
              <a:gd name="connsiteY55" fmla="*/ 518518 h 849372"/>
              <a:gd name="connsiteX56" fmla="*/ 1676400 w 1917809"/>
              <a:gd name="connsiteY56" fmla="*/ 568524 h 849372"/>
              <a:gd name="connsiteX57" fmla="*/ 1707356 w 1917809"/>
              <a:gd name="connsiteY57" fmla="*/ 613769 h 849372"/>
              <a:gd name="connsiteX58" fmla="*/ 1738312 w 1917809"/>
              <a:gd name="connsiteY58" fmla="*/ 651869 h 849372"/>
              <a:gd name="connsiteX59" fmla="*/ 1774032 w 1917809"/>
              <a:gd name="connsiteY59" fmla="*/ 668538 h 849372"/>
              <a:gd name="connsiteX60" fmla="*/ 1819275 w 1917809"/>
              <a:gd name="connsiteY60" fmla="*/ 661393 h 849372"/>
              <a:gd name="connsiteX61" fmla="*/ 1847849 w 1917809"/>
              <a:gd name="connsiteY61" fmla="*/ 649487 h 849372"/>
              <a:gd name="connsiteX62" fmla="*/ 1874044 w 1917809"/>
              <a:gd name="connsiteY62" fmla="*/ 670918 h 849372"/>
              <a:gd name="connsiteX63" fmla="*/ 1864519 w 1917809"/>
              <a:gd name="connsiteY63" fmla="*/ 692350 h 849372"/>
              <a:gd name="connsiteX64" fmla="*/ 1833562 w 1917809"/>
              <a:gd name="connsiteY64" fmla="*/ 720925 h 849372"/>
              <a:gd name="connsiteX65" fmla="*/ 1793081 w 1917809"/>
              <a:gd name="connsiteY65" fmla="*/ 735212 h 849372"/>
              <a:gd name="connsiteX66" fmla="*/ 1762125 w 1917809"/>
              <a:gd name="connsiteY66" fmla="*/ 759025 h 849372"/>
              <a:gd name="connsiteX67" fmla="*/ 1747837 w 1917809"/>
              <a:gd name="connsiteY67" fmla="*/ 794743 h 849372"/>
              <a:gd name="connsiteX68" fmla="*/ 1738312 w 1917809"/>
              <a:gd name="connsiteY68" fmla="*/ 820937 h 849372"/>
              <a:gd name="connsiteX69" fmla="*/ 1724026 w 1917809"/>
              <a:gd name="connsiteY69" fmla="*/ 842369 h 849372"/>
              <a:gd name="connsiteX70" fmla="*/ 1690687 w 1917809"/>
              <a:gd name="connsiteY70" fmla="*/ 844750 h 849372"/>
              <a:gd name="connsiteX71" fmla="*/ 1676400 w 1917809"/>
              <a:gd name="connsiteY71" fmla="*/ 806650 h 849372"/>
              <a:gd name="connsiteX72" fmla="*/ 1683544 w 1917809"/>
              <a:gd name="connsiteY72" fmla="*/ 778075 h 849372"/>
              <a:gd name="connsiteX73" fmla="*/ 1676400 w 1917809"/>
              <a:gd name="connsiteY73" fmla="*/ 739975 h 849372"/>
              <a:gd name="connsiteX74" fmla="*/ 1671637 w 1917809"/>
              <a:gd name="connsiteY74" fmla="*/ 725687 h 849372"/>
              <a:gd name="connsiteX75" fmla="*/ 1664494 w 1917809"/>
              <a:gd name="connsiteY75" fmla="*/ 711400 h 849372"/>
              <a:gd name="connsiteX76" fmla="*/ 1657350 w 1917809"/>
              <a:gd name="connsiteY76" fmla="*/ 706637 h 849372"/>
              <a:gd name="connsiteX77" fmla="*/ 1654969 w 1917809"/>
              <a:gd name="connsiteY77" fmla="*/ 699493 h 849372"/>
              <a:gd name="connsiteX78" fmla="*/ 1645444 w 1917809"/>
              <a:gd name="connsiteY78" fmla="*/ 685206 h 849372"/>
              <a:gd name="connsiteX79" fmla="*/ 1643062 w 1917809"/>
              <a:gd name="connsiteY79" fmla="*/ 678062 h 849372"/>
              <a:gd name="connsiteX80" fmla="*/ 1635919 w 1917809"/>
              <a:gd name="connsiteY80" fmla="*/ 673300 h 849372"/>
              <a:gd name="connsiteX81" fmla="*/ 1624012 w 1917809"/>
              <a:gd name="connsiteY81" fmla="*/ 651868 h 849372"/>
              <a:gd name="connsiteX82" fmla="*/ 1619250 w 1917809"/>
              <a:gd name="connsiteY82" fmla="*/ 644725 h 849372"/>
              <a:gd name="connsiteX83" fmla="*/ 1614487 w 1917809"/>
              <a:gd name="connsiteY83" fmla="*/ 637581 h 849372"/>
              <a:gd name="connsiteX84" fmla="*/ 1609725 w 1917809"/>
              <a:gd name="connsiteY84" fmla="*/ 620912 h 849372"/>
              <a:gd name="connsiteX85" fmla="*/ 1604962 w 1917809"/>
              <a:gd name="connsiteY85" fmla="*/ 606625 h 849372"/>
              <a:gd name="connsiteX86" fmla="*/ 1602581 w 1917809"/>
              <a:gd name="connsiteY86" fmla="*/ 599481 h 849372"/>
              <a:gd name="connsiteX87" fmla="*/ 1597819 w 1917809"/>
              <a:gd name="connsiteY87" fmla="*/ 582812 h 849372"/>
              <a:gd name="connsiteX88" fmla="*/ 1590675 w 1917809"/>
              <a:gd name="connsiteY88" fmla="*/ 575668 h 849372"/>
              <a:gd name="connsiteX89" fmla="*/ 1585912 w 1917809"/>
              <a:gd name="connsiteY89" fmla="*/ 568525 h 849372"/>
              <a:gd name="connsiteX90" fmla="*/ 1571625 w 1917809"/>
              <a:gd name="connsiteY90" fmla="*/ 559000 h 849372"/>
              <a:gd name="connsiteX91" fmla="*/ 1557337 w 1917809"/>
              <a:gd name="connsiteY91" fmla="*/ 547093 h 849372"/>
              <a:gd name="connsiteX92" fmla="*/ 1547812 w 1917809"/>
              <a:gd name="connsiteY92" fmla="*/ 537568 h 849372"/>
              <a:gd name="connsiteX93" fmla="*/ 1538287 w 1917809"/>
              <a:gd name="connsiteY93" fmla="*/ 528043 h 849372"/>
              <a:gd name="connsiteX94" fmla="*/ 1526381 w 1917809"/>
              <a:gd name="connsiteY94" fmla="*/ 513756 h 849372"/>
              <a:gd name="connsiteX95" fmla="*/ 1521619 w 1917809"/>
              <a:gd name="connsiteY95" fmla="*/ 506612 h 849372"/>
              <a:gd name="connsiteX96" fmla="*/ 1514475 w 1917809"/>
              <a:gd name="connsiteY96" fmla="*/ 504231 h 849372"/>
              <a:gd name="connsiteX97" fmla="*/ 1502569 w 1917809"/>
              <a:gd name="connsiteY97" fmla="*/ 492325 h 849372"/>
              <a:gd name="connsiteX98" fmla="*/ 1490662 w 1917809"/>
              <a:gd name="connsiteY98" fmla="*/ 478037 h 849372"/>
              <a:gd name="connsiteX99" fmla="*/ 1469231 w 1917809"/>
              <a:gd name="connsiteY99" fmla="*/ 468512 h 849372"/>
              <a:gd name="connsiteX100" fmla="*/ 1231106 w 1917809"/>
              <a:gd name="connsiteY100" fmla="*/ 466131 h 849372"/>
              <a:gd name="connsiteX101" fmla="*/ 1031081 w 1917809"/>
              <a:gd name="connsiteY101" fmla="*/ 456606 h 849372"/>
              <a:gd name="connsiteX102" fmla="*/ 840581 w 1917809"/>
              <a:gd name="connsiteY102" fmla="*/ 454225 h 849372"/>
              <a:gd name="connsiteX103" fmla="*/ 750094 w 1917809"/>
              <a:gd name="connsiteY103" fmla="*/ 451843 h 849372"/>
              <a:gd name="connsiteX104" fmla="*/ 500063 w 1917809"/>
              <a:gd name="connsiteY104" fmla="*/ 458987 h 849372"/>
              <a:gd name="connsiteX105" fmla="*/ 347662 w 1917809"/>
              <a:gd name="connsiteY105" fmla="*/ 478037 h 849372"/>
              <a:gd name="connsiteX106" fmla="*/ 250031 w 1917809"/>
              <a:gd name="connsiteY106" fmla="*/ 508993 h 849372"/>
              <a:gd name="connsiteX107" fmla="*/ 185737 w 1917809"/>
              <a:gd name="connsiteY107" fmla="*/ 542331 h 849372"/>
              <a:gd name="connsiteX0" fmla="*/ 185737 w 1917809"/>
              <a:gd name="connsiteY0" fmla="*/ 542331 h 848954"/>
              <a:gd name="connsiteX1" fmla="*/ 128586 w 1917809"/>
              <a:gd name="connsiteY1" fmla="*/ 582813 h 848954"/>
              <a:gd name="connsiteX2" fmla="*/ 85726 w 1917809"/>
              <a:gd name="connsiteY2" fmla="*/ 601862 h 848954"/>
              <a:gd name="connsiteX3" fmla="*/ 11906 w 1917809"/>
              <a:gd name="connsiteY3" fmla="*/ 628056 h 848954"/>
              <a:gd name="connsiteX4" fmla="*/ 33337 w 1917809"/>
              <a:gd name="connsiteY4" fmla="*/ 566143 h 848954"/>
              <a:gd name="connsiteX5" fmla="*/ 0 w 1917809"/>
              <a:gd name="connsiteY5" fmla="*/ 520899 h 848954"/>
              <a:gd name="connsiteX6" fmla="*/ 42863 w 1917809"/>
              <a:gd name="connsiteY6" fmla="*/ 418508 h 848954"/>
              <a:gd name="connsiteX7" fmla="*/ 2381 w 1917809"/>
              <a:gd name="connsiteY7" fmla="*/ 354212 h 848954"/>
              <a:gd name="connsiteX8" fmla="*/ 83343 w 1917809"/>
              <a:gd name="connsiteY8" fmla="*/ 351830 h 848954"/>
              <a:gd name="connsiteX9" fmla="*/ 152401 w 1917809"/>
              <a:gd name="connsiteY9" fmla="*/ 368500 h 848954"/>
              <a:gd name="connsiteX10" fmla="*/ 269081 w 1917809"/>
              <a:gd name="connsiteY10" fmla="*/ 380405 h 848954"/>
              <a:gd name="connsiteX11" fmla="*/ 369094 w 1917809"/>
              <a:gd name="connsiteY11" fmla="*/ 385168 h 848954"/>
              <a:gd name="connsiteX12" fmla="*/ 652463 w 1917809"/>
              <a:gd name="connsiteY12" fmla="*/ 380406 h 848954"/>
              <a:gd name="connsiteX13" fmla="*/ 1042987 w 1917809"/>
              <a:gd name="connsiteY13" fmla="*/ 375644 h 848954"/>
              <a:gd name="connsiteX14" fmla="*/ 1345406 w 1917809"/>
              <a:gd name="connsiteY14" fmla="*/ 378025 h 848954"/>
              <a:gd name="connsiteX15" fmla="*/ 1466850 w 1917809"/>
              <a:gd name="connsiteY15" fmla="*/ 370881 h 848954"/>
              <a:gd name="connsiteX16" fmla="*/ 1531143 w 1917809"/>
              <a:gd name="connsiteY16" fmla="*/ 294682 h 848954"/>
              <a:gd name="connsiteX17" fmla="*/ 1557337 w 1917809"/>
              <a:gd name="connsiteY17" fmla="*/ 230388 h 848954"/>
              <a:gd name="connsiteX18" fmla="*/ 1581150 w 1917809"/>
              <a:gd name="connsiteY18" fmla="*/ 173237 h 848954"/>
              <a:gd name="connsiteX19" fmla="*/ 1595437 w 1917809"/>
              <a:gd name="connsiteY19" fmla="*/ 113706 h 848954"/>
              <a:gd name="connsiteX20" fmla="*/ 1590675 w 1917809"/>
              <a:gd name="connsiteY20" fmla="*/ 85131 h 848954"/>
              <a:gd name="connsiteX21" fmla="*/ 1562100 w 1917809"/>
              <a:gd name="connsiteY21" fmla="*/ 63700 h 848954"/>
              <a:gd name="connsiteX22" fmla="*/ 1533526 w 1917809"/>
              <a:gd name="connsiteY22" fmla="*/ 35124 h 848954"/>
              <a:gd name="connsiteX23" fmla="*/ 1540668 w 1917809"/>
              <a:gd name="connsiteY23" fmla="*/ 4168 h 848954"/>
              <a:gd name="connsiteX24" fmla="*/ 1566862 w 1917809"/>
              <a:gd name="connsiteY24" fmla="*/ 1787 h 848954"/>
              <a:gd name="connsiteX25" fmla="*/ 1600200 w 1917809"/>
              <a:gd name="connsiteY25" fmla="*/ 13693 h 848954"/>
              <a:gd name="connsiteX26" fmla="*/ 1643062 w 1917809"/>
              <a:gd name="connsiteY26" fmla="*/ 27981 h 848954"/>
              <a:gd name="connsiteX27" fmla="*/ 1688306 w 1917809"/>
              <a:gd name="connsiteY27" fmla="*/ 32743 h 848954"/>
              <a:gd name="connsiteX28" fmla="*/ 1716881 w 1917809"/>
              <a:gd name="connsiteY28" fmla="*/ 42268 h 848954"/>
              <a:gd name="connsiteX29" fmla="*/ 1731169 w 1917809"/>
              <a:gd name="connsiteY29" fmla="*/ 61319 h 848954"/>
              <a:gd name="connsiteX30" fmla="*/ 1697831 w 1917809"/>
              <a:gd name="connsiteY30" fmla="*/ 87512 h 848954"/>
              <a:gd name="connsiteX31" fmla="*/ 1647825 w 1917809"/>
              <a:gd name="connsiteY31" fmla="*/ 120850 h 848954"/>
              <a:gd name="connsiteX32" fmla="*/ 1635919 w 1917809"/>
              <a:gd name="connsiteY32" fmla="*/ 154187 h 848954"/>
              <a:gd name="connsiteX33" fmla="*/ 1621631 w 1917809"/>
              <a:gd name="connsiteY33" fmla="*/ 204194 h 848954"/>
              <a:gd name="connsiteX34" fmla="*/ 1619251 w 1917809"/>
              <a:gd name="connsiteY34" fmla="*/ 266106 h 848954"/>
              <a:gd name="connsiteX35" fmla="*/ 1628775 w 1917809"/>
              <a:gd name="connsiteY35" fmla="*/ 332781 h 848954"/>
              <a:gd name="connsiteX36" fmla="*/ 1657350 w 1917809"/>
              <a:gd name="connsiteY36" fmla="*/ 363737 h 848954"/>
              <a:gd name="connsiteX37" fmla="*/ 1738312 w 1917809"/>
              <a:gd name="connsiteY37" fmla="*/ 368500 h 848954"/>
              <a:gd name="connsiteX38" fmla="*/ 1785937 w 1917809"/>
              <a:gd name="connsiteY38" fmla="*/ 366118 h 848954"/>
              <a:gd name="connsiteX39" fmla="*/ 1828798 w 1917809"/>
              <a:gd name="connsiteY39" fmla="*/ 344688 h 848954"/>
              <a:gd name="connsiteX40" fmla="*/ 1862137 w 1917809"/>
              <a:gd name="connsiteY40" fmla="*/ 308968 h 848954"/>
              <a:gd name="connsiteX41" fmla="*/ 1883570 w 1917809"/>
              <a:gd name="connsiteY41" fmla="*/ 280394 h 848954"/>
              <a:gd name="connsiteX42" fmla="*/ 1914525 w 1917809"/>
              <a:gd name="connsiteY42" fmla="*/ 289917 h 848954"/>
              <a:gd name="connsiteX43" fmla="*/ 1916906 w 1917809"/>
              <a:gd name="connsiteY43" fmla="*/ 318493 h 848954"/>
              <a:gd name="connsiteX44" fmla="*/ 1897857 w 1917809"/>
              <a:gd name="connsiteY44" fmla="*/ 356593 h 848954"/>
              <a:gd name="connsiteX45" fmla="*/ 1888331 w 1917809"/>
              <a:gd name="connsiteY45" fmla="*/ 387549 h 848954"/>
              <a:gd name="connsiteX46" fmla="*/ 1893094 w 1917809"/>
              <a:gd name="connsiteY46" fmla="*/ 430411 h 848954"/>
              <a:gd name="connsiteX47" fmla="*/ 1902618 w 1917809"/>
              <a:gd name="connsiteY47" fmla="*/ 473273 h 848954"/>
              <a:gd name="connsiteX48" fmla="*/ 1866899 w 1917809"/>
              <a:gd name="connsiteY48" fmla="*/ 497087 h 848954"/>
              <a:gd name="connsiteX49" fmla="*/ 1843086 w 1917809"/>
              <a:gd name="connsiteY49" fmla="*/ 463750 h 848954"/>
              <a:gd name="connsiteX50" fmla="*/ 1821657 w 1917809"/>
              <a:gd name="connsiteY50" fmla="*/ 435174 h 848954"/>
              <a:gd name="connsiteX51" fmla="*/ 1776412 w 1917809"/>
              <a:gd name="connsiteY51" fmla="*/ 418506 h 848954"/>
              <a:gd name="connsiteX52" fmla="*/ 1728787 w 1917809"/>
              <a:gd name="connsiteY52" fmla="*/ 420887 h 848954"/>
              <a:gd name="connsiteX53" fmla="*/ 1678781 w 1917809"/>
              <a:gd name="connsiteY53" fmla="*/ 430412 h 848954"/>
              <a:gd name="connsiteX54" fmla="*/ 1650206 w 1917809"/>
              <a:gd name="connsiteY54" fmla="*/ 456606 h 848954"/>
              <a:gd name="connsiteX55" fmla="*/ 1652587 w 1917809"/>
              <a:gd name="connsiteY55" fmla="*/ 518518 h 848954"/>
              <a:gd name="connsiteX56" fmla="*/ 1676400 w 1917809"/>
              <a:gd name="connsiteY56" fmla="*/ 568524 h 848954"/>
              <a:gd name="connsiteX57" fmla="*/ 1707356 w 1917809"/>
              <a:gd name="connsiteY57" fmla="*/ 613769 h 848954"/>
              <a:gd name="connsiteX58" fmla="*/ 1738312 w 1917809"/>
              <a:gd name="connsiteY58" fmla="*/ 651869 h 848954"/>
              <a:gd name="connsiteX59" fmla="*/ 1774032 w 1917809"/>
              <a:gd name="connsiteY59" fmla="*/ 668538 h 848954"/>
              <a:gd name="connsiteX60" fmla="*/ 1819275 w 1917809"/>
              <a:gd name="connsiteY60" fmla="*/ 661393 h 848954"/>
              <a:gd name="connsiteX61" fmla="*/ 1847849 w 1917809"/>
              <a:gd name="connsiteY61" fmla="*/ 649487 h 848954"/>
              <a:gd name="connsiteX62" fmla="*/ 1874044 w 1917809"/>
              <a:gd name="connsiteY62" fmla="*/ 670918 h 848954"/>
              <a:gd name="connsiteX63" fmla="*/ 1864519 w 1917809"/>
              <a:gd name="connsiteY63" fmla="*/ 692350 h 848954"/>
              <a:gd name="connsiteX64" fmla="*/ 1833562 w 1917809"/>
              <a:gd name="connsiteY64" fmla="*/ 720925 h 848954"/>
              <a:gd name="connsiteX65" fmla="*/ 1793081 w 1917809"/>
              <a:gd name="connsiteY65" fmla="*/ 735212 h 848954"/>
              <a:gd name="connsiteX66" fmla="*/ 1762125 w 1917809"/>
              <a:gd name="connsiteY66" fmla="*/ 759025 h 848954"/>
              <a:gd name="connsiteX67" fmla="*/ 1747837 w 1917809"/>
              <a:gd name="connsiteY67" fmla="*/ 794743 h 848954"/>
              <a:gd name="connsiteX68" fmla="*/ 1724026 w 1917809"/>
              <a:gd name="connsiteY68" fmla="*/ 842369 h 848954"/>
              <a:gd name="connsiteX69" fmla="*/ 1690687 w 1917809"/>
              <a:gd name="connsiteY69" fmla="*/ 844750 h 848954"/>
              <a:gd name="connsiteX70" fmla="*/ 1676400 w 1917809"/>
              <a:gd name="connsiteY70" fmla="*/ 806650 h 848954"/>
              <a:gd name="connsiteX71" fmla="*/ 1683544 w 1917809"/>
              <a:gd name="connsiteY71" fmla="*/ 778075 h 848954"/>
              <a:gd name="connsiteX72" fmla="*/ 1676400 w 1917809"/>
              <a:gd name="connsiteY72" fmla="*/ 739975 h 848954"/>
              <a:gd name="connsiteX73" fmla="*/ 1671637 w 1917809"/>
              <a:gd name="connsiteY73" fmla="*/ 725687 h 848954"/>
              <a:gd name="connsiteX74" fmla="*/ 1664494 w 1917809"/>
              <a:gd name="connsiteY74" fmla="*/ 711400 h 848954"/>
              <a:gd name="connsiteX75" fmla="*/ 1657350 w 1917809"/>
              <a:gd name="connsiteY75" fmla="*/ 706637 h 848954"/>
              <a:gd name="connsiteX76" fmla="*/ 1654969 w 1917809"/>
              <a:gd name="connsiteY76" fmla="*/ 699493 h 848954"/>
              <a:gd name="connsiteX77" fmla="*/ 1645444 w 1917809"/>
              <a:gd name="connsiteY77" fmla="*/ 685206 h 848954"/>
              <a:gd name="connsiteX78" fmla="*/ 1643062 w 1917809"/>
              <a:gd name="connsiteY78" fmla="*/ 678062 h 848954"/>
              <a:gd name="connsiteX79" fmla="*/ 1635919 w 1917809"/>
              <a:gd name="connsiteY79" fmla="*/ 673300 h 848954"/>
              <a:gd name="connsiteX80" fmla="*/ 1624012 w 1917809"/>
              <a:gd name="connsiteY80" fmla="*/ 651868 h 848954"/>
              <a:gd name="connsiteX81" fmla="*/ 1619250 w 1917809"/>
              <a:gd name="connsiteY81" fmla="*/ 644725 h 848954"/>
              <a:gd name="connsiteX82" fmla="*/ 1614487 w 1917809"/>
              <a:gd name="connsiteY82" fmla="*/ 637581 h 848954"/>
              <a:gd name="connsiteX83" fmla="*/ 1609725 w 1917809"/>
              <a:gd name="connsiteY83" fmla="*/ 620912 h 848954"/>
              <a:gd name="connsiteX84" fmla="*/ 1604962 w 1917809"/>
              <a:gd name="connsiteY84" fmla="*/ 606625 h 848954"/>
              <a:gd name="connsiteX85" fmla="*/ 1602581 w 1917809"/>
              <a:gd name="connsiteY85" fmla="*/ 599481 h 848954"/>
              <a:gd name="connsiteX86" fmla="*/ 1597819 w 1917809"/>
              <a:gd name="connsiteY86" fmla="*/ 582812 h 848954"/>
              <a:gd name="connsiteX87" fmla="*/ 1590675 w 1917809"/>
              <a:gd name="connsiteY87" fmla="*/ 575668 h 848954"/>
              <a:gd name="connsiteX88" fmla="*/ 1585912 w 1917809"/>
              <a:gd name="connsiteY88" fmla="*/ 568525 h 848954"/>
              <a:gd name="connsiteX89" fmla="*/ 1571625 w 1917809"/>
              <a:gd name="connsiteY89" fmla="*/ 559000 h 848954"/>
              <a:gd name="connsiteX90" fmla="*/ 1557337 w 1917809"/>
              <a:gd name="connsiteY90" fmla="*/ 547093 h 848954"/>
              <a:gd name="connsiteX91" fmla="*/ 1547812 w 1917809"/>
              <a:gd name="connsiteY91" fmla="*/ 537568 h 848954"/>
              <a:gd name="connsiteX92" fmla="*/ 1538287 w 1917809"/>
              <a:gd name="connsiteY92" fmla="*/ 528043 h 848954"/>
              <a:gd name="connsiteX93" fmla="*/ 1526381 w 1917809"/>
              <a:gd name="connsiteY93" fmla="*/ 513756 h 848954"/>
              <a:gd name="connsiteX94" fmla="*/ 1521619 w 1917809"/>
              <a:gd name="connsiteY94" fmla="*/ 506612 h 848954"/>
              <a:gd name="connsiteX95" fmla="*/ 1514475 w 1917809"/>
              <a:gd name="connsiteY95" fmla="*/ 504231 h 848954"/>
              <a:gd name="connsiteX96" fmla="*/ 1502569 w 1917809"/>
              <a:gd name="connsiteY96" fmla="*/ 492325 h 848954"/>
              <a:gd name="connsiteX97" fmla="*/ 1490662 w 1917809"/>
              <a:gd name="connsiteY97" fmla="*/ 478037 h 848954"/>
              <a:gd name="connsiteX98" fmla="*/ 1469231 w 1917809"/>
              <a:gd name="connsiteY98" fmla="*/ 468512 h 848954"/>
              <a:gd name="connsiteX99" fmla="*/ 1231106 w 1917809"/>
              <a:gd name="connsiteY99" fmla="*/ 466131 h 848954"/>
              <a:gd name="connsiteX100" fmla="*/ 1031081 w 1917809"/>
              <a:gd name="connsiteY100" fmla="*/ 456606 h 848954"/>
              <a:gd name="connsiteX101" fmla="*/ 840581 w 1917809"/>
              <a:gd name="connsiteY101" fmla="*/ 454225 h 848954"/>
              <a:gd name="connsiteX102" fmla="*/ 750094 w 1917809"/>
              <a:gd name="connsiteY102" fmla="*/ 451843 h 848954"/>
              <a:gd name="connsiteX103" fmla="*/ 500063 w 1917809"/>
              <a:gd name="connsiteY103" fmla="*/ 458987 h 848954"/>
              <a:gd name="connsiteX104" fmla="*/ 347662 w 1917809"/>
              <a:gd name="connsiteY104" fmla="*/ 478037 h 848954"/>
              <a:gd name="connsiteX105" fmla="*/ 250031 w 1917809"/>
              <a:gd name="connsiteY105" fmla="*/ 508993 h 848954"/>
              <a:gd name="connsiteX106" fmla="*/ 185737 w 1917809"/>
              <a:gd name="connsiteY106" fmla="*/ 542331 h 848954"/>
              <a:gd name="connsiteX0" fmla="*/ 185737 w 1917809"/>
              <a:gd name="connsiteY0" fmla="*/ 542331 h 845401"/>
              <a:gd name="connsiteX1" fmla="*/ 128586 w 1917809"/>
              <a:gd name="connsiteY1" fmla="*/ 582813 h 845401"/>
              <a:gd name="connsiteX2" fmla="*/ 85726 w 1917809"/>
              <a:gd name="connsiteY2" fmla="*/ 601862 h 845401"/>
              <a:gd name="connsiteX3" fmla="*/ 11906 w 1917809"/>
              <a:gd name="connsiteY3" fmla="*/ 628056 h 845401"/>
              <a:gd name="connsiteX4" fmla="*/ 33337 w 1917809"/>
              <a:gd name="connsiteY4" fmla="*/ 566143 h 845401"/>
              <a:gd name="connsiteX5" fmla="*/ 0 w 1917809"/>
              <a:gd name="connsiteY5" fmla="*/ 520899 h 845401"/>
              <a:gd name="connsiteX6" fmla="*/ 42863 w 1917809"/>
              <a:gd name="connsiteY6" fmla="*/ 418508 h 845401"/>
              <a:gd name="connsiteX7" fmla="*/ 2381 w 1917809"/>
              <a:gd name="connsiteY7" fmla="*/ 354212 h 845401"/>
              <a:gd name="connsiteX8" fmla="*/ 83343 w 1917809"/>
              <a:gd name="connsiteY8" fmla="*/ 351830 h 845401"/>
              <a:gd name="connsiteX9" fmla="*/ 152401 w 1917809"/>
              <a:gd name="connsiteY9" fmla="*/ 368500 h 845401"/>
              <a:gd name="connsiteX10" fmla="*/ 269081 w 1917809"/>
              <a:gd name="connsiteY10" fmla="*/ 380405 h 845401"/>
              <a:gd name="connsiteX11" fmla="*/ 369094 w 1917809"/>
              <a:gd name="connsiteY11" fmla="*/ 385168 h 845401"/>
              <a:gd name="connsiteX12" fmla="*/ 652463 w 1917809"/>
              <a:gd name="connsiteY12" fmla="*/ 380406 h 845401"/>
              <a:gd name="connsiteX13" fmla="*/ 1042987 w 1917809"/>
              <a:gd name="connsiteY13" fmla="*/ 375644 h 845401"/>
              <a:gd name="connsiteX14" fmla="*/ 1345406 w 1917809"/>
              <a:gd name="connsiteY14" fmla="*/ 378025 h 845401"/>
              <a:gd name="connsiteX15" fmla="*/ 1466850 w 1917809"/>
              <a:gd name="connsiteY15" fmla="*/ 370881 h 845401"/>
              <a:gd name="connsiteX16" fmla="*/ 1531143 w 1917809"/>
              <a:gd name="connsiteY16" fmla="*/ 294682 h 845401"/>
              <a:gd name="connsiteX17" fmla="*/ 1557337 w 1917809"/>
              <a:gd name="connsiteY17" fmla="*/ 230388 h 845401"/>
              <a:gd name="connsiteX18" fmla="*/ 1581150 w 1917809"/>
              <a:gd name="connsiteY18" fmla="*/ 173237 h 845401"/>
              <a:gd name="connsiteX19" fmla="*/ 1595437 w 1917809"/>
              <a:gd name="connsiteY19" fmla="*/ 113706 h 845401"/>
              <a:gd name="connsiteX20" fmla="*/ 1590675 w 1917809"/>
              <a:gd name="connsiteY20" fmla="*/ 85131 h 845401"/>
              <a:gd name="connsiteX21" fmla="*/ 1562100 w 1917809"/>
              <a:gd name="connsiteY21" fmla="*/ 63700 h 845401"/>
              <a:gd name="connsiteX22" fmla="*/ 1533526 w 1917809"/>
              <a:gd name="connsiteY22" fmla="*/ 35124 h 845401"/>
              <a:gd name="connsiteX23" fmla="*/ 1540668 w 1917809"/>
              <a:gd name="connsiteY23" fmla="*/ 4168 h 845401"/>
              <a:gd name="connsiteX24" fmla="*/ 1566862 w 1917809"/>
              <a:gd name="connsiteY24" fmla="*/ 1787 h 845401"/>
              <a:gd name="connsiteX25" fmla="*/ 1600200 w 1917809"/>
              <a:gd name="connsiteY25" fmla="*/ 13693 h 845401"/>
              <a:gd name="connsiteX26" fmla="*/ 1643062 w 1917809"/>
              <a:gd name="connsiteY26" fmla="*/ 27981 h 845401"/>
              <a:gd name="connsiteX27" fmla="*/ 1688306 w 1917809"/>
              <a:gd name="connsiteY27" fmla="*/ 32743 h 845401"/>
              <a:gd name="connsiteX28" fmla="*/ 1716881 w 1917809"/>
              <a:gd name="connsiteY28" fmla="*/ 42268 h 845401"/>
              <a:gd name="connsiteX29" fmla="*/ 1731169 w 1917809"/>
              <a:gd name="connsiteY29" fmla="*/ 61319 h 845401"/>
              <a:gd name="connsiteX30" fmla="*/ 1697831 w 1917809"/>
              <a:gd name="connsiteY30" fmla="*/ 87512 h 845401"/>
              <a:gd name="connsiteX31" fmla="*/ 1647825 w 1917809"/>
              <a:gd name="connsiteY31" fmla="*/ 120850 h 845401"/>
              <a:gd name="connsiteX32" fmla="*/ 1635919 w 1917809"/>
              <a:gd name="connsiteY32" fmla="*/ 154187 h 845401"/>
              <a:gd name="connsiteX33" fmla="*/ 1621631 w 1917809"/>
              <a:gd name="connsiteY33" fmla="*/ 204194 h 845401"/>
              <a:gd name="connsiteX34" fmla="*/ 1619251 w 1917809"/>
              <a:gd name="connsiteY34" fmla="*/ 266106 h 845401"/>
              <a:gd name="connsiteX35" fmla="*/ 1628775 w 1917809"/>
              <a:gd name="connsiteY35" fmla="*/ 332781 h 845401"/>
              <a:gd name="connsiteX36" fmla="*/ 1657350 w 1917809"/>
              <a:gd name="connsiteY36" fmla="*/ 363737 h 845401"/>
              <a:gd name="connsiteX37" fmla="*/ 1738312 w 1917809"/>
              <a:gd name="connsiteY37" fmla="*/ 368500 h 845401"/>
              <a:gd name="connsiteX38" fmla="*/ 1785937 w 1917809"/>
              <a:gd name="connsiteY38" fmla="*/ 366118 h 845401"/>
              <a:gd name="connsiteX39" fmla="*/ 1828798 w 1917809"/>
              <a:gd name="connsiteY39" fmla="*/ 344688 h 845401"/>
              <a:gd name="connsiteX40" fmla="*/ 1862137 w 1917809"/>
              <a:gd name="connsiteY40" fmla="*/ 308968 h 845401"/>
              <a:gd name="connsiteX41" fmla="*/ 1883570 w 1917809"/>
              <a:gd name="connsiteY41" fmla="*/ 280394 h 845401"/>
              <a:gd name="connsiteX42" fmla="*/ 1914525 w 1917809"/>
              <a:gd name="connsiteY42" fmla="*/ 289917 h 845401"/>
              <a:gd name="connsiteX43" fmla="*/ 1916906 w 1917809"/>
              <a:gd name="connsiteY43" fmla="*/ 318493 h 845401"/>
              <a:gd name="connsiteX44" fmla="*/ 1897857 w 1917809"/>
              <a:gd name="connsiteY44" fmla="*/ 356593 h 845401"/>
              <a:gd name="connsiteX45" fmla="*/ 1888331 w 1917809"/>
              <a:gd name="connsiteY45" fmla="*/ 387549 h 845401"/>
              <a:gd name="connsiteX46" fmla="*/ 1893094 w 1917809"/>
              <a:gd name="connsiteY46" fmla="*/ 430411 h 845401"/>
              <a:gd name="connsiteX47" fmla="*/ 1902618 w 1917809"/>
              <a:gd name="connsiteY47" fmla="*/ 473273 h 845401"/>
              <a:gd name="connsiteX48" fmla="*/ 1866899 w 1917809"/>
              <a:gd name="connsiteY48" fmla="*/ 497087 h 845401"/>
              <a:gd name="connsiteX49" fmla="*/ 1843086 w 1917809"/>
              <a:gd name="connsiteY49" fmla="*/ 463750 h 845401"/>
              <a:gd name="connsiteX50" fmla="*/ 1821657 w 1917809"/>
              <a:gd name="connsiteY50" fmla="*/ 435174 h 845401"/>
              <a:gd name="connsiteX51" fmla="*/ 1776412 w 1917809"/>
              <a:gd name="connsiteY51" fmla="*/ 418506 h 845401"/>
              <a:gd name="connsiteX52" fmla="*/ 1728787 w 1917809"/>
              <a:gd name="connsiteY52" fmla="*/ 420887 h 845401"/>
              <a:gd name="connsiteX53" fmla="*/ 1678781 w 1917809"/>
              <a:gd name="connsiteY53" fmla="*/ 430412 h 845401"/>
              <a:gd name="connsiteX54" fmla="*/ 1650206 w 1917809"/>
              <a:gd name="connsiteY54" fmla="*/ 456606 h 845401"/>
              <a:gd name="connsiteX55" fmla="*/ 1652587 w 1917809"/>
              <a:gd name="connsiteY55" fmla="*/ 518518 h 845401"/>
              <a:gd name="connsiteX56" fmla="*/ 1676400 w 1917809"/>
              <a:gd name="connsiteY56" fmla="*/ 568524 h 845401"/>
              <a:gd name="connsiteX57" fmla="*/ 1707356 w 1917809"/>
              <a:gd name="connsiteY57" fmla="*/ 613769 h 845401"/>
              <a:gd name="connsiteX58" fmla="*/ 1738312 w 1917809"/>
              <a:gd name="connsiteY58" fmla="*/ 651869 h 845401"/>
              <a:gd name="connsiteX59" fmla="*/ 1774032 w 1917809"/>
              <a:gd name="connsiteY59" fmla="*/ 668538 h 845401"/>
              <a:gd name="connsiteX60" fmla="*/ 1819275 w 1917809"/>
              <a:gd name="connsiteY60" fmla="*/ 661393 h 845401"/>
              <a:gd name="connsiteX61" fmla="*/ 1847849 w 1917809"/>
              <a:gd name="connsiteY61" fmla="*/ 649487 h 845401"/>
              <a:gd name="connsiteX62" fmla="*/ 1874044 w 1917809"/>
              <a:gd name="connsiteY62" fmla="*/ 670918 h 845401"/>
              <a:gd name="connsiteX63" fmla="*/ 1864519 w 1917809"/>
              <a:gd name="connsiteY63" fmla="*/ 692350 h 845401"/>
              <a:gd name="connsiteX64" fmla="*/ 1833562 w 1917809"/>
              <a:gd name="connsiteY64" fmla="*/ 720925 h 845401"/>
              <a:gd name="connsiteX65" fmla="*/ 1793081 w 1917809"/>
              <a:gd name="connsiteY65" fmla="*/ 735212 h 845401"/>
              <a:gd name="connsiteX66" fmla="*/ 1762125 w 1917809"/>
              <a:gd name="connsiteY66" fmla="*/ 759025 h 845401"/>
              <a:gd name="connsiteX67" fmla="*/ 1747837 w 1917809"/>
              <a:gd name="connsiteY67" fmla="*/ 794743 h 845401"/>
              <a:gd name="connsiteX68" fmla="*/ 1738314 w 1917809"/>
              <a:gd name="connsiteY68" fmla="*/ 828082 h 845401"/>
              <a:gd name="connsiteX69" fmla="*/ 1690687 w 1917809"/>
              <a:gd name="connsiteY69" fmla="*/ 844750 h 845401"/>
              <a:gd name="connsiteX70" fmla="*/ 1676400 w 1917809"/>
              <a:gd name="connsiteY70" fmla="*/ 806650 h 845401"/>
              <a:gd name="connsiteX71" fmla="*/ 1683544 w 1917809"/>
              <a:gd name="connsiteY71" fmla="*/ 778075 h 845401"/>
              <a:gd name="connsiteX72" fmla="*/ 1676400 w 1917809"/>
              <a:gd name="connsiteY72" fmla="*/ 739975 h 845401"/>
              <a:gd name="connsiteX73" fmla="*/ 1671637 w 1917809"/>
              <a:gd name="connsiteY73" fmla="*/ 725687 h 845401"/>
              <a:gd name="connsiteX74" fmla="*/ 1664494 w 1917809"/>
              <a:gd name="connsiteY74" fmla="*/ 711400 h 845401"/>
              <a:gd name="connsiteX75" fmla="*/ 1657350 w 1917809"/>
              <a:gd name="connsiteY75" fmla="*/ 706637 h 845401"/>
              <a:gd name="connsiteX76" fmla="*/ 1654969 w 1917809"/>
              <a:gd name="connsiteY76" fmla="*/ 699493 h 845401"/>
              <a:gd name="connsiteX77" fmla="*/ 1645444 w 1917809"/>
              <a:gd name="connsiteY77" fmla="*/ 685206 h 845401"/>
              <a:gd name="connsiteX78" fmla="*/ 1643062 w 1917809"/>
              <a:gd name="connsiteY78" fmla="*/ 678062 h 845401"/>
              <a:gd name="connsiteX79" fmla="*/ 1635919 w 1917809"/>
              <a:gd name="connsiteY79" fmla="*/ 673300 h 845401"/>
              <a:gd name="connsiteX80" fmla="*/ 1624012 w 1917809"/>
              <a:gd name="connsiteY80" fmla="*/ 651868 h 845401"/>
              <a:gd name="connsiteX81" fmla="*/ 1619250 w 1917809"/>
              <a:gd name="connsiteY81" fmla="*/ 644725 h 845401"/>
              <a:gd name="connsiteX82" fmla="*/ 1614487 w 1917809"/>
              <a:gd name="connsiteY82" fmla="*/ 637581 h 845401"/>
              <a:gd name="connsiteX83" fmla="*/ 1609725 w 1917809"/>
              <a:gd name="connsiteY83" fmla="*/ 620912 h 845401"/>
              <a:gd name="connsiteX84" fmla="*/ 1604962 w 1917809"/>
              <a:gd name="connsiteY84" fmla="*/ 606625 h 845401"/>
              <a:gd name="connsiteX85" fmla="*/ 1602581 w 1917809"/>
              <a:gd name="connsiteY85" fmla="*/ 599481 h 845401"/>
              <a:gd name="connsiteX86" fmla="*/ 1597819 w 1917809"/>
              <a:gd name="connsiteY86" fmla="*/ 582812 h 845401"/>
              <a:gd name="connsiteX87" fmla="*/ 1590675 w 1917809"/>
              <a:gd name="connsiteY87" fmla="*/ 575668 h 845401"/>
              <a:gd name="connsiteX88" fmla="*/ 1585912 w 1917809"/>
              <a:gd name="connsiteY88" fmla="*/ 568525 h 845401"/>
              <a:gd name="connsiteX89" fmla="*/ 1571625 w 1917809"/>
              <a:gd name="connsiteY89" fmla="*/ 559000 h 845401"/>
              <a:gd name="connsiteX90" fmla="*/ 1557337 w 1917809"/>
              <a:gd name="connsiteY90" fmla="*/ 547093 h 845401"/>
              <a:gd name="connsiteX91" fmla="*/ 1547812 w 1917809"/>
              <a:gd name="connsiteY91" fmla="*/ 537568 h 845401"/>
              <a:gd name="connsiteX92" fmla="*/ 1538287 w 1917809"/>
              <a:gd name="connsiteY92" fmla="*/ 528043 h 845401"/>
              <a:gd name="connsiteX93" fmla="*/ 1526381 w 1917809"/>
              <a:gd name="connsiteY93" fmla="*/ 513756 h 845401"/>
              <a:gd name="connsiteX94" fmla="*/ 1521619 w 1917809"/>
              <a:gd name="connsiteY94" fmla="*/ 506612 h 845401"/>
              <a:gd name="connsiteX95" fmla="*/ 1514475 w 1917809"/>
              <a:gd name="connsiteY95" fmla="*/ 504231 h 845401"/>
              <a:gd name="connsiteX96" fmla="*/ 1502569 w 1917809"/>
              <a:gd name="connsiteY96" fmla="*/ 492325 h 845401"/>
              <a:gd name="connsiteX97" fmla="*/ 1490662 w 1917809"/>
              <a:gd name="connsiteY97" fmla="*/ 478037 h 845401"/>
              <a:gd name="connsiteX98" fmla="*/ 1469231 w 1917809"/>
              <a:gd name="connsiteY98" fmla="*/ 468512 h 845401"/>
              <a:gd name="connsiteX99" fmla="*/ 1231106 w 1917809"/>
              <a:gd name="connsiteY99" fmla="*/ 466131 h 845401"/>
              <a:gd name="connsiteX100" fmla="*/ 1031081 w 1917809"/>
              <a:gd name="connsiteY100" fmla="*/ 456606 h 845401"/>
              <a:gd name="connsiteX101" fmla="*/ 840581 w 1917809"/>
              <a:gd name="connsiteY101" fmla="*/ 454225 h 845401"/>
              <a:gd name="connsiteX102" fmla="*/ 750094 w 1917809"/>
              <a:gd name="connsiteY102" fmla="*/ 451843 h 845401"/>
              <a:gd name="connsiteX103" fmla="*/ 500063 w 1917809"/>
              <a:gd name="connsiteY103" fmla="*/ 458987 h 845401"/>
              <a:gd name="connsiteX104" fmla="*/ 347662 w 1917809"/>
              <a:gd name="connsiteY104" fmla="*/ 478037 h 845401"/>
              <a:gd name="connsiteX105" fmla="*/ 250031 w 1917809"/>
              <a:gd name="connsiteY105" fmla="*/ 508993 h 845401"/>
              <a:gd name="connsiteX106" fmla="*/ 185737 w 1917809"/>
              <a:gd name="connsiteY106" fmla="*/ 542331 h 845401"/>
              <a:gd name="connsiteX0" fmla="*/ 185737 w 1917809"/>
              <a:gd name="connsiteY0" fmla="*/ 542331 h 845875"/>
              <a:gd name="connsiteX1" fmla="*/ 128586 w 1917809"/>
              <a:gd name="connsiteY1" fmla="*/ 582813 h 845875"/>
              <a:gd name="connsiteX2" fmla="*/ 85726 w 1917809"/>
              <a:gd name="connsiteY2" fmla="*/ 601862 h 845875"/>
              <a:gd name="connsiteX3" fmla="*/ 11906 w 1917809"/>
              <a:gd name="connsiteY3" fmla="*/ 628056 h 845875"/>
              <a:gd name="connsiteX4" fmla="*/ 33337 w 1917809"/>
              <a:gd name="connsiteY4" fmla="*/ 566143 h 845875"/>
              <a:gd name="connsiteX5" fmla="*/ 0 w 1917809"/>
              <a:gd name="connsiteY5" fmla="*/ 520899 h 845875"/>
              <a:gd name="connsiteX6" fmla="*/ 42863 w 1917809"/>
              <a:gd name="connsiteY6" fmla="*/ 418508 h 845875"/>
              <a:gd name="connsiteX7" fmla="*/ 2381 w 1917809"/>
              <a:gd name="connsiteY7" fmla="*/ 354212 h 845875"/>
              <a:gd name="connsiteX8" fmla="*/ 83343 w 1917809"/>
              <a:gd name="connsiteY8" fmla="*/ 351830 h 845875"/>
              <a:gd name="connsiteX9" fmla="*/ 152401 w 1917809"/>
              <a:gd name="connsiteY9" fmla="*/ 368500 h 845875"/>
              <a:gd name="connsiteX10" fmla="*/ 269081 w 1917809"/>
              <a:gd name="connsiteY10" fmla="*/ 380405 h 845875"/>
              <a:gd name="connsiteX11" fmla="*/ 369094 w 1917809"/>
              <a:gd name="connsiteY11" fmla="*/ 385168 h 845875"/>
              <a:gd name="connsiteX12" fmla="*/ 652463 w 1917809"/>
              <a:gd name="connsiteY12" fmla="*/ 380406 h 845875"/>
              <a:gd name="connsiteX13" fmla="*/ 1042987 w 1917809"/>
              <a:gd name="connsiteY13" fmla="*/ 375644 h 845875"/>
              <a:gd name="connsiteX14" fmla="*/ 1345406 w 1917809"/>
              <a:gd name="connsiteY14" fmla="*/ 378025 h 845875"/>
              <a:gd name="connsiteX15" fmla="*/ 1466850 w 1917809"/>
              <a:gd name="connsiteY15" fmla="*/ 370881 h 845875"/>
              <a:gd name="connsiteX16" fmla="*/ 1531143 w 1917809"/>
              <a:gd name="connsiteY16" fmla="*/ 294682 h 845875"/>
              <a:gd name="connsiteX17" fmla="*/ 1557337 w 1917809"/>
              <a:gd name="connsiteY17" fmla="*/ 230388 h 845875"/>
              <a:gd name="connsiteX18" fmla="*/ 1581150 w 1917809"/>
              <a:gd name="connsiteY18" fmla="*/ 173237 h 845875"/>
              <a:gd name="connsiteX19" fmla="*/ 1595437 w 1917809"/>
              <a:gd name="connsiteY19" fmla="*/ 113706 h 845875"/>
              <a:gd name="connsiteX20" fmla="*/ 1590675 w 1917809"/>
              <a:gd name="connsiteY20" fmla="*/ 85131 h 845875"/>
              <a:gd name="connsiteX21" fmla="*/ 1562100 w 1917809"/>
              <a:gd name="connsiteY21" fmla="*/ 63700 h 845875"/>
              <a:gd name="connsiteX22" fmla="*/ 1533526 w 1917809"/>
              <a:gd name="connsiteY22" fmla="*/ 35124 h 845875"/>
              <a:gd name="connsiteX23" fmla="*/ 1540668 w 1917809"/>
              <a:gd name="connsiteY23" fmla="*/ 4168 h 845875"/>
              <a:gd name="connsiteX24" fmla="*/ 1566862 w 1917809"/>
              <a:gd name="connsiteY24" fmla="*/ 1787 h 845875"/>
              <a:gd name="connsiteX25" fmla="*/ 1600200 w 1917809"/>
              <a:gd name="connsiteY25" fmla="*/ 13693 h 845875"/>
              <a:gd name="connsiteX26" fmla="*/ 1643062 w 1917809"/>
              <a:gd name="connsiteY26" fmla="*/ 27981 h 845875"/>
              <a:gd name="connsiteX27" fmla="*/ 1688306 w 1917809"/>
              <a:gd name="connsiteY27" fmla="*/ 32743 h 845875"/>
              <a:gd name="connsiteX28" fmla="*/ 1716881 w 1917809"/>
              <a:gd name="connsiteY28" fmla="*/ 42268 h 845875"/>
              <a:gd name="connsiteX29" fmla="*/ 1731169 w 1917809"/>
              <a:gd name="connsiteY29" fmla="*/ 61319 h 845875"/>
              <a:gd name="connsiteX30" fmla="*/ 1697831 w 1917809"/>
              <a:gd name="connsiteY30" fmla="*/ 87512 h 845875"/>
              <a:gd name="connsiteX31" fmla="*/ 1647825 w 1917809"/>
              <a:gd name="connsiteY31" fmla="*/ 120850 h 845875"/>
              <a:gd name="connsiteX32" fmla="*/ 1635919 w 1917809"/>
              <a:gd name="connsiteY32" fmla="*/ 154187 h 845875"/>
              <a:gd name="connsiteX33" fmla="*/ 1621631 w 1917809"/>
              <a:gd name="connsiteY33" fmla="*/ 204194 h 845875"/>
              <a:gd name="connsiteX34" fmla="*/ 1619251 w 1917809"/>
              <a:gd name="connsiteY34" fmla="*/ 266106 h 845875"/>
              <a:gd name="connsiteX35" fmla="*/ 1628775 w 1917809"/>
              <a:gd name="connsiteY35" fmla="*/ 332781 h 845875"/>
              <a:gd name="connsiteX36" fmla="*/ 1657350 w 1917809"/>
              <a:gd name="connsiteY36" fmla="*/ 363737 h 845875"/>
              <a:gd name="connsiteX37" fmla="*/ 1738312 w 1917809"/>
              <a:gd name="connsiteY37" fmla="*/ 368500 h 845875"/>
              <a:gd name="connsiteX38" fmla="*/ 1785937 w 1917809"/>
              <a:gd name="connsiteY38" fmla="*/ 366118 h 845875"/>
              <a:gd name="connsiteX39" fmla="*/ 1828798 w 1917809"/>
              <a:gd name="connsiteY39" fmla="*/ 344688 h 845875"/>
              <a:gd name="connsiteX40" fmla="*/ 1862137 w 1917809"/>
              <a:gd name="connsiteY40" fmla="*/ 308968 h 845875"/>
              <a:gd name="connsiteX41" fmla="*/ 1883570 w 1917809"/>
              <a:gd name="connsiteY41" fmla="*/ 280394 h 845875"/>
              <a:gd name="connsiteX42" fmla="*/ 1914525 w 1917809"/>
              <a:gd name="connsiteY42" fmla="*/ 289917 h 845875"/>
              <a:gd name="connsiteX43" fmla="*/ 1916906 w 1917809"/>
              <a:gd name="connsiteY43" fmla="*/ 318493 h 845875"/>
              <a:gd name="connsiteX44" fmla="*/ 1897857 w 1917809"/>
              <a:gd name="connsiteY44" fmla="*/ 356593 h 845875"/>
              <a:gd name="connsiteX45" fmla="*/ 1888331 w 1917809"/>
              <a:gd name="connsiteY45" fmla="*/ 387549 h 845875"/>
              <a:gd name="connsiteX46" fmla="*/ 1893094 w 1917809"/>
              <a:gd name="connsiteY46" fmla="*/ 430411 h 845875"/>
              <a:gd name="connsiteX47" fmla="*/ 1902618 w 1917809"/>
              <a:gd name="connsiteY47" fmla="*/ 473273 h 845875"/>
              <a:gd name="connsiteX48" fmla="*/ 1866899 w 1917809"/>
              <a:gd name="connsiteY48" fmla="*/ 497087 h 845875"/>
              <a:gd name="connsiteX49" fmla="*/ 1843086 w 1917809"/>
              <a:gd name="connsiteY49" fmla="*/ 463750 h 845875"/>
              <a:gd name="connsiteX50" fmla="*/ 1821657 w 1917809"/>
              <a:gd name="connsiteY50" fmla="*/ 435174 h 845875"/>
              <a:gd name="connsiteX51" fmla="*/ 1776412 w 1917809"/>
              <a:gd name="connsiteY51" fmla="*/ 418506 h 845875"/>
              <a:gd name="connsiteX52" fmla="*/ 1728787 w 1917809"/>
              <a:gd name="connsiteY52" fmla="*/ 420887 h 845875"/>
              <a:gd name="connsiteX53" fmla="*/ 1678781 w 1917809"/>
              <a:gd name="connsiteY53" fmla="*/ 430412 h 845875"/>
              <a:gd name="connsiteX54" fmla="*/ 1650206 w 1917809"/>
              <a:gd name="connsiteY54" fmla="*/ 456606 h 845875"/>
              <a:gd name="connsiteX55" fmla="*/ 1652587 w 1917809"/>
              <a:gd name="connsiteY55" fmla="*/ 518518 h 845875"/>
              <a:gd name="connsiteX56" fmla="*/ 1676400 w 1917809"/>
              <a:gd name="connsiteY56" fmla="*/ 568524 h 845875"/>
              <a:gd name="connsiteX57" fmla="*/ 1707356 w 1917809"/>
              <a:gd name="connsiteY57" fmla="*/ 613769 h 845875"/>
              <a:gd name="connsiteX58" fmla="*/ 1738312 w 1917809"/>
              <a:gd name="connsiteY58" fmla="*/ 651869 h 845875"/>
              <a:gd name="connsiteX59" fmla="*/ 1774032 w 1917809"/>
              <a:gd name="connsiteY59" fmla="*/ 668538 h 845875"/>
              <a:gd name="connsiteX60" fmla="*/ 1819275 w 1917809"/>
              <a:gd name="connsiteY60" fmla="*/ 661393 h 845875"/>
              <a:gd name="connsiteX61" fmla="*/ 1847849 w 1917809"/>
              <a:gd name="connsiteY61" fmla="*/ 649487 h 845875"/>
              <a:gd name="connsiteX62" fmla="*/ 1874044 w 1917809"/>
              <a:gd name="connsiteY62" fmla="*/ 670918 h 845875"/>
              <a:gd name="connsiteX63" fmla="*/ 1864519 w 1917809"/>
              <a:gd name="connsiteY63" fmla="*/ 692350 h 845875"/>
              <a:gd name="connsiteX64" fmla="*/ 1833562 w 1917809"/>
              <a:gd name="connsiteY64" fmla="*/ 720925 h 845875"/>
              <a:gd name="connsiteX65" fmla="*/ 1793081 w 1917809"/>
              <a:gd name="connsiteY65" fmla="*/ 735212 h 845875"/>
              <a:gd name="connsiteX66" fmla="*/ 1762125 w 1917809"/>
              <a:gd name="connsiteY66" fmla="*/ 759025 h 845875"/>
              <a:gd name="connsiteX67" fmla="*/ 1747837 w 1917809"/>
              <a:gd name="connsiteY67" fmla="*/ 794743 h 845875"/>
              <a:gd name="connsiteX68" fmla="*/ 1738314 w 1917809"/>
              <a:gd name="connsiteY68" fmla="*/ 828082 h 845875"/>
              <a:gd name="connsiteX69" fmla="*/ 1690687 w 1917809"/>
              <a:gd name="connsiteY69" fmla="*/ 844750 h 845875"/>
              <a:gd name="connsiteX70" fmla="*/ 1676400 w 1917809"/>
              <a:gd name="connsiteY70" fmla="*/ 806650 h 845875"/>
              <a:gd name="connsiteX71" fmla="*/ 1683544 w 1917809"/>
              <a:gd name="connsiteY71" fmla="*/ 778075 h 845875"/>
              <a:gd name="connsiteX72" fmla="*/ 1676400 w 1917809"/>
              <a:gd name="connsiteY72" fmla="*/ 739975 h 845875"/>
              <a:gd name="connsiteX73" fmla="*/ 1671637 w 1917809"/>
              <a:gd name="connsiteY73" fmla="*/ 725687 h 845875"/>
              <a:gd name="connsiteX74" fmla="*/ 1664494 w 1917809"/>
              <a:gd name="connsiteY74" fmla="*/ 711400 h 845875"/>
              <a:gd name="connsiteX75" fmla="*/ 1657350 w 1917809"/>
              <a:gd name="connsiteY75" fmla="*/ 706637 h 845875"/>
              <a:gd name="connsiteX76" fmla="*/ 1654969 w 1917809"/>
              <a:gd name="connsiteY76" fmla="*/ 699493 h 845875"/>
              <a:gd name="connsiteX77" fmla="*/ 1645444 w 1917809"/>
              <a:gd name="connsiteY77" fmla="*/ 685206 h 845875"/>
              <a:gd name="connsiteX78" fmla="*/ 1643062 w 1917809"/>
              <a:gd name="connsiteY78" fmla="*/ 678062 h 845875"/>
              <a:gd name="connsiteX79" fmla="*/ 1635919 w 1917809"/>
              <a:gd name="connsiteY79" fmla="*/ 673300 h 845875"/>
              <a:gd name="connsiteX80" fmla="*/ 1624012 w 1917809"/>
              <a:gd name="connsiteY80" fmla="*/ 651868 h 845875"/>
              <a:gd name="connsiteX81" fmla="*/ 1619250 w 1917809"/>
              <a:gd name="connsiteY81" fmla="*/ 644725 h 845875"/>
              <a:gd name="connsiteX82" fmla="*/ 1614487 w 1917809"/>
              <a:gd name="connsiteY82" fmla="*/ 637581 h 845875"/>
              <a:gd name="connsiteX83" fmla="*/ 1609725 w 1917809"/>
              <a:gd name="connsiteY83" fmla="*/ 620912 h 845875"/>
              <a:gd name="connsiteX84" fmla="*/ 1604962 w 1917809"/>
              <a:gd name="connsiteY84" fmla="*/ 606625 h 845875"/>
              <a:gd name="connsiteX85" fmla="*/ 1602581 w 1917809"/>
              <a:gd name="connsiteY85" fmla="*/ 599481 h 845875"/>
              <a:gd name="connsiteX86" fmla="*/ 1597819 w 1917809"/>
              <a:gd name="connsiteY86" fmla="*/ 582812 h 845875"/>
              <a:gd name="connsiteX87" fmla="*/ 1590675 w 1917809"/>
              <a:gd name="connsiteY87" fmla="*/ 575668 h 845875"/>
              <a:gd name="connsiteX88" fmla="*/ 1585912 w 1917809"/>
              <a:gd name="connsiteY88" fmla="*/ 568525 h 845875"/>
              <a:gd name="connsiteX89" fmla="*/ 1571625 w 1917809"/>
              <a:gd name="connsiteY89" fmla="*/ 559000 h 845875"/>
              <a:gd name="connsiteX90" fmla="*/ 1557337 w 1917809"/>
              <a:gd name="connsiteY90" fmla="*/ 547093 h 845875"/>
              <a:gd name="connsiteX91" fmla="*/ 1547812 w 1917809"/>
              <a:gd name="connsiteY91" fmla="*/ 537568 h 845875"/>
              <a:gd name="connsiteX92" fmla="*/ 1538287 w 1917809"/>
              <a:gd name="connsiteY92" fmla="*/ 528043 h 845875"/>
              <a:gd name="connsiteX93" fmla="*/ 1526381 w 1917809"/>
              <a:gd name="connsiteY93" fmla="*/ 513756 h 845875"/>
              <a:gd name="connsiteX94" fmla="*/ 1521619 w 1917809"/>
              <a:gd name="connsiteY94" fmla="*/ 506612 h 845875"/>
              <a:gd name="connsiteX95" fmla="*/ 1514475 w 1917809"/>
              <a:gd name="connsiteY95" fmla="*/ 504231 h 845875"/>
              <a:gd name="connsiteX96" fmla="*/ 1502569 w 1917809"/>
              <a:gd name="connsiteY96" fmla="*/ 492325 h 845875"/>
              <a:gd name="connsiteX97" fmla="*/ 1490662 w 1917809"/>
              <a:gd name="connsiteY97" fmla="*/ 478037 h 845875"/>
              <a:gd name="connsiteX98" fmla="*/ 1469231 w 1917809"/>
              <a:gd name="connsiteY98" fmla="*/ 468512 h 845875"/>
              <a:gd name="connsiteX99" fmla="*/ 1231106 w 1917809"/>
              <a:gd name="connsiteY99" fmla="*/ 466131 h 845875"/>
              <a:gd name="connsiteX100" fmla="*/ 1031081 w 1917809"/>
              <a:gd name="connsiteY100" fmla="*/ 456606 h 845875"/>
              <a:gd name="connsiteX101" fmla="*/ 840581 w 1917809"/>
              <a:gd name="connsiteY101" fmla="*/ 454225 h 845875"/>
              <a:gd name="connsiteX102" fmla="*/ 750094 w 1917809"/>
              <a:gd name="connsiteY102" fmla="*/ 451843 h 845875"/>
              <a:gd name="connsiteX103" fmla="*/ 500063 w 1917809"/>
              <a:gd name="connsiteY103" fmla="*/ 458987 h 845875"/>
              <a:gd name="connsiteX104" fmla="*/ 347662 w 1917809"/>
              <a:gd name="connsiteY104" fmla="*/ 478037 h 845875"/>
              <a:gd name="connsiteX105" fmla="*/ 250031 w 1917809"/>
              <a:gd name="connsiteY105" fmla="*/ 508993 h 845875"/>
              <a:gd name="connsiteX106" fmla="*/ 185737 w 1917809"/>
              <a:gd name="connsiteY106" fmla="*/ 542331 h 845875"/>
              <a:gd name="connsiteX0" fmla="*/ 185737 w 1917809"/>
              <a:gd name="connsiteY0" fmla="*/ 542331 h 845875"/>
              <a:gd name="connsiteX1" fmla="*/ 128586 w 1917809"/>
              <a:gd name="connsiteY1" fmla="*/ 582813 h 845875"/>
              <a:gd name="connsiteX2" fmla="*/ 85726 w 1917809"/>
              <a:gd name="connsiteY2" fmla="*/ 601862 h 845875"/>
              <a:gd name="connsiteX3" fmla="*/ 11906 w 1917809"/>
              <a:gd name="connsiteY3" fmla="*/ 628056 h 845875"/>
              <a:gd name="connsiteX4" fmla="*/ 33337 w 1917809"/>
              <a:gd name="connsiteY4" fmla="*/ 566143 h 845875"/>
              <a:gd name="connsiteX5" fmla="*/ 0 w 1917809"/>
              <a:gd name="connsiteY5" fmla="*/ 520899 h 845875"/>
              <a:gd name="connsiteX6" fmla="*/ 42863 w 1917809"/>
              <a:gd name="connsiteY6" fmla="*/ 418508 h 845875"/>
              <a:gd name="connsiteX7" fmla="*/ 2381 w 1917809"/>
              <a:gd name="connsiteY7" fmla="*/ 354212 h 845875"/>
              <a:gd name="connsiteX8" fmla="*/ 83343 w 1917809"/>
              <a:gd name="connsiteY8" fmla="*/ 351830 h 845875"/>
              <a:gd name="connsiteX9" fmla="*/ 152401 w 1917809"/>
              <a:gd name="connsiteY9" fmla="*/ 368500 h 845875"/>
              <a:gd name="connsiteX10" fmla="*/ 269081 w 1917809"/>
              <a:gd name="connsiteY10" fmla="*/ 380405 h 845875"/>
              <a:gd name="connsiteX11" fmla="*/ 369094 w 1917809"/>
              <a:gd name="connsiteY11" fmla="*/ 385168 h 845875"/>
              <a:gd name="connsiteX12" fmla="*/ 652463 w 1917809"/>
              <a:gd name="connsiteY12" fmla="*/ 380406 h 845875"/>
              <a:gd name="connsiteX13" fmla="*/ 1042987 w 1917809"/>
              <a:gd name="connsiteY13" fmla="*/ 375644 h 845875"/>
              <a:gd name="connsiteX14" fmla="*/ 1345406 w 1917809"/>
              <a:gd name="connsiteY14" fmla="*/ 378025 h 845875"/>
              <a:gd name="connsiteX15" fmla="*/ 1466850 w 1917809"/>
              <a:gd name="connsiteY15" fmla="*/ 370881 h 845875"/>
              <a:gd name="connsiteX16" fmla="*/ 1531143 w 1917809"/>
              <a:gd name="connsiteY16" fmla="*/ 294682 h 845875"/>
              <a:gd name="connsiteX17" fmla="*/ 1557337 w 1917809"/>
              <a:gd name="connsiteY17" fmla="*/ 230388 h 845875"/>
              <a:gd name="connsiteX18" fmla="*/ 1581150 w 1917809"/>
              <a:gd name="connsiteY18" fmla="*/ 173237 h 845875"/>
              <a:gd name="connsiteX19" fmla="*/ 1595437 w 1917809"/>
              <a:gd name="connsiteY19" fmla="*/ 113706 h 845875"/>
              <a:gd name="connsiteX20" fmla="*/ 1590675 w 1917809"/>
              <a:gd name="connsiteY20" fmla="*/ 85131 h 845875"/>
              <a:gd name="connsiteX21" fmla="*/ 1562100 w 1917809"/>
              <a:gd name="connsiteY21" fmla="*/ 63700 h 845875"/>
              <a:gd name="connsiteX22" fmla="*/ 1533526 w 1917809"/>
              <a:gd name="connsiteY22" fmla="*/ 35124 h 845875"/>
              <a:gd name="connsiteX23" fmla="*/ 1540668 w 1917809"/>
              <a:gd name="connsiteY23" fmla="*/ 4168 h 845875"/>
              <a:gd name="connsiteX24" fmla="*/ 1566862 w 1917809"/>
              <a:gd name="connsiteY24" fmla="*/ 1787 h 845875"/>
              <a:gd name="connsiteX25" fmla="*/ 1600200 w 1917809"/>
              <a:gd name="connsiteY25" fmla="*/ 13693 h 845875"/>
              <a:gd name="connsiteX26" fmla="*/ 1643062 w 1917809"/>
              <a:gd name="connsiteY26" fmla="*/ 27981 h 845875"/>
              <a:gd name="connsiteX27" fmla="*/ 1688306 w 1917809"/>
              <a:gd name="connsiteY27" fmla="*/ 32743 h 845875"/>
              <a:gd name="connsiteX28" fmla="*/ 1716881 w 1917809"/>
              <a:gd name="connsiteY28" fmla="*/ 42268 h 845875"/>
              <a:gd name="connsiteX29" fmla="*/ 1731169 w 1917809"/>
              <a:gd name="connsiteY29" fmla="*/ 61319 h 845875"/>
              <a:gd name="connsiteX30" fmla="*/ 1697831 w 1917809"/>
              <a:gd name="connsiteY30" fmla="*/ 87512 h 845875"/>
              <a:gd name="connsiteX31" fmla="*/ 1647825 w 1917809"/>
              <a:gd name="connsiteY31" fmla="*/ 120850 h 845875"/>
              <a:gd name="connsiteX32" fmla="*/ 1635919 w 1917809"/>
              <a:gd name="connsiteY32" fmla="*/ 154187 h 845875"/>
              <a:gd name="connsiteX33" fmla="*/ 1621631 w 1917809"/>
              <a:gd name="connsiteY33" fmla="*/ 204194 h 845875"/>
              <a:gd name="connsiteX34" fmla="*/ 1619251 w 1917809"/>
              <a:gd name="connsiteY34" fmla="*/ 266106 h 845875"/>
              <a:gd name="connsiteX35" fmla="*/ 1628775 w 1917809"/>
              <a:gd name="connsiteY35" fmla="*/ 332781 h 845875"/>
              <a:gd name="connsiteX36" fmla="*/ 1657350 w 1917809"/>
              <a:gd name="connsiteY36" fmla="*/ 363737 h 845875"/>
              <a:gd name="connsiteX37" fmla="*/ 1738312 w 1917809"/>
              <a:gd name="connsiteY37" fmla="*/ 368500 h 845875"/>
              <a:gd name="connsiteX38" fmla="*/ 1785937 w 1917809"/>
              <a:gd name="connsiteY38" fmla="*/ 366118 h 845875"/>
              <a:gd name="connsiteX39" fmla="*/ 1828798 w 1917809"/>
              <a:gd name="connsiteY39" fmla="*/ 344688 h 845875"/>
              <a:gd name="connsiteX40" fmla="*/ 1862137 w 1917809"/>
              <a:gd name="connsiteY40" fmla="*/ 308968 h 845875"/>
              <a:gd name="connsiteX41" fmla="*/ 1883570 w 1917809"/>
              <a:gd name="connsiteY41" fmla="*/ 280394 h 845875"/>
              <a:gd name="connsiteX42" fmla="*/ 1914525 w 1917809"/>
              <a:gd name="connsiteY42" fmla="*/ 289917 h 845875"/>
              <a:gd name="connsiteX43" fmla="*/ 1916906 w 1917809"/>
              <a:gd name="connsiteY43" fmla="*/ 318493 h 845875"/>
              <a:gd name="connsiteX44" fmla="*/ 1897857 w 1917809"/>
              <a:gd name="connsiteY44" fmla="*/ 356593 h 845875"/>
              <a:gd name="connsiteX45" fmla="*/ 1888331 w 1917809"/>
              <a:gd name="connsiteY45" fmla="*/ 387549 h 845875"/>
              <a:gd name="connsiteX46" fmla="*/ 1893094 w 1917809"/>
              <a:gd name="connsiteY46" fmla="*/ 430411 h 845875"/>
              <a:gd name="connsiteX47" fmla="*/ 1902618 w 1917809"/>
              <a:gd name="connsiteY47" fmla="*/ 473273 h 845875"/>
              <a:gd name="connsiteX48" fmla="*/ 1866899 w 1917809"/>
              <a:gd name="connsiteY48" fmla="*/ 497087 h 845875"/>
              <a:gd name="connsiteX49" fmla="*/ 1843086 w 1917809"/>
              <a:gd name="connsiteY49" fmla="*/ 463750 h 845875"/>
              <a:gd name="connsiteX50" fmla="*/ 1821657 w 1917809"/>
              <a:gd name="connsiteY50" fmla="*/ 435174 h 845875"/>
              <a:gd name="connsiteX51" fmla="*/ 1776412 w 1917809"/>
              <a:gd name="connsiteY51" fmla="*/ 418506 h 845875"/>
              <a:gd name="connsiteX52" fmla="*/ 1728787 w 1917809"/>
              <a:gd name="connsiteY52" fmla="*/ 420887 h 845875"/>
              <a:gd name="connsiteX53" fmla="*/ 1678781 w 1917809"/>
              <a:gd name="connsiteY53" fmla="*/ 430412 h 845875"/>
              <a:gd name="connsiteX54" fmla="*/ 1650206 w 1917809"/>
              <a:gd name="connsiteY54" fmla="*/ 456606 h 845875"/>
              <a:gd name="connsiteX55" fmla="*/ 1652587 w 1917809"/>
              <a:gd name="connsiteY55" fmla="*/ 518518 h 845875"/>
              <a:gd name="connsiteX56" fmla="*/ 1676400 w 1917809"/>
              <a:gd name="connsiteY56" fmla="*/ 568524 h 845875"/>
              <a:gd name="connsiteX57" fmla="*/ 1707356 w 1917809"/>
              <a:gd name="connsiteY57" fmla="*/ 613769 h 845875"/>
              <a:gd name="connsiteX58" fmla="*/ 1738312 w 1917809"/>
              <a:gd name="connsiteY58" fmla="*/ 651869 h 845875"/>
              <a:gd name="connsiteX59" fmla="*/ 1774032 w 1917809"/>
              <a:gd name="connsiteY59" fmla="*/ 668538 h 845875"/>
              <a:gd name="connsiteX60" fmla="*/ 1819275 w 1917809"/>
              <a:gd name="connsiteY60" fmla="*/ 661393 h 845875"/>
              <a:gd name="connsiteX61" fmla="*/ 1847849 w 1917809"/>
              <a:gd name="connsiteY61" fmla="*/ 649487 h 845875"/>
              <a:gd name="connsiteX62" fmla="*/ 1874044 w 1917809"/>
              <a:gd name="connsiteY62" fmla="*/ 670918 h 845875"/>
              <a:gd name="connsiteX63" fmla="*/ 1864519 w 1917809"/>
              <a:gd name="connsiteY63" fmla="*/ 692350 h 845875"/>
              <a:gd name="connsiteX64" fmla="*/ 1833562 w 1917809"/>
              <a:gd name="connsiteY64" fmla="*/ 720925 h 845875"/>
              <a:gd name="connsiteX65" fmla="*/ 1793081 w 1917809"/>
              <a:gd name="connsiteY65" fmla="*/ 735212 h 845875"/>
              <a:gd name="connsiteX66" fmla="*/ 1762125 w 1917809"/>
              <a:gd name="connsiteY66" fmla="*/ 759025 h 845875"/>
              <a:gd name="connsiteX67" fmla="*/ 1747837 w 1917809"/>
              <a:gd name="connsiteY67" fmla="*/ 794743 h 845875"/>
              <a:gd name="connsiteX68" fmla="*/ 1738314 w 1917809"/>
              <a:gd name="connsiteY68" fmla="*/ 828082 h 845875"/>
              <a:gd name="connsiteX69" fmla="*/ 1690687 w 1917809"/>
              <a:gd name="connsiteY69" fmla="*/ 844750 h 845875"/>
              <a:gd name="connsiteX70" fmla="*/ 1676400 w 1917809"/>
              <a:gd name="connsiteY70" fmla="*/ 806650 h 845875"/>
              <a:gd name="connsiteX71" fmla="*/ 1683544 w 1917809"/>
              <a:gd name="connsiteY71" fmla="*/ 778075 h 845875"/>
              <a:gd name="connsiteX72" fmla="*/ 1676400 w 1917809"/>
              <a:gd name="connsiteY72" fmla="*/ 739975 h 845875"/>
              <a:gd name="connsiteX73" fmla="*/ 1671637 w 1917809"/>
              <a:gd name="connsiteY73" fmla="*/ 725687 h 845875"/>
              <a:gd name="connsiteX74" fmla="*/ 1664494 w 1917809"/>
              <a:gd name="connsiteY74" fmla="*/ 711400 h 845875"/>
              <a:gd name="connsiteX75" fmla="*/ 1657350 w 1917809"/>
              <a:gd name="connsiteY75" fmla="*/ 706637 h 845875"/>
              <a:gd name="connsiteX76" fmla="*/ 1654969 w 1917809"/>
              <a:gd name="connsiteY76" fmla="*/ 699493 h 845875"/>
              <a:gd name="connsiteX77" fmla="*/ 1645444 w 1917809"/>
              <a:gd name="connsiteY77" fmla="*/ 685206 h 845875"/>
              <a:gd name="connsiteX78" fmla="*/ 1643062 w 1917809"/>
              <a:gd name="connsiteY78" fmla="*/ 678062 h 845875"/>
              <a:gd name="connsiteX79" fmla="*/ 1635919 w 1917809"/>
              <a:gd name="connsiteY79" fmla="*/ 673300 h 845875"/>
              <a:gd name="connsiteX80" fmla="*/ 1624012 w 1917809"/>
              <a:gd name="connsiteY80" fmla="*/ 651868 h 845875"/>
              <a:gd name="connsiteX81" fmla="*/ 1619250 w 1917809"/>
              <a:gd name="connsiteY81" fmla="*/ 644725 h 845875"/>
              <a:gd name="connsiteX82" fmla="*/ 1614487 w 1917809"/>
              <a:gd name="connsiteY82" fmla="*/ 637581 h 845875"/>
              <a:gd name="connsiteX83" fmla="*/ 1609725 w 1917809"/>
              <a:gd name="connsiteY83" fmla="*/ 620912 h 845875"/>
              <a:gd name="connsiteX84" fmla="*/ 1604962 w 1917809"/>
              <a:gd name="connsiteY84" fmla="*/ 606625 h 845875"/>
              <a:gd name="connsiteX85" fmla="*/ 1602581 w 1917809"/>
              <a:gd name="connsiteY85" fmla="*/ 599481 h 845875"/>
              <a:gd name="connsiteX86" fmla="*/ 1597819 w 1917809"/>
              <a:gd name="connsiteY86" fmla="*/ 582812 h 845875"/>
              <a:gd name="connsiteX87" fmla="*/ 1590675 w 1917809"/>
              <a:gd name="connsiteY87" fmla="*/ 575668 h 845875"/>
              <a:gd name="connsiteX88" fmla="*/ 1585912 w 1917809"/>
              <a:gd name="connsiteY88" fmla="*/ 568525 h 845875"/>
              <a:gd name="connsiteX89" fmla="*/ 1571625 w 1917809"/>
              <a:gd name="connsiteY89" fmla="*/ 559000 h 845875"/>
              <a:gd name="connsiteX90" fmla="*/ 1557337 w 1917809"/>
              <a:gd name="connsiteY90" fmla="*/ 547093 h 845875"/>
              <a:gd name="connsiteX91" fmla="*/ 1547812 w 1917809"/>
              <a:gd name="connsiteY91" fmla="*/ 537568 h 845875"/>
              <a:gd name="connsiteX92" fmla="*/ 1538287 w 1917809"/>
              <a:gd name="connsiteY92" fmla="*/ 528043 h 845875"/>
              <a:gd name="connsiteX93" fmla="*/ 1526381 w 1917809"/>
              <a:gd name="connsiteY93" fmla="*/ 513756 h 845875"/>
              <a:gd name="connsiteX94" fmla="*/ 1521619 w 1917809"/>
              <a:gd name="connsiteY94" fmla="*/ 506612 h 845875"/>
              <a:gd name="connsiteX95" fmla="*/ 1514475 w 1917809"/>
              <a:gd name="connsiteY95" fmla="*/ 504231 h 845875"/>
              <a:gd name="connsiteX96" fmla="*/ 1502569 w 1917809"/>
              <a:gd name="connsiteY96" fmla="*/ 492325 h 845875"/>
              <a:gd name="connsiteX97" fmla="*/ 1490662 w 1917809"/>
              <a:gd name="connsiteY97" fmla="*/ 478037 h 845875"/>
              <a:gd name="connsiteX98" fmla="*/ 1469231 w 1917809"/>
              <a:gd name="connsiteY98" fmla="*/ 468512 h 845875"/>
              <a:gd name="connsiteX99" fmla="*/ 1231106 w 1917809"/>
              <a:gd name="connsiteY99" fmla="*/ 466131 h 845875"/>
              <a:gd name="connsiteX100" fmla="*/ 1031081 w 1917809"/>
              <a:gd name="connsiteY100" fmla="*/ 456606 h 845875"/>
              <a:gd name="connsiteX101" fmla="*/ 840581 w 1917809"/>
              <a:gd name="connsiteY101" fmla="*/ 454225 h 845875"/>
              <a:gd name="connsiteX102" fmla="*/ 750094 w 1917809"/>
              <a:gd name="connsiteY102" fmla="*/ 451843 h 845875"/>
              <a:gd name="connsiteX103" fmla="*/ 500063 w 1917809"/>
              <a:gd name="connsiteY103" fmla="*/ 458987 h 845875"/>
              <a:gd name="connsiteX104" fmla="*/ 347662 w 1917809"/>
              <a:gd name="connsiteY104" fmla="*/ 478037 h 845875"/>
              <a:gd name="connsiteX105" fmla="*/ 250031 w 1917809"/>
              <a:gd name="connsiteY105" fmla="*/ 508993 h 845875"/>
              <a:gd name="connsiteX106" fmla="*/ 185737 w 1917809"/>
              <a:gd name="connsiteY106" fmla="*/ 542331 h 845875"/>
              <a:gd name="connsiteX0" fmla="*/ 185737 w 1917809"/>
              <a:gd name="connsiteY0" fmla="*/ 542331 h 845875"/>
              <a:gd name="connsiteX1" fmla="*/ 128586 w 1917809"/>
              <a:gd name="connsiteY1" fmla="*/ 582813 h 845875"/>
              <a:gd name="connsiteX2" fmla="*/ 85726 w 1917809"/>
              <a:gd name="connsiteY2" fmla="*/ 601862 h 845875"/>
              <a:gd name="connsiteX3" fmla="*/ 11906 w 1917809"/>
              <a:gd name="connsiteY3" fmla="*/ 628056 h 845875"/>
              <a:gd name="connsiteX4" fmla="*/ 33337 w 1917809"/>
              <a:gd name="connsiteY4" fmla="*/ 566143 h 845875"/>
              <a:gd name="connsiteX5" fmla="*/ 0 w 1917809"/>
              <a:gd name="connsiteY5" fmla="*/ 520899 h 845875"/>
              <a:gd name="connsiteX6" fmla="*/ 42863 w 1917809"/>
              <a:gd name="connsiteY6" fmla="*/ 418508 h 845875"/>
              <a:gd name="connsiteX7" fmla="*/ 2381 w 1917809"/>
              <a:gd name="connsiteY7" fmla="*/ 354212 h 845875"/>
              <a:gd name="connsiteX8" fmla="*/ 83343 w 1917809"/>
              <a:gd name="connsiteY8" fmla="*/ 351830 h 845875"/>
              <a:gd name="connsiteX9" fmla="*/ 152401 w 1917809"/>
              <a:gd name="connsiteY9" fmla="*/ 368500 h 845875"/>
              <a:gd name="connsiteX10" fmla="*/ 269081 w 1917809"/>
              <a:gd name="connsiteY10" fmla="*/ 380405 h 845875"/>
              <a:gd name="connsiteX11" fmla="*/ 369094 w 1917809"/>
              <a:gd name="connsiteY11" fmla="*/ 385168 h 845875"/>
              <a:gd name="connsiteX12" fmla="*/ 652463 w 1917809"/>
              <a:gd name="connsiteY12" fmla="*/ 380406 h 845875"/>
              <a:gd name="connsiteX13" fmla="*/ 1042987 w 1917809"/>
              <a:gd name="connsiteY13" fmla="*/ 375644 h 845875"/>
              <a:gd name="connsiteX14" fmla="*/ 1345406 w 1917809"/>
              <a:gd name="connsiteY14" fmla="*/ 378025 h 845875"/>
              <a:gd name="connsiteX15" fmla="*/ 1466850 w 1917809"/>
              <a:gd name="connsiteY15" fmla="*/ 370881 h 845875"/>
              <a:gd name="connsiteX16" fmla="*/ 1531143 w 1917809"/>
              <a:gd name="connsiteY16" fmla="*/ 294682 h 845875"/>
              <a:gd name="connsiteX17" fmla="*/ 1557337 w 1917809"/>
              <a:gd name="connsiteY17" fmla="*/ 230388 h 845875"/>
              <a:gd name="connsiteX18" fmla="*/ 1581150 w 1917809"/>
              <a:gd name="connsiteY18" fmla="*/ 173237 h 845875"/>
              <a:gd name="connsiteX19" fmla="*/ 1595437 w 1917809"/>
              <a:gd name="connsiteY19" fmla="*/ 113706 h 845875"/>
              <a:gd name="connsiteX20" fmla="*/ 1590675 w 1917809"/>
              <a:gd name="connsiteY20" fmla="*/ 85131 h 845875"/>
              <a:gd name="connsiteX21" fmla="*/ 1562100 w 1917809"/>
              <a:gd name="connsiteY21" fmla="*/ 63700 h 845875"/>
              <a:gd name="connsiteX22" fmla="*/ 1533526 w 1917809"/>
              <a:gd name="connsiteY22" fmla="*/ 35124 h 845875"/>
              <a:gd name="connsiteX23" fmla="*/ 1540668 w 1917809"/>
              <a:gd name="connsiteY23" fmla="*/ 4168 h 845875"/>
              <a:gd name="connsiteX24" fmla="*/ 1566862 w 1917809"/>
              <a:gd name="connsiteY24" fmla="*/ 1787 h 845875"/>
              <a:gd name="connsiteX25" fmla="*/ 1600200 w 1917809"/>
              <a:gd name="connsiteY25" fmla="*/ 13693 h 845875"/>
              <a:gd name="connsiteX26" fmla="*/ 1643062 w 1917809"/>
              <a:gd name="connsiteY26" fmla="*/ 27981 h 845875"/>
              <a:gd name="connsiteX27" fmla="*/ 1688306 w 1917809"/>
              <a:gd name="connsiteY27" fmla="*/ 32743 h 845875"/>
              <a:gd name="connsiteX28" fmla="*/ 1716881 w 1917809"/>
              <a:gd name="connsiteY28" fmla="*/ 42268 h 845875"/>
              <a:gd name="connsiteX29" fmla="*/ 1731169 w 1917809"/>
              <a:gd name="connsiteY29" fmla="*/ 61319 h 845875"/>
              <a:gd name="connsiteX30" fmla="*/ 1697831 w 1917809"/>
              <a:gd name="connsiteY30" fmla="*/ 87512 h 845875"/>
              <a:gd name="connsiteX31" fmla="*/ 1647825 w 1917809"/>
              <a:gd name="connsiteY31" fmla="*/ 120850 h 845875"/>
              <a:gd name="connsiteX32" fmla="*/ 1635919 w 1917809"/>
              <a:gd name="connsiteY32" fmla="*/ 154187 h 845875"/>
              <a:gd name="connsiteX33" fmla="*/ 1621631 w 1917809"/>
              <a:gd name="connsiteY33" fmla="*/ 204194 h 845875"/>
              <a:gd name="connsiteX34" fmla="*/ 1619251 w 1917809"/>
              <a:gd name="connsiteY34" fmla="*/ 266106 h 845875"/>
              <a:gd name="connsiteX35" fmla="*/ 1628775 w 1917809"/>
              <a:gd name="connsiteY35" fmla="*/ 332781 h 845875"/>
              <a:gd name="connsiteX36" fmla="*/ 1657350 w 1917809"/>
              <a:gd name="connsiteY36" fmla="*/ 363737 h 845875"/>
              <a:gd name="connsiteX37" fmla="*/ 1738312 w 1917809"/>
              <a:gd name="connsiteY37" fmla="*/ 368500 h 845875"/>
              <a:gd name="connsiteX38" fmla="*/ 1785937 w 1917809"/>
              <a:gd name="connsiteY38" fmla="*/ 366118 h 845875"/>
              <a:gd name="connsiteX39" fmla="*/ 1828798 w 1917809"/>
              <a:gd name="connsiteY39" fmla="*/ 344688 h 845875"/>
              <a:gd name="connsiteX40" fmla="*/ 1862137 w 1917809"/>
              <a:gd name="connsiteY40" fmla="*/ 308968 h 845875"/>
              <a:gd name="connsiteX41" fmla="*/ 1883570 w 1917809"/>
              <a:gd name="connsiteY41" fmla="*/ 280394 h 845875"/>
              <a:gd name="connsiteX42" fmla="*/ 1914525 w 1917809"/>
              <a:gd name="connsiteY42" fmla="*/ 289917 h 845875"/>
              <a:gd name="connsiteX43" fmla="*/ 1916906 w 1917809"/>
              <a:gd name="connsiteY43" fmla="*/ 318493 h 845875"/>
              <a:gd name="connsiteX44" fmla="*/ 1897857 w 1917809"/>
              <a:gd name="connsiteY44" fmla="*/ 356593 h 845875"/>
              <a:gd name="connsiteX45" fmla="*/ 1888331 w 1917809"/>
              <a:gd name="connsiteY45" fmla="*/ 387549 h 845875"/>
              <a:gd name="connsiteX46" fmla="*/ 1893094 w 1917809"/>
              <a:gd name="connsiteY46" fmla="*/ 430411 h 845875"/>
              <a:gd name="connsiteX47" fmla="*/ 1902618 w 1917809"/>
              <a:gd name="connsiteY47" fmla="*/ 473273 h 845875"/>
              <a:gd name="connsiteX48" fmla="*/ 1866899 w 1917809"/>
              <a:gd name="connsiteY48" fmla="*/ 497087 h 845875"/>
              <a:gd name="connsiteX49" fmla="*/ 1843086 w 1917809"/>
              <a:gd name="connsiteY49" fmla="*/ 463750 h 845875"/>
              <a:gd name="connsiteX50" fmla="*/ 1821657 w 1917809"/>
              <a:gd name="connsiteY50" fmla="*/ 435174 h 845875"/>
              <a:gd name="connsiteX51" fmla="*/ 1776412 w 1917809"/>
              <a:gd name="connsiteY51" fmla="*/ 418506 h 845875"/>
              <a:gd name="connsiteX52" fmla="*/ 1728787 w 1917809"/>
              <a:gd name="connsiteY52" fmla="*/ 420887 h 845875"/>
              <a:gd name="connsiteX53" fmla="*/ 1678781 w 1917809"/>
              <a:gd name="connsiteY53" fmla="*/ 430412 h 845875"/>
              <a:gd name="connsiteX54" fmla="*/ 1650206 w 1917809"/>
              <a:gd name="connsiteY54" fmla="*/ 456606 h 845875"/>
              <a:gd name="connsiteX55" fmla="*/ 1652587 w 1917809"/>
              <a:gd name="connsiteY55" fmla="*/ 518518 h 845875"/>
              <a:gd name="connsiteX56" fmla="*/ 1676400 w 1917809"/>
              <a:gd name="connsiteY56" fmla="*/ 568524 h 845875"/>
              <a:gd name="connsiteX57" fmla="*/ 1707356 w 1917809"/>
              <a:gd name="connsiteY57" fmla="*/ 613769 h 845875"/>
              <a:gd name="connsiteX58" fmla="*/ 1738312 w 1917809"/>
              <a:gd name="connsiteY58" fmla="*/ 651869 h 845875"/>
              <a:gd name="connsiteX59" fmla="*/ 1774032 w 1917809"/>
              <a:gd name="connsiteY59" fmla="*/ 668538 h 845875"/>
              <a:gd name="connsiteX60" fmla="*/ 1819275 w 1917809"/>
              <a:gd name="connsiteY60" fmla="*/ 661393 h 845875"/>
              <a:gd name="connsiteX61" fmla="*/ 1847849 w 1917809"/>
              <a:gd name="connsiteY61" fmla="*/ 649487 h 845875"/>
              <a:gd name="connsiteX62" fmla="*/ 1874044 w 1917809"/>
              <a:gd name="connsiteY62" fmla="*/ 670918 h 845875"/>
              <a:gd name="connsiteX63" fmla="*/ 1864519 w 1917809"/>
              <a:gd name="connsiteY63" fmla="*/ 692350 h 845875"/>
              <a:gd name="connsiteX64" fmla="*/ 1833562 w 1917809"/>
              <a:gd name="connsiteY64" fmla="*/ 720925 h 845875"/>
              <a:gd name="connsiteX65" fmla="*/ 1793081 w 1917809"/>
              <a:gd name="connsiteY65" fmla="*/ 735212 h 845875"/>
              <a:gd name="connsiteX66" fmla="*/ 1762125 w 1917809"/>
              <a:gd name="connsiteY66" fmla="*/ 759025 h 845875"/>
              <a:gd name="connsiteX67" fmla="*/ 1747837 w 1917809"/>
              <a:gd name="connsiteY67" fmla="*/ 794743 h 845875"/>
              <a:gd name="connsiteX68" fmla="*/ 1738314 w 1917809"/>
              <a:gd name="connsiteY68" fmla="*/ 828082 h 845875"/>
              <a:gd name="connsiteX69" fmla="*/ 1690687 w 1917809"/>
              <a:gd name="connsiteY69" fmla="*/ 844750 h 845875"/>
              <a:gd name="connsiteX70" fmla="*/ 1676400 w 1917809"/>
              <a:gd name="connsiteY70" fmla="*/ 806650 h 845875"/>
              <a:gd name="connsiteX71" fmla="*/ 1683544 w 1917809"/>
              <a:gd name="connsiteY71" fmla="*/ 778075 h 845875"/>
              <a:gd name="connsiteX72" fmla="*/ 1676400 w 1917809"/>
              <a:gd name="connsiteY72" fmla="*/ 739975 h 845875"/>
              <a:gd name="connsiteX73" fmla="*/ 1671637 w 1917809"/>
              <a:gd name="connsiteY73" fmla="*/ 725687 h 845875"/>
              <a:gd name="connsiteX74" fmla="*/ 1664494 w 1917809"/>
              <a:gd name="connsiteY74" fmla="*/ 711400 h 845875"/>
              <a:gd name="connsiteX75" fmla="*/ 1657350 w 1917809"/>
              <a:gd name="connsiteY75" fmla="*/ 706637 h 845875"/>
              <a:gd name="connsiteX76" fmla="*/ 1654969 w 1917809"/>
              <a:gd name="connsiteY76" fmla="*/ 699493 h 845875"/>
              <a:gd name="connsiteX77" fmla="*/ 1645444 w 1917809"/>
              <a:gd name="connsiteY77" fmla="*/ 685206 h 845875"/>
              <a:gd name="connsiteX78" fmla="*/ 1643062 w 1917809"/>
              <a:gd name="connsiteY78" fmla="*/ 678062 h 845875"/>
              <a:gd name="connsiteX79" fmla="*/ 1635919 w 1917809"/>
              <a:gd name="connsiteY79" fmla="*/ 673300 h 845875"/>
              <a:gd name="connsiteX80" fmla="*/ 1624012 w 1917809"/>
              <a:gd name="connsiteY80" fmla="*/ 651868 h 845875"/>
              <a:gd name="connsiteX81" fmla="*/ 1619250 w 1917809"/>
              <a:gd name="connsiteY81" fmla="*/ 644725 h 845875"/>
              <a:gd name="connsiteX82" fmla="*/ 1614487 w 1917809"/>
              <a:gd name="connsiteY82" fmla="*/ 637581 h 845875"/>
              <a:gd name="connsiteX83" fmla="*/ 1609725 w 1917809"/>
              <a:gd name="connsiteY83" fmla="*/ 620912 h 845875"/>
              <a:gd name="connsiteX84" fmla="*/ 1604962 w 1917809"/>
              <a:gd name="connsiteY84" fmla="*/ 606625 h 845875"/>
              <a:gd name="connsiteX85" fmla="*/ 1602581 w 1917809"/>
              <a:gd name="connsiteY85" fmla="*/ 599481 h 845875"/>
              <a:gd name="connsiteX86" fmla="*/ 1597819 w 1917809"/>
              <a:gd name="connsiteY86" fmla="*/ 582812 h 845875"/>
              <a:gd name="connsiteX87" fmla="*/ 1590675 w 1917809"/>
              <a:gd name="connsiteY87" fmla="*/ 575668 h 845875"/>
              <a:gd name="connsiteX88" fmla="*/ 1585912 w 1917809"/>
              <a:gd name="connsiteY88" fmla="*/ 568525 h 845875"/>
              <a:gd name="connsiteX89" fmla="*/ 1571625 w 1917809"/>
              <a:gd name="connsiteY89" fmla="*/ 559000 h 845875"/>
              <a:gd name="connsiteX90" fmla="*/ 1557337 w 1917809"/>
              <a:gd name="connsiteY90" fmla="*/ 547093 h 845875"/>
              <a:gd name="connsiteX91" fmla="*/ 1547812 w 1917809"/>
              <a:gd name="connsiteY91" fmla="*/ 537568 h 845875"/>
              <a:gd name="connsiteX92" fmla="*/ 1538287 w 1917809"/>
              <a:gd name="connsiteY92" fmla="*/ 528043 h 845875"/>
              <a:gd name="connsiteX93" fmla="*/ 1526381 w 1917809"/>
              <a:gd name="connsiteY93" fmla="*/ 513756 h 845875"/>
              <a:gd name="connsiteX94" fmla="*/ 1521619 w 1917809"/>
              <a:gd name="connsiteY94" fmla="*/ 506612 h 845875"/>
              <a:gd name="connsiteX95" fmla="*/ 1514475 w 1917809"/>
              <a:gd name="connsiteY95" fmla="*/ 504231 h 845875"/>
              <a:gd name="connsiteX96" fmla="*/ 1502569 w 1917809"/>
              <a:gd name="connsiteY96" fmla="*/ 492325 h 845875"/>
              <a:gd name="connsiteX97" fmla="*/ 1490662 w 1917809"/>
              <a:gd name="connsiteY97" fmla="*/ 478037 h 845875"/>
              <a:gd name="connsiteX98" fmla="*/ 1469231 w 1917809"/>
              <a:gd name="connsiteY98" fmla="*/ 468512 h 845875"/>
              <a:gd name="connsiteX99" fmla="*/ 1231106 w 1917809"/>
              <a:gd name="connsiteY99" fmla="*/ 466131 h 845875"/>
              <a:gd name="connsiteX100" fmla="*/ 1031081 w 1917809"/>
              <a:gd name="connsiteY100" fmla="*/ 456606 h 845875"/>
              <a:gd name="connsiteX101" fmla="*/ 840581 w 1917809"/>
              <a:gd name="connsiteY101" fmla="*/ 454225 h 845875"/>
              <a:gd name="connsiteX102" fmla="*/ 750094 w 1917809"/>
              <a:gd name="connsiteY102" fmla="*/ 451843 h 845875"/>
              <a:gd name="connsiteX103" fmla="*/ 500063 w 1917809"/>
              <a:gd name="connsiteY103" fmla="*/ 458987 h 845875"/>
              <a:gd name="connsiteX104" fmla="*/ 347662 w 1917809"/>
              <a:gd name="connsiteY104" fmla="*/ 478037 h 845875"/>
              <a:gd name="connsiteX105" fmla="*/ 250031 w 1917809"/>
              <a:gd name="connsiteY105" fmla="*/ 508993 h 845875"/>
              <a:gd name="connsiteX106" fmla="*/ 185737 w 1917809"/>
              <a:gd name="connsiteY106" fmla="*/ 542331 h 845875"/>
              <a:gd name="connsiteX0" fmla="*/ 185737 w 1917809"/>
              <a:gd name="connsiteY0" fmla="*/ 542331 h 846869"/>
              <a:gd name="connsiteX1" fmla="*/ 128586 w 1917809"/>
              <a:gd name="connsiteY1" fmla="*/ 582813 h 846869"/>
              <a:gd name="connsiteX2" fmla="*/ 85726 w 1917809"/>
              <a:gd name="connsiteY2" fmla="*/ 601862 h 846869"/>
              <a:gd name="connsiteX3" fmla="*/ 11906 w 1917809"/>
              <a:gd name="connsiteY3" fmla="*/ 628056 h 846869"/>
              <a:gd name="connsiteX4" fmla="*/ 33337 w 1917809"/>
              <a:gd name="connsiteY4" fmla="*/ 566143 h 846869"/>
              <a:gd name="connsiteX5" fmla="*/ 0 w 1917809"/>
              <a:gd name="connsiteY5" fmla="*/ 520899 h 846869"/>
              <a:gd name="connsiteX6" fmla="*/ 42863 w 1917809"/>
              <a:gd name="connsiteY6" fmla="*/ 418508 h 846869"/>
              <a:gd name="connsiteX7" fmla="*/ 2381 w 1917809"/>
              <a:gd name="connsiteY7" fmla="*/ 354212 h 846869"/>
              <a:gd name="connsiteX8" fmla="*/ 83343 w 1917809"/>
              <a:gd name="connsiteY8" fmla="*/ 351830 h 846869"/>
              <a:gd name="connsiteX9" fmla="*/ 152401 w 1917809"/>
              <a:gd name="connsiteY9" fmla="*/ 368500 h 846869"/>
              <a:gd name="connsiteX10" fmla="*/ 269081 w 1917809"/>
              <a:gd name="connsiteY10" fmla="*/ 380405 h 846869"/>
              <a:gd name="connsiteX11" fmla="*/ 369094 w 1917809"/>
              <a:gd name="connsiteY11" fmla="*/ 385168 h 846869"/>
              <a:gd name="connsiteX12" fmla="*/ 652463 w 1917809"/>
              <a:gd name="connsiteY12" fmla="*/ 380406 h 846869"/>
              <a:gd name="connsiteX13" fmla="*/ 1042987 w 1917809"/>
              <a:gd name="connsiteY13" fmla="*/ 375644 h 846869"/>
              <a:gd name="connsiteX14" fmla="*/ 1345406 w 1917809"/>
              <a:gd name="connsiteY14" fmla="*/ 378025 h 846869"/>
              <a:gd name="connsiteX15" fmla="*/ 1466850 w 1917809"/>
              <a:gd name="connsiteY15" fmla="*/ 370881 h 846869"/>
              <a:gd name="connsiteX16" fmla="*/ 1531143 w 1917809"/>
              <a:gd name="connsiteY16" fmla="*/ 294682 h 846869"/>
              <a:gd name="connsiteX17" fmla="*/ 1557337 w 1917809"/>
              <a:gd name="connsiteY17" fmla="*/ 230388 h 846869"/>
              <a:gd name="connsiteX18" fmla="*/ 1581150 w 1917809"/>
              <a:gd name="connsiteY18" fmla="*/ 173237 h 846869"/>
              <a:gd name="connsiteX19" fmla="*/ 1595437 w 1917809"/>
              <a:gd name="connsiteY19" fmla="*/ 113706 h 846869"/>
              <a:gd name="connsiteX20" fmla="*/ 1590675 w 1917809"/>
              <a:gd name="connsiteY20" fmla="*/ 85131 h 846869"/>
              <a:gd name="connsiteX21" fmla="*/ 1562100 w 1917809"/>
              <a:gd name="connsiteY21" fmla="*/ 63700 h 846869"/>
              <a:gd name="connsiteX22" fmla="*/ 1533526 w 1917809"/>
              <a:gd name="connsiteY22" fmla="*/ 35124 h 846869"/>
              <a:gd name="connsiteX23" fmla="*/ 1540668 w 1917809"/>
              <a:gd name="connsiteY23" fmla="*/ 4168 h 846869"/>
              <a:gd name="connsiteX24" fmla="*/ 1566862 w 1917809"/>
              <a:gd name="connsiteY24" fmla="*/ 1787 h 846869"/>
              <a:gd name="connsiteX25" fmla="*/ 1600200 w 1917809"/>
              <a:gd name="connsiteY25" fmla="*/ 13693 h 846869"/>
              <a:gd name="connsiteX26" fmla="*/ 1643062 w 1917809"/>
              <a:gd name="connsiteY26" fmla="*/ 27981 h 846869"/>
              <a:gd name="connsiteX27" fmla="*/ 1688306 w 1917809"/>
              <a:gd name="connsiteY27" fmla="*/ 32743 h 846869"/>
              <a:gd name="connsiteX28" fmla="*/ 1716881 w 1917809"/>
              <a:gd name="connsiteY28" fmla="*/ 42268 h 846869"/>
              <a:gd name="connsiteX29" fmla="*/ 1731169 w 1917809"/>
              <a:gd name="connsiteY29" fmla="*/ 61319 h 846869"/>
              <a:gd name="connsiteX30" fmla="*/ 1697831 w 1917809"/>
              <a:gd name="connsiteY30" fmla="*/ 87512 h 846869"/>
              <a:gd name="connsiteX31" fmla="*/ 1647825 w 1917809"/>
              <a:gd name="connsiteY31" fmla="*/ 120850 h 846869"/>
              <a:gd name="connsiteX32" fmla="*/ 1635919 w 1917809"/>
              <a:gd name="connsiteY32" fmla="*/ 154187 h 846869"/>
              <a:gd name="connsiteX33" fmla="*/ 1621631 w 1917809"/>
              <a:gd name="connsiteY33" fmla="*/ 204194 h 846869"/>
              <a:gd name="connsiteX34" fmla="*/ 1619251 w 1917809"/>
              <a:gd name="connsiteY34" fmla="*/ 266106 h 846869"/>
              <a:gd name="connsiteX35" fmla="*/ 1628775 w 1917809"/>
              <a:gd name="connsiteY35" fmla="*/ 332781 h 846869"/>
              <a:gd name="connsiteX36" fmla="*/ 1657350 w 1917809"/>
              <a:gd name="connsiteY36" fmla="*/ 363737 h 846869"/>
              <a:gd name="connsiteX37" fmla="*/ 1738312 w 1917809"/>
              <a:gd name="connsiteY37" fmla="*/ 368500 h 846869"/>
              <a:gd name="connsiteX38" fmla="*/ 1785937 w 1917809"/>
              <a:gd name="connsiteY38" fmla="*/ 366118 h 846869"/>
              <a:gd name="connsiteX39" fmla="*/ 1828798 w 1917809"/>
              <a:gd name="connsiteY39" fmla="*/ 344688 h 846869"/>
              <a:gd name="connsiteX40" fmla="*/ 1862137 w 1917809"/>
              <a:gd name="connsiteY40" fmla="*/ 308968 h 846869"/>
              <a:gd name="connsiteX41" fmla="*/ 1883570 w 1917809"/>
              <a:gd name="connsiteY41" fmla="*/ 280394 h 846869"/>
              <a:gd name="connsiteX42" fmla="*/ 1914525 w 1917809"/>
              <a:gd name="connsiteY42" fmla="*/ 289917 h 846869"/>
              <a:gd name="connsiteX43" fmla="*/ 1916906 w 1917809"/>
              <a:gd name="connsiteY43" fmla="*/ 318493 h 846869"/>
              <a:gd name="connsiteX44" fmla="*/ 1897857 w 1917809"/>
              <a:gd name="connsiteY44" fmla="*/ 356593 h 846869"/>
              <a:gd name="connsiteX45" fmla="*/ 1888331 w 1917809"/>
              <a:gd name="connsiteY45" fmla="*/ 387549 h 846869"/>
              <a:gd name="connsiteX46" fmla="*/ 1893094 w 1917809"/>
              <a:gd name="connsiteY46" fmla="*/ 430411 h 846869"/>
              <a:gd name="connsiteX47" fmla="*/ 1902618 w 1917809"/>
              <a:gd name="connsiteY47" fmla="*/ 473273 h 846869"/>
              <a:gd name="connsiteX48" fmla="*/ 1866899 w 1917809"/>
              <a:gd name="connsiteY48" fmla="*/ 497087 h 846869"/>
              <a:gd name="connsiteX49" fmla="*/ 1843086 w 1917809"/>
              <a:gd name="connsiteY49" fmla="*/ 463750 h 846869"/>
              <a:gd name="connsiteX50" fmla="*/ 1821657 w 1917809"/>
              <a:gd name="connsiteY50" fmla="*/ 435174 h 846869"/>
              <a:gd name="connsiteX51" fmla="*/ 1776412 w 1917809"/>
              <a:gd name="connsiteY51" fmla="*/ 418506 h 846869"/>
              <a:gd name="connsiteX52" fmla="*/ 1728787 w 1917809"/>
              <a:gd name="connsiteY52" fmla="*/ 420887 h 846869"/>
              <a:gd name="connsiteX53" fmla="*/ 1678781 w 1917809"/>
              <a:gd name="connsiteY53" fmla="*/ 430412 h 846869"/>
              <a:gd name="connsiteX54" fmla="*/ 1650206 w 1917809"/>
              <a:gd name="connsiteY54" fmla="*/ 456606 h 846869"/>
              <a:gd name="connsiteX55" fmla="*/ 1652587 w 1917809"/>
              <a:gd name="connsiteY55" fmla="*/ 518518 h 846869"/>
              <a:gd name="connsiteX56" fmla="*/ 1676400 w 1917809"/>
              <a:gd name="connsiteY56" fmla="*/ 568524 h 846869"/>
              <a:gd name="connsiteX57" fmla="*/ 1707356 w 1917809"/>
              <a:gd name="connsiteY57" fmla="*/ 613769 h 846869"/>
              <a:gd name="connsiteX58" fmla="*/ 1738312 w 1917809"/>
              <a:gd name="connsiteY58" fmla="*/ 651869 h 846869"/>
              <a:gd name="connsiteX59" fmla="*/ 1774032 w 1917809"/>
              <a:gd name="connsiteY59" fmla="*/ 668538 h 846869"/>
              <a:gd name="connsiteX60" fmla="*/ 1819275 w 1917809"/>
              <a:gd name="connsiteY60" fmla="*/ 661393 h 846869"/>
              <a:gd name="connsiteX61" fmla="*/ 1847849 w 1917809"/>
              <a:gd name="connsiteY61" fmla="*/ 649487 h 846869"/>
              <a:gd name="connsiteX62" fmla="*/ 1874044 w 1917809"/>
              <a:gd name="connsiteY62" fmla="*/ 670918 h 846869"/>
              <a:gd name="connsiteX63" fmla="*/ 1864519 w 1917809"/>
              <a:gd name="connsiteY63" fmla="*/ 692350 h 846869"/>
              <a:gd name="connsiteX64" fmla="*/ 1833562 w 1917809"/>
              <a:gd name="connsiteY64" fmla="*/ 720925 h 846869"/>
              <a:gd name="connsiteX65" fmla="*/ 1793081 w 1917809"/>
              <a:gd name="connsiteY65" fmla="*/ 735212 h 846869"/>
              <a:gd name="connsiteX66" fmla="*/ 1762125 w 1917809"/>
              <a:gd name="connsiteY66" fmla="*/ 759025 h 846869"/>
              <a:gd name="connsiteX67" fmla="*/ 1747837 w 1917809"/>
              <a:gd name="connsiteY67" fmla="*/ 794743 h 846869"/>
              <a:gd name="connsiteX68" fmla="*/ 1738314 w 1917809"/>
              <a:gd name="connsiteY68" fmla="*/ 828082 h 846869"/>
              <a:gd name="connsiteX69" fmla="*/ 1690687 w 1917809"/>
              <a:gd name="connsiteY69" fmla="*/ 844750 h 846869"/>
              <a:gd name="connsiteX70" fmla="*/ 1676400 w 1917809"/>
              <a:gd name="connsiteY70" fmla="*/ 806650 h 846869"/>
              <a:gd name="connsiteX71" fmla="*/ 1683544 w 1917809"/>
              <a:gd name="connsiteY71" fmla="*/ 778075 h 846869"/>
              <a:gd name="connsiteX72" fmla="*/ 1676400 w 1917809"/>
              <a:gd name="connsiteY72" fmla="*/ 739975 h 846869"/>
              <a:gd name="connsiteX73" fmla="*/ 1671637 w 1917809"/>
              <a:gd name="connsiteY73" fmla="*/ 725687 h 846869"/>
              <a:gd name="connsiteX74" fmla="*/ 1664494 w 1917809"/>
              <a:gd name="connsiteY74" fmla="*/ 711400 h 846869"/>
              <a:gd name="connsiteX75" fmla="*/ 1657350 w 1917809"/>
              <a:gd name="connsiteY75" fmla="*/ 706637 h 846869"/>
              <a:gd name="connsiteX76" fmla="*/ 1654969 w 1917809"/>
              <a:gd name="connsiteY76" fmla="*/ 699493 h 846869"/>
              <a:gd name="connsiteX77" fmla="*/ 1645444 w 1917809"/>
              <a:gd name="connsiteY77" fmla="*/ 685206 h 846869"/>
              <a:gd name="connsiteX78" fmla="*/ 1643062 w 1917809"/>
              <a:gd name="connsiteY78" fmla="*/ 678062 h 846869"/>
              <a:gd name="connsiteX79" fmla="*/ 1635919 w 1917809"/>
              <a:gd name="connsiteY79" fmla="*/ 673300 h 846869"/>
              <a:gd name="connsiteX80" fmla="*/ 1624012 w 1917809"/>
              <a:gd name="connsiteY80" fmla="*/ 651868 h 846869"/>
              <a:gd name="connsiteX81" fmla="*/ 1619250 w 1917809"/>
              <a:gd name="connsiteY81" fmla="*/ 644725 h 846869"/>
              <a:gd name="connsiteX82" fmla="*/ 1614487 w 1917809"/>
              <a:gd name="connsiteY82" fmla="*/ 637581 h 846869"/>
              <a:gd name="connsiteX83" fmla="*/ 1609725 w 1917809"/>
              <a:gd name="connsiteY83" fmla="*/ 620912 h 846869"/>
              <a:gd name="connsiteX84" fmla="*/ 1604962 w 1917809"/>
              <a:gd name="connsiteY84" fmla="*/ 606625 h 846869"/>
              <a:gd name="connsiteX85" fmla="*/ 1602581 w 1917809"/>
              <a:gd name="connsiteY85" fmla="*/ 599481 h 846869"/>
              <a:gd name="connsiteX86" fmla="*/ 1597819 w 1917809"/>
              <a:gd name="connsiteY86" fmla="*/ 582812 h 846869"/>
              <a:gd name="connsiteX87" fmla="*/ 1590675 w 1917809"/>
              <a:gd name="connsiteY87" fmla="*/ 575668 h 846869"/>
              <a:gd name="connsiteX88" fmla="*/ 1585912 w 1917809"/>
              <a:gd name="connsiteY88" fmla="*/ 568525 h 846869"/>
              <a:gd name="connsiteX89" fmla="*/ 1571625 w 1917809"/>
              <a:gd name="connsiteY89" fmla="*/ 559000 h 846869"/>
              <a:gd name="connsiteX90" fmla="*/ 1557337 w 1917809"/>
              <a:gd name="connsiteY90" fmla="*/ 547093 h 846869"/>
              <a:gd name="connsiteX91" fmla="*/ 1547812 w 1917809"/>
              <a:gd name="connsiteY91" fmla="*/ 537568 h 846869"/>
              <a:gd name="connsiteX92" fmla="*/ 1538287 w 1917809"/>
              <a:gd name="connsiteY92" fmla="*/ 528043 h 846869"/>
              <a:gd name="connsiteX93" fmla="*/ 1526381 w 1917809"/>
              <a:gd name="connsiteY93" fmla="*/ 513756 h 846869"/>
              <a:gd name="connsiteX94" fmla="*/ 1521619 w 1917809"/>
              <a:gd name="connsiteY94" fmla="*/ 506612 h 846869"/>
              <a:gd name="connsiteX95" fmla="*/ 1514475 w 1917809"/>
              <a:gd name="connsiteY95" fmla="*/ 504231 h 846869"/>
              <a:gd name="connsiteX96" fmla="*/ 1502569 w 1917809"/>
              <a:gd name="connsiteY96" fmla="*/ 492325 h 846869"/>
              <a:gd name="connsiteX97" fmla="*/ 1490662 w 1917809"/>
              <a:gd name="connsiteY97" fmla="*/ 478037 h 846869"/>
              <a:gd name="connsiteX98" fmla="*/ 1469231 w 1917809"/>
              <a:gd name="connsiteY98" fmla="*/ 468512 h 846869"/>
              <a:gd name="connsiteX99" fmla="*/ 1231106 w 1917809"/>
              <a:gd name="connsiteY99" fmla="*/ 466131 h 846869"/>
              <a:gd name="connsiteX100" fmla="*/ 1031081 w 1917809"/>
              <a:gd name="connsiteY100" fmla="*/ 456606 h 846869"/>
              <a:gd name="connsiteX101" fmla="*/ 840581 w 1917809"/>
              <a:gd name="connsiteY101" fmla="*/ 454225 h 846869"/>
              <a:gd name="connsiteX102" fmla="*/ 750094 w 1917809"/>
              <a:gd name="connsiteY102" fmla="*/ 451843 h 846869"/>
              <a:gd name="connsiteX103" fmla="*/ 500063 w 1917809"/>
              <a:gd name="connsiteY103" fmla="*/ 458987 h 846869"/>
              <a:gd name="connsiteX104" fmla="*/ 347662 w 1917809"/>
              <a:gd name="connsiteY104" fmla="*/ 478037 h 846869"/>
              <a:gd name="connsiteX105" fmla="*/ 250031 w 1917809"/>
              <a:gd name="connsiteY105" fmla="*/ 508993 h 846869"/>
              <a:gd name="connsiteX106" fmla="*/ 185737 w 1917809"/>
              <a:gd name="connsiteY106" fmla="*/ 542331 h 846869"/>
              <a:gd name="connsiteX0" fmla="*/ 185737 w 1917809"/>
              <a:gd name="connsiteY0" fmla="*/ 542331 h 851101"/>
              <a:gd name="connsiteX1" fmla="*/ 128586 w 1917809"/>
              <a:gd name="connsiteY1" fmla="*/ 582813 h 851101"/>
              <a:gd name="connsiteX2" fmla="*/ 85726 w 1917809"/>
              <a:gd name="connsiteY2" fmla="*/ 601862 h 851101"/>
              <a:gd name="connsiteX3" fmla="*/ 11906 w 1917809"/>
              <a:gd name="connsiteY3" fmla="*/ 628056 h 851101"/>
              <a:gd name="connsiteX4" fmla="*/ 33337 w 1917809"/>
              <a:gd name="connsiteY4" fmla="*/ 566143 h 851101"/>
              <a:gd name="connsiteX5" fmla="*/ 0 w 1917809"/>
              <a:gd name="connsiteY5" fmla="*/ 520899 h 851101"/>
              <a:gd name="connsiteX6" fmla="*/ 42863 w 1917809"/>
              <a:gd name="connsiteY6" fmla="*/ 418508 h 851101"/>
              <a:gd name="connsiteX7" fmla="*/ 2381 w 1917809"/>
              <a:gd name="connsiteY7" fmla="*/ 354212 h 851101"/>
              <a:gd name="connsiteX8" fmla="*/ 83343 w 1917809"/>
              <a:gd name="connsiteY8" fmla="*/ 351830 h 851101"/>
              <a:gd name="connsiteX9" fmla="*/ 152401 w 1917809"/>
              <a:gd name="connsiteY9" fmla="*/ 368500 h 851101"/>
              <a:gd name="connsiteX10" fmla="*/ 269081 w 1917809"/>
              <a:gd name="connsiteY10" fmla="*/ 380405 h 851101"/>
              <a:gd name="connsiteX11" fmla="*/ 369094 w 1917809"/>
              <a:gd name="connsiteY11" fmla="*/ 385168 h 851101"/>
              <a:gd name="connsiteX12" fmla="*/ 652463 w 1917809"/>
              <a:gd name="connsiteY12" fmla="*/ 380406 h 851101"/>
              <a:gd name="connsiteX13" fmla="*/ 1042987 w 1917809"/>
              <a:gd name="connsiteY13" fmla="*/ 375644 h 851101"/>
              <a:gd name="connsiteX14" fmla="*/ 1345406 w 1917809"/>
              <a:gd name="connsiteY14" fmla="*/ 378025 h 851101"/>
              <a:gd name="connsiteX15" fmla="*/ 1466850 w 1917809"/>
              <a:gd name="connsiteY15" fmla="*/ 370881 h 851101"/>
              <a:gd name="connsiteX16" fmla="*/ 1531143 w 1917809"/>
              <a:gd name="connsiteY16" fmla="*/ 294682 h 851101"/>
              <a:gd name="connsiteX17" fmla="*/ 1557337 w 1917809"/>
              <a:gd name="connsiteY17" fmla="*/ 230388 h 851101"/>
              <a:gd name="connsiteX18" fmla="*/ 1581150 w 1917809"/>
              <a:gd name="connsiteY18" fmla="*/ 173237 h 851101"/>
              <a:gd name="connsiteX19" fmla="*/ 1595437 w 1917809"/>
              <a:gd name="connsiteY19" fmla="*/ 113706 h 851101"/>
              <a:gd name="connsiteX20" fmla="*/ 1590675 w 1917809"/>
              <a:gd name="connsiteY20" fmla="*/ 85131 h 851101"/>
              <a:gd name="connsiteX21" fmla="*/ 1562100 w 1917809"/>
              <a:gd name="connsiteY21" fmla="*/ 63700 h 851101"/>
              <a:gd name="connsiteX22" fmla="*/ 1533526 w 1917809"/>
              <a:gd name="connsiteY22" fmla="*/ 35124 h 851101"/>
              <a:gd name="connsiteX23" fmla="*/ 1540668 w 1917809"/>
              <a:gd name="connsiteY23" fmla="*/ 4168 h 851101"/>
              <a:gd name="connsiteX24" fmla="*/ 1566862 w 1917809"/>
              <a:gd name="connsiteY24" fmla="*/ 1787 h 851101"/>
              <a:gd name="connsiteX25" fmla="*/ 1600200 w 1917809"/>
              <a:gd name="connsiteY25" fmla="*/ 13693 h 851101"/>
              <a:gd name="connsiteX26" fmla="*/ 1643062 w 1917809"/>
              <a:gd name="connsiteY26" fmla="*/ 27981 h 851101"/>
              <a:gd name="connsiteX27" fmla="*/ 1688306 w 1917809"/>
              <a:gd name="connsiteY27" fmla="*/ 32743 h 851101"/>
              <a:gd name="connsiteX28" fmla="*/ 1716881 w 1917809"/>
              <a:gd name="connsiteY28" fmla="*/ 42268 h 851101"/>
              <a:gd name="connsiteX29" fmla="*/ 1731169 w 1917809"/>
              <a:gd name="connsiteY29" fmla="*/ 61319 h 851101"/>
              <a:gd name="connsiteX30" fmla="*/ 1697831 w 1917809"/>
              <a:gd name="connsiteY30" fmla="*/ 87512 h 851101"/>
              <a:gd name="connsiteX31" fmla="*/ 1647825 w 1917809"/>
              <a:gd name="connsiteY31" fmla="*/ 120850 h 851101"/>
              <a:gd name="connsiteX32" fmla="*/ 1635919 w 1917809"/>
              <a:gd name="connsiteY32" fmla="*/ 154187 h 851101"/>
              <a:gd name="connsiteX33" fmla="*/ 1621631 w 1917809"/>
              <a:gd name="connsiteY33" fmla="*/ 204194 h 851101"/>
              <a:gd name="connsiteX34" fmla="*/ 1619251 w 1917809"/>
              <a:gd name="connsiteY34" fmla="*/ 266106 h 851101"/>
              <a:gd name="connsiteX35" fmla="*/ 1628775 w 1917809"/>
              <a:gd name="connsiteY35" fmla="*/ 332781 h 851101"/>
              <a:gd name="connsiteX36" fmla="*/ 1657350 w 1917809"/>
              <a:gd name="connsiteY36" fmla="*/ 363737 h 851101"/>
              <a:gd name="connsiteX37" fmla="*/ 1738312 w 1917809"/>
              <a:gd name="connsiteY37" fmla="*/ 368500 h 851101"/>
              <a:gd name="connsiteX38" fmla="*/ 1785937 w 1917809"/>
              <a:gd name="connsiteY38" fmla="*/ 366118 h 851101"/>
              <a:gd name="connsiteX39" fmla="*/ 1828798 w 1917809"/>
              <a:gd name="connsiteY39" fmla="*/ 344688 h 851101"/>
              <a:gd name="connsiteX40" fmla="*/ 1862137 w 1917809"/>
              <a:gd name="connsiteY40" fmla="*/ 308968 h 851101"/>
              <a:gd name="connsiteX41" fmla="*/ 1883570 w 1917809"/>
              <a:gd name="connsiteY41" fmla="*/ 280394 h 851101"/>
              <a:gd name="connsiteX42" fmla="*/ 1914525 w 1917809"/>
              <a:gd name="connsiteY42" fmla="*/ 289917 h 851101"/>
              <a:gd name="connsiteX43" fmla="*/ 1916906 w 1917809"/>
              <a:gd name="connsiteY43" fmla="*/ 318493 h 851101"/>
              <a:gd name="connsiteX44" fmla="*/ 1897857 w 1917809"/>
              <a:gd name="connsiteY44" fmla="*/ 356593 h 851101"/>
              <a:gd name="connsiteX45" fmla="*/ 1888331 w 1917809"/>
              <a:gd name="connsiteY45" fmla="*/ 387549 h 851101"/>
              <a:gd name="connsiteX46" fmla="*/ 1893094 w 1917809"/>
              <a:gd name="connsiteY46" fmla="*/ 430411 h 851101"/>
              <a:gd name="connsiteX47" fmla="*/ 1902618 w 1917809"/>
              <a:gd name="connsiteY47" fmla="*/ 473273 h 851101"/>
              <a:gd name="connsiteX48" fmla="*/ 1866899 w 1917809"/>
              <a:gd name="connsiteY48" fmla="*/ 497087 h 851101"/>
              <a:gd name="connsiteX49" fmla="*/ 1843086 w 1917809"/>
              <a:gd name="connsiteY49" fmla="*/ 463750 h 851101"/>
              <a:gd name="connsiteX50" fmla="*/ 1821657 w 1917809"/>
              <a:gd name="connsiteY50" fmla="*/ 435174 h 851101"/>
              <a:gd name="connsiteX51" fmla="*/ 1776412 w 1917809"/>
              <a:gd name="connsiteY51" fmla="*/ 418506 h 851101"/>
              <a:gd name="connsiteX52" fmla="*/ 1728787 w 1917809"/>
              <a:gd name="connsiteY52" fmla="*/ 420887 h 851101"/>
              <a:gd name="connsiteX53" fmla="*/ 1678781 w 1917809"/>
              <a:gd name="connsiteY53" fmla="*/ 430412 h 851101"/>
              <a:gd name="connsiteX54" fmla="*/ 1650206 w 1917809"/>
              <a:gd name="connsiteY54" fmla="*/ 456606 h 851101"/>
              <a:gd name="connsiteX55" fmla="*/ 1652587 w 1917809"/>
              <a:gd name="connsiteY55" fmla="*/ 518518 h 851101"/>
              <a:gd name="connsiteX56" fmla="*/ 1676400 w 1917809"/>
              <a:gd name="connsiteY56" fmla="*/ 568524 h 851101"/>
              <a:gd name="connsiteX57" fmla="*/ 1707356 w 1917809"/>
              <a:gd name="connsiteY57" fmla="*/ 613769 h 851101"/>
              <a:gd name="connsiteX58" fmla="*/ 1738312 w 1917809"/>
              <a:gd name="connsiteY58" fmla="*/ 651869 h 851101"/>
              <a:gd name="connsiteX59" fmla="*/ 1774032 w 1917809"/>
              <a:gd name="connsiteY59" fmla="*/ 668538 h 851101"/>
              <a:gd name="connsiteX60" fmla="*/ 1819275 w 1917809"/>
              <a:gd name="connsiteY60" fmla="*/ 661393 h 851101"/>
              <a:gd name="connsiteX61" fmla="*/ 1847849 w 1917809"/>
              <a:gd name="connsiteY61" fmla="*/ 649487 h 851101"/>
              <a:gd name="connsiteX62" fmla="*/ 1874044 w 1917809"/>
              <a:gd name="connsiteY62" fmla="*/ 670918 h 851101"/>
              <a:gd name="connsiteX63" fmla="*/ 1864519 w 1917809"/>
              <a:gd name="connsiteY63" fmla="*/ 692350 h 851101"/>
              <a:gd name="connsiteX64" fmla="*/ 1833562 w 1917809"/>
              <a:gd name="connsiteY64" fmla="*/ 720925 h 851101"/>
              <a:gd name="connsiteX65" fmla="*/ 1793081 w 1917809"/>
              <a:gd name="connsiteY65" fmla="*/ 735212 h 851101"/>
              <a:gd name="connsiteX66" fmla="*/ 1762125 w 1917809"/>
              <a:gd name="connsiteY66" fmla="*/ 759025 h 851101"/>
              <a:gd name="connsiteX67" fmla="*/ 1747837 w 1917809"/>
              <a:gd name="connsiteY67" fmla="*/ 794743 h 851101"/>
              <a:gd name="connsiteX68" fmla="*/ 1738314 w 1917809"/>
              <a:gd name="connsiteY68" fmla="*/ 828082 h 851101"/>
              <a:gd name="connsiteX69" fmla="*/ 1704974 w 1917809"/>
              <a:gd name="connsiteY69" fmla="*/ 849513 h 851101"/>
              <a:gd name="connsiteX70" fmla="*/ 1676400 w 1917809"/>
              <a:gd name="connsiteY70" fmla="*/ 806650 h 851101"/>
              <a:gd name="connsiteX71" fmla="*/ 1683544 w 1917809"/>
              <a:gd name="connsiteY71" fmla="*/ 778075 h 851101"/>
              <a:gd name="connsiteX72" fmla="*/ 1676400 w 1917809"/>
              <a:gd name="connsiteY72" fmla="*/ 739975 h 851101"/>
              <a:gd name="connsiteX73" fmla="*/ 1671637 w 1917809"/>
              <a:gd name="connsiteY73" fmla="*/ 725687 h 851101"/>
              <a:gd name="connsiteX74" fmla="*/ 1664494 w 1917809"/>
              <a:gd name="connsiteY74" fmla="*/ 711400 h 851101"/>
              <a:gd name="connsiteX75" fmla="*/ 1657350 w 1917809"/>
              <a:gd name="connsiteY75" fmla="*/ 706637 h 851101"/>
              <a:gd name="connsiteX76" fmla="*/ 1654969 w 1917809"/>
              <a:gd name="connsiteY76" fmla="*/ 699493 h 851101"/>
              <a:gd name="connsiteX77" fmla="*/ 1645444 w 1917809"/>
              <a:gd name="connsiteY77" fmla="*/ 685206 h 851101"/>
              <a:gd name="connsiteX78" fmla="*/ 1643062 w 1917809"/>
              <a:gd name="connsiteY78" fmla="*/ 678062 h 851101"/>
              <a:gd name="connsiteX79" fmla="*/ 1635919 w 1917809"/>
              <a:gd name="connsiteY79" fmla="*/ 673300 h 851101"/>
              <a:gd name="connsiteX80" fmla="*/ 1624012 w 1917809"/>
              <a:gd name="connsiteY80" fmla="*/ 651868 h 851101"/>
              <a:gd name="connsiteX81" fmla="*/ 1619250 w 1917809"/>
              <a:gd name="connsiteY81" fmla="*/ 644725 h 851101"/>
              <a:gd name="connsiteX82" fmla="*/ 1614487 w 1917809"/>
              <a:gd name="connsiteY82" fmla="*/ 637581 h 851101"/>
              <a:gd name="connsiteX83" fmla="*/ 1609725 w 1917809"/>
              <a:gd name="connsiteY83" fmla="*/ 620912 h 851101"/>
              <a:gd name="connsiteX84" fmla="*/ 1604962 w 1917809"/>
              <a:gd name="connsiteY84" fmla="*/ 606625 h 851101"/>
              <a:gd name="connsiteX85" fmla="*/ 1602581 w 1917809"/>
              <a:gd name="connsiteY85" fmla="*/ 599481 h 851101"/>
              <a:gd name="connsiteX86" fmla="*/ 1597819 w 1917809"/>
              <a:gd name="connsiteY86" fmla="*/ 582812 h 851101"/>
              <a:gd name="connsiteX87" fmla="*/ 1590675 w 1917809"/>
              <a:gd name="connsiteY87" fmla="*/ 575668 h 851101"/>
              <a:gd name="connsiteX88" fmla="*/ 1585912 w 1917809"/>
              <a:gd name="connsiteY88" fmla="*/ 568525 h 851101"/>
              <a:gd name="connsiteX89" fmla="*/ 1571625 w 1917809"/>
              <a:gd name="connsiteY89" fmla="*/ 559000 h 851101"/>
              <a:gd name="connsiteX90" fmla="*/ 1557337 w 1917809"/>
              <a:gd name="connsiteY90" fmla="*/ 547093 h 851101"/>
              <a:gd name="connsiteX91" fmla="*/ 1547812 w 1917809"/>
              <a:gd name="connsiteY91" fmla="*/ 537568 h 851101"/>
              <a:gd name="connsiteX92" fmla="*/ 1538287 w 1917809"/>
              <a:gd name="connsiteY92" fmla="*/ 528043 h 851101"/>
              <a:gd name="connsiteX93" fmla="*/ 1526381 w 1917809"/>
              <a:gd name="connsiteY93" fmla="*/ 513756 h 851101"/>
              <a:gd name="connsiteX94" fmla="*/ 1521619 w 1917809"/>
              <a:gd name="connsiteY94" fmla="*/ 506612 h 851101"/>
              <a:gd name="connsiteX95" fmla="*/ 1514475 w 1917809"/>
              <a:gd name="connsiteY95" fmla="*/ 504231 h 851101"/>
              <a:gd name="connsiteX96" fmla="*/ 1502569 w 1917809"/>
              <a:gd name="connsiteY96" fmla="*/ 492325 h 851101"/>
              <a:gd name="connsiteX97" fmla="*/ 1490662 w 1917809"/>
              <a:gd name="connsiteY97" fmla="*/ 478037 h 851101"/>
              <a:gd name="connsiteX98" fmla="*/ 1469231 w 1917809"/>
              <a:gd name="connsiteY98" fmla="*/ 468512 h 851101"/>
              <a:gd name="connsiteX99" fmla="*/ 1231106 w 1917809"/>
              <a:gd name="connsiteY99" fmla="*/ 466131 h 851101"/>
              <a:gd name="connsiteX100" fmla="*/ 1031081 w 1917809"/>
              <a:gd name="connsiteY100" fmla="*/ 456606 h 851101"/>
              <a:gd name="connsiteX101" fmla="*/ 840581 w 1917809"/>
              <a:gd name="connsiteY101" fmla="*/ 454225 h 851101"/>
              <a:gd name="connsiteX102" fmla="*/ 750094 w 1917809"/>
              <a:gd name="connsiteY102" fmla="*/ 451843 h 851101"/>
              <a:gd name="connsiteX103" fmla="*/ 500063 w 1917809"/>
              <a:gd name="connsiteY103" fmla="*/ 458987 h 851101"/>
              <a:gd name="connsiteX104" fmla="*/ 347662 w 1917809"/>
              <a:gd name="connsiteY104" fmla="*/ 478037 h 851101"/>
              <a:gd name="connsiteX105" fmla="*/ 250031 w 1917809"/>
              <a:gd name="connsiteY105" fmla="*/ 508993 h 851101"/>
              <a:gd name="connsiteX106" fmla="*/ 185737 w 1917809"/>
              <a:gd name="connsiteY106" fmla="*/ 542331 h 851101"/>
              <a:gd name="connsiteX0" fmla="*/ 185737 w 1917809"/>
              <a:gd name="connsiteY0" fmla="*/ 542331 h 848951"/>
              <a:gd name="connsiteX1" fmla="*/ 128586 w 1917809"/>
              <a:gd name="connsiteY1" fmla="*/ 582813 h 848951"/>
              <a:gd name="connsiteX2" fmla="*/ 85726 w 1917809"/>
              <a:gd name="connsiteY2" fmla="*/ 601862 h 848951"/>
              <a:gd name="connsiteX3" fmla="*/ 11906 w 1917809"/>
              <a:gd name="connsiteY3" fmla="*/ 628056 h 848951"/>
              <a:gd name="connsiteX4" fmla="*/ 33337 w 1917809"/>
              <a:gd name="connsiteY4" fmla="*/ 566143 h 848951"/>
              <a:gd name="connsiteX5" fmla="*/ 0 w 1917809"/>
              <a:gd name="connsiteY5" fmla="*/ 520899 h 848951"/>
              <a:gd name="connsiteX6" fmla="*/ 42863 w 1917809"/>
              <a:gd name="connsiteY6" fmla="*/ 418508 h 848951"/>
              <a:gd name="connsiteX7" fmla="*/ 2381 w 1917809"/>
              <a:gd name="connsiteY7" fmla="*/ 354212 h 848951"/>
              <a:gd name="connsiteX8" fmla="*/ 83343 w 1917809"/>
              <a:gd name="connsiteY8" fmla="*/ 351830 h 848951"/>
              <a:gd name="connsiteX9" fmla="*/ 152401 w 1917809"/>
              <a:gd name="connsiteY9" fmla="*/ 368500 h 848951"/>
              <a:gd name="connsiteX10" fmla="*/ 269081 w 1917809"/>
              <a:gd name="connsiteY10" fmla="*/ 380405 h 848951"/>
              <a:gd name="connsiteX11" fmla="*/ 369094 w 1917809"/>
              <a:gd name="connsiteY11" fmla="*/ 385168 h 848951"/>
              <a:gd name="connsiteX12" fmla="*/ 652463 w 1917809"/>
              <a:gd name="connsiteY12" fmla="*/ 380406 h 848951"/>
              <a:gd name="connsiteX13" fmla="*/ 1042987 w 1917809"/>
              <a:gd name="connsiteY13" fmla="*/ 375644 h 848951"/>
              <a:gd name="connsiteX14" fmla="*/ 1345406 w 1917809"/>
              <a:gd name="connsiteY14" fmla="*/ 378025 h 848951"/>
              <a:gd name="connsiteX15" fmla="*/ 1466850 w 1917809"/>
              <a:gd name="connsiteY15" fmla="*/ 370881 h 848951"/>
              <a:gd name="connsiteX16" fmla="*/ 1531143 w 1917809"/>
              <a:gd name="connsiteY16" fmla="*/ 294682 h 848951"/>
              <a:gd name="connsiteX17" fmla="*/ 1557337 w 1917809"/>
              <a:gd name="connsiteY17" fmla="*/ 230388 h 848951"/>
              <a:gd name="connsiteX18" fmla="*/ 1581150 w 1917809"/>
              <a:gd name="connsiteY18" fmla="*/ 173237 h 848951"/>
              <a:gd name="connsiteX19" fmla="*/ 1595437 w 1917809"/>
              <a:gd name="connsiteY19" fmla="*/ 113706 h 848951"/>
              <a:gd name="connsiteX20" fmla="*/ 1590675 w 1917809"/>
              <a:gd name="connsiteY20" fmla="*/ 85131 h 848951"/>
              <a:gd name="connsiteX21" fmla="*/ 1562100 w 1917809"/>
              <a:gd name="connsiteY21" fmla="*/ 63700 h 848951"/>
              <a:gd name="connsiteX22" fmla="*/ 1533526 w 1917809"/>
              <a:gd name="connsiteY22" fmla="*/ 35124 h 848951"/>
              <a:gd name="connsiteX23" fmla="*/ 1540668 w 1917809"/>
              <a:gd name="connsiteY23" fmla="*/ 4168 h 848951"/>
              <a:gd name="connsiteX24" fmla="*/ 1566862 w 1917809"/>
              <a:gd name="connsiteY24" fmla="*/ 1787 h 848951"/>
              <a:gd name="connsiteX25" fmla="*/ 1600200 w 1917809"/>
              <a:gd name="connsiteY25" fmla="*/ 13693 h 848951"/>
              <a:gd name="connsiteX26" fmla="*/ 1643062 w 1917809"/>
              <a:gd name="connsiteY26" fmla="*/ 27981 h 848951"/>
              <a:gd name="connsiteX27" fmla="*/ 1688306 w 1917809"/>
              <a:gd name="connsiteY27" fmla="*/ 32743 h 848951"/>
              <a:gd name="connsiteX28" fmla="*/ 1716881 w 1917809"/>
              <a:gd name="connsiteY28" fmla="*/ 42268 h 848951"/>
              <a:gd name="connsiteX29" fmla="*/ 1731169 w 1917809"/>
              <a:gd name="connsiteY29" fmla="*/ 61319 h 848951"/>
              <a:gd name="connsiteX30" fmla="*/ 1697831 w 1917809"/>
              <a:gd name="connsiteY30" fmla="*/ 87512 h 848951"/>
              <a:gd name="connsiteX31" fmla="*/ 1647825 w 1917809"/>
              <a:gd name="connsiteY31" fmla="*/ 120850 h 848951"/>
              <a:gd name="connsiteX32" fmla="*/ 1635919 w 1917809"/>
              <a:gd name="connsiteY32" fmla="*/ 154187 h 848951"/>
              <a:gd name="connsiteX33" fmla="*/ 1621631 w 1917809"/>
              <a:gd name="connsiteY33" fmla="*/ 204194 h 848951"/>
              <a:gd name="connsiteX34" fmla="*/ 1619251 w 1917809"/>
              <a:gd name="connsiteY34" fmla="*/ 266106 h 848951"/>
              <a:gd name="connsiteX35" fmla="*/ 1628775 w 1917809"/>
              <a:gd name="connsiteY35" fmla="*/ 332781 h 848951"/>
              <a:gd name="connsiteX36" fmla="*/ 1657350 w 1917809"/>
              <a:gd name="connsiteY36" fmla="*/ 363737 h 848951"/>
              <a:gd name="connsiteX37" fmla="*/ 1738312 w 1917809"/>
              <a:gd name="connsiteY37" fmla="*/ 368500 h 848951"/>
              <a:gd name="connsiteX38" fmla="*/ 1785937 w 1917809"/>
              <a:gd name="connsiteY38" fmla="*/ 366118 h 848951"/>
              <a:gd name="connsiteX39" fmla="*/ 1828798 w 1917809"/>
              <a:gd name="connsiteY39" fmla="*/ 344688 h 848951"/>
              <a:gd name="connsiteX40" fmla="*/ 1862137 w 1917809"/>
              <a:gd name="connsiteY40" fmla="*/ 308968 h 848951"/>
              <a:gd name="connsiteX41" fmla="*/ 1883570 w 1917809"/>
              <a:gd name="connsiteY41" fmla="*/ 280394 h 848951"/>
              <a:gd name="connsiteX42" fmla="*/ 1914525 w 1917809"/>
              <a:gd name="connsiteY42" fmla="*/ 289917 h 848951"/>
              <a:gd name="connsiteX43" fmla="*/ 1916906 w 1917809"/>
              <a:gd name="connsiteY43" fmla="*/ 318493 h 848951"/>
              <a:gd name="connsiteX44" fmla="*/ 1897857 w 1917809"/>
              <a:gd name="connsiteY44" fmla="*/ 356593 h 848951"/>
              <a:gd name="connsiteX45" fmla="*/ 1888331 w 1917809"/>
              <a:gd name="connsiteY45" fmla="*/ 387549 h 848951"/>
              <a:gd name="connsiteX46" fmla="*/ 1893094 w 1917809"/>
              <a:gd name="connsiteY46" fmla="*/ 430411 h 848951"/>
              <a:gd name="connsiteX47" fmla="*/ 1902618 w 1917809"/>
              <a:gd name="connsiteY47" fmla="*/ 473273 h 848951"/>
              <a:gd name="connsiteX48" fmla="*/ 1866899 w 1917809"/>
              <a:gd name="connsiteY48" fmla="*/ 497087 h 848951"/>
              <a:gd name="connsiteX49" fmla="*/ 1843086 w 1917809"/>
              <a:gd name="connsiteY49" fmla="*/ 463750 h 848951"/>
              <a:gd name="connsiteX50" fmla="*/ 1821657 w 1917809"/>
              <a:gd name="connsiteY50" fmla="*/ 435174 h 848951"/>
              <a:gd name="connsiteX51" fmla="*/ 1776412 w 1917809"/>
              <a:gd name="connsiteY51" fmla="*/ 418506 h 848951"/>
              <a:gd name="connsiteX52" fmla="*/ 1728787 w 1917809"/>
              <a:gd name="connsiteY52" fmla="*/ 420887 h 848951"/>
              <a:gd name="connsiteX53" fmla="*/ 1678781 w 1917809"/>
              <a:gd name="connsiteY53" fmla="*/ 430412 h 848951"/>
              <a:gd name="connsiteX54" fmla="*/ 1650206 w 1917809"/>
              <a:gd name="connsiteY54" fmla="*/ 456606 h 848951"/>
              <a:gd name="connsiteX55" fmla="*/ 1652587 w 1917809"/>
              <a:gd name="connsiteY55" fmla="*/ 518518 h 848951"/>
              <a:gd name="connsiteX56" fmla="*/ 1676400 w 1917809"/>
              <a:gd name="connsiteY56" fmla="*/ 568524 h 848951"/>
              <a:gd name="connsiteX57" fmla="*/ 1707356 w 1917809"/>
              <a:gd name="connsiteY57" fmla="*/ 613769 h 848951"/>
              <a:gd name="connsiteX58" fmla="*/ 1738312 w 1917809"/>
              <a:gd name="connsiteY58" fmla="*/ 651869 h 848951"/>
              <a:gd name="connsiteX59" fmla="*/ 1774032 w 1917809"/>
              <a:gd name="connsiteY59" fmla="*/ 668538 h 848951"/>
              <a:gd name="connsiteX60" fmla="*/ 1819275 w 1917809"/>
              <a:gd name="connsiteY60" fmla="*/ 661393 h 848951"/>
              <a:gd name="connsiteX61" fmla="*/ 1847849 w 1917809"/>
              <a:gd name="connsiteY61" fmla="*/ 649487 h 848951"/>
              <a:gd name="connsiteX62" fmla="*/ 1874044 w 1917809"/>
              <a:gd name="connsiteY62" fmla="*/ 670918 h 848951"/>
              <a:gd name="connsiteX63" fmla="*/ 1864519 w 1917809"/>
              <a:gd name="connsiteY63" fmla="*/ 692350 h 848951"/>
              <a:gd name="connsiteX64" fmla="*/ 1833562 w 1917809"/>
              <a:gd name="connsiteY64" fmla="*/ 720925 h 848951"/>
              <a:gd name="connsiteX65" fmla="*/ 1793081 w 1917809"/>
              <a:gd name="connsiteY65" fmla="*/ 735212 h 848951"/>
              <a:gd name="connsiteX66" fmla="*/ 1762125 w 1917809"/>
              <a:gd name="connsiteY66" fmla="*/ 759025 h 848951"/>
              <a:gd name="connsiteX67" fmla="*/ 1747837 w 1917809"/>
              <a:gd name="connsiteY67" fmla="*/ 794743 h 848951"/>
              <a:gd name="connsiteX68" fmla="*/ 1738314 w 1917809"/>
              <a:gd name="connsiteY68" fmla="*/ 828082 h 848951"/>
              <a:gd name="connsiteX69" fmla="*/ 1697830 w 1917809"/>
              <a:gd name="connsiteY69" fmla="*/ 847131 h 848951"/>
              <a:gd name="connsiteX70" fmla="*/ 1676400 w 1917809"/>
              <a:gd name="connsiteY70" fmla="*/ 806650 h 848951"/>
              <a:gd name="connsiteX71" fmla="*/ 1683544 w 1917809"/>
              <a:gd name="connsiteY71" fmla="*/ 778075 h 848951"/>
              <a:gd name="connsiteX72" fmla="*/ 1676400 w 1917809"/>
              <a:gd name="connsiteY72" fmla="*/ 739975 h 848951"/>
              <a:gd name="connsiteX73" fmla="*/ 1671637 w 1917809"/>
              <a:gd name="connsiteY73" fmla="*/ 725687 h 848951"/>
              <a:gd name="connsiteX74" fmla="*/ 1664494 w 1917809"/>
              <a:gd name="connsiteY74" fmla="*/ 711400 h 848951"/>
              <a:gd name="connsiteX75" fmla="*/ 1657350 w 1917809"/>
              <a:gd name="connsiteY75" fmla="*/ 706637 h 848951"/>
              <a:gd name="connsiteX76" fmla="*/ 1654969 w 1917809"/>
              <a:gd name="connsiteY76" fmla="*/ 699493 h 848951"/>
              <a:gd name="connsiteX77" fmla="*/ 1645444 w 1917809"/>
              <a:gd name="connsiteY77" fmla="*/ 685206 h 848951"/>
              <a:gd name="connsiteX78" fmla="*/ 1643062 w 1917809"/>
              <a:gd name="connsiteY78" fmla="*/ 678062 h 848951"/>
              <a:gd name="connsiteX79" fmla="*/ 1635919 w 1917809"/>
              <a:gd name="connsiteY79" fmla="*/ 673300 h 848951"/>
              <a:gd name="connsiteX80" fmla="*/ 1624012 w 1917809"/>
              <a:gd name="connsiteY80" fmla="*/ 651868 h 848951"/>
              <a:gd name="connsiteX81" fmla="*/ 1619250 w 1917809"/>
              <a:gd name="connsiteY81" fmla="*/ 644725 h 848951"/>
              <a:gd name="connsiteX82" fmla="*/ 1614487 w 1917809"/>
              <a:gd name="connsiteY82" fmla="*/ 637581 h 848951"/>
              <a:gd name="connsiteX83" fmla="*/ 1609725 w 1917809"/>
              <a:gd name="connsiteY83" fmla="*/ 620912 h 848951"/>
              <a:gd name="connsiteX84" fmla="*/ 1604962 w 1917809"/>
              <a:gd name="connsiteY84" fmla="*/ 606625 h 848951"/>
              <a:gd name="connsiteX85" fmla="*/ 1602581 w 1917809"/>
              <a:gd name="connsiteY85" fmla="*/ 599481 h 848951"/>
              <a:gd name="connsiteX86" fmla="*/ 1597819 w 1917809"/>
              <a:gd name="connsiteY86" fmla="*/ 582812 h 848951"/>
              <a:gd name="connsiteX87" fmla="*/ 1590675 w 1917809"/>
              <a:gd name="connsiteY87" fmla="*/ 575668 h 848951"/>
              <a:gd name="connsiteX88" fmla="*/ 1585912 w 1917809"/>
              <a:gd name="connsiteY88" fmla="*/ 568525 h 848951"/>
              <a:gd name="connsiteX89" fmla="*/ 1571625 w 1917809"/>
              <a:gd name="connsiteY89" fmla="*/ 559000 h 848951"/>
              <a:gd name="connsiteX90" fmla="*/ 1557337 w 1917809"/>
              <a:gd name="connsiteY90" fmla="*/ 547093 h 848951"/>
              <a:gd name="connsiteX91" fmla="*/ 1547812 w 1917809"/>
              <a:gd name="connsiteY91" fmla="*/ 537568 h 848951"/>
              <a:gd name="connsiteX92" fmla="*/ 1538287 w 1917809"/>
              <a:gd name="connsiteY92" fmla="*/ 528043 h 848951"/>
              <a:gd name="connsiteX93" fmla="*/ 1526381 w 1917809"/>
              <a:gd name="connsiteY93" fmla="*/ 513756 h 848951"/>
              <a:gd name="connsiteX94" fmla="*/ 1521619 w 1917809"/>
              <a:gd name="connsiteY94" fmla="*/ 506612 h 848951"/>
              <a:gd name="connsiteX95" fmla="*/ 1514475 w 1917809"/>
              <a:gd name="connsiteY95" fmla="*/ 504231 h 848951"/>
              <a:gd name="connsiteX96" fmla="*/ 1502569 w 1917809"/>
              <a:gd name="connsiteY96" fmla="*/ 492325 h 848951"/>
              <a:gd name="connsiteX97" fmla="*/ 1490662 w 1917809"/>
              <a:gd name="connsiteY97" fmla="*/ 478037 h 848951"/>
              <a:gd name="connsiteX98" fmla="*/ 1469231 w 1917809"/>
              <a:gd name="connsiteY98" fmla="*/ 468512 h 848951"/>
              <a:gd name="connsiteX99" fmla="*/ 1231106 w 1917809"/>
              <a:gd name="connsiteY99" fmla="*/ 466131 h 848951"/>
              <a:gd name="connsiteX100" fmla="*/ 1031081 w 1917809"/>
              <a:gd name="connsiteY100" fmla="*/ 456606 h 848951"/>
              <a:gd name="connsiteX101" fmla="*/ 840581 w 1917809"/>
              <a:gd name="connsiteY101" fmla="*/ 454225 h 848951"/>
              <a:gd name="connsiteX102" fmla="*/ 750094 w 1917809"/>
              <a:gd name="connsiteY102" fmla="*/ 451843 h 848951"/>
              <a:gd name="connsiteX103" fmla="*/ 500063 w 1917809"/>
              <a:gd name="connsiteY103" fmla="*/ 458987 h 848951"/>
              <a:gd name="connsiteX104" fmla="*/ 347662 w 1917809"/>
              <a:gd name="connsiteY104" fmla="*/ 478037 h 848951"/>
              <a:gd name="connsiteX105" fmla="*/ 250031 w 1917809"/>
              <a:gd name="connsiteY105" fmla="*/ 508993 h 848951"/>
              <a:gd name="connsiteX106" fmla="*/ 185737 w 1917809"/>
              <a:gd name="connsiteY106" fmla="*/ 542331 h 848951"/>
              <a:gd name="connsiteX0" fmla="*/ 185737 w 1917809"/>
              <a:gd name="connsiteY0" fmla="*/ 542331 h 849902"/>
              <a:gd name="connsiteX1" fmla="*/ 128586 w 1917809"/>
              <a:gd name="connsiteY1" fmla="*/ 582813 h 849902"/>
              <a:gd name="connsiteX2" fmla="*/ 85726 w 1917809"/>
              <a:gd name="connsiteY2" fmla="*/ 601862 h 849902"/>
              <a:gd name="connsiteX3" fmla="*/ 11906 w 1917809"/>
              <a:gd name="connsiteY3" fmla="*/ 628056 h 849902"/>
              <a:gd name="connsiteX4" fmla="*/ 33337 w 1917809"/>
              <a:gd name="connsiteY4" fmla="*/ 566143 h 849902"/>
              <a:gd name="connsiteX5" fmla="*/ 0 w 1917809"/>
              <a:gd name="connsiteY5" fmla="*/ 520899 h 849902"/>
              <a:gd name="connsiteX6" fmla="*/ 42863 w 1917809"/>
              <a:gd name="connsiteY6" fmla="*/ 418508 h 849902"/>
              <a:gd name="connsiteX7" fmla="*/ 2381 w 1917809"/>
              <a:gd name="connsiteY7" fmla="*/ 354212 h 849902"/>
              <a:gd name="connsiteX8" fmla="*/ 83343 w 1917809"/>
              <a:gd name="connsiteY8" fmla="*/ 351830 h 849902"/>
              <a:gd name="connsiteX9" fmla="*/ 152401 w 1917809"/>
              <a:gd name="connsiteY9" fmla="*/ 368500 h 849902"/>
              <a:gd name="connsiteX10" fmla="*/ 269081 w 1917809"/>
              <a:gd name="connsiteY10" fmla="*/ 380405 h 849902"/>
              <a:gd name="connsiteX11" fmla="*/ 369094 w 1917809"/>
              <a:gd name="connsiteY11" fmla="*/ 385168 h 849902"/>
              <a:gd name="connsiteX12" fmla="*/ 652463 w 1917809"/>
              <a:gd name="connsiteY12" fmla="*/ 380406 h 849902"/>
              <a:gd name="connsiteX13" fmla="*/ 1042987 w 1917809"/>
              <a:gd name="connsiteY13" fmla="*/ 375644 h 849902"/>
              <a:gd name="connsiteX14" fmla="*/ 1345406 w 1917809"/>
              <a:gd name="connsiteY14" fmla="*/ 378025 h 849902"/>
              <a:gd name="connsiteX15" fmla="*/ 1466850 w 1917809"/>
              <a:gd name="connsiteY15" fmla="*/ 370881 h 849902"/>
              <a:gd name="connsiteX16" fmla="*/ 1531143 w 1917809"/>
              <a:gd name="connsiteY16" fmla="*/ 294682 h 849902"/>
              <a:gd name="connsiteX17" fmla="*/ 1557337 w 1917809"/>
              <a:gd name="connsiteY17" fmla="*/ 230388 h 849902"/>
              <a:gd name="connsiteX18" fmla="*/ 1581150 w 1917809"/>
              <a:gd name="connsiteY18" fmla="*/ 173237 h 849902"/>
              <a:gd name="connsiteX19" fmla="*/ 1595437 w 1917809"/>
              <a:gd name="connsiteY19" fmla="*/ 113706 h 849902"/>
              <a:gd name="connsiteX20" fmla="*/ 1590675 w 1917809"/>
              <a:gd name="connsiteY20" fmla="*/ 85131 h 849902"/>
              <a:gd name="connsiteX21" fmla="*/ 1562100 w 1917809"/>
              <a:gd name="connsiteY21" fmla="*/ 63700 h 849902"/>
              <a:gd name="connsiteX22" fmla="*/ 1533526 w 1917809"/>
              <a:gd name="connsiteY22" fmla="*/ 35124 h 849902"/>
              <a:gd name="connsiteX23" fmla="*/ 1540668 w 1917809"/>
              <a:gd name="connsiteY23" fmla="*/ 4168 h 849902"/>
              <a:gd name="connsiteX24" fmla="*/ 1566862 w 1917809"/>
              <a:gd name="connsiteY24" fmla="*/ 1787 h 849902"/>
              <a:gd name="connsiteX25" fmla="*/ 1600200 w 1917809"/>
              <a:gd name="connsiteY25" fmla="*/ 13693 h 849902"/>
              <a:gd name="connsiteX26" fmla="*/ 1643062 w 1917809"/>
              <a:gd name="connsiteY26" fmla="*/ 27981 h 849902"/>
              <a:gd name="connsiteX27" fmla="*/ 1688306 w 1917809"/>
              <a:gd name="connsiteY27" fmla="*/ 32743 h 849902"/>
              <a:gd name="connsiteX28" fmla="*/ 1716881 w 1917809"/>
              <a:gd name="connsiteY28" fmla="*/ 42268 h 849902"/>
              <a:gd name="connsiteX29" fmla="*/ 1731169 w 1917809"/>
              <a:gd name="connsiteY29" fmla="*/ 61319 h 849902"/>
              <a:gd name="connsiteX30" fmla="*/ 1697831 w 1917809"/>
              <a:gd name="connsiteY30" fmla="*/ 87512 h 849902"/>
              <a:gd name="connsiteX31" fmla="*/ 1647825 w 1917809"/>
              <a:gd name="connsiteY31" fmla="*/ 120850 h 849902"/>
              <a:gd name="connsiteX32" fmla="*/ 1635919 w 1917809"/>
              <a:gd name="connsiteY32" fmla="*/ 154187 h 849902"/>
              <a:gd name="connsiteX33" fmla="*/ 1621631 w 1917809"/>
              <a:gd name="connsiteY33" fmla="*/ 204194 h 849902"/>
              <a:gd name="connsiteX34" fmla="*/ 1619251 w 1917809"/>
              <a:gd name="connsiteY34" fmla="*/ 266106 h 849902"/>
              <a:gd name="connsiteX35" fmla="*/ 1628775 w 1917809"/>
              <a:gd name="connsiteY35" fmla="*/ 332781 h 849902"/>
              <a:gd name="connsiteX36" fmla="*/ 1657350 w 1917809"/>
              <a:gd name="connsiteY36" fmla="*/ 363737 h 849902"/>
              <a:gd name="connsiteX37" fmla="*/ 1738312 w 1917809"/>
              <a:gd name="connsiteY37" fmla="*/ 368500 h 849902"/>
              <a:gd name="connsiteX38" fmla="*/ 1785937 w 1917809"/>
              <a:gd name="connsiteY38" fmla="*/ 366118 h 849902"/>
              <a:gd name="connsiteX39" fmla="*/ 1828798 w 1917809"/>
              <a:gd name="connsiteY39" fmla="*/ 344688 h 849902"/>
              <a:gd name="connsiteX40" fmla="*/ 1862137 w 1917809"/>
              <a:gd name="connsiteY40" fmla="*/ 308968 h 849902"/>
              <a:gd name="connsiteX41" fmla="*/ 1883570 w 1917809"/>
              <a:gd name="connsiteY41" fmla="*/ 280394 h 849902"/>
              <a:gd name="connsiteX42" fmla="*/ 1914525 w 1917809"/>
              <a:gd name="connsiteY42" fmla="*/ 289917 h 849902"/>
              <a:gd name="connsiteX43" fmla="*/ 1916906 w 1917809"/>
              <a:gd name="connsiteY43" fmla="*/ 318493 h 849902"/>
              <a:gd name="connsiteX44" fmla="*/ 1897857 w 1917809"/>
              <a:gd name="connsiteY44" fmla="*/ 356593 h 849902"/>
              <a:gd name="connsiteX45" fmla="*/ 1888331 w 1917809"/>
              <a:gd name="connsiteY45" fmla="*/ 387549 h 849902"/>
              <a:gd name="connsiteX46" fmla="*/ 1893094 w 1917809"/>
              <a:gd name="connsiteY46" fmla="*/ 430411 h 849902"/>
              <a:gd name="connsiteX47" fmla="*/ 1902618 w 1917809"/>
              <a:gd name="connsiteY47" fmla="*/ 473273 h 849902"/>
              <a:gd name="connsiteX48" fmla="*/ 1866899 w 1917809"/>
              <a:gd name="connsiteY48" fmla="*/ 497087 h 849902"/>
              <a:gd name="connsiteX49" fmla="*/ 1843086 w 1917809"/>
              <a:gd name="connsiteY49" fmla="*/ 463750 h 849902"/>
              <a:gd name="connsiteX50" fmla="*/ 1821657 w 1917809"/>
              <a:gd name="connsiteY50" fmla="*/ 435174 h 849902"/>
              <a:gd name="connsiteX51" fmla="*/ 1776412 w 1917809"/>
              <a:gd name="connsiteY51" fmla="*/ 418506 h 849902"/>
              <a:gd name="connsiteX52" fmla="*/ 1728787 w 1917809"/>
              <a:gd name="connsiteY52" fmla="*/ 420887 h 849902"/>
              <a:gd name="connsiteX53" fmla="*/ 1678781 w 1917809"/>
              <a:gd name="connsiteY53" fmla="*/ 430412 h 849902"/>
              <a:gd name="connsiteX54" fmla="*/ 1650206 w 1917809"/>
              <a:gd name="connsiteY54" fmla="*/ 456606 h 849902"/>
              <a:gd name="connsiteX55" fmla="*/ 1652587 w 1917809"/>
              <a:gd name="connsiteY55" fmla="*/ 518518 h 849902"/>
              <a:gd name="connsiteX56" fmla="*/ 1676400 w 1917809"/>
              <a:gd name="connsiteY56" fmla="*/ 568524 h 849902"/>
              <a:gd name="connsiteX57" fmla="*/ 1707356 w 1917809"/>
              <a:gd name="connsiteY57" fmla="*/ 613769 h 849902"/>
              <a:gd name="connsiteX58" fmla="*/ 1738312 w 1917809"/>
              <a:gd name="connsiteY58" fmla="*/ 651869 h 849902"/>
              <a:gd name="connsiteX59" fmla="*/ 1774032 w 1917809"/>
              <a:gd name="connsiteY59" fmla="*/ 668538 h 849902"/>
              <a:gd name="connsiteX60" fmla="*/ 1819275 w 1917809"/>
              <a:gd name="connsiteY60" fmla="*/ 661393 h 849902"/>
              <a:gd name="connsiteX61" fmla="*/ 1847849 w 1917809"/>
              <a:gd name="connsiteY61" fmla="*/ 649487 h 849902"/>
              <a:gd name="connsiteX62" fmla="*/ 1874044 w 1917809"/>
              <a:gd name="connsiteY62" fmla="*/ 670918 h 849902"/>
              <a:gd name="connsiteX63" fmla="*/ 1864519 w 1917809"/>
              <a:gd name="connsiteY63" fmla="*/ 692350 h 849902"/>
              <a:gd name="connsiteX64" fmla="*/ 1833562 w 1917809"/>
              <a:gd name="connsiteY64" fmla="*/ 720925 h 849902"/>
              <a:gd name="connsiteX65" fmla="*/ 1793081 w 1917809"/>
              <a:gd name="connsiteY65" fmla="*/ 735212 h 849902"/>
              <a:gd name="connsiteX66" fmla="*/ 1762125 w 1917809"/>
              <a:gd name="connsiteY66" fmla="*/ 759025 h 849902"/>
              <a:gd name="connsiteX67" fmla="*/ 1747837 w 1917809"/>
              <a:gd name="connsiteY67" fmla="*/ 794743 h 849902"/>
              <a:gd name="connsiteX68" fmla="*/ 1738314 w 1917809"/>
              <a:gd name="connsiteY68" fmla="*/ 828082 h 849902"/>
              <a:gd name="connsiteX69" fmla="*/ 1697830 w 1917809"/>
              <a:gd name="connsiteY69" fmla="*/ 847131 h 849902"/>
              <a:gd name="connsiteX70" fmla="*/ 1676400 w 1917809"/>
              <a:gd name="connsiteY70" fmla="*/ 806650 h 849902"/>
              <a:gd name="connsiteX71" fmla="*/ 1683544 w 1917809"/>
              <a:gd name="connsiteY71" fmla="*/ 778075 h 849902"/>
              <a:gd name="connsiteX72" fmla="*/ 1676400 w 1917809"/>
              <a:gd name="connsiteY72" fmla="*/ 739975 h 849902"/>
              <a:gd name="connsiteX73" fmla="*/ 1671637 w 1917809"/>
              <a:gd name="connsiteY73" fmla="*/ 725687 h 849902"/>
              <a:gd name="connsiteX74" fmla="*/ 1664494 w 1917809"/>
              <a:gd name="connsiteY74" fmla="*/ 711400 h 849902"/>
              <a:gd name="connsiteX75" fmla="*/ 1657350 w 1917809"/>
              <a:gd name="connsiteY75" fmla="*/ 706637 h 849902"/>
              <a:gd name="connsiteX76" fmla="*/ 1654969 w 1917809"/>
              <a:gd name="connsiteY76" fmla="*/ 699493 h 849902"/>
              <a:gd name="connsiteX77" fmla="*/ 1645444 w 1917809"/>
              <a:gd name="connsiteY77" fmla="*/ 685206 h 849902"/>
              <a:gd name="connsiteX78" fmla="*/ 1643062 w 1917809"/>
              <a:gd name="connsiteY78" fmla="*/ 678062 h 849902"/>
              <a:gd name="connsiteX79" fmla="*/ 1635919 w 1917809"/>
              <a:gd name="connsiteY79" fmla="*/ 673300 h 849902"/>
              <a:gd name="connsiteX80" fmla="*/ 1624012 w 1917809"/>
              <a:gd name="connsiteY80" fmla="*/ 651868 h 849902"/>
              <a:gd name="connsiteX81" fmla="*/ 1619250 w 1917809"/>
              <a:gd name="connsiteY81" fmla="*/ 644725 h 849902"/>
              <a:gd name="connsiteX82" fmla="*/ 1614487 w 1917809"/>
              <a:gd name="connsiteY82" fmla="*/ 637581 h 849902"/>
              <a:gd name="connsiteX83" fmla="*/ 1609725 w 1917809"/>
              <a:gd name="connsiteY83" fmla="*/ 620912 h 849902"/>
              <a:gd name="connsiteX84" fmla="*/ 1604962 w 1917809"/>
              <a:gd name="connsiteY84" fmla="*/ 606625 h 849902"/>
              <a:gd name="connsiteX85" fmla="*/ 1602581 w 1917809"/>
              <a:gd name="connsiteY85" fmla="*/ 599481 h 849902"/>
              <a:gd name="connsiteX86" fmla="*/ 1597819 w 1917809"/>
              <a:gd name="connsiteY86" fmla="*/ 582812 h 849902"/>
              <a:gd name="connsiteX87" fmla="*/ 1590675 w 1917809"/>
              <a:gd name="connsiteY87" fmla="*/ 575668 h 849902"/>
              <a:gd name="connsiteX88" fmla="*/ 1585912 w 1917809"/>
              <a:gd name="connsiteY88" fmla="*/ 568525 h 849902"/>
              <a:gd name="connsiteX89" fmla="*/ 1571625 w 1917809"/>
              <a:gd name="connsiteY89" fmla="*/ 559000 h 849902"/>
              <a:gd name="connsiteX90" fmla="*/ 1557337 w 1917809"/>
              <a:gd name="connsiteY90" fmla="*/ 547093 h 849902"/>
              <a:gd name="connsiteX91" fmla="*/ 1547812 w 1917809"/>
              <a:gd name="connsiteY91" fmla="*/ 537568 h 849902"/>
              <a:gd name="connsiteX92" fmla="*/ 1538287 w 1917809"/>
              <a:gd name="connsiteY92" fmla="*/ 528043 h 849902"/>
              <a:gd name="connsiteX93" fmla="*/ 1526381 w 1917809"/>
              <a:gd name="connsiteY93" fmla="*/ 513756 h 849902"/>
              <a:gd name="connsiteX94" fmla="*/ 1521619 w 1917809"/>
              <a:gd name="connsiteY94" fmla="*/ 506612 h 849902"/>
              <a:gd name="connsiteX95" fmla="*/ 1514475 w 1917809"/>
              <a:gd name="connsiteY95" fmla="*/ 504231 h 849902"/>
              <a:gd name="connsiteX96" fmla="*/ 1502569 w 1917809"/>
              <a:gd name="connsiteY96" fmla="*/ 492325 h 849902"/>
              <a:gd name="connsiteX97" fmla="*/ 1490662 w 1917809"/>
              <a:gd name="connsiteY97" fmla="*/ 478037 h 849902"/>
              <a:gd name="connsiteX98" fmla="*/ 1469231 w 1917809"/>
              <a:gd name="connsiteY98" fmla="*/ 468512 h 849902"/>
              <a:gd name="connsiteX99" fmla="*/ 1231106 w 1917809"/>
              <a:gd name="connsiteY99" fmla="*/ 466131 h 849902"/>
              <a:gd name="connsiteX100" fmla="*/ 1031081 w 1917809"/>
              <a:gd name="connsiteY100" fmla="*/ 456606 h 849902"/>
              <a:gd name="connsiteX101" fmla="*/ 840581 w 1917809"/>
              <a:gd name="connsiteY101" fmla="*/ 454225 h 849902"/>
              <a:gd name="connsiteX102" fmla="*/ 750094 w 1917809"/>
              <a:gd name="connsiteY102" fmla="*/ 451843 h 849902"/>
              <a:gd name="connsiteX103" fmla="*/ 500063 w 1917809"/>
              <a:gd name="connsiteY103" fmla="*/ 458987 h 849902"/>
              <a:gd name="connsiteX104" fmla="*/ 347662 w 1917809"/>
              <a:gd name="connsiteY104" fmla="*/ 478037 h 849902"/>
              <a:gd name="connsiteX105" fmla="*/ 250031 w 1917809"/>
              <a:gd name="connsiteY105" fmla="*/ 508993 h 849902"/>
              <a:gd name="connsiteX106" fmla="*/ 185737 w 1917809"/>
              <a:gd name="connsiteY106" fmla="*/ 542331 h 849902"/>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683544 w 1917809"/>
              <a:gd name="connsiteY71" fmla="*/ 778075 h 847765"/>
              <a:gd name="connsiteX72" fmla="*/ 1676400 w 1917809"/>
              <a:gd name="connsiteY72" fmla="*/ 739975 h 847765"/>
              <a:gd name="connsiteX73" fmla="*/ 1671637 w 1917809"/>
              <a:gd name="connsiteY73" fmla="*/ 725687 h 847765"/>
              <a:gd name="connsiteX74" fmla="*/ 1664494 w 1917809"/>
              <a:gd name="connsiteY74" fmla="*/ 711400 h 847765"/>
              <a:gd name="connsiteX75" fmla="*/ 1657350 w 1917809"/>
              <a:gd name="connsiteY75" fmla="*/ 706637 h 847765"/>
              <a:gd name="connsiteX76" fmla="*/ 1654969 w 1917809"/>
              <a:gd name="connsiteY76" fmla="*/ 699493 h 847765"/>
              <a:gd name="connsiteX77" fmla="*/ 1645444 w 1917809"/>
              <a:gd name="connsiteY77" fmla="*/ 685206 h 847765"/>
              <a:gd name="connsiteX78" fmla="*/ 1643062 w 1917809"/>
              <a:gd name="connsiteY78" fmla="*/ 678062 h 847765"/>
              <a:gd name="connsiteX79" fmla="*/ 1635919 w 1917809"/>
              <a:gd name="connsiteY79" fmla="*/ 673300 h 847765"/>
              <a:gd name="connsiteX80" fmla="*/ 1624012 w 1917809"/>
              <a:gd name="connsiteY80" fmla="*/ 651868 h 847765"/>
              <a:gd name="connsiteX81" fmla="*/ 1619250 w 1917809"/>
              <a:gd name="connsiteY81" fmla="*/ 644725 h 847765"/>
              <a:gd name="connsiteX82" fmla="*/ 1614487 w 1917809"/>
              <a:gd name="connsiteY82" fmla="*/ 637581 h 847765"/>
              <a:gd name="connsiteX83" fmla="*/ 1609725 w 1917809"/>
              <a:gd name="connsiteY83" fmla="*/ 620912 h 847765"/>
              <a:gd name="connsiteX84" fmla="*/ 1604962 w 1917809"/>
              <a:gd name="connsiteY84" fmla="*/ 606625 h 847765"/>
              <a:gd name="connsiteX85" fmla="*/ 1602581 w 1917809"/>
              <a:gd name="connsiteY85" fmla="*/ 599481 h 847765"/>
              <a:gd name="connsiteX86" fmla="*/ 1597819 w 1917809"/>
              <a:gd name="connsiteY86" fmla="*/ 582812 h 847765"/>
              <a:gd name="connsiteX87" fmla="*/ 1590675 w 1917809"/>
              <a:gd name="connsiteY87" fmla="*/ 575668 h 847765"/>
              <a:gd name="connsiteX88" fmla="*/ 1585912 w 1917809"/>
              <a:gd name="connsiteY88" fmla="*/ 568525 h 847765"/>
              <a:gd name="connsiteX89" fmla="*/ 1571625 w 1917809"/>
              <a:gd name="connsiteY89" fmla="*/ 559000 h 847765"/>
              <a:gd name="connsiteX90" fmla="*/ 1557337 w 1917809"/>
              <a:gd name="connsiteY90" fmla="*/ 547093 h 847765"/>
              <a:gd name="connsiteX91" fmla="*/ 1547812 w 1917809"/>
              <a:gd name="connsiteY91" fmla="*/ 537568 h 847765"/>
              <a:gd name="connsiteX92" fmla="*/ 1538287 w 1917809"/>
              <a:gd name="connsiteY92" fmla="*/ 528043 h 847765"/>
              <a:gd name="connsiteX93" fmla="*/ 1526381 w 1917809"/>
              <a:gd name="connsiteY93" fmla="*/ 513756 h 847765"/>
              <a:gd name="connsiteX94" fmla="*/ 1521619 w 1917809"/>
              <a:gd name="connsiteY94" fmla="*/ 506612 h 847765"/>
              <a:gd name="connsiteX95" fmla="*/ 1514475 w 1917809"/>
              <a:gd name="connsiteY95" fmla="*/ 504231 h 847765"/>
              <a:gd name="connsiteX96" fmla="*/ 1502569 w 1917809"/>
              <a:gd name="connsiteY96" fmla="*/ 492325 h 847765"/>
              <a:gd name="connsiteX97" fmla="*/ 1490662 w 1917809"/>
              <a:gd name="connsiteY97" fmla="*/ 478037 h 847765"/>
              <a:gd name="connsiteX98" fmla="*/ 1469231 w 1917809"/>
              <a:gd name="connsiteY98" fmla="*/ 468512 h 847765"/>
              <a:gd name="connsiteX99" fmla="*/ 1231106 w 1917809"/>
              <a:gd name="connsiteY99" fmla="*/ 466131 h 847765"/>
              <a:gd name="connsiteX100" fmla="*/ 1031081 w 1917809"/>
              <a:gd name="connsiteY100" fmla="*/ 456606 h 847765"/>
              <a:gd name="connsiteX101" fmla="*/ 840581 w 1917809"/>
              <a:gd name="connsiteY101" fmla="*/ 454225 h 847765"/>
              <a:gd name="connsiteX102" fmla="*/ 750094 w 1917809"/>
              <a:gd name="connsiteY102" fmla="*/ 451843 h 847765"/>
              <a:gd name="connsiteX103" fmla="*/ 500063 w 1917809"/>
              <a:gd name="connsiteY103" fmla="*/ 458987 h 847765"/>
              <a:gd name="connsiteX104" fmla="*/ 347662 w 1917809"/>
              <a:gd name="connsiteY104" fmla="*/ 478037 h 847765"/>
              <a:gd name="connsiteX105" fmla="*/ 250031 w 1917809"/>
              <a:gd name="connsiteY105" fmla="*/ 508993 h 847765"/>
              <a:gd name="connsiteX106" fmla="*/ 185737 w 1917809"/>
              <a:gd name="connsiteY106"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6400 w 1917809"/>
              <a:gd name="connsiteY72" fmla="*/ 739975 h 847765"/>
              <a:gd name="connsiteX73" fmla="*/ 1671637 w 1917809"/>
              <a:gd name="connsiteY73" fmla="*/ 725687 h 847765"/>
              <a:gd name="connsiteX74" fmla="*/ 1664494 w 1917809"/>
              <a:gd name="connsiteY74" fmla="*/ 711400 h 847765"/>
              <a:gd name="connsiteX75" fmla="*/ 1657350 w 1917809"/>
              <a:gd name="connsiteY75" fmla="*/ 706637 h 847765"/>
              <a:gd name="connsiteX76" fmla="*/ 1654969 w 1917809"/>
              <a:gd name="connsiteY76" fmla="*/ 699493 h 847765"/>
              <a:gd name="connsiteX77" fmla="*/ 1645444 w 1917809"/>
              <a:gd name="connsiteY77" fmla="*/ 685206 h 847765"/>
              <a:gd name="connsiteX78" fmla="*/ 1643062 w 1917809"/>
              <a:gd name="connsiteY78" fmla="*/ 678062 h 847765"/>
              <a:gd name="connsiteX79" fmla="*/ 1635919 w 1917809"/>
              <a:gd name="connsiteY79" fmla="*/ 673300 h 847765"/>
              <a:gd name="connsiteX80" fmla="*/ 1624012 w 1917809"/>
              <a:gd name="connsiteY80" fmla="*/ 651868 h 847765"/>
              <a:gd name="connsiteX81" fmla="*/ 1619250 w 1917809"/>
              <a:gd name="connsiteY81" fmla="*/ 644725 h 847765"/>
              <a:gd name="connsiteX82" fmla="*/ 1614487 w 1917809"/>
              <a:gd name="connsiteY82" fmla="*/ 637581 h 847765"/>
              <a:gd name="connsiteX83" fmla="*/ 1609725 w 1917809"/>
              <a:gd name="connsiteY83" fmla="*/ 620912 h 847765"/>
              <a:gd name="connsiteX84" fmla="*/ 1604962 w 1917809"/>
              <a:gd name="connsiteY84" fmla="*/ 606625 h 847765"/>
              <a:gd name="connsiteX85" fmla="*/ 1602581 w 1917809"/>
              <a:gd name="connsiteY85" fmla="*/ 599481 h 847765"/>
              <a:gd name="connsiteX86" fmla="*/ 1597819 w 1917809"/>
              <a:gd name="connsiteY86" fmla="*/ 582812 h 847765"/>
              <a:gd name="connsiteX87" fmla="*/ 1590675 w 1917809"/>
              <a:gd name="connsiteY87" fmla="*/ 575668 h 847765"/>
              <a:gd name="connsiteX88" fmla="*/ 1585912 w 1917809"/>
              <a:gd name="connsiteY88" fmla="*/ 568525 h 847765"/>
              <a:gd name="connsiteX89" fmla="*/ 1571625 w 1917809"/>
              <a:gd name="connsiteY89" fmla="*/ 559000 h 847765"/>
              <a:gd name="connsiteX90" fmla="*/ 1557337 w 1917809"/>
              <a:gd name="connsiteY90" fmla="*/ 547093 h 847765"/>
              <a:gd name="connsiteX91" fmla="*/ 1547812 w 1917809"/>
              <a:gd name="connsiteY91" fmla="*/ 537568 h 847765"/>
              <a:gd name="connsiteX92" fmla="*/ 1538287 w 1917809"/>
              <a:gd name="connsiteY92" fmla="*/ 528043 h 847765"/>
              <a:gd name="connsiteX93" fmla="*/ 1526381 w 1917809"/>
              <a:gd name="connsiteY93" fmla="*/ 513756 h 847765"/>
              <a:gd name="connsiteX94" fmla="*/ 1521619 w 1917809"/>
              <a:gd name="connsiteY94" fmla="*/ 506612 h 847765"/>
              <a:gd name="connsiteX95" fmla="*/ 1514475 w 1917809"/>
              <a:gd name="connsiteY95" fmla="*/ 504231 h 847765"/>
              <a:gd name="connsiteX96" fmla="*/ 1502569 w 1917809"/>
              <a:gd name="connsiteY96" fmla="*/ 492325 h 847765"/>
              <a:gd name="connsiteX97" fmla="*/ 1490662 w 1917809"/>
              <a:gd name="connsiteY97" fmla="*/ 478037 h 847765"/>
              <a:gd name="connsiteX98" fmla="*/ 1469231 w 1917809"/>
              <a:gd name="connsiteY98" fmla="*/ 468512 h 847765"/>
              <a:gd name="connsiteX99" fmla="*/ 1231106 w 1917809"/>
              <a:gd name="connsiteY99" fmla="*/ 466131 h 847765"/>
              <a:gd name="connsiteX100" fmla="*/ 1031081 w 1917809"/>
              <a:gd name="connsiteY100" fmla="*/ 456606 h 847765"/>
              <a:gd name="connsiteX101" fmla="*/ 840581 w 1917809"/>
              <a:gd name="connsiteY101" fmla="*/ 454225 h 847765"/>
              <a:gd name="connsiteX102" fmla="*/ 750094 w 1917809"/>
              <a:gd name="connsiteY102" fmla="*/ 451843 h 847765"/>
              <a:gd name="connsiteX103" fmla="*/ 500063 w 1917809"/>
              <a:gd name="connsiteY103" fmla="*/ 458987 h 847765"/>
              <a:gd name="connsiteX104" fmla="*/ 347662 w 1917809"/>
              <a:gd name="connsiteY104" fmla="*/ 478037 h 847765"/>
              <a:gd name="connsiteX105" fmla="*/ 250031 w 1917809"/>
              <a:gd name="connsiteY105" fmla="*/ 508993 h 847765"/>
              <a:gd name="connsiteX106" fmla="*/ 185737 w 1917809"/>
              <a:gd name="connsiteY106"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64494 w 1917809"/>
              <a:gd name="connsiteY73" fmla="*/ 711400 h 847765"/>
              <a:gd name="connsiteX74" fmla="*/ 1657350 w 1917809"/>
              <a:gd name="connsiteY74" fmla="*/ 706637 h 847765"/>
              <a:gd name="connsiteX75" fmla="*/ 1654969 w 1917809"/>
              <a:gd name="connsiteY75" fmla="*/ 699493 h 847765"/>
              <a:gd name="connsiteX76" fmla="*/ 1645444 w 1917809"/>
              <a:gd name="connsiteY76" fmla="*/ 685206 h 847765"/>
              <a:gd name="connsiteX77" fmla="*/ 1643062 w 1917809"/>
              <a:gd name="connsiteY77" fmla="*/ 678062 h 847765"/>
              <a:gd name="connsiteX78" fmla="*/ 1635919 w 1917809"/>
              <a:gd name="connsiteY78" fmla="*/ 673300 h 847765"/>
              <a:gd name="connsiteX79" fmla="*/ 1624012 w 1917809"/>
              <a:gd name="connsiteY79" fmla="*/ 651868 h 847765"/>
              <a:gd name="connsiteX80" fmla="*/ 1619250 w 1917809"/>
              <a:gd name="connsiteY80" fmla="*/ 644725 h 847765"/>
              <a:gd name="connsiteX81" fmla="*/ 1614487 w 1917809"/>
              <a:gd name="connsiteY81" fmla="*/ 637581 h 847765"/>
              <a:gd name="connsiteX82" fmla="*/ 1609725 w 1917809"/>
              <a:gd name="connsiteY82" fmla="*/ 620912 h 847765"/>
              <a:gd name="connsiteX83" fmla="*/ 1604962 w 1917809"/>
              <a:gd name="connsiteY83" fmla="*/ 606625 h 847765"/>
              <a:gd name="connsiteX84" fmla="*/ 1602581 w 1917809"/>
              <a:gd name="connsiteY84" fmla="*/ 599481 h 847765"/>
              <a:gd name="connsiteX85" fmla="*/ 1597819 w 1917809"/>
              <a:gd name="connsiteY85" fmla="*/ 582812 h 847765"/>
              <a:gd name="connsiteX86" fmla="*/ 1590675 w 1917809"/>
              <a:gd name="connsiteY86" fmla="*/ 575668 h 847765"/>
              <a:gd name="connsiteX87" fmla="*/ 1585912 w 1917809"/>
              <a:gd name="connsiteY87" fmla="*/ 568525 h 847765"/>
              <a:gd name="connsiteX88" fmla="*/ 1571625 w 1917809"/>
              <a:gd name="connsiteY88" fmla="*/ 559000 h 847765"/>
              <a:gd name="connsiteX89" fmla="*/ 1557337 w 1917809"/>
              <a:gd name="connsiteY89" fmla="*/ 547093 h 847765"/>
              <a:gd name="connsiteX90" fmla="*/ 1547812 w 1917809"/>
              <a:gd name="connsiteY90" fmla="*/ 537568 h 847765"/>
              <a:gd name="connsiteX91" fmla="*/ 1538287 w 1917809"/>
              <a:gd name="connsiteY91" fmla="*/ 528043 h 847765"/>
              <a:gd name="connsiteX92" fmla="*/ 1526381 w 1917809"/>
              <a:gd name="connsiteY92" fmla="*/ 513756 h 847765"/>
              <a:gd name="connsiteX93" fmla="*/ 1521619 w 1917809"/>
              <a:gd name="connsiteY93" fmla="*/ 506612 h 847765"/>
              <a:gd name="connsiteX94" fmla="*/ 1514475 w 1917809"/>
              <a:gd name="connsiteY94" fmla="*/ 504231 h 847765"/>
              <a:gd name="connsiteX95" fmla="*/ 1502569 w 1917809"/>
              <a:gd name="connsiteY95" fmla="*/ 492325 h 847765"/>
              <a:gd name="connsiteX96" fmla="*/ 1490662 w 1917809"/>
              <a:gd name="connsiteY96" fmla="*/ 478037 h 847765"/>
              <a:gd name="connsiteX97" fmla="*/ 1469231 w 1917809"/>
              <a:gd name="connsiteY97" fmla="*/ 468512 h 847765"/>
              <a:gd name="connsiteX98" fmla="*/ 1231106 w 1917809"/>
              <a:gd name="connsiteY98" fmla="*/ 466131 h 847765"/>
              <a:gd name="connsiteX99" fmla="*/ 1031081 w 1917809"/>
              <a:gd name="connsiteY99" fmla="*/ 456606 h 847765"/>
              <a:gd name="connsiteX100" fmla="*/ 840581 w 1917809"/>
              <a:gd name="connsiteY100" fmla="*/ 454225 h 847765"/>
              <a:gd name="connsiteX101" fmla="*/ 750094 w 1917809"/>
              <a:gd name="connsiteY101" fmla="*/ 451843 h 847765"/>
              <a:gd name="connsiteX102" fmla="*/ 500063 w 1917809"/>
              <a:gd name="connsiteY102" fmla="*/ 458987 h 847765"/>
              <a:gd name="connsiteX103" fmla="*/ 347662 w 1917809"/>
              <a:gd name="connsiteY103" fmla="*/ 478037 h 847765"/>
              <a:gd name="connsiteX104" fmla="*/ 250031 w 1917809"/>
              <a:gd name="connsiteY104" fmla="*/ 508993 h 847765"/>
              <a:gd name="connsiteX105" fmla="*/ 185737 w 1917809"/>
              <a:gd name="connsiteY105"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64494 w 1917809"/>
              <a:gd name="connsiteY73" fmla="*/ 711400 h 847765"/>
              <a:gd name="connsiteX74" fmla="*/ 1657350 w 1917809"/>
              <a:gd name="connsiteY74" fmla="*/ 706637 h 847765"/>
              <a:gd name="connsiteX75" fmla="*/ 1645444 w 1917809"/>
              <a:gd name="connsiteY75" fmla="*/ 685206 h 847765"/>
              <a:gd name="connsiteX76" fmla="*/ 1643062 w 1917809"/>
              <a:gd name="connsiteY76" fmla="*/ 678062 h 847765"/>
              <a:gd name="connsiteX77" fmla="*/ 1635919 w 1917809"/>
              <a:gd name="connsiteY77" fmla="*/ 673300 h 847765"/>
              <a:gd name="connsiteX78" fmla="*/ 1624012 w 1917809"/>
              <a:gd name="connsiteY78" fmla="*/ 651868 h 847765"/>
              <a:gd name="connsiteX79" fmla="*/ 1619250 w 1917809"/>
              <a:gd name="connsiteY79" fmla="*/ 644725 h 847765"/>
              <a:gd name="connsiteX80" fmla="*/ 1614487 w 1917809"/>
              <a:gd name="connsiteY80" fmla="*/ 637581 h 847765"/>
              <a:gd name="connsiteX81" fmla="*/ 1609725 w 1917809"/>
              <a:gd name="connsiteY81" fmla="*/ 620912 h 847765"/>
              <a:gd name="connsiteX82" fmla="*/ 1604962 w 1917809"/>
              <a:gd name="connsiteY82" fmla="*/ 606625 h 847765"/>
              <a:gd name="connsiteX83" fmla="*/ 1602581 w 1917809"/>
              <a:gd name="connsiteY83" fmla="*/ 599481 h 847765"/>
              <a:gd name="connsiteX84" fmla="*/ 1597819 w 1917809"/>
              <a:gd name="connsiteY84" fmla="*/ 582812 h 847765"/>
              <a:gd name="connsiteX85" fmla="*/ 1590675 w 1917809"/>
              <a:gd name="connsiteY85" fmla="*/ 575668 h 847765"/>
              <a:gd name="connsiteX86" fmla="*/ 1585912 w 1917809"/>
              <a:gd name="connsiteY86" fmla="*/ 568525 h 847765"/>
              <a:gd name="connsiteX87" fmla="*/ 1571625 w 1917809"/>
              <a:gd name="connsiteY87" fmla="*/ 559000 h 847765"/>
              <a:gd name="connsiteX88" fmla="*/ 1557337 w 1917809"/>
              <a:gd name="connsiteY88" fmla="*/ 547093 h 847765"/>
              <a:gd name="connsiteX89" fmla="*/ 1547812 w 1917809"/>
              <a:gd name="connsiteY89" fmla="*/ 537568 h 847765"/>
              <a:gd name="connsiteX90" fmla="*/ 1538287 w 1917809"/>
              <a:gd name="connsiteY90" fmla="*/ 528043 h 847765"/>
              <a:gd name="connsiteX91" fmla="*/ 1526381 w 1917809"/>
              <a:gd name="connsiteY91" fmla="*/ 513756 h 847765"/>
              <a:gd name="connsiteX92" fmla="*/ 1521619 w 1917809"/>
              <a:gd name="connsiteY92" fmla="*/ 506612 h 847765"/>
              <a:gd name="connsiteX93" fmla="*/ 1514475 w 1917809"/>
              <a:gd name="connsiteY93" fmla="*/ 504231 h 847765"/>
              <a:gd name="connsiteX94" fmla="*/ 1502569 w 1917809"/>
              <a:gd name="connsiteY94" fmla="*/ 492325 h 847765"/>
              <a:gd name="connsiteX95" fmla="*/ 1490662 w 1917809"/>
              <a:gd name="connsiteY95" fmla="*/ 478037 h 847765"/>
              <a:gd name="connsiteX96" fmla="*/ 1469231 w 1917809"/>
              <a:gd name="connsiteY96" fmla="*/ 468512 h 847765"/>
              <a:gd name="connsiteX97" fmla="*/ 1231106 w 1917809"/>
              <a:gd name="connsiteY97" fmla="*/ 466131 h 847765"/>
              <a:gd name="connsiteX98" fmla="*/ 1031081 w 1917809"/>
              <a:gd name="connsiteY98" fmla="*/ 456606 h 847765"/>
              <a:gd name="connsiteX99" fmla="*/ 840581 w 1917809"/>
              <a:gd name="connsiteY99" fmla="*/ 454225 h 847765"/>
              <a:gd name="connsiteX100" fmla="*/ 750094 w 1917809"/>
              <a:gd name="connsiteY100" fmla="*/ 451843 h 847765"/>
              <a:gd name="connsiteX101" fmla="*/ 500063 w 1917809"/>
              <a:gd name="connsiteY101" fmla="*/ 458987 h 847765"/>
              <a:gd name="connsiteX102" fmla="*/ 347662 w 1917809"/>
              <a:gd name="connsiteY102" fmla="*/ 478037 h 847765"/>
              <a:gd name="connsiteX103" fmla="*/ 250031 w 1917809"/>
              <a:gd name="connsiteY103" fmla="*/ 508993 h 847765"/>
              <a:gd name="connsiteX104" fmla="*/ 185737 w 1917809"/>
              <a:gd name="connsiteY104"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64494 w 1917809"/>
              <a:gd name="connsiteY73" fmla="*/ 711400 h 847765"/>
              <a:gd name="connsiteX74" fmla="*/ 1657350 w 1917809"/>
              <a:gd name="connsiteY74" fmla="*/ 706637 h 847765"/>
              <a:gd name="connsiteX75" fmla="*/ 1643062 w 1917809"/>
              <a:gd name="connsiteY75" fmla="*/ 678062 h 847765"/>
              <a:gd name="connsiteX76" fmla="*/ 1635919 w 1917809"/>
              <a:gd name="connsiteY76" fmla="*/ 673300 h 847765"/>
              <a:gd name="connsiteX77" fmla="*/ 1624012 w 1917809"/>
              <a:gd name="connsiteY77" fmla="*/ 651868 h 847765"/>
              <a:gd name="connsiteX78" fmla="*/ 1619250 w 1917809"/>
              <a:gd name="connsiteY78" fmla="*/ 644725 h 847765"/>
              <a:gd name="connsiteX79" fmla="*/ 1614487 w 1917809"/>
              <a:gd name="connsiteY79" fmla="*/ 637581 h 847765"/>
              <a:gd name="connsiteX80" fmla="*/ 1609725 w 1917809"/>
              <a:gd name="connsiteY80" fmla="*/ 620912 h 847765"/>
              <a:gd name="connsiteX81" fmla="*/ 1604962 w 1917809"/>
              <a:gd name="connsiteY81" fmla="*/ 606625 h 847765"/>
              <a:gd name="connsiteX82" fmla="*/ 1602581 w 1917809"/>
              <a:gd name="connsiteY82" fmla="*/ 599481 h 847765"/>
              <a:gd name="connsiteX83" fmla="*/ 1597819 w 1917809"/>
              <a:gd name="connsiteY83" fmla="*/ 582812 h 847765"/>
              <a:gd name="connsiteX84" fmla="*/ 1590675 w 1917809"/>
              <a:gd name="connsiteY84" fmla="*/ 575668 h 847765"/>
              <a:gd name="connsiteX85" fmla="*/ 1585912 w 1917809"/>
              <a:gd name="connsiteY85" fmla="*/ 568525 h 847765"/>
              <a:gd name="connsiteX86" fmla="*/ 1571625 w 1917809"/>
              <a:gd name="connsiteY86" fmla="*/ 559000 h 847765"/>
              <a:gd name="connsiteX87" fmla="*/ 1557337 w 1917809"/>
              <a:gd name="connsiteY87" fmla="*/ 547093 h 847765"/>
              <a:gd name="connsiteX88" fmla="*/ 1547812 w 1917809"/>
              <a:gd name="connsiteY88" fmla="*/ 537568 h 847765"/>
              <a:gd name="connsiteX89" fmla="*/ 1538287 w 1917809"/>
              <a:gd name="connsiteY89" fmla="*/ 528043 h 847765"/>
              <a:gd name="connsiteX90" fmla="*/ 1526381 w 1917809"/>
              <a:gd name="connsiteY90" fmla="*/ 513756 h 847765"/>
              <a:gd name="connsiteX91" fmla="*/ 1521619 w 1917809"/>
              <a:gd name="connsiteY91" fmla="*/ 506612 h 847765"/>
              <a:gd name="connsiteX92" fmla="*/ 1514475 w 1917809"/>
              <a:gd name="connsiteY92" fmla="*/ 504231 h 847765"/>
              <a:gd name="connsiteX93" fmla="*/ 1502569 w 1917809"/>
              <a:gd name="connsiteY93" fmla="*/ 492325 h 847765"/>
              <a:gd name="connsiteX94" fmla="*/ 1490662 w 1917809"/>
              <a:gd name="connsiteY94" fmla="*/ 478037 h 847765"/>
              <a:gd name="connsiteX95" fmla="*/ 1469231 w 1917809"/>
              <a:gd name="connsiteY95" fmla="*/ 468512 h 847765"/>
              <a:gd name="connsiteX96" fmla="*/ 1231106 w 1917809"/>
              <a:gd name="connsiteY96" fmla="*/ 466131 h 847765"/>
              <a:gd name="connsiteX97" fmla="*/ 1031081 w 1917809"/>
              <a:gd name="connsiteY97" fmla="*/ 456606 h 847765"/>
              <a:gd name="connsiteX98" fmla="*/ 840581 w 1917809"/>
              <a:gd name="connsiteY98" fmla="*/ 454225 h 847765"/>
              <a:gd name="connsiteX99" fmla="*/ 750094 w 1917809"/>
              <a:gd name="connsiteY99" fmla="*/ 451843 h 847765"/>
              <a:gd name="connsiteX100" fmla="*/ 500063 w 1917809"/>
              <a:gd name="connsiteY100" fmla="*/ 458987 h 847765"/>
              <a:gd name="connsiteX101" fmla="*/ 347662 w 1917809"/>
              <a:gd name="connsiteY101" fmla="*/ 478037 h 847765"/>
              <a:gd name="connsiteX102" fmla="*/ 250031 w 1917809"/>
              <a:gd name="connsiteY102" fmla="*/ 508993 h 847765"/>
              <a:gd name="connsiteX103" fmla="*/ 185737 w 1917809"/>
              <a:gd name="connsiteY103"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2594 w 1917809"/>
              <a:gd name="connsiteY71" fmla="*/ 766169 h 847765"/>
              <a:gd name="connsiteX72" fmla="*/ 1671637 w 1917809"/>
              <a:gd name="connsiteY72" fmla="*/ 725687 h 847765"/>
              <a:gd name="connsiteX73" fmla="*/ 1657350 w 1917809"/>
              <a:gd name="connsiteY73" fmla="*/ 706637 h 847765"/>
              <a:gd name="connsiteX74" fmla="*/ 1643062 w 1917809"/>
              <a:gd name="connsiteY74" fmla="*/ 678062 h 847765"/>
              <a:gd name="connsiteX75" fmla="*/ 1635919 w 1917809"/>
              <a:gd name="connsiteY75" fmla="*/ 673300 h 847765"/>
              <a:gd name="connsiteX76" fmla="*/ 1624012 w 1917809"/>
              <a:gd name="connsiteY76" fmla="*/ 651868 h 847765"/>
              <a:gd name="connsiteX77" fmla="*/ 1619250 w 1917809"/>
              <a:gd name="connsiteY77" fmla="*/ 644725 h 847765"/>
              <a:gd name="connsiteX78" fmla="*/ 1614487 w 1917809"/>
              <a:gd name="connsiteY78" fmla="*/ 637581 h 847765"/>
              <a:gd name="connsiteX79" fmla="*/ 1609725 w 1917809"/>
              <a:gd name="connsiteY79" fmla="*/ 620912 h 847765"/>
              <a:gd name="connsiteX80" fmla="*/ 1604962 w 1917809"/>
              <a:gd name="connsiteY80" fmla="*/ 606625 h 847765"/>
              <a:gd name="connsiteX81" fmla="*/ 1602581 w 1917809"/>
              <a:gd name="connsiteY81" fmla="*/ 599481 h 847765"/>
              <a:gd name="connsiteX82" fmla="*/ 1597819 w 1917809"/>
              <a:gd name="connsiteY82" fmla="*/ 582812 h 847765"/>
              <a:gd name="connsiteX83" fmla="*/ 1590675 w 1917809"/>
              <a:gd name="connsiteY83" fmla="*/ 575668 h 847765"/>
              <a:gd name="connsiteX84" fmla="*/ 1585912 w 1917809"/>
              <a:gd name="connsiteY84" fmla="*/ 568525 h 847765"/>
              <a:gd name="connsiteX85" fmla="*/ 1571625 w 1917809"/>
              <a:gd name="connsiteY85" fmla="*/ 559000 h 847765"/>
              <a:gd name="connsiteX86" fmla="*/ 1557337 w 1917809"/>
              <a:gd name="connsiteY86" fmla="*/ 547093 h 847765"/>
              <a:gd name="connsiteX87" fmla="*/ 1547812 w 1917809"/>
              <a:gd name="connsiteY87" fmla="*/ 537568 h 847765"/>
              <a:gd name="connsiteX88" fmla="*/ 1538287 w 1917809"/>
              <a:gd name="connsiteY88" fmla="*/ 528043 h 847765"/>
              <a:gd name="connsiteX89" fmla="*/ 1526381 w 1917809"/>
              <a:gd name="connsiteY89" fmla="*/ 513756 h 847765"/>
              <a:gd name="connsiteX90" fmla="*/ 1521619 w 1917809"/>
              <a:gd name="connsiteY90" fmla="*/ 506612 h 847765"/>
              <a:gd name="connsiteX91" fmla="*/ 1514475 w 1917809"/>
              <a:gd name="connsiteY91" fmla="*/ 504231 h 847765"/>
              <a:gd name="connsiteX92" fmla="*/ 1502569 w 1917809"/>
              <a:gd name="connsiteY92" fmla="*/ 492325 h 847765"/>
              <a:gd name="connsiteX93" fmla="*/ 1490662 w 1917809"/>
              <a:gd name="connsiteY93" fmla="*/ 478037 h 847765"/>
              <a:gd name="connsiteX94" fmla="*/ 1469231 w 1917809"/>
              <a:gd name="connsiteY94" fmla="*/ 468512 h 847765"/>
              <a:gd name="connsiteX95" fmla="*/ 1231106 w 1917809"/>
              <a:gd name="connsiteY95" fmla="*/ 466131 h 847765"/>
              <a:gd name="connsiteX96" fmla="*/ 1031081 w 1917809"/>
              <a:gd name="connsiteY96" fmla="*/ 456606 h 847765"/>
              <a:gd name="connsiteX97" fmla="*/ 840581 w 1917809"/>
              <a:gd name="connsiteY97" fmla="*/ 454225 h 847765"/>
              <a:gd name="connsiteX98" fmla="*/ 750094 w 1917809"/>
              <a:gd name="connsiteY98" fmla="*/ 451843 h 847765"/>
              <a:gd name="connsiteX99" fmla="*/ 500063 w 1917809"/>
              <a:gd name="connsiteY99" fmla="*/ 458987 h 847765"/>
              <a:gd name="connsiteX100" fmla="*/ 347662 w 1917809"/>
              <a:gd name="connsiteY100" fmla="*/ 478037 h 847765"/>
              <a:gd name="connsiteX101" fmla="*/ 250031 w 1917809"/>
              <a:gd name="connsiteY101" fmla="*/ 508993 h 847765"/>
              <a:gd name="connsiteX102" fmla="*/ 185737 w 1917809"/>
              <a:gd name="connsiteY102" fmla="*/ 542331 h 847765"/>
              <a:gd name="connsiteX0" fmla="*/ 185737 w 1917809"/>
              <a:gd name="connsiteY0" fmla="*/ 542331 h 847765"/>
              <a:gd name="connsiteX1" fmla="*/ 128586 w 1917809"/>
              <a:gd name="connsiteY1" fmla="*/ 582813 h 847765"/>
              <a:gd name="connsiteX2" fmla="*/ 85726 w 1917809"/>
              <a:gd name="connsiteY2" fmla="*/ 601862 h 847765"/>
              <a:gd name="connsiteX3" fmla="*/ 11906 w 1917809"/>
              <a:gd name="connsiteY3" fmla="*/ 628056 h 847765"/>
              <a:gd name="connsiteX4" fmla="*/ 33337 w 1917809"/>
              <a:gd name="connsiteY4" fmla="*/ 566143 h 847765"/>
              <a:gd name="connsiteX5" fmla="*/ 0 w 1917809"/>
              <a:gd name="connsiteY5" fmla="*/ 520899 h 847765"/>
              <a:gd name="connsiteX6" fmla="*/ 42863 w 1917809"/>
              <a:gd name="connsiteY6" fmla="*/ 418508 h 847765"/>
              <a:gd name="connsiteX7" fmla="*/ 2381 w 1917809"/>
              <a:gd name="connsiteY7" fmla="*/ 354212 h 847765"/>
              <a:gd name="connsiteX8" fmla="*/ 83343 w 1917809"/>
              <a:gd name="connsiteY8" fmla="*/ 351830 h 847765"/>
              <a:gd name="connsiteX9" fmla="*/ 152401 w 1917809"/>
              <a:gd name="connsiteY9" fmla="*/ 368500 h 847765"/>
              <a:gd name="connsiteX10" fmla="*/ 269081 w 1917809"/>
              <a:gd name="connsiteY10" fmla="*/ 380405 h 847765"/>
              <a:gd name="connsiteX11" fmla="*/ 369094 w 1917809"/>
              <a:gd name="connsiteY11" fmla="*/ 385168 h 847765"/>
              <a:gd name="connsiteX12" fmla="*/ 652463 w 1917809"/>
              <a:gd name="connsiteY12" fmla="*/ 380406 h 847765"/>
              <a:gd name="connsiteX13" fmla="*/ 1042987 w 1917809"/>
              <a:gd name="connsiteY13" fmla="*/ 375644 h 847765"/>
              <a:gd name="connsiteX14" fmla="*/ 1345406 w 1917809"/>
              <a:gd name="connsiteY14" fmla="*/ 378025 h 847765"/>
              <a:gd name="connsiteX15" fmla="*/ 1466850 w 1917809"/>
              <a:gd name="connsiteY15" fmla="*/ 370881 h 847765"/>
              <a:gd name="connsiteX16" fmla="*/ 1531143 w 1917809"/>
              <a:gd name="connsiteY16" fmla="*/ 294682 h 847765"/>
              <a:gd name="connsiteX17" fmla="*/ 1557337 w 1917809"/>
              <a:gd name="connsiteY17" fmla="*/ 230388 h 847765"/>
              <a:gd name="connsiteX18" fmla="*/ 1581150 w 1917809"/>
              <a:gd name="connsiteY18" fmla="*/ 173237 h 847765"/>
              <a:gd name="connsiteX19" fmla="*/ 1595437 w 1917809"/>
              <a:gd name="connsiteY19" fmla="*/ 113706 h 847765"/>
              <a:gd name="connsiteX20" fmla="*/ 1590675 w 1917809"/>
              <a:gd name="connsiteY20" fmla="*/ 85131 h 847765"/>
              <a:gd name="connsiteX21" fmla="*/ 1562100 w 1917809"/>
              <a:gd name="connsiteY21" fmla="*/ 63700 h 847765"/>
              <a:gd name="connsiteX22" fmla="*/ 1533526 w 1917809"/>
              <a:gd name="connsiteY22" fmla="*/ 35124 h 847765"/>
              <a:gd name="connsiteX23" fmla="*/ 1540668 w 1917809"/>
              <a:gd name="connsiteY23" fmla="*/ 4168 h 847765"/>
              <a:gd name="connsiteX24" fmla="*/ 1566862 w 1917809"/>
              <a:gd name="connsiteY24" fmla="*/ 1787 h 847765"/>
              <a:gd name="connsiteX25" fmla="*/ 1600200 w 1917809"/>
              <a:gd name="connsiteY25" fmla="*/ 13693 h 847765"/>
              <a:gd name="connsiteX26" fmla="*/ 1643062 w 1917809"/>
              <a:gd name="connsiteY26" fmla="*/ 27981 h 847765"/>
              <a:gd name="connsiteX27" fmla="*/ 1688306 w 1917809"/>
              <a:gd name="connsiteY27" fmla="*/ 32743 h 847765"/>
              <a:gd name="connsiteX28" fmla="*/ 1716881 w 1917809"/>
              <a:gd name="connsiteY28" fmla="*/ 42268 h 847765"/>
              <a:gd name="connsiteX29" fmla="*/ 1731169 w 1917809"/>
              <a:gd name="connsiteY29" fmla="*/ 61319 h 847765"/>
              <a:gd name="connsiteX30" fmla="*/ 1697831 w 1917809"/>
              <a:gd name="connsiteY30" fmla="*/ 87512 h 847765"/>
              <a:gd name="connsiteX31" fmla="*/ 1647825 w 1917809"/>
              <a:gd name="connsiteY31" fmla="*/ 120850 h 847765"/>
              <a:gd name="connsiteX32" fmla="*/ 1635919 w 1917809"/>
              <a:gd name="connsiteY32" fmla="*/ 154187 h 847765"/>
              <a:gd name="connsiteX33" fmla="*/ 1621631 w 1917809"/>
              <a:gd name="connsiteY33" fmla="*/ 204194 h 847765"/>
              <a:gd name="connsiteX34" fmla="*/ 1619251 w 1917809"/>
              <a:gd name="connsiteY34" fmla="*/ 266106 h 847765"/>
              <a:gd name="connsiteX35" fmla="*/ 1628775 w 1917809"/>
              <a:gd name="connsiteY35" fmla="*/ 332781 h 847765"/>
              <a:gd name="connsiteX36" fmla="*/ 1657350 w 1917809"/>
              <a:gd name="connsiteY36" fmla="*/ 363737 h 847765"/>
              <a:gd name="connsiteX37" fmla="*/ 1738312 w 1917809"/>
              <a:gd name="connsiteY37" fmla="*/ 368500 h 847765"/>
              <a:gd name="connsiteX38" fmla="*/ 1785937 w 1917809"/>
              <a:gd name="connsiteY38" fmla="*/ 366118 h 847765"/>
              <a:gd name="connsiteX39" fmla="*/ 1828798 w 1917809"/>
              <a:gd name="connsiteY39" fmla="*/ 344688 h 847765"/>
              <a:gd name="connsiteX40" fmla="*/ 1862137 w 1917809"/>
              <a:gd name="connsiteY40" fmla="*/ 308968 h 847765"/>
              <a:gd name="connsiteX41" fmla="*/ 1883570 w 1917809"/>
              <a:gd name="connsiteY41" fmla="*/ 280394 h 847765"/>
              <a:gd name="connsiteX42" fmla="*/ 1914525 w 1917809"/>
              <a:gd name="connsiteY42" fmla="*/ 289917 h 847765"/>
              <a:gd name="connsiteX43" fmla="*/ 1916906 w 1917809"/>
              <a:gd name="connsiteY43" fmla="*/ 318493 h 847765"/>
              <a:gd name="connsiteX44" fmla="*/ 1897857 w 1917809"/>
              <a:gd name="connsiteY44" fmla="*/ 356593 h 847765"/>
              <a:gd name="connsiteX45" fmla="*/ 1888331 w 1917809"/>
              <a:gd name="connsiteY45" fmla="*/ 387549 h 847765"/>
              <a:gd name="connsiteX46" fmla="*/ 1893094 w 1917809"/>
              <a:gd name="connsiteY46" fmla="*/ 430411 h 847765"/>
              <a:gd name="connsiteX47" fmla="*/ 1902618 w 1917809"/>
              <a:gd name="connsiteY47" fmla="*/ 473273 h 847765"/>
              <a:gd name="connsiteX48" fmla="*/ 1866899 w 1917809"/>
              <a:gd name="connsiteY48" fmla="*/ 497087 h 847765"/>
              <a:gd name="connsiteX49" fmla="*/ 1843086 w 1917809"/>
              <a:gd name="connsiteY49" fmla="*/ 463750 h 847765"/>
              <a:gd name="connsiteX50" fmla="*/ 1821657 w 1917809"/>
              <a:gd name="connsiteY50" fmla="*/ 435174 h 847765"/>
              <a:gd name="connsiteX51" fmla="*/ 1776412 w 1917809"/>
              <a:gd name="connsiteY51" fmla="*/ 418506 h 847765"/>
              <a:gd name="connsiteX52" fmla="*/ 1728787 w 1917809"/>
              <a:gd name="connsiteY52" fmla="*/ 420887 h 847765"/>
              <a:gd name="connsiteX53" fmla="*/ 1678781 w 1917809"/>
              <a:gd name="connsiteY53" fmla="*/ 430412 h 847765"/>
              <a:gd name="connsiteX54" fmla="*/ 1650206 w 1917809"/>
              <a:gd name="connsiteY54" fmla="*/ 456606 h 847765"/>
              <a:gd name="connsiteX55" fmla="*/ 1652587 w 1917809"/>
              <a:gd name="connsiteY55" fmla="*/ 518518 h 847765"/>
              <a:gd name="connsiteX56" fmla="*/ 1676400 w 1917809"/>
              <a:gd name="connsiteY56" fmla="*/ 568524 h 847765"/>
              <a:gd name="connsiteX57" fmla="*/ 1707356 w 1917809"/>
              <a:gd name="connsiteY57" fmla="*/ 613769 h 847765"/>
              <a:gd name="connsiteX58" fmla="*/ 1738312 w 1917809"/>
              <a:gd name="connsiteY58" fmla="*/ 651869 h 847765"/>
              <a:gd name="connsiteX59" fmla="*/ 1774032 w 1917809"/>
              <a:gd name="connsiteY59" fmla="*/ 668538 h 847765"/>
              <a:gd name="connsiteX60" fmla="*/ 1819275 w 1917809"/>
              <a:gd name="connsiteY60" fmla="*/ 661393 h 847765"/>
              <a:gd name="connsiteX61" fmla="*/ 1847849 w 1917809"/>
              <a:gd name="connsiteY61" fmla="*/ 649487 h 847765"/>
              <a:gd name="connsiteX62" fmla="*/ 1874044 w 1917809"/>
              <a:gd name="connsiteY62" fmla="*/ 670918 h 847765"/>
              <a:gd name="connsiteX63" fmla="*/ 1864519 w 1917809"/>
              <a:gd name="connsiteY63" fmla="*/ 692350 h 847765"/>
              <a:gd name="connsiteX64" fmla="*/ 1833562 w 1917809"/>
              <a:gd name="connsiteY64" fmla="*/ 720925 h 847765"/>
              <a:gd name="connsiteX65" fmla="*/ 1793081 w 1917809"/>
              <a:gd name="connsiteY65" fmla="*/ 735212 h 847765"/>
              <a:gd name="connsiteX66" fmla="*/ 1762125 w 1917809"/>
              <a:gd name="connsiteY66" fmla="*/ 759025 h 847765"/>
              <a:gd name="connsiteX67" fmla="*/ 1747837 w 1917809"/>
              <a:gd name="connsiteY67" fmla="*/ 794743 h 847765"/>
              <a:gd name="connsiteX68" fmla="*/ 1738314 w 1917809"/>
              <a:gd name="connsiteY68" fmla="*/ 828082 h 847765"/>
              <a:gd name="connsiteX69" fmla="*/ 1697830 w 1917809"/>
              <a:gd name="connsiteY69" fmla="*/ 847131 h 847765"/>
              <a:gd name="connsiteX70" fmla="*/ 1688306 w 1917809"/>
              <a:gd name="connsiteY70" fmla="*/ 811413 h 847765"/>
              <a:gd name="connsiteX71" fmla="*/ 1707357 w 1917809"/>
              <a:gd name="connsiteY71" fmla="*/ 735213 h 847765"/>
              <a:gd name="connsiteX72" fmla="*/ 1671637 w 1917809"/>
              <a:gd name="connsiteY72" fmla="*/ 725687 h 847765"/>
              <a:gd name="connsiteX73" fmla="*/ 1657350 w 1917809"/>
              <a:gd name="connsiteY73" fmla="*/ 706637 h 847765"/>
              <a:gd name="connsiteX74" fmla="*/ 1643062 w 1917809"/>
              <a:gd name="connsiteY74" fmla="*/ 678062 h 847765"/>
              <a:gd name="connsiteX75" fmla="*/ 1635919 w 1917809"/>
              <a:gd name="connsiteY75" fmla="*/ 673300 h 847765"/>
              <a:gd name="connsiteX76" fmla="*/ 1624012 w 1917809"/>
              <a:gd name="connsiteY76" fmla="*/ 651868 h 847765"/>
              <a:gd name="connsiteX77" fmla="*/ 1619250 w 1917809"/>
              <a:gd name="connsiteY77" fmla="*/ 644725 h 847765"/>
              <a:gd name="connsiteX78" fmla="*/ 1614487 w 1917809"/>
              <a:gd name="connsiteY78" fmla="*/ 637581 h 847765"/>
              <a:gd name="connsiteX79" fmla="*/ 1609725 w 1917809"/>
              <a:gd name="connsiteY79" fmla="*/ 620912 h 847765"/>
              <a:gd name="connsiteX80" fmla="*/ 1604962 w 1917809"/>
              <a:gd name="connsiteY80" fmla="*/ 606625 h 847765"/>
              <a:gd name="connsiteX81" fmla="*/ 1602581 w 1917809"/>
              <a:gd name="connsiteY81" fmla="*/ 599481 h 847765"/>
              <a:gd name="connsiteX82" fmla="*/ 1597819 w 1917809"/>
              <a:gd name="connsiteY82" fmla="*/ 582812 h 847765"/>
              <a:gd name="connsiteX83" fmla="*/ 1590675 w 1917809"/>
              <a:gd name="connsiteY83" fmla="*/ 575668 h 847765"/>
              <a:gd name="connsiteX84" fmla="*/ 1585912 w 1917809"/>
              <a:gd name="connsiteY84" fmla="*/ 568525 h 847765"/>
              <a:gd name="connsiteX85" fmla="*/ 1571625 w 1917809"/>
              <a:gd name="connsiteY85" fmla="*/ 559000 h 847765"/>
              <a:gd name="connsiteX86" fmla="*/ 1557337 w 1917809"/>
              <a:gd name="connsiteY86" fmla="*/ 547093 h 847765"/>
              <a:gd name="connsiteX87" fmla="*/ 1547812 w 1917809"/>
              <a:gd name="connsiteY87" fmla="*/ 537568 h 847765"/>
              <a:gd name="connsiteX88" fmla="*/ 1538287 w 1917809"/>
              <a:gd name="connsiteY88" fmla="*/ 528043 h 847765"/>
              <a:gd name="connsiteX89" fmla="*/ 1526381 w 1917809"/>
              <a:gd name="connsiteY89" fmla="*/ 513756 h 847765"/>
              <a:gd name="connsiteX90" fmla="*/ 1521619 w 1917809"/>
              <a:gd name="connsiteY90" fmla="*/ 506612 h 847765"/>
              <a:gd name="connsiteX91" fmla="*/ 1514475 w 1917809"/>
              <a:gd name="connsiteY91" fmla="*/ 504231 h 847765"/>
              <a:gd name="connsiteX92" fmla="*/ 1502569 w 1917809"/>
              <a:gd name="connsiteY92" fmla="*/ 492325 h 847765"/>
              <a:gd name="connsiteX93" fmla="*/ 1490662 w 1917809"/>
              <a:gd name="connsiteY93" fmla="*/ 478037 h 847765"/>
              <a:gd name="connsiteX94" fmla="*/ 1469231 w 1917809"/>
              <a:gd name="connsiteY94" fmla="*/ 468512 h 847765"/>
              <a:gd name="connsiteX95" fmla="*/ 1231106 w 1917809"/>
              <a:gd name="connsiteY95" fmla="*/ 466131 h 847765"/>
              <a:gd name="connsiteX96" fmla="*/ 1031081 w 1917809"/>
              <a:gd name="connsiteY96" fmla="*/ 456606 h 847765"/>
              <a:gd name="connsiteX97" fmla="*/ 840581 w 1917809"/>
              <a:gd name="connsiteY97" fmla="*/ 454225 h 847765"/>
              <a:gd name="connsiteX98" fmla="*/ 750094 w 1917809"/>
              <a:gd name="connsiteY98" fmla="*/ 451843 h 847765"/>
              <a:gd name="connsiteX99" fmla="*/ 500063 w 1917809"/>
              <a:gd name="connsiteY99" fmla="*/ 458987 h 847765"/>
              <a:gd name="connsiteX100" fmla="*/ 347662 w 1917809"/>
              <a:gd name="connsiteY100" fmla="*/ 478037 h 847765"/>
              <a:gd name="connsiteX101" fmla="*/ 250031 w 1917809"/>
              <a:gd name="connsiteY101" fmla="*/ 508993 h 847765"/>
              <a:gd name="connsiteX102" fmla="*/ 185737 w 1917809"/>
              <a:gd name="connsiteY102" fmla="*/ 542331 h 847765"/>
              <a:gd name="connsiteX0" fmla="*/ 185737 w 1917809"/>
              <a:gd name="connsiteY0" fmla="*/ 542331 h 849077"/>
              <a:gd name="connsiteX1" fmla="*/ 128586 w 1917809"/>
              <a:gd name="connsiteY1" fmla="*/ 582813 h 849077"/>
              <a:gd name="connsiteX2" fmla="*/ 85726 w 1917809"/>
              <a:gd name="connsiteY2" fmla="*/ 601862 h 849077"/>
              <a:gd name="connsiteX3" fmla="*/ 11906 w 1917809"/>
              <a:gd name="connsiteY3" fmla="*/ 628056 h 849077"/>
              <a:gd name="connsiteX4" fmla="*/ 33337 w 1917809"/>
              <a:gd name="connsiteY4" fmla="*/ 566143 h 849077"/>
              <a:gd name="connsiteX5" fmla="*/ 0 w 1917809"/>
              <a:gd name="connsiteY5" fmla="*/ 520899 h 849077"/>
              <a:gd name="connsiteX6" fmla="*/ 42863 w 1917809"/>
              <a:gd name="connsiteY6" fmla="*/ 418508 h 849077"/>
              <a:gd name="connsiteX7" fmla="*/ 2381 w 1917809"/>
              <a:gd name="connsiteY7" fmla="*/ 354212 h 849077"/>
              <a:gd name="connsiteX8" fmla="*/ 83343 w 1917809"/>
              <a:gd name="connsiteY8" fmla="*/ 351830 h 849077"/>
              <a:gd name="connsiteX9" fmla="*/ 152401 w 1917809"/>
              <a:gd name="connsiteY9" fmla="*/ 368500 h 849077"/>
              <a:gd name="connsiteX10" fmla="*/ 269081 w 1917809"/>
              <a:gd name="connsiteY10" fmla="*/ 380405 h 849077"/>
              <a:gd name="connsiteX11" fmla="*/ 369094 w 1917809"/>
              <a:gd name="connsiteY11" fmla="*/ 385168 h 849077"/>
              <a:gd name="connsiteX12" fmla="*/ 652463 w 1917809"/>
              <a:gd name="connsiteY12" fmla="*/ 380406 h 849077"/>
              <a:gd name="connsiteX13" fmla="*/ 1042987 w 1917809"/>
              <a:gd name="connsiteY13" fmla="*/ 375644 h 849077"/>
              <a:gd name="connsiteX14" fmla="*/ 1345406 w 1917809"/>
              <a:gd name="connsiteY14" fmla="*/ 378025 h 849077"/>
              <a:gd name="connsiteX15" fmla="*/ 1466850 w 1917809"/>
              <a:gd name="connsiteY15" fmla="*/ 370881 h 849077"/>
              <a:gd name="connsiteX16" fmla="*/ 1531143 w 1917809"/>
              <a:gd name="connsiteY16" fmla="*/ 294682 h 849077"/>
              <a:gd name="connsiteX17" fmla="*/ 1557337 w 1917809"/>
              <a:gd name="connsiteY17" fmla="*/ 230388 h 849077"/>
              <a:gd name="connsiteX18" fmla="*/ 1581150 w 1917809"/>
              <a:gd name="connsiteY18" fmla="*/ 173237 h 849077"/>
              <a:gd name="connsiteX19" fmla="*/ 1595437 w 1917809"/>
              <a:gd name="connsiteY19" fmla="*/ 113706 h 849077"/>
              <a:gd name="connsiteX20" fmla="*/ 1590675 w 1917809"/>
              <a:gd name="connsiteY20" fmla="*/ 85131 h 849077"/>
              <a:gd name="connsiteX21" fmla="*/ 1562100 w 1917809"/>
              <a:gd name="connsiteY21" fmla="*/ 63700 h 849077"/>
              <a:gd name="connsiteX22" fmla="*/ 1533526 w 1917809"/>
              <a:gd name="connsiteY22" fmla="*/ 35124 h 849077"/>
              <a:gd name="connsiteX23" fmla="*/ 1540668 w 1917809"/>
              <a:gd name="connsiteY23" fmla="*/ 4168 h 849077"/>
              <a:gd name="connsiteX24" fmla="*/ 1566862 w 1917809"/>
              <a:gd name="connsiteY24" fmla="*/ 1787 h 849077"/>
              <a:gd name="connsiteX25" fmla="*/ 1600200 w 1917809"/>
              <a:gd name="connsiteY25" fmla="*/ 13693 h 849077"/>
              <a:gd name="connsiteX26" fmla="*/ 1643062 w 1917809"/>
              <a:gd name="connsiteY26" fmla="*/ 27981 h 849077"/>
              <a:gd name="connsiteX27" fmla="*/ 1688306 w 1917809"/>
              <a:gd name="connsiteY27" fmla="*/ 32743 h 849077"/>
              <a:gd name="connsiteX28" fmla="*/ 1716881 w 1917809"/>
              <a:gd name="connsiteY28" fmla="*/ 42268 h 849077"/>
              <a:gd name="connsiteX29" fmla="*/ 1731169 w 1917809"/>
              <a:gd name="connsiteY29" fmla="*/ 61319 h 849077"/>
              <a:gd name="connsiteX30" fmla="*/ 1697831 w 1917809"/>
              <a:gd name="connsiteY30" fmla="*/ 87512 h 849077"/>
              <a:gd name="connsiteX31" fmla="*/ 1647825 w 1917809"/>
              <a:gd name="connsiteY31" fmla="*/ 120850 h 849077"/>
              <a:gd name="connsiteX32" fmla="*/ 1635919 w 1917809"/>
              <a:gd name="connsiteY32" fmla="*/ 154187 h 849077"/>
              <a:gd name="connsiteX33" fmla="*/ 1621631 w 1917809"/>
              <a:gd name="connsiteY33" fmla="*/ 204194 h 849077"/>
              <a:gd name="connsiteX34" fmla="*/ 1619251 w 1917809"/>
              <a:gd name="connsiteY34" fmla="*/ 266106 h 849077"/>
              <a:gd name="connsiteX35" fmla="*/ 1628775 w 1917809"/>
              <a:gd name="connsiteY35" fmla="*/ 332781 h 849077"/>
              <a:gd name="connsiteX36" fmla="*/ 1657350 w 1917809"/>
              <a:gd name="connsiteY36" fmla="*/ 363737 h 849077"/>
              <a:gd name="connsiteX37" fmla="*/ 1738312 w 1917809"/>
              <a:gd name="connsiteY37" fmla="*/ 368500 h 849077"/>
              <a:gd name="connsiteX38" fmla="*/ 1785937 w 1917809"/>
              <a:gd name="connsiteY38" fmla="*/ 366118 h 849077"/>
              <a:gd name="connsiteX39" fmla="*/ 1828798 w 1917809"/>
              <a:gd name="connsiteY39" fmla="*/ 344688 h 849077"/>
              <a:gd name="connsiteX40" fmla="*/ 1862137 w 1917809"/>
              <a:gd name="connsiteY40" fmla="*/ 308968 h 849077"/>
              <a:gd name="connsiteX41" fmla="*/ 1883570 w 1917809"/>
              <a:gd name="connsiteY41" fmla="*/ 280394 h 849077"/>
              <a:gd name="connsiteX42" fmla="*/ 1914525 w 1917809"/>
              <a:gd name="connsiteY42" fmla="*/ 289917 h 849077"/>
              <a:gd name="connsiteX43" fmla="*/ 1916906 w 1917809"/>
              <a:gd name="connsiteY43" fmla="*/ 318493 h 849077"/>
              <a:gd name="connsiteX44" fmla="*/ 1897857 w 1917809"/>
              <a:gd name="connsiteY44" fmla="*/ 356593 h 849077"/>
              <a:gd name="connsiteX45" fmla="*/ 1888331 w 1917809"/>
              <a:gd name="connsiteY45" fmla="*/ 387549 h 849077"/>
              <a:gd name="connsiteX46" fmla="*/ 1893094 w 1917809"/>
              <a:gd name="connsiteY46" fmla="*/ 430411 h 849077"/>
              <a:gd name="connsiteX47" fmla="*/ 1902618 w 1917809"/>
              <a:gd name="connsiteY47" fmla="*/ 473273 h 849077"/>
              <a:gd name="connsiteX48" fmla="*/ 1866899 w 1917809"/>
              <a:gd name="connsiteY48" fmla="*/ 497087 h 849077"/>
              <a:gd name="connsiteX49" fmla="*/ 1843086 w 1917809"/>
              <a:gd name="connsiteY49" fmla="*/ 463750 h 849077"/>
              <a:gd name="connsiteX50" fmla="*/ 1821657 w 1917809"/>
              <a:gd name="connsiteY50" fmla="*/ 435174 h 849077"/>
              <a:gd name="connsiteX51" fmla="*/ 1776412 w 1917809"/>
              <a:gd name="connsiteY51" fmla="*/ 418506 h 849077"/>
              <a:gd name="connsiteX52" fmla="*/ 1728787 w 1917809"/>
              <a:gd name="connsiteY52" fmla="*/ 420887 h 849077"/>
              <a:gd name="connsiteX53" fmla="*/ 1678781 w 1917809"/>
              <a:gd name="connsiteY53" fmla="*/ 430412 h 849077"/>
              <a:gd name="connsiteX54" fmla="*/ 1650206 w 1917809"/>
              <a:gd name="connsiteY54" fmla="*/ 456606 h 849077"/>
              <a:gd name="connsiteX55" fmla="*/ 1652587 w 1917809"/>
              <a:gd name="connsiteY55" fmla="*/ 518518 h 849077"/>
              <a:gd name="connsiteX56" fmla="*/ 1676400 w 1917809"/>
              <a:gd name="connsiteY56" fmla="*/ 568524 h 849077"/>
              <a:gd name="connsiteX57" fmla="*/ 1707356 w 1917809"/>
              <a:gd name="connsiteY57" fmla="*/ 613769 h 849077"/>
              <a:gd name="connsiteX58" fmla="*/ 1738312 w 1917809"/>
              <a:gd name="connsiteY58" fmla="*/ 651869 h 849077"/>
              <a:gd name="connsiteX59" fmla="*/ 1774032 w 1917809"/>
              <a:gd name="connsiteY59" fmla="*/ 668538 h 849077"/>
              <a:gd name="connsiteX60" fmla="*/ 1819275 w 1917809"/>
              <a:gd name="connsiteY60" fmla="*/ 661393 h 849077"/>
              <a:gd name="connsiteX61" fmla="*/ 1847849 w 1917809"/>
              <a:gd name="connsiteY61" fmla="*/ 649487 h 849077"/>
              <a:gd name="connsiteX62" fmla="*/ 1874044 w 1917809"/>
              <a:gd name="connsiteY62" fmla="*/ 670918 h 849077"/>
              <a:gd name="connsiteX63" fmla="*/ 1864519 w 1917809"/>
              <a:gd name="connsiteY63" fmla="*/ 692350 h 849077"/>
              <a:gd name="connsiteX64" fmla="*/ 1833562 w 1917809"/>
              <a:gd name="connsiteY64" fmla="*/ 720925 h 849077"/>
              <a:gd name="connsiteX65" fmla="*/ 1793081 w 1917809"/>
              <a:gd name="connsiteY65" fmla="*/ 735212 h 849077"/>
              <a:gd name="connsiteX66" fmla="*/ 1762125 w 1917809"/>
              <a:gd name="connsiteY66" fmla="*/ 759025 h 849077"/>
              <a:gd name="connsiteX67" fmla="*/ 1747837 w 1917809"/>
              <a:gd name="connsiteY67" fmla="*/ 794743 h 849077"/>
              <a:gd name="connsiteX68" fmla="*/ 1738314 w 1917809"/>
              <a:gd name="connsiteY68" fmla="*/ 828082 h 849077"/>
              <a:gd name="connsiteX69" fmla="*/ 1697830 w 1917809"/>
              <a:gd name="connsiteY69" fmla="*/ 847131 h 849077"/>
              <a:gd name="connsiteX70" fmla="*/ 1697831 w 1917809"/>
              <a:gd name="connsiteY70" fmla="*/ 789982 h 849077"/>
              <a:gd name="connsiteX71" fmla="*/ 1707357 w 1917809"/>
              <a:gd name="connsiteY71" fmla="*/ 735213 h 849077"/>
              <a:gd name="connsiteX72" fmla="*/ 1671637 w 1917809"/>
              <a:gd name="connsiteY72" fmla="*/ 725687 h 849077"/>
              <a:gd name="connsiteX73" fmla="*/ 1657350 w 1917809"/>
              <a:gd name="connsiteY73" fmla="*/ 706637 h 849077"/>
              <a:gd name="connsiteX74" fmla="*/ 1643062 w 1917809"/>
              <a:gd name="connsiteY74" fmla="*/ 678062 h 849077"/>
              <a:gd name="connsiteX75" fmla="*/ 1635919 w 1917809"/>
              <a:gd name="connsiteY75" fmla="*/ 673300 h 849077"/>
              <a:gd name="connsiteX76" fmla="*/ 1624012 w 1917809"/>
              <a:gd name="connsiteY76" fmla="*/ 651868 h 849077"/>
              <a:gd name="connsiteX77" fmla="*/ 1619250 w 1917809"/>
              <a:gd name="connsiteY77" fmla="*/ 644725 h 849077"/>
              <a:gd name="connsiteX78" fmla="*/ 1614487 w 1917809"/>
              <a:gd name="connsiteY78" fmla="*/ 637581 h 849077"/>
              <a:gd name="connsiteX79" fmla="*/ 1609725 w 1917809"/>
              <a:gd name="connsiteY79" fmla="*/ 620912 h 849077"/>
              <a:gd name="connsiteX80" fmla="*/ 1604962 w 1917809"/>
              <a:gd name="connsiteY80" fmla="*/ 606625 h 849077"/>
              <a:gd name="connsiteX81" fmla="*/ 1602581 w 1917809"/>
              <a:gd name="connsiteY81" fmla="*/ 599481 h 849077"/>
              <a:gd name="connsiteX82" fmla="*/ 1597819 w 1917809"/>
              <a:gd name="connsiteY82" fmla="*/ 582812 h 849077"/>
              <a:gd name="connsiteX83" fmla="*/ 1590675 w 1917809"/>
              <a:gd name="connsiteY83" fmla="*/ 575668 h 849077"/>
              <a:gd name="connsiteX84" fmla="*/ 1585912 w 1917809"/>
              <a:gd name="connsiteY84" fmla="*/ 568525 h 849077"/>
              <a:gd name="connsiteX85" fmla="*/ 1571625 w 1917809"/>
              <a:gd name="connsiteY85" fmla="*/ 559000 h 849077"/>
              <a:gd name="connsiteX86" fmla="*/ 1557337 w 1917809"/>
              <a:gd name="connsiteY86" fmla="*/ 547093 h 849077"/>
              <a:gd name="connsiteX87" fmla="*/ 1547812 w 1917809"/>
              <a:gd name="connsiteY87" fmla="*/ 537568 h 849077"/>
              <a:gd name="connsiteX88" fmla="*/ 1538287 w 1917809"/>
              <a:gd name="connsiteY88" fmla="*/ 528043 h 849077"/>
              <a:gd name="connsiteX89" fmla="*/ 1526381 w 1917809"/>
              <a:gd name="connsiteY89" fmla="*/ 513756 h 849077"/>
              <a:gd name="connsiteX90" fmla="*/ 1521619 w 1917809"/>
              <a:gd name="connsiteY90" fmla="*/ 506612 h 849077"/>
              <a:gd name="connsiteX91" fmla="*/ 1514475 w 1917809"/>
              <a:gd name="connsiteY91" fmla="*/ 504231 h 849077"/>
              <a:gd name="connsiteX92" fmla="*/ 1502569 w 1917809"/>
              <a:gd name="connsiteY92" fmla="*/ 492325 h 849077"/>
              <a:gd name="connsiteX93" fmla="*/ 1490662 w 1917809"/>
              <a:gd name="connsiteY93" fmla="*/ 478037 h 849077"/>
              <a:gd name="connsiteX94" fmla="*/ 1469231 w 1917809"/>
              <a:gd name="connsiteY94" fmla="*/ 468512 h 849077"/>
              <a:gd name="connsiteX95" fmla="*/ 1231106 w 1917809"/>
              <a:gd name="connsiteY95" fmla="*/ 466131 h 849077"/>
              <a:gd name="connsiteX96" fmla="*/ 1031081 w 1917809"/>
              <a:gd name="connsiteY96" fmla="*/ 456606 h 849077"/>
              <a:gd name="connsiteX97" fmla="*/ 840581 w 1917809"/>
              <a:gd name="connsiteY97" fmla="*/ 454225 h 849077"/>
              <a:gd name="connsiteX98" fmla="*/ 750094 w 1917809"/>
              <a:gd name="connsiteY98" fmla="*/ 451843 h 849077"/>
              <a:gd name="connsiteX99" fmla="*/ 500063 w 1917809"/>
              <a:gd name="connsiteY99" fmla="*/ 458987 h 849077"/>
              <a:gd name="connsiteX100" fmla="*/ 347662 w 1917809"/>
              <a:gd name="connsiteY100" fmla="*/ 478037 h 849077"/>
              <a:gd name="connsiteX101" fmla="*/ 250031 w 1917809"/>
              <a:gd name="connsiteY101" fmla="*/ 508993 h 849077"/>
              <a:gd name="connsiteX102" fmla="*/ 185737 w 1917809"/>
              <a:gd name="connsiteY102" fmla="*/ 542331 h 849077"/>
              <a:gd name="connsiteX0" fmla="*/ 185737 w 1917809"/>
              <a:gd name="connsiteY0" fmla="*/ 542331 h 837536"/>
              <a:gd name="connsiteX1" fmla="*/ 128586 w 1917809"/>
              <a:gd name="connsiteY1" fmla="*/ 582813 h 837536"/>
              <a:gd name="connsiteX2" fmla="*/ 85726 w 1917809"/>
              <a:gd name="connsiteY2" fmla="*/ 601862 h 837536"/>
              <a:gd name="connsiteX3" fmla="*/ 11906 w 1917809"/>
              <a:gd name="connsiteY3" fmla="*/ 628056 h 837536"/>
              <a:gd name="connsiteX4" fmla="*/ 33337 w 1917809"/>
              <a:gd name="connsiteY4" fmla="*/ 566143 h 837536"/>
              <a:gd name="connsiteX5" fmla="*/ 0 w 1917809"/>
              <a:gd name="connsiteY5" fmla="*/ 520899 h 837536"/>
              <a:gd name="connsiteX6" fmla="*/ 42863 w 1917809"/>
              <a:gd name="connsiteY6" fmla="*/ 418508 h 837536"/>
              <a:gd name="connsiteX7" fmla="*/ 2381 w 1917809"/>
              <a:gd name="connsiteY7" fmla="*/ 354212 h 837536"/>
              <a:gd name="connsiteX8" fmla="*/ 83343 w 1917809"/>
              <a:gd name="connsiteY8" fmla="*/ 351830 h 837536"/>
              <a:gd name="connsiteX9" fmla="*/ 152401 w 1917809"/>
              <a:gd name="connsiteY9" fmla="*/ 368500 h 837536"/>
              <a:gd name="connsiteX10" fmla="*/ 269081 w 1917809"/>
              <a:gd name="connsiteY10" fmla="*/ 380405 h 837536"/>
              <a:gd name="connsiteX11" fmla="*/ 369094 w 1917809"/>
              <a:gd name="connsiteY11" fmla="*/ 385168 h 837536"/>
              <a:gd name="connsiteX12" fmla="*/ 652463 w 1917809"/>
              <a:gd name="connsiteY12" fmla="*/ 380406 h 837536"/>
              <a:gd name="connsiteX13" fmla="*/ 1042987 w 1917809"/>
              <a:gd name="connsiteY13" fmla="*/ 375644 h 837536"/>
              <a:gd name="connsiteX14" fmla="*/ 1345406 w 1917809"/>
              <a:gd name="connsiteY14" fmla="*/ 378025 h 837536"/>
              <a:gd name="connsiteX15" fmla="*/ 1466850 w 1917809"/>
              <a:gd name="connsiteY15" fmla="*/ 370881 h 837536"/>
              <a:gd name="connsiteX16" fmla="*/ 1531143 w 1917809"/>
              <a:gd name="connsiteY16" fmla="*/ 294682 h 837536"/>
              <a:gd name="connsiteX17" fmla="*/ 1557337 w 1917809"/>
              <a:gd name="connsiteY17" fmla="*/ 230388 h 837536"/>
              <a:gd name="connsiteX18" fmla="*/ 1581150 w 1917809"/>
              <a:gd name="connsiteY18" fmla="*/ 173237 h 837536"/>
              <a:gd name="connsiteX19" fmla="*/ 1595437 w 1917809"/>
              <a:gd name="connsiteY19" fmla="*/ 113706 h 837536"/>
              <a:gd name="connsiteX20" fmla="*/ 1590675 w 1917809"/>
              <a:gd name="connsiteY20" fmla="*/ 85131 h 837536"/>
              <a:gd name="connsiteX21" fmla="*/ 1562100 w 1917809"/>
              <a:gd name="connsiteY21" fmla="*/ 63700 h 837536"/>
              <a:gd name="connsiteX22" fmla="*/ 1533526 w 1917809"/>
              <a:gd name="connsiteY22" fmla="*/ 35124 h 837536"/>
              <a:gd name="connsiteX23" fmla="*/ 1540668 w 1917809"/>
              <a:gd name="connsiteY23" fmla="*/ 4168 h 837536"/>
              <a:gd name="connsiteX24" fmla="*/ 1566862 w 1917809"/>
              <a:gd name="connsiteY24" fmla="*/ 1787 h 837536"/>
              <a:gd name="connsiteX25" fmla="*/ 1600200 w 1917809"/>
              <a:gd name="connsiteY25" fmla="*/ 13693 h 837536"/>
              <a:gd name="connsiteX26" fmla="*/ 1643062 w 1917809"/>
              <a:gd name="connsiteY26" fmla="*/ 27981 h 837536"/>
              <a:gd name="connsiteX27" fmla="*/ 1688306 w 1917809"/>
              <a:gd name="connsiteY27" fmla="*/ 32743 h 837536"/>
              <a:gd name="connsiteX28" fmla="*/ 1716881 w 1917809"/>
              <a:gd name="connsiteY28" fmla="*/ 42268 h 837536"/>
              <a:gd name="connsiteX29" fmla="*/ 1731169 w 1917809"/>
              <a:gd name="connsiteY29" fmla="*/ 61319 h 837536"/>
              <a:gd name="connsiteX30" fmla="*/ 1697831 w 1917809"/>
              <a:gd name="connsiteY30" fmla="*/ 87512 h 837536"/>
              <a:gd name="connsiteX31" fmla="*/ 1647825 w 1917809"/>
              <a:gd name="connsiteY31" fmla="*/ 120850 h 837536"/>
              <a:gd name="connsiteX32" fmla="*/ 1635919 w 1917809"/>
              <a:gd name="connsiteY32" fmla="*/ 154187 h 837536"/>
              <a:gd name="connsiteX33" fmla="*/ 1621631 w 1917809"/>
              <a:gd name="connsiteY33" fmla="*/ 204194 h 837536"/>
              <a:gd name="connsiteX34" fmla="*/ 1619251 w 1917809"/>
              <a:gd name="connsiteY34" fmla="*/ 266106 h 837536"/>
              <a:gd name="connsiteX35" fmla="*/ 1628775 w 1917809"/>
              <a:gd name="connsiteY35" fmla="*/ 332781 h 837536"/>
              <a:gd name="connsiteX36" fmla="*/ 1657350 w 1917809"/>
              <a:gd name="connsiteY36" fmla="*/ 363737 h 837536"/>
              <a:gd name="connsiteX37" fmla="*/ 1738312 w 1917809"/>
              <a:gd name="connsiteY37" fmla="*/ 368500 h 837536"/>
              <a:gd name="connsiteX38" fmla="*/ 1785937 w 1917809"/>
              <a:gd name="connsiteY38" fmla="*/ 366118 h 837536"/>
              <a:gd name="connsiteX39" fmla="*/ 1828798 w 1917809"/>
              <a:gd name="connsiteY39" fmla="*/ 344688 h 837536"/>
              <a:gd name="connsiteX40" fmla="*/ 1862137 w 1917809"/>
              <a:gd name="connsiteY40" fmla="*/ 308968 h 837536"/>
              <a:gd name="connsiteX41" fmla="*/ 1883570 w 1917809"/>
              <a:gd name="connsiteY41" fmla="*/ 280394 h 837536"/>
              <a:gd name="connsiteX42" fmla="*/ 1914525 w 1917809"/>
              <a:gd name="connsiteY42" fmla="*/ 289917 h 837536"/>
              <a:gd name="connsiteX43" fmla="*/ 1916906 w 1917809"/>
              <a:gd name="connsiteY43" fmla="*/ 318493 h 837536"/>
              <a:gd name="connsiteX44" fmla="*/ 1897857 w 1917809"/>
              <a:gd name="connsiteY44" fmla="*/ 356593 h 837536"/>
              <a:gd name="connsiteX45" fmla="*/ 1888331 w 1917809"/>
              <a:gd name="connsiteY45" fmla="*/ 387549 h 837536"/>
              <a:gd name="connsiteX46" fmla="*/ 1893094 w 1917809"/>
              <a:gd name="connsiteY46" fmla="*/ 430411 h 837536"/>
              <a:gd name="connsiteX47" fmla="*/ 1902618 w 1917809"/>
              <a:gd name="connsiteY47" fmla="*/ 473273 h 837536"/>
              <a:gd name="connsiteX48" fmla="*/ 1866899 w 1917809"/>
              <a:gd name="connsiteY48" fmla="*/ 497087 h 837536"/>
              <a:gd name="connsiteX49" fmla="*/ 1843086 w 1917809"/>
              <a:gd name="connsiteY49" fmla="*/ 463750 h 837536"/>
              <a:gd name="connsiteX50" fmla="*/ 1821657 w 1917809"/>
              <a:gd name="connsiteY50" fmla="*/ 435174 h 837536"/>
              <a:gd name="connsiteX51" fmla="*/ 1776412 w 1917809"/>
              <a:gd name="connsiteY51" fmla="*/ 418506 h 837536"/>
              <a:gd name="connsiteX52" fmla="*/ 1728787 w 1917809"/>
              <a:gd name="connsiteY52" fmla="*/ 420887 h 837536"/>
              <a:gd name="connsiteX53" fmla="*/ 1678781 w 1917809"/>
              <a:gd name="connsiteY53" fmla="*/ 430412 h 837536"/>
              <a:gd name="connsiteX54" fmla="*/ 1650206 w 1917809"/>
              <a:gd name="connsiteY54" fmla="*/ 456606 h 837536"/>
              <a:gd name="connsiteX55" fmla="*/ 1652587 w 1917809"/>
              <a:gd name="connsiteY55" fmla="*/ 518518 h 837536"/>
              <a:gd name="connsiteX56" fmla="*/ 1676400 w 1917809"/>
              <a:gd name="connsiteY56" fmla="*/ 568524 h 837536"/>
              <a:gd name="connsiteX57" fmla="*/ 1707356 w 1917809"/>
              <a:gd name="connsiteY57" fmla="*/ 613769 h 837536"/>
              <a:gd name="connsiteX58" fmla="*/ 1738312 w 1917809"/>
              <a:gd name="connsiteY58" fmla="*/ 651869 h 837536"/>
              <a:gd name="connsiteX59" fmla="*/ 1774032 w 1917809"/>
              <a:gd name="connsiteY59" fmla="*/ 668538 h 837536"/>
              <a:gd name="connsiteX60" fmla="*/ 1819275 w 1917809"/>
              <a:gd name="connsiteY60" fmla="*/ 661393 h 837536"/>
              <a:gd name="connsiteX61" fmla="*/ 1847849 w 1917809"/>
              <a:gd name="connsiteY61" fmla="*/ 649487 h 837536"/>
              <a:gd name="connsiteX62" fmla="*/ 1874044 w 1917809"/>
              <a:gd name="connsiteY62" fmla="*/ 670918 h 837536"/>
              <a:gd name="connsiteX63" fmla="*/ 1864519 w 1917809"/>
              <a:gd name="connsiteY63" fmla="*/ 692350 h 837536"/>
              <a:gd name="connsiteX64" fmla="*/ 1833562 w 1917809"/>
              <a:gd name="connsiteY64" fmla="*/ 720925 h 837536"/>
              <a:gd name="connsiteX65" fmla="*/ 1793081 w 1917809"/>
              <a:gd name="connsiteY65" fmla="*/ 735212 h 837536"/>
              <a:gd name="connsiteX66" fmla="*/ 1762125 w 1917809"/>
              <a:gd name="connsiteY66" fmla="*/ 759025 h 837536"/>
              <a:gd name="connsiteX67" fmla="*/ 1747837 w 1917809"/>
              <a:gd name="connsiteY67" fmla="*/ 794743 h 837536"/>
              <a:gd name="connsiteX68" fmla="*/ 1738314 w 1917809"/>
              <a:gd name="connsiteY68" fmla="*/ 828082 h 837536"/>
              <a:gd name="connsiteX69" fmla="*/ 1709736 w 1917809"/>
              <a:gd name="connsiteY69" fmla="*/ 830462 h 837536"/>
              <a:gd name="connsiteX70" fmla="*/ 1697831 w 1917809"/>
              <a:gd name="connsiteY70" fmla="*/ 789982 h 837536"/>
              <a:gd name="connsiteX71" fmla="*/ 1707357 w 1917809"/>
              <a:gd name="connsiteY71" fmla="*/ 735213 h 837536"/>
              <a:gd name="connsiteX72" fmla="*/ 1671637 w 1917809"/>
              <a:gd name="connsiteY72" fmla="*/ 725687 h 837536"/>
              <a:gd name="connsiteX73" fmla="*/ 1657350 w 1917809"/>
              <a:gd name="connsiteY73" fmla="*/ 706637 h 837536"/>
              <a:gd name="connsiteX74" fmla="*/ 1643062 w 1917809"/>
              <a:gd name="connsiteY74" fmla="*/ 678062 h 837536"/>
              <a:gd name="connsiteX75" fmla="*/ 1635919 w 1917809"/>
              <a:gd name="connsiteY75" fmla="*/ 673300 h 837536"/>
              <a:gd name="connsiteX76" fmla="*/ 1624012 w 1917809"/>
              <a:gd name="connsiteY76" fmla="*/ 651868 h 837536"/>
              <a:gd name="connsiteX77" fmla="*/ 1619250 w 1917809"/>
              <a:gd name="connsiteY77" fmla="*/ 644725 h 837536"/>
              <a:gd name="connsiteX78" fmla="*/ 1614487 w 1917809"/>
              <a:gd name="connsiteY78" fmla="*/ 637581 h 837536"/>
              <a:gd name="connsiteX79" fmla="*/ 1609725 w 1917809"/>
              <a:gd name="connsiteY79" fmla="*/ 620912 h 837536"/>
              <a:gd name="connsiteX80" fmla="*/ 1604962 w 1917809"/>
              <a:gd name="connsiteY80" fmla="*/ 606625 h 837536"/>
              <a:gd name="connsiteX81" fmla="*/ 1602581 w 1917809"/>
              <a:gd name="connsiteY81" fmla="*/ 599481 h 837536"/>
              <a:gd name="connsiteX82" fmla="*/ 1597819 w 1917809"/>
              <a:gd name="connsiteY82" fmla="*/ 582812 h 837536"/>
              <a:gd name="connsiteX83" fmla="*/ 1590675 w 1917809"/>
              <a:gd name="connsiteY83" fmla="*/ 575668 h 837536"/>
              <a:gd name="connsiteX84" fmla="*/ 1585912 w 1917809"/>
              <a:gd name="connsiteY84" fmla="*/ 568525 h 837536"/>
              <a:gd name="connsiteX85" fmla="*/ 1571625 w 1917809"/>
              <a:gd name="connsiteY85" fmla="*/ 559000 h 837536"/>
              <a:gd name="connsiteX86" fmla="*/ 1557337 w 1917809"/>
              <a:gd name="connsiteY86" fmla="*/ 547093 h 837536"/>
              <a:gd name="connsiteX87" fmla="*/ 1547812 w 1917809"/>
              <a:gd name="connsiteY87" fmla="*/ 537568 h 837536"/>
              <a:gd name="connsiteX88" fmla="*/ 1538287 w 1917809"/>
              <a:gd name="connsiteY88" fmla="*/ 528043 h 837536"/>
              <a:gd name="connsiteX89" fmla="*/ 1526381 w 1917809"/>
              <a:gd name="connsiteY89" fmla="*/ 513756 h 837536"/>
              <a:gd name="connsiteX90" fmla="*/ 1521619 w 1917809"/>
              <a:gd name="connsiteY90" fmla="*/ 506612 h 837536"/>
              <a:gd name="connsiteX91" fmla="*/ 1514475 w 1917809"/>
              <a:gd name="connsiteY91" fmla="*/ 504231 h 837536"/>
              <a:gd name="connsiteX92" fmla="*/ 1502569 w 1917809"/>
              <a:gd name="connsiteY92" fmla="*/ 492325 h 837536"/>
              <a:gd name="connsiteX93" fmla="*/ 1490662 w 1917809"/>
              <a:gd name="connsiteY93" fmla="*/ 478037 h 837536"/>
              <a:gd name="connsiteX94" fmla="*/ 1469231 w 1917809"/>
              <a:gd name="connsiteY94" fmla="*/ 468512 h 837536"/>
              <a:gd name="connsiteX95" fmla="*/ 1231106 w 1917809"/>
              <a:gd name="connsiteY95" fmla="*/ 466131 h 837536"/>
              <a:gd name="connsiteX96" fmla="*/ 1031081 w 1917809"/>
              <a:gd name="connsiteY96" fmla="*/ 456606 h 837536"/>
              <a:gd name="connsiteX97" fmla="*/ 840581 w 1917809"/>
              <a:gd name="connsiteY97" fmla="*/ 454225 h 837536"/>
              <a:gd name="connsiteX98" fmla="*/ 750094 w 1917809"/>
              <a:gd name="connsiteY98" fmla="*/ 451843 h 837536"/>
              <a:gd name="connsiteX99" fmla="*/ 500063 w 1917809"/>
              <a:gd name="connsiteY99" fmla="*/ 458987 h 837536"/>
              <a:gd name="connsiteX100" fmla="*/ 347662 w 1917809"/>
              <a:gd name="connsiteY100" fmla="*/ 478037 h 837536"/>
              <a:gd name="connsiteX101" fmla="*/ 250031 w 1917809"/>
              <a:gd name="connsiteY101" fmla="*/ 508993 h 837536"/>
              <a:gd name="connsiteX102" fmla="*/ 185737 w 1917809"/>
              <a:gd name="connsiteY102" fmla="*/ 542331 h 837536"/>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9275 w 1917809"/>
              <a:gd name="connsiteY60" fmla="*/ 661393 h 832255"/>
              <a:gd name="connsiteX61" fmla="*/ 1847849 w 1917809"/>
              <a:gd name="connsiteY61" fmla="*/ 649487 h 832255"/>
              <a:gd name="connsiteX62" fmla="*/ 1874044 w 1917809"/>
              <a:gd name="connsiteY62" fmla="*/ 670918 h 832255"/>
              <a:gd name="connsiteX63" fmla="*/ 1864519 w 1917809"/>
              <a:gd name="connsiteY63" fmla="*/ 692350 h 832255"/>
              <a:gd name="connsiteX64" fmla="*/ 1833562 w 1917809"/>
              <a:gd name="connsiteY64" fmla="*/ 720925 h 832255"/>
              <a:gd name="connsiteX65" fmla="*/ 1793081 w 1917809"/>
              <a:gd name="connsiteY65" fmla="*/ 735212 h 832255"/>
              <a:gd name="connsiteX66" fmla="*/ 1762125 w 1917809"/>
              <a:gd name="connsiteY66" fmla="*/ 759025 h 832255"/>
              <a:gd name="connsiteX67" fmla="*/ 1747837 w 1917809"/>
              <a:gd name="connsiteY67" fmla="*/ 794743 h 832255"/>
              <a:gd name="connsiteX68" fmla="*/ 1740695 w 1917809"/>
              <a:gd name="connsiteY68" fmla="*/ 816176 h 832255"/>
              <a:gd name="connsiteX69" fmla="*/ 1709736 w 1917809"/>
              <a:gd name="connsiteY69" fmla="*/ 830462 h 832255"/>
              <a:gd name="connsiteX70" fmla="*/ 1697831 w 1917809"/>
              <a:gd name="connsiteY70" fmla="*/ 789982 h 832255"/>
              <a:gd name="connsiteX71" fmla="*/ 1707357 w 1917809"/>
              <a:gd name="connsiteY71" fmla="*/ 735213 h 832255"/>
              <a:gd name="connsiteX72" fmla="*/ 1671637 w 1917809"/>
              <a:gd name="connsiteY72" fmla="*/ 725687 h 832255"/>
              <a:gd name="connsiteX73" fmla="*/ 1657350 w 1917809"/>
              <a:gd name="connsiteY73" fmla="*/ 706637 h 832255"/>
              <a:gd name="connsiteX74" fmla="*/ 1643062 w 1917809"/>
              <a:gd name="connsiteY74" fmla="*/ 678062 h 832255"/>
              <a:gd name="connsiteX75" fmla="*/ 1635919 w 1917809"/>
              <a:gd name="connsiteY75" fmla="*/ 673300 h 832255"/>
              <a:gd name="connsiteX76" fmla="*/ 1624012 w 1917809"/>
              <a:gd name="connsiteY76" fmla="*/ 651868 h 832255"/>
              <a:gd name="connsiteX77" fmla="*/ 1619250 w 1917809"/>
              <a:gd name="connsiteY77" fmla="*/ 644725 h 832255"/>
              <a:gd name="connsiteX78" fmla="*/ 1614487 w 1917809"/>
              <a:gd name="connsiteY78" fmla="*/ 637581 h 832255"/>
              <a:gd name="connsiteX79" fmla="*/ 1609725 w 1917809"/>
              <a:gd name="connsiteY79" fmla="*/ 620912 h 832255"/>
              <a:gd name="connsiteX80" fmla="*/ 1604962 w 1917809"/>
              <a:gd name="connsiteY80" fmla="*/ 606625 h 832255"/>
              <a:gd name="connsiteX81" fmla="*/ 1602581 w 1917809"/>
              <a:gd name="connsiteY81" fmla="*/ 599481 h 832255"/>
              <a:gd name="connsiteX82" fmla="*/ 1597819 w 1917809"/>
              <a:gd name="connsiteY82" fmla="*/ 582812 h 832255"/>
              <a:gd name="connsiteX83" fmla="*/ 1590675 w 1917809"/>
              <a:gd name="connsiteY83" fmla="*/ 575668 h 832255"/>
              <a:gd name="connsiteX84" fmla="*/ 1585912 w 1917809"/>
              <a:gd name="connsiteY84" fmla="*/ 568525 h 832255"/>
              <a:gd name="connsiteX85" fmla="*/ 1571625 w 1917809"/>
              <a:gd name="connsiteY85" fmla="*/ 559000 h 832255"/>
              <a:gd name="connsiteX86" fmla="*/ 1557337 w 1917809"/>
              <a:gd name="connsiteY86" fmla="*/ 547093 h 832255"/>
              <a:gd name="connsiteX87" fmla="*/ 1547812 w 1917809"/>
              <a:gd name="connsiteY87" fmla="*/ 537568 h 832255"/>
              <a:gd name="connsiteX88" fmla="*/ 1538287 w 1917809"/>
              <a:gd name="connsiteY88" fmla="*/ 528043 h 832255"/>
              <a:gd name="connsiteX89" fmla="*/ 1526381 w 1917809"/>
              <a:gd name="connsiteY89" fmla="*/ 513756 h 832255"/>
              <a:gd name="connsiteX90" fmla="*/ 1521619 w 1917809"/>
              <a:gd name="connsiteY90" fmla="*/ 506612 h 832255"/>
              <a:gd name="connsiteX91" fmla="*/ 1514475 w 1917809"/>
              <a:gd name="connsiteY91" fmla="*/ 504231 h 832255"/>
              <a:gd name="connsiteX92" fmla="*/ 1502569 w 1917809"/>
              <a:gd name="connsiteY92" fmla="*/ 492325 h 832255"/>
              <a:gd name="connsiteX93" fmla="*/ 1490662 w 1917809"/>
              <a:gd name="connsiteY93" fmla="*/ 478037 h 832255"/>
              <a:gd name="connsiteX94" fmla="*/ 1469231 w 1917809"/>
              <a:gd name="connsiteY94" fmla="*/ 468512 h 832255"/>
              <a:gd name="connsiteX95" fmla="*/ 1231106 w 1917809"/>
              <a:gd name="connsiteY95" fmla="*/ 466131 h 832255"/>
              <a:gd name="connsiteX96" fmla="*/ 1031081 w 1917809"/>
              <a:gd name="connsiteY96" fmla="*/ 456606 h 832255"/>
              <a:gd name="connsiteX97" fmla="*/ 840581 w 1917809"/>
              <a:gd name="connsiteY97" fmla="*/ 454225 h 832255"/>
              <a:gd name="connsiteX98" fmla="*/ 750094 w 1917809"/>
              <a:gd name="connsiteY98" fmla="*/ 451843 h 832255"/>
              <a:gd name="connsiteX99" fmla="*/ 500063 w 1917809"/>
              <a:gd name="connsiteY99" fmla="*/ 458987 h 832255"/>
              <a:gd name="connsiteX100" fmla="*/ 347662 w 1917809"/>
              <a:gd name="connsiteY100" fmla="*/ 478037 h 832255"/>
              <a:gd name="connsiteX101" fmla="*/ 250031 w 1917809"/>
              <a:gd name="connsiteY101" fmla="*/ 508993 h 832255"/>
              <a:gd name="connsiteX102" fmla="*/ 185737 w 1917809"/>
              <a:gd name="connsiteY10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9275 w 1917809"/>
              <a:gd name="connsiteY60" fmla="*/ 661393 h 832255"/>
              <a:gd name="connsiteX61" fmla="*/ 1840706 w 1917809"/>
              <a:gd name="connsiteY61" fmla="*/ 661393 h 832255"/>
              <a:gd name="connsiteX62" fmla="*/ 1874044 w 1917809"/>
              <a:gd name="connsiteY62" fmla="*/ 670918 h 832255"/>
              <a:gd name="connsiteX63" fmla="*/ 1864519 w 1917809"/>
              <a:gd name="connsiteY63" fmla="*/ 692350 h 832255"/>
              <a:gd name="connsiteX64" fmla="*/ 1833562 w 1917809"/>
              <a:gd name="connsiteY64" fmla="*/ 720925 h 832255"/>
              <a:gd name="connsiteX65" fmla="*/ 1793081 w 1917809"/>
              <a:gd name="connsiteY65" fmla="*/ 735212 h 832255"/>
              <a:gd name="connsiteX66" fmla="*/ 1762125 w 1917809"/>
              <a:gd name="connsiteY66" fmla="*/ 759025 h 832255"/>
              <a:gd name="connsiteX67" fmla="*/ 1747837 w 1917809"/>
              <a:gd name="connsiteY67" fmla="*/ 794743 h 832255"/>
              <a:gd name="connsiteX68" fmla="*/ 1740695 w 1917809"/>
              <a:gd name="connsiteY68" fmla="*/ 816176 h 832255"/>
              <a:gd name="connsiteX69" fmla="*/ 1709736 w 1917809"/>
              <a:gd name="connsiteY69" fmla="*/ 830462 h 832255"/>
              <a:gd name="connsiteX70" fmla="*/ 1697831 w 1917809"/>
              <a:gd name="connsiteY70" fmla="*/ 789982 h 832255"/>
              <a:gd name="connsiteX71" fmla="*/ 1707357 w 1917809"/>
              <a:gd name="connsiteY71" fmla="*/ 735213 h 832255"/>
              <a:gd name="connsiteX72" fmla="*/ 1671637 w 1917809"/>
              <a:gd name="connsiteY72" fmla="*/ 725687 h 832255"/>
              <a:gd name="connsiteX73" fmla="*/ 1657350 w 1917809"/>
              <a:gd name="connsiteY73" fmla="*/ 706637 h 832255"/>
              <a:gd name="connsiteX74" fmla="*/ 1643062 w 1917809"/>
              <a:gd name="connsiteY74" fmla="*/ 678062 h 832255"/>
              <a:gd name="connsiteX75" fmla="*/ 1635919 w 1917809"/>
              <a:gd name="connsiteY75" fmla="*/ 673300 h 832255"/>
              <a:gd name="connsiteX76" fmla="*/ 1624012 w 1917809"/>
              <a:gd name="connsiteY76" fmla="*/ 651868 h 832255"/>
              <a:gd name="connsiteX77" fmla="*/ 1619250 w 1917809"/>
              <a:gd name="connsiteY77" fmla="*/ 644725 h 832255"/>
              <a:gd name="connsiteX78" fmla="*/ 1614487 w 1917809"/>
              <a:gd name="connsiteY78" fmla="*/ 637581 h 832255"/>
              <a:gd name="connsiteX79" fmla="*/ 1609725 w 1917809"/>
              <a:gd name="connsiteY79" fmla="*/ 620912 h 832255"/>
              <a:gd name="connsiteX80" fmla="*/ 1604962 w 1917809"/>
              <a:gd name="connsiteY80" fmla="*/ 606625 h 832255"/>
              <a:gd name="connsiteX81" fmla="*/ 1602581 w 1917809"/>
              <a:gd name="connsiteY81" fmla="*/ 599481 h 832255"/>
              <a:gd name="connsiteX82" fmla="*/ 1597819 w 1917809"/>
              <a:gd name="connsiteY82" fmla="*/ 582812 h 832255"/>
              <a:gd name="connsiteX83" fmla="*/ 1590675 w 1917809"/>
              <a:gd name="connsiteY83" fmla="*/ 575668 h 832255"/>
              <a:gd name="connsiteX84" fmla="*/ 1585912 w 1917809"/>
              <a:gd name="connsiteY84" fmla="*/ 568525 h 832255"/>
              <a:gd name="connsiteX85" fmla="*/ 1571625 w 1917809"/>
              <a:gd name="connsiteY85" fmla="*/ 559000 h 832255"/>
              <a:gd name="connsiteX86" fmla="*/ 1557337 w 1917809"/>
              <a:gd name="connsiteY86" fmla="*/ 547093 h 832255"/>
              <a:gd name="connsiteX87" fmla="*/ 1547812 w 1917809"/>
              <a:gd name="connsiteY87" fmla="*/ 537568 h 832255"/>
              <a:gd name="connsiteX88" fmla="*/ 1538287 w 1917809"/>
              <a:gd name="connsiteY88" fmla="*/ 528043 h 832255"/>
              <a:gd name="connsiteX89" fmla="*/ 1526381 w 1917809"/>
              <a:gd name="connsiteY89" fmla="*/ 513756 h 832255"/>
              <a:gd name="connsiteX90" fmla="*/ 1521619 w 1917809"/>
              <a:gd name="connsiteY90" fmla="*/ 506612 h 832255"/>
              <a:gd name="connsiteX91" fmla="*/ 1514475 w 1917809"/>
              <a:gd name="connsiteY91" fmla="*/ 504231 h 832255"/>
              <a:gd name="connsiteX92" fmla="*/ 1502569 w 1917809"/>
              <a:gd name="connsiteY92" fmla="*/ 492325 h 832255"/>
              <a:gd name="connsiteX93" fmla="*/ 1490662 w 1917809"/>
              <a:gd name="connsiteY93" fmla="*/ 478037 h 832255"/>
              <a:gd name="connsiteX94" fmla="*/ 1469231 w 1917809"/>
              <a:gd name="connsiteY94" fmla="*/ 468512 h 832255"/>
              <a:gd name="connsiteX95" fmla="*/ 1231106 w 1917809"/>
              <a:gd name="connsiteY95" fmla="*/ 466131 h 832255"/>
              <a:gd name="connsiteX96" fmla="*/ 1031081 w 1917809"/>
              <a:gd name="connsiteY96" fmla="*/ 456606 h 832255"/>
              <a:gd name="connsiteX97" fmla="*/ 840581 w 1917809"/>
              <a:gd name="connsiteY97" fmla="*/ 454225 h 832255"/>
              <a:gd name="connsiteX98" fmla="*/ 750094 w 1917809"/>
              <a:gd name="connsiteY98" fmla="*/ 451843 h 832255"/>
              <a:gd name="connsiteX99" fmla="*/ 500063 w 1917809"/>
              <a:gd name="connsiteY99" fmla="*/ 458987 h 832255"/>
              <a:gd name="connsiteX100" fmla="*/ 347662 w 1917809"/>
              <a:gd name="connsiteY100" fmla="*/ 478037 h 832255"/>
              <a:gd name="connsiteX101" fmla="*/ 250031 w 1917809"/>
              <a:gd name="connsiteY101" fmla="*/ 508993 h 832255"/>
              <a:gd name="connsiteX102" fmla="*/ 185737 w 1917809"/>
              <a:gd name="connsiteY10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9275 w 1917809"/>
              <a:gd name="connsiteY60" fmla="*/ 661393 h 832255"/>
              <a:gd name="connsiteX61" fmla="*/ 1840706 w 1917809"/>
              <a:gd name="connsiteY61" fmla="*/ 661393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8062 h 832255"/>
              <a:gd name="connsiteX61" fmla="*/ 1840706 w 1917809"/>
              <a:gd name="connsiteY61" fmla="*/ 661393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8062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8062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16894 w 1917809"/>
              <a:gd name="connsiteY60" fmla="*/ 670918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31182 w 1917809"/>
              <a:gd name="connsiteY60" fmla="*/ 656630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6156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4519 w 1917809"/>
              <a:gd name="connsiteY62" fmla="*/ 692350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71637 w 1917809"/>
              <a:gd name="connsiteY71" fmla="*/ 725687 h 832255"/>
              <a:gd name="connsiteX72" fmla="*/ 1657350 w 1917809"/>
              <a:gd name="connsiteY72" fmla="*/ 706637 h 832255"/>
              <a:gd name="connsiteX73" fmla="*/ 1643062 w 1917809"/>
              <a:gd name="connsiteY73" fmla="*/ 678062 h 832255"/>
              <a:gd name="connsiteX74" fmla="*/ 1635919 w 1917809"/>
              <a:gd name="connsiteY74" fmla="*/ 673300 h 832255"/>
              <a:gd name="connsiteX75" fmla="*/ 1624012 w 1917809"/>
              <a:gd name="connsiteY75" fmla="*/ 651868 h 832255"/>
              <a:gd name="connsiteX76" fmla="*/ 1619250 w 1917809"/>
              <a:gd name="connsiteY76" fmla="*/ 644725 h 832255"/>
              <a:gd name="connsiteX77" fmla="*/ 1614487 w 1917809"/>
              <a:gd name="connsiteY77" fmla="*/ 637581 h 832255"/>
              <a:gd name="connsiteX78" fmla="*/ 1609725 w 1917809"/>
              <a:gd name="connsiteY78" fmla="*/ 620912 h 832255"/>
              <a:gd name="connsiteX79" fmla="*/ 1604962 w 1917809"/>
              <a:gd name="connsiteY79" fmla="*/ 606625 h 832255"/>
              <a:gd name="connsiteX80" fmla="*/ 1602581 w 1917809"/>
              <a:gd name="connsiteY80" fmla="*/ 599481 h 832255"/>
              <a:gd name="connsiteX81" fmla="*/ 1597819 w 1917809"/>
              <a:gd name="connsiteY81" fmla="*/ 582812 h 832255"/>
              <a:gd name="connsiteX82" fmla="*/ 1590675 w 1917809"/>
              <a:gd name="connsiteY82" fmla="*/ 575668 h 832255"/>
              <a:gd name="connsiteX83" fmla="*/ 1585912 w 1917809"/>
              <a:gd name="connsiteY83" fmla="*/ 568525 h 832255"/>
              <a:gd name="connsiteX84" fmla="*/ 1571625 w 1917809"/>
              <a:gd name="connsiteY84" fmla="*/ 559000 h 832255"/>
              <a:gd name="connsiteX85" fmla="*/ 1557337 w 1917809"/>
              <a:gd name="connsiteY85" fmla="*/ 547093 h 832255"/>
              <a:gd name="connsiteX86" fmla="*/ 1547812 w 1917809"/>
              <a:gd name="connsiteY86" fmla="*/ 537568 h 832255"/>
              <a:gd name="connsiteX87" fmla="*/ 1538287 w 1917809"/>
              <a:gd name="connsiteY87" fmla="*/ 528043 h 832255"/>
              <a:gd name="connsiteX88" fmla="*/ 1526381 w 1917809"/>
              <a:gd name="connsiteY88" fmla="*/ 513756 h 832255"/>
              <a:gd name="connsiteX89" fmla="*/ 1521619 w 1917809"/>
              <a:gd name="connsiteY89" fmla="*/ 506612 h 832255"/>
              <a:gd name="connsiteX90" fmla="*/ 1514475 w 1917809"/>
              <a:gd name="connsiteY90" fmla="*/ 504231 h 832255"/>
              <a:gd name="connsiteX91" fmla="*/ 1502569 w 1917809"/>
              <a:gd name="connsiteY91" fmla="*/ 492325 h 832255"/>
              <a:gd name="connsiteX92" fmla="*/ 1490662 w 1917809"/>
              <a:gd name="connsiteY92" fmla="*/ 478037 h 832255"/>
              <a:gd name="connsiteX93" fmla="*/ 1469231 w 1917809"/>
              <a:gd name="connsiteY93" fmla="*/ 468512 h 832255"/>
              <a:gd name="connsiteX94" fmla="*/ 1231106 w 1917809"/>
              <a:gd name="connsiteY94" fmla="*/ 466131 h 832255"/>
              <a:gd name="connsiteX95" fmla="*/ 1031081 w 1917809"/>
              <a:gd name="connsiteY95" fmla="*/ 456606 h 832255"/>
              <a:gd name="connsiteX96" fmla="*/ 840581 w 1917809"/>
              <a:gd name="connsiteY96" fmla="*/ 454225 h 832255"/>
              <a:gd name="connsiteX97" fmla="*/ 750094 w 1917809"/>
              <a:gd name="connsiteY97" fmla="*/ 451843 h 832255"/>
              <a:gd name="connsiteX98" fmla="*/ 500063 w 1917809"/>
              <a:gd name="connsiteY98" fmla="*/ 458987 h 832255"/>
              <a:gd name="connsiteX99" fmla="*/ 347662 w 1917809"/>
              <a:gd name="connsiteY99" fmla="*/ 478037 h 832255"/>
              <a:gd name="connsiteX100" fmla="*/ 250031 w 1917809"/>
              <a:gd name="connsiteY100" fmla="*/ 508993 h 832255"/>
              <a:gd name="connsiteX101" fmla="*/ 185737 w 1917809"/>
              <a:gd name="connsiteY10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57350 w 1917809"/>
              <a:gd name="connsiteY71" fmla="*/ 706637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6420 w 1917809"/>
              <a:gd name="connsiteY60" fmla="*/ 666155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68537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9250 w 1917809"/>
              <a:gd name="connsiteY75" fmla="*/ 644725 h 832255"/>
              <a:gd name="connsiteX76" fmla="*/ 1614487 w 1917809"/>
              <a:gd name="connsiteY76" fmla="*/ 637581 h 832255"/>
              <a:gd name="connsiteX77" fmla="*/ 1609725 w 1917809"/>
              <a:gd name="connsiteY77" fmla="*/ 620912 h 832255"/>
              <a:gd name="connsiteX78" fmla="*/ 1604962 w 1917809"/>
              <a:gd name="connsiteY78" fmla="*/ 606625 h 832255"/>
              <a:gd name="connsiteX79" fmla="*/ 1602581 w 1917809"/>
              <a:gd name="connsiteY79" fmla="*/ 599481 h 832255"/>
              <a:gd name="connsiteX80" fmla="*/ 1597819 w 1917809"/>
              <a:gd name="connsiteY80" fmla="*/ 582812 h 832255"/>
              <a:gd name="connsiteX81" fmla="*/ 1590675 w 1917809"/>
              <a:gd name="connsiteY81" fmla="*/ 575668 h 832255"/>
              <a:gd name="connsiteX82" fmla="*/ 1585912 w 1917809"/>
              <a:gd name="connsiteY82" fmla="*/ 568525 h 832255"/>
              <a:gd name="connsiteX83" fmla="*/ 1571625 w 1917809"/>
              <a:gd name="connsiteY83" fmla="*/ 559000 h 832255"/>
              <a:gd name="connsiteX84" fmla="*/ 1557337 w 1917809"/>
              <a:gd name="connsiteY84" fmla="*/ 547093 h 832255"/>
              <a:gd name="connsiteX85" fmla="*/ 1547812 w 1917809"/>
              <a:gd name="connsiteY85" fmla="*/ 537568 h 832255"/>
              <a:gd name="connsiteX86" fmla="*/ 1538287 w 1917809"/>
              <a:gd name="connsiteY86" fmla="*/ 528043 h 832255"/>
              <a:gd name="connsiteX87" fmla="*/ 1526381 w 1917809"/>
              <a:gd name="connsiteY87" fmla="*/ 513756 h 832255"/>
              <a:gd name="connsiteX88" fmla="*/ 1521619 w 1917809"/>
              <a:gd name="connsiteY88" fmla="*/ 506612 h 832255"/>
              <a:gd name="connsiteX89" fmla="*/ 1514475 w 1917809"/>
              <a:gd name="connsiteY89" fmla="*/ 504231 h 832255"/>
              <a:gd name="connsiteX90" fmla="*/ 1502569 w 1917809"/>
              <a:gd name="connsiteY90" fmla="*/ 492325 h 832255"/>
              <a:gd name="connsiteX91" fmla="*/ 1490662 w 1917809"/>
              <a:gd name="connsiteY91" fmla="*/ 478037 h 832255"/>
              <a:gd name="connsiteX92" fmla="*/ 1469231 w 1917809"/>
              <a:gd name="connsiteY92" fmla="*/ 468512 h 832255"/>
              <a:gd name="connsiteX93" fmla="*/ 1231106 w 1917809"/>
              <a:gd name="connsiteY93" fmla="*/ 466131 h 832255"/>
              <a:gd name="connsiteX94" fmla="*/ 1031081 w 1917809"/>
              <a:gd name="connsiteY94" fmla="*/ 456606 h 832255"/>
              <a:gd name="connsiteX95" fmla="*/ 840581 w 1917809"/>
              <a:gd name="connsiteY95" fmla="*/ 454225 h 832255"/>
              <a:gd name="connsiteX96" fmla="*/ 750094 w 1917809"/>
              <a:gd name="connsiteY96" fmla="*/ 451843 h 832255"/>
              <a:gd name="connsiteX97" fmla="*/ 500063 w 1917809"/>
              <a:gd name="connsiteY97" fmla="*/ 458987 h 832255"/>
              <a:gd name="connsiteX98" fmla="*/ 347662 w 1917809"/>
              <a:gd name="connsiteY98" fmla="*/ 478037 h 832255"/>
              <a:gd name="connsiteX99" fmla="*/ 250031 w 1917809"/>
              <a:gd name="connsiteY99" fmla="*/ 508993 h 832255"/>
              <a:gd name="connsiteX100" fmla="*/ 185737 w 1917809"/>
              <a:gd name="connsiteY10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35919 w 1917809"/>
              <a:gd name="connsiteY73" fmla="*/ 673300 h 832255"/>
              <a:gd name="connsiteX74" fmla="*/ 1624012 w 1917809"/>
              <a:gd name="connsiteY74" fmla="*/ 651868 h 832255"/>
              <a:gd name="connsiteX75" fmla="*/ 1614487 w 1917809"/>
              <a:gd name="connsiteY75" fmla="*/ 637581 h 832255"/>
              <a:gd name="connsiteX76" fmla="*/ 1609725 w 1917809"/>
              <a:gd name="connsiteY76" fmla="*/ 620912 h 832255"/>
              <a:gd name="connsiteX77" fmla="*/ 1604962 w 1917809"/>
              <a:gd name="connsiteY77" fmla="*/ 606625 h 832255"/>
              <a:gd name="connsiteX78" fmla="*/ 1602581 w 1917809"/>
              <a:gd name="connsiteY78" fmla="*/ 599481 h 832255"/>
              <a:gd name="connsiteX79" fmla="*/ 1597819 w 1917809"/>
              <a:gd name="connsiteY79" fmla="*/ 582812 h 832255"/>
              <a:gd name="connsiteX80" fmla="*/ 1590675 w 1917809"/>
              <a:gd name="connsiteY80" fmla="*/ 575668 h 832255"/>
              <a:gd name="connsiteX81" fmla="*/ 1585912 w 1917809"/>
              <a:gd name="connsiteY81" fmla="*/ 568525 h 832255"/>
              <a:gd name="connsiteX82" fmla="*/ 1571625 w 1917809"/>
              <a:gd name="connsiteY82" fmla="*/ 559000 h 832255"/>
              <a:gd name="connsiteX83" fmla="*/ 1557337 w 1917809"/>
              <a:gd name="connsiteY83" fmla="*/ 547093 h 832255"/>
              <a:gd name="connsiteX84" fmla="*/ 1547812 w 1917809"/>
              <a:gd name="connsiteY84" fmla="*/ 537568 h 832255"/>
              <a:gd name="connsiteX85" fmla="*/ 1538287 w 1917809"/>
              <a:gd name="connsiteY85" fmla="*/ 528043 h 832255"/>
              <a:gd name="connsiteX86" fmla="*/ 1526381 w 1917809"/>
              <a:gd name="connsiteY86" fmla="*/ 513756 h 832255"/>
              <a:gd name="connsiteX87" fmla="*/ 1521619 w 1917809"/>
              <a:gd name="connsiteY87" fmla="*/ 506612 h 832255"/>
              <a:gd name="connsiteX88" fmla="*/ 1514475 w 1917809"/>
              <a:gd name="connsiteY88" fmla="*/ 504231 h 832255"/>
              <a:gd name="connsiteX89" fmla="*/ 1502569 w 1917809"/>
              <a:gd name="connsiteY89" fmla="*/ 492325 h 832255"/>
              <a:gd name="connsiteX90" fmla="*/ 1490662 w 1917809"/>
              <a:gd name="connsiteY90" fmla="*/ 478037 h 832255"/>
              <a:gd name="connsiteX91" fmla="*/ 1469231 w 1917809"/>
              <a:gd name="connsiteY91" fmla="*/ 468512 h 832255"/>
              <a:gd name="connsiteX92" fmla="*/ 1231106 w 1917809"/>
              <a:gd name="connsiteY92" fmla="*/ 466131 h 832255"/>
              <a:gd name="connsiteX93" fmla="*/ 1031081 w 1917809"/>
              <a:gd name="connsiteY93" fmla="*/ 456606 h 832255"/>
              <a:gd name="connsiteX94" fmla="*/ 840581 w 1917809"/>
              <a:gd name="connsiteY94" fmla="*/ 454225 h 832255"/>
              <a:gd name="connsiteX95" fmla="*/ 750094 w 1917809"/>
              <a:gd name="connsiteY95" fmla="*/ 451843 h 832255"/>
              <a:gd name="connsiteX96" fmla="*/ 500063 w 1917809"/>
              <a:gd name="connsiteY96" fmla="*/ 458987 h 832255"/>
              <a:gd name="connsiteX97" fmla="*/ 347662 w 1917809"/>
              <a:gd name="connsiteY97" fmla="*/ 478037 h 832255"/>
              <a:gd name="connsiteX98" fmla="*/ 250031 w 1917809"/>
              <a:gd name="connsiteY98" fmla="*/ 508993 h 832255"/>
              <a:gd name="connsiteX99" fmla="*/ 185737 w 1917809"/>
              <a:gd name="connsiteY99"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24012 w 1917809"/>
              <a:gd name="connsiteY73" fmla="*/ 651868 h 832255"/>
              <a:gd name="connsiteX74" fmla="*/ 1614487 w 1917809"/>
              <a:gd name="connsiteY74" fmla="*/ 637581 h 832255"/>
              <a:gd name="connsiteX75" fmla="*/ 1609725 w 1917809"/>
              <a:gd name="connsiteY75" fmla="*/ 620912 h 832255"/>
              <a:gd name="connsiteX76" fmla="*/ 1604962 w 1917809"/>
              <a:gd name="connsiteY76" fmla="*/ 606625 h 832255"/>
              <a:gd name="connsiteX77" fmla="*/ 1602581 w 1917809"/>
              <a:gd name="connsiteY77" fmla="*/ 599481 h 832255"/>
              <a:gd name="connsiteX78" fmla="*/ 1597819 w 1917809"/>
              <a:gd name="connsiteY78" fmla="*/ 582812 h 832255"/>
              <a:gd name="connsiteX79" fmla="*/ 1590675 w 1917809"/>
              <a:gd name="connsiteY79" fmla="*/ 575668 h 832255"/>
              <a:gd name="connsiteX80" fmla="*/ 1585912 w 1917809"/>
              <a:gd name="connsiteY80" fmla="*/ 568525 h 832255"/>
              <a:gd name="connsiteX81" fmla="*/ 1571625 w 1917809"/>
              <a:gd name="connsiteY81" fmla="*/ 559000 h 832255"/>
              <a:gd name="connsiteX82" fmla="*/ 1557337 w 1917809"/>
              <a:gd name="connsiteY82" fmla="*/ 547093 h 832255"/>
              <a:gd name="connsiteX83" fmla="*/ 1547812 w 1917809"/>
              <a:gd name="connsiteY83" fmla="*/ 537568 h 832255"/>
              <a:gd name="connsiteX84" fmla="*/ 1538287 w 1917809"/>
              <a:gd name="connsiteY84" fmla="*/ 528043 h 832255"/>
              <a:gd name="connsiteX85" fmla="*/ 1526381 w 1917809"/>
              <a:gd name="connsiteY85" fmla="*/ 513756 h 832255"/>
              <a:gd name="connsiteX86" fmla="*/ 1521619 w 1917809"/>
              <a:gd name="connsiteY86" fmla="*/ 506612 h 832255"/>
              <a:gd name="connsiteX87" fmla="*/ 1514475 w 1917809"/>
              <a:gd name="connsiteY87" fmla="*/ 504231 h 832255"/>
              <a:gd name="connsiteX88" fmla="*/ 1502569 w 1917809"/>
              <a:gd name="connsiteY88" fmla="*/ 492325 h 832255"/>
              <a:gd name="connsiteX89" fmla="*/ 1490662 w 1917809"/>
              <a:gd name="connsiteY89" fmla="*/ 478037 h 832255"/>
              <a:gd name="connsiteX90" fmla="*/ 1469231 w 1917809"/>
              <a:gd name="connsiteY90" fmla="*/ 468512 h 832255"/>
              <a:gd name="connsiteX91" fmla="*/ 1231106 w 1917809"/>
              <a:gd name="connsiteY91" fmla="*/ 466131 h 832255"/>
              <a:gd name="connsiteX92" fmla="*/ 1031081 w 1917809"/>
              <a:gd name="connsiteY92" fmla="*/ 456606 h 832255"/>
              <a:gd name="connsiteX93" fmla="*/ 840581 w 1917809"/>
              <a:gd name="connsiteY93" fmla="*/ 454225 h 832255"/>
              <a:gd name="connsiteX94" fmla="*/ 750094 w 1917809"/>
              <a:gd name="connsiteY94" fmla="*/ 451843 h 832255"/>
              <a:gd name="connsiteX95" fmla="*/ 500063 w 1917809"/>
              <a:gd name="connsiteY95" fmla="*/ 458987 h 832255"/>
              <a:gd name="connsiteX96" fmla="*/ 347662 w 1917809"/>
              <a:gd name="connsiteY96" fmla="*/ 478037 h 832255"/>
              <a:gd name="connsiteX97" fmla="*/ 250031 w 1917809"/>
              <a:gd name="connsiteY97" fmla="*/ 508993 h 832255"/>
              <a:gd name="connsiteX98" fmla="*/ 185737 w 1917809"/>
              <a:gd name="connsiteY98"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3062 w 1917809"/>
              <a:gd name="connsiteY72" fmla="*/ 678062 h 832255"/>
              <a:gd name="connsiteX73" fmla="*/ 1624012 w 1917809"/>
              <a:gd name="connsiteY73" fmla="*/ 651868 h 832255"/>
              <a:gd name="connsiteX74" fmla="*/ 1609725 w 1917809"/>
              <a:gd name="connsiteY74" fmla="*/ 620912 h 832255"/>
              <a:gd name="connsiteX75" fmla="*/ 1604962 w 1917809"/>
              <a:gd name="connsiteY75" fmla="*/ 606625 h 832255"/>
              <a:gd name="connsiteX76" fmla="*/ 1602581 w 1917809"/>
              <a:gd name="connsiteY76" fmla="*/ 599481 h 832255"/>
              <a:gd name="connsiteX77" fmla="*/ 1597819 w 1917809"/>
              <a:gd name="connsiteY77" fmla="*/ 582812 h 832255"/>
              <a:gd name="connsiteX78" fmla="*/ 1590675 w 1917809"/>
              <a:gd name="connsiteY78" fmla="*/ 575668 h 832255"/>
              <a:gd name="connsiteX79" fmla="*/ 1585912 w 1917809"/>
              <a:gd name="connsiteY79" fmla="*/ 568525 h 832255"/>
              <a:gd name="connsiteX80" fmla="*/ 1571625 w 1917809"/>
              <a:gd name="connsiteY80" fmla="*/ 559000 h 832255"/>
              <a:gd name="connsiteX81" fmla="*/ 1557337 w 1917809"/>
              <a:gd name="connsiteY81" fmla="*/ 547093 h 832255"/>
              <a:gd name="connsiteX82" fmla="*/ 1547812 w 1917809"/>
              <a:gd name="connsiteY82" fmla="*/ 537568 h 832255"/>
              <a:gd name="connsiteX83" fmla="*/ 1538287 w 1917809"/>
              <a:gd name="connsiteY83" fmla="*/ 528043 h 832255"/>
              <a:gd name="connsiteX84" fmla="*/ 1526381 w 1917809"/>
              <a:gd name="connsiteY84" fmla="*/ 513756 h 832255"/>
              <a:gd name="connsiteX85" fmla="*/ 1521619 w 1917809"/>
              <a:gd name="connsiteY85" fmla="*/ 506612 h 832255"/>
              <a:gd name="connsiteX86" fmla="*/ 1514475 w 1917809"/>
              <a:gd name="connsiteY86" fmla="*/ 504231 h 832255"/>
              <a:gd name="connsiteX87" fmla="*/ 1502569 w 1917809"/>
              <a:gd name="connsiteY87" fmla="*/ 492325 h 832255"/>
              <a:gd name="connsiteX88" fmla="*/ 1490662 w 1917809"/>
              <a:gd name="connsiteY88" fmla="*/ 478037 h 832255"/>
              <a:gd name="connsiteX89" fmla="*/ 1469231 w 1917809"/>
              <a:gd name="connsiteY89" fmla="*/ 468512 h 832255"/>
              <a:gd name="connsiteX90" fmla="*/ 1231106 w 1917809"/>
              <a:gd name="connsiteY90" fmla="*/ 466131 h 832255"/>
              <a:gd name="connsiteX91" fmla="*/ 1031081 w 1917809"/>
              <a:gd name="connsiteY91" fmla="*/ 456606 h 832255"/>
              <a:gd name="connsiteX92" fmla="*/ 840581 w 1917809"/>
              <a:gd name="connsiteY92" fmla="*/ 454225 h 832255"/>
              <a:gd name="connsiteX93" fmla="*/ 750094 w 1917809"/>
              <a:gd name="connsiteY93" fmla="*/ 451843 h 832255"/>
              <a:gd name="connsiteX94" fmla="*/ 500063 w 1917809"/>
              <a:gd name="connsiteY94" fmla="*/ 458987 h 832255"/>
              <a:gd name="connsiteX95" fmla="*/ 347662 w 1917809"/>
              <a:gd name="connsiteY95" fmla="*/ 478037 h 832255"/>
              <a:gd name="connsiteX96" fmla="*/ 250031 w 1917809"/>
              <a:gd name="connsiteY96" fmla="*/ 508993 h 832255"/>
              <a:gd name="connsiteX97" fmla="*/ 185737 w 1917809"/>
              <a:gd name="connsiteY97"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602581 w 1917809"/>
              <a:gd name="connsiteY75" fmla="*/ 599481 h 832255"/>
              <a:gd name="connsiteX76" fmla="*/ 1597819 w 1917809"/>
              <a:gd name="connsiteY76" fmla="*/ 582812 h 832255"/>
              <a:gd name="connsiteX77" fmla="*/ 1590675 w 1917809"/>
              <a:gd name="connsiteY77" fmla="*/ 575668 h 832255"/>
              <a:gd name="connsiteX78" fmla="*/ 1585912 w 1917809"/>
              <a:gd name="connsiteY78" fmla="*/ 568525 h 832255"/>
              <a:gd name="connsiteX79" fmla="*/ 1571625 w 1917809"/>
              <a:gd name="connsiteY79" fmla="*/ 559000 h 832255"/>
              <a:gd name="connsiteX80" fmla="*/ 1557337 w 1917809"/>
              <a:gd name="connsiteY80" fmla="*/ 547093 h 832255"/>
              <a:gd name="connsiteX81" fmla="*/ 1547812 w 1917809"/>
              <a:gd name="connsiteY81" fmla="*/ 537568 h 832255"/>
              <a:gd name="connsiteX82" fmla="*/ 1538287 w 1917809"/>
              <a:gd name="connsiteY82" fmla="*/ 528043 h 832255"/>
              <a:gd name="connsiteX83" fmla="*/ 1526381 w 1917809"/>
              <a:gd name="connsiteY83" fmla="*/ 513756 h 832255"/>
              <a:gd name="connsiteX84" fmla="*/ 1521619 w 1917809"/>
              <a:gd name="connsiteY84" fmla="*/ 506612 h 832255"/>
              <a:gd name="connsiteX85" fmla="*/ 1514475 w 1917809"/>
              <a:gd name="connsiteY85" fmla="*/ 504231 h 832255"/>
              <a:gd name="connsiteX86" fmla="*/ 1502569 w 1917809"/>
              <a:gd name="connsiteY86" fmla="*/ 492325 h 832255"/>
              <a:gd name="connsiteX87" fmla="*/ 1490662 w 1917809"/>
              <a:gd name="connsiteY87" fmla="*/ 478037 h 832255"/>
              <a:gd name="connsiteX88" fmla="*/ 1469231 w 1917809"/>
              <a:gd name="connsiteY88" fmla="*/ 468512 h 832255"/>
              <a:gd name="connsiteX89" fmla="*/ 1231106 w 1917809"/>
              <a:gd name="connsiteY89" fmla="*/ 466131 h 832255"/>
              <a:gd name="connsiteX90" fmla="*/ 1031081 w 1917809"/>
              <a:gd name="connsiteY90" fmla="*/ 456606 h 832255"/>
              <a:gd name="connsiteX91" fmla="*/ 840581 w 1917809"/>
              <a:gd name="connsiteY91" fmla="*/ 454225 h 832255"/>
              <a:gd name="connsiteX92" fmla="*/ 750094 w 1917809"/>
              <a:gd name="connsiteY92" fmla="*/ 451843 h 832255"/>
              <a:gd name="connsiteX93" fmla="*/ 500063 w 1917809"/>
              <a:gd name="connsiteY93" fmla="*/ 458987 h 832255"/>
              <a:gd name="connsiteX94" fmla="*/ 347662 w 1917809"/>
              <a:gd name="connsiteY94" fmla="*/ 478037 h 832255"/>
              <a:gd name="connsiteX95" fmla="*/ 250031 w 1917809"/>
              <a:gd name="connsiteY95" fmla="*/ 508993 h 832255"/>
              <a:gd name="connsiteX96" fmla="*/ 185737 w 1917809"/>
              <a:gd name="connsiteY96"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90675 w 1917809"/>
              <a:gd name="connsiteY76" fmla="*/ 575668 h 832255"/>
              <a:gd name="connsiteX77" fmla="*/ 1585912 w 1917809"/>
              <a:gd name="connsiteY77" fmla="*/ 568525 h 832255"/>
              <a:gd name="connsiteX78" fmla="*/ 1571625 w 1917809"/>
              <a:gd name="connsiteY78" fmla="*/ 559000 h 832255"/>
              <a:gd name="connsiteX79" fmla="*/ 1557337 w 1917809"/>
              <a:gd name="connsiteY79" fmla="*/ 547093 h 832255"/>
              <a:gd name="connsiteX80" fmla="*/ 1547812 w 1917809"/>
              <a:gd name="connsiteY80" fmla="*/ 537568 h 832255"/>
              <a:gd name="connsiteX81" fmla="*/ 1538287 w 1917809"/>
              <a:gd name="connsiteY81" fmla="*/ 528043 h 832255"/>
              <a:gd name="connsiteX82" fmla="*/ 1526381 w 1917809"/>
              <a:gd name="connsiteY82" fmla="*/ 513756 h 832255"/>
              <a:gd name="connsiteX83" fmla="*/ 1521619 w 1917809"/>
              <a:gd name="connsiteY83" fmla="*/ 506612 h 832255"/>
              <a:gd name="connsiteX84" fmla="*/ 1514475 w 1917809"/>
              <a:gd name="connsiteY84" fmla="*/ 504231 h 832255"/>
              <a:gd name="connsiteX85" fmla="*/ 1502569 w 1917809"/>
              <a:gd name="connsiteY85" fmla="*/ 492325 h 832255"/>
              <a:gd name="connsiteX86" fmla="*/ 1490662 w 1917809"/>
              <a:gd name="connsiteY86" fmla="*/ 478037 h 832255"/>
              <a:gd name="connsiteX87" fmla="*/ 1469231 w 1917809"/>
              <a:gd name="connsiteY87" fmla="*/ 468512 h 832255"/>
              <a:gd name="connsiteX88" fmla="*/ 1231106 w 1917809"/>
              <a:gd name="connsiteY88" fmla="*/ 466131 h 832255"/>
              <a:gd name="connsiteX89" fmla="*/ 1031081 w 1917809"/>
              <a:gd name="connsiteY89" fmla="*/ 456606 h 832255"/>
              <a:gd name="connsiteX90" fmla="*/ 840581 w 1917809"/>
              <a:gd name="connsiteY90" fmla="*/ 454225 h 832255"/>
              <a:gd name="connsiteX91" fmla="*/ 750094 w 1917809"/>
              <a:gd name="connsiteY91" fmla="*/ 451843 h 832255"/>
              <a:gd name="connsiteX92" fmla="*/ 500063 w 1917809"/>
              <a:gd name="connsiteY92" fmla="*/ 458987 h 832255"/>
              <a:gd name="connsiteX93" fmla="*/ 347662 w 1917809"/>
              <a:gd name="connsiteY93" fmla="*/ 478037 h 832255"/>
              <a:gd name="connsiteX94" fmla="*/ 250031 w 1917809"/>
              <a:gd name="connsiteY94" fmla="*/ 508993 h 832255"/>
              <a:gd name="connsiteX95" fmla="*/ 185737 w 1917809"/>
              <a:gd name="connsiteY9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90675 w 1917809"/>
              <a:gd name="connsiteY76" fmla="*/ 575668 h 832255"/>
              <a:gd name="connsiteX77" fmla="*/ 1585912 w 1917809"/>
              <a:gd name="connsiteY77" fmla="*/ 568525 h 832255"/>
              <a:gd name="connsiteX78" fmla="*/ 1571625 w 1917809"/>
              <a:gd name="connsiteY78" fmla="*/ 559000 h 832255"/>
              <a:gd name="connsiteX79" fmla="*/ 1557337 w 1917809"/>
              <a:gd name="connsiteY79" fmla="*/ 547093 h 832255"/>
              <a:gd name="connsiteX80" fmla="*/ 1538287 w 1917809"/>
              <a:gd name="connsiteY80" fmla="*/ 528043 h 832255"/>
              <a:gd name="connsiteX81" fmla="*/ 1526381 w 1917809"/>
              <a:gd name="connsiteY81" fmla="*/ 513756 h 832255"/>
              <a:gd name="connsiteX82" fmla="*/ 1521619 w 1917809"/>
              <a:gd name="connsiteY82" fmla="*/ 506612 h 832255"/>
              <a:gd name="connsiteX83" fmla="*/ 1514475 w 1917809"/>
              <a:gd name="connsiteY83" fmla="*/ 504231 h 832255"/>
              <a:gd name="connsiteX84" fmla="*/ 1502569 w 1917809"/>
              <a:gd name="connsiteY84" fmla="*/ 492325 h 832255"/>
              <a:gd name="connsiteX85" fmla="*/ 1490662 w 1917809"/>
              <a:gd name="connsiteY85" fmla="*/ 478037 h 832255"/>
              <a:gd name="connsiteX86" fmla="*/ 1469231 w 1917809"/>
              <a:gd name="connsiteY86" fmla="*/ 468512 h 832255"/>
              <a:gd name="connsiteX87" fmla="*/ 1231106 w 1917809"/>
              <a:gd name="connsiteY87" fmla="*/ 466131 h 832255"/>
              <a:gd name="connsiteX88" fmla="*/ 1031081 w 1917809"/>
              <a:gd name="connsiteY88" fmla="*/ 456606 h 832255"/>
              <a:gd name="connsiteX89" fmla="*/ 840581 w 1917809"/>
              <a:gd name="connsiteY89" fmla="*/ 454225 h 832255"/>
              <a:gd name="connsiteX90" fmla="*/ 750094 w 1917809"/>
              <a:gd name="connsiteY90" fmla="*/ 451843 h 832255"/>
              <a:gd name="connsiteX91" fmla="*/ 500063 w 1917809"/>
              <a:gd name="connsiteY91" fmla="*/ 458987 h 832255"/>
              <a:gd name="connsiteX92" fmla="*/ 347662 w 1917809"/>
              <a:gd name="connsiteY92" fmla="*/ 478037 h 832255"/>
              <a:gd name="connsiteX93" fmla="*/ 250031 w 1917809"/>
              <a:gd name="connsiteY93" fmla="*/ 508993 h 832255"/>
              <a:gd name="connsiteX94" fmla="*/ 185737 w 1917809"/>
              <a:gd name="connsiteY9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90675 w 1917809"/>
              <a:gd name="connsiteY76" fmla="*/ 575668 h 832255"/>
              <a:gd name="connsiteX77" fmla="*/ 1571625 w 1917809"/>
              <a:gd name="connsiteY77" fmla="*/ 559000 h 832255"/>
              <a:gd name="connsiteX78" fmla="*/ 1557337 w 1917809"/>
              <a:gd name="connsiteY78" fmla="*/ 547093 h 832255"/>
              <a:gd name="connsiteX79" fmla="*/ 1538287 w 1917809"/>
              <a:gd name="connsiteY79" fmla="*/ 528043 h 832255"/>
              <a:gd name="connsiteX80" fmla="*/ 1526381 w 1917809"/>
              <a:gd name="connsiteY80" fmla="*/ 513756 h 832255"/>
              <a:gd name="connsiteX81" fmla="*/ 1521619 w 1917809"/>
              <a:gd name="connsiteY81" fmla="*/ 506612 h 832255"/>
              <a:gd name="connsiteX82" fmla="*/ 1514475 w 1917809"/>
              <a:gd name="connsiteY82" fmla="*/ 504231 h 832255"/>
              <a:gd name="connsiteX83" fmla="*/ 1502569 w 1917809"/>
              <a:gd name="connsiteY83" fmla="*/ 492325 h 832255"/>
              <a:gd name="connsiteX84" fmla="*/ 1490662 w 1917809"/>
              <a:gd name="connsiteY84" fmla="*/ 478037 h 832255"/>
              <a:gd name="connsiteX85" fmla="*/ 1469231 w 1917809"/>
              <a:gd name="connsiteY85" fmla="*/ 468512 h 832255"/>
              <a:gd name="connsiteX86" fmla="*/ 1231106 w 1917809"/>
              <a:gd name="connsiteY86" fmla="*/ 466131 h 832255"/>
              <a:gd name="connsiteX87" fmla="*/ 1031081 w 1917809"/>
              <a:gd name="connsiteY87" fmla="*/ 456606 h 832255"/>
              <a:gd name="connsiteX88" fmla="*/ 840581 w 1917809"/>
              <a:gd name="connsiteY88" fmla="*/ 454225 h 832255"/>
              <a:gd name="connsiteX89" fmla="*/ 750094 w 1917809"/>
              <a:gd name="connsiteY89" fmla="*/ 451843 h 832255"/>
              <a:gd name="connsiteX90" fmla="*/ 500063 w 1917809"/>
              <a:gd name="connsiteY90" fmla="*/ 458987 h 832255"/>
              <a:gd name="connsiteX91" fmla="*/ 347662 w 1917809"/>
              <a:gd name="connsiteY91" fmla="*/ 478037 h 832255"/>
              <a:gd name="connsiteX92" fmla="*/ 250031 w 1917809"/>
              <a:gd name="connsiteY92" fmla="*/ 508993 h 832255"/>
              <a:gd name="connsiteX93" fmla="*/ 185737 w 1917809"/>
              <a:gd name="connsiteY93"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24012 w 1917809"/>
              <a:gd name="connsiteY72" fmla="*/ 651868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71625 w 1917809"/>
              <a:gd name="connsiteY76" fmla="*/ 559000 h 832255"/>
              <a:gd name="connsiteX77" fmla="*/ 1557337 w 1917809"/>
              <a:gd name="connsiteY77" fmla="*/ 547093 h 832255"/>
              <a:gd name="connsiteX78" fmla="*/ 1538287 w 1917809"/>
              <a:gd name="connsiteY78" fmla="*/ 528043 h 832255"/>
              <a:gd name="connsiteX79" fmla="*/ 1526381 w 1917809"/>
              <a:gd name="connsiteY79" fmla="*/ 513756 h 832255"/>
              <a:gd name="connsiteX80" fmla="*/ 1521619 w 1917809"/>
              <a:gd name="connsiteY80" fmla="*/ 506612 h 832255"/>
              <a:gd name="connsiteX81" fmla="*/ 1514475 w 1917809"/>
              <a:gd name="connsiteY81" fmla="*/ 504231 h 832255"/>
              <a:gd name="connsiteX82" fmla="*/ 1502569 w 1917809"/>
              <a:gd name="connsiteY82" fmla="*/ 492325 h 832255"/>
              <a:gd name="connsiteX83" fmla="*/ 1490662 w 1917809"/>
              <a:gd name="connsiteY83" fmla="*/ 478037 h 832255"/>
              <a:gd name="connsiteX84" fmla="*/ 1469231 w 1917809"/>
              <a:gd name="connsiteY84" fmla="*/ 468512 h 832255"/>
              <a:gd name="connsiteX85" fmla="*/ 1231106 w 1917809"/>
              <a:gd name="connsiteY85" fmla="*/ 466131 h 832255"/>
              <a:gd name="connsiteX86" fmla="*/ 1031081 w 1917809"/>
              <a:gd name="connsiteY86" fmla="*/ 456606 h 832255"/>
              <a:gd name="connsiteX87" fmla="*/ 840581 w 1917809"/>
              <a:gd name="connsiteY87" fmla="*/ 454225 h 832255"/>
              <a:gd name="connsiteX88" fmla="*/ 750094 w 1917809"/>
              <a:gd name="connsiteY88" fmla="*/ 451843 h 832255"/>
              <a:gd name="connsiteX89" fmla="*/ 500063 w 1917809"/>
              <a:gd name="connsiteY89" fmla="*/ 458987 h 832255"/>
              <a:gd name="connsiteX90" fmla="*/ 347662 w 1917809"/>
              <a:gd name="connsiteY90" fmla="*/ 478037 h 832255"/>
              <a:gd name="connsiteX91" fmla="*/ 250031 w 1917809"/>
              <a:gd name="connsiteY91" fmla="*/ 508993 h 832255"/>
              <a:gd name="connsiteX92" fmla="*/ 185737 w 1917809"/>
              <a:gd name="connsiteY9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09725 w 1917809"/>
              <a:gd name="connsiteY73" fmla="*/ 620912 h 832255"/>
              <a:gd name="connsiteX74" fmla="*/ 1604962 w 1917809"/>
              <a:gd name="connsiteY74" fmla="*/ 606625 h 832255"/>
              <a:gd name="connsiteX75" fmla="*/ 1597819 w 1917809"/>
              <a:gd name="connsiteY75" fmla="*/ 582812 h 832255"/>
              <a:gd name="connsiteX76" fmla="*/ 1571625 w 1917809"/>
              <a:gd name="connsiteY76" fmla="*/ 559000 h 832255"/>
              <a:gd name="connsiteX77" fmla="*/ 1557337 w 1917809"/>
              <a:gd name="connsiteY77" fmla="*/ 547093 h 832255"/>
              <a:gd name="connsiteX78" fmla="*/ 1538287 w 1917809"/>
              <a:gd name="connsiteY78" fmla="*/ 528043 h 832255"/>
              <a:gd name="connsiteX79" fmla="*/ 1526381 w 1917809"/>
              <a:gd name="connsiteY79" fmla="*/ 513756 h 832255"/>
              <a:gd name="connsiteX80" fmla="*/ 1521619 w 1917809"/>
              <a:gd name="connsiteY80" fmla="*/ 506612 h 832255"/>
              <a:gd name="connsiteX81" fmla="*/ 1514475 w 1917809"/>
              <a:gd name="connsiteY81" fmla="*/ 504231 h 832255"/>
              <a:gd name="connsiteX82" fmla="*/ 1502569 w 1917809"/>
              <a:gd name="connsiteY82" fmla="*/ 492325 h 832255"/>
              <a:gd name="connsiteX83" fmla="*/ 1490662 w 1917809"/>
              <a:gd name="connsiteY83" fmla="*/ 478037 h 832255"/>
              <a:gd name="connsiteX84" fmla="*/ 1469231 w 1917809"/>
              <a:gd name="connsiteY84" fmla="*/ 468512 h 832255"/>
              <a:gd name="connsiteX85" fmla="*/ 1231106 w 1917809"/>
              <a:gd name="connsiteY85" fmla="*/ 466131 h 832255"/>
              <a:gd name="connsiteX86" fmla="*/ 1031081 w 1917809"/>
              <a:gd name="connsiteY86" fmla="*/ 456606 h 832255"/>
              <a:gd name="connsiteX87" fmla="*/ 840581 w 1917809"/>
              <a:gd name="connsiteY87" fmla="*/ 454225 h 832255"/>
              <a:gd name="connsiteX88" fmla="*/ 750094 w 1917809"/>
              <a:gd name="connsiteY88" fmla="*/ 451843 h 832255"/>
              <a:gd name="connsiteX89" fmla="*/ 500063 w 1917809"/>
              <a:gd name="connsiteY89" fmla="*/ 458987 h 832255"/>
              <a:gd name="connsiteX90" fmla="*/ 347662 w 1917809"/>
              <a:gd name="connsiteY90" fmla="*/ 478037 h 832255"/>
              <a:gd name="connsiteX91" fmla="*/ 250031 w 1917809"/>
              <a:gd name="connsiteY91" fmla="*/ 508993 h 832255"/>
              <a:gd name="connsiteX92" fmla="*/ 185737 w 1917809"/>
              <a:gd name="connsiteY92"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09725 w 1917809"/>
              <a:gd name="connsiteY73" fmla="*/ 620912 h 832255"/>
              <a:gd name="connsiteX74" fmla="*/ 1597819 w 1917809"/>
              <a:gd name="connsiteY74" fmla="*/ 582812 h 832255"/>
              <a:gd name="connsiteX75" fmla="*/ 1571625 w 1917809"/>
              <a:gd name="connsiteY75" fmla="*/ 559000 h 832255"/>
              <a:gd name="connsiteX76" fmla="*/ 1557337 w 1917809"/>
              <a:gd name="connsiteY76" fmla="*/ 547093 h 832255"/>
              <a:gd name="connsiteX77" fmla="*/ 1538287 w 1917809"/>
              <a:gd name="connsiteY77" fmla="*/ 528043 h 832255"/>
              <a:gd name="connsiteX78" fmla="*/ 1526381 w 1917809"/>
              <a:gd name="connsiteY78" fmla="*/ 513756 h 832255"/>
              <a:gd name="connsiteX79" fmla="*/ 1521619 w 1917809"/>
              <a:gd name="connsiteY79" fmla="*/ 506612 h 832255"/>
              <a:gd name="connsiteX80" fmla="*/ 1514475 w 1917809"/>
              <a:gd name="connsiteY80" fmla="*/ 504231 h 832255"/>
              <a:gd name="connsiteX81" fmla="*/ 1502569 w 1917809"/>
              <a:gd name="connsiteY81" fmla="*/ 492325 h 832255"/>
              <a:gd name="connsiteX82" fmla="*/ 1490662 w 1917809"/>
              <a:gd name="connsiteY82" fmla="*/ 478037 h 832255"/>
              <a:gd name="connsiteX83" fmla="*/ 1469231 w 1917809"/>
              <a:gd name="connsiteY83" fmla="*/ 468512 h 832255"/>
              <a:gd name="connsiteX84" fmla="*/ 1231106 w 1917809"/>
              <a:gd name="connsiteY84" fmla="*/ 466131 h 832255"/>
              <a:gd name="connsiteX85" fmla="*/ 1031081 w 1917809"/>
              <a:gd name="connsiteY85" fmla="*/ 456606 h 832255"/>
              <a:gd name="connsiteX86" fmla="*/ 840581 w 1917809"/>
              <a:gd name="connsiteY86" fmla="*/ 454225 h 832255"/>
              <a:gd name="connsiteX87" fmla="*/ 750094 w 1917809"/>
              <a:gd name="connsiteY87" fmla="*/ 451843 h 832255"/>
              <a:gd name="connsiteX88" fmla="*/ 500063 w 1917809"/>
              <a:gd name="connsiteY88" fmla="*/ 458987 h 832255"/>
              <a:gd name="connsiteX89" fmla="*/ 347662 w 1917809"/>
              <a:gd name="connsiteY89" fmla="*/ 478037 h 832255"/>
              <a:gd name="connsiteX90" fmla="*/ 250031 w 1917809"/>
              <a:gd name="connsiteY90" fmla="*/ 508993 h 832255"/>
              <a:gd name="connsiteX91" fmla="*/ 185737 w 1917809"/>
              <a:gd name="connsiteY91"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21619 w 1917809"/>
              <a:gd name="connsiteY78" fmla="*/ 506612 h 832255"/>
              <a:gd name="connsiteX79" fmla="*/ 1514475 w 1917809"/>
              <a:gd name="connsiteY79" fmla="*/ 504231 h 832255"/>
              <a:gd name="connsiteX80" fmla="*/ 1502569 w 1917809"/>
              <a:gd name="connsiteY80" fmla="*/ 492325 h 832255"/>
              <a:gd name="connsiteX81" fmla="*/ 1490662 w 1917809"/>
              <a:gd name="connsiteY81" fmla="*/ 478037 h 832255"/>
              <a:gd name="connsiteX82" fmla="*/ 1469231 w 1917809"/>
              <a:gd name="connsiteY82" fmla="*/ 468512 h 832255"/>
              <a:gd name="connsiteX83" fmla="*/ 1231106 w 1917809"/>
              <a:gd name="connsiteY83" fmla="*/ 466131 h 832255"/>
              <a:gd name="connsiteX84" fmla="*/ 1031081 w 1917809"/>
              <a:gd name="connsiteY84" fmla="*/ 456606 h 832255"/>
              <a:gd name="connsiteX85" fmla="*/ 840581 w 1917809"/>
              <a:gd name="connsiteY85" fmla="*/ 454225 h 832255"/>
              <a:gd name="connsiteX86" fmla="*/ 750094 w 1917809"/>
              <a:gd name="connsiteY86" fmla="*/ 451843 h 832255"/>
              <a:gd name="connsiteX87" fmla="*/ 500063 w 1917809"/>
              <a:gd name="connsiteY87" fmla="*/ 458987 h 832255"/>
              <a:gd name="connsiteX88" fmla="*/ 347662 w 1917809"/>
              <a:gd name="connsiteY88" fmla="*/ 478037 h 832255"/>
              <a:gd name="connsiteX89" fmla="*/ 250031 w 1917809"/>
              <a:gd name="connsiteY89" fmla="*/ 508993 h 832255"/>
              <a:gd name="connsiteX90" fmla="*/ 185737 w 1917809"/>
              <a:gd name="connsiteY90"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14475 w 1917809"/>
              <a:gd name="connsiteY78" fmla="*/ 504231 h 832255"/>
              <a:gd name="connsiteX79" fmla="*/ 1502569 w 1917809"/>
              <a:gd name="connsiteY79" fmla="*/ 492325 h 832255"/>
              <a:gd name="connsiteX80" fmla="*/ 1490662 w 1917809"/>
              <a:gd name="connsiteY80" fmla="*/ 478037 h 832255"/>
              <a:gd name="connsiteX81" fmla="*/ 1469231 w 1917809"/>
              <a:gd name="connsiteY81" fmla="*/ 468512 h 832255"/>
              <a:gd name="connsiteX82" fmla="*/ 1231106 w 1917809"/>
              <a:gd name="connsiteY82" fmla="*/ 466131 h 832255"/>
              <a:gd name="connsiteX83" fmla="*/ 1031081 w 1917809"/>
              <a:gd name="connsiteY83" fmla="*/ 456606 h 832255"/>
              <a:gd name="connsiteX84" fmla="*/ 840581 w 1917809"/>
              <a:gd name="connsiteY84" fmla="*/ 454225 h 832255"/>
              <a:gd name="connsiteX85" fmla="*/ 750094 w 1917809"/>
              <a:gd name="connsiteY85" fmla="*/ 451843 h 832255"/>
              <a:gd name="connsiteX86" fmla="*/ 500063 w 1917809"/>
              <a:gd name="connsiteY86" fmla="*/ 458987 h 832255"/>
              <a:gd name="connsiteX87" fmla="*/ 347662 w 1917809"/>
              <a:gd name="connsiteY87" fmla="*/ 478037 h 832255"/>
              <a:gd name="connsiteX88" fmla="*/ 250031 w 1917809"/>
              <a:gd name="connsiteY88" fmla="*/ 508993 h 832255"/>
              <a:gd name="connsiteX89" fmla="*/ 185737 w 1917809"/>
              <a:gd name="connsiteY89"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14475 w 1917809"/>
              <a:gd name="connsiteY78" fmla="*/ 504231 h 832255"/>
              <a:gd name="connsiteX79" fmla="*/ 1490662 w 1917809"/>
              <a:gd name="connsiteY79" fmla="*/ 478037 h 832255"/>
              <a:gd name="connsiteX80" fmla="*/ 1469231 w 1917809"/>
              <a:gd name="connsiteY80" fmla="*/ 468512 h 832255"/>
              <a:gd name="connsiteX81" fmla="*/ 1231106 w 1917809"/>
              <a:gd name="connsiteY81" fmla="*/ 466131 h 832255"/>
              <a:gd name="connsiteX82" fmla="*/ 1031081 w 1917809"/>
              <a:gd name="connsiteY82" fmla="*/ 456606 h 832255"/>
              <a:gd name="connsiteX83" fmla="*/ 840581 w 1917809"/>
              <a:gd name="connsiteY83" fmla="*/ 454225 h 832255"/>
              <a:gd name="connsiteX84" fmla="*/ 750094 w 1917809"/>
              <a:gd name="connsiteY84" fmla="*/ 451843 h 832255"/>
              <a:gd name="connsiteX85" fmla="*/ 500063 w 1917809"/>
              <a:gd name="connsiteY85" fmla="*/ 458987 h 832255"/>
              <a:gd name="connsiteX86" fmla="*/ 347662 w 1917809"/>
              <a:gd name="connsiteY86" fmla="*/ 478037 h 832255"/>
              <a:gd name="connsiteX87" fmla="*/ 250031 w 1917809"/>
              <a:gd name="connsiteY87" fmla="*/ 508993 h 832255"/>
              <a:gd name="connsiteX88" fmla="*/ 185737 w 1917809"/>
              <a:gd name="connsiteY88"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38287 w 1917809"/>
              <a:gd name="connsiteY76" fmla="*/ 528043 h 832255"/>
              <a:gd name="connsiteX77" fmla="*/ 1526381 w 1917809"/>
              <a:gd name="connsiteY77" fmla="*/ 513756 h 832255"/>
              <a:gd name="connsiteX78" fmla="*/ 1514475 w 1917809"/>
              <a:gd name="connsiteY78" fmla="*/ 504231 h 832255"/>
              <a:gd name="connsiteX79" fmla="*/ 1490662 w 1917809"/>
              <a:gd name="connsiteY79" fmla="*/ 478037 h 832255"/>
              <a:gd name="connsiteX80" fmla="*/ 1469231 w 1917809"/>
              <a:gd name="connsiteY80" fmla="*/ 468512 h 832255"/>
              <a:gd name="connsiteX81" fmla="*/ 1231106 w 1917809"/>
              <a:gd name="connsiteY81" fmla="*/ 466131 h 832255"/>
              <a:gd name="connsiteX82" fmla="*/ 1031081 w 1917809"/>
              <a:gd name="connsiteY82" fmla="*/ 456606 h 832255"/>
              <a:gd name="connsiteX83" fmla="*/ 840581 w 1917809"/>
              <a:gd name="connsiteY83" fmla="*/ 454225 h 832255"/>
              <a:gd name="connsiteX84" fmla="*/ 750094 w 1917809"/>
              <a:gd name="connsiteY84" fmla="*/ 451843 h 832255"/>
              <a:gd name="connsiteX85" fmla="*/ 500063 w 1917809"/>
              <a:gd name="connsiteY85" fmla="*/ 458987 h 832255"/>
              <a:gd name="connsiteX86" fmla="*/ 347662 w 1917809"/>
              <a:gd name="connsiteY86" fmla="*/ 478037 h 832255"/>
              <a:gd name="connsiteX87" fmla="*/ 250031 w 1917809"/>
              <a:gd name="connsiteY87" fmla="*/ 508993 h 832255"/>
              <a:gd name="connsiteX88" fmla="*/ 185737 w 1917809"/>
              <a:gd name="connsiteY88"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1625 w 1917809"/>
              <a:gd name="connsiteY74" fmla="*/ 559000 h 832255"/>
              <a:gd name="connsiteX75" fmla="*/ 1557337 w 1917809"/>
              <a:gd name="connsiteY75" fmla="*/ 547093 h 832255"/>
              <a:gd name="connsiteX76" fmla="*/ 1526381 w 1917809"/>
              <a:gd name="connsiteY76" fmla="*/ 513756 h 832255"/>
              <a:gd name="connsiteX77" fmla="*/ 1514475 w 1917809"/>
              <a:gd name="connsiteY77" fmla="*/ 504231 h 832255"/>
              <a:gd name="connsiteX78" fmla="*/ 1490662 w 1917809"/>
              <a:gd name="connsiteY78" fmla="*/ 478037 h 832255"/>
              <a:gd name="connsiteX79" fmla="*/ 1469231 w 1917809"/>
              <a:gd name="connsiteY79" fmla="*/ 468512 h 832255"/>
              <a:gd name="connsiteX80" fmla="*/ 1231106 w 1917809"/>
              <a:gd name="connsiteY80" fmla="*/ 466131 h 832255"/>
              <a:gd name="connsiteX81" fmla="*/ 1031081 w 1917809"/>
              <a:gd name="connsiteY81" fmla="*/ 456606 h 832255"/>
              <a:gd name="connsiteX82" fmla="*/ 840581 w 1917809"/>
              <a:gd name="connsiteY82" fmla="*/ 454225 h 832255"/>
              <a:gd name="connsiteX83" fmla="*/ 750094 w 1917809"/>
              <a:gd name="connsiteY83" fmla="*/ 451843 h 832255"/>
              <a:gd name="connsiteX84" fmla="*/ 500063 w 1917809"/>
              <a:gd name="connsiteY84" fmla="*/ 458987 h 832255"/>
              <a:gd name="connsiteX85" fmla="*/ 347662 w 1917809"/>
              <a:gd name="connsiteY85" fmla="*/ 478037 h 832255"/>
              <a:gd name="connsiteX86" fmla="*/ 250031 w 1917809"/>
              <a:gd name="connsiteY86" fmla="*/ 508993 h 832255"/>
              <a:gd name="connsiteX87" fmla="*/ 185737 w 1917809"/>
              <a:gd name="connsiteY87"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57337 w 1917809"/>
              <a:gd name="connsiteY74" fmla="*/ 547093 h 832255"/>
              <a:gd name="connsiteX75" fmla="*/ 1526381 w 1917809"/>
              <a:gd name="connsiteY75" fmla="*/ 513756 h 832255"/>
              <a:gd name="connsiteX76" fmla="*/ 1514475 w 1917809"/>
              <a:gd name="connsiteY76" fmla="*/ 504231 h 832255"/>
              <a:gd name="connsiteX77" fmla="*/ 1490662 w 1917809"/>
              <a:gd name="connsiteY77" fmla="*/ 478037 h 832255"/>
              <a:gd name="connsiteX78" fmla="*/ 1469231 w 1917809"/>
              <a:gd name="connsiteY78" fmla="*/ 468512 h 832255"/>
              <a:gd name="connsiteX79" fmla="*/ 1231106 w 1917809"/>
              <a:gd name="connsiteY79" fmla="*/ 466131 h 832255"/>
              <a:gd name="connsiteX80" fmla="*/ 1031081 w 1917809"/>
              <a:gd name="connsiteY80" fmla="*/ 456606 h 832255"/>
              <a:gd name="connsiteX81" fmla="*/ 840581 w 1917809"/>
              <a:gd name="connsiteY81" fmla="*/ 454225 h 832255"/>
              <a:gd name="connsiteX82" fmla="*/ 750094 w 1917809"/>
              <a:gd name="connsiteY82" fmla="*/ 451843 h 832255"/>
              <a:gd name="connsiteX83" fmla="*/ 500063 w 1917809"/>
              <a:gd name="connsiteY83" fmla="*/ 458987 h 832255"/>
              <a:gd name="connsiteX84" fmla="*/ 347662 w 1917809"/>
              <a:gd name="connsiteY84" fmla="*/ 478037 h 832255"/>
              <a:gd name="connsiteX85" fmla="*/ 250031 w 1917809"/>
              <a:gd name="connsiteY85" fmla="*/ 508993 h 832255"/>
              <a:gd name="connsiteX86" fmla="*/ 185737 w 1917809"/>
              <a:gd name="connsiteY86"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14475 w 1917809"/>
              <a:gd name="connsiteY76" fmla="*/ 504231 h 832255"/>
              <a:gd name="connsiteX77" fmla="*/ 1490662 w 1917809"/>
              <a:gd name="connsiteY77" fmla="*/ 478037 h 832255"/>
              <a:gd name="connsiteX78" fmla="*/ 1469231 w 1917809"/>
              <a:gd name="connsiteY78" fmla="*/ 468512 h 832255"/>
              <a:gd name="connsiteX79" fmla="*/ 1231106 w 1917809"/>
              <a:gd name="connsiteY79" fmla="*/ 466131 h 832255"/>
              <a:gd name="connsiteX80" fmla="*/ 1031081 w 1917809"/>
              <a:gd name="connsiteY80" fmla="*/ 456606 h 832255"/>
              <a:gd name="connsiteX81" fmla="*/ 840581 w 1917809"/>
              <a:gd name="connsiteY81" fmla="*/ 454225 h 832255"/>
              <a:gd name="connsiteX82" fmla="*/ 750094 w 1917809"/>
              <a:gd name="connsiteY82" fmla="*/ 451843 h 832255"/>
              <a:gd name="connsiteX83" fmla="*/ 500063 w 1917809"/>
              <a:gd name="connsiteY83" fmla="*/ 458987 h 832255"/>
              <a:gd name="connsiteX84" fmla="*/ 347662 w 1917809"/>
              <a:gd name="connsiteY84" fmla="*/ 478037 h 832255"/>
              <a:gd name="connsiteX85" fmla="*/ 250031 w 1917809"/>
              <a:gd name="connsiteY85" fmla="*/ 508993 h 832255"/>
              <a:gd name="connsiteX86" fmla="*/ 185737 w 1917809"/>
              <a:gd name="connsiteY86"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14475 w 1917809"/>
              <a:gd name="connsiteY76" fmla="*/ 504231 h 832255"/>
              <a:gd name="connsiteX77" fmla="*/ 1469231 w 1917809"/>
              <a:gd name="connsiteY77" fmla="*/ 468512 h 832255"/>
              <a:gd name="connsiteX78" fmla="*/ 1231106 w 1917809"/>
              <a:gd name="connsiteY78" fmla="*/ 466131 h 832255"/>
              <a:gd name="connsiteX79" fmla="*/ 1031081 w 1917809"/>
              <a:gd name="connsiteY79" fmla="*/ 456606 h 832255"/>
              <a:gd name="connsiteX80" fmla="*/ 840581 w 1917809"/>
              <a:gd name="connsiteY80" fmla="*/ 454225 h 832255"/>
              <a:gd name="connsiteX81" fmla="*/ 750094 w 1917809"/>
              <a:gd name="connsiteY81" fmla="*/ 451843 h 832255"/>
              <a:gd name="connsiteX82" fmla="*/ 500063 w 1917809"/>
              <a:gd name="connsiteY82" fmla="*/ 458987 h 832255"/>
              <a:gd name="connsiteX83" fmla="*/ 347662 w 1917809"/>
              <a:gd name="connsiteY83" fmla="*/ 478037 h 832255"/>
              <a:gd name="connsiteX84" fmla="*/ 250031 w 1917809"/>
              <a:gd name="connsiteY84" fmla="*/ 508993 h 832255"/>
              <a:gd name="connsiteX85" fmla="*/ 185737 w 1917809"/>
              <a:gd name="connsiteY8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35907 w 1917809"/>
              <a:gd name="connsiteY76" fmla="*/ 485181 h 832255"/>
              <a:gd name="connsiteX77" fmla="*/ 1469231 w 1917809"/>
              <a:gd name="connsiteY77" fmla="*/ 468512 h 832255"/>
              <a:gd name="connsiteX78" fmla="*/ 1231106 w 1917809"/>
              <a:gd name="connsiteY78" fmla="*/ 466131 h 832255"/>
              <a:gd name="connsiteX79" fmla="*/ 1031081 w 1917809"/>
              <a:gd name="connsiteY79" fmla="*/ 456606 h 832255"/>
              <a:gd name="connsiteX80" fmla="*/ 840581 w 1917809"/>
              <a:gd name="connsiteY80" fmla="*/ 454225 h 832255"/>
              <a:gd name="connsiteX81" fmla="*/ 750094 w 1917809"/>
              <a:gd name="connsiteY81" fmla="*/ 451843 h 832255"/>
              <a:gd name="connsiteX82" fmla="*/ 500063 w 1917809"/>
              <a:gd name="connsiteY82" fmla="*/ 458987 h 832255"/>
              <a:gd name="connsiteX83" fmla="*/ 347662 w 1917809"/>
              <a:gd name="connsiteY83" fmla="*/ 478037 h 832255"/>
              <a:gd name="connsiteX84" fmla="*/ 250031 w 1917809"/>
              <a:gd name="connsiteY84" fmla="*/ 508993 h 832255"/>
              <a:gd name="connsiteX85" fmla="*/ 185737 w 1917809"/>
              <a:gd name="connsiteY8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26381 w 1917809"/>
              <a:gd name="connsiteY75" fmla="*/ 513756 h 832255"/>
              <a:gd name="connsiteX76" fmla="*/ 1535907 w 1917809"/>
              <a:gd name="connsiteY76" fmla="*/ 485181 h 832255"/>
              <a:gd name="connsiteX77" fmla="*/ 1469231 w 1917809"/>
              <a:gd name="connsiteY77" fmla="*/ 468512 h 832255"/>
              <a:gd name="connsiteX78" fmla="*/ 1231106 w 1917809"/>
              <a:gd name="connsiteY78" fmla="*/ 466131 h 832255"/>
              <a:gd name="connsiteX79" fmla="*/ 1031081 w 1917809"/>
              <a:gd name="connsiteY79" fmla="*/ 456606 h 832255"/>
              <a:gd name="connsiteX80" fmla="*/ 840581 w 1917809"/>
              <a:gd name="connsiteY80" fmla="*/ 454225 h 832255"/>
              <a:gd name="connsiteX81" fmla="*/ 750094 w 1917809"/>
              <a:gd name="connsiteY81" fmla="*/ 451843 h 832255"/>
              <a:gd name="connsiteX82" fmla="*/ 500063 w 1917809"/>
              <a:gd name="connsiteY82" fmla="*/ 458987 h 832255"/>
              <a:gd name="connsiteX83" fmla="*/ 347662 w 1917809"/>
              <a:gd name="connsiteY83" fmla="*/ 478037 h 832255"/>
              <a:gd name="connsiteX84" fmla="*/ 250031 w 1917809"/>
              <a:gd name="connsiteY84" fmla="*/ 508993 h 832255"/>
              <a:gd name="connsiteX85" fmla="*/ 185737 w 1917809"/>
              <a:gd name="connsiteY85"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597819 w 1917809"/>
              <a:gd name="connsiteY73" fmla="*/ 582812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0231 w 1917809"/>
              <a:gd name="connsiteY61" fmla="*/ 680443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69281 w 1917809"/>
              <a:gd name="connsiteY61" fmla="*/ 663774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69281 w 1917809"/>
              <a:gd name="connsiteY61" fmla="*/ 663774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2255"/>
              <a:gd name="connsiteX1" fmla="*/ 128586 w 1917809"/>
              <a:gd name="connsiteY1" fmla="*/ 582813 h 832255"/>
              <a:gd name="connsiteX2" fmla="*/ 85726 w 1917809"/>
              <a:gd name="connsiteY2" fmla="*/ 601862 h 832255"/>
              <a:gd name="connsiteX3" fmla="*/ 11906 w 1917809"/>
              <a:gd name="connsiteY3" fmla="*/ 628056 h 832255"/>
              <a:gd name="connsiteX4" fmla="*/ 33337 w 1917809"/>
              <a:gd name="connsiteY4" fmla="*/ 566143 h 832255"/>
              <a:gd name="connsiteX5" fmla="*/ 0 w 1917809"/>
              <a:gd name="connsiteY5" fmla="*/ 520899 h 832255"/>
              <a:gd name="connsiteX6" fmla="*/ 42863 w 1917809"/>
              <a:gd name="connsiteY6" fmla="*/ 418508 h 832255"/>
              <a:gd name="connsiteX7" fmla="*/ 2381 w 1917809"/>
              <a:gd name="connsiteY7" fmla="*/ 354212 h 832255"/>
              <a:gd name="connsiteX8" fmla="*/ 83343 w 1917809"/>
              <a:gd name="connsiteY8" fmla="*/ 351830 h 832255"/>
              <a:gd name="connsiteX9" fmla="*/ 152401 w 1917809"/>
              <a:gd name="connsiteY9" fmla="*/ 368500 h 832255"/>
              <a:gd name="connsiteX10" fmla="*/ 269081 w 1917809"/>
              <a:gd name="connsiteY10" fmla="*/ 380405 h 832255"/>
              <a:gd name="connsiteX11" fmla="*/ 369094 w 1917809"/>
              <a:gd name="connsiteY11" fmla="*/ 385168 h 832255"/>
              <a:gd name="connsiteX12" fmla="*/ 652463 w 1917809"/>
              <a:gd name="connsiteY12" fmla="*/ 380406 h 832255"/>
              <a:gd name="connsiteX13" fmla="*/ 1042987 w 1917809"/>
              <a:gd name="connsiteY13" fmla="*/ 375644 h 832255"/>
              <a:gd name="connsiteX14" fmla="*/ 1345406 w 1917809"/>
              <a:gd name="connsiteY14" fmla="*/ 378025 h 832255"/>
              <a:gd name="connsiteX15" fmla="*/ 1466850 w 1917809"/>
              <a:gd name="connsiteY15" fmla="*/ 370881 h 832255"/>
              <a:gd name="connsiteX16" fmla="*/ 1531143 w 1917809"/>
              <a:gd name="connsiteY16" fmla="*/ 294682 h 832255"/>
              <a:gd name="connsiteX17" fmla="*/ 1557337 w 1917809"/>
              <a:gd name="connsiteY17" fmla="*/ 230388 h 832255"/>
              <a:gd name="connsiteX18" fmla="*/ 1581150 w 1917809"/>
              <a:gd name="connsiteY18" fmla="*/ 173237 h 832255"/>
              <a:gd name="connsiteX19" fmla="*/ 1595437 w 1917809"/>
              <a:gd name="connsiteY19" fmla="*/ 113706 h 832255"/>
              <a:gd name="connsiteX20" fmla="*/ 1590675 w 1917809"/>
              <a:gd name="connsiteY20" fmla="*/ 85131 h 832255"/>
              <a:gd name="connsiteX21" fmla="*/ 1562100 w 1917809"/>
              <a:gd name="connsiteY21" fmla="*/ 63700 h 832255"/>
              <a:gd name="connsiteX22" fmla="*/ 1533526 w 1917809"/>
              <a:gd name="connsiteY22" fmla="*/ 35124 h 832255"/>
              <a:gd name="connsiteX23" fmla="*/ 1540668 w 1917809"/>
              <a:gd name="connsiteY23" fmla="*/ 4168 h 832255"/>
              <a:gd name="connsiteX24" fmla="*/ 1566862 w 1917809"/>
              <a:gd name="connsiteY24" fmla="*/ 1787 h 832255"/>
              <a:gd name="connsiteX25" fmla="*/ 1600200 w 1917809"/>
              <a:gd name="connsiteY25" fmla="*/ 13693 h 832255"/>
              <a:gd name="connsiteX26" fmla="*/ 1643062 w 1917809"/>
              <a:gd name="connsiteY26" fmla="*/ 27981 h 832255"/>
              <a:gd name="connsiteX27" fmla="*/ 1688306 w 1917809"/>
              <a:gd name="connsiteY27" fmla="*/ 32743 h 832255"/>
              <a:gd name="connsiteX28" fmla="*/ 1716881 w 1917809"/>
              <a:gd name="connsiteY28" fmla="*/ 42268 h 832255"/>
              <a:gd name="connsiteX29" fmla="*/ 1731169 w 1917809"/>
              <a:gd name="connsiteY29" fmla="*/ 61319 h 832255"/>
              <a:gd name="connsiteX30" fmla="*/ 1697831 w 1917809"/>
              <a:gd name="connsiteY30" fmla="*/ 87512 h 832255"/>
              <a:gd name="connsiteX31" fmla="*/ 1647825 w 1917809"/>
              <a:gd name="connsiteY31" fmla="*/ 120850 h 832255"/>
              <a:gd name="connsiteX32" fmla="*/ 1635919 w 1917809"/>
              <a:gd name="connsiteY32" fmla="*/ 154187 h 832255"/>
              <a:gd name="connsiteX33" fmla="*/ 1621631 w 1917809"/>
              <a:gd name="connsiteY33" fmla="*/ 204194 h 832255"/>
              <a:gd name="connsiteX34" fmla="*/ 1619251 w 1917809"/>
              <a:gd name="connsiteY34" fmla="*/ 266106 h 832255"/>
              <a:gd name="connsiteX35" fmla="*/ 1628775 w 1917809"/>
              <a:gd name="connsiteY35" fmla="*/ 332781 h 832255"/>
              <a:gd name="connsiteX36" fmla="*/ 1657350 w 1917809"/>
              <a:gd name="connsiteY36" fmla="*/ 363737 h 832255"/>
              <a:gd name="connsiteX37" fmla="*/ 1738312 w 1917809"/>
              <a:gd name="connsiteY37" fmla="*/ 368500 h 832255"/>
              <a:gd name="connsiteX38" fmla="*/ 1785937 w 1917809"/>
              <a:gd name="connsiteY38" fmla="*/ 366118 h 832255"/>
              <a:gd name="connsiteX39" fmla="*/ 1828798 w 1917809"/>
              <a:gd name="connsiteY39" fmla="*/ 344688 h 832255"/>
              <a:gd name="connsiteX40" fmla="*/ 1862137 w 1917809"/>
              <a:gd name="connsiteY40" fmla="*/ 308968 h 832255"/>
              <a:gd name="connsiteX41" fmla="*/ 1883570 w 1917809"/>
              <a:gd name="connsiteY41" fmla="*/ 280394 h 832255"/>
              <a:gd name="connsiteX42" fmla="*/ 1914525 w 1917809"/>
              <a:gd name="connsiteY42" fmla="*/ 289917 h 832255"/>
              <a:gd name="connsiteX43" fmla="*/ 1916906 w 1917809"/>
              <a:gd name="connsiteY43" fmla="*/ 318493 h 832255"/>
              <a:gd name="connsiteX44" fmla="*/ 1897857 w 1917809"/>
              <a:gd name="connsiteY44" fmla="*/ 356593 h 832255"/>
              <a:gd name="connsiteX45" fmla="*/ 1888331 w 1917809"/>
              <a:gd name="connsiteY45" fmla="*/ 387549 h 832255"/>
              <a:gd name="connsiteX46" fmla="*/ 1893094 w 1917809"/>
              <a:gd name="connsiteY46" fmla="*/ 430411 h 832255"/>
              <a:gd name="connsiteX47" fmla="*/ 1902618 w 1917809"/>
              <a:gd name="connsiteY47" fmla="*/ 473273 h 832255"/>
              <a:gd name="connsiteX48" fmla="*/ 1866899 w 1917809"/>
              <a:gd name="connsiteY48" fmla="*/ 497087 h 832255"/>
              <a:gd name="connsiteX49" fmla="*/ 1843086 w 1917809"/>
              <a:gd name="connsiteY49" fmla="*/ 463750 h 832255"/>
              <a:gd name="connsiteX50" fmla="*/ 1821657 w 1917809"/>
              <a:gd name="connsiteY50" fmla="*/ 435174 h 832255"/>
              <a:gd name="connsiteX51" fmla="*/ 1776412 w 1917809"/>
              <a:gd name="connsiteY51" fmla="*/ 418506 h 832255"/>
              <a:gd name="connsiteX52" fmla="*/ 1728787 w 1917809"/>
              <a:gd name="connsiteY52" fmla="*/ 420887 h 832255"/>
              <a:gd name="connsiteX53" fmla="*/ 1678781 w 1917809"/>
              <a:gd name="connsiteY53" fmla="*/ 430412 h 832255"/>
              <a:gd name="connsiteX54" fmla="*/ 1650206 w 1917809"/>
              <a:gd name="connsiteY54" fmla="*/ 456606 h 832255"/>
              <a:gd name="connsiteX55" fmla="*/ 1652587 w 1917809"/>
              <a:gd name="connsiteY55" fmla="*/ 518518 h 832255"/>
              <a:gd name="connsiteX56" fmla="*/ 1676400 w 1917809"/>
              <a:gd name="connsiteY56" fmla="*/ 568524 h 832255"/>
              <a:gd name="connsiteX57" fmla="*/ 1707356 w 1917809"/>
              <a:gd name="connsiteY57" fmla="*/ 613769 h 832255"/>
              <a:gd name="connsiteX58" fmla="*/ 1738312 w 1917809"/>
              <a:gd name="connsiteY58" fmla="*/ 651869 h 832255"/>
              <a:gd name="connsiteX59" fmla="*/ 1774032 w 1917809"/>
              <a:gd name="connsiteY59" fmla="*/ 668538 h 832255"/>
              <a:gd name="connsiteX60" fmla="*/ 1821657 w 1917809"/>
              <a:gd name="connsiteY60" fmla="*/ 678061 h 832255"/>
              <a:gd name="connsiteX61" fmla="*/ 1859756 w 1917809"/>
              <a:gd name="connsiteY61" fmla="*/ 670918 h 832255"/>
              <a:gd name="connsiteX62" fmla="*/ 1862137 w 1917809"/>
              <a:gd name="connsiteY62" fmla="*/ 706638 h 832255"/>
              <a:gd name="connsiteX63" fmla="*/ 1833562 w 1917809"/>
              <a:gd name="connsiteY63" fmla="*/ 720925 h 832255"/>
              <a:gd name="connsiteX64" fmla="*/ 1793081 w 1917809"/>
              <a:gd name="connsiteY64" fmla="*/ 735212 h 832255"/>
              <a:gd name="connsiteX65" fmla="*/ 1762125 w 1917809"/>
              <a:gd name="connsiteY65" fmla="*/ 759025 h 832255"/>
              <a:gd name="connsiteX66" fmla="*/ 1747837 w 1917809"/>
              <a:gd name="connsiteY66" fmla="*/ 794743 h 832255"/>
              <a:gd name="connsiteX67" fmla="*/ 1740695 w 1917809"/>
              <a:gd name="connsiteY67" fmla="*/ 816176 h 832255"/>
              <a:gd name="connsiteX68" fmla="*/ 1709736 w 1917809"/>
              <a:gd name="connsiteY68" fmla="*/ 830462 h 832255"/>
              <a:gd name="connsiteX69" fmla="*/ 1697831 w 1917809"/>
              <a:gd name="connsiteY69" fmla="*/ 789982 h 832255"/>
              <a:gd name="connsiteX70" fmla="*/ 1707357 w 1917809"/>
              <a:gd name="connsiteY70" fmla="*/ 735213 h 832255"/>
              <a:gd name="connsiteX71" fmla="*/ 1688306 w 1917809"/>
              <a:gd name="connsiteY71" fmla="*/ 689968 h 832255"/>
              <a:gd name="connsiteX72" fmla="*/ 1647825 w 1917809"/>
              <a:gd name="connsiteY72" fmla="*/ 637580 h 832255"/>
              <a:gd name="connsiteX73" fmla="*/ 1614488 w 1917809"/>
              <a:gd name="connsiteY73" fmla="*/ 580430 h 832255"/>
              <a:gd name="connsiteX74" fmla="*/ 1578769 w 1917809"/>
              <a:gd name="connsiteY74" fmla="*/ 530424 h 832255"/>
              <a:gd name="connsiteX75" fmla="*/ 1535907 w 1917809"/>
              <a:gd name="connsiteY75" fmla="*/ 485181 h 832255"/>
              <a:gd name="connsiteX76" fmla="*/ 1469231 w 1917809"/>
              <a:gd name="connsiteY76" fmla="*/ 468512 h 832255"/>
              <a:gd name="connsiteX77" fmla="*/ 1231106 w 1917809"/>
              <a:gd name="connsiteY77" fmla="*/ 466131 h 832255"/>
              <a:gd name="connsiteX78" fmla="*/ 1031081 w 1917809"/>
              <a:gd name="connsiteY78" fmla="*/ 456606 h 832255"/>
              <a:gd name="connsiteX79" fmla="*/ 840581 w 1917809"/>
              <a:gd name="connsiteY79" fmla="*/ 454225 h 832255"/>
              <a:gd name="connsiteX80" fmla="*/ 750094 w 1917809"/>
              <a:gd name="connsiteY80" fmla="*/ 451843 h 832255"/>
              <a:gd name="connsiteX81" fmla="*/ 500063 w 1917809"/>
              <a:gd name="connsiteY81" fmla="*/ 458987 h 832255"/>
              <a:gd name="connsiteX82" fmla="*/ 347662 w 1917809"/>
              <a:gd name="connsiteY82" fmla="*/ 478037 h 832255"/>
              <a:gd name="connsiteX83" fmla="*/ 250031 w 1917809"/>
              <a:gd name="connsiteY83" fmla="*/ 508993 h 832255"/>
              <a:gd name="connsiteX84" fmla="*/ 185737 w 1917809"/>
              <a:gd name="connsiteY84" fmla="*/ 542331 h 832255"/>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62125 w 1917809"/>
              <a:gd name="connsiteY65" fmla="*/ 75902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840581 w 1917809"/>
              <a:gd name="connsiteY78" fmla="*/ 454225 h 831797"/>
              <a:gd name="connsiteX79" fmla="*/ 750094 w 1917809"/>
              <a:gd name="connsiteY79" fmla="*/ 451843 h 831797"/>
              <a:gd name="connsiteX80" fmla="*/ 500063 w 1917809"/>
              <a:gd name="connsiteY80" fmla="*/ 458987 h 831797"/>
              <a:gd name="connsiteX81" fmla="*/ 347662 w 1917809"/>
              <a:gd name="connsiteY81" fmla="*/ 478037 h 831797"/>
              <a:gd name="connsiteX82" fmla="*/ 250031 w 1917809"/>
              <a:gd name="connsiteY82" fmla="*/ 508993 h 831797"/>
              <a:gd name="connsiteX83" fmla="*/ 185737 w 1917809"/>
              <a:gd name="connsiteY83" fmla="*/ 542331 h 831797"/>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62125 w 1917809"/>
              <a:gd name="connsiteY65" fmla="*/ 75902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750094 w 1917809"/>
              <a:gd name="connsiteY78" fmla="*/ 451843 h 831797"/>
              <a:gd name="connsiteX79" fmla="*/ 500063 w 1917809"/>
              <a:gd name="connsiteY79" fmla="*/ 458987 h 831797"/>
              <a:gd name="connsiteX80" fmla="*/ 347662 w 1917809"/>
              <a:gd name="connsiteY80" fmla="*/ 478037 h 831797"/>
              <a:gd name="connsiteX81" fmla="*/ 250031 w 1917809"/>
              <a:gd name="connsiteY81" fmla="*/ 508993 h 831797"/>
              <a:gd name="connsiteX82" fmla="*/ 185737 w 1917809"/>
              <a:gd name="connsiteY82" fmla="*/ 542331 h 831797"/>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45456 w 1917809"/>
              <a:gd name="connsiteY65" fmla="*/ 77807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750094 w 1917809"/>
              <a:gd name="connsiteY78" fmla="*/ 451843 h 831797"/>
              <a:gd name="connsiteX79" fmla="*/ 500063 w 1917809"/>
              <a:gd name="connsiteY79" fmla="*/ 458987 h 831797"/>
              <a:gd name="connsiteX80" fmla="*/ 347662 w 1917809"/>
              <a:gd name="connsiteY80" fmla="*/ 478037 h 831797"/>
              <a:gd name="connsiteX81" fmla="*/ 250031 w 1917809"/>
              <a:gd name="connsiteY81" fmla="*/ 508993 h 831797"/>
              <a:gd name="connsiteX82" fmla="*/ 185737 w 1917809"/>
              <a:gd name="connsiteY82" fmla="*/ 542331 h 831797"/>
              <a:gd name="connsiteX0" fmla="*/ 185737 w 1917809"/>
              <a:gd name="connsiteY0" fmla="*/ 542331 h 831797"/>
              <a:gd name="connsiteX1" fmla="*/ 128586 w 1917809"/>
              <a:gd name="connsiteY1" fmla="*/ 582813 h 831797"/>
              <a:gd name="connsiteX2" fmla="*/ 85726 w 1917809"/>
              <a:gd name="connsiteY2" fmla="*/ 601862 h 831797"/>
              <a:gd name="connsiteX3" fmla="*/ 11906 w 1917809"/>
              <a:gd name="connsiteY3" fmla="*/ 628056 h 831797"/>
              <a:gd name="connsiteX4" fmla="*/ 33337 w 1917809"/>
              <a:gd name="connsiteY4" fmla="*/ 566143 h 831797"/>
              <a:gd name="connsiteX5" fmla="*/ 0 w 1917809"/>
              <a:gd name="connsiteY5" fmla="*/ 520899 h 831797"/>
              <a:gd name="connsiteX6" fmla="*/ 42863 w 1917809"/>
              <a:gd name="connsiteY6" fmla="*/ 418508 h 831797"/>
              <a:gd name="connsiteX7" fmla="*/ 2381 w 1917809"/>
              <a:gd name="connsiteY7" fmla="*/ 354212 h 831797"/>
              <a:gd name="connsiteX8" fmla="*/ 83343 w 1917809"/>
              <a:gd name="connsiteY8" fmla="*/ 351830 h 831797"/>
              <a:gd name="connsiteX9" fmla="*/ 152401 w 1917809"/>
              <a:gd name="connsiteY9" fmla="*/ 368500 h 831797"/>
              <a:gd name="connsiteX10" fmla="*/ 269081 w 1917809"/>
              <a:gd name="connsiteY10" fmla="*/ 380405 h 831797"/>
              <a:gd name="connsiteX11" fmla="*/ 369094 w 1917809"/>
              <a:gd name="connsiteY11" fmla="*/ 385168 h 831797"/>
              <a:gd name="connsiteX12" fmla="*/ 652463 w 1917809"/>
              <a:gd name="connsiteY12" fmla="*/ 380406 h 831797"/>
              <a:gd name="connsiteX13" fmla="*/ 1042987 w 1917809"/>
              <a:gd name="connsiteY13" fmla="*/ 375644 h 831797"/>
              <a:gd name="connsiteX14" fmla="*/ 1345406 w 1917809"/>
              <a:gd name="connsiteY14" fmla="*/ 378025 h 831797"/>
              <a:gd name="connsiteX15" fmla="*/ 1466850 w 1917809"/>
              <a:gd name="connsiteY15" fmla="*/ 370881 h 831797"/>
              <a:gd name="connsiteX16" fmla="*/ 1531143 w 1917809"/>
              <a:gd name="connsiteY16" fmla="*/ 294682 h 831797"/>
              <a:gd name="connsiteX17" fmla="*/ 1557337 w 1917809"/>
              <a:gd name="connsiteY17" fmla="*/ 230388 h 831797"/>
              <a:gd name="connsiteX18" fmla="*/ 1581150 w 1917809"/>
              <a:gd name="connsiteY18" fmla="*/ 173237 h 831797"/>
              <a:gd name="connsiteX19" fmla="*/ 1595437 w 1917809"/>
              <a:gd name="connsiteY19" fmla="*/ 113706 h 831797"/>
              <a:gd name="connsiteX20" fmla="*/ 1590675 w 1917809"/>
              <a:gd name="connsiteY20" fmla="*/ 85131 h 831797"/>
              <a:gd name="connsiteX21" fmla="*/ 1562100 w 1917809"/>
              <a:gd name="connsiteY21" fmla="*/ 63700 h 831797"/>
              <a:gd name="connsiteX22" fmla="*/ 1533526 w 1917809"/>
              <a:gd name="connsiteY22" fmla="*/ 35124 h 831797"/>
              <a:gd name="connsiteX23" fmla="*/ 1540668 w 1917809"/>
              <a:gd name="connsiteY23" fmla="*/ 4168 h 831797"/>
              <a:gd name="connsiteX24" fmla="*/ 1566862 w 1917809"/>
              <a:gd name="connsiteY24" fmla="*/ 1787 h 831797"/>
              <a:gd name="connsiteX25" fmla="*/ 1600200 w 1917809"/>
              <a:gd name="connsiteY25" fmla="*/ 13693 h 831797"/>
              <a:gd name="connsiteX26" fmla="*/ 1643062 w 1917809"/>
              <a:gd name="connsiteY26" fmla="*/ 27981 h 831797"/>
              <a:gd name="connsiteX27" fmla="*/ 1688306 w 1917809"/>
              <a:gd name="connsiteY27" fmla="*/ 32743 h 831797"/>
              <a:gd name="connsiteX28" fmla="*/ 1716881 w 1917809"/>
              <a:gd name="connsiteY28" fmla="*/ 42268 h 831797"/>
              <a:gd name="connsiteX29" fmla="*/ 1731169 w 1917809"/>
              <a:gd name="connsiteY29" fmla="*/ 61319 h 831797"/>
              <a:gd name="connsiteX30" fmla="*/ 1697831 w 1917809"/>
              <a:gd name="connsiteY30" fmla="*/ 87512 h 831797"/>
              <a:gd name="connsiteX31" fmla="*/ 1647825 w 1917809"/>
              <a:gd name="connsiteY31" fmla="*/ 120850 h 831797"/>
              <a:gd name="connsiteX32" fmla="*/ 1635919 w 1917809"/>
              <a:gd name="connsiteY32" fmla="*/ 154187 h 831797"/>
              <a:gd name="connsiteX33" fmla="*/ 1621631 w 1917809"/>
              <a:gd name="connsiteY33" fmla="*/ 204194 h 831797"/>
              <a:gd name="connsiteX34" fmla="*/ 1619251 w 1917809"/>
              <a:gd name="connsiteY34" fmla="*/ 266106 h 831797"/>
              <a:gd name="connsiteX35" fmla="*/ 1628775 w 1917809"/>
              <a:gd name="connsiteY35" fmla="*/ 332781 h 831797"/>
              <a:gd name="connsiteX36" fmla="*/ 1657350 w 1917809"/>
              <a:gd name="connsiteY36" fmla="*/ 363737 h 831797"/>
              <a:gd name="connsiteX37" fmla="*/ 1738312 w 1917809"/>
              <a:gd name="connsiteY37" fmla="*/ 368500 h 831797"/>
              <a:gd name="connsiteX38" fmla="*/ 1785937 w 1917809"/>
              <a:gd name="connsiteY38" fmla="*/ 366118 h 831797"/>
              <a:gd name="connsiteX39" fmla="*/ 1828798 w 1917809"/>
              <a:gd name="connsiteY39" fmla="*/ 344688 h 831797"/>
              <a:gd name="connsiteX40" fmla="*/ 1862137 w 1917809"/>
              <a:gd name="connsiteY40" fmla="*/ 308968 h 831797"/>
              <a:gd name="connsiteX41" fmla="*/ 1883570 w 1917809"/>
              <a:gd name="connsiteY41" fmla="*/ 280394 h 831797"/>
              <a:gd name="connsiteX42" fmla="*/ 1914525 w 1917809"/>
              <a:gd name="connsiteY42" fmla="*/ 289917 h 831797"/>
              <a:gd name="connsiteX43" fmla="*/ 1916906 w 1917809"/>
              <a:gd name="connsiteY43" fmla="*/ 318493 h 831797"/>
              <a:gd name="connsiteX44" fmla="*/ 1897857 w 1917809"/>
              <a:gd name="connsiteY44" fmla="*/ 356593 h 831797"/>
              <a:gd name="connsiteX45" fmla="*/ 1888331 w 1917809"/>
              <a:gd name="connsiteY45" fmla="*/ 387549 h 831797"/>
              <a:gd name="connsiteX46" fmla="*/ 1893094 w 1917809"/>
              <a:gd name="connsiteY46" fmla="*/ 430411 h 831797"/>
              <a:gd name="connsiteX47" fmla="*/ 1902618 w 1917809"/>
              <a:gd name="connsiteY47" fmla="*/ 473273 h 831797"/>
              <a:gd name="connsiteX48" fmla="*/ 1866899 w 1917809"/>
              <a:gd name="connsiteY48" fmla="*/ 497087 h 831797"/>
              <a:gd name="connsiteX49" fmla="*/ 1843086 w 1917809"/>
              <a:gd name="connsiteY49" fmla="*/ 463750 h 831797"/>
              <a:gd name="connsiteX50" fmla="*/ 1821657 w 1917809"/>
              <a:gd name="connsiteY50" fmla="*/ 435174 h 831797"/>
              <a:gd name="connsiteX51" fmla="*/ 1776412 w 1917809"/>
              <a:gd name="connsiteY51" fmla="*/ 418506 h 831797"/>
              <a:gd name="connsiteX52" fmla="*/ 1728787 w 1917809"/>
              <a:gd name="connsiteY52" fmla="*/ 420887 h 831797"/>
              <a:gd name="connsiteX53" fmla="*/ 1678781 w 1917809"/>
              <a:gd name="connsiteY53" fmla="*/ 430412 h 831797"/>
              <a:gd name="connsiteX54" fmla="*/ 1650206 w 1917809"/>
              <a:gd name="connsiteY54" fmla="*/ 456606 h 831797"/>
              <a:gd name="connsiteX55" fmla="*/ 1652587 w 1917809"/>
              <a:gd name="connsiteY55" fmla="*/ 518518 h 831797"/>
              <a:gd name="connsiteX56" fmla="*/ 1676400 w 1917809"/>
              <a:gd name="connsiteY56" fmla="*/ 568524 h 831797"/>
              <a:gd name="connsiteX57" fmla="*/ 1707356 w 1917809"/>
              <a:gd name="connsiteY57" fmla="*/ 613769 h 831797"/>
              <a:gd name="connsiteX58" fmla="*/ 1738312 w 1917809"/>
              <a:gd name="connsiteY58" fmla="*/ 651869 h 831797"/>
              <a:gd name="connsiteX59" fmla="*/ 1774032 w 1917809"/>
              <a:gd name="connsiteY59" fmla="*/ 668538 h 831797"/>
              <a:gd name="connsiteX60" fmla="*/ 1821657 w 1917809"/>
              <a:gd name="connsiteY60" fmla="*/ 678061 h 831797"/>
              <a:gd name="connsiteX61" fmla="*/ 1859756 w 1917809"/>
              <a:gd name="connsiteY61" fmla="*/ 670918 h 831797"/>
              <a:gd name="connsiteX62" fmla="*/ 1862137 w 1917809"/>
              <a:gd name="connsiteY62" fmla="*/ 706638 h 831797"/>
              <a:gd name="connsiteX63" fmla="*/ 1833562 w 1917809"/>
              <a:gd name="connsiteY63" fmla="*/ 720925 h 831797"/>
              <a:gd name="connsiteX64" fmla="*/ 1793081 w 1917809"/>
              <a:gd name="connsiteY64" fmla="*/ 735212 h 831797"/>
              <a:gd name="connsiteX65" fmla="*/ 1745456 w 1917809"/>
              <a:gd name="connsiteY65" fmla="*/ 778075 h 831797"/>
              <a:gd name="connsiteX66" fmla="*/ 1740695 w 1917809"/>
              <a:gd name="connsiteY66" fmla="*/ 816176 h 831797"/>
              <a:gd name="connsiteX67" fmla="*/ 1709736 w 1917809"/>
              <a:gd name="connsiteY67" fmla="*/ 830462 h 831797"/>
              <a:gd name="connsiteX68" fmla="*/ 1697831 w 1917809"/>
              <a:gd name="connsiteY68" fmla="*/ 789982 h 831797"/>
              <a:gd name="connsiteX69" fmla="*/ 1707357 w 1917809"/>
              <a:gd name="connsiteY69" fmla="*/ 735213 h 831797"/>
              <a:gd name="connsiteX70" fmla="*/ 1688306 w 1917809"/>
              <a:gd name="connsiteY70" fmla="*/ 689968 h 831797"/>
              <a:gd name="connsiteX71" fmla="*/ 1647825 w 1917809"/>
              <a:gd name="connsiteY71" fmla="*/ 637580 h 831797"/>
              <a:gd name="connsiteX72" fmla="*/ 1614488 w 1917809"/>
              <a:gd name="connsiteY72" fmla="*/ 580430 h 831797"/>
              <a:gd name="connsiteX73" fmla="*/ 1578769 w 1917809"/>
              <a:gd name="connsiteY73" fmla="*/ 530424 h 831797"/>
              <a:gd name="connsiteX74" fmla="*/ 1535907 w 1917809"/>
              <a:gd name="connsiteY74" fmla="*/ 485181 h 831797"/>
              <a:gd name="connsiteX75" fmla="*/ 1469231 w 1917809"/>
              <a:gd name="connsiteY75" fmla="*/ 468512 h 831797"/>
              <a:gd name="connsiteX76" fmla="*/ 1231106 w 1917809"/>
              <a:gd name="connsiteY76" fmla="*/ 466131 h 831797"/>
              <a:gd name="connsiteX77" fmla="*/ 1031081 w 1917809"/>
              <a:gd name="connsiteY77" fmla="*/ 456606 h 831797"/>
              <a:gd name="connsiteX78" fmla="*/ 750094 w 1917809"/>
              <a:gd name="connsiteY78" fmla="*/ 451843 h 831797"/>
              <a:gd name="connsiteX79" fmla="*/ 500063 w 1917809"/>
              <a:gd name="connsiteY79" fmla="*/ 458987 h 831797"/>
              <a:gd name="connsiteX80" fmla="*/ 347662 w 1917809"/>
              <a:gd name="connsiteY80" fmla="*/ 478037 h 831797"/>
              <a:gd name="connsiteX81" fmla="*/ 250031 w 1917809"/>
              <a:gd name="connsiteY81" fmla="*/ 508993 h 831797"/>
              <a:gd name="connsiteX82" fmla="*/ 185737 w 1917809"/>
              <a:gd name="connsiteY82" fmla="*/ 542331 h 83179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793081 w 1917809"/>
              <a:gd name="connsiteY64" fmla="*/ 735212 h 831447"/>
              <a:gd name="connsiteX65" fmla="*/ 1745456 w 1917809"/>
              <a:gd name="connsiteY65" fmla="*/ 778075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793081 w 1917809"/>
              <a:gd name="connsiteY64" fmla="*/ 735212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793081 w 1917809"/>
              <a:gd name="connsiteY64" fmla="*/ 735212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0231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0225 w 1917809"/>
              <a:gd name="connsiteY64" fmla="*/ 739974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82813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73288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73288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5737 w 1917809"/>
              <a:gd name="connsiteY0" fmla="*/ 542331 h 831447"/>
              <a:gd name="connsiteX1" fmla="*/ 128586 w 1917809"/>
              <a:gd name="connsiteY1" fmla="*/ 573288 h 831447"/>
              <a:gd name="connsiteX2" fmla="*/ 85726 w 1917809"/>
              <a:gd name="connsiteY2" fmla="*/ 601862 h 831447"/>
              <a:gd name="connsiteX3" fmla="*/ 11906 w 1917809"/>
              <a:gd name="connsiteY3" fmla="*/ 628056 h 831447"/>
              <a:gd name="connsiteX4" fmla="*/ 33337 w 1917809"/>
              <a:gd name="connsiteY4" fmla="*/ 566143 h 831447"/>
              <a:gd name="connsiteX5" fmla="*/ 0 w 1917809"/>
              <a:gd name="connsiteY5" fmla="*/ 520899 h 831447"/>
              <a:gd name="connsiteX6" fmla="*/ 42863 w 1917809"/>
              <a:gd name="connsiteY6" fmla="*/ 418508 h 831447"/>
              <a:gd name="connsiteX7" fmla="*/ 2381 w 1917809"/>
              <a:gd name="connsiteY7" fmla="*/ 354212 h 831447"/>
              <a:gd name="connsiteX8" fmla="*/ 83343 w 1917809"/>
              <a:gd name="connsiteY8" fmla="*/ 351830 h 831447"/>
              <a:gd name="connsiteX9" fmla="*/ 152401 w 1917809"/>
              <a:gd name="connsiteY9" fmla="*/ 368500 h 831447"/>
              <a:gd name="connsiteX10" fmla="*/ 269081 w 1917809"/>
              <a:gd name="connsiteY10" fmla="*/ 380405 h 831447"/>
              <a:gd name="connsiteX11" fmla="*/ 369094 w 1917809"/>
              <a:gd name="connsiteY11" fmla="*/ 385168 h 831447"/>
              <a:gd name="connsiteX12" fmla="*/ 652463 w 1917809"/>
              <a:gd name="connsiteY12" fmla="*/ 380406 h 831447"/>
              <a:gd name="connsiteX13" fmla="*/ 1042987 w 1917809"/>
              <a:gd name="connsiteY13" fmla="*/ 375644 h 831447"/>
              <a:gd name="connsiteX14" fmla="*/ 1345406 w 1917809"/>
              <a:gd name="connsiteY14" fmla="*/ 378025 h 831447"/>
              <a:gd name="connsiteX15" fmla="*/ 1466850 w 1917809"/>
              <a:gd name="connsiteY15" fmla="*/ 370881 h 831447"/>
              <a:gd name="connsiteX16" fmla="*/ 1531143 w 1917809"/>
              <a:gd name="connsiteY16" fmla="*/ 294682 h 831447"/>
              <a:gd name="connsiteX17" fmla="*/ 1557337 w 1917809"/>
              <a:gd name="connsiteY17" fmla="*/ 230388 h 831447"/>
              <a:gd name="connsiteX18" fmla="*/ 1581150 w 1917809"/>
              <a:gd name="connsiteY18" fmla="*/ 173237 h 831447"/>
              <a:gd name="connsiteX19" fmla="*/ 1595437 w 1917809"/>
              <a:gd name="connsiteY19" fmla="*/ 113706 h 831447"/>
              <a:gd name="connsiteX20" fmla="*/ 1590675 w 1917809"/>
              <a:gd name="connsiteY20" fmla="*/ 85131 h 831447"/>
              <a:gd name="connsiteX21" fmla="*/ 1562100 w 1917809"/>
              <a:gd name="connsiteY21" fmla="*/ 63700 h 831447"/>
              <a:gd name="connsiteX22" fmla="*/ 1533526 w 1917809"/>
              <a:gd name="connsiteY22" fmla="*/ 35124 h 831447"/>
              <a:gd name="connsiteX23" fmla="*/ 1540668 w 1917809"/>
              <a:gd name="connsiteY23" fmla="*/ 4168 h 831447"/>
              <a:gd name="connsiteX24" fmla="*/ 1566862 w 1917809"/>
              <a:gd name="connsiteY24" fmla="*/ 1787 h 831447"/>
              <a:gd name="connsiteX25" fmla="*/ 1600200 w 1917809"/>
              <a:gd name="connsiteY25" fmla="*/ 13693 h 831447"/>
              <a:gd name="connsiteX26" fmla="*/ 1643062 w 1917809"/>
              <a:gd name="connsiteY26" fmla="*/ 27981 h 831447"/>
              <a:gd name="connsiteX27" fmla="*/ 1688306 w 1917809"/>
              <a:gd name="connsiteY27" fmla="*/ 32743 h 831447"/>
              <a:gd name="connsiteX28" fmla="*/ 1716881 w 1917809"/>
              <a:gd name="connsiteY28" fmla="*/ 42268 h 831447"/>
              <a:gd name="connsiteX29" fmla="*/ 1731169 w 1917809"/>
              <a:gd name="connsiteY29" fmla="*/ 61319 h 831447"/>
              <a:gd name="connsiteX30" fmla="*/ 1697831 w 1917809"/>
              <a:gd name="connsiteY30" fmla="*/ 87512 h 831447"/>
              <a:gd name="connsiteX31" fmla="*/ 1647825 w 1917809"/>
              <a:gd name="connsiteY31" fmla="*/ 120850 h 831447"/>
              <a:gd name="connsiteX32" fmla="*/ 1635919 w 1917809"/>
              <a:gd name="connsiteY32" fmla="*/ 154187 h 831447"/>
              <a:gd name="connsiteX33" fmla="*/ 1621631 w 1917809"/>
              <a:gd name="connsiteY33" fmla="*/ 204194 h 831447"/>
              <a:gd name="connsiteX34" fmla="*/ 1619251 w 1917809"/>
              <a:gd name="connsiteY34" fmla="*/ 266106 h 831447"/>
              <a:gd name="connsiteX35" fmla="*/ 1628775 w 1917809"/>
              <a:gd name="connsiteY35" fmla="*/ 332781 h 831447"/>
              <a:gd name="connsiteX36" fmla="*/ 1657350 w 1917809"/>
              <a:gd name="connsiteY36" fmla="*/ 363737 h 831447"/>
              <a:gd name="connsiteX37" fmla="*/ 1738312 w 1917809"/>
              <a:gd name="connsiteY37" fmla="*/ 368500 h 831447"/>
              <a:gd name="connsiteX38" fmla="*/ 1785937 w 1917809"/>
              <a:gd name="connsiteY38" fmla="*/ 366118 h 831447"/>
              <a:gd name="connsiteX39" fmla="*/ 1828798 w 1917809"/>
              <a:gd name="connsiteY39" fmla="*/ 344688 h 831447"/>
              <a:gd name="connsiteX40" fmla="*/ 1862137 w 1917809"/>
              <a:gd name="connsiteY40" fmla="*/ 308968 h 831447"/>
              <a:gd name="connsiteX41" fmla="*/ 1883570 w 1917809"/>
              <a:gd name="connsiteY41" fmla="*/ 280394 h 831447"/>
              <a:gd name="connsiteX42" fmla="*/ 1914525 w 1917809"/>
              <a:gd name="connsiteY42" fmla="*/ 289917 h 831447"/>
              <a:gd name="connsiteX43" fmla="*/ 1916906 w 1917809"/>
              <a:gd name="connsiteY43" fmla="*/ 318493 h 831447"/>
              <a:gd name="connsiteX44" fmla="*/ 1897857 w 1917809"/>
              <a:gd name="connsiteY44" fmla="*/ 356593 h 831447"/>
              <a:gd name="connsiteX45" fmla="*/ 1888331 w 1917809"/>
              <a:gd name="connsiteY45" fmla="*/ 387549 h 831447"/>
              <a:gd name="connsiteX46" fmla="*/ 1893094 w 1917809"/>
              <a:gd name="connsiteY46" fmla="*/ 430411 h 831447"/>
              <a:gd name="connsiteX47" fmla="*/ 1902618 w 1917809"/>
              <a:gd name="connsiteY47" fmla="*/ 473273 h 831447"/>
              <a:gd name="connsiteX48" fmla="*/ 1866899 w 1917809"/>
              <a:gd name="connsiteY48" fmla="*/ 497087 h 831447"/>
              <a:gd name="connsiteX49" fmla="*/ 1843086 w 1917809"/>
              <a:gd name="connsiteY49" fmla="*/ 463750 h 831447"/>
              <a:gd name="connsiteX50" fmla="*/ 1821657 w 1917809"/>
              <a:gd name="connsiteY50" fmla="*/ 435174 h 831447"/>
              <a:gd name="connsiteX51" fmla="*/ 1776412 w 1917809"/>
              <a:gd name="connsiteY51" fmla="*/ 418506 h 831447"/>
              <a:gd name="connsiteX52" fmla="*/ 1728787 w 1917809"/>
              <a:gd name="connsiteY52" fmla="*/ 420887 h 831447"/>
              <a:gd name="connsiteX53" fmla="*/ 1678781 w 1917809"/>
              <a:gd name="connsiteY53" fmla="*/ 430412 h 831447"/>
              <a:gd name="connsiteX54" fmla="*/ 1650206 w 1917809"/>
              <a:gd name="connsiteY54" fmla="*/ 456606 h 831447"/>
              <a:gd name="connsiteX55" fmla="*/ 1652587 w 1917809"/>
              <a:gd name="connsiteY55" fmla="*/ 518518 h 831447"/>
              <a:gd name="connsiteX56" fmla="*/ 1676400 w 1917809"/>
              <a:gd name="connsiteY56" fmla="*/ 568524 h 831447"/>
              <a:gd name="connsiteX57" fmla="*/ 1707356 w 1917809"/>
              <a:gd name="connsiteY57" fmla="*/ 613769 h 831447"/>
              <a:gd name="connsiteX58" fmla="*/ 1738312 w 1917809"/>
              <a:gd name="connsiteY58" fmla="*/ 651869 h 831447"/>
              <a:gd name="connsiteX59" fmla="*/ 1774032 w 1917809"/>
              <a:gd name="connsiteY59" fmla="*/ 668538 h 831447"/>
              <a:gd name="connsiteX60" fmla="*/ 1821657 w 1917809"/>
              <a:gd name="connsiteY60" fmla="*/ 678061 h 831447"/>
              <a:gd name="connsiteX61" fmla="*/ 1859756 w 1917809"/>
              <a:gd name="connsiteY61" fmla="*/ 670918 h 831447"/>
              <a:gd name="connsiteX62" fmla="*/ 1862137 w 1917809"/>
              <a:gd name="connsiteY62" fmla="*/ 706638 h 831447"/>
              <a:gd name="connsiteX63" fmla="*/ 1833562 w 1917809"/>
              <a:gd name="connsiteY63" fmla="*/ 720925 h 831447"/>
              <a:gd name="connsiteX64" fmla="*/ 1802606 w 1917809"/>
              <a:gd name="connsiteY64" fmla="*/ 732831 h 831447"/>
              <a:gd name="connsiteX65" fmla="*/ 1769269 w 1917809"/>
              <a:gd name="connsiteY65" fmla="*/ 763788 h 831447"/>
              <a:gd name="connsiteX66" fmla="*/ 1754981 w 1917809"/>
              <a:gd name="connsiteY66" fmla="*/ 792364 h 831447"/>
              <a:gd name="connsiteX67" fmla="*/ 1740695 w 1917809"/>
              <a:gd name="connsiteY67" fmla="*/ 816176 h 831447"/>
              <a:gd name="connsiteX68" fmla="*/ 1709736 w 1917809"/>
              <a:gd name="connsiteY68" fmla="*/ 830462 h 831447"/>
              <a:gd name="connsiteX69" fmla="*/ 1697831 w 1917809"/>
              <a:gd name="connsiteY69" fmla="*/ 789982 h 831447"/>
              <a:gd name="connsiteX70" fmla="*/ 1707357 w 1917809"/>
              <a:gd name="connsiteY70" fmla="*/ 735213 h 831447"/>
              <a:gd name="connsiteX71" fmla="*/ 1688306 w 1917809"/>
              <a:gd name="connsiteY71" fmla="*/ 689968 h 831447"/>
              <a:gd name="connsiteX72" fmla="*/ 1647825 w 1917809"/>
              <a:gd name="connsiteY72" fmla="*/ 637580 h 831447"/>
              <a:gd name="connsiteX73" fmla="*/ 1614488 w 1917809"/>
              <a:gd name="connsiteY73" fmla="*/ 580430 h 831447"/>
              <a:gd name="connsiteX74" fmla="*/ 1578769 w 1917809"/>
              <a:gd name="connsiteY74" fmla="*/ 530424 h 831447"/>
              <a:gd name="connsiteX75" fmla="*/ 1535907 w 1917809"/>
              <a:gd name="connsiteY75" fmla="*/ 485181 h 831447"/>
              <a:gd name="connsiteX76" fmla="*/ 1469231 w 1917809"/>
              <a:gd name="connsiteY76" fmla="*/ 468512 h 831447"/>
              <a:gd name="connsiteX77" fmla="*/ 1231106 w 1917809"/>
              <a:gd name="connsiteY77" fmla="*/ 466131 h 831447"/>
              <a:gd name="connsiteX78" fmla="*/ 1031081 w 1917809"/>
              <a:gd name="connsiteY78" fmla="*/ 456606 h 831447"/>
              <a:gd name="connsiteX79" fmla="*/ 750094 w 1917809"/>
              <a:gd name="connsiteY79" fmla="*/ 451843 h 831447"/>
              <a:gd name="connsiteX80" fmla="*/ 500063 w 1917809"/>
              <a:gd name="connsiteY80" fmla="*/ 458987 h 831447"/>
              <a:gd name="connsiteX81" fmla="*/ 347662 w 1917809"/>
              <a:gd name="connsiteY81" fmla="*/ 478037 h 831447"/>
              <a:gd name="connsiteX82" fmla="*/ 250031 w 1917809"/>
              <a:gd name="connsiteY82" fmla="*/ 508993 h 831447"/>
              <a:gd name="connsiteX83" fmla="*/ 185737 w 1917809"/>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22118 w 1918296"/>
              <a:gd name="connsiteY33" fmla="*/ 204194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22118 w 1918296"/>
              <a:gd name="connsiteY33" fmla="*/ 204194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22118 w 1918296"/>
              <a:gd name="connsiteY33" fmla="*/ 204194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48312 w 1918296"/>
              <a:gd name="connsiteY31" fmla="*/ 120850 h 831447"/>
              <a:gd name="connsiteX32" fmla="*/ 1636406 w 1918296"/>
              <a:gd name="connsiteY32" fmla="*/ 154187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36406 w 1918296"/>
              <a:gd name="connsiteY32" fmla="*/ 154187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8312 w 1918296"/>
              <a:gd name="connsiteY32" fmla="*/ 166093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201813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199431 h 831447"/>
              <a:gd name="connsiteX34" fmla="*/ 1619738 w 1918296"/>
              <a:gd name="connsiteY34" fmla="*/ 266106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41168 w 1918296"/>
              <a:gd name="connsiteY32" fmla="*/ 156568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55456 w 1918296"/>
              <a:gd name="connsiteY31" fmla="*/ 123232 h 831447"/>
              <a:gd name="connsiteX32" fmla="*/ 1650693 w 1918296"/>
              <a:gd name="connsiteY32" fmla="*/ 166093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50693 w 1918296"/>
              <a:gd name="connsiteY32" fmla="*/ 166093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79268 w 1918296"/>
              <a:gd name="connsiteY53" fmla="*/ 430412 h 831447"/>
              <a:gd name="connsiteX54" fmla="*/ 1650693 w 1918296"/>
              <a:gd name="connsiteY54" fmla="*/ 456606 h 831447"/>
              <a:gd name="connsiteX55" fmla="*/ 1653074 w 1918296"/>
              <a:gd name="connsiteY55" fmla="*/ 518518 h 831447"/>
              <a:gd name="connsiteX56" fmla="*/ 1676887 w 1918296"/>
              <a:gd name="connsiteY56" fmla="*/ 568524 h 831447"/>
              <a:gd name="connsiteX57" fmla="*/ 1707843 w 1918296"/>
              <a:gd name="connsiteY57" fmla="*/ 613769 h 831447"/>
              <a:gd name="connsiteX58" fmla="*/ 1738799 w 1918296"/>
              <a:gd name="connsiteY58" fmla="*/ 651869 h 831447"/>
              <a:gd name="connsiteX59" fmla="*/ 1774519 w 1918296"/>
              <a:gd name="connsiteY59" fmla="*/ 668538 h 831447"/>
              <a:gd name="connsiteX60" fmla="*/ 1822144 w 1918296"/>
              <a:gd name="connsiteY60" fmla="*/ 678061 h 831447"/>
              <a:gd name="connsiteX61" fmla="*/ 1860243 w 1918296"/>
              <a:gd name="connsiteY61" fmla="*/ 670918 h 831447"/>
              <a:gd name="connsiteX62" fmla="*/ 1862624 w 1918296"/>
              <a:gd name="connsiteY62" fmla="*/ 706638 h 831447"/>
              <a:gd name="connsiteX63" fmla="*/ 1834049 w 1918296"/>
              <a:gd name="connsiteY63" fmla="*/ 720925 h 831447"/>
              <a:gd name="connsiteX64" fmla="*/ 1803093 w 1918296"/>
              <a:gd name="connsiteY64" fmla="*/ 732831 h 831447"/>
              <a:gd name="connsiteX65" fmla="*/ 1769756 w 1918296"/>
              <a:gd name="connsiteY65" fmla="*/ 763788 h 831447"/>
              <a:gd name="connsiteX66" fmla="*/ 1755468 w 1918296"/>
              <a:gd name="connsiteY66" fmla="*/ 792364 h 831447"/>
              <a:gd name="connsiteX67" fmla="*/ 1741182 w 1918296"/>
              <a:gd name="connsiteY67" fmla="*/ 816176 h 831447"/>
              <a:gd name="connsiteX68" fmla="*/ 1710223 w 1918296"/>
              <a:gd name="connsiteY68" fmla="*/ 830462 h 831447"/>
              <a:gd name="connsiteX69" fmla="*/ 1698318 w 1918296"/>
              <a:gd name="connsiteY69" fmla="*/ 789982 h 831447"/>
              <a:gd name="connsiteX70" fmla="*/ 1707844 w 1918296"/>
              <a:gd name="connsiteY70" fmla="*/ 735213 h 831447"/>
              <a:gd name="connsiteX71" fmla="*/ 1688793 w 1918296"/>
              <a:gd name="connsiteY71" fmla="*/ 689968 h 831447"/>
              <a:gd name="connsiteX72" fmla="*/ 1648312 w 1918296"/>
              <a:gd name="connsiteY72" fmla="*/ 637580 h 831447"/>
              <a:gd name="connsiteX73" fmla="*/ 1614975 w 1918296"/>
              <a:gd name="connsiteY73" fmla="*/ 580430 h 831447"/>
              <a:gd name="connsiteX74" fmla="*/ 1579256 w 1918296"/>
              <a:gd name="connsiteY74" fmla="*/ 530424 h 831447"/>
              <a:gd name="connsiteX75" fmla="*/ 1536394 w 1918296"/>
              <a:gd name="connsiteY75" fmla="*/ 485181 h 831447"/>
              <a:gd name="connsiteX76" fmla="*/ 1469718 w 1918296"/>
              <a:gd name="connsiteY76" fmla="*/ 468512 h 831447"/>
              <a:gd name="connsiteX77" fmla="*/ 1231593 w 1918296"/>
              <a:gd name="connsiteY77" fmla="*/ 466131 h 831447"/>
              <a:gd name="connsiteX78" fmla="*/ 1031568 w 1918296"/>
              <a:gd name="connsiteY78" fmla="*/ 456606 h 831447"/>
              <a:gd name="connsiteX79" fmla="*/ 750581 w 1918296"/>
              <a:gd name="connsiteY79" fmla="*/ 451843 h 831447"/>
              <a:gd name="connsiteX80" fmla="*/ 500550 w 1918296"/>
              <a:gd name="connsiteY80" fmla="*/ 458987 h 831447"/>
              <a:gd name="connsiteX81" fmla="*/ 348149 w 1918296"/>
              <a:gd name="connsiteY81" fmla="*/ 478037 h 831447"/>
              <a:gd name="connsiteX82" fmla="*/ 250518 w 1918296"/>
              <a:gd name="connsiteY82" fmla="*/ 508993 h 831447"/>
              <a:gd name="connsiteX83" fmla="*/ 186224 w 1918296"/>
              <a:gd name="connsiteY83"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729274 w 1918296"/>
              <a:gd name="connsiteY52" fmla="*/ 420887 h 831447"/>
              <a:gd name="connsiteX53" fmla="*/ 1650693 w 1918296"/>
              <a:gd name="connsiteY53" fmla="*/ 456606 h 831447"/>
              <a:gd name="connsiteX54" fmla="*/ 1653074 w 1918296"/>
              <a:gd name="connsiteY54" fmla="*/ 518518 h 831447"/>
              <a:gd name="connsiteX55" fmla="*/ 1676887 w 1918296"/>
              <a:gd name="connsiteY55" fmla="*/ 568524 h 831447"/>
              <a:gd name="connsiteX56" fmla="*/ 1707843 w 1918296"/>
              <a:gd name="connsiteY56" fmla="*/ 613769 h 831447"/>
              <a:gd name="connsiteX57" fmla="*/ 1738799 w 1918296"/>
              <a:gd name="connsiteY57" fmla="*/ 651869 h 831447"/>
              <a:gd name="connsiteX58" fmla="*/ 1774519 w 1918296"/>
              <a:gd name="connsiteY58" fmla="*/ 668538 h 831447"/>
              <a:gd name="connsiteX59" fmla="*/ 1822144 w 1918296"/>
              <a:gd name="connsiteY59" fmla="*/ 678061 h 831447"/>
              <a:gd name="connsiteX60" fmla="*/ 1860243 w 1918296"/>
              <a:gd name="connsiteY60" fmla="*/ 670918 h 831447"/>
              <a:gd name="connsiteX61" fmla="*/ 1862624 w 1918296"/>
              <a:gd name="connsiteY61" fmla="*/ 706638 h 831447"/>
              <a:gd name="connsiteX62" fmla="*/ 1834049 w 1918296"/>
              <a:gd name="connsiteY62" fmla="*/ 720925 h 831447"/>
              <a:gd name="connsiteX63" fmla="*/ 1803093 w 1918296"/>
              <a:gd name="connsiteY63" fmla="*/ 732831 h 831447"/>
              <a:gd name="connsiteX64" fmla="*/ 1769756 w 1918296"/>
              <a:gd name="connsiteY64" fmla="*/ 763788 h 831447"/>
              <a:gd name="connsiteX65" fmla="*/ 1755468 w 1918296"/>
              <a:gd name="connsiteY65" fmla="*/ 792364 h 831447"/>
              <a:gd name="connsiteX66" fmla="*/ 1741182 w 1918296"/>
              <a:gd name="connsiteY66" fmla="*/ 816176 h 831447"/>
              <a:gd name="connsiteX67" fmla="*/ 1710223 w 1918296"/>
              <a:gd name="connsiteY67" fmla="*/ 830462 h 831447"/>
              <a:gd name="connsiteX68" fmla="*/ 1698318 w 1918296"/>
              <a:gd name="connsiteY68" fmla="*/ 789982 h 831447"/>
              <a:gd name="connsiteX69" fmla="*/ 1707844 w 1918296"/>
              <a:gd name="connsiteY69" fmla="*/ 735213 h 831447"/>
              <a:gd name="connsiteX70" fmla="*/ 1688793 w 1918296"/>
              <a:gd name="connsiteY70" fmla="*/ 689968 h 831447"/>
              <a:gd name="connsiteX71" fmla="*/ 1648312 w 1918296"/>
              <a:gd name="connsiteY71" fmla="*/ 637580 h 831447"/>
              <a:gd name="connsiteX72" fmla="*/ 1614975 w 1918296"/>
              <a:gd name="connsiteY72" fmla="*/ 580430 h 831447"/>
              <a:gd name="connsiteX73" fmla="*/ 1579256 w 1918296"/>
              <a:gd name="connsiteY73" fmla="*/ 530424 h 831447"/>
              <a:gd name="connsiteX74" fmla="*/ 1536394 w 1918296"/>
              <a:gd name="connsiteY74" fmla="*/ 485181 h 831447"/>
              <a:gd name="connsiteX75" fmla="*/ 1469718 w 1918296"/>
              <a:gd name="connsiteY75" fmla="*/ 468512 h 831447"/>
              <a:gd name="connsiteX76" fmla="*/ 1231593 w 1918296"/>
              <a:gd name="connsiteY76" fmla="*/ 466131 h 831447"/>
              <a:gd name="connsiteX77" fmla="*/ 1031568 w 1918296"/>
              <a:gd name="connsiteY77" fmla="*/ 456606 h 831447"/>
              <a:gd name="connsiteX78" fmla="*/ 750581 w 1918296"/>
              <a:gd name="connsiteY78" fmla="*/ 451843 h 831447"/>
              <a:gd name="connsiteX79" fmla="*/ 500550 w 1918296"/>
              <a:gd name="connsiteY79" fmla="*/ 458987 h 831447"/>
              <a:gd name="connsiteX80" fmla="*/ 348149 w 1918296"/>
              <a:gd name="connsiteY80" fmla="*/ 478037 h 831447"/>
              <a:gd name="connsiteX81" fmla="*/ 250518 w 1918296"/>
              <a:gd name="connsiteY81" fmla="*/ 508993 h 831447"/>
              <a:gd name="connsiteX82" fmla="*/ 186224 w 1918296"/>
              <a:gd name="connsiteY82"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822144 w 1918296"/>
              <a:gd name="connsiteY50" fmla="*/ 435174 h 831447"/>
              <a:gd name="connsiteX51" fmla="*/ 1776899 w 1918296"/>
              <a:gd name="connsiteY51" fmla="*/ 418506 h 831447"/>
              <a:gd name="connsiteX52" fmla="*/ 1650693 w 1918296"/>
              <a:gd name="connsiteY52" fmla="*/ 456606 h 831447"/>
              <a:gd name="connsiteX53" fmla="*/ 1653074 w 1918296"/>
              <a:gd name="connsiteY53" fmla="*/ 518518 h 831447"/>
              <a:gd name="connsiteX54" fmla="*/ 1676887 w 1918296"/>
              <a:gd name="connsiteY54" fmla="*/ 568524 h 831447"/>
              <a:gd name="connsiteX55" fmla="*/ 1707843 w 1918296"/>
              <a:gd name="connsiteY55" fmla="*/ 613769 h 831447"/>
              <a:gd name="connsiteX56" fmla="*/ 1738799 w 1918296"/>
              <a:gd name="connsiteY56" fmla="*/ 651869 h 831447"/>
              <a:gd name="connsiteX57" fmla="*/ 1774519 w 1918296"/>
              <a:gd name="connsiteY57" fmla="*/ 668538 h 831447"/>
              <a:gd name="connsiteX58" fmla="*/ 1822144 w 1918296"/>
              <a:gd name="connsiteY58" fmla="*/ 678061 h 831447"/>
              <a:gd name="connsiteX59" fmla="*/ 1860243 w 1918296"/>
              <a:gd name="connsiteY59" fmla="*/ 670918 h 831447"/>
              <a:gd name="connsiteX60" fmla="*/ 1862624 w 1918296"/>
              <a:gd name="connsiteY60" fmla="*/ 706638 h 831447"/>
              <a:gd name="connsiteX61" fmla="*/ 1834049 w 1918296"/>
              <a:gd name="connsiteY61" fmla="*/ 720925 h 831447"/>
              <a:gd name="connsiteX62" fmla="*/ 1803093 w 1918296"/>
              <a:gd name="connsiteY62" fmla="*/ 732831 h 831447"/>
              <a:gd name="connsiteX63" fmla="*/ 1769756 w 1918296"/>
              <a:gd name="connsiteY63" fmla="*/ 763788 h 831447"/>
              <a:gd name="connsiteX64" fmla="*/ 1755468 w 1918296"/>
              <a:gd name="connsiteY64" fmla="*/ 792364 h 831447"/>
              <a:gd name="connsiteX65" fmla="*/ 1741182 w 1918296"/>
              <a:gd name="connsiteY65" fmla="*/ 816176 h 831447"/>
              <a:gd name="connsiteX66" fmla="*/ 1710223 w 1918296"/>
              <a:gd name="connsiteY66" fmla="*/ 830462 h 831447"/>
              <a:gd name="connsiteX67" fmla="*/ 1698318 w 1918296"/>
              <a:gd name="connsiteY67" fmla="*/ 789982 h 831447"/>
              <a:gd name="connsiteX68" fmla="*/ 1707844 w 1918296"/>
              <a:gd name="connsiteY68" fmla="*/ 735213 h 831447"/>
              <a:gd name="connsiteX69" fmla="*/ 1688793 w 1918296"/>
              <a:gd name="connsiteY69" fmla="*/ 689968 h 831447"/>
              <a:gd name="connsiteX70" fmla="*/ 1648312 w 1918296"/>
              <a:gd name="connsiteY70" fmla="*/ 637580 h 831447"/>
              <a:gd name="connsiteX71" fmla="*/ 1614975 w 1918296"/>
              <a:gd name="connsiteY71" fmla="*/ 580430 h 831447"/>
              <a:gd name="connsiteX72" fmla="*/ 1579256 w 1918296"/>
              <a:gd name="connsiteY72" fmla="*/ 530424 h 831447"/>
              <a:gd name="connsiteX73" fmla="*/ 1536394 w 1918296"/>
              <a:gd name="connsiteY73" fmla="*/ 485181 h 831447"/>
              <a:gd name="connsiteX74" fmla="*/ 1469718 w 1918296"/>
              <a:gd name="connsiteY74" fmla="*/ 468512 h 831447"/>
              <a:gd name="connsiteX75" fmla="*/ 1231593 w 1918296"/>
              <a:gd name="connsiteY75" fmla="*/ 466131 h 831447"/>
              <a:gd name="connsiteX76" fmla="*/ 1031568 w 1918296"/>
              <a:gd name="connsiteY76" fmla="*/ 456606 h 831447"/>
              <a:gd name="connsiteX77" fmla="*/ 750581 w 1918296"/>
              <a:gd name="connsiteY77" fmla="*/ 451843 h 831447"/>
              <a:gd name="connsiteX78" fmla="*/ 500550 w 1918296"/>
              <a:gd name="connsiteY78" fmla="*/ 458987 h 831447"/>
              <a:gd name="connsiteX79" fmla="*/ 348149 w 1918296"/>
              <a:gd name="connsiteY79" fmla="*/ 478037 h 831447"/>
              <a:gd name="connsiteX80" fmla="*/ 250518 w 1918296"/>
              <a:gd name="connsiteY80" fmla="*/ 508993 h 831447"/>
              <a:gd name="connsiteX81" fmla="*/ 186224 w 1918296"/>
              <a:gd name="connsiteY81"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786424 w 1918296"/>
              <a:gd name="connsiteY38" fmla="*/ 366118 h 831447"/>
              <a:gd name="connsiteX39" fmla="*/ 1829285 w 1918296"/>
              <a:gd name="connsiteY39" fmla="*/ 344688 h 831447"/>
              <a:gd name="connsiteX40" fmla="*/ 1862624 w 1918296"/>
              <a:gd name="connsiteY40" fmla="*/ 308968 h 831447"/>
              <a:gd name="connsiteX41" fmla="*/ 1884057 w 1918296"/>
              <a:gd name="connsiteY41" fmla="*/ 280394 h 831447"/>
              <a:gd name="connsiteX42" fmla="*/ 1915012 w 1918296"/>
              <a:gd name="connsiteY42" fmla="*/ 289917 h 831447"/>
              <a:gd name="connsiteX43" fmla="*/ 1917393 w 1918296"/>
              <a:gd name="connsiteY43" fmla="*/ 318493 h 831447"/>
              <a:gd name="connsiteX44" fmla="*/ 1898344 w 1918296"/>
              <a:gd name="connsiteY44" fmla="*/ 356593 h 831447"/>
              <a:gd name="connsiteX45" fmla="*/ 1888818 w 1918296"/>
              <a:gd name="connsiteY45" fmla="*/ 387549 h 831447"/>
              <a:gd name="connsiteX46" fmla="*/ 1893581 w 1918296"/>
              <a:gd name="connsiteY46" fmla="*/ 430411 h 831447"/>
              <a:gd name="connsiteX47" fmla="*/ 1903105 w 1918296"/>
              <a:gd name="connsiteY47" fmla="*/ 473273 h 831447"/>
              <a:gd name="connsiteX48" fmla="*/ 1867386 w 1918296"/>
              <a:gd name="connsiteY48" fmla="*/ 497087 h 831447"/>
              <a:gd name="connsiteX49" fmla="*/ 1843573 w 1918296"/>
              <a:gd name="connsiteY49" fmla="*/ 463750 h 831447"/>
              <a:gd name="connsiteX50" fmla="*/ 1776899 w 1918296"/>
              <a:gd name="connsiteY50" fmla="*/ 418506 h 831447"/>
              <a:gd name="connsiteX51" fmla="*/ 1650693 w 1918296"/>
              <a:gd name="connsiteY51" fmla="*/ 456606 h 831447"/>
              <a:gd name="connsiteX52" fmla="*/ 1653074 w 1918296"/>
              <a:gd name="connsiteY52" fmla="*/ 518518 h 831447"/>
              <a:gd name="connsiteX53" fmla="*/ 1676887 w 1918296"/>
              <a:gd name="connsiteY53" fmla="*/ 568524 h 831447"/>
              <a:gd name="connsiteX54" fmla="*/ 1707843 w 1918296"/>
              <a:gd name="connsiteY54" fmla="*/ 613769 h 831447"/>
              <a:gd name="connsiteX55" fmla="*/ 1738799 w 1918296"/>
              <a:gd name="connsiteY55" fmla="*/ 651869 h 831447"/>
              <a:gd name="connsiteX56" fmla="*/ 1774519 w 1918296"/>
              <a:gd name="connsiteY56" fmla="*/ 668538 h 831447"/>
              <a:gd name="connsiteX57" fmla="*/ 1822144 w 1918296"/>
              <a:gd name="connsiteY57" fmla="*/ 678061 h 831447"/>
              <a:gd name="connsiteX58" fmla="*/ 1860243 w 1918296"/>
              <a:gd name="connsiteY58" fmla="*/ 670918 h 831447"/>
              <a:gd name="connsiteX59" fmla="*/ 1862624 w 1918296"/>
              <a:gd name="connsiteY59" fmla="*/ 706638 h 831447"/>
              <a:gd name="connsiteX60" fmla="*/ 1834049 w 1918296"/>
              <a:gd name="connsiteY60" fmla="*/ 720925 h 831447"/>
              <a:gd name="connsiteX61" fmla="*/ 1803093 w 1918296"/>
              <a:gd name="connsiteY61" fmla="*/ 732831 h 831447"/>
              <a:gd name="connsiteX62" fmla="*/ 1769756 w 1918296"/>
              <a:gd name="connsiteY62" fmla="*/ 763788 h 831447"/>
              <a:gd name="connsiteX63" fmla="*/ 1755468 w 1918296"/>
              <a:gd name="connsiteY63" fmla="*/ 792364 h 831447"/>
              <a:gd name="connsiteX64" fmla="*/ 1741182 w 1918296"/>
              <a:gd name="connsiteY64" fmla="*/ 816176 h 831447"/>
              <a:gd name="connsiteX65" fmla="*/ 1710223 w 1918296"/>
              <a:gd name="connsiteY65" fmla="*/ 830462 h 831447"/>
              <a:gd name="connsiteX66" fmla="*/ 1698318 w 1918296"/>
              <a:gd name="connsiteY66" fmla="*/ 789982 h 831447"/>
              <a:gd name="connsiteX67" fmla="*/ 1707844 w 1918296"/>
              <a:gd name="connsiteY67" fmla="*/ 735213 h 831447"/>
              <a:gd name="connsiteX68" fmla="*/ 1688793 w 1918296"/>
              <a:gd name="connsiteY68" fmla="*/ 689968 h 831447"/>
              <a:gd name="connsiteX69" fmla="*/ 1648312 w 1918296"/>
              <a:gd name="connsiteY69" fmla="*/ 637580 h 831447"/>
              <a:gd name="connsiteX70" fmla="*/ 1614975 w 1918296"/>
              <a:gd name="connsiteY70" fmla="*/ 580430 h 831447"/>
              <a:gd name="connsiteX71" fmla="*/ 1579256 w 1918296"/>
              <a:gd name="connsiteY71" fmla="*/ 530424 h 831447"/>
              <a:gd name="connsiteX72" fmla="*/ 1536394 w 1918296"/>
              <a:gd name="connsiteY72" fmla="*/ 485181 h 831447"/>
              <a:gd name="connsiteX73" fmla="*/ 1469718 w 1918296"/>
              <a:gd name="connsiteY73" fmla="*/ 468512 h 831447"/>
              <a:gd name="connsiteX74" fmla="*/ 1231593 w 1918296"/>
              <a:gd name="connsiteY74" fmla="*/ 466131 h 831447"/>
              <a:gd name="connsiteX75" fmla="*/ 1031568 w 1918296"/>
              <a:gd name="connsiteY75" fmla="*/ 456606 h 831447"/>
              <a:gd name="connsiteX76" fmla="*/ 750581 w 1918296"/>
              <a:gd name="connsiteY76" fmla="*/ 451843 h 831447"/>
              <a:gd name="connsiteX77" fmla="*/ 500550 w 1918296"/>
              <a:gd name="connsiteY77" fmla="*/ 458987 h 831447"/>
              <a:gd name="connsiteX78" fmla="*/ 348149 w 1918296"/>
              <a:gd name="connsiteY78" fmla="*/ 478037 h 831447"/>
              <a:gd name="connsiteX79" fmla="*/ 250518 w 1918296"/>
              <a:gd name="connsiteY79" fmla="*/ 508993 h 831447"/>
              <a:gd name="connsiteX80" fmla="*/ 186224 w 1918296"/>
              <a:gd name="connsiteY80"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829285 w 1918296"/>
              <a:gd name="connsiteY38" fmla="*/ 344688 h 831447"/>
              <a:gd name="connsiteX39" fmla="*/ 1862624 w 1918296"/>
              <a:gd name="connsiteY39" fmla="*/ 308968 h 831447"/>
              <a:gd name="connsiteX40" fmla="*/ 1884057 w 1918296"/>
              <a:gd name="connsiteY40" fmla="*/ 280394 h 831447"/>
              <a:gd name="connsiteX41" fmla="*/ 1915012 w 1918296"/>
              <a:gd name="connsiteY41" fmla="*/ 289917 h 831447"/>
              <a:gd name="connsiteX42" fmla="*/ 1917393 w 1918296"/>
              <a:gd name="connsiteY42" fmla="*/ 318493 h 831447"/>
              <a:gd name="connsiteX43" fmla="*/ 1898344 w 1918296"/>
              <a:gd name="connsiteY43" fmla="*/ 356593 h 831447"/>
              <a:gd name="connsiteX44" fmla="*/ 1888818 w 1918296"/>
              <a:gd name="connsiteY44" fmla="*/ 387549 h 831447"/>
              <a:gd name="connsiteX45" fmla="*/ 1893581 w 1918296"/>
              <a:gd name="connsiteY45" fmla="*/ 430411 h 831447"/>
              <a:gd name="connsiteX46" fmla="*/ 1903105 w 1918296"/>
              <a:gd name="connsiteY46" fmla="*/ 473273 h 831447"/>
              <a:gd name="connsiteX47" fmla="*/ 1867386 w 1918296"/>
              <a:gd name="connsiteY47" fmla="*/ 497087 h 831447"/>
              <a:gd name="connsiteX48" fmla="*/ 1843573 w 1918296"/>
              <a:gd name="connsiteY48" fmla="*/ 463750 h 831447"/>
              <a:gd name="connsiteX49" fmla="*/ 1776899 w 1918296"/>
              <a:gd name="connsiteY49" fmla="*/ 418506 h 831447"/>
              <a:gd name="connsiteX50" fmla="*/ 1650693 w 1918296"/>
              <a:gd name="connsiteY50" fmla="*/ 456606 h 831447"/>
              <a:gd name="connsiteX51" fmla="*/ 1653074 w 1918296"/>
              <a:gd name="connsiteY51" fmla="*/ 518518 h 831447"/>
              <a:gd name="connsiteX52" fmla="*/ 1676887 w 1918296"/>
              <a:gd name="connsiteY52" fmla="*/ 568524 h 831447"/>
              <a:gd name="connsiteX53" fmla="*/ 1707843 w 1918296"/>
              <a:gd name="connsiteY53" fmla="*/ 613769 h 831447"/>
              <a:gd name="connsiteX54" fmla="*/ 1738799 w 1918296"/>
              <a:gd name="connsiteY54" fmla="*/ 651869 h 831447"/>
              <a:gd name="connsiteX55" fmla="*/ 1774519 w 1918296"/>
              <a:gd name="connsiteY55" fmla="*/ 668538 h 831447"/>
              <a:gd name="connsiteX56" fmla="*/ 1822144 w 1918296"/>
              <a:gd name="connsiteY56" fmla="*/ 678061 h 831447"/>
              <a:gd name="connsiteX57" fmla="*/ 1860243 w 1918296"/>
              <a:gd name="connsiteY57" fmla="*/ 670918 h 831447"/>
              <a:gd name="connsiteX58" fmla="*/ 1862624 w 1918296"/>
              <a:gd name="connsiteY58" fmla="*/ 706638 h 831447"/>
              <a:gd name="connsiteX59" fmla="*/ 1834049 w 1918296"/>
              <a:gd name="connsiteY59" fmla="*/ 720925 h 831447"/>
              <a:gd name="connsiteX60" fmla="*/ 1803093 w 1918296"/>
              <a:gd name="connsiteY60" fmla="*/ 732831 h 831447"/>
              <a:gd name="connsiteX61" fmla="*/ 1769756 w 1918296"/>
              <a:gd name="connsiteY61" fmla="*/ 763788 h 831447"/>
              <a:gd name="connsiteX62" fmla="*/ 1755468 w 1918296"/>
              <a:gd name="connsiteY62" fmla="*/ 792364 h 831447"/>
              <a:gd name="connsiteX63" fmla="*/ 1741182 w 1918296"/>
              <a:gd name="connsiteY63" fmla="*/ 816176 h 831447"/>
              <a:gd name="connsiteX64" fmla="*/ 1710223 w 1918296"/>
              <a:gd name="connsiteY64" fmla="*/ 830462 h 831447"/>
              <a:gd name="connsiteX65" fmla="*/ 1698318 w 1918296"/>
              <a:gd name="connsiteY65" fmla="*/ 789982 h 831447"/>
              <a:gd name="connsiteX66" fmla="*/ 1707844 w 1918296"/>
              <a:gd name="connsiteY66" fmla="*/ 735213 h 831447"/>
              <a:gd name="connsiteX67" fmla="*/ 1688793 w 1918296"/>
              <a:gd name="connsiteY67" fmla="*/ 689968 h 831447"/>
              <a:gd name="connsiteX68" fmla="*/ 1648312 w 1918296"/>
              <a:gd name="connsiteY68" fmla="*/ 637580 h 831447"/>
              <a:gd name="connsiteX69" fmla="*/ 1614975 w 1918296"/>
              <a:gd name="connsiteY69" fmla="*/ 580430 h 831447"/>
              <a:gd name="connsiteX70" fmla="*/ 1579256 w 1918296"/>
              <a:gd name="connsiteY70" fmla="*/ 530424 h 831447"/>
              <a:gd name="connsiteX71" fmla="*/ 1536394 w 1918296"/>
              <a:gd name="connsiteY71" fmla="*/ 485181 h 831447"/>
              <a:gd name="connsiteX72" fmla="*/ 1469718 w 1918296"/>
              <a:gd name="connsiteY72" fmla="*/ 468512 h 831447"/>
              <a:gd name="connsiteX73" fmla="*/ 1231593 w 1918296"/>
              <a:gd name="connsiteY73" fmla="*/ 466131 h 831447"/>
              <a:gd name="connsiteX74" fmla="*/ 1031568 w 1918296"/>
              <a:gd name="connsiteY74" fmla="*/ 456606 h 831447"/>
              <a:gd name="connsiteX75" fmla="*/ 750581 w 1918296"/>
              <a:gd name="connsiteY75" fmla="*/ 451843 h 831447"/>
              <a:gd name="connsiteX76" fmla="*/ 500550 w 1918296"/>
              <a:gd name="connsiteY76" fmla="*/ 458987 h 831447"/>
              <a:gd name="connsiteX77" fmla="*/ 348149 w 1918296"/>
              <a:gd name="connsiteY77" fmla="*/ 478037 h 831447"/>
              <a:gd name="connsiteX78" fmla="*/ 250518 w 1918296"/>
              <a:gd name="connsiteY78" fmla="*/ 508993 h 831447"/>
              <a:gd name="connsiteX79" fmla="*/ 186224 w 1918296"/>
              <a:gd name="connsiteY79"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829285 w 1918296"/>
              <a:gd name="connsiteY38" fmla="*/ 344688 h 831447"/>
              <a:gd name="connsiteX39" fmla="*/ 1862624 w 1918296"/>
              <a:gd name="connsiteY39" fmla="*/ 308968 h 831447"/>
              <a:gd name="connsiteX40" fmla="*/ 1884057 w 1918296"/>
              <a:gd name="connsiteY40" fmla="*/ 280394 h 831447"/>
              <a:gd name="connsiteX41" fmla="*/ 1915012 w 1918296"/>
              <a:gd name="connsiteY41" fmla="*/ 289917 h 831447"/>
              <a:gd name="connsiteX42" fmla="*/ 1917393 w 1918296"/>
              <a:gd name="connsiteY42" fmla="*/ 318493 h 831447"/>
              <a:gd name="connsiteX43" fmla="*/ 1898344 w 1918296"/>
              <a:gd name="connsiteY43" fmla="*/ 356593 h 831447"/>
              <a:gd name="connsiteX44" fmla="*/ 1888818 w 1918296"/>
              <a:gd name="connsiteY44" fmla="*/ 387549 h 831447"/>
              <a:gd name="connsiteX45" fmla="*/ 1893581 w 1918296"/>
              <a:gd name="connsiteY45" fmla="*/ 430411 h 831447"/>
              <a:gd name="connsiteX46" fmla="*/ 1903105 w 1918296"/>
              <a:gd name="connsiteY46" fmla="*/ 473273 h 831447"/>
              <a:gd name="connsiteX47" fmla="*/ 1843573 w 1918296"/>
              <a:gd name="connsiteY47" fmla="*/ 463750 h 831447"/>
              <a:gd name="connsiteX48" fmla="*/ 1776899 w 1918296"/>
              <a:gd name="connsiteY48" fmla="*/ 418506 h 831447"/>
              <a:gd name="connsiteX49" fmla="*/ 1650693 w 1918296"/>
              <a:gd name="connsiteY49" fmla="*/ 456606 h 831447"/>
              <a:gd name="connsiteX50" fmla="*/ 1653074 w 1918296"/>
              <a:gd name="connsiteY50" fmla="*/ 518518 h 831447"/>
              <a:gd name="connsiteX51" fmla="*/ 1676887 w 1918296"/>
              <a:gd name="connsiteY51" fmla="*/ 568524 h 831447"/>
              <a:gd name="connsiteX52" fmla="*/ 1707843 w 1918296"/>
              <a:gd name="connsiteY52" fmla="*/ 613769 h 831447"/>
              <a:gd name="connsiteX53" fmla="*/ 1738799 w 1918296"/>
              <a:gd name="connsiteY53" fmla="*/ 651869 h 831447"/>
              <a:gd name="connsiteX54" fmla="*/ 1774519 w 1918296"/>
              <a:gd name="connsiteY54" fmla="*/ 668538 h 831447"/>
              <a:gd name="connsiteX55" fmla="*/ 1822144 w 1918296"/>
              <a:gd name="connsiteY55" fmla="*/ 678061 h 831447"/>
              <a:gd name="connsiteX56" fmla="*/ 1860243 w 1918296"/>
              <a:gd name="connsiteY56" fmla="*/ 670918 h 831447"/>
              <a:gd name="connsiteX57" fmla="*/ 1862624 w 1918296"/>
              <a:gd name="connsiteY57" fmla="*/ 706638 h 831447"/>
              <a:gd name="connsiteX58" fmla="*/ 1834049 w 1918296"/>
              <a:gd name="connsiteY58" fmla="*/ 720925 h 831447"/>
              <a:gd name="connsiteX59" fmla="*/ 1803093 w 1918296"/>
              <a:gd name="connsiteY59" fmla="*/ 732831 h 831447"/>
              <a:gd name="connsiteX60" fmla="*/ 1769756 w 1918296"/>
              <a:gd name="connsiteY60" fmla="*/ 763788 h 831447"/>
              <a:gd name="connsiteX61" fmla="*/ 1755468 w 1918296"/>
              <a:gd name="connsiteY61" fmla="*/ 792364 h 831447"/>
              <a:gd name="connsiteX62" fmla="*/ 1741182 w 1918296"/>
              <a:gd name="connsiteY62" fmla="*/ 816176 h 831447"/>
              <a:gd name="connsiteX63" fmla="*/ 1710223 w 1918296"/>
              <a:gd name="connsiteY63" fmla="*/ 830462 h 831447"/>
              <a:gd name="connsiteX64" fmla="*/ 1698318 w 1918296"/>
              <a:gd name="connsiteY64" fmla="*/ 789982 h 831447"/>
              <a:gd name="connsiteX65" fmla="*/ 1707844 w 1918296"/>
              <a:gd name="connsiteY65" fmla="*/ 735213 h 831447"/>
              <a:gd name="connsiteX66" fmla="*/ 1688793 w 1918296"/>
              <a:gd name="connsiteY66" fmla="*/ 689968 h 831447"/>
              <a:gd name="connsiteX67" fmla="*/ 1648312 w 1918296"/>
              <a:gd name="connsiteY67" fmla="*/ 637580 h 831447"/>
              <a:gd name="connsiteX68" fmla="*/ 1614975 w 1918296"/>
              <a:gd name="connsiteY68" fmla="*/ 580430 h 831447"/>
              <a:gd name="connsiteX69" fmla="*/ 1579256 w 1918296"/>
              <a:gd name="connsiteY69" fmla="*/ 530424 h 831447"/>
              <a:gd name="connsiteX70" fmla="*/ 1536394 w 1918296"/>
              <a:gd name="connsiteY70" fmla="*/ 485181 h 831447"/>
              <a:gd name="connsiteX71" fmla="*/ 1469718 w 1918296"/>
              <a:gd name="connsiteY71" fmla="*/ 468512 h 831447"/>
              <a:gd name="connsiteX72" fmla="*/ 1231593 w 1918296"/>
              <a:gd name="connsiteY72" fmla="*/ 466131 h 831447"/>
              <a:gd name="connsiteX73" fmla="*/ 1031568 w 1918296"/>
              <a:gd name="connsiteY73" fmla="*/ 456606 h 831447"/>
              <a:gd name="connsiteX74" fmla="*/ 750581 w 1918296"/>
              <a:gd name="connsiteY74" fmla="*/ 451843 h 831447"/>
              <a:gd name="connsiteX75" fmla="*/ 500550 w 1918296"/>
              <a:gd name="connsiteY75" fmla="*/ 458987 h 831447"/>
              <a:gd name="connsiteX76" fmla="*/ 348149 w 1918296"/>
              <a:gd name="connsiteY76" fmla="*/ 478037 h 831447"/>
              <a:gd name="connsiteX77" fmla="*/ 250518 w 1918296"/>
              <a:gd name="connsiteY77" fmla="*/ 508993 h 831447"/>
              <a:gd name="connsiteX78" fmla="*/ 186224 w 1918296"/>
              <a:gd name="connsiteY78"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829285 w 1918296"/>
              <a:gd name="connsiteY38" fmla="*/ 344688 h 831447"/>
              <a:gd name="connsiteX39" fmla="*/ 1862624 w 1918296"/>
              <a:gd name="connsiteY39" fmla="*/ 308968 h 831447"/>
              <a:gd name="connsiteX40" fmla="*/ 1884057 w 1918296"/>
              <a:gd name="connsiteY40" fmla="*/ 280394 h 831447"/>
              <a:gd name="connsiteX41" fmla="*/ 1915012 w 1918296"/>
              <a:gd name="connsiteY41" fmla="*/ 289917 h 831447"/>
              <a:gd name="connsiteX42" fmla="*/ 1917393 w 1918296"/>
              <a:gd name="connsiteY42" fmla="*/ 318493 h 831447"/>
              <a:gd name="connsiteX43" fmla="*/ 1898344 w 1918296"/>
              <a:gd name="connsiteY43" fmla="*/ 356593 h 831447"/>
              <a:gd name="connsiteX44" fmla="*/ 1888818 w 1918296"/>
              <a:gd name="connsiteY44" fmla="*/ 387549 h 831447"/>
              <a:gd name="connsiteX45" fmla="*/ 1893581 w 1918296"/>
              <a:gd name="connsiteY45" fmla="*/ 430411 h 831447"/>
              <a:gd name="connsiteX46" fmla="*/ 1843573 w 1918296"/>
              <a:gd name="connsiteY46" fmla="*/ 463750 h 831447"/>
              <a:gd name="connsiteX47" fmla="*/ 1776899 w 1918296"/>
              <a:gd name="connsiteY47" fmla="*/ 418506 h 831447"/>
              <a:gd name="connsiteX48" fmla="*/ 1650693 w 1918296"/>
              <a:gd name="connsiteY48" fmla="*/ 456606 h 831447"/>
              <a:gd name="connsiteX49" fmla="*/ 1653074 w 1918296"/>
              <a:gd name="connsiteY49" fmla="*/ 518518 h 831447"/>
              <a:gd name="connsiteX50" fmla="*/ 1676887 w 1918296"/>
              <a:gd name="connsiteY50" fmla="*/ 568524 h 831447"/>
              <a:gd name="connsiteX51" fmla="*/ 1707843 w 1918296"/>
              <a:gd name="connsiteY51" fmla="*/ 613769 h 831447"/>
              <a:gd name="connsiteX52" fmla="*/ 1738799 w 1918296"/>
              <a:gd name="connsiteY52" fmla="*/ 651869 h 831447"/>
              <a:gd name="connsiteX53" fmla="*/ 1774519 w 1918296"/>
              <a:gd name="connsiteY53" fmla="*/ 668538 h 831447"/>
              <a:gd name="connsiteX54" fmla="*/ 1822144 w 1918296"/>
              <a:gd name="connsiteY54" fmla="*/ 678061 h 831447"/>
              <a:gd name="connsiteX55" fmla="*/ 1860243 w 1918296"/>
              <a:gd name="connsiteY55" fmla="*/ 670918 h 831447"/>
              <a:gd name="connsiteX56" fmla="*/ 1862624 w 1918296"/>
              <a:gd name="connsiteY56" fmla="*/ 706638 h 831447"/>
              <a:gd name="connsiteX57" fmla="*/ 1834049 w 1918296"/>
              <a:gd name="connsiteY57" fmla="*/ 720925 h 831447"/>
              <a:gd name="connsiteX58" fmla="*/ 1803093 w 1918296"/>
              <a:gd name="connsiteY58" fmla="*/ 732831 h 831447"/>
              <a:gd name="connsiteX59" fmla="*/ 1769756 w 1918296"/>
              <a:gd name="connsiteY59" fmla="*/ 763788 h 831447"/>
              <a:gd name="connsiteX60" fmla="*/ 1755468 w 1918296"/>
              <a:gd name="connsiteY60" fmla="*/ 792364 h 831447"/>
              <a:gd name="connsiteX61" fmla="*/ 1741182 w 1918296"/>
              <a:gd name="connsiteY61" fmla="*/ 816176 h 831447"/>
              <a:gd name="connsiteX62" fmla="*/ 1710223 w 1918296"/>
              <a:gd name="connsiteY62" fmla="*/ 830462 h 831447"/>
              <a:gd name="connsiteX63" fmla="*/ 1698318 w 1918296"/>
              <a:gd name="connsiteY63" fmla="*/ 789982 h 831447"/>
              <a:gd name="connsiteX64" fmla="*/ 1707844 w 1918296"/>
              <a:gd name="connsiteY64" fmla="*/ 735213 h 831447"/>
              <a:gd name="connsiteX65" fmla="*/ 1688793 w 1918296"/>
              <a:gd name="connsiteY65" fmla="*/ 689968 h 831447"/>
              <a:gd name="connsiteX66" fmla="*/ 1648312 w 1918296"/>
              <a:gd name="connsiteY66" fmla="*/ 637580 h 831447"/>
              <a:gd name="connsiteX67" fmla="*/ 1614975 w 1918296"/>
              <a:gd name="connsiteY67" fmla="*/ 580430 h 831447"/>
              <a:gd name="connsiteX68" fmla="*/ 1579256 w 1918296"/>
              <a:gd name="connsiteY68" fmla="*/ 530424 h 831447"/>
              <a:gd name="connsiteX69" fmla="*/ 1536394 w 1918296"/>
              <a:gd name="connsiteY69" fmla="*/ 485181 h 831447"/>
              <a:gd name="connsiteX70" fmla="*/ 1469718 w 1918296"/>
              <a:gd name="connsiteY70" fmla="*/ 468512 h 831447"/>
              <a:gd name="connsiteX71" fmla="*/ 1231593 w 1918296"/>
              <a:gd name="connsiteY71" fmla="*/ 466131 h 831447"/>
              <a:gd name="connsiteX72" fmla="*/ 1031568 w 1918296"/>
              <a:gd name="connsiteY72" fmla="*/ 456606 h 831447"/>
              <a:gd name="connsiteX73" fmla="*/ 750581 w 1918296"/>
              <a:gd name="connsiteY73" fmla="*/ 451843 h 831447"/>
              <a:gd name="connsiteX74" fmla="*/ 500550 w 1918296"/>
              <a:gd name="connsiteY74" fmla="*/ 458987 h 831447"/>
              <a:gd name="connsiteX75" fmla="*/ 348149 w 1918296"/>
              <a:gd name="connsiteY75" fmla="*/ 478037 h 831447"/>
              <a:gd name="connsiteX76" fmla="*/ 250518 w 1918296"/>
              <a:gd name="connsiteY76" fmla="*/ 508993 h 831447"/>
              <a:gd name="connsiteX77" fmla="*/ 186224 w 1918296"/>
              <a:gd name="connsiteY77"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829285 w 1918296"/>
              <a:gd name="connsiteY38" fmla="*/ 344688 h 831447"/>
              <a:gd name="connsiteX39" fmla="*/ 1862624 w 1918296"/>
              <a:gd name="connsiteY39" fmla="*/ 308968 h 831447"/>
              <a:gd name="connsiteX40" fmla="*/ 1884057 w 1918296"/>
              <a:gd name="connsiteY40" fmla="*/ 280394 h 831447"/>
              <a:gd name="connsiteX41" fmla="*/ 1915012 w 1918296"/>
              <a:gd name="connsiteY41" fmla="*/ 289917 h 831447"/>
              <a:gd name="connsiteX42" fmla="*/ 1917393 w 1918296"/>
              <a:gd name="connsiteY42" fmla="*/ 318493 h 831447"/>
              <a:gd name="connsiteX43" fmla="*/ 1898344 w 1918296"/>
              <a:gd name="connsiteY43" fmla="*/ 356593 h 831447"/>
              <a:gd name="connsiteX44" fmla="*/ 1888818 w 1918296"/>
              <a:gd name="connsiteY44" fmla="*/ 387549 h 831447"/>
              <a:gd name="connsiteX45" fmla="*/ 1893581 w 1918296"/>
              <a:gd name="connsiteY45" fmla="*/ 430411 h 831447"/>
              <a:gd name="connsiteX46" fmla="*/ 1843573 w 1918296"/>
              <a:gd name="connsiteY46" fmla="*/ 463750 h 831447"/>
              <a:gd name="connsiteX47" fmla="*/ 1650693 w 1918296"/>
              <a:gd name="connsiteY47" fmla="*/ 456606 h 831447"/>
              <a:gd name="connsiteX48" fmla="*/ 1653074 w 1918296"/>
              <a:gd name="connsiteY48" fmla="*/ 518518 h 831447"/>
              <a:gd name="connsiteX49" fmla="*/ 1676887 w 1918296"/>
              <a:gd name="connsiteY49" fmla="*/ 568524 h 831447"/>
              <a:gd name="connsiteX50" fmla="*/ 1707843 w 1918296"/>
              <a:gd name="connsiteY50" fmla="*/ 613769 h 831447"/>
              <a:gd name="connsiteX51" fmla="*/ 1738799 w 1918296"/>
              <a:gd name="connsiteY51" fmla="*/ 651869 h 831447"/>
              <a:gd name="connsiteX52" fmla="*/ 1774519 w 1918296"/>
              <a:gd name="connsiteY52" fmla="*/ 668538 h 831447"/>
              <a:gd name="connsiteX53" fmla="*/ 1822144 w 1918296"/>
              <a:gd name="connsiteY53" fmla="*/ 678061 h 831447"/>
              <a:gd name="connsiteX54" fmla="*/ 1860243 w 1918296"/>
              <a:gd name="connsiteY54" fmla="*/ 670918 h 831447"/>
              <a:gd name="connsiteX55" fmla="*/ 1862624 w 1918296"/>
              <a:gd name="connsiteY55" fmla="*/ 706638 h 831447"/>
              <a:gd name="connsiteX56" fmla="*/ 1834049 w 1918296"/>
              <a:gd name="connsiteY56" fmla="*/ 720925 h 831447"/>
              <a:gd name="connsiteX57" fmla="*/ 1803093 w 1918296"/>
              <a:gd name="connsiteY57" fmla="*/ 732831 h 831447"/>
              <a:gd name="connsiteX58" fmla="*/ 1769756 w 1918296"/>
              <a:gd name="connsiteY58" fmla="*/ 763788 h 831447"/>
              <a:gd name="connsiteX59" fmla="*/ 1755468 w 1918296"/>
              <a:gd name="connsiteY59" fmla="*/ 792364 h 831447"/>
              <a:gd name="connsiteX60" fmla="*/ 1741182 w 1918296"/>
              <a:gd name="connsiteY60" fmla="*/ 816176 h 831447"/>
              <a:gd name="connsiteX61" fmla="*/ 1710223 w 1918296"/>
              <a:gd name="connsiteY61" fmla="*/ 830462 h 831447"/>
              <a:gd name="connsiteX62" fmla="*/ 1698318 w 1918296"/>
              <a:gd name="connsiteY62" fmla="*/ 789982 h 831447"/>
              <a:gd name="connsiteX63" fmla="*/ 1707844 w 1918296"/>
              <a:gd name="connsiteY63" fmla="*/ 735213 h 831447"/>
              <a:gd name="connsiteX64" fmla="*/ 1688793 w 1918296"/>
              <a:gd name="connsiteY64" fmla="*/ 689968 h 831447"/>
              <a:gd name="connsiteX65" fmla="*/ 1648312 w 1918296"/>
              <a:gd name="connsiteY65" fmla="*/ 637580 h 831447"/>
              <a:gd name="connsiteX66" fmla="*/ 1614975 w 1918296"/>
              <a:gd name="connsiteY66" fmla="*/ 580430 h 831447"/>
              <a:gd name="connsiteX67" fmla="*/ 1579256 w 1918296"/>
              <a:gd name="connsiteY67" fmla="*/ 530424 h 831447"/>
              <a:gd name="connsiteX68" fmla="*/ 1536394 w 1918296"/>
              <a:gd name="connsiteY68" fmla="*/ 485181 h 831447"/>
              <a:gd name="connsiteX69" fmla="*/ 1469718 w 1918296"/>
              <a:gd name="connsiteY69" fmla="*/ 468512 h 831447"/>
              <a:gd name="connsiteX70" fmla="*/ 1231593 w 1918296"/>
              <a:gd name="connsiteY70" fmla="*/ 466131 h 831447"/>
              <a:gd name="connsiteX71" fmla="*/ 1031568 w 1918296"/>
              <a:gd name="connsiteY71" fmla="*/ 456606 h 831447"/>
              <a:gd name="connsiteX72" fmla="*/ 750581 w 1918296"/>
              <a:gd name="connsiteY72" fmla="*/ 451843 h 831447"/>
              <a:gd name="connsiteX73" fmla="*/ 500550 w 1918296"/>
              <a:gd name="connsiteY73" fmla="*/ 458987 h 831447"/>
              <a:gd name="connsiteX74" fmla="*/ 348149 w 1918296"/>
              <a:gd name="connsiteY74" fmla="*/ 478037 h 831447"/>
              <a:gd name="connsiteX75" fmla="*/ 250518 w 1918296"/>
              <a:gd name="connsiteY75" fmla="*/ 508993 h 831447"/>
              <a:gd name="connsiteX76" fmla="*/ 186224 w 1918296"/>
              <a:gd name="connsiteY76"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829285 w 1918296"/>
              <a:gd name="connsiteY38" fmla="*/ 344688 h 831447"/>
              <a:gd name="connsiteX39" fmla="*/ 1862624 w 1918296"/>
              <a:gd name="connsiteY39" fmla="*/ 308968 h 831447"/>
              <a:gd name="connsiteX40" fmla="*/ 1884057 w 1918296"/>
              <a:gd name="connsiteY40" fmla="*/ 280394 h 831447"/>
              <a:gd name="connsiteX41" fmla="*/ 1915012 w 1918296"/>
              <a:gd name="connsiteY41" fmla="*/ 289917 h 831447"/>
              <a:gd name="connsiteX42" fmla="*/ 1917393 w 1918296"/>
              <a:gd name="connsiteY42" fmla="*/ 318493 h 831447"/>
              <a:gd name="connsiteX43" fmla="*/ 1898344 w 1918296"/>
              <a:gd name="connsiteY43" fmla="*/ 356593 h 831447"/>
              <a:gd name="connsiteX44" fmla="*/ 1888818 w 1918296"/>
              <a:gd name="connsiteY44" fmla="*/ 387549 h 831447"/>
              <a:gd name="connsiteX45" fmla="*/ 1893581 w 1918296"/>
              <a:gd name="connsiteY45" fmla="*/ 430411 h 831447"/>
              <a:gd name="connsiteX46" fmla="*/ 1650693 w 1918296"/>
              <a:gd name="connsiteY46" fmla="*/ 456606 h 831447"/>
              <a:gd name="connsiteX47" fmla="*/ 1653074 w 1918296"/>
              <a:gd name="connsiteY47" fmla="*/ 518518 h 831447"/>
              <a:gd name="connsiteX48" fmla="*/ 1676887 w 1918296"/>
              <a:gd name="connsiteY48" fmla="*/ 568524 h 831447"/>
              <a:gd name="connsiteX49" fmla="*/ 1707843 w 1918296"/>
              <a:gd name="connsiteY49" fmla="*/ 613769 h 831447"/>
              <a:gd name="connsiteX50" fmla="*/ 1738799 w 1918296"/>
              <a:gd name="connsiteY50" fmla="*/ 651869 h 831447"/>
              <a:gd name="connsiteX51" fmla="*/ 1774519 w 1918296"/>
              <a:gd name="connsiteY51" fmla="*/ 668538 h 831447"/>
              <a:gd name="connsiteX52" fmla="*/ 1822144 w 1918296"/>
              <a:gd name="connsiteY52" fmla="*/ 678061 h 831447"/>
              <a:gd name="connsiteX53" fmla="*/ 1860243 w 1918296"/>
              <a:gd name="connsiteY53" fmla="*/ 670918 h 831447"/>
              <a:gd name="connsiteX54" fmla="*/ 1862624 w 1918296"/>
              <a:gd name="connsiteY54" fmla="*/ 706638 h 831447"/>
              <a:gd name="connsiteX55" fmla="*/ 1834049 w 1918296"/>
              <a:gd name="connsiteY55" fmla="*/ 720925 h 831447"/>
              <a:gd name="connsiteX56" fmla="*/ 1803093 w 1918296"/>
              <a:gd name="connsiteY56" fmla="*/ 732831 h 831447"/>
              <a:gd name="connsiteX57" fmla="*/ 1769756 w 1918296"/>
              <a:gd name="connsiteY57" fmla="*/ 763788 h 831447"/>
              <a:gd name="connsiteX58" fmla="*/ 1755468 w 1918296"/>
              <a:gd name="connsiteY58" fmla="*/ 792364 h 831447"/>
              <a:gd name="connsiteX59" fmla="*/ 1741182 w 1918296"/>
              <a:gd name="connsiteY59" fmla="*/ 816176 h 831447"/>
              <a:gd name="connsiteX60" fmla="*/ 1710223 w 1918296"/>
              <a:gd name="connsiteY60" fmla="*/ 830462 h 831447"/>
              <a:gd name="connsiteX61" fmla="*/ 1698318 w 1918296"/>
              <a:gd name="connsiteY61" fmla="*/ 789982 h 831447"/>
              <a:gd name="connsiteX62" fmla="*/ 1707844 w 1918296"/>
              <a:gd name="connsiteY62" fmla="*/ 735213 h 831447"/>
              <a:gd name="connsiteX63" fmla="*/ 1688793 w 1918296"/>
              <a:gd name="connsiteY63" fmla="*/ 689968 h 831447"/>
              <a:gd name="connsiteX64" fmla="*/ 1648312 w 1918296"/>
              <a:gd name="connsiteY64" fmla="*/ 637580 h 831447"/>
              <a:gd name="connsiteX65" fmla="*/ 1614975 w 1918296"/>
              <a:gd name="connsiteY65" fmla="*/ 580430 h 831447"/>
              <a:gd name="connsiteX66" fmla="*/ 1579256 w 1918296"/>
              <a:gd name="connsiteY66" fmla="*/ 530424 h 831447"/>
              <a:gd name="connsiteX67" fmla="*/ 1536394 w 1918296"/>
              <a:gd name="connsiteY67" fmla="*/ 485181 h 831447"/>
              <a:gd name="connsiteX68" fmla="*/ 1469718 w 1918296"/>
              <a:gd name="connsiteY68" fmla="*/ 468512 h 831447"/>
              <a:gd name="connsiteX69" fmla="*/ 1231593 w 1918296"/>
              <a:gd name="connsiteY69" fmla="*/ 466131 h 831447"/>
              <a:gd name="connsiteX70" fmla="*/ 1031568 w 1918296"/>
              <a:gd name="connsiteY70" fmla="*/ 456606 h 831447"/>
              <a:gd name="connsiteX71" fmla="*/ 750581 w 1918296"/>
              <a:gd name="connsiteY71" fmla="*/ 451843 h 831447"/>
              <a:gd name="connsiteX72" fmla="*/ 500550 w 1918296"/>
              <a:gd name="connsiteY72" fmla="*/ 458987 h 831447"/>
              <a:gd name="connsiteX73" fmla="*/ 348149 w 1918296"/>
              <a:gd name="connsiteY73" fmla="*/ 478037 h 831447"/>
              <a:gd name="connsiteX74" fmla="*/ 250518 w 1918296"/>
              <a:gd name="connsiteY74" fmla="*/ 508993 h 831447"/>
              <a:gd name="connsiteX75" fmla="*/ 186224 w 1918296"/>
              <a:gd name="connsiteY75" fmla="*/ 542331 h 831447"/>
              <a:gd name="connsiteX0" fmla="*/ 186224 w 1918296"/>
              <a:gd name="connsiteY0" fmla="*/ 542331 h 831447"/>
              <a:gd name="connsiteX1" fmla="*/ 129073 w 1918296"/>
              <a:gd name="connsiteY1" fmla="*/ 573288 h 831447"/>
              <a:gd name="connsiteX2" fmla="*/ 86213 w 1918296"/>
              <a:gd name="connsiteY2" fmla="*/ 601862 h 831447"/>
              <a:gd name="connsiteX3" fmla="*/ 12393 w 1918296"/>
              <a:gd name="connsiteY3" fmla="*/ 628056 h 831447"/>
              <a:gd name="connsiteX4" fmla="*/ 33824 w 1918296"/>
              <a:gd name="connsiteY4" fmla="*/ 566143 h 831447"/>
              <a:gd name="connsiteX5" fmla="*/ 487 w 1918296"/>
              <a:gd name="connsiteY5" fmla="*/ 520899 h 831447"/>
              <a:gd name="connsiteX6" fmla="*/ 43350 w 1918296"/>
              <a:gd name="connsiteY6" fmla="*/ 418508 h 831447"/>
              <a:gd name="connsiteX7" fmla="*/ 2868 w 1918296"/>
              <a:gd name="connsiteY7" fmla="*/ 354212 h 831447"/>
              <a:gd name="connsiteX8" fmla="*/ 83830 w 1918296"/>
              <a:gd name="connsiteY8" fmla="*/ 351830 h 831447"/>
              <a:gd name="connsiteX9" fmla="*/ 152888 w 1918296"/>
              <a:gd name="connsiteY9" fmla="*/ 368500 h 831447"/>
              <a:gd name="connsiteX10" fmla="*/ 269568 w 1918296"/>
              <a:gd name="connsiteY10" fmla="*/ 380405 h 831447"/>
              <a:gd name="connsiteX11" fmla="*/ 369581 w 1918296"/>
              <a:gd name="connsiteY11" fmla="*/ 385168 h 831447"/>
              <a:gd name="connsiteX12" fmla="*/ 652950 w 1918296"/>
              <a:gd name="connsiteY12" fmla="*/ 380406 h 831447"/>
              <a:gd name="connsiteX13" fmla="*/ 1043474 w 1918296"/>
              <a:gd name="connsiteY13" fmla="*/ 375644 h 831447"/>
              <a:gd name="connsiteX14" fmla="*/ 1345893 w 1918296"/>
              <a:gd name="connsiteY14" fmla="*/ 378025 h 831447"/>
              <a:gd name="connsiteX15" fmla="*/ 1467337 w 1918296"/>
              <a:gd name="connsiteY15" fmla="*/ 370881 h 831447"/>
              <a:gd name="connsiteX16" fmla="*/ 1531630 w 1918296"/>
              <a:gd name="connsiteY16" fmla="*/ 294682 h 831447"/>
              <a:gd name="connsiteX17" fmla="*/ 1557824 w 1918296"/>
              <a:gd name="connsiteY17" fmla="*/ 230388 h 831447"/>
              <a:gd name="connsiteX18" fmla="*/ 1581637 w 1918296"/>
              <a:gd name="connsiteY18" fmla="*/ 173237 h 831447"/>
              <a:gd name="connsiteX19" fmla="*/ 1595924 w 1918296"/>
              <a:gd name="connsiteY19" fmla="*/ 113706 h 831447"/>
              <a:gd name="connsiteX20" fmla="*/ 1591162 w 1918296"/>
              <a:gd name="connsiteY20" fmla="*/ 85131 h 831447"/>
              <a:gd name="connsiteX21" fmla="*/ 1562587 w 1918296"/>
              <a:gd name="connsiteY21" fmla="*/ 63700 h 831447"/>
              <a:gd name="connsiteX22" fmla="*/ 1534013 w 1918296"/>
              <a:gd name="connsiteY22" fmla="*/ 35124 h 831447"/>
              <a:gd name="connsiteX23" fmla="*/ 1541155 w 1918296"/>
              <a:gd name="connsiteY23" fmla="*/ 4168 h 831447"/>
              <a:gd name="connsiteX24" fmla="*/ 1567349 w 1918296"/>
              <a:gd name="connsiteY24" fmla="*/ 1787 h 831447"/>
              <a:gd name="connsiteX25" fmla="*/ 1600687 w 1918296"/>
              <a:gd name="connsiteY25" fmla="*/ 13693 h 831447"/>
              <a:gd name="connsiteX26" fmla="*/ 1643549 w 1918296"/>
              <a:gd name="connsiteY26" fmla="*/ 27981 h 831447"/>
              <a:gd name="connsiteX27" fmla="*/ 1688793 w 1918296"/>
              <a:gd name="connsiteY27" fmla="*/ 32743 h 831447"/>
              <a:gd name="connsiteX28" fmla="*/ 1717368 w 1918296"/>
              <a:gd name="connsiteY28" fmla="*/ 42268 h 831447"/>
              <a:gd name="connsiteX29" fmla="*/ 1731656 w 1918296"/>
              <a:gd name="connsiteY29" fmla="*/ 61319 h 831447"/>
              <a:gd name="connsiteX30" fmla="*/ 1698318 w 1918296"/>
              <a:gd name="connsiteY30" fmla="*/ 87512 h 831447"/>
              <a:gd name="connsiteX31" fmla="*/ 1664981 w 1918296"/>
              <a:gd name="connsiteY31" fmla="*/ 120851 h 831447"/>
              <a:gd name="connsiteX32" fmla="*/ 1645930 w 1918296"/>
              <a:gd name="connsiteY32" fmla="*/ 154187 h 831447"/>
              <a:gd name="connsiteX33" fmla="*/ 1631643 w 1918296"/>
              <a:gd name="connsiteY33" fmla="*/ 199431 h 831447"/>
              <a:gd name="connsiteX34" fmla="*/ 1626882 w 1918296"/>
              <a:gd name="connsiteY34" fmla="*/ 263725 h 831447"/>
              <a:gd name="connsiteX35" fmla="*/ 1629262 w 1918296"/>
              <a:gd name="connsiteY35" fmla="*/ 332781 h 831447"/>
              <a:gd name="connsiteX36" fmla="*/ 1657837 w 1918296"/>
              <a:gd name="connsiteY36" fmla="*/ 363737 h 831447"/>
              <a:gd name="connsiteX37" fmla="*/ 1738799 w 1918296"/>
              <a:gd name="connsiteY37" fmla="*/ 368500 h 831447"/>
              <a:gd name="connsiteX38" fmla="*/ 1829285 w 1918296"/>
              <a:gd name="connsiteY38" fmla="*/ 344688 h 831447"/>
              <a:gd name="connsiteX39" fmla="*/ 1862624 w 1918296"/>
              <a:gd name="connsiteY39" fmla="*/ 308968 h 831447"/>
              <a:gd name="connsiteX40" fmla="*/ 1884057 w 1918296"/>
              <a:gd name="connsiteY40" fmla="*/ 280394 h 831447"/>
              <a:gd name="connsiteX41" fmla="*/ 1915012 w 1918296"/>
              <a:gd name="connsiteY41" fmla="*/ 289917 h 831447"/>
              <a:gd name="connsiteX42" fmla="*/ 1917393 w 1918296"/>
              <a:gd name="connsiteY42" fmla="*/ 318493 h 831447"/>
              <a:gd name="connsiteX43" fmla="*/ 1898344 w 1918296"/>
              <a:gd name="connsiteY43" fmla="*/ 356593 h 831447"/>
              <a:gd name="connsiteX44" fmla="*/ 1888818 w 1918296"/>
              <a:gd name="connsiteY44" fmla="*/ 387549 h 831447"/>
              <a:gd name="connsiteX45" fmla="*/ 1650693 w 1918296"/>
              <a:gd name="connsiteY45" fmla="*/ 456606 h 831447"/>
              <a:gd name="connsiteX46" fmla="*/ 1653074 w 1918296"/>
              <a:gd name="connsiteY46" fmla="*/ 518518 h 831447"/>
              <a:gd name="connsiteX47" fmla="*/ 1676887 w 1918296"/>
              <a:gd name="connsiteY47" fmla="*/ 568524 h 831447"/>
              <a:gd name="connsiteX48" fmla="*/ 1707843 w 1918296"/>
              <a:gd name="connsiteY48" fmla="*/ 613769 h 831447"/>
              <a:gd name="connsiteX49" fmla="*/ 1738799 w 1918296"/>
              <a:gd name="connsiteY49" fmla="*/ 651869 h 831447"/>
              <a:gd name="connsiteX50" fmla="*/ 1774519 w 1918296"/>
              <a:gd name="connsiteY50" fmla="*/ 668538 h 831447"/>
              <a:gd name="connsiteX51" fmla="*/ 1822144 w 1918296"/>
              <a:gd name="connsiteY51" fmla="*/ 678061 h 831447"/>
              <a:gd name="connsiteX52" fmla="*/ 1860243 w 1918296"/>
              <a:gd name="connsiteY52" fmla="*/ 670918 h 831447"/>
              <a:gd name="connsiteX53" fmla="*/ 1862624 w 1918296"/>
              <a:gd name="connsiteY53" fmla="*/ 706638 h 831447"/>
              <a:gd name="connsiteX54" fmla="*/ 1834049 w 1918296"/>
              <a:gd name="connsiteY54" fmla="*/ 720925 h 831447"/>
              <a:gd name="connsiteX55" fmla="*/ 1803093 w 1918296"/>
              <a:gd name="connsiteY55" fmla="*/ 732831 h 831447"/>
              <a:gd name="connsiteX56" fmla="*/ 1769756 w 1918296"/>
              <a:gd name="connsiteY56" fmla="*/ 763788 h 831447"/>
              <a:gd name="connsiteX57" fmla="*/ 1755468 w 1918296"/>
              <a:gd name="connsiteY57" fmla="*/ 792364 h 831447"/>
              <a:gd name="connsiteX58" fmla="*/ 1741182 w 1918296"/>
              <a:gd name="connsiteY58" fmla="*/ 816176 h 831447"/>
              <a:gd name="connsiteX59" fmla="*/ 1710223 w 1918296"/>
              <a:gd name="connsiteY59" fmla="*/ 830462 h 831447"/>
              <a:gd name="connsiteX60" fmla="*/ 1698318 w 1918296"/>
              <a:gd name="connsiteY60" fmla="*/ 789982 h 831447"/>
              <a:gd name="connsiteX61" fmla="*/ 1707844 w 1918296"/>
              <a:gd name="connsiteY61" fmla="*/ 735213 h 831447"/>
              <a:gd name="connsiteX62" fmla="*/ 1688793 w 1918296"/>
              <a:gd name="connsiteY62" fmla="*/ 689968 h 831447"/>
              <a:gd name="connsiteX63" fmla="*/ 1648312 w 1918296"/>
              <a:gd name="connsiteY63" fmla="*/ 637580 h 831447"/>
              <a:gd name="connsiteX64" fmla="*/ 1614975 w 1918296"/>
              <a:gd name="connsiteY64" fmla="*/ 580430 h 831447"/>
              <a:gd name="connsiteX65" fmla="*/ 1579256 w 1918296"/>
              <a:gd name="connsiteY65" fmla="*/ 530424 h 831447"/>
              <a:gd name="connsiteX66" fmla="*/ 1536394 w 1918296"/>
              <a:gd name="connsiteY66" fmla="*/ 485181 h 831447"/>
              <a:gd name="connsiteX67" fmla="*/ 1469718 w 1918296"/>
              <a:gd name="connsiteY67" fmla="*/ 468512 h 831447"/>
              <a:gd name="connsiteX68" fmla="*/ 1231593 w 1918296"/>
              <a:gd name="connsiteY68" fmla="*/ 466131 h 831447"/>
              <a:gd name="connsiteX69" fmla="*/ 1031568 w 1918296"/>
              <a:gd name="connsiteY69" fmla="*/ 456606 h 831447"/>
              <a:gd name="connsiteX70" fmla="*/ 750581 w 1918296"/>
              <a:gd name="connsiteY70" fmla="*/ 451843 h 831447"/>
              <a:gd name="connsiteX71" fmla="*/ 500550 w 1918296"/>
              <a:gd name="connsiteY71" fmla="*/ 458987 h 831447"/>
              <a:gd name="connsiteX72" fmla="*/ 348149 w 1918296"/>
              <a:gd name="connsiteY72" fmla="*/ 478037 h 831447"/>
              <a:gd name="connsiteX73" fmla="*/ 250518 w 1918296"/>
              <a:gd name="connsiteY73" fmla="*/ 508993 h 831447"/>
              <a:gd name="connsiteX74" fmla="*/ 186224 w 1918296"/>
              <a:gd name="connsiteY74" fmla="*/ 542331 h 831447"/>
              <a:gd name="connsiteX0" fmla="*/ 186224 w 1918314"/>
              <a:gd name="connsiteY0" fmla="*/ 542331 h 831447"/>
              <a:gd name="connsiteX1" fmla="*/ 129073 w 1918314"/>
              <a:gd name="connsiteY1" fmla="*/ 573288 h 831447"/>
              <a:gd name="connsiteX2" fmla="*/ 86213 w 1918314"/>
              <a:gd name="connsiteY2" fmla="*/ 601862 h 831447"/>
              <a:gd name="connsiteX3" fmla="*/ 12393 w 1918314"/>
              <a:gd name="connsiteY3" fmla="*/ 628056 h 831447"/>
              <a:gd name="connsiteX4" fmla="*/ 33824 w 1918314"/>
              <a:gd name="connsiteY4" fmla="*/ 566143 h 831447"/>
              <a:gd name="connsiteX5" fmla="*/ 487 w 1918314"/>
              <a:gd name="connsiteY5" fmla="*/ 520899 h 831447"/>
              <a:gd name="connsiteX6" fmla="*/ 43350 w 1918314"/>
              <a:gd name="connsiteY6" fmla="*/ 418508 h 831447"/>
              <a:gd name="connsiteX7" fmla="*/ 2868 w 1918314"/>
              <a:gd name="connsiteY7" fmla="*/ 354212 h 831447"/>
              <a:gd name="connsiteX8" fmla="*/ 83830 w 1918314"/>
              <a:gd name="connsiteY8" fmla="*/ 351830 h 831447"/>
              <a:gd name="connsiteX9" fmla="*/ 152888 w 1918314"/>
              <a:gd name="connsiteY9" fmla="*/ 368500 h 831447"/>
              <a:gd name="connsiteX10" fmla="*/ 269568 w 1918314"/>
              <a:gd name="connsiteY10" fmla="*/ 380405 h 831447"/>
              <a:gd name="connsiteX11" fmla="*/ 369581 w 1918314"/>
              <a:gd name="connsiteY11" fmla="*/ 385168 h 831447"/>
              <a:gd name="connsiteX12" fmla="*/ 652950 w 1918314"/>
              <a:gd name="connsiteY12" fmla="*/ 380406 h 831447"/>
              <a:gd name="connsiteX13" fmla="*/ 1043474 w 1918314"/>
              <a:gd name="connsiteY13" fmla="*/ 375644 h 831447"/>
              <a:gd name="connsiteX14" fmla="*/ 1345893 w 1918314"/>
              <a:gd name="connsiteY14" fmla="*/ 378025 h 831447"/>
              <a:gd name="connsiteX15" fmla="*/ 1467337 w 1918314"/>
              <a:gd name="connsiteY15" fmla="*/ 370881 h 831447"/>
              <a:gd name="connsiteX16" fmla="*/ 1531630 w 1918314"/>
              <a:gd name="connsiteY16" fmla="*/ 294682 h 831447"/>
              <a:gd name="connsiteX17" fmla="*/ 1557824 w 1918314"/>
              <a:gd name="connsiteY17" fmla="*/ 230388 h 831447"/>
              <a:gd name="connsiteX18" fmla="*/ 1581637 w 1918314"/>
              <a:gd name="connsiteY18" fmla="*/ 173237 h 831447"/>
              <a:gd name="connsiteX19" fmla="*/ 1595924 w 1918314"/>
              <a:gd name="connsiteY19" fmla="*/ 113706 h 831447"/>
              <a:gd name="connsiteX20" fmla="*/ 1591162 w 1918314"/>
              <a:gd name="connsiteY20" fmla="*/ 85131 h 831447"/>
              <a:gd name="connsiteX21" fmla="*/ 1562587 w 1918314"/>
              <a:gd name="connsiteY21" fmla="*/ 63700 h 831447"/>
              <a:gd name="connsiteX22" fmla="*/ 1534013 w 1918314"/>
              <a:gd name="connsiteY22" fmla="*/ 35124 h 831447"/>
              <a:gd name="connsiteX23" fmla="*/ 1541155 w 1918314"/>
              <a:gd name="connsiteY23" fmla="*/ 4168 h 831447"/>
              <a:gd name="connsiteX24" fmla="*/ 1567349 w 1918314"/>
              <a:gd name="connsiteY24" fmla="*/ 1787 h 831447"/>
              <a:gd name="connsiteX25" fmla="*/ 1600687 w 1918314"/>
              <a:gd name="connsiteY25" fmla="*/ 13693 h 831447"/>
              <a:gd name="connsiteX26" fmla="*/ 1643549 w 1918314"/>
              <a:gd name="connsiteY26" fmla="*/ 27981 h 831447"/>
              <a:gd name="connsiteX27" fmla="*/ 1688793 w 1918314"/>
              <a:gd name="connsiteY27" fmla="*/ 32743 h 831447"/>
              <a:gd name="connsiteX28" fmla="*/ 1717368 w 1918314"/>
              <a:gd name="connsiteY28" fmla="*/ 42268 h 831447"/>
              <a:gd name="connsiteX29" fmla="*/ 1731656 w 1918314"/>
              <a:gd name="connsiteY29" fmla="*/ 61319 h 831447"/>
              <a:gd name="connsiteX30" fmla="*/ 1698318 w 1918314"/>
              <a:gd name="connsiteY30" fmla="*/ 87512 h 831447"/>
              <a:gd name="connsiteX31" fmla="*/ 1664981 w 1918314"/>
              <a:gd name="connsiteY31" fmla="*/ 120851 h 831447"/>
              <a:gd name="connsiteX32" fmla="*/ 1645930 w 1918314"/>
              <a:gd name="connsiteY32" fmla="*/ 154187 h 831447"/>
              <a:gd name="connsiteX33" fmla="*/ 1631643 w 1918314"/>
              <a:gd name="connsiteY33" fmla="*/ 199431 h 831447"/>
              <a:gd name="connsiteX34" fmla="*/ 1626882 w 1918314"/>
              <a:gd name="connsiteY34" fmla="*/ 263725 h 831447"/>
              <a:gd name="connsiteX35" fmla="*/ 1629262 w 1918314"/>
              <a:gd name="connsiteY35" fmla="*/ 332781 h 831447"/>
              <a:gd name="connsiteX36" fmla="*/ 1657837 w 1918314"/>
              <a:gd name="connsiteY36" fmla="*/ 363737 h 831447"/>
              <a:gd name="connsiteX37" fmla="*/ 1738799 w 1918314"/>
              <a:gd name="connsiteY37" fmla="*/ 368500 h 831447"/>
              <a:gd name="connsiteX38" fmla="*/ 1829285 w 1918314"/>
              <a:gd name="connsiteY38" fmla="*/ 344688 h 831447"/>
              <a:gd name="connsiteX39" fmla="*/ 1862624 w 1918314"/>
              <a:gd name="connsiteY39" fmla="*/ 308968 h 831447"/>
              <a:gd name="connsiteX40" fmla="*/ 1884057 w 1918314"/>
              <a:gd name="connsiteY40" fmla="*/ 280394 h 831447"/>
              <a:gd name="connsiteX41" fmla="*/ 1915012 w 1918314"/>
              <a:gd name="connsiteY41" fmla="*/ 289917 h 831447"/>
              <a:gd name="connsiteX42" fmla="*/ 1917393 w 1918314"/>
              <a:gd name="connsiteY42" fmla="*/ 318493 h 831447"/>
              <a:gd name="connsiteX43" fmla="*/ 1888818 w 1918314"/>
              <a:gd name="connsiteY43" fmla="*/ 387549 h 831447"/>
              <a:gd name="connsiteX44" fmla="*/ 1650693 w 1918314"/>
              <a:gd name="connsiteY44" fmla="*/ 456606 h 831447"/>
              <a:gd name="connsiteX45" fmla="*/ 1653074 w 1918314"/>
              <a:gd name="connsiteY45" fmla="*/ 518518 h 831447"/>
              <a:gd name="connsiteX46" fmla="*/ 1676887 w 1918314"/>
              <a:gd name="connsiteY46" fmla="*/ 568524 h 831447"/>
              <a:gd name="connsiteX47" fmla="*/ 1707843 w 1918314"/>
              <a:gd name="connsiteY47" fmla="*/ 613769 h 831447"/>
              <a:gd name="connsiteX48" fmla="*/ 1738799 w 1918314"/>
              <a:gd name="connsiteY48" fmla="*/ 651869 h 831447"/>
              <a:gd name="connsiteX49" fmla="*/ 1774519 w 1918314"/>
              <a:gd name="connsiteY49" fmla="*/ 668538 h 831447"/>
              <a:gd name="connsiteX50" fmla="*/ 1822144 w 1918314"/>
              <a:gd name="connsiteY50" fmla="*/ 678061 h 831447"/>
              <a:gd name="connsiteX51" fmla="*/ 1860243 w 1918314"/>
              <a:gd name="connsiteY51" fmla="*/ 670918 h 831447"/>
              <a:gd name="connsiteX52" fmla="*/ 1862624 w 1918314"/>
              <a:gd name="connsiteY52" fmla="*/ 706638 h 831447"/>
              <a:gd name="connsiteX53" fmla="*/ 1834049 w 1918314"/>
              <a:gd name="connsiteY53" fmla="*/ 720925 h 831447"/>
              <a:gd name="connsiteX54" fmla="*/ 1803093 w 1918314"/>
              <a:gd name="connsiteY54" fmla="*/ 732831 h 831447"/>
              <a:gd name="connsiteX55" fmla="*/ 1769756 w 1918314"/>
              <a:gd name="connsiteY55" fmla="*/ 763788 h 831447"/>
              <a:gd name="connsiteX56" fmla="*/ 1755468 w 1918314"/>
              <a:gd name="connsiteY56" fmla="*/ 792364 h 831447"/>
              <a:gd name="connsiteX57" fmla="*/ 1741182 w 1918314"/>
              <a:gd name="connsiteY57" fmla="*/ 816176 h 831447"/>
              <a:gd name="connsiteX58" fmla="*/ 1710223 w 1918314"/>
              <a:gd name="connsiteY58" fmla="*/ 830462 h 831447"/>
              <a:gd name="connsiteX59" fmla="*/ 1698318 w 1918314"/>
              <a:gd name="connsiteY59" fmla="*/ 789982 h 831447"/>
              <a:gd name="connsiteX60" fmla="*/ 1707844 w 1918314"/>
              <a:gd name="connsiteY60" fmla="*/ 735213 h 831447"/>
              <a:gd name="connsiteX61" fmla="*/ 1688793 w 1918314"/>
              <a:gd name="connsiteY61" fmla="*/ 689968 h 831447"/>
              <a:gd name="connsiteX62" fmla="*/ 1648312 w 1918314"/>
              <a:gd name="connsiteY62" fmla="*/ 637580 h 831447"/>
              <a:gd name="connsiteX63" fmla="*/ 1614975 w 1918314"/>
              <a:gd name="connsiteY63" fmla="*/ 580430 h 831447"/>
              <a:gd name="connsiteX64" fmla="*/ 1579256 w 1918314"/>
              <a:gd name="connsiteY64" fmla="*/ 530424 h 831447"/>
              <a:gd name="connsiteX65" fmla="*/ 1536394 w 1918314"/>
              <a:gd name="connsiteY65" fmla="*/ 485181 h 831447"/>
              <a:gd name="connsiteX66" fmla="*/ 1469718 w 1918314"/>
              <a:gd name="connsiteY66" fmla="*/ 468512 h 831447"/>
              <a:gd name="connsiteX67" fmla="*/ 1231593 w 1918314"/>
              <a:gd name="connsiteY67" fmla="*/ 466131 h 831447"/>
              <a:gd name="connsiteX68" fmla="*/ 1031568 w 1918314"/>
              <a:gd name="connsiteY68" fmla="*/ 456606 h 831447"/>
              <a:gd name="connsiteX69" fmla="*/ 750581 w 1918314"/>
              <a:gd name="connsiteY69" fmla="*/ 451843 h 831447"/>
              <a:gd name="connsiteX70" fmla="*/ 500550 w 1918314"/>
              <a:gd name="connsiteY70" fmla="*/ 458987 h 831447"/>
              <a:gd name="connsiteX71" fmla="*/ 348149 w 1918314"/>
              <a:gd name="connsiteY71" fmla="*/ 478037 h 831447"/>
              <a:gd name="connsiteX72" fmla="*/ 250518 w 1918314"/>
              <a:gd name="connsiteY72" fmla="*/ 508993 h 831447"/>
              <a:gd name="connsiteX73" fmla="*/ 186224 w 1918314"/>
              <a:gd name="connsiteY73" fmla="*/ 542331 h 831447"/>
              <a:gd name="connsiteX0" fmla="*/ 186224 w 1918314"/>
              <a:gd name="connsiteY0" fmla="*/ 542331 h 831447"/>
              <a:gd name="connsiteX1" fmla="*/ 129073 w 1918314"/>
              <a:gd name="connsiteY1" fmla="*/ 573288 h 831447"/>
              <a:gd name="connsiteX2" fmla="*/ 86213 w 1918314"/>
              <a:gd name="connsiteY2" fmla="*/ 601862 h 831447"/>
              <a:gd name="connsiteX3" fmla="*/ 12393 w 1918314"/>
              <a:gd name="connsiteY3" fmla="*/ 628056 h 831447"/>
              <a:gd name="connsiteX4" fmla="*/ 33824 w 1918314"/>
              <a:gd name="connsiteY4" fmla="*/ 566143 h 831447"/>
              <a:gd name="connsiteX5" fmla="*/ 487 w 1918314"/>
              <a:gd name="connsiteY5" fmla="*/ 520899 h 831447"/>
              <a:gd name="connsiteX6" fmla="*/ 43350 w 1918314"/>
              <a:gd name="connsiteY6" fmla="*/ 418508 h 831447"/>
              <a:gd name="connsiteX7" fmla="*/ 2868 w 1918314"/>
              <a:gd name="connsiteY7" fmla="*/ 354212 h 831447"/>
              <a:gd name="connsiteX8" fmla="*/ 83830 w 1918314"/>
              <a:gd name="connsiteY8" fmla="*/ 351830 h 831447"/>
              <a:gd name="connsiteX9" fmla="*/ 152888 w 1918314"/>
              <a:gd name="connsiteY9" fmla="*/ 368500 h 831447"/>
              <a:gd name="connsiteX10" fmla="*/ 269568 w 1918314"/>
              <a:gd name="connsiteY10" fmla="*/ 380405 h 831447"/>
              <a:gd name="connsiteX11" fmla="*/ 369581 w 1918314"/>
              <a:gd name="connsiteY11" fmla="*/ 385168 h 831447"/>
              <a:gd name="connsiteX12" fmla="*/ 652950 w 1918314"/>
              <a:gd name="connsiteY12" fmla="*/ 380406 h 831447"/>
              <a:gd name="connsiteX13" fmla="*/ 1043474 w 1918314"/>
              <a:gd name="connsiteY13" fmla="*/ 375644 h 831447"/>
              <a:gd name="connsiteX14" fmla="*/ 1345893 w 1918314"/>
              <a:gd name="connsiteY14" fmla="*/ 378025 h 831447"/>
              <a:gd name="connsiteX15" fmla="*/ 1467337 w 1918314"/>
              <a:gd name="connsiteY15" fmla="*/ 370881 h 831447"/>
              <a:gd name="connsiteX16" fmla="*/ 1531630 w 1918314"/>
              <a:gd name="connsiteY16" fmla="*/ 294682 h 831447"/>
              <a:gd name="connsiteX17" fmla="*/ 1557824 w 1918314"/>
              <a:gd name="connsiteY17" fmla="*/ 230388 h 831447"/>
              <a:gd name="connsiteX18" fmla="*/ 1581637 w 1918314"/>
              <a:gd name="connsiteY18" fmla="*/ 173237 h 831447"/>
              <a:gd name="connsiteX19" fmla="*/ 1595924 w 1918314"/>
              <a:gd name="connsiteY19" fmla="*/ 113706 h 831447"/>
              <a:gd name="connsiteX20" fmla="*/ 1591162 w 1918314"/>
              <a:gd name="connsiteY20" fmla="*/ 85131 h 831447"/>
              <a:gd name="connsiteX21" fmla="*/ 1562587 w 1918314"/>
              <a:gd name="connsiteY21" fmla="*/ 63700 h 831447"/>
              <a:gd name="connsiteX22" fmla="*/ 1534013 w 1918314"/>
              <a:gd name="connsiteY22" fmla="*/ 35124 h 831447"/>
              <a:gd name="connsiteX23" fmla="*/ 1541155 w 1918314"/>
              <a:gd name="connsiteY23" fmla="*/ 4168 h 831447"/>
              <a:gd name="connsiteX24" fmla="*/ 1567349 w 1918314"/>
              <a:gd name="connsiteY24" fmla="*/ 1787 h 831447"/>
              <a:gd name="connsiteX25" fmla="*/ 1600687 w 1918314"/>
              <a:gd name="connsiteY25" fmla="*/ 13693 h 831447"/>
              <a:gd name="connsiteX26" fmla="*/ 1643549 w 1918314"/>
              <a:gd name="connsiteY26" fmla="*/ 27981 h 831447"/>
              <a:gd name="connsiteX27" fmla="*/ 1688793 w 1918314"/>
              <a:gd name="connsiteY27" fmla="*/ 32743 h 831447"/>
              <a:gd name="connsiteX28" fmla="*/ 1717368 w 1918314"/>
              <a:gd name="connsiteY28" fmla="*/ 42268 h 831447"/>
              <a:gd name="connsiteX29" fmla="*/ 1731656 w 1918314"/>
              <a:gd name="connsiteY29" fmla="*/ 61319 h 831447"/>
              <a:gd name="connsiteX30" fmla="*/ 1698318 w 1918314"/>
              <a:gd name="connsiteY30" fmla="*/ 87512 h 831447"/>
              <a:gd name="connsiteX31" fmla="*/ 1664981 w 1918314"/>
              <a:gd name="connsiteY31" fmla="*/ 120851 h 831447"/>
              <a:gd name="connsiteX32" fmla="*/ 1645930 w 1918314"/>
              <a:gd name="connsiteY32" fmla="*/ 154187 h 831447"/>
              <a:gd name="connsiteX33" fmla="*/ 1631643 w 1918314"/>
              <a:gd name="connsiteY33" fmla="*/ 199431 h 831447"/>
              <a:gd name="connsiteX34" fmla="*/ 1626882 w 1918314"/>
              <a:gd name="connsiteY34" fmla="*/ 263725 h 831447"/>
              <a:gd name="connsiteX35" fmla="*/ 1629262 w 1918314"/>
              <a:gd name="connsiteY35" fmla="*/ 332781 h 831447"/>
              <a:gd name="connsiteX36" fmla="*/ 1657837 w 1918314"/>
              <a:gd name="connsiteY36" fmla="*/ 363737 h 831447"/>
              <a:gd name="connsiteX37" fmla="*/ 1738799 w 1918314"/>
              <a:gd name="connsiteY37" fmla="*/ 368500 h 831447"/>
              <a:gd name="connsiteX38" fmla="*/ 1829285 w 1918314"/>
              <a:gd name="connsiteY38" fmla="*/ 344688 h 831447"/>
              <a:gd name="connsiteX39" fmla="*/ 1862624 w 1918314"/>
              <a:gd name="connsiteY39" fmla="*/ 308968 h 831447"/>
              <a:gd name="connsiteX40" fmla="*/ 1884057 w 1918314"/>
              <a:gd name="connsiteY40" fmla="*/ 280394 h 831447"/>
              <a:gd name="connsiteX41" fmla="*/ 1915012 w 1918314"/>
              <a:gd name="connsiteY41" fmla="*/ 289917 h 831447"/>
              <a:gd name="connsiteX42" fmla="*/ 1917393 w 1918314"/>
              <a:gd name="connsiteY42" fmla="*/ 318493 h 831447"/>
              <a:gd name="connsiteX43" fmla="*/ 1888818 w 1918314"/>
              <a:gd name="connsiteY43" fmla="*/ 387549 h 831447"/>
              <a:gd name="connsiteX44" fmla="*/ 1650693 w 1918314"/>
              <a:gd name="connsiteY44" fmla="*/ 456606 h 831447"/>
              <a:gd name="connsiteX45" fmla="*/ 1653074 w 1918314"/>
              <a:gd name="connsiteY45" fmla="*/ 518518 h 831447"/>
              <a:gd name="connsiteX46" fmla="*/ 1676887 w 1918314"/>
              <a:gd name="connsiteY46" fmla="*/ 568524 h 831447"/>
              <a:gd name="connsiteX47" fmla="*/ 1707843 w 1918314"/>
              <a:gd name="connsiteY47" fmla="*/ 613769 h 831447"/>
              <a:gd name="connsiteX48" fmla="*/ 1738799 w 1918314"/>
              <a:gd name="connsiteY48" fmla="*/ 651869 h 831447"/>
              <a:gd name="connsiteX49" fmla="*/ 1774519 w 1918314"/>
              <a:gd name="connsiteY49" fmla="*/ 668538 h 831447"/>
              <a:gd name="connsiteX50" fmla="*/ 1822144 w 1918314"/>
              <a:gd name="connsiteY50" fmla="*/ 678061 h 831447"/>
              <a:gd name="connsiteX51" fmla="*/ 1860243 w 1918314"/>
              <a:gd name="connsiteY51" fmla="*/ 670918 h 831447"/>
              <a:gd name="connsiteX52" fmla="*/ 1862624 w 1918314"/>
              <a:gd name="connsiteY52" fmla="*/ 706638 h 831447"/>
              <a:gd name="connsiteX53" fmla="*/ 1834049 w 1918314"/>
              <a:gd name="connsiteY53" fmla="*/ 720925 h 831447"/>
              <a:gd name="connsiteX54" fmla="*/ 1803093 w 1918314"/>
              <a:gd name="connsiteY54" fmla="*/ 732831 h 831447"/>
              <a:gd name="connsiteX55" fmla="*/ 1769756 w 1918314"/>
              <a:gd name="connsiteY55" fmla="*/ 763788 h 831447"/>
              <a:gd name="connsiteX56" fmla="*/ 1755468 w 1918314"/>
              <a:gd name="connsiteY56" fmla="*/ 792364 h 831447"/>
              <a:gd name="connsiteX57" fmla="*/ 1741182 w 1918314"/>
              <a:gd name="connsiteY57" fmla="*/ 816176 h 831447"/>
              <a:gd name="connsiteX58" fmla="*/ 1710223 w 1918314"/>
              <a:gd name="connsiteY58" fmla="*/ 830462 h 831447"/>
              <a:gd name="connsiteX59" fmla="*/ 1698318 w 1918314"/>
              <a:gd name="connsiteY59" fmla="*/ 789982 h 831447"/>
              <a:gd name="connsiteX60" fmla="*/ 1707844 w 1918314"/>
              <a:gd name="connsiteY60" fmla="*/ 735213 h 831447"/>
              <a:gd name="connsiteX61" fmla="*/ 1688793 w 1918314"/>
              <a:gd name="connsiteY61" fmla="*/ 689968 h 831447"/>
              <a:gd name="connsiteX62" fmla="*/ 1648312 w 1918314"/>
              <a:gd name="connsiteY62" fmla="*/ 637580 h 831447"/>
              <a:gd name="connsiteX63" fmla="*/ 1614975 w 1918314"/>
              <a:gd name="connsiteY63" fmla="*/ 580430 h 831447"/>
              <a:gd name="connsiteX64" fmla="*/ 1579256 w 1918314"/>
              <a:gd name="connsiteY64" fmla="*/ 530424 h 831447"/>
              <a:gd name="connsiteX65" fmla="*/ 1536394 w 1918314"/>
              <a:gd name="connsiteY65" fmla="*/ 485181 h 831447"/>
              <a:gd name="connsiteX66" fmla="*/ 1469718 w 1918314"/>
              <a:gd name="connsiteY66" fmla="*/ 468512 h 831447"/>
              <a:gd name="connsiteX67" fmla="*/ 1231593 w 1918314"/>
              <a:gd name="connsiteY67" fmla="*/ 466131 h 831447"/>
              <a:gd name="connsiteX68" fmla="*/ 1031568 w 1918314"/>
              <a:gd name="connsiteY68" fmla="*/ 456606 h 831447"/>
              <a:gd name="connsiteX69" fmla="*/ 750581 w 1918314"/>
              <a:gd name="connsiteY69" fmla="*/ 451843 h 831447"/>
              <a:gd name="connsiteX70" fmla="*/ 500550 w 1918314"/>
              <a:gd name="connsiteY70" fmla="*/ 458987 h 831447"/>
              <a:gd name="connsiteX71" fmla="*/ 348149 w 1918314"/>
              <a:gd name="connsiteY71" fmla="*/ 478037 h 831447"/>
              <a:gd name="connsiteX72" fmla="*/ 250518 w 1918314"/>
              <a:gd name="connsiteY72" fmla="*/ 508993 h 831447"/>
              <a:gd name="connsiteX73" fmla="*/ 186224 w 1918314"/>
              <a:gd name="connsiteY73" fmla="*/ 542331 h 831447"/>
              <a:gd name="connsiteX0" fmla="*/ 186224 w 1918918"/>
              <a:gd name="connsiteY0" fmla="*/ 542331 h 831447"/>
              <a:gd name="connsiteX1" fmla="*/ 129073 w 1918918"/>
              <a:gd name="connsiteY1" fmla="*/ 573288 h 831447"/>
              <a:gd name="connsiteX2" fmla="*/ 86213 w 1918918"/>
              <a:gd name="connsiteY2" fmla="*/ 601862 h 831447"/>
              <a:gd name="connsiteX3" fmla="*/ 12393 w 1918918"/>
              <a:gd name="connsiteY3" fmla="*/ 628056 h 831447"/>
              <a:gd name="connsiteX4" fmla="*/ 33824 w 1918918"/>
              <a:gd name="connsiteY4" fmla="*/ 566143 h 831447"/>
              <a:gd name="connsiteX5" fmla="*/ 487 w 1918918"/>
              <a:gd name="connsiteY5" fmla="*/ 520899 h 831447"/>
              <a:gd name="connsiteX6" fmla="*/ 43350 w 1918918"/>
              <a:gd name="connsiteY6" fmla="*/ 418508 h 831447"/>
              <a:gd name="connsiteX7" fmla="*/ 2868 w 1918918"/>
              <a:gd name="connsiteY7" fmla="*/ 354212 h 831447"/>
              <a:gd name="connsiteX8" fmla="*/ 83830 w 1918918"/>
              <a:gd name="connsiteY8" fmla="*/ 351830 h 831447"/>
              <a:gd name="connsiteX9" fmla="*/ 152888 w 1918918"/>
              <a:gd name="connsiteY9" fmla="*/ 368500 h 831447"/>
              <a:gd name="connsiteX10" fmla="*/ 269568 w 1918918"/>
              <a:gd name="connsiteY10" fmla="*/ 380405 h 831447"/>
              <a:gd name="connsiteX11" fmla="*/ 369581 w 1918918"/>
              <a:gd name="connsiteY11" fmla="*/ 385168 h 831447"/>
              <a:gd name="connsiteX12" fmla="*/ 652950 w 1918918"/>
              <a:gd name="connsiteY12" fmla="*/ 380406 h 831447"/>
              <a:gd name="connsiteX13" fmla="*/ 1043474 w 1918918"/>
              <a:gd name="connsiteY13" fmla="*/ 375644 h 831447"/>
              <a:gd name="connsiteX14" fmla="*/ 1345893 w 1918918"/>
              <a:gd name="connsiteY14" fmla="*/ 378025 h 831447"/>
              <a:gd name="connsiteX15" fmla="*/ 1467337 w 1918918"/>
              <a:gd name="connsiteY15" fmla="*/ 370881 h 831447"/>
              <a:gd name="connsiteX16" fmla="*/ 1531630 w 1918918"/>
              <a:gd name="connsiteY16" fmla="*/ 294682 h 831447"/>
              <a:gd name="connsiteX17" fmla="*/ 1557824 w 1918918"/>
              <a:gd name="connsiteY17" fmla="*/ 230388 h 831447"/>
              <a:gd name="connsiteX18" fmla="*/ 1581637 w 1918918"/>
              <a:gd name="connsiteY18" fmla="*/ 173237 h 831447"/>
              <a:gd name="connsiteX19" fmla="*/ 1595924 w 1918918"/>
              <a:gd name="connsiteY19" fmla="*/ 113706 h 831447"/>
              <a:gd name="connsiteX20" fmla="*/ 1591162 w 1918918"/>
              <a:gd name="connsiteY20" fmla="*/ 85131 h 831447"/>
              <a:gd name="connsiteX21" fmla="*/ 1562587 w 1918918"/>
              <a:gd name="connsiteY21" fmla="*/ 63700 h 831447"/>
              <a:gd name="connsiteX22" fmla="*/ 1534013 w 1918918"/>
              <a:gd name="connsiteY22" fmla="*/ 35124 h 831447"/>
              <a:gd name="connsiteX23" fmla="*/ 1541155 w 1918918"/>
              <a:gd name="connsiteY23" fmla="*/ 4168 h 831447"/>
              <a:gd name="connsiteX24" fmla="*/ 1567349 w 1918918"/>
              <a:gd name="connsiteY24" fmla="*/ 1787 h 831447"/>
              <a:gd name="connsiteX25" fmla="*/ 1600687 w 1918918"/>
              <a:gd name="connsiteY25" fmla="*/ 13693 h 831447"/>
              <a:gd name="connsiteX26" fmla="*/ 1643549 w 1918918"/>
              <a:gd name="connsiteY26" fmla="*/ 27981 h 831447"/>
              <a:gd name="connsiteX27" fmla="*/ 1688793 w 1918918"/>
              <a:gd name="connsiteY27" fmla="*/ 32743 h 831447"/>
              <a:gd name="connsiteX28" fmla="*/ 1717368 w 1918918"/>
              <a:gd name="connsiteY28" fmla="*/ 42268 h 831447"/>
              <a:gd name="connsiteX29" fmla="*/ 1731656 w 1918918"/>
              <a:gd name="connsiteY29" fmla="*/ 61319 h 831447"/>
              <a:gd name="connsiteX30" fmla="*/ 1698318 w 1918918"/>
              <a:gd name="connsiteY30" fmla="*/ 87512 h 831447"/>
              <a:gd name="connsiteX31" fmla="*/ 1664981 w 1918918"/>
              <a:gd name="connsiteY31" fmla="*/ 120851 h 831447"/>
              <a:gd name="connsiteX32" fmla="*/ 1645930 w 1918918"/>
              <a:gd name="connsiteY32" fmla="*/ 154187 h 831447"/>
              <a:gd name="connsiteX33" fmla="*/ 1631643 w 1918918"/>
              <a:gd name="connsiteY33" fmla="*/ 199431 h 831447"/>
              <a:gd name="connsiteX34" fmla="*/ 1626882 w 1918918"/>
              <a:gd name="connsiteY34" fmla="*/ 263725 h 831447"/>
              <a:gd name="connsiteX35" fmla="*/ 1629262 w 1918918"/>
              <a:gd name="connsiteY35" fmla="*/ 332781 h 831447"/>
              <a:gd name="connsiteX36" fmla="*/ 1657837 w 1918918"/>
              <a:gd name="connsiteY36" fmla="*/ 363737 h 831447"/>
              <a:gd name="connsiteX37" fmla="*/ 1738799 w 1918918"/>
              <a:gd name="connsiteY37" fmla="*/ 368500 h 831447"/>
              <a:gd name="connsiteX38" fmla="*/ 1829285 w 1918918"/>
              <a:gd name="connsiteY38" fmla="*/ 344688 h 831447"/>
              <a:gd name="connsiteX39" fmla="*/ 1862624 w 1918918"/>
              <a:gd name="connsiteY39" fmla="*/ 308968 h 831447"/>
              <a:gd name="connsiteX40" fmla="*/ 1884057 w 1918918"/>
              <a:gd name="connsiteY40" fmla="*/ 280394 h 831447"/>
              <a:gd name="connsiteX41" fmla="*/ 1915012 w 1918918"/>
              <a:gd name="connsiteY41" fmla="*/ 289917 h 831447"/>
              <a:gd name="connsiteX42" fmla="*/ 1888818 w 1918918"/>
              <a:gd name="connsiteY42" fmla="*/ 387549 h 831447"/>
              <a:gd name="connsiteX43" fmla="*/ 1650693 w 1918918"/>
              <a:gd name="connsiteY43" fmla="*/ 456606 h 831447"/>
              <a:gd name="connsiteX44" fmla="*/ 1653074 w 1918918"/>
              <a:gd name="connsiteY44" fmla="*/ 518518 h 831447"/>
              <a:gd name="connsiteX45" fmla="*/ 1676887 w 1918918"/>
              <a:gd name="connsiteY45" fmla="*/ 568524 h 831447"/>
              <a:gd name="connsiteX46" fmla="*/ 1707843 w 1918918"/>
              <a:gd name="connsiteY46" fmla="*/ 613769 h 831447"/>
              <a:gd name="connsiteX47" fmla="*/ 1738799 w 1918918"/>
              <a:gd name="connsiteY47" fmla="*/ 651869 h 831447"/>
              <a:gd name="connsiteX48" fmla="*/ 1774519 w 1918918"/>
              <a:gd name="connsiteY48" fmla="*/ 668538 h 831447"/>
              <a:gd name="connsiteX49" fmla="*/ 1822144 w 1918918"/>
              <a:gd name="connsiteY49" fmla="*/ 678061 h 831447"/>
              <a:gd name="connsiteX50" fmla="*/ 1860243 w 1918918"/>
              <a:gd name="connsiteY50" fmla="*/ 670918 h 831447"/>
              <a:gd name="connsiteX51" fmla="*/ 1862624 w 1918918"/>
              <a:gd name="connsiteY51" fmla="*/ 706638 h 831447"/>
              <a:gd name="connsiteX52" fmla="*/ 1834049 w 1918918"/>
              <a:gd name="connsiteY52" fmla="*/ 720925 h 831447"/>
              <a:gd name="connsiteX53" fmla="*/ 1803093 w 1918918"/>
              <a:gd name="connsiteY53" fmla="*/ 732831 h 831447"/>
              <a:gd name="connsiteX54" fmla="*/ 1769756 w 1918918"/>
              <a:gd name="connsiteY54" fmla="*/ 763788 h 831447"/>
              <a:gd name="connsiteX55" fmla="*/ 1755468 w 1918918"/>
              <a:gd name="connsiteY55" fmla="*/ 792364 h 831447"/>
              <a:gd name="connsiteX56" fmla="*/ 1741182 w 1918918"/>
              <a:gd name="connsiteY56" fmla="*/ 816176 h 831447"/>
              <a:gd name="connsiteX57" fmla="*/ 1710223 w 1918918"/>
              <a:gd name="connsiteY57" fmla="*/ 830462 h 831447"/>
              <a:gd name="connsiteX58" fmla="*/ 1698318 w 1918918"/>
              <a:gd name="connsiteY58" fmla="*/ 789982 h 831447"/>
              <a:gd name="connsiteX59" fmla="*/ 1707844 w 1918918"/>
              <a:gd name="connsiteY59" fmla="*/ 735213 h 831447"/>
              <a:gd name="connsiteX60" fmla="*/ 1688793 w 1918918"/>
              <a:gd name="connsiteY60" fmla="*/ 689968 h 831447"/>
              <a:gd name="connsiteX61" fmla="*/ 1648312 w 1918918"/>
              <a:gd name="connsiteY61" fmla="*/ 637580 h 831447"/>
              <a:gd name="connsiteX62" fmla="*/ 1614975 w 1918918"/>
              <a:gd name="connsiteY62" fmla="*/ 580430 h 831447"/>
              <a:gd name="connsiteX63" fmla="*/ 1579256 w 1918918"/>
              <a:gd name="connsiteY63" fmla="*/ 530424 h 831447"/>
              <a:gd name="connsiteX64" fmla="*/ 1536394 w 1918918"/>
              <a:gd name="connsiteY64" fmla="*/ 485181 h 831447"/>
              <a:gd name="connsiteX65" fmla="*/ 1469718 w 1918918"/>
              <a:gd name="connsiteY65" fmla="*/ 468512 h 831447"/>
              <a:gd name="connsiteX66" fmla="*/ 1231593 w 1918918"/>
              <a:gd name="connsiteY66" fmla="*/ 466131 h 831447"/>
              <a:gd name="connsiteX67" fmla="*/ 1031568 w 1918918"/>
              <a:gd name="connsiteY67" fmla="*/ 456606 h 831447"/>
              <a:gd name="connsiteX68" fmla="*/ 750581 w 1918918"/>
              <a:gd name="connsiteY68" fmla="*/ 451843 h 831447"/>
              <a:gd name="connsiteX69" fmla="*/ 500550 w 1918918"/>
              <a:gd name="connsiteY69" fmla="*/ 458987 h 831447"/>
              <a:gd name="connsiteX70" fmla="*/ 348149 w 1918918"/>
              <a:gd name="connsiteY70" fmla="*/ 478037 h 831447"/>
              <a:gd name="connsiteX71" fmla="*/ 250518 w 1918918"/>
              <a:gd name="connsiteY71" fmla="*/ 508993 h 831447"/>
              <a:gd name="connsiteX72" fmla="*/ 186224 w 1918918"/>
              <a:gd name="connsiteY72" fmla="*/ 542331 h 831447"/>
              <a:gd name="connsiteX0" fmla="*/ 1915012 w 2006452"/>
              <a:gd name="connsiteY0" fmla="*/ 289917 h 831447"/>
              <a:gd name="connsiteX1" fmla="*/ 1888818 w 2006452"/>
              <a:gd name="connsiteY1" fmla="*/ 387549 h 831447"/>
              <a:gd name="connsiteX2" fmla="*/ 1650693 w 2006452"/>
              <a:gd name="connsiteY2" fmla="*/ 456606 h 831447"/>
              <a:gd name="connsiteX3" fmla="*/ 1653074 w 2006452"/>
              <a:gd name="connsiteY3" fmla="*/ 518518 h 831447"/>
              <a:gd name="connsiteX4" fmla="*/ 1676887 w 2006452"/>
              <a:gd name="connsiteY4" fmla="*/ 568524 h 831447"/>
              <a:gd name="connsiteX5" fmla="*/ 1707843 w 2006452"/>
              <a:gd name="connsiteY5" fmla="*/ 613769 h 831447"/>
              <a:gd name="connsiteX6" fmla="*/ 1738799 w 2006452"/>
              <a:gd name="connsiteY6" fmla="*/ 651869 h 831447"/>
              <a:gd name="connsiteX7" fmla="*/ 1774519 w 2006452"/>
              <a:gd name="connsiteY7" fmla="*/ 668538 h 831447"/>
              <a:gd name="connsiteX8" fmla="*/ 1822144 w 2006452"/>
              <a:gd name="connsiteY8" fmla="*/ 678061 h 831447"/>
              <a:gd name="connsiteX9" fmla="*/ 1860243 w 2006452"/>
              <a:gd name="connsiteY9" fmla="*/ 670918 h 831447"/>
              <a:gd name="connsiteX10" fmla="*/ 1862624 w 2006452"/>
              <a:gd name="connsiteY10" fmla="*/ 706638 h 831447"/>
              <a:gd name="connsiteX11" fmla="*/ 1834049 w 2006452"/>
              <a:gd name="connsiteY11" fmla="*/ 720925 h 831447"/>
              <a:gd name="connsiteX12" fmla="*/ 1803093 w 2006452"/>
              <a:gd name="connsiteY12" fmla="*/ 732831 h 831447"/>
              <a:gd name="connsiteX13" fmla="*/ 1769756 w 2006452"/>
              <a:gd name="connsiteY13" fmla="*/ 763788 h 831447"/>
              <a:gd name="connsiteX14" fmla="*/ 1755468 w 2006452"/>
              <a:gd name="connsiteY14" fmla="*/ 792364 h 831447"/>
              <a:gd name="connsiteX15" fmla="*/ 1741182 w 2006452"/>
              <a:gd name="connsiteY15" fmla="*/ 816176 h 831447"/>
              <a:gd name="connsiteX16" fmla="*/ 1710223 w 2006452"/>
              <a:gd name="connsiteY16" fmla="*/ 830462 h 831447"/>
              <a:gd name="connsiteX17" fmla="*/ 1698318 w 2006452"/>
              <a:gd name="connsiteY17" fmla="*/ 789982 h 831447"/>
              <a:gd name="connsiteX18" fmla="*/ 1707844 w 2006452"/>
              <a:gd name="connsiteY18" fmla="*/ 735213 h 831447"/>
              <a:gd name="connsiteX19" fmla="*/ 1688793 w 2006452"/>
              <a:gd name="connsiteY19" fmla="*/ 689968 h 831447"/>
              <a:gd name="connsiteX20" fmla="*/ 1648312 w 2006452"/>
              <a:gd name="connsiteY20" fmla="*/ 637580 h 831447"/>
              <a:gd name="connsiteX21" fmla="*/ 1614975 w 2006452"/>
              <a:gd name="connsiteY21" fmla="*/ 580430 h 831447"/>
              <a:gd name="connsiteX22" fmla="*/ 1579256 w 2006452"/>
              <a:gd name="connsiteY22" fmla="*/ 530424 h 831447"/>
              <a:gd name="connsiteX23" fmla="*/ 1536394 w 2006452"/>
              <a:gd name="connsiteY23" fmla="*/ 485181 h 831447"/>
              <a:gd name="connsiteX24" fmla="*/ 1469718 w 2006452"/>
              <a:gd name="connsiteY24" fmla="*/ 468512 h 831447"/>
              <a:gd name="connsiteX25" fmla="*/ 1231593 w 2006452"/>
              <a:gd name="connsiteY25" fmla="*/ 466131 h 831447"/>
              <a:gd name="connsiteX26" fmla="*/ 1031568 w 2006452"/>
              <a:gd name="connsiteY26" fmla="*/ 456606 h 831447"/>
              <a:gd name="connsiteX27" fmla="*/ 750581 w 2006452"/>
              <a:gd name="connsiteY27" fmla="*/ 451843 h 831447"/>
              <a:gd name="connsiteX28" fmla="*/ 500550 w 2006452"/>
              <a:gd name="connsiteY28" fmla="*/ 458987 h 831447"/>
              <a:gd name="connsiteX29" fmla="*/ 348149 w 2006452"/>
              <a:gd name="connsiteY29" fmla="*/ 478037 h 831447"/>
              <a:gd name="connsiteX30" fmla="*/ 250518 w 2006452"/>
              <a:gd name="connsiteY30" fmla="*/ 508993 h 831447"/>
              <a:gd name="connsiteX31" fmla="*/ 186224 w 2006452"/>
              <a:gd name="connsiteY31" fmla="*/ 542331 h 831447"/>
              <a:gd name="connsiteX32" fmla="*/ 129073 w 2006452"/>
              <a:gd name="connsiteY32" fmla="*/ 573288 h 831447"/>
              <a:gd name="connsiteX33" fmla="*/ 86213 w 2006452"/>
              <a:gd name="connsiteY33" fmla="*/ 601862 h 831447"/>
              <a:gd name="connsiteX34" fmla="*/ 12393 w 2006452"/>
              <a:gd name="connsiteY34" fmla="*/ 628056 h 831447"/>
              <a:gd name="connsiteX35" fmla="*/ 33824 w 2006452"/>
              <a:gd name="connsiteY35" fmla="*/ 566143 h 831447"/>
              <a:gd name="connsiteX36" fmla="*/ 487 w 2006452"/>
              <a:gd name="connsiteY36" fmla="*/ 520899 h 831447"/>
              <a:gd name="connsiteX37" fmla="*/ 43350 w 2006452"/>
              <a:gd name="connsiteY37" fmla="*/ 418508 h 831447"/>
              <a:gd name="connsiteX38" fmla="*/ 2868 w 2006452"/>
              <a:gd name="connsiteY38" fmla="*/ 354212 h 831447"/>
              <a:gd name="connsiteX39" fmla="*/ 83830 w 2006452"/>
              <a:gd name="connsiteY39" fmla="*/ 351830 h 831447"/>
              <a:gd name="connsiteX40" fmla="*/ 152888 w 2006452"/>
              <a:gd name="connsiteY40" fmla="*/ 368500 h 831447"/>
              <a:gd name="connsiteX41" fmla="*/ 269568 w 2006452"/>
              <a:gd name="connsiteY41" fmla="*/ 380405 h 831447"/>
              <a:gd name="connsiteX42" fmla="*/ 369581 w 2006452"/>
              <a:gd name="connsiteY42" fmla="*/ 385168 h 831447"/>
              <a:gd name="connsiteX43" fmla="*/ 652950 w 2006452"/>
              <a:gd name="connsiteY43" fmla="*/ 380406 h 831447"/>
              <a:gd name="connsiteX44" fmla="*/ 1043474 w 2006452"/>
              <a:gd name="connsiteY44" fmla="*/ 375644 h 831447"/>
              <a:gd name="connsiteX45" fmla="*/ 1345893 w 2006452"/>
              <a:gd name="connsiteY45" fmla="*/ 378025 h 831447"/>
              <a:gd name="connsiteX46" fmla="*/ 1467337 w 2006452"/>
              <a:gd name="connsiteY46" fmla="*/ 370881 h 831447"/>
              <a:gd name="connsiteX47" fmla="*/ 1531630 w 2006452"/>
              <a:gd name="connsiteY47" fmla="*/ 294682 h 831447"/>
              <a:gd name="connsiteX48" fmla="*/ 1557824 w 2006452"/>
              <a:gd name="connsiteY48" fmla="*/ 230388 h 831447"/>
              <a:gd name="connsiteX49" fmla="*/ 1581637 w 2006452"/>
              <a:gd name="connsiteY49" fmla="*/ 173237 h 831447"/>
              <a:gd name="connsiteX50" fmla="*/ 1595924 w 2006452"/>
              <a:gd name="connsiteY50" fmla="*/ 113706 h 831447"/>
              <a:gd name="connsiteX51" fmla="*/ 1591162 w 2006452"/>
              <a:gd name="connsiteY51" fmla="*/ 85131 h 831447"/>
              <a:gd name="connsiteX52" fmla="*/ 1562587 w 2006452"/>
              <a:gd name="connsiteY52" fmla="*/ 63700 h 831447"/>
              <a:gd name="connsiteX53" fmla="*/ 1534013 w 2006452"/>
              <a:gd name="connsiteY53" fmla="*/ 35124 h 831447"/>
              <a:gd name="connsiteX54" fmla="*/ 1541155 w 2006452"/>
              <a:gd name="connsiteY54" fmla="*/ 4168 h 831447"/>
              <a:gd name="connsiteX55" fmla="*/ 1567349 w 2006452"/>
              <a:gd name="connsiteY55" fmla="*/ 1787 h 831447"/>
              <a:gd name="connsiteX56" fmla="*/ 1600687 w 2006452"/>
              <a:gd name="connsiteY56" fmla="*/ 13693 h 831447"/>
              <a:gd name="connsiteX57" fmla="*/ 1643549 w 2006452"/>
              <a:gd name="connsiteY57" fmla="*/ 27981 h 831447"/>
              <a:gd name="connsiteX58" fmla="*/ 1688793 w 2006452"/>
              <a:gd name="connsiteY58" fmla="*/ 32743 h 831447"/>
              <a:gd name="connsiteX59" fmla="*/ 1717368 w 2006452"/>
              <a:gd name="connsiteY59" fmla="*/ 42268 h 831447"/>
              <a:gd name="connsiteX60" fmla="*/ 1731656 w 2006452"/>
              <a:gd name="connsiteY60" fmla="*/ 61319 h 831447"/>
              <a:gd name="connsiteX61" fmla="*/ 1698318 w 2006452"/>
              <a:gd name="connsiteY61" fmla="*/ 87512 h 831447"/>
              <a:gd name="connsiteX62" fmla="*/ 1664981 w 2006452"/>
              <a:gd name="connsiteY62" fmla="*/ 120851 h 831447"/>
              <a:gd name="connsiteX63" fmla="*/ 1645930 w 2006452"/>
              <a:gd name="connsiteY63" fmla="*/ 154187 h 831447"/>
              <a:gd name="connsiteX64" fmla="*/ 1631643 w 2006452"/>
              <a:gd name="connsiteY64" fmla="*/ 199431 h 831447"/>
              <a:gd name="connsiteX65" fmla="*/ 1626882 w 2006452"/>
              <a:gd name="connsiteY65" fmla="*/ 263725 h 831447"/>
              <a:gd name="connsiteX66" fmla="*/ 1629262 w 2006452"/>
              <a:gd name="connsiteY66" fmla="*/ 332781 h 831447"/>
              <a:gd name="connsiteX67" fmla="*/ 1657837 w 2006452"/>
              <a:gd name="connsiteY67" fmla="*/ 363737 h 831447"/>
              <a:gd name="connsiteX68" fmla="*/ 1738799 w 2006452"/>
              <a:gd name="connsiteY68" fmla="*/ 368500 h 831447"/>
              <a:gd name="connsiteX69" fmla="*/ 1829285 w 2006452"/>
              <a:gd name="connsiteY69" fmla="*/ 344688 h 831447"/>
              <a:gd name="connsiteX70" fmla="*/ 1862624 w 2006452"/>
              <a:gd name="connsiteY70" fmla="*/ 308968 h 831447"/>
              <a:gd name="connsiteX71" fmla="*/ 1884057 w 2006452"/>
              <a:gd name="connsiteY71" fmla="*/ 280394 h 831447"/>
              <a:gd name="connsiteX72" fmla="*/ 2006452 w 2006452"/>
              <a:gd name="connsiteY72" fmla="*/ 381357 h 831447"/>
              <a:gd name="connsiteX0" fmla="*/ 1915012 w 1918918"/>
              <a:gd name="connsiteY0" fmla="*/ 289917 h 831447"/>
              <a:gd name="connsiteX1" fmla="*/ 1888818 w 1918918"/>
              <a:gd name="connsiteY1" fmla="*/ 387549 h 831447"/>
              <a:gd name="connsiteX2" fmla="*/ 1650693 w 1918918"/>
              <a:gd name="connsiteY2" fmla="*/ 456606 h 831447"/>
              <a:gd name="connsiteX3" fmla="*/ 1653074 w 1918918"/>
              <a:gd name="connsiteY3" fmla="*/ 518518 h 831447"/>
              <a:gd name="connsiteX4" fmla="*/ 1676887 w 1918918"/>
              <a:gd name="connsiteY4" fmla="*/ 568524 h 831447"/>
              <a:gd name="connsiteX5" fmla="*/ 1707843 w 1918918"/>
              <a:gd name="connsiteY5" fmla="*/ 613769 h 831447"/>
              <a:gd name="connsiteX6" fmla="*/ 1738799 w 1918918"/>
              <a:gd name="connsiteY6" fmla="*/ 651869 h 831447"/>
              <a:gd name="connsiteX7" fmla="*/ 1774519 w 1918918"/>
              <a:gd name="connsiteY7" fmla="*/ 668538 h 831447"/>
              <a:gd name="connsiteX8" fmla="*/ 1822144 w 1918918"/>
              <a:gd name="connsiteY8" fmla="*/ 678061 h 831447"/>
              <a:gd name="connsiteX9" fmla="*/ 1860243 w 1918918"/>
              <a:gd name="connsiteY9" fmla="*/ 670918 h 831447"/>
              <a:gd name="connsiteX10" fmla="*/ 1862624 w 1918918"/>
              <a:gd name="connsiteY10" fmla="*/ 706638 h 831447"/>
              <a:gd name="connsiteX11" fmla="*/ 1834049 w 1918918"/>
              <a:gd name="connsiteY11" fmla="*/ 720925 h 831447"/>
              <a:gd name="connsiteX12" fmla="*/ 1803093 w 1918918"/>
              <a:gd name="connsiteY12" fmla="*/ 732831 h 831447"/>
              <a:gd name="connsiteX13" fmla="*/ 1769756 w 1918918"/>
              <a:gd name="connsiteY13" fmla="*/ 763788 h 831447"/>
              <a:gd name="connsiteX14" fmla="*/ 1755468 w 1918918"/>
              <a:gd name="connsiteY14" fmla="*/ 792364 h 831447"/>
              <a:gd name="connsiteX15" fmla="*/ 1741182 w 1918918"/>
              <a:gd name="connsiteY15" fmla="*/ 816176 h 831447"/>
              <a:gd name="connsiteX16" fmla="*/ 1710223 w 1918918"/>
              <a:gd name="connsiteY16" fmla="*/ 830462 h 831447"/>
              <a:gd name="connsiteX17" fmla="*/ 1698318 w 1918918"/>
              <a:gd name="connsiteY17" fmla="*/ 789982 h 831447"/>
              <a:gd name="connsiteX18" fmla="*/ 1707844 w 1918918"/>
              <a:gd name="connsiteY18" fmla="*/ 735213 h 831447"/>
              <a:gd name="connsiteX19" fmla="*/ 1688793 w 1918918"/>
              <a:gd name="connsiteY19" fmla="*/ 689968 h 831447"/>
              <a:gd name="connsiteX20" fmla="*/ 1648312 w 1918918"/>
              <a:gd name="connsiteY20" fmla="*/ 637580 h 831447"/>
              <a:gd name="connsiteX21" fmla="*/ 1614975 w 1918918"/>
              <a:gd name="connsiteY21" fmla="*/ 580430 h 831447"/>
              <a:gd name="connsiteX22" fmla="*/ 1579256 w 1918918"/>
              <a:gd name="connsiteY22" fmla="*/ 530424 h 831447"/>
              <a:gd name="connsiteX23" fmla="*/ 1536394 w 1918918"/>
              <a:gd name="connsiteY23" fmla="*/ 485181 h 831447"/>
              <a:gd name="connsiteX24" fmla="*/ 1469718 w 1918918"/>
              <a:gd name="connsiteY24" fmla="*/ 468512 h 831447"/>
              <a:gd name="connsiteX25" fmla="*/ 1231593 w 1918918"/>
              <a:gd name="connsiteY25" fmla="*/ 466131 h 831447"/>
              <a:gd name="connsiteX26" fmla="*/ 1031568 w 1918918"/>
              <a:gd name="connsiteY26" fmla="*/ 456606 h 831447"/>
              <a:gd name="connsiteX27" fmla="*/ 750581 w 1918918"/>
              <a:gd name="connsiteY27" fmla="*/ 451843 h 831447"/>
              <a:gd name="connsiteX28" fmla="*/ 500550 w 1918918"/>
              <a:gd name="connsiteY28" fmla="*/ 458987 h 831447"/>
              <a:gd name="connsiteX29" fmla="*/ 348149 w 1918918"/>
              <a:gd name="connsiteY29" fmla="*/ 478037 h 831447"/>
              <a:gd name="connsiteX30" fmla="*/ 250518 w 1918918"/>
              <a:gd name="connsiteY30" fmla="*/ 508993 h 831447"/>
              <a:gd name="connsiteX31" fmla="*/ 186224 w 1918918"/>
              <a:gd name="connsiteY31" fmla="*/ 542331 h 831447"/>
              <a:gd name="connsiteX32" fmla="*/ 129073 w 1918918"/>
              <a:gd name="connsiteY32" fmla="*/ 573288 h 831447"/>
              <a:gd name="connsiteX33" fmla="*/ 86213 w 1918918"/>
              <a:gd name="connsiteY33" fmla="*/ 601862 h 831447"/>
              <a:gd name="connsiteX34" fmla="*/ 12393 w 1918918"/>
              <a:gd name="connsiteY34" fmla="*/ 628056 h 831447"/>
              <a:gd name="connsiteX35" fmla="*/ 33824 w 1918918"/>
              <a:gd name="connsiteY35" fmla="*/ 566143 h 831447"/>
              <a:gd name="connsiteX36" fmla="*/ 487 w 1918918"/>
              <a:gd name="connsiteY36" fmla="*/ 520899 h 831447"/>
              <a:gd name="connsiteX37" fmla="*/ 43350 w 1918918"/>
              <a:gd name="connsiteY37" fmla="*/ 418508 h 831447"/>
              <a:gd name="connsiteX38" fmla="*/ 2868 w 1918918"/>
              <a:gd name="connsiteY38" fmla="*/ 354212 h 831447"/>
              <a:gd name="connsiteX39" fmla="*/ 83830 w 1918918"/>
              <a:gd name="connsiteY39" fmla="*/ 351830 h 831447"/>
              <a:gd name="connsiteX40" fmla="*/ 152888 w 1918918"/>
              <a:gd name="connsiteY40" fmla="*/ 368500 h 831447"/>
              <a:gd name="connsiteX41" fmla="*/ 269568 w 1918918"/>
              <a:gd name="connsiteY41" fmla="*/ 380405 h 831447"/>
              <a:gd name="connsiteX42" fmla="*/ 369581 w 1918918"/>
              <a:gd name="connsiteY42" fmla="*/ 385168 h 831447"/>
              <a:gd name="connsiteX43" fmla="*/ 652950 w 1918918"/>
              <a:gd name="connsiteY43" fmla="*/ 380406 h 831447"/>
              <a:gd name="connsiteX44" fmla="*/ 1043474 w 1918918"/>
              <a:gd name="connsiteY44" fmla="*/ 375644 h 831447"/>
              <a:gd name="connsiteX45" fmla="*/ 1345893 w 1918918"/>
              <a:gd name="connsiteY45" fmla="*/ 378025 h 831447"/>
              <a:gd name="connsiteX46" fmla="*/ 1467337 w 1918918"/>
              <a:gd name="connsiteY46" fmla="*/ 370881 h 831447"/>
              <a:gd name="connsiteX47" fmla="*/ 1531630 w 1918918"/>
              <a:gd name="connsiteY47" fmla="*/ 294682 h 831447"/>
              <a:gd name="connsiteX48" fmla="*/ 1557824 w 1918918"/>
              <a:gd name="connsiteY48" fmla="*/ 230388 h 831447"/>
              <a:gd name="connsiteX49" fmla="*/ 1581637 w 1918918"/>
              <a:gd name="connsiteY49" fmla="*/ 173237 h 831447"/>
              <a:gd name="connsiteX50" fmla="*/ 1595924 w 1918918"/>
              <a:gd name="connsiteY50" fmla="*/ 113706 h 831447"/>
              <a:gd name="connsiteX51" fmla="*/ 1591162 w 1918918"/>
              <a:gd name="connsiteY51" fmla="*/ 85131 h 831447"/>
              <a:gd name="connsiteX52" fmla="*/ 1562587 w 1918918"/>
              <a:gd name="connsiteY52" fmla="*/ 63700 h 831447"/>
              <a:gd name="connsiteX53" fmla="*/ 1534013 w 1918918"/>
              <a:gd name="connsiteY53" fmla="*/ 35124 h 831447"/>
              <a:gd name="connsiteX54" fmla="*/ 1541155 w 1918918"/>
              <a:gd name="connsiteY54" fmla="*/ 4168 h 831447"/>
              <a:gd name="connsiteX55" fmla="*/ 1567349 w 1918918"/>
              <a:gd name="connsiteY55" fmla="*/ 1787 h 831447"/>
              <a:gd name="connsiteX56" fmla="*/ 1600687 w 1918918"/>
              <a:gd name="connsiteY56" fmla="*/ 13693 h 831447"/>
              <a:gd name="connsiteX57" fmla="*/ 1643549 w 1918918"/>
              <a:gd name="connsiteY57" fmla="*/ 27981 h 831447"/>
              <a:gd name="connsiteX58" fmla="*/ 1688793 w 1918918"/>
              <a:gd name="connsiteY58" fmla="*/ 32743 h 831447"/>
              <a:gd name="connsiteX59" fmla="*/ 1717368 w 1918918"/>
              <a:gd name="connsiteY59" fmla="*/ 42268 h 831447"/>
              <a:gd name="connsiteX60" fmla="*/ 1731656 w 1918918"/>
              <a:gd name="connsiteY60" fmla="*/ 61319 h 831447"/>
              <a:gd name="connsiteX61" fmla="*/ 1698318 w 1918918"/>
              <a:gd name="connsiteY61" fmla="*/ 87512 h 831447"/>
              <a:gd name="connsiteX62" fmla="*/ 1664981 w 1918918"/>
              <a:gd name="connsiteY62" fmla="*/ 120851 h 831447"/>
              <a:gd name="connsiteX63" fmla="*/ 1645930 w 1918918"/>
              <a:gd name="connsiteY63" fmla="*/ 154187 h 831447"/>
              <a:gd name="connsiteX64" fmla="*/ 1631643 w 1918918"/>
              <a:gd name="connsiteY64" fmla="*/ 199431 h 831447"/>
              <a:gd name="connsiteX65" fmla="*/ 1626882 w 1918918"/>
              <a:gd name="connsiteY65" fmla="*/ 263725 h 831447"/>
              <a:gd name="connsiteX66" fmla="*/ 1629262 w 1918918"/>
              <a:gd name="connsiteY66" fmla="*/ 332781 h 831447"/>
              <a:gd name="connsiteX67" fmla="*/ 1657837 w 1918918"/>
              <a:gd name="connsiteY67" fmla="*/ 363737 h 831447"/>
              <a:gd name="connsiteX68" fmla="*/ 1738799 w 1918918"/>
              <a:gd name="connsiteY68" fmla="*/ 368500 h 831447"/>
              <a:gd name="connsiteX69" fmla="*/ 1829285 w 1918918"/>
              <a:gd name="connsiteY69" fmla="*/ 344688 h 831447"/>
              <a:gd name="connsiteX70" fmla="*/ 1862624 w 1918918"/>
              <a:gd name="connsiteY70" fmla="*/ 308968 h 831447"/>
              <a:gd name="connsiteX71" fmla="*/ 1884057 w 1918918"/>
              <a:gd name="connsiteY71" fmla="*/ 280394 h 831447"/>
              <a:gd name="connsiteX0" fmla="*/ 1915012 w 1918918"/>
              <a:gd name="connsiteY0" fmla="*/ 289917 h 831447"/>
              <a:gd name="connsiteX1" fmla="*/ 1888818 w 1918918"/>
              <a:gd name="connsiteY1" fmla="*/ 387549 h 831447"/>
              <a:gd name="connsiteX2" fmla="*/ 1650693 w 1918918"/>
              <a:gd name="connsiteY2" fmla="*/ 456606 h 831447"/>
              <a:gd name="connsiteX3" fmla="*/ 1653074 w 1918918"/>
              <a:gd name="connsiteY3" fmla="*/ 518518 h 831447"/>
              <a:gd name="connsiteX4" fmla="*/ 1676887 w 1918918"/>
              <a:gd name="connsiteY4" fmla="*/ 568524 h 831447"/>
              <a:gd name="connsiteX5" fmla="*/ 1707843 w 1918918"/>
              <a:gd name="connsiteY5" fmla="*/ 613769 h 831447"/>
              <a:gd name="connsiteX6" fmla="*/ 1738799 w 1918918"/>
              <a:gd name="connsiteY6" fmla="*/ 651869 h 831447"/>
              <a:gd name="connsiteX7" fmla="*/ 1774519 w 1918918"/>
              <a:gd name="connsiteY7" fmla="*/ 668538 h 831447"/>
              <a:gd name="connsiteX8" fmla="*/ 1822144 w 1918918"/>
              <a:gd name="connsiteY8" fmla="*/ 678061 h 831447"/>
              <a:gd name="connsiteX9" fmla="*/ 1860243 w 1918918"/>
              <a:gd name="connsiteY9" fmla="*/ 670918 h 831447"/>
              <a:gd name="connsiteX10" fmla="*/ 1862624 w 1918918"/>
              <a:gd name="connsiteY10" fmla="*/ 706638 h 831447"/>
              <a:gd name="connsiteX11" fmla="*/ 1834049 w 1918918"/>
              <a:gd name="connsiteY11" fmla="*/ 720925 h 831447"/>
              <a:gd name="connsiteX12" fmla="*/ 1803093 w 1918918"/>
              <a:gd name="connsiteY12" fmla="*/ 732831 h 831447"/>
              <a:gd name="connsiteX13" fmla="*/ 1769756 w 1918918"/>
              <a:gd name="connsiteY13" fmla="*/ 763788 h 831447"/>
              <a:gd name="connsiteX14" fmla="*/ 1755468 w 1918918"/>
              <a:gd name="connsiteY14" fmla="*/ 792364 h 831447"/>
              <a:gd name="connsiteX15" fmla="*/ 1741182 w 1918918"/>
              <a:gd name="connsiteY15" fmla="*/ 816176 h 831447"/>
              <a:gd name="connsiteX16" fmla="*/ 1710223 w 1918918"/>
              <a:gd name="connsiteY16" fmla="*/ 830462 h 831447"/>
              <a:gd name="connsiteX17" fmla="*/ 1698318 w 1918918"/>
              <a:gd name="connsiteY17" fmla="*/ 789982 h 831447"/>
              <a:gd name="connsiteX18" fmla="*/ 1707844 w 1918918"/>
              <a:gd name="connsiteY18" fmla="*/ 735213 h 831447"/>
              <a:gd name="connsiteX19" fmla="*/ 1688793 w 1918918"/>
              <a:gd name="connsiteY19" fmla="*/ 689968 h 831447"/>
              <a:gd name="connsiteX20" fmla="*/ 1648312 w 1918918"/>
              <a:gd name="connsiteY20" fmla="*/ 637580 h 831447"/>
              <a:gd name="connsiteX21" fmla="*/ 1614975 w 1918918"/>
              <a:gd name="connsiteY21" fmla="*/ 580430 h 831447"/>
              <a:gd name="connsiteX22" fmla="*/ 1579256 w 1918918"/>
              <a:gd name="connsiteY22" fmla="*/ 530424 h 831447"/>
              <a:gd name="connsiteX23" fmla="*/ 1536394 w 1918918"/>
              <a:gd name="connsiteY23" fmla="*/ 485181 h 831447"/>
              <a:gd name="connsiteX24" fmla="*/ 1469718 w 1918918"/>
              <a:gd name="connsiteY24" fmla="*/ 468512 h 831447"/>
              <a:gd name="connsiteX25" fmla="*/ 1231593 w 1918918"/>
              <a:gd name="connsiteY25" fmla="*/ 466131 h 831447"/>
              <a:gd name="connsiteX26" fmla="*/ 1031568 w 1918918"/>
              <a:gd name="connsiteY26" fmla="*/ 456606 h 831447"/>
              <a:gd name="connsiteX27" fmla="*/ 750581 w 1918918"/>
              <a:gd name="connsiteY27" fmla="*/ 451843 h 831447"/>
              <a:gd name="connsiteX28" fmla="*/ 500550 w 1918918"/>
              <a:gd name="connsiteY28" fmla="*/ 458987 h 831447"/>
              <a:gd name="connsiteX29" fmla="*/ 348149 w 1918918"/>
              <a:gd name="connsiteY29" fmla="*/ 478037 h 831447"/>
              <a:gd name="connsiteX30" fmla="*/ 250518 w 1918918"/>
              <a:gd name="connsiteY30" fmla="*/ 508993 h 831447"/>
              <a:gd name="connsiteX31" fmla="*/ 186224 w 1918918"/>
              <a:gd name="connsiteY31" fmla="*/ 542331 h 831447"/>
              <a:gd name="connsiteX32" fmla="*/ 129073 w 1918918"/>
              <a:gd name="connsiteY32" fmla="*/ 573288 h 831447"/>
              <a:gd name="connsiteX33" fmla="*/ 86213 w 1918918"/>
              <a:gd name="connsiteY33" fmla="*/ 601862 h 831447"/>
              <a:gd name="connsiteX34" fmla="*/ 12393 w 1918918"/>
              <a:gd name="connsiteY34" fmla="*/ 628056 h 831447"/>
              <a:gd name="connsiteX35" fmla="*/ 33824 w 1918918"/>
              <a:gd name="connsiteY35" fmla="*/ 566143 h 831447"/>
              <a:gd name="connsiteX36" fmla="*/ 487 w 1918918"/>
              <a:gd name="connsiteY36" fmla="*/ 520899 h 831447"/>
              <a:gd name="connsiteX37" fmla="*/ 43350 w 1918918"/>
              <a:gd name="connsiteY37" fmla="*/ 418508 h 831447"/>
              <a:gd name="connsiteX38" fmla="*/ 2868 w 1918918"/>
              <a:gd name="connsiteY38" fmla="*/ 354212 h 831447"/>
              <a:gd name="connsiteX39" fmla="*/ 83830 w 1918918"/>
              <a:gd name="connsiteY39" fmla="*/ 351830 h 831447"/>
              <a:gd name="connsiteX40" fmla="*/ 152888 w 1918918"/>
              <a:gd name="connsiteY40" fmla="*/ 368500 h 831447"/>
              <a:gd name="connsiteX41" fmla="*/ 269568 w 1918918"/>
              <a:gd name="connsiteY41" fmla="*/ 380405 h 831447"/>
              <a:gd name="connsiteX42" fmla="*/ 369581 w 1918918"/>
              <a:gd name="connsiteY42" fmla="*/ 385168 h 831447"/>
              <a:gd name="connsiteX43" fmla="*/ 652950 w 1918918"/>
              <a:gd name="connsiteY43" fmla="*/ 380406 h 831447"/>
              <a:gd name="connsiteX44" fmla="*/ 1043474 w 1918918"/>
              <a:gd name="connsiteY44" fmla="*/ 375644 h 831447"/>
              <a:gd name="connsiteX45" fmla="*/ 1345893 w 1918918"/>
              <a:gd name="connsiteY45" fmla="*/ 378025 h 831447"/>
              <a:gd name="connsiteX46" fmla="*/ 1467337 w 1918918"/>
              <a:gd name="connsiteY46" fmla="*/ 370881 h 831447"/>
              <a:gd name="connsiteX47" fmla="*/ 1531630 w 1918918"/>
              <a:gd name="connsiteY47" fmla="*/ 294682 h 831447"/>
              <a:gd name="connsiteX48" fmla="*/ 1557824 w 1918918"/>
              <a:gd name="connsiteY48" fmla="*/ 230388 h 831447"/>
              <a:gd name="connsiteX49" fmla="*/ 1581637 w 1918918"/>
              <a:gd name="connsiteY49" fmla="*/ 173237 h 831447"/>
              <a:gd name="connsiteX50" fmla="*/ 1595924 w 1918918"/>
              <a:gd name="connsiteY50" fmla="*/ 113706 h 831447"/>
              <a:gd name="connsiteX51" fmla="*/ 1591162 w 1918918"/>
              <a:gd name="connsiteY51" fmla="*/ 85131 h 831447"/>
              <a:gd name="connsiteX52" fmla="*/ 1562587 w 1918918"/>
              <a:gd name="connsiteY52" fmla="*/ 63700 h 831447"/>
              <a:gd name="connsiteX53" fmla="*/ 1534013 w 1918918"/>
              <a:gd name="connsiteY53" fmla="*/ 35124 h 831447"/>
              <a:gd name="connsiteX54" fmla="*/ 1541155 w 1918918"/>
              <a:gd name="connsiteY54" fmla="*/ 4168 h 831447"/>
              <a:gd name="connsiteX55" fmla="*/ 1567349 w 1918918"/>
              <a:gd name="connsiteY55" fmla="*/ 1787 h 831447"/>
              <a:gd name="connsiteX56" fmla="*/ 1600687 w 1918918"/>
              <a:gd name="connsiteY56" fmla="*/ 13693 h 831447"/>
              <a:gd name="connsiteX57" fmla="*/ 1643549 w 1918918"/>
              <a:gd name="connsiteY57" fmla="*/ 27981 h 831447"/>
              <a:gd name="connsiteX58" fmla="*/ 1688793 w 1918918"/>
              <a:gd name="connsiteY58" fmla="*/ 32743 h 831447"/>
              <a:gd name="connsiteX59" fmla="*/ 1717368 w 1918918"/>
              <a:gd name="connsiteY59" fmla="*/ 42268 h 831447"/>
              <a:gd name="connsiteX60" fmla="*/ 1731656 w 1918918"/>
              <a:gd name="connsiteY60" fmla="*/ 61319 h 831447"/>
              <a:gd name="connsiteX61" fmla="*/ 1698318 w 1918918"/>
              <a:gd name="connsiteY61" fmla="*/ 87512 h 831447"/>
              <a:gd name="connsiteX62" fmla="*/ 1664981 w 1918918"/>
              <a:gd name="connsiteY62" fmla="*/ 120851 h 831447"/>
              <a:gd name="connsiteX63" fmla="*/ 1645930 w 1918918"/>
              <a:gd name="connsiteY63" fmla="*/ 154187 h 831447"/>
              <a:gd name="connsiteX64" fmla="*/ 1631643 w 1918918"/>
              <a:gd name="connsiteY64" fmla="*/ 199431 h 831447"/>
              <a:gd name="connsiteX65" fmla="*/ 1626882 w 1918918"/>
              <a:gd name="connsiteY65" fmla="*/ 263725 h 831447"/>
              <a:gd name="connsiteX66" fmla="*/ 1629262 w 1918918"/>
              <a:gd name="connsiteY66" fmla="*/ 332781 h 831447"/>
              <a:gd name="connsiteX67" fmla="*/ 1657837 w 1918918"/>
              <a:gd name="connsiteY67" fmla="*/ 363737 h 831447"/>
              <a:gd name="connsiteX68" fmla="*/ 1738799 w 1918918"/>
              <a:gd name="connsiteY68" fmla="*/ 368500 h 831447"/>
              <a:gd name="connsiteX69" fmla="*/ 1829285 w 1918918"/>
              <a:gd name="connsiteY69" fmla="*/ 344688 h 831447"/>
              <a:gd name="connsiteX70" fmla="*/ 1862624 w 1918918"/>
              <a:gd name="connsiteY70" fmla="*/ 308968 h 831447"/>
              <a:gd name="connsiteX0" fmla="*/ 1915012 w 1915012"/>
              <a:gd name="connsiteY0" fmla="*/ 289917 h 831447"/>
              <a:gd name="connsiteX1" fmla="*/ 1650693 w 1915012"/>
              <a:gd name="connsiteY1" fmla="*/ 456606 h 831447"/>
              <a:gd name="connsiteX2" fmla="*/ 1653074 w 1915012"/>
              <a:gd name="connsiteY2" fmla="*/ 518518 h 831447"/>
              <a:gd name="connsiteX3" fmla="*/ 1676887 w 1915012"/>
              <a:gd name="connsiteY3" fmla="*/ 568524 h 831447"/>
              <a:gd name="connsiteX4" fmla="*/ 1707843 w 1915012"/>
              <a:gd name="connsiteY4" fmla="*/ 613769 h 831447"/>
              <a:gd name="connsiteX5" fmla="*/ 1738799 w 1915012"/>
              <a:gd name="connsiteY5" fmla="*/ 651869 h 831447"/>
              <a:gd name="connsiteX6" fmla="*/ 1774519 w 1915012"/>
              <a:gd name="connsiteY6" fmla="*/ 668538 h 831447"/>
              <a:gd name="connsiteX7" fmla="*/ 1822144 w 1915012"/>
              <a:gd name="connsiteY7" fmla="*/ 678061 h 831447"/>
              <a:gd name="connsiteX8" fmla="*/ 1860243 w 1915012"/>
              <a:gd name="connsiteY8" fmla="*/ 670918 h 831447"/>
              <a:gd name="connsiteX9" fmla="*/ 1862624 w 1915012"/>
              <a:gd name="connsiteY9" fmla="*/ 706638 h 831447"/>
              <a:gd name="connsiteX10" fmla="*/ 1834049 w 1915012"/>
              <a:gd name="connsiteY10" fmla="*/ 720925 h 831447"/>
              <a:gd name="connsiteX11" fmla="*/ 1803093 w 1915012"/>
              <a:gd name="connsiteY11" fmla="*/ 732831 h 831447"/>
              <a:gd name="connsiteX12" fmla="*/ 1769756 w 1915012"/>
              <a:gd name="connsiteY12" fmla="*/ 763788 h 831447"/>
              <a:gd name="connsiteX13" fmla="*/ 1755468 w 1915012"/>
              <a:gd name="connsiteY13" fmla="*/ 792364 h 831447"/>
              <a:gd name="connsiteX14" fmla="*/ 1741182 w 1915012"/>
              <a:gd name="connsiteY14" fmla="*/ 816176 h 831447"/>
              <a:gd name="connsiteX15" fmla="*/ 1710223 w 1915012"/>
              <a:gd name="connsiteY15" fmla="*/ 830462 h 831447"/>
              <a:gd name="connsiteX16" fmla="*/ 1698318 w 1915012"/>
              <a:gd name="connsiteY16" fmla="*/ 789982 h 831447"/>
              <a:gd name="connsiteX17" fmla="*/ 1707844 w 1915012"/>
              <a:gd name="connsiteY17" fmla="*/ 735213 h 831447"/>
              <a:gd name="connsiteX18" fmla="*/ 1688793 w 1915012"/>
              <a:gd name="connsiteY18" fmla="*/ 689968 h 831447"/>
              <a:gd name="connsiteX19" fmla="*/ 1648312 w 1915012"/>
              <a:gd name="connsiteY19" fmla="*/ 637580 h 831447"/>
              <a:gd name="connsiteX20" fmla="*/ 1614975 w 1915012"/>
              <a:gd name="connsiteY20" fmla="*/ 580430 h 831447"/>
              <a:gd name="connsiteX21" fmla="*/ 1579256 w 1915012"/>
              <a:gd name="connsiteY21" fmla="*/ 530424 h 831447"/>
              <a:gd name="connsiteX22" fmla="*/ 1536394 w 1915012"/>
              <a:gd name="connsiteY22" fmla="*/ 485181 h 831447"/>
              <a:gd name="connsiteX23" fmla="*/ 1469718 w 1915012"/>
              <a:gd name="connsiteY23" fmla="*/ 468512 h 831447"/>
              <a:gd name="connsiteX24" fmla="*/ 1231593 w 1915012"/>
              <a:gd name="connsiteY24" fmla="*/ 466131 h 831447"/>
              <a:gd name="connsiteX25" fmla="*/ 1031568 w 1915012"/>
              <a:gd name="connsiteY25" fmla="*/ 456606 h 831447"/>
              <a:gd name="connsiteX26" fmla="*/ 750581 w 1915012"/>
              <a:gd name="connsiteY26" fmla="*/ 451843 h 831447"/>
              <a:gd name="connsiteX27" fmla="*/ 500550 w 1915012"/>
              <a:gd name="connsiteY27" fmla="*/ 458987 h 831447"/>
              <a:gd name="connsiteX28" fmla="*/ 348149 w 1915012"/>
              <a:gd name="connsiteY28" fmla="*/ 478037 h 831447"/>
              <a:gd name="connsiteX29" fmla="*/ 250518 w 1915012"/>
              <a:gd name="connsiteY29" fmla="*/ 508993 h 831447"/>
              <a:gd name="connsiteX30" fmla="*/ 186224 w 1915012"/>
              <a:gd name="connsiteY30" fmla="*/ 542331 h 831447"/>
              <a:gd name="connsiteX31" fmla="*/ 129073 w 1915012"/>
              <a:gd name="connsiteY31" fmla="*/ 573288 h 831447"/>
              <a:gd name="connsiteX32" fmla="*/ 86213 w 1915012"/>
              <a:gd name="connsiteY32" fmla="*/ 601862 h 831447"/>
              <a:gd name="connsiteX33" fmla="*/ 12393 w 1915012"/>
              <a:gd name="connsiteY33" fmla="*/ 628056 h 831447"/>
              <a:gd name="connsiteX34" fmla="*/ 33824 w 1915012"/>
              <a:gd name="connsiteY34" fmla="*/ 566143 h 831447"/>
              <a:gd name="connsiteX35" fmla="*/ 487 w 1915012"/>
              <a:gd name="connsiteY35" fmla="*/ 520899 h 831447"/>
              <a:gd name="connsiteX36" fmla="*/ 43350 w 1915012"/>
              <a:gd name="connsiteY36" fmla="*/ 418508 h 831447"/>
              <a:gd name="connsiteX37" fmla="*/ 2868 w 1915012"/>
              <a:gd name="connsiteY37" fmla="*/ 354212 h 831447"/>
              <a:gd name="connsiteX38" fmla="*/ 83830 w 1915012"/>
              <a:gd name="connsiteY38" fmla="*/ 351830 h 831447"/>
              <a:gd name="connsiteX39" fmla="*/ 152888 w 1915012"/>
              <a:gd name="connsiteY39" fmla="*/ 368500 h 831447"/>
              <a:gd name="connsiteX40" fmla="*/ 269568 w 1915012"/>
              <a:gd name="connsiteY40" fmla="*/ 380405 h 831447"/>
              <a:gd name="connsiteX41" fmla="*/ 369581 w 1915012"/>
              <a:gd name="connsiteY41" fmla="*/ 385168 h 831447"/>
              <a:gd name="connsiteX42" fmla="*/ 652950 w 1915012"/>
              <a:gd name="connsiteY42" fmla="*/ 380406 h 831447"/>
              <a:gd name="connsiteX43" fmla="*/ 1043474 w 1915012"/>
              <a:gd name="connsiteY43" fmla="*/ 375644 h 831447"/>
              <a:gd name="connsiteX44" fmla="*/ 1345893 w 1915012"/>
              <a:gd name="connsiteY44" fmla="*/ 378025 h 831447"/>
              <a:gd name="connsiteX45" fmla="*/ 1467337 w 1915012"/>
              <a:gd name="connsiteY45" fmla="*/ 370881 h 831447"/>
              <a:gd name="connsiteX46" fmla="*/ 1531630 w 1915012"/>
              <a:gd name="connsiteY46" fmla="*/ 294682 h 831447"/>
              <a:gd name="connsiteX47" fmla="*/ 1557824 w 1915012"/>
              <a:gd name="connsiteY47" fmla="*/ 230388 h 831447"/>
              <a:gd name="connsiteX48" fmla="*/ 1581637 w 1915012"/>
              <a:gd name="connsiteY48" fmla="*/ 173237 h 831447"/>
              <a:gd name="connsiteX49" fmla="*/ 1595924 w 1915012"/>
              <a:gd name="connsiteY49" fmla="*/ 113706 h 831447"/>
              <a:gd name="connsiteX50" fmla="*/ 1591162 w 1915012"/>
              <a:gd name="connsiteY50" fmla="*/ 85131 h 831447"/>
              <a:gd name="connsiteX51" fmla="*/ 1562587 w 1915012"/>
              <a:gd name="connsiteY51" fmla="*/ 63700 h 831447"/>
              <a:gd name="connsiteX52" fmla="*/ 1534013 w 1915012"/>
              <a:gd name="connsiteY52" fmla="*/ 35124 h 831447"/>
              <a:gd name="connsiteX53" fmla="*/ 1541155 w 1915012"/>
              <a:gd name="connsiteY53" fmla="*/ 4168 h 831447"/>
              <a:gd name="connsiteX54" fmla="*/ 1567349 w 1915012"/>
              <a:gd name="connsiteY54" fmla="*/ 1787 h 831447"/>
              <a:gd name="connsiteX55" fmla="*/ 1600687 w 1915012"/>
              <a:gd name="connsiteY55" fmla="*/ 13693 h 831447"/>
              <a:gd name="connsiteX56" fmla="*/ 1643549 w 1915012"/>
              <a:gd name="connsiteY56" fmla="*/ 27981 h 831447"/>
              <a:gd name="connsiteX57" fmla="*/ 1688793 w 1915012"/>
              <a:gd name="connsiteY57" fmla="*/ 32743 h 831447"/>
              <a:gd name="connsiteX58" fmla="*/ 1717368 w 1915012"/>
              <a:gd name="connsiteY58" fmla="*/ 42268 h 831447"/>
              <a:gd name="connsiteX59" fmla="*/ 1731656 w 1915012"/>
              <a:gd name="connsiteY59" fmla="*/ 61319 h 831447"/>
              <a:gd name="connsiteX60" fmla="*/ 1698318 w 1915012"/>
              <a:gd name="connsiteY60" fmla="*/ 87512 h 831447"/>
              <a:gd name="connsiteX61" fmla="*/ 1664981 w 1915012"/>
              <a:gd name="connsiteY61" fmla="*/ 120851 h 831447"/>
              <a:gd name="connsiteX62" fmla="*/ 1645930 w 1915012"/>
              <a:gd name="connsiteY62" fmla="*/ 154187 h 831447"/>
              <a:gd name="connsiteX63" fmla="*/ 1631643 w 1915012"/>
              <a:gd name="connsiteY63" fmla="*/ 199431 h 831447"/>
              <a:gd name="connsiteX64" fmla="*/ 1626882 w 1915012"/>
              <a:gd name="connsiteY64" fmla="*/ 263725 h 831447"/>
              <a:gd name="connsiteX65" fmla="*/ 1629262 w 1915012"/>
              <a:gd name="connsiteY65" fmla="*/ 332781 h 831447"/>
              <a:gd name="connsiteX66" fmla="*/ 1657837 w 1915012"/>
              <a:gd name="connsiteY66" fmla="*/ 363737 h 831447"/>
              <a:gd name="connsiteX67" fmla="*/ 1738799 w 1915012"/>
              <a:gd name="connsiteY67" fmla="*/ 368500 h 831447"/>
              <a:gd name="connsiteX68" fmla="*/ 1829285 w 1915012"/>
              <a:gd name="connsiteY68" fmla="*/ 344688 h 831447"/>
              <a:gd name="connsiteX69" fmla="*/ 1862624 w 1915012"/>
              <a:gd name="connsiteY69" fmla="*/ 308968 h 831447"/>
              <a:gd name="connsiteX0" fmla="*/ 1650693 w 1868721"/>
              <a:gd name="connsiteY0" fmla="*/ 456606 h 831447"/>
              <a:gd name="connsiteX1" fmla="*/ 1653074 w 1868721"/>
              <a:gd name="connsiteY1" fmla="*/ 518518 h 831447"/>
              <a:gd name="connsiteX2" fmla="*/ 1676887 w 1868721"/>
              <a:gd name="connsiteY2" fmla="*/ 568524 h 831447"/>
              <a:gd name="connsiteX3" fmla="*/ 1707843 w 1868721"/>
              <a:gd name="connsiteY3" fmla="*/ 613769 h 831447"/>
              <a:gd name="connsiteX4" fmla="*/ 1738799 w 1868721"/>
              <a:gd name="connsiteY4" fmla="*/ 651869 h 831447"/>
              <a:gd name="connsiteX5" fmla="*/ 1774519 w 1868721"/>
              <a:gd name="connsiteY5" fmla="*/ 668538 h 831447"/>
              <a:gd name="connsiteX6" fmla="*/ 1822144 w 1868721"/>
              <a:gd name="connsiteY6" fmla="*/ 678061 h 831447"/>
              <a:gd name="connsiteX7" fmla="*/ 1860243 w 1868721"/>
              <a:gd name="connsiteY7" fmla="*/ 670918 h 831447"/>
              <a:gd name="connsiteX8" fmla="*/ 1862624 w 1868721"/>
              <a:gd name="connsiteY8" fmla="*/ 706638 h 831447"/>
              <a:gd name="connsiteX9" fmla="*/ 1834049 w 1868721"/>
              <a:gd name="connsiteY9" fmla="*/ 720925 h 831447"/>
              <a:gd name="connsiteX10" fmla="*/ 1803093 w 1868721"/>
              <a:gd name="connsiteY10" fmla="*/ 732831 h 831447"/>
              <a:gd name="connsiteX11" fmla="*/ 1769756 w 1868721"/>
              <a:gd name="connsiteY11" fmla="*/ 763788 h 831447"/>
              <a:gd name="connsiteX12" fmla="*/ 1755468 w 1868721"/>
              <a:gd name="connsiteY12" fmla="*/ 792364 h 831447"/>
              <a:gd name="connsiteX13" fmla="*/ 1741182 w 1868721"/>
              <a:gd name="connsiteY13" fmla="*/ 816176 h 831447"/>
              <a:gd name="connsiteX14" fmla="*/ 1710223 w 1868721"/>
              <a:gd name="connsiteY14" fmla="*/ 830462 h 831447"/>
              <a:gd name="connsiteX15" fmla="*/ 1698318 w 1868721"/>
              <a:gd name="connsiteY15" fmla="*/ 789982 h 831447"/>
              <a:gd name="connsiteX16" fmla="*/ 1707844 w 1868721"/>
              <a:gd name="connsiteY16" fmla="*/ 735213 h 831447"/>
              <a:gd name="connsiteX17" fmla="*/ 1688793 w 1868721"/>
              <a:gd name="connsiteY17" fmla="*/ 689968 h 831447"/>
              <a:gd name="connsiteX18" fmla="*/ 1648312 w 1868721"/>
              <a:gd name="connsiteY18" fmla="*/ 637580 h 831447"/>
              <a:gd name="connsiteX19" fmla="*/ 1614975 w 1868721"/>
              <a:gd name="connsiteY19" fmla="*/ 580430 h 831447"/>
              <a:gd name="connsiteX20" fmla="*/ 1579256 w 1868721"/>
              <a:gd name="connsiteY20" fmla="*/ 530424 h 831447"/>
              <a:gd name="connsiteX21" fmla="*/ 1536394 w 1868721"/>
              <a:gd name="connsiteY21" fmla="*/ 485181 h 831447"/>
              <a:gd name="connsiteX22" fmla="*/ 1469718 w 1868721"/>
              <a:gd name="connsiteY22" fmla="*/ 468512 h 831447"/>
              <a:gd name="connsiteX23" fmla="*/ 1231593 w 1868721"/>
              <a:gd name="connsiteY23" fmla="*/ 466131 h 831447"/>
              <a:gd name="connsiteX24" fmla="*/ 1031568 w 1868721"/>
              <a:gd name="connsiteY24" fmla="*/ 456606 h 831447"/>
              <a:gd name="connsiteX25" fmla="*/ 750581 w 1868721"/>
              <a:gd name="connsiteY25" fmla="*/ 451843 h 831447"/>
              <a:gd name="connsiteX26" fmla="*/ 500550 w 1868721"/>
              <a:gd name="connsiteY26" fmla="*/ 458987 h 831447"/>
              <a:gd name="connsiteX27" fmla="*/ 348149 w 1868721"/>
              <a:gd name="connsiteY27" fmla="*/ 478037 h 831447"/>
              <a:gd name="connsiteX28" fmla="*/ 250518 w 1868721"/>
              <a:gd name="connsiteY28" fmla="*/ 508993 h 831447"/>
              <a:gd name="connsiteX29" fmla="*/ 186224 w 1868721"/>
              <a:gd name="connsiteY29" fmla="*/ 542331 h 831447"/>
              <a:gd name="connsiteX30" fmla="*/ 129073 w 1868721"/>
              <a:gd name="connsiteY30" fmla="*/ 573288 h 831447"/>
              <a:gd name="connsiteX31" fmla="*/ 86213 w 1868721"/>
              <a:gd name="connsiteY31" fmla="*/ 601862 h 831447"/>
              <a:gd name="connsiteX32" fmla="*/ 12393 w 1868721"/>
              <a:gd name="connsiteY32" fmla="*/ 628056 h 831447"/>
              <a:gd name="connsiteX33" fmla="*/ 33824 w 1868721"/>
              <a:gd name="connsiteY33" fmla="*/ 566143 h 831447"/>
              <a:gd name="connsiteX34" fmla="*/ 487 w 1868721"/>
              <a:gd name="connsiteY34" fmla="*/ 520899 h 831447"/>
              <a:gd name="connsiteX35" fmla="*/ 43350 w 1868721"/>
              <a:gd name="connsiteY35" fmla="*/ 418508 h 831447"/>
              <a:gd name="connsiteX36" fmla="*/ 2868 w 1868721"/>
              <a:gd name="connsiteY36" fmla="*/ 354212 h 831447"/>
              <a:gd name="connsiteX37" fmla="*/ 83830 w 1868721"/>
              <a:gd name="connsiteY37" fmla="*/ 351830 h 831447"/>
              <a:gd name="connsiteX38" fmla="*/ 152888 w 1868721"/>
              <a:gd name="connsiteY38" fmla="*/ 368500 h 831447"/>
              <a:gd name="connsiteX39" fmla="*/ 269568 w 1868721"/>
              <a:gd name="connsiteY39" fmla="*/ 380405 h 831447"/>
              <a:gd name="connsiteX40" fmla="*/ 369581 w 1868721"/>
              <a:gd name="connsiteY40" fmla="*/ 385168 h 831447"/>
              <a:gd name="connsiteX41" fmla="*/ 652950 w 1868721"/>
              <a:gd name="connsiteY41" fmla="*/ 380406 h 831447"/>
              <a:gd name="connsiteX42" fmla="*/ 1043474 w 1868721"/>
              <a:gd name="connsiteY42" fmla="*/ 375644 h 831447"/>
              <a:gd name="connsiteX43" fmla="*/ 1345893 w 1868721"/>
              <a:gd name="connsiteY43" fmla="*/ 378025 h 831447"/>
              <a:gd name="connsiteX44" fmla="*/ 1467337 w 1868721"/>
              <a:gd name="connsiteY44" fmla="*/ 370881 h 831447"/>
              <a:gd name="connsiteX45" fmla="*/ 1531630 w 1868721"/>
              <a:gd name="connsiteY45" fmla="*/ 294682 h 831447"/>
              <a:gd name="connsiteX46" fmla="*/ 1557824 w 1868721"/>
              <a:gd name="connsiteY46" fmla="*/ 230388 h 831447"/>
              <a:gd name="connsiteX47" fmla="*/ 1581637 w 1868721"/>
              <a:gd name="connsiteY47" fmla="*/ 173237 h 831447"/>
              <a:gd name="connsiteX48" fmla="*/ 1595924 w 1868721"/>
              <a:gd name="connsiteY48" fmla="*/ 113706 h 831447"/>
              <a:gd name="connsiteX49" fmla="*/ 1591162 w 1868721"/>
              <a:gd name="connsiteY49" fmla="*/ 85131 h 831447"/>
              <a:gd name="connsiteX50" fmla="*/ 1562587 w 1868721"/>
              <a:gd name="connsiteY50" fmla="*/ 63700 h 831447"/>
              <a:gd name="connsiteX51" fmla="*/ 1534013 w 1868721"/>
              <a:gd name="connsiteY51" fmla="*/ 35124 h 831447"/>
              <a:gd name="connsiteX52" fmla="*/ 1541155 w 1868721"/>
              <a:gd name="connsiteY52" fmla="*/ 4168 h 831447"/>
              <a:gd name="connsiteX53" fmla="*/ 1567349 w 1868721"/>
              <a:gd name="connsiteY53" fmla="*/ 1787 h 831447"/>
              <a:gd name="connsiteX54" fmla="*/ 1600687 w 1868721"/>
              <a:gd name="connsiteY54" fmla="*/ 13693 h 831447"/>
              <a:gd name="connsiteX55" fmla="*/ 1643549 w 1868721"/>
              <a:gd name="connsiteY55" fmla="*/ 27981 h 831447"/>
              <a:gd name="connsiteX56" fmla="*/ 1688793 w 1868721"/>
              <a:gd name="connsiteY56" fmla="*/ 32743 h 831447"/>
              <a:gd name="connsiteX57" fmla="*/ 1717368 w 1868721"/>
              <a:gd name="connsiteY57" fmla="*/ 42268 h 831447"/>
              <a:gd name="connsiteX58" fmla="*/ 1731656 w 1868721"/>
              <a:gd name="connsiteY58" fmla="*/ 61319 h 831447"/>
              <a:gd name="connsiteX59" fmla="*/ 1698318 w 1868721"/>
              <a:gd name="connsiteY59" fmla="*/ 87512 h 831447"/>
              <a:gd name="connsiteX60" fmla="*/ 1664981 w 1868721"/>
              <a:gd name="connsiteY60" fmla="*/ 120851 h 831447"/>
              <a:gd name="connsiteX61" fmla="*/ 1645930 w 1868721"/>
              <a:gd name="connsiteY61" fmla="*/ 154187 h 831447"/>
              <a:gd name="connsiteX62" fmla="*/ 1631643 w 1868721"/>
              <a:gd name="connsiteY62" fmla="*/ 199431 h 831447"/>
              <a:gd name="connsiteX63" fmla="*/ 1626882 w 1868721"/>
              <a:gd name="connsiteY63" fmla="*/ 263725 h 831447"/>
              <a:gd name="connsiteX64" fmla="*/ 1629262 w 1868721"/>
              <a:gd name="connsiteY64" fmla="*/ 332781 h 831447"/>
              <a:gd name="connsiteX65" fmla="*/ 1657837 w 1868721"/>
              <a:gd name="connsiteY65" fmla="*/ 363737 h 831447"/>
              <a:gd name="connsiteX66" fmla="*/ 1738799 w 1868721"/>
              <a:gd name="connsiteY66" fmla="*/ 368500 h 831447"/>
              <a:gd name="connsiteX67" fmla="*/ 1829285 w 1868721"/>
              <a:gd name="connsiteY67" fmla="*/ 344688 h 831447"/>
              <a:gd name="connsiteX68" fmla="*/ 1862624 w 1868721"/>
              <a:gd name="connsiteY68" fmla="*/ 308968 h 831447"/>
              <a:gd name="connsiteX0" fmla="*/ 1650693 w 1868721"/>
              <a:gd name="connsiteY0" fmla="*/ 456606 h 831447"/>
              <a:gd name="connsiteX1" fmla="*/ 1653074 w 1868721"/>
              <a:gd name="connsiteY1" fmla="*/ 518518 h 831447"/>
              <a:gd name="connsiteX2" fmla="*/ 1676887 w 1868721"/>
              <a:gd name="connsiteY2" fmla="*/ 568524 h 831447"/>
              <a:gd name="connsiteX3" fmla="*/ 1707843 w 1868721"/>
              <a:gd name="connsiteY3" fmla="*/ 613769 h 831447"/>
              <a:gd name="connsiteX4" fmla="*/ 1738799 w 1868721"/>
              <a:gd name="connsiteY4" fmla="*/ 651869 h 831447"/>
              <a:gd name="connsiteX5" fmla="*/ 1774519 w 1868721"/>
              <a:gd name="connsiteY5" fmla="*/ 668538 h 831447"/>
              <a:gd name="connsiteX6" fmla="*/ 1822144 w 1868721"/>
              <a:gd name="connsiteY6" fmla="*/ 678061 h 831447"/>
              <a:gd name="connsiteX7" fmla="*/ 1860243 w 1868721"/>
              <a:gd name="connsiteY7" fmla="*/ 670918 h 831447"/>
              <a:gd name="connsiteX8" fmla="*/ 1862624 w 1868721"/>
              <a:gd name="connsiteY8" fmla="*/ 706638 h 831447"/>
              <a:gd name="connsiteX9" fmla="*/ 1834049 w 1868721"/>
              <a:gd name="connsiteY9" fmla="*/ 720925 h 831447"/>
              <a:gd name="connsiteX10" fmla="*/ 1803093 w 1868721"/>
              <a:gd name="connsiteY10" fmla="*/ 732831 h 831447"/>
              <a:gd name="connsiteX11" fmla="*/ 1769756 w 1868721"/>
              <a:gd name="connsiteY11" fmla="*/ 763788 h 831447"/>
              <a:gd name="connsiteX12" fmla="*/ 1755468 w 1868721"/>
              <a:gd name="connsiteY12" fmla="*/ 792364 h 831447"/>
              <a:gd name="connsiteX13" fmla="*/ 1741182 w 1868721"/>
              <a:gd name="connsiteY13" fmla="*/ 816176 h 831447"/>
              <a:gd name="connsiteX14" fmla="*/ 1710223 w 1868721"/>
              <a:gd name="connsiteY14" fmla="*/ 830462 h 831447"/>
              <a:gd name="connsiteX15" fmla="*/ 1698318 w 1868721"/>
              <a:gd name="connsiteY15" fmla="*/ 789982 h 831447"/>
              <a:gd name="connsiteX16" fmla="*/ 1707844 w 1868721"/>
              <a:gd name="connsiteY16" fmla="*/ 735213 h 831447"/>
              <a:gd name="connsiteX17" fmla="*/ 1688793 w 1868721"/>
              <a:gd name="connsiteY17" fmla="*/ 689968 h 831447"/>
              <a:gd name="connsiteX18" fmla="*/ 1648312 w 1868721"/>
              <a:gd name="connsiteY18" fmla="*/ 637580 h 831447"/>
              <a:gd name="connsiteX19" fmla="*/ 1614975 w 1868721"/>
              <a:gd name="connsiteY19" fmla="*/ 580430 h 831447"/>
              <a:gd name="connsiteX20" fmla="*/ 1579256 w 1868721"/>
              <a:gd name="connsiteY20" fmla="*/ 530424 h 831447"/>
              <a:gd name="connsiteX21" fmla="*/ 1536394 w 1868721"/>
              <a:gd name="connsiteY21" fmla="*/ 485181 h 831447"/>
              <a:gd name="connsiteX22" fmla="*/ 1469718 w 1868721"/>
              <a:gd name="connsiteY22" fmla="*/ 468512 h 831447"/>
              <a:gd name="connsiteX23" fmla="*/ 1231593 w 1868721"/>
              <a:gd name="connsiteY23" fmla="*/ 466131 h 831447"/>
              <a:gd name="connsiteX24" fmla="*/ 1031568 w 1868721"/>
              <a:gd name="connsiteY24" fmla="*/ 456606 h 831447"/>
              <a:gd name="connsiteX25" fmla="*/ 750581 w 1868721"/>
              <a:gd name="connsiteY25" fmla="*/ 451843 h 831447"/>
              <a:gd name="connsiteX26" fmla="*/ 500550 w 1868721"/>
              <a:gd name="connsiteY26" fmla="*/ 458987 h 831447"/>
              <a:gd name="connsiteX27" fmla="*/ 348149 w 1868721"/>
              <a:gd name="connsiteY27" fmla="*/ 478037 h 831447"/>
              <a:gd name="connsiteX28" fmla="*/ 250518 w 1868721"/>
              <a:gd name="connsiteY28" fmla="*/ 508993 h 831447"/>
              <a:gd name="connsiteX29" fmla="*/ 186224 w 1868721"/>
              <a:gd name="connsiteY29" fmla="*/ 542331 h 831447"/>
              <a:gd name="connsiteX30" fmla="*/ 129073 w 1868721"/>
              <a:gd name="connsiteY30" fmla="*/ 573288 h 831447"/>
              <a:gd name="connsiteX31" fmla="*/ 86213 w 1868721"/>
              <a:gd name="connsiteY31" fmla="*/ 601862 h 831447"/>
              <a:gd name="connsiteX32" fmla="*/ 12393 w 1868721"/>
              <a:gd name="connsiteY32" fmla="*/ 628056 h 831447"/>
              <a:gd name="connsiteX33" fmla="*/ 33824 w 1868721"/>
              <a:gd name="connsiteY33" fmla="*/ 566143 h 831447"/>
              <a:gd name="connsiteX34" fmla="*/ 487 w 1868721"/>
              <a:gd name="connsiteY34" fmla="*/ 520899 h 831447"/>
              <a:gd name="connsiteX35" fmla="*/ 43350 w 1868721"/>
              <a:gd name="connsiteY35" fmla="*/ 418508 h 831447"/>
              <a:gd name="connsiteX36" fmla="*/ 2868 w 1868721"/>
              <a:gd name="connsiteY36" fmla="*/ 354212 h 831447"/>
              <a:gd name="connsiteX37" fmla="*/ 83830 w 1868721"/>
              <a:gd name="connsiteY37" fmla="*/ 351830 h 831447"/>
              <a:gd name="connsiteX38" fmla="*/ 152888 w 1868721"/>
              <a:gd name="connsiteY38" fmla="*/ 368500 h 831447"/>
              <a:gd name="connsiteX39" fmla="*/ 269568 w 1868721"/>
              <a:gd name="connsiteY39" fmla="*/ 380405 h 831447"/>
              <a:gd name="connsiteX40" fmla="*/ 369581 w 1868721"/>
              <a:gd name="connsiteY40" fmla="*/ 385168 h 831447"/>
              <a:gd name="connsiteX41" fmla="*/ 652950 w 1868721"/>
              <a:gd name="connsiteY41" fmla="*/ 380406 h 831447"/>
              <a:gd name="connsiteX42" fmla="*/ 1043474 w 1868721"/>
              <a:gd name="connsiteY42" fmla="*/ 375644 h 831447"/>
              <a:gd name="connsiteX43" fmla="*/ 1345893 w 1868721"/>
              <a:gd name="connsiteY43" fmla="*/ 378025 h 831447"/>
              <a:gd name="connsiteX44" fmla="*/ 1467337 w 1868721"/>
              <a:gd name="connsiteY44" fmla="*/ 370881 h 831447"/>
              <a:gd name="connsiteX45" fmla="*/ 1531630 w 1868721"/>
              <a:gd name="connsiteY45" fmla="*/ 294682 h 831447"/>
              <a:gd name="connsiteX46" fmla="*/ 1557824 w 1868721"/>
              <a:gd name="connsiteY46" fmla="*/ 230388 h 831447"/>
              <a:gd name="connsiteX47" fmla="*/ 1581637 w 1868721"/>
              <a:gd name="connsiteY47" fmla="*/ 173237 h 831447"/>
              <a:gd name="connsiteX48" fmla="*/ 1595924 w 1868721"/>
              <a:gd name="connsiteY48" fmla="*/ 113706 h 831447"/>
              <a:gd name="connsiteX49" fmla="*/ 1591162 w 1868721"/>
              <a:gd name="connsiteY49" fmla="*/ 85131 h 831447"/>
              <a:gd name="connsiteX50" fmla="*/ 1562587 w 1868721"/>
              <a:gd name="connsiteY50" fmla="*/ 63700 h 831447"/>
              <a:gd name="connsiteX51" fmla="*/ 1534013 w 1868721"/>
              <a:gd name="connsiteY51" fmla="*/ 35124 h 831447"/>
              <a:gd name="connsiteX52" fmla="*/ 1541155 w 1868721"/>
              <a:gd name="connsiteY52" fmla="*/ 4168 h 831447"/>
              <a:gd name="connsiteX53" fmla="*/ 1567349 w 1868721"/>
              <a:gd name="connsiteY53" fmla="*/ 1787 h 831447"/>
              <a:gd name="connsiteX54" fmla="*/ 1600687 w 1868721"/>
              <a:gd name="connsiteY54" fmla="*/ 13693 h 831447"/>
              <a:gd name="connsiteX55" fmla="*/ 1643549 w 1868721"/>
              <a:gd name="connsiteY55" fmla="*/ 27981 h 831447"/>
              <a:gd name="connsiteX56" fmla="*/ 1688793 w 1868721"/>
              <a:gd name="connsiteY56" fmla="*/ 32743 h 831447"/>
              <a:gd name="connsiteX57" fmla="*/ 1717368 w 1868721"/>
              <a:gd name="connsiteY57" fmla="*/ 42268 h 831447"/>
              <a:gd name="connsiteX58" fmla="*/ 1731656 w 1868721"/>
              <a:gd name="connsiteY58" fmla="*/ 61319 h 831447"/>
              <a:gd name="connsiteX59" fmla="*/ 1698318 w 1868721"/>
              <a:gd name="connsiteY59" fmla="*/ 87512 h 831447"/>
              <a:gd name="connsiteX60" fmla="*/ 1664981 w 1868721"/>
              <a:gd name="connsiteY60" fmla="*/ 120851 h 831447"/>
              <a:gd name="connsiteX61" fmla="*/ 1645930 w 1868721"/>
              <a:gd name="connsiteY61" fmla="*/ 154187 h 831447"/>
              <a:gd name="connsiteX62" fmla="*/ 1631643 w 1868721"/>
              <a:gd name="connsiteY62" fmla="*/ 199431 h 831447"/>
              <a:gd name="connsiteX63" fmla="*/ 1626882 w 1868721"/>
              <a:gd name="connsiteY63" fmla="*/ 263725 h 831447"/>
              <a:gd name="connsiteX64" fmla="*/ 1629262 w 1868721"/>
              <a:gd name="connsiteY64" fmla="*/ 332781 h 831447"/>
              <a:gd name="connsiteX65" fmla="*/ 1657837 w 1868721"/>
              <a:gd name="connsiteY65" fmla="*/ 363737 h 831447"/>
              <a:gd name="connsiteX66" fmla="*/ 1738799 w 1868721"/>
              <a:gd name="connsiteY66" fmla="*/ 368500 h 831447"/>
              <a:gd name="connsiteX67" fmla="*/ 1829285 w 1868721"/>
              <a:gd name="connsiteY67" fmla="*/ 344688 h 831447"/>
              <a:gd name="connsiteX0" fmla="*/ 1650693 w 1868721"/>
              <a:gd name="connsiteY0" fmla="*/ 456606 h 831447"/>
              <a:gd name="connsiteX1" fmla="*/ 1653074 w 1868721"/>
              <a:gd name="connsiteY1" fmla="*/ 518518 h 831447"/>
              <a:gd name="connsiteX2" fmla="*/ 1676887 w 1868721"/>
              <a:gd name="connsiteY2" fmla="*/ 568524 h 831447"/>
              <a:gd name="connsiteX3" fmla="*/ 1707843 w 1868721"/>
              <a:gd name="connsiteY3" fmla="*/ 613769 h 831447"/>
              <a:gd name="connsiteX4" fmla="*/ 1738799 w 1868721"/>
              <a:gd name="connsiteY4" fmla="*/ 651869 h 831447"/>
              <a:gd name="connsiteX5" fmla="*/ 1774519 w 1868721"/>
              <a:gd name="connsiteY5" fmla="*/ 668538 h 831447"/>
              <a:gd name="connsiteX6" fmla="*/ 1822144 w 1868721"/>
              <a:gd name="connsiteY6" fmla="*/ 678061 h 831447"/>
              <a:gd name="connsiteX7" fmla="*/ 1860243 w 1868721"/>
              <a:gd name="connsiteY7" fmla="*/ 670918 h 831447"/>
              <a:gd name="connsiteX8" fmla="*/ 1862624 w 1868721"/>
              <a:gd name="connsiteY8" fmla="*/ 706638 h 831447"/>
              <a:gd name="connsiteX9" fmla="*/ 1834049 w 1868721"/>
              <a:gd name="connsiteY9" fmla="*/ 720925 h 831447"/>
              <a:gd name="connsiteX10" fmla="*/ 1803093 w 1868721"/>
              <a:gd name="connsiteY10" fmla="*/ 732831 h 831447"/>
              <a:gd name="connsiteX11" fmla="*/ 1769756 w 1868721"/>
              <a:gd name="connsiteY11" fmla="*/ 763788 h 831447"/>
              <a:gd name="connsiteX12" fmla="*/ 1755468 w 1868721"/>
              <a:gd name="connsiteY12" fmla="*/ 792364 h 831447"/>
              <a:gd name="connsiteX13" fmla="*/ 1741182 w 1868721"/>
              <a:gd name="connsiteY13" fmla="*/ 816176 h 831447"/>
              <a:gd name="connsiteX14" fmla="*/ 1710223 w 1868721"/>
              <a:gd name="connsiteY14" fmla="*/ 830462 h 831447"/>
              <a:gd name="connsiteX15" fmla="*/ 1698318 w 1868721"/>
              <a:gd name="connsiteY15" fmla="*/ 789982 h 831447"/>
              <a:gd name="connsiteX16" fmla="*/ 1707844 w 1868721"/>
              <a:gd name="connsiteY16" fmla="*/ 735213 h 831447"/>
              <a:gd name="connsiteX17" fmla="*/ 1688793 w 1868721"/>
              <a:gd name="connsiteY17" fmla="*/ 689968 h 831447"/>
              <a:gd name="connsiteX18" fmla="*/ 1648312 w 1868721"/>
              <a:gd name="connsiteY18" fmla="*/ 637580 h 831447"/>
              <a:gd name="connsiteX19" fmla="*/ 1614975 w 1868721"/>
              <a:gd name="connsiteY19" fmla="*/ 580430 h 831447"/>
              <a:gd name="connsiteX20" fmla="*/ 1579256 w 1868721"/>
              <a:gd name="connsiteY20" fmla="*/ 530424 h 831447"/>
              <a:gd name="connsiteX21" fmla="*/ 1536394 w 1868721"/>
              <a:gd name="connsiteY21" fmla="*/ 485181 h 831447"/>
              <a:gd name="connsiteX22" fmla="*/ 1469718 w 1868721"/>
              <a:gd name="connsiteY22" fmla="*/ 468512 h 831447"/>
              <a:gd name="connsiteX23" fmla="*/ 1231593 w 1868721"/>
              <a:gd name="connsiteY23" fmla="*/ 466131 h 831447"/>
              <a:gd name="connsiteX24" fmla="*/ 1031568 w 1868721"/>
              <a:gd name="connsiteY24" fmla="*/ 456606 h 831447"/>
              <a:gd name="connsiteX25" fmla="*/ 750581 w 1868721"/>
              <a:gd name="connsiteY25" fmla="*/ 451843 h 831447"/>
              <a:gd name="connsiteX26" fmla="*/ 500550 w 1868721"/>
              <a:gd name="connsiteY26" fmla="*/ 458987 h 831447"/>
              <a:gd name="connsiteX27" fmla="*/ 348149 w 1868721"/>
              <a:gd name="connsiteY27" fmla="*/ 478037 h 831447"/>
              <a:gd name="connsiteX28" fmla="*/ 250518 w 1868721"/>
              <a:gd name="connsiteY28" fmla="*/ 508993 h 831447"/>
              <a:gd name="connsiteX29" fmla="*/ 186224 w 1868721"/>
              <a:gd name="connsiteY29" fmla="*/ 542331 h 831447"/>
              <a:gd name="connsiteX30" fmla="*/ 129073 w 1868721"/>
              <a:gd name="connsiteY30" fmla="*/ 573288 h 831447"/>
              <a:gd name="connsiteX31" fmla="*/ 86213 w 1868721"/>
              <a:gd name="connsiteY31" fmla="*/ 601862 h 831447"/>
              <a:gd name="connsiteX32" fmla="*/ 12393 w 1868721"/>
              <a:gd name="connsiteY32" fmla="*/ 628056 h 831447"/>
              <a:gd name="connsiteX33" fmla="*/ 33824 w 1868721"/>
              <a:gd name="connsiteY33" fmla="*/ 566143 h 831447"/>
              <a:gd name="connsiteX34" fmla="*/ 487 w 1868721"/>
              <a:gd name="connsiteY34" fmla="*/ 520899 h 831447"/>
              <a:gd name="connsiteX35" fmla="*/ 43350 w 1868721"/>
              <a:gd name="connsiteY35" fmla="*/ 418508 h 831447"/>
              <a:gd name="connsiteX36" fmla="*/ 2868 w 1868721"/>
              <a:gd name="connsiteY36" fmla="*/ 354212 h 831447"/>
              <a:gd name="connsiteX37" fmla="*/ 83830 w 1868721"/>
              <a:gd name="connsiteY37" fmla="*/ 351830 h 831447"/>
              <a:gd name="connsiteX38" fmla="*/ 152888 w 1868721"/>
              <a:gd name="connsiteY38" fmla="*/ 368500 h 831447"/>
              <a:gd name="connsiteX39" fmla="*/ 269568 w 1868721"/>
              <a:gd name="connsiteY39" fmla="*/ 380405 h 831447"/>
              <a:gd name="connsiteX40" fmla="*/ 369581 w 1868721"/>
              <a:gd name="connsiteY40" fmla="*/ 385168 h 831447"/>
              <a:gd name="connsiteX41" fmla="*/ 652950 w 1868721"/>
              <a:gd name="connsiteY41" fmla="*/ 380406 h 831447"/>
              <a:gd name="connsiteX42" fmla="*/ 1043474 w 1868721"/>
              <a:gd name="connsiteY42" fmla="*/ 375644 h 831447"/>
              <a:gd name="connsiteX43" fmla="*/ 1345893 w 1868721"/>
              <a:gd name="connsiteY43" fmla="*/ 378025 h 831447"/>
              <a:gd name="connsiteX44" fmla="*/ 1467337 w 1868721"/>
              <a:gd name="connsiteY44" fmla="*/ 370881 h 831447"/>
              <a:gd name="connsiteX45" fmla="*/ 1531630 w 1868721"/>
              <a:gd name="connsiteY45" fmla="*/ 294682 h 831447"/>
              <a:gd name="connsiteX46" fmla="*/ 1557824 w 1868721"/>
              <a:gd name="connsiteY46" fmla="*/ 230388 h 831447"/>
              <a:gd name="connsiteX47" fmla="*/ 1581637 w 1868721"/>
              <a:gd name="connsiteY47" fmla="*/ 173237 h 831447"/>
              <a:gd name="connsiteX48" fmla="*/ 1595924 w 1868721"/>
              <a:gd name="connsiteY48" fmla="*/ 113706 h 831447"/>
              <a:gd name="connsiteX49" fmla="*/ 1591162 w 1868721"/>
              <a:gd name="connsiteY49" fmla="*/ 85131 h 831447"/>
              <a:gd name="connsiteX50" fmla="*/ 1562587 w 1868721"/>
              <a:gd name="connsiteY50" fmla="*/ 63700 h 831447"/>
              <a:gd name="connsiteX51" fmla="*/ 1534013 w 1868721"/>
              <a:gd name="connsiteY51" fmla="*/ 35124 h 831447"/>
              <a:gd name="connsiteX52" fmla="*/ 1541155 w 1868721"/>
              <a:gd name="connsiteY52" fmla="*/ 4168 h 831447"/>
              <a:gd name="connsiteX53" fmla="*/ 1567349 w 1868721"/>
              <a:gd name="connsiteY53" fmla="*/ 1787 h 831447"/>
              <a:gd name="connsiteX54" fmla="*/ 1600687 w 1868721"/>
              <a:gd name="connsiteY54" fmla="*/ 13693 h 831447"/>
              <a:gd name="connsiteX55" fmla="*/ 1643549 w 1868721"/>
              <a:gd name="connsiteY55" fmla="*/ 27981 h 831447"/>
              <a:gd name="connsiteX56" fmla="*/ 1688793 w 1868721"/>
              <a:gd name="connsiteY56" fmla="*/ 32743 h 831447"/>
              <a:gd name="connsiteX57" fmla="*/ 1717368 w 1868721"/>
              <a:gd name="connsiteY57" fmla="*/ 42268 h 831447"/>
              <a:gd name="connsiteX58" fmla="*/ 1731656 w 1868721"/>
              <a:gd name="connsiteY58" fmla="*/ 61319 h 831447"/>
              <a:gd name="connsiteX59" fmla="*/ 1698318 w 1868721"/>
              <a:gd name="connsiteY59" fmla="*/ 87512 h 831447"/>
              <a:gd name="connsiteX60" fmla="*/ 1664981 w 1868721"/>
              <a:gd name="connsiteY60" fmla="*/ 120851 h 831447"/>
              <a:gd name="connsiteX61" fmla="*/ 1645930 w 1868721"/>
              <a:gd name="connsiteY61" fmla="*/ 154187 h 831447"/>
              <a:gd name="connsiteX62" fmla="*/ 1631643 w 1868721"/>
              <a:gd name="connsiteY62" fmla="*/ 199431 h 831447"/>
              <a:gd name="connsiteX63" fmla="*/ 1626882 w 1868721"/>
              <a:gd name="connsiteY63" fmla="*/ 263725 h 831447"/>
              <a:gd name="connsiteX64" fmla="*/ 1629262 w 1868721"/>
              <a:gd name="connsiteY64" fmla="*/ 332781 h 831447"/>
              <a:gd name="connsiteX65" fmla="*/ 1657837 w 1868721"/>
              <a:gd name="connsiteY65" fmla="*/ 363737 h 831447"/>
              <a:gd name="connsiteX66" fmla="*/ 1738799 w 1868721"/>
              <a:gd name="connsiteY66" fmla="*/ 368500 h 831447"/>
              <a:gd name="connsiteX0" fmla="*/ 1650693 w 1868721"/>
              <a:gd name="connsiteY0" fmla="*/ 456606 h 831447"/>
              <a:gd name="connsiteX1" fmla="*/ 1653074 w 1868721"/>
              <a:gd name="connsiteY1" fmla="*/ 518518 h 831447"/>
              <a:gd name="connsiteX2" fmla="*/ 1676887 w 1868721"/>
              <a:gd name="connsiteY2" fmla="*/ 568524 h 831447"/>
              <a:gd name="connsiteX3" fmla="*/ 1707843 w 1868721"/>
              <a:gd name="connsiteY3" fmla="*/ 613769 h 831447"/>
              <a:gd name="connsiteX4" fmla="*/ 1738799 w 1868721"/>
              <a:gd name="connsiteY4" fmla="*/ 651869 h 831447"/>
              <a:gd name="connsiteX5" fmla="*/ 1774519 w 1868721"/>
              <a:gd name="connsiteY5" fmla="*/ 668538 h 831447"/>
              <a:gd name="connsiteX6" fmla="*/ 1822144 w 1868721"/>
              <a:gd name="connsiteY6" fmla="*/ 678061 h 831447"/>
              <a:gd name="connsiteX7" fmla="*/ 1860243 w 1868721"/>
              <a:gd name="connsiteY7" fmla="*/ 670918 h 831447"/>
              <a:gd name="connsiteX8" fmla="*/ 1862624 w 1868721"/>
              <a:gd name="connsiteY8" fmla="*/ 706638 h 831447"/>
              <a:gd name="connsiteX9" fmla="*/ 1834049 w 1868721"/>
              <a:gd name="connsiteY9" fmla="*/ 720925 h 831447"/>
              <a:gd name="connsiteX10" fmla="*/ 1803093 w 1868721"/>
              <a:gd name="connsiteY10" fmla="*/ 732831 h 831447"/>
              <a:gd name="connsiteX11" fmla="*/ 1769756 w 1868721"/>
              <a:gd name="connsiteY11" fmla="*/ 763788 h 831447"/>
              <a:gd name="connsiteX12" fmla="*/ 1755468 w 1868721"/>
              <a:gd name="connsiteY12" fmla="*/ 792364 h 831447"/>
              <a:gd name="connsiteX13" fmla="*/ 1741182 w 1868721"/>
              <a:gd name="connsiteY13" fmla="*/ 816176 h 831447"/>
              <a:gd name="connsiteX14" fmla="*/ 1710223 w 1868721"/>
              <a:gd name="connsiteY14" fmla="*/ 830462 h 831447"/>
              <a:gd name="connsiteX15" fmla="*/ 1698318 w 1868721"/>
              <a:gd name="connsiteY15" fmla="*/ 789982 h 831447"/>
              <a:gd name="connsiteX16" fmla="*/ 1707844 w 1868721"/>
              <a:gd name="connsiteY16" fmla="*/ 735213 h 831447"/>
              <a:gd name="connsiteX17" fmla="*/ 1688793 w 1868721"/>
              <a:gd name="connsiteY17" fmla="*/ 689968 h 831447"/>
              <a:gd name="connsiteX18" fmla="*/ 1648312 w 1868721"/>
              <a:gd name="connsiteY18" fmla="*/ 637580 h 831447"/>
              <a:gd name="connsiteX19" fmla="*/ 1614975 w 1868721"/>
              <a:gd name="connsiteY19" fmla="*/ 580430 h 831447"/>
              <a:gd name="connsiteX20" fmla="*/ 1579256 w 1868721"/>
              <a:gd name="connsiteY20" fmla="*/ 530424 h 831447"/>
              <a:gd name="connsiteX21" fmla="*/ 1536394 w 1868721"/>
              <a:gd name="connsiteY21" fmla="*/ 485181 h 831447"/>
              <a:gd name="connsiteX22" fmla="*/ 1469718 w 1868721"/>
              <a:gd name="connsiteY22" fmla="*/ 468512 h 831447"/>
              <a:gd name="connsiteX23" fmla="*/ 1231593 w 1868721"/>
              <a:gd name="connsiteY23" fmla="*/ 466131 h 831447"/>
              <a:gd name="connsiteX24" fmla="*/ 1031568 w 1868721"/>
              <a:gd name="connsiteY24" fmla="*/ 456606 h 831447"/>
              <a:gd name="connsiteX25" fmla="*/ 750581 w 1868721"/>
              <a:gd name="connsiteY25" fmla="*/ 451843 h 831447"/>
              <a:gd name="connsiteX26" fmla="*/ 500550 w 1868721"/>
              <a:gd name="connsiteY26" fmla="*/ 458987 h 831447"/>
              <a:gd name="connsiteX27" fmla="*/ 348149 w 1868721"/>
              <a:gd name="connsiteY27" fmla="*/ 478037 h 831447"/>
              <a:gd name="connsiteX28" fmla="*/ 250518 w 1868721"/>
              <a:gd name="connsiteY28" fmla="*/ 508993 h 831447"/>
              <a:gd name="connsiteX29" fmla="*/ 186224 w 1868721"/>
              <a:gd name="connsiteY29" fmla="*/ 542331 h 831447"/>
              <a:gd name="connsiteX30" fmla="*/ 129073 w 1868721"/>
              <a:gd name="connsiteY30" fmla="*/ 573288 h 831447"/>
              <a:gd name="connsiteX31" fmla="*/ 86213 w 1868721"/>
              <a:gd name="connsiteY31" fmla="*/ 601862 h 831447"/>
              <a:gd name="connsiteX32" fmla="*/ 12393 w 1868721"/>
              <a:gd name="connsiteY32" fmla="*/ 628056 h 831447"/>
              <a:gd name="connsiteX33" fmla="*/ 33824 w 1868721"/>
              <a:gd name="connsiteY33" fmla="*/ 566143 h 831447"/>
              <a:gd name="connsiteX34" fmla="*/ 487 w 1868721"/>
              <a:gd name="connsiteY34" fmla="*/ 520899 h 831447"/>
              <a:gd name="connsiteX35" fmla="*/ 43350 w 1868721"/>
              <a:gd name="connsiteY35" fmla="*/ 418508 h 831447"/>
              <a:gd name="connsiteX36" fmla="*/ 2868 w 1868721"/>
              <a:gd name="connsiteY36" fmla="*/ 354212 h 831447"/>
              <a:gd name="connsiteX37" fmla="*/ 83830 w 1868721"/>
              <a:gd name="connsiteY37" fmla="*/ 351830 h 831447"/>
              <a:gd name="connsiteX38" fmla="*/ 152888 w 1868721"/>
              <a:gd name="connsiteY38" fmla="*/ 368500 h 831447"/>
              <a:gd name="connsiteX39" fmla="*/ 269568 w 1868721"/>
              <a:gd name="connsiteY39" fmla="*/ 380405 h 831447"/>
              <a:gd name="connsiteX40" fmla="*/ 369581 w 1868721"/>
              <a:gd name="connsiteY40" fmla="*/ 385168 h 831447"/>
              <a:gd name="connsiteX41" fmla="*/ 652950 w 1868721"/>
              <a:gd name="connsiteY41" fmla="*/ 380406 h 831447"/>
              <a:gd name="connsiteX42" fmla="*/ 1043474 w 1868721"/>
              <a:gd name="connsiteY42" fmla="*/ 375644 h 831447"/>
              <a:gd name="connsiteX43" fmla="*/ 1345893 w 1868721"/>
              <a:gd name="connsiteY43" fmla="*/ 378025 h 831447"/>
              <a:gd name="connsiteX44" fmla="*/ 1467337 w 1868721"/>
              <a:gd name="connsiteY44" fmla="*/ 370881 h 831447"/>
              <a:gd name="connsiteX45" fmla="*/ 1531630 w 1868721"/>
              <a:gd name="connsiteY45" fmla="*/ 294682 h 831447"/>
              <a:gd name="connsiteX46" fmla="*/ 1557824 w 1868721"/>
              <a:gd name="connsiteY46" fmla="*/ 230388 h 831447"/>
              <a:gd name="connsiteX47" fmla="*/ 1581637 w 1868721"/>
              <a:gd name="connsiteY47" fmla="*/ 173237 h 831447"/>
              <a:gd name="connsiteX48" fmla="*/ 1595924 w 1868721"/>
              <a:gd name="connsiteY48" fmla="*/ 113706 h 831447"/>
              <a:gd name="connsiteX49" fmla="*/ 1591162 w 1868721"/>
              <a:gd name="connsiteY49" fmla="*/ 85131 h 831447"/>
              <a:gd name="connsiteX50" fmla="*/ 1562587 w 1868721"/>
              <a:gd name="connsiteY50" fmla="*/ 63700 h 831447"/>
              <a:gd name="connsiteX51" fmla="*/ 1534013 w 1868721"/>
              <a:gd name="connsiteY51" fmla="*/ 35124 h 831447"/>
              <a:gd name="connsiteX52" fmla="*/ 1541155 w 1868721"/>
              <a:gd name="connsiteY52" fmla="*/ 4168 h 831447"/>
              <a:gd name="connsiteX53" fmla="*/ 1567349 w 1868721"/>
              <a:gd name="connsiteY53" fmla="*/ 1787 h 831447"/>
              <a:gd name="connsiteX54" fmla="*/ 1600687 w 1868721"/>
              <a:gd name="connsiteY54" fmla="*/ 13693 h 831447"/>
              <a:gd name="connsiteX55" fmla="*/ 1643549 w 1868721"/>
              <a:gd name="connsiteY55" fmla="*/ 27981 h 831447"/>
              <a:gd name="connsiteX56" fmla="*/ 1688793 w 1868721"/>
              <a:gd name="connsiteY56" fmla="*/ 32743 h 831447"/>
              <a:gd name="connsiteX57" fmla="*/ 1717368 w 1868721"/>
              <a:gd name="connsiteY57" fmla="*/ 42268 h 831447"/>
              <a:gd name="connsiteX58" fmla="*/ 1731656 w 1868721"/>
              <a:gd name="connsiteY58" fmla="*/ 61319 h 831447"/>
              <a:gd name="connsiteX59" fmla="*/ 1698318 w 1868721"/>
              <a:gd name="connsiteY59" fmla="*/ 87512 h 831447"/>
              <a:gd name="connsiteX60" fmla="*/ 1664981 w 1868721"/>
              <a:gd name="connsiteY60" fmla="*/ 120851 h 831447"/>
              <a:gd name="connsiteX61" fmla="*/ 1645930 w 1868721"/>
              <a:gd name="connsiteY61" fmla="*/ 154187 h 831447"/>
              <a:gd name="connsiteX62" fmla="*/ 1631643 w 1868721"/>
              <a:gd name="connsiteY62" fmla="*/ 199431 h 831447"/>
              <a:gd name="connsiteX63" fmla="*/ 1626882 w 1868721"/>
              <a:gd name="connsiteY63" fmla="*/ 263725 h 831447"/>
              <a:gd name="connsiteX64" fmla="*/ 1629262 w 1868721"/>
              <a:gd name="connsiteY64" fmla="*/ 332781 h 831447"/>
              <a:gd name="connsiteX65" fmla="*/ 1657837 w 1868721"/>
              <a:gd name="connsiteY65" fmla="*/ 363737 h 831447"/>
              <a:gd name="connsiteX0" fmla="*/ 1650693 w 1868720"/>
              <a:gd name="connsiteY0" fmla="*/ 456606 h 831447"/>
              <a:gd name="connsiteX1" fmla="*/ 1653074 w 1868720"/>
              <a:gd name="connsiteY1" fmla="*/ 518518 h 831447"/>
              <a:gd name="connsiteX2" fmla="*/ 1676887 w 1868720"/>
              <a:gd name="connsiteY2" fmla="*/ 568524 h 831447"/>
              <a:gd name="connsiteX3" fmla="*/ 1707843 w 1868720"/>
              <a:gd name="connsiteY3" fmla="*/ 613769 h 831447"/>
              <a:gd name="connsiteX4" fmla="*/ 1738799 w 1868720"/>
              <a:gd name="connsiteY4" fmla="*/ 651869 h 831447"/>
              <a:gd name="connsiteX5" fmla="*/ 1774519 w 1868720"/>
              <a:gd name="connsiteY5" fmla="*/ 668538 h 831447"/>
              <a:gd name="connsiteX6" fmla="*/ 1860243 w 1868720"/>
              <a:gd name="connsiteY6" fmla="*/ 670918 h 831447"/>
              <a:gd name="connsiteX7" fmla="*/ 1862624 w 1868720"/>
              <a:gd name="connsiteY7" fmla="*/ 706638 h 831447"/>
              <a:gd name="connsiteX8" fmla="*/ 1834049 w 1868720"/>
              <a:gd name="connsiteY8" fmla="*/ 720925 h 831447"/>
              <a:gd name="connsiteX9" fmla="*/ 1803093 w 1868720"/>
              <a:gd name="connsiteY9" fmla="*/ 732831 h 831447"/>
              <a:gd name="connsiteX10" fmla="*/ 1769756 w 1868720"/>
              <a:gd name="connsiteY10" fmla="*/ 763788 h 831447"/>
              <a:gd name="connsiteX11" fmla="*/ 1755468 w 1868720"/>
              <a:gd name="connsiteY11" fmla="*/ 792364 h 831447"/>
              <a:gd name="connsiteX12" fmla="*/ 1741182 w 1868720"/>
              <a:gd name="connsiteY12" fmla="*/ 816176 h 831447"/>
              <a:gd name="connsiteX13" fmla="*/ 1710223 w 1868720"/>
              <a:gd name="connsiteY13" fmla="*/ 830462 h 831447"/>
              <a:gd name="connsiteX14" fmla="*/ 1698318 w 1868720"/>
              <a:gd name="connsiteY14" fmla="*/ 789982 h 831447"/>
              <a:gd name="connsiteX15" fmla="*/ 1707844 w 1868720"/>
              <a:gd name="connsiteY15" fmla="*/ 735213 h 831447"/>
              <a:gd name="connsiteX16" fmla="*/ 1688793 w 1868720"/>
              <a:gd name="connsiteY16" fmla="*/ 689968 h 831447"/>
              <a:gd name="connsiteX17" fmla="*/ 1648312 w 1868720"/>
              <a:gd name="connsiteY17" fmla="*/ 637580 h 831447"/>
              <a:gd name="connsiteX18" fmla="*/ 1614975 w 1868720"/>
              <a:gd name="connsiteY18" fmla="*/ 580430 h 831447"/>
              <a:gd name="connsiteX19" fmla="*/ 1579256 w 1868720"/>
              <a:gd name="connsiteY19" fmla="*/ 530424 h 831447"/>
              <a:gd name="connsiteX20" fmla="*/ 1536394 w 1868720"/>
              <a:gd name="connsiteY20" fmla="*/ 485181 h 831447"/>
              <a:gd name="connsiteX21" fmla="*/ 1469718 w 1868720"/>
              <a:gd name="connsiteY21" fmla="*/ 468512 h 831447"/>
              <a:gd name="connsiteX22" fmla="*/ 1231593 w 1868720"/>
              <a:gd name="connsiteY22" fmla="*/ 466131 h 831447"/>
              <a:gd name="connsiteX23" fmla="*/ 1031568 w 1868720"/>
              <a:gd name="connsiteY23" fmla="*/ 456606 h 831447"/>
              <a:gd name="connsiteX24" fmla="*/ 750581 w 1868720"/>
              <a:gd name="connsiteY24" fmla="*/ 451843 h 831447"/>
              <a:gd name="connsiteX25" fmla="*/ 500550 w 1868720"/>
              <a:gd name="connsiteY25" fmla="*/ 458987 h 831447"/>
              <a:gd name="connsiteX26" fmla="*/ 348149 w 1868720"/>
              <a:gd name="connsiteY26" fmla="*/ 478037 h 831447"/>
              <a:gd name="connsiteX27" fmla="*/ 250518 w 1868720"/>
              <a:gd name="connsiteY27" fmla="*/ 508993 h 831447"/>
              <a:gd name="connsiteX28" fmla="*/ 186224 w 1868720"/>
              <a:gd name="connsiteY28" fmla="*/ 542331 h 831447"/>
              <a:gd name="connsiteX29" fmla="*/ 129073 w 1868720"/>
              <a:gd name="connsiteY29" fmla="*/ 573288 h 831447"/>
              <a:gd name="connsiteX30" fmla="*/ 86213 w 1868720"/>
              <a:gd name="connsiteY30" fmla="*/ 601862 h 831447"/>
              <a:gd name="connsiteX31" fmla="*/ 12393 w 1868720"/>
              <a:gd name="connsiteY31" fmla="*/ 628056 h 831447"/>
              <a:gd name="connsiteX32" fmla="*/ 33824 w 1868720"/>
              <a:gd name="connsiteY32" fmla="*/ 566143 h 831447"/>
              <a:gd name="connsiteX33" fmla="*/ 487 w 1868720"/>
              <a:gd name="connsiteY33" fmla="*/ 520899 h 831447"/>
              <a:gd name="connsiteX34" fmla="*/ 43350 w 1868720"/>
              <a:gd name="connsiteY34" fmla="*/ 418508 h 831447"/>
              <a:gd name="connsiteX35" fmla="*/ 2868 w 1868720"/>
              <a:gd name="connsiteY35" fmla="*/ 354212 h 831447"/>
              <a:gd name="connsiteX36" fmla="*/ 83830 w 1868720"/>
              <a:gd name="connsiteY36" fmla="*/ 351830 h 831447"/>
              <a:gd name="connsiteX37" fmla="*/ 152888 w 1868720"/>
              <a:gd name="connsiteY37" fmla="*/ 368500 h 831447"/>
              <a:gd name="connsiteX38" fmla="*/ 269568 w 1868720"/>
              <a:gd name="connsiteY38" fmla="*/ 380405 h 831447"/>
              <a:gd name="connsiteX39" fmla="*/ 369581 w 1868720"/>
              <a:gd name="connsiteY39" fmla="*/ 385168 h 831447"/>
              <a:gd name="connsiteX40" fmla="*/ 652950 w 1868720"/>
              <a:gd name="connsiteY40" fmla="*/ 380406 h 831447"/>
              <a:gd name="connsiteX41" fmla="*/ 1043474 w 1868720"/>
              <a:gd name="connsiteY41" fmla="*/ 375644 h 831447"/>
              <a:gd name="connsiteX42" fmla="*/ 1345893 w 1868720"/>
              <a:gd name="connsiteY42" fmla="*/ 378025 h 831447"/>
              <a:gd name="connsiteX43" fmla="*/ 1467337 w 1868720"/>
              <a:gd name="connsiteY43" fmla="*/ 370881 h 831447"/>
              <a:gd name="connsiteX44" fmla="*/ 1531630 w 1868720"/>
              <a:gd name="connsiteY44" fmla="*/ 294682 h 831447"/>
              <a:gd name="connsiteX45" fmla="*/ 1557824 w 1868720"/>
              <a:gd name="connsiteY45" fmla="*/ 230388 h 831447"/>
              <a:gd name="connsiteX46" fmla="*/ 1581637 w 1868720"/>
              <a:gd name="connsiteY46" fmla="*/ 173237 h 831447"/>
              <a:gd name="connsiteX47" fmla="*/ 1595924 w 1868720"/>
              <a:gd name="connsiteY47" fmla="*/ 113706 h 831447"/>
              <a:gd name="connsiteX48" fmla="*/ 1591162 w 1868720"/>
              <a:gd name="connsiteY48" fmla="*/ 85131 h 831447"/>
              <a:gd name="connsiteX49" fmla="*/ 1562587 w 1868720"/>
              <a:gd name="connsiteY49" fmla="*/ 63700 h 831447"/>
              <a:gd name="connsiteX50" fmla="*/ 1534013 w 1868720"/>
              <a:gd name="connsiteY50" fmla="*/ 35124 h 831447"/>
              <a:gd name="connsiteX51" fmla="*/ 1541155 w 1868720"/>
              <a:gd name="connsiteY51" fmla="*/ 4168 h 831447"/>
              <a:gd name="connsiteX52" fmla="*/ 1567349 w 1868720"/>
              <a:gd name="connsiteY52" fmla="*/ 1787 h 831447"/>
              <a:gd name="connsiteX53" fmla="*/ 1600687 w 1868720"/>
              <a:gd name="connsiteY53" fmla="*/ 13693 h 831447"/>
              <a:gd name="connsiteX54" fmla="*/ 1643549 w 1868720"/>
              <a:gd name="connsiteY54" fmla="*/ 27981 h 831447"/>
              <a:gd name="connsiteX55" fmla="*/ 1688793 w 1868720"/>
              <a:gd name="connsiteY55" fmla="*/ 32743 h 831447"/>
              <a:gd name="connsiteX56" fmla="*/ 1717368 w 1868720"/>
              <a:gd name="connsiteY56" fmla="*/ 42268 h 831447"/>
              <a:gd name="connsiteX57" fmla="*/ 1731656 w 1868720"/>
              <a:gd name="connsiteY57" fmla="*/ 61319 h 831447"/>
              <a:gd name="connsiteX58" fmla="*/ 1698318 w 1868720"/>
              <a:gd name="connsiteY58" fmla="*/ 87512 h 831447"/>
              <a:gd name="connsiteX59" fmla="*/ 1664981 w 1868720"/>
              <a:gd name="connsiteY59" fmla="*/ 120851 h 831447"/>
              <a:gd name="connsiteX60" fmla="*/ 1645930 w 1868720"/>
              <a:gd name="connsiteY60" fmla="*/ 154187 h 831447"/>
              <a:gd name="connsiteX61" fmla="*/ 1631643 w 1868720"/>
              <a:gd name="connsiteY61" fmla="*/ 199431 h 831447"/>
              <a:gd name="connsiteX62" fmla="*/ 1626882 w 1868720"/>
              <a:gd name="connsiteY62" fmla="*/ 263725 h 831447"/>
              <a:gd name="connsiteX63" fmla="*/ 1629262 w 1868720"/>
              <a:gd name="connsiteY63" fmla="*/ 332781 h 831447"/>
              <a:gd name="connsiteX64" fmla="*/ 1657837 w 1868720"/>
              <a:gd name="connsiteY64" fmla="*/ 363737 h 831447"/>
              <a:gd name="connsiteX0" fmla="*/ 1650693 w 1868720"/>
              <a:gd name="connsiteY0" fmla="*/ 456606 h 831447"/>
              <a:gd name="connsiteX1" fmla="*/ 1653074 w 1868720"/>
              <a:gd name="connsiteY1" fmla="*/ 518518 h 831447"/>
              <a:gd name="connsiteX2" fmla="*/ 1676887 w 1868720"/>
              <a:gd name="connsiteY2" fmla="*/ 568524 h 831447"/>
              <a:gd name="connsiteX3" fmla="*/ 1707843 w 1868720"/>
              <a:gd name="connsiteY3" fmla="*/ 613769 h 831447"/>
              <a:gd name="connsiteX4" fmla="*/ 1738799 w 1868720"/>
              <a:gd name="connsiteY4" fmla="*/ 651869 h 831447"/>
              <a:gd name="connsiteX5" fmla="*/ 1774519 w 1868720"/>
              <a:gd name="connsiteY5" fmla="*/ 668538 h 831447"/>
              <a:gd name="connsiteX6" fmla="*/ 1860243 w 1868720"/>
              <a:gd name="connsiteY6" fmla="*/ 670918 h 831447"/>
              <a:gd name="connsiteX7" fmla="*/ 1862624 w 1868720"/>
              <a:gd name="connsiteY7" fmla="*/ 706638 h 831447"/>
              <a:gd name="connsiteX8" fmla="*/ 1834049 w 1868720"/>
              <a:gd name="connsiteY8" fmla="*/ 720925 h 831447"/>
              <a:gd name="connsiteX9" fmla="*/ 1803093 w 1868720"/>
              <a:gd name="connsiteY9" fmla="*/ 732831 h 831447"/>
              <a:gd name="connsiteX10" fmla="*/ 1769756 w 1868720"/>
              <a:gd name="connsiteY10" fmla="*/ 763788 h 831447"/>
              <a:gd name="connsiteX11" fmla="*/ 1755468 w 1868720"/>
              <a:gd name="connsiteY11" fmla="*/ 792364 h 831447"/>
              <a:gd name="connsiteX12" fmla="*/ 1741182 w 1868720"/>
              <a:gd name="connsiteY12" fmla="*/ 816176 h 831447"/>
              <a:gd name="connsiteX13" fmla="*/ 1710223 w 1868720"/>
              <a:gd name="connsiteY13" fmla="*/ 830462 h 831447"/>
              <a:gd name="connsiteX14" fmla="*/ 1698318 w 1868720"/>
              <a:gd name="connsiteY14" fmla="*/ 789982 h 831447"/>
              <a:gd name="connsiteX15" fmla="*/ 1707844 w 1868720"/>
              <a:gd name="connsiteY15" fmla="*/ 735213 h 831447"/>
              <a:gd name="connsiteX16" fmla="*/ 1688793 w 1868720"/>
              <a:gd name="connsiteY16" fmla="*/ 689968 h 831447"/>
              <a:gd name="connsiteX17" fmla="*/ 1648312 w 1868720"/>
              <a:gd name="connsiteY17" fmla="*/ 637580 h 831447"/>
              <a:gd name="connsiteX18" fmla="*/ 1614975 w 1868720"/>
              <a:gd name="connsiteY18" fmla="*/ 580430 h 831447"/>
              <a:gd name="connsiteX19" fmla="*/ 1579256 w 1868720"/>
              <a:gd name="connsiteY19" fmla="*/ 530424 h 831447"/>
              <a:gd name="connsiteX20" fmla="*/ 1536394 w 1868720"/>
              <a:gd name="connsiteY20" fmla="*/ 485181 h 831447"/>
              <a:gd name="connsiteX21" fmla="*/ 1469718 w 1868720"/>
              <a:gd name="connsiteY21" fmla="*/ 468512 h 831447"/>
              <a:gd name="connsiteX22" fmla="*/ 1231593 w 1868720"/>
              <a:gd name="connsiteY22" fmla="*/ 466131 h 831447"/>
              <a:gd name="connsiteX23" fmla="*/ 1031568 w 1868720"/>
              <a:gd name="connsiteY23" fmla="*/ 456606 h 831447"/>
              <a:gd name="connsiteX24" fmla="*/ 750581 w 1868720"/>
              <a:gd name="connsiteY24" fmla="*/ 451843 h 831447"/>
              <a:gd name="connsiteX25" fmla="*/ 500550 w 1868720"/>
              <a:gd name="connsiteY25" fmla="*/ 458987 h 831447"/>
              <a:gd name="connsiteX26" fmla="*/ 348149 w 1868720"/>
              <a:gd name="connsiteY26" fmla="*/ 478037 h 831447"/>
              <a:gd name="connsiteX27" fmla="*/ 250518 w 1868720"/>
              <a:gd name="connsiteY27" fmla="*/ 508993 h 831447"/>
              <a:gd name="connsiteX28" fmla="*/ 186224 w 1868720"/>
              <a:gd name="connsiteY28" fmla="*/ 542331 h 831447"/>
              <a:gd name="connsiteX29" fmla="*/ 129073 w 1868720"/>
              <a:gd name="connsiteY29" fmla="*/ 573288 h 831447"/>
              <a:gd name="connsiteX30" fmla="*/ 86213 w 1868720"/>
              <a:gd name="connsiteY30" fmla="*/ 601862 h 831447"/>
              <a:gd name="connsiteX31" fmla="*/ 12393 w 1868720"/>
              <a:gd name="connsiteY31" fmla="*/ 628056 h 831447"/>
              <a:gd name="connsiteX32" fmla="*/ 33824 w 1868720"/>
              <a:gd name="connsiteY32" fmla="*/ 566143 h 831447"/>
              <a:gd name="connsiteX33" fmla="*/ 487 w 1868720"/>
              <a:gd name="connsiteY33" fmla="*/ 520899 h 831447"/>
              <a:gd name="connsiteX34" fmla="*/ 43350 w 1868720"/>
              <a:gd name="connsiteY34" fmla="*/ 418508 h 831447"/>
              <a:gd name="connsiteX35" fmla="*/ 2868 w 1868720"/>
              <a:gd name="connsiteY35" fmla="*/ 354212 h 831447"/>
              <a:gd name="connsiteX36" fmla="*/ 83830 w 1868720"/>
              <a:gd name="connsiteY36" fmla="*/ 351830 h 831447"/>
              <a:gd name="connsiteX37" fmla="*/ 152888 w 1868720"/>
              <a:gd name="connsiteY37" fmla="*/ 368500 h 831447"/>
              <a:gd name="connsiteX38" fmla="*/ 269568 w 1868720"/>
              <a:gd name="connsiteY38" fmla="*/ 380405 h 831447"/>
              <a:gd name="connsiteX39" fmla="*/ 369581 w 1868720"/>
              <a:gd name="connsiteY39" fmla="*/ 385168 h 831447"/>
              <a:gd name="connsiteX40" fmla="*/ 652950 w 1868720"/>
              <a:gd name="connsiteY40" fmla="*/ 380406 h 831447"/>
              <a:gd name="connsiteX41" fmla="*/ 1043474 w 1868720"/>
              <a:gd name="connsiteY41" fmla="*/ 375644 h 831447"/>
              <a:gd name="connsiteX42" fmla="*/ 1345893 w 1868720"/>
              <a:gd name="connsiteY42" fmla="*/ 378025 h 831447"/>
              <a:gd name="connsiteX43" fmla="*/ 1467337 w 1868720"/>
              <a:gd name="connsiteY43" fmla="*/ 370881 h 831447"/>
              <a:gd name="connsiteX44" fmla="*/ 1531630 w 1868720"/>
              <a:gd name="connsiteY44" fmla="*/ 294682 h 831447"/>
              <a:gd name="connsiteX45" fmla="*/ 1557824 w 1868720"/>
              <a:gd name="connsiteY45" fmla="*/ 230388 h 831447"/>
              <a:gd name="connsiteX46" fmla="*/ 1581637 w 1868720"/>
              <a:gd name="connsiteY46" fmla="*/ 173237 h 831447"/>
              <a:gd name="connsiteX47" fmla="*/ 1595924 w 1868720"/>
              <a:gd name="connsiteY47" fmla="*/ 113706 h 831447"/>
              <a:gd name="connsiteX48" fmla="*/ 1591162 w 1868720"/>
              <a:gd name="connsiteY48" fmla="*/ 85131 h 831447"/>
              <a:gd name="connsiteX49" fmla="*/ 1562587 w 1868720"/>
              <a:gd name="connsiteY49" fmla="*/ 63700 h 831447"/>
              <a:gd name="connsiteX50" fmla="*/ 1534013 w 1868720"/>
              <a:gd name="connsiteY50" fmla="*/ 35124 h 831447"/>
              <a:gd name="connsiteX51" fmla="*/ 1541155 w 1868720"/>
              <a:gd name="connsiteY51" fmla="*/ 4168 h 831447"/>
              <a:gd name="connsiteX52" fmla="*/ 1567349 w 1868720"/>
              <a:gd name="connsiteY52" fmla="*/ 1787 h 831447"/>
              <a:gd name="connsiteX53" fmla="*/ 1600687 w 1868720"/>
              <a:gd name="connsiteY53" fmla="*/ 13693 h 831447"/>
              <a:gd name="connsiteX54" fmla="*/ 1643549 w 1868720"/>
              <a:gd name="connsiteY54" fmla="*/ 27981 h 831447"/>
              <a:gd name="connsiteX55" fmla="*/ 1688793 w 1868720"/>
              <a:gd name="connsiteY55" fmla="*/ 32743 h 831447"/>
              <a:gd name="connsiteX56" fmla="*/ 1717368 w 1868720"/>
              <a:gd name="connsiteY56" fmla="*/ 42268 h 831447"/>
              <a:gd name="connsiteX57" fmla="*/ 1731656 w 1868720"/>
              <a:gd name="connsiteY57" fmla="*/ 61319 h 831447"/>
              <a:gd name="connsiteX58" fmla="*/ 1698318 w 1868720"/>
              <a:gd name="connsiteY58" fmla="*/ 87512 h 831447"/>
              <a:gd name="connsiteX59" fmla="*/ 1664981 w 1868720"/>
              <a:gd name="connsiteY59" fmla="*/ 120851 h 831447"/>
              <a:gd name="connsiteX60" fmla="*/ 1645930 w 1868720"/>
              <a:gd name="connsiteY60" fmla="*/ 154187 h 831447"/>
              <a:gd name="connsiteX61" fmla="*/ 1631643 w 1868720"/>
              <a:gd name="connsiteY61" fmla="*/ 199431 h 831447"/>
              <a:gd name="connsiteX62" fmla="*/ 1626882 w 1868720"/>
              <a:gd name="connsiteY62" fmla="*/ 263725 h 831447"/>
              <a:gd name="connsiteX63" fmla="*/ 1629262 w 1868720"/>
              <a:gd name="connsiteY63" fmla="*/ 332781 h 831447"/>
              <a:gd name="connsiteX0" fmla="*/ 1650693 w 1868720"/>
              <a:gd name="connsiteY0" fmla="*/ 456606 h 831447"/>
              <a:gd name="connsiteX1" fmla="*/ 1653074 w 1868720"/>
              <a:gd name="connsiteY1" fmla="*/ 518518 h 831447"/>
              <a:gd name="connsiteX2" fmla="*/ 1676887 w 1868720"/>
              <a:gd name="connsiteY2" fmla="*/ 568524 h 831447"/>
              <a:gd name="connsiteX3" fmla="*/ 1707843 w 1868720"/>
              <a:gd name="connsiteY3" fmla="*/ 613769 h 831447"/>
              <a:gd name="connsiteX4" fmla="*/ 1738799 w 1868720"/>
              <a:gd name="connsiteY4" fmla="*/ 651869 h 831447"/>
              <a:gd name="connsiteX5" fmla="*/ 1774519 w 1868720"/>
              <a:gd name="connsiteY5" fmla="*/ 668538 h 831447"/>
              <a:gd name="connsiteX6" fmla="*/ 1860243 w 1868720"/>
              <a:gd name="connsiteY6" fmla="*/ 670918 h 831447"/>
              <a:gd name="connsiteX7" fmla="*/ 1862624 w 1868720"/>
              <a:gd name="connsiteY7" fmla="*/ 706638 h 831447"/>
              <a:gd name="connsiteX8" fmla="*/ 1834049 w 1868720"/>
              <a:gd name="connsiteY8" fmla="*/ 720925 h 831447"/>
              <a:gd name="connsiteX9" fmla="*/ 1803093 w 1868720"/>
              <a:gd name="connsiteY9" fmla="*/ 732831 h 831447"/>
              <a:gd name="connsiteX10" fmla="*/ 1769756 w 1868720"/>
              <a:gd name="connsiteY10" fmla="*/ 763788 h 831447"/>
              <a:gd name="connsiteX11" fmla="*/ 1755468 w 1868720"/>
              <a:gd name="connsiteY11" fmla="*/ 792364 h 831447"/>
              <a:gd name="connsiteX12" fmla="*/ 1741182 w 1868720"/>
              <a:gd name="connsiteY12" fmla="*/ 816176 h 831447"/>
              <a:gd name="connsiteX13" fmla="*/ 1710223 w 1868720"/>
              <a:gd name="connsiteY13" fmla="*/ 830462 h 831447"/>
              <a:gd name="connsiteX14" fmla="*/ 1698318 w 1868720"/>
              <a:gd name="connsiteY14" fmla="*/ 789982 h 831447"/>
              <a:gd name="connsiteX15" fmla="*/ 1707844 w 1868720"/>
              <a:gd name="connsiteY15" fmla="*/ 735213 h 831447"/>
              <a:gd name="connsiteX16" fmla="*/ 1688793 w 1868720"/>
              <a:gd name="connsiteY16" fmla="*/ 689968 h 831447"/>
              <a:gd name="connsiteX17" fmla="*/ 1648312 w 1868720"/>
              <a:gd name="connsiteY17" fmla="*/ 637580 h 831447"/>
              <a:gd name="connsiteX18" fmla="*/ 1614975 w 1868720"/>
              <a:gd name="connsiteY18" fmla="*/ 580430 h 831447"/>
              <a:gd name="connsiteX19" fmla="*/ 1536394 w 1868720"/>
              <a:gd name="connsiteY19" fmla="*/ 485181 h 831447"/>
              <a:gd name="connsiteX20" fmla="*/ 1469718 w 1868720"/>
              <a:gd name="connsiteY20" fmla="*/ 468512 h 831447"/>
              <a:gd name="connsiteX21" fmla="*/ 1231593 w 1868720"/>
              <a:gd name="connsiteY21" fmla="*/ 466131 h 831447"/>
              <a:gd name="connsiteX22" fmla="*/ 1031568 w 1868720"/>
              <a:gd name="connsiteY22" fmla="*/ 456606 h 831447"/>
              <a:gd name="connsiteX23" fmla="*/ 750581 w 1868720"/>
              <a:gd name="connsiteY23" fmla="*/ 451843 h 831447"/>
              <a:gd name="connsiteX24" fmla="*/ 500550 w 1868720"/>
              <a:gd name="connsiteY24" fmla="*/ 458987 h 831447"/>
              <a:gd name="connsiteX25" fmla="*/ 348149 w 1868720"/>
              <a:gd name="connsiteY25" fmla="*/ 478037 h 831447"/>
              <a:gd name="connsiteX26" fmla="*/ 250518 w 1868720"/>
              <a:gd name="connsiteY26" fmla="*/ 508993 h 831447"/>
              <a:gd name="connsiteX27" fmla="*/ 186224 w 1868720"/>
              <a:gd name="connsiteY27" fmla="*/ 542331 h 831447"/>
              <a:gd name="connsiteX28" fmla="*/ 129073 w 1868720"/>
              <a:gd name="connsiteY28" fmla="*/ 573288 h 831447"/>
              <a:gd name="connsiteX29" fmla="*/ 86213 w 1868720"/>
              <a:gd name="connsiteY29" fmla="*/ 601862 h 831447"/>
              <a:gd name="connsiteX30" fmla="*/ 12393 w 1868720"/>
              <a:gd name="connsiteY30" fmla="*/ 628056 h 831447"/>
              <a:gd name="connsiteX31" fmla="*/ 33824 w 1868720"/>
              <a:gd name="connsiteY31" fmla="*/ 566143 h 831447"/>
              <a:gd name="connsiteX32" fmla="*/ 487 w 1868720"/>
              <a:gd name="connsiteY32" fmla="*/ 520899 h 831447"/>
              <a:gd name="connsiteX33" fmla="*/ 43350 w 1868720"/>
              <a:gd name="connsiteY33" fmla="*/ 418508 h 831447"/>
              <a:gd name="connsiteX34" fmla="*/ 2868 w 1868720"/>
              <a:gd name="connsiteY34" fmla="*/ 354212 h 831447"/>
              <a:gd name="connsiteX35" fmla="*/ 83830 w 1868720"/>
              <a:gd name="connsiteY35" fmla="*/ 351830 h 831447"/>
              <a:gd name="connsiteX36" fmla="*/ 152888 w 1868720"/>
              <a:gd name="connsiteY36" fmla="*/ 368500 h 831447"/>
              <a:gd name="connsiteX37" fmla="*/ 269568 w 1868720"/>
              <a:gd name="connsiteY37" fmla="*/ 380405 h 831447"/>
              <a:gd name="connsiteX38" fmla="*/ 369581 w 1868720"/>
              <a:gd name="connsiteY38" fmla="*/ 385168 h 831447"/>
              <a:gd name="connsiteX39" fmla="*/ 652950 w 1868720"/>
              <a:gd name="connsiteY39" fmla="*/ 380406 h 831447"/>
              <a:gd name="connsiteX40" fmla="*/ 1043474 w 1868720"/>
              <a:gd name="connsiteY40" fmla="*/ 375644 h 831447"/>
              <a:gd name="connsiteX41" fmla="*/ 1345893 w 1868720"/>
              <a:gd name="connsiteY41" fmla="*/ 378025 h 831447"/>
              <a:gd name="connsiteX42" fmla="*/ 1467337 w 1868720"/>
              <a:gd name="connsiteY42" fmla="*/ 370881 h 831447"/>
              <a:gd name="connsiteX43" fmla="*/ 1531630 w 1868720"/>
              <a:gd name="connsiteY43" fmla="*/ 294682 h 831447"/>
              <a:gd name="connsiteX44" fmla="*/ 1557824 w 1868720"/>
              <a:gd name="connsiteY44" fmla="*/ 230388 h 831447"/>
              <a:gd name="connsiteX45" fmla="*/ 1581637 w 1868720"/>
              <a:gd name="connsiteY45" fmla="*/ 173237 h 831447"/>
              <a:gd name="connsiteX46" fmla="*/ 1595924 w 1868720"/>
              <a:gd name="connsiteY46" fmla="*/ 113706 h 831447"/>
              <a:gd name="connsiteX47" fmla="*/ 1591162 w 1868720"/>
              <a:gd name="connsiteY47" fmla="*/ 85131 h 831447"/>
              <a:gd name="connsiteX48" fmla="*/ 1562587 w 1868720"/>
              <a:gd name="connsiteY48" fmla="*/ 63700 h 831447"/>
              <a:gd name="connsiteX49" fmla="*/ 1534013 w 1868720"/>
              <a:gd name="connsiteY49" fmla="*/ 35124 h 831447"/>
              <a:gd name="connsiteX50" fmla="*/ 1541155 w 1868720"/>
              <a:gd name="connsiteY50" fmla="*/ 4168 h 831447"/>
              <a:gd name="connsiteX51" fmla="*/ 1567349 w 1868720"/>
              <a:gd name="connsiteY51" fmla="*/ 1787 h 831447"/>
              <a:gd name="connsiteX52" fmla="*/ 1600687 w 1868720"/>
              <a:gd name="connsiteY52" fmla="*/ 13693 h 831447"/>
              <a:gd name="connsiteX53" fmla="*/ 1643549 w 1868720"/>
              <a:gd name="connsiteY53" fmla="*/ 27981 h 831447"/>
              <a:gd name="connsiteX54" fmla="*/ 1688793 w 1868720"/>
              <a:gd name="connsiteY54" fmla="*/ 32743 h 831447"/>
              <a:gd name="connsiteX55" fmla="*/ 1717368 w 1868720"/>
              <a:gd name="connsiteY55" fmla="*/ 42268 h 831447"/>
              <a:gd name="connsiteX56" fmla="*/ 1731656 w 1868720"/>
              <a:gd name="connsiteY56" fmla="*/ 61319 h 831447"/>
              <a:gd name="connsiteX57" fmla="*/ 1698318 w 1868720"/>
              <a:gd name="connsiteY57" fmla="*/ 87512 h 831447"/>
              <a:gd name="connsiteX58" fmla="*/ 1664981 w 1868720"/>
              <a:gd name="connsiteY58" fmla="*/ 120851 h 831447"/>
              <a:gd name="connsiteX59" fmla="*/ 1645930 w 1868720"/>
              <a:gd name="connsiteY59" fmla="*/ 154187 h 831447"/>
              <a:gd name="connsiteX60" fmla="*/ 1631643 w 1868720"/>
              <a:gd name="connsiteY60" fmla="*/ 199431 h 831447"/>
              <a:gd name="connsiteX61" fmla="*/ 1626882 w 1868720"/>
              <a:gd name="connsiteY61" fmla="*/ 263725 h 831447"/>
              <a:gd name="connsiteX62" fmla="*/ 1629262 w 1868720"/>
              <a:gd name="connsiteY62" fmla="*/ 332781 h 831447"/>
              <a:gd name="connsiteX0" fmla="*/ 1650693 w 1868720"/>
              <a:gd name="connsiteY0" fmla="*/ 456606 h 830466"/>
              <a:gd name="connsiteX1" fmla="*/ 1653074 w 1868720"/>
              <a:gd name="connsiteY1" fmla="*/ 518518 h 830466"/>
              <a:gd name="connsiteX2" fmla="*/ 1676887 w 1868720"/>
              <a:gd name="connsiteY2" fmla="*/ 568524 h 830466"/>
              <a:gd name="connsiteX3" fmla="*/ 1707843 w 1868720"/>
              <a:gd name="connsiteY3" fmla="*/ 613769 h 830466"/>
              <a:gd name="connsiteX4" fmla="*/ 1738799 w 1868720"/>
              <a:gd name="connsiteY4" fmla="*/ 651869 h 830466"/>
              <a:gd name="connsiteX5" fmla="*/ 1774519 w 1868720"/>
              <a:gd name="connsiteY5" fmla="*/ 668538 h 830466"/>
              <a:gd name="connsiteX6" fmla="*/ 1860243 w 1868720"/>
              <a:gd name="connsiteY6" fmla="*/ 670918 h 830466"/>
              <a:gd name="connsiteX7" fmla="*/ 1862624 w 1868720"/>
              <a:gd name="connsiteY7" fmla="*/ 706638 h 830466"/>
              <a:gd name="connsiteX8" fmla="*/ 1834049 w 1868720"/>
              <a:gd name="connsiteY8" fmla="*/ 720925 h 830466"/>
              <a:gd name="connsiteX9" fmla="*/ 1803093 w 1868720"/>
              <a:gd name="connsiteY9" fmla="*/ 732831 h 830466"/>
              <a:gd name="connsiteX10" fmla="*/ 1769756 w 1868720"/>
              <a:gd name="connsiteY10" fmla="*/ 763788 h 830466"/>
              <a:gd name="connsiteX11" fmla="*/ 1755468 w 1868720"/>
              <a:gd name="connsiteY11" fmla="*/ 792364 h 830466"/>
              <a:gd name="connsiteX12" fmla="*/ 1710223 w 1868720"/>
              <a:gd name="connsiteY12" fmla="*/ 830462 h 830466"/>
              <a:gd name="connsiteX13" fmla="*/ 1698318 w 1868720"/>
              <a:gd name="connsiteY13" fmla="*/ 789982 h 830466"/>
              <a:gd name="connsiteX14" fmla="*/ 1707844 w 1868720"/>
              <a:gd name="connsiteY14" fmla="*/ 735213 h 830466"/>
              <a:gd name="connsiteX15" fmla="*/ 1688793 w 1868720"/>
              <a:gd name="connsiteY15" fmla="*/ 689968 h 830466"/>
              <a:gd name="connsiteX16" fmla="*/ 1648312 w 1868720"/>
              <a:gd name="connsiteY16" fmla="*/ 637580 h 830466"/>
              <a:gd name="connsiteX17" fmla="*/ 1614975 w 1868720"/>
              <a:gd name="connsiteY17" fmla="*/ 580430 h 830466"/>
              <a:gd name="connsiteX18" fmla="*/ 1536394 w 1868720"/>
              <a:gd name="connsiteY18" fmla="*/ 485181 h 830466"/>
              <a:gd name="connsiteX19" fmla="*/ 1469718 w 1868720"/>
              <a:gd name="connsiteY19" fmla="*/ 468512 h 830466"/>
              <a:gd name="connsiteX20" fmla="*/ 1231593 w 1868720"/>
              <a:gd name="connsiteY20" fmla="*/ 466131 h 830466"/>
              <a:gd name="connsiteX21" fmla="*/ 1031568 w 1868720"/>
              <a:gd name="connsiteY21" fmla="*/ 456606 h 830466"/>
              <a:gd name="connsiteX22" fmla="*/ 750581 w 1868720"/>
              <a:gd name="connsiteY22" fmla="*/ 451843 h 830466"/>
              <a:gd name="connsiteX23" fmla="*/ 500550 w 1868720"/>
              <a:gd name="connsiteY23" fmla="*/ 458987 h 830466"/>
              <a:gd name="connsiteX24" fmla="*/ 348149 w 1868720"/>
              <a:gd name="connsiteY24" fmla="*/ 478037 h 830466"/>
              <a:gd name="connsiteX25" fmla="*/ 250518 w 1868720"/>
              <a:gd name="connsiteY25" fmla="*/ 508993 h 830466"/>
              <a:gd name="connsiteX26" fmla="*/ 186224 w 1868720"/>
              <a:gd name="connsiteY26" fmla="*/ 542331 h 830466"/>
              <a:gd name="connsiteX27" fmla="*/ 129073 w 1868720"/>
              <a:gd name="connsiteY27" fmla="*/ 573288 h 830466"/>
              <a:gd name="connsiteX28" fmla="*/ 86213 w 1868720"/>
              <a:gd name="connsiteY28" fmla="*/ 601862 h 830466"/>
              <a:gd name="connsiteX29" fmla="*/ 12393 w 1868720"/>
              <a:gd name="connsiteY29" fmla="*/ 628056 h 830466"/>
              <a:gd name="connsiteX30" fmla="*/ 33824 w 1868720"/>
              <a:gd name="connsiteY30" fmla="*/ 566143 h 830466"/>
              <a:gd name="connsiteX31" fmla="*/ 487 w 1868720"/>
              <a:gd name="connsiteY31" fmla="*/ 520899 h 830466"/>
              <a:gd name="connsiteX32" fmla="*/ 43350 w 1868720"/>
              <a:gd name="connsiteY32" fmla="*/ 418508 h 830466"/>
              <a:gd name="connsiteX33" fmla="*/ 2868 w 1868720"/>
              <a:gd name="connsiteY33" fmla="*/ 354212 h 830466"/>
              <a:gd name="connsiteX34" fmla="*/ 83830 w 1868720"/>
              <a:gd name="connsiteY34" fmla="*/ 351830 h 830466"/>
              <a:gd name="connsiteX35" fmla="*/ 152888 w 1868720"/>
              <a:gd name="connsiteY35" fmla="*/ 368500 h 830466"/>
              <a:gd name="connsiteX36" fmla="*/ 269568 w 1868720"/>
              <a:gd name="connsiteY36" fmla="*/ 380405 h 830466"/>
              <a:gd name="connsiteX37" fmla="*/ 369581 w 1868720"/>
              <a:gd name="connsiteY37" fmla="*/ 385168 h 830466"/>
              <a:gd name="connsiteX38" fmla="*/ 652950 w 1868720"/>
              <a:gd name="connsiteY38" fmla="*/ 380406 h 830466"/>
              <a:gd name="connsiteX39" fmla="*/ 1043474 w 1868720"/>
              <a:gd name="connsiteY39" fmla="*/ 375644 h 830466"/>
              <a:gd name="connsiteX40" fmla="*/ 1345893 w 1868720"/>
              <a:gd name="connsiteY40" fmla="*/ 378025 h 830466"/>
              <a:gd name="connsiteX41" fmla="*/ 1467337 w 1868720"/>
              <a:gd name="connsiteY41" fmla="*/ 370881 h 830466"/>
              <a:gd name="connsiteX42" fmla="*/ 1531630 w 1868720"/>
              <a:gd name="connsiteY42" fmla="*/ 294682 h 830466"/>
              <a:gd name="connsiteX43" fmla="*/ 1557824 w 1868720"/>
              <a:gd name="connsiteY43" fmla="*/ 230388 h 830466"/>
              <a:gd name="connsiteX44" fmla="*/ 1581637 w 1868720"/>
              <a:gd name="connsiteY44" fmla="*/ 173237 h 830466"/>
              <a:gd name="connsiteX45" fmla="*/ 1595924 w 1868720"/>
              <a:gd name="connsiteY45" fmla="*/ 113706 h 830466"/>
              <a:gd name="connsiteX46" fmla="*/ 1591162 w 1868720"/>
              <a:gd name="connsiteY46" fmla="*/ 85131 h 830466"/>
              <a:gd name="connsiteX47" fmla="*/ 1562587 w 1868720"/>
              <a:gd name="connsiteY47" fmla="*/ 63700 h 830466"/>
              <a:gd name="connsiteX48" fmla="*/ 1534013 w 1868720"/>
              <a:gd name="connsiteY48" fmla="*/ 35124 h 830466"/>
              <a:gd name="connsiteX49" fmla="*/ 1541155 w 1868720"/>
              <a:gd name="connsiteY49" fmla="*/ 4168 h 830466"/>
              <a:gd name="connsiteX50" fmla="*/ 1567349 w 1868720"/>
              <a:gd name="connsiteY50" fmla="*/ 1787 h 830466"/>
              <a:gd name="connsiteX51" fmla="*/ 1600687 w 1868720"/>
              <a:gd name="connsiteY51" fmla="*/ 13693 h 830466"/>
              <a:gd name="connsiteX52" fmla="*/ 1643549 w 1868720"/>
              <a:gd name="connsiteY52" fmla="*/ 27981 h 830466"/>
              <a:gd name="connsiteX53" fmla="*/ 1688793 w 1868720"/>
              <a:gd name="connsiteY53" fmla="*/ 32743 h 830466"/>
              <a:gd name="connsiteX54" fmla="*/ 1717368 w 1868720"/>
              <a:gd name="connsiteY54" fmla="*/ 42268 h 830466"/>
              <a:gd name="connsiteX55" fmla="*/ 1731656 w 1868720"/>
              <a:gd name="connsiteY55" fmla="*/ 61319 h 830466"/>
              <a:gd name="connsiteX56" fmla="*/ 1698318 w 1868720"/>
              <a:gd name="connsiteY56" fmla="*/ 87512 h 830466"/>
              <a:gd name="connsiteX57" fmla="*/ 1664981 w 1868720"/>
              <a:gd name="connsiteY57" fmla="*/ 120851 h 830466"/>
              <a:gd name="connsiteX58" fmla="*/ 1645930 w 1868720"/>
              <a:gd name="connsiteY58" fmla="*/ 154187 h 830466"/>
              <a:gd name="connsiteX59" fmla="*/ 1631643 w 1868720"/>
              <a:gd name="connsiteY59" fmla="*/ 199431 h 830466"/>
              <a:gd name="connsiteX60" fmla="*/ 1626882 w 1868720"/>
              <a:gd name="connsiteY60" fmla="*/ 263725 h 830466"/>
              <a:gd name="connsiteX61" fmla="*/ 1629262 w 1868720"/>
              <a:gd name="connsiteY61" fmla="*/ 332781 h 830466"/>
              <a:gd name="connsiteX0" fmla="*/ 1650693 w 1868720"/>
              <a:gd name="connsiteY0" fmla="*/ 456606 h 830466"/>
              <a:gd name="connsiteX1" fmla="*/ 1653074 w 1868720"/>
              <a:gd name="connsiteY1" fmla="*/ 518518 h 830466"/>
              <a:gd name="connsiteX2" fmla="*/ 1676887 w 1868720"/>
              <a:gd name="connsiteY2" fmla="*/ 568524 h 830466"/>
              <a:gd name="connsiteX3" fmla="*/ 1707843 w 1868720"/>
              <a:gd name="connsiteY3" fmla="*/ 613769 h 830466"/>
              <a:gd name="connsiteX4" fmla="*/ 1738799 w 1868720"/>
              <a:gd name="connsiteY4" fmla="*/ 651869 h 830466"/>
              <a:gd name="connsiteX5" fmla="*/ 1774519 w 1868720"/>
              <a:gd name="connsiteY5" fmla="*/ 668538 h 830466"/>
              <a:gd name="connsiteX6" fmla="*/ 1860243 w 1868720"/>
              <a:gd name="connsiteY6" fmla="*/ 670918 h 830466"/>
              <a:gd name="connsiteX7" fmla="*/ 1862624 w 1868720"/>
              <a:gd name="connsiteY7" fmla="*/ 706638 h 830466"/>
              <a:gd name="connsiteX8" fmla="*/ 1834049 w 1868720"/>
              <a:gd name="connsiteY8" fmla="*/ 720925 h 830466"/>
              <a:gd name="connsiteX9" fmla="*/ 1769756 w 1868720"/>
              <a:gd name="connsiteY9" fmla="*/ 763788 h 830466"/>
              <a:gd name="connsiteX10" fmla="*/ 1755468 w 1868720"/>
              <a:gd name="connsiteY10" fmla="*/ 792364 h 830466"/>
              <a:gd name="connsiteX11" fmla="*/ 1710223 w 1868720"/>
              <a:gd name="connsiteY11" fmla="*/ 830462 h 830466"/>
              <a:gd name="connsiteX12" fmla="*/ 1698318 w 1868720"/>
              <a:gd name="connsiteY12" fmla="*/ 789982 h 830466"/>
              <a:gd name="connsiteX13" fmla="*/ 1707844 w 1868720"/>
              <a:gd name="connsiteY13" fmla="*/ 735213 h 830466"/>
              <a:gd name="connsiteX14" fmla="*/ 1688793 w 1868720"/>
              <a:gd name="connsiteY14" fmla="*/ 689968 h 830466"/>
              <a:gd name="connsiteX15" fmla="*/ 1648312 w 1868720"/>
              <a:gd name="connsiteY15" fmla="*/ 637580 h 830466"/>
              <a:gd name="connsiteX16" fmla="*/ 1614975 w 1868720"/>
              <a:gd name="connsiteY16" fmla="*/ 580430 h 830466"/>
              <a:gd name="connsiteX17" fmla="*/ 1536394 w 1868720"/>
              <a:gd name="connsiteY17" fmla="*/ 485181 h 830466"/>
              <a:gd name="connsiteX18" fmla="*/ 1469718 w 1868720"/>
              <a:gd name="connsiteY18" fmla="*/ 468512 h 830466"/>
              <a:gd name="connsiteX19" fmla="*/ 1231593 w 1868720"/>
              <a:gd name="connsiteY19" fmla="*/ 466131 h 830466"/>
              <a:gd name="connsiteX20" fmla="*/ 1031568 w 1868720"/>
              <a:gd name="connsiteY20" fmla="*/ 456606 h 830466"/>
              <a:gd name="connsiteX21" fmla="*/ 750581 w 1868720"/>
              <a:gd name="connsiteY21" fmla="*/ 451843 h 830466"/>
              <a:gd name="connsiteX22" fmla="*/ 500550 w 1868720"/>
              <a:gd name="connsiteY22" fmla="*/ 458987 h 830466"/>
              <a:gd name="connsiteX23" fmla="*/ 348149 w 1868720"/>
              <a:gd name="connsiteY23" fmla="*/ 478037 h 830466"/>
              <a:gd name="connsiteX24" fmla="*/ 250518 w 1868720"/>
              <a:gd name="connsiteY24" fmla="*/ 508993 h 830466"/>
              <a:gd name="connsiteX25" fmla="*/ 186224 w 1868720"/>
              <a:gd name="connsiteY25" fmla="*/ 542331 h 830466"/>
              <a:gd name="connsiteX26" fmla="*/ 129073 w 1868720"/>
              <a:gd name="connsiteY26" fmla="*/ 573288 h 830466"/>
              <a:gd name="connsiteX27" fmla="*/ 86213 w 1868720"/>
              <a:gd name="connsiteY27" fmla="*/ 601862 h 830466"/>
              <a:gd name="connsiteX28" fmla="*/ 12393 w 1868720"/>
              <a:gd name="connsiteY28" fmla="*/ 628056 h 830466"/>
              <a:gd name="connsiteX29" fmla="*/ 33824 w 1868720"/>
              <a:gd name="connsiteY29" fmla="*/ 566143 h 830466"/>
              <a:gd name="connsiteX30" fmla="*/ 487 w 1868720"/>
              <a:gd name="connsiteY30" fmla="*/ 520899 h 830466"/>
              <a:gd name="connsiteX31" fmla="*/ 43350 w 1868720"/>
              <a:gd name="connsiteY31" fmla="*/ 418508 h 830466"/>
              <a:gd name="connsiteX32" fmla="*/ 2868 w 1868720"/>
              <a:gd name="connsiteY32" fmla="*/ 354212 h 830466"/>
              <a:gd name="connsiteX33" fmla="*/ 83830 w 1868720"/>
              <a:gd name="connsiteY33" fmla="*/ 351830 h 830466"/>
              <a:gd name="connsiteX34" fmla="*/ 152888 w 1868720"/>
              <a:gd name="connsiteY34" fmla="*/ 368500 h 830466"/>
              <a:gd name="connsiteX35" fmla="*/ 269568 w 1868720"/>
              <a:gd name="connsiteY35" fmla="*/ 380405 h 830466"/>
              <a:gd name="connsiteX36" fmla="*/ 369581 w 1868720"/>
              <a:gd name="connsiteY36" fmla="*/ 385168 h 830466"/>
              <a:gd name="connsiteX37" fmla="*/ 652950 w 1868720"/>
              <a:gd name="connsiteY37" fmla="*/ 380406 h 830466"/>
              <a:gd name="connsiteX38" fmla="*/ 1043474 w 1868720"/>
              <a:gd name="connsiteY38" fmla="*/ 375644 h 830466"/>
              <a:gd name="connsiteX39" fmla="*/ 1345893 w 1868720"/>
              <a:gd name="connsiteY39" fmla="*/ 378025 h 830466"/>
              <a:gd name="connsiteX40" fmla="*/ 1467337 w 1868720"/>
              <a:gd name="connsiteY40" fmla="*/ 370881 h 830466"/>
              <a:gd name="connsiteX41" fmla="*/ 1531630 w 1868720"/>
              <a:gd name="connsiteY41" fmla="*/ 294682 h 830466"/>
              <a:gd name="connsiteX42" fmla="*/ 1557824 w 1868720"/>
              <a:gd name="connsiteY42" fmla="*/ 230388 h 830466"/>
              <a:gd name="connsiteX43" fmla="*/ 1581637 w 1868720"/>
              <a:gd name="connsiteY43" fmla="*/ 173237 h 830466"/>
              <a:gd name="connsiteX44" fmla="*/ 1595924 w 1868720"/>
              <a:gd name="connsiteY44" fmla="*/ 113706 h 830466"/>
              <a:gd name="connsiteX45" fmla="*/ 1591162 w 1868720"/>
              <a:gd name="connsiteY45" fmla="*/ 85131 h 830466"/>
              <a:gd name="connsiteX46" fmla="*/ 1562587 w 1868720"/>
              <a:gd name="connsiteY46" fmla="*/ 63700 h 830466"/>
              <a:gd name="connsiteX47" fmla="*/ 1534013 w 1868720"/>
              <a:gd name="connsiteY47" fmla="*/ 35124 h 830466"/>
              <a:gd name="connsiteX48" fmla="*/ 1541155 w 1868720"/>
              <a:gd name="connsiteY48" fmla="*/ 4168 h 830466"/>
              <a:gd name="connsiteX49" fmla="*/ 1567349 w 1868720"/>
              <a:gd name="connsiteY49" fmla="*/ 1787 h 830466"/>
              <a:gd name="connsiteX50" fmla="*/ 1600687 w 1868720"/>
              <a:gd name="connsiteY50" fmla="*/ 13693 h 830466"/>
              <a:gd name="connsiteX51" fmla="*/ 1643549 w 1868720"/>
              <a:gd name="connsiteY51" fmla="*/ 27981 h 830466"/>
              <a:gd name="connsiteX52" fmla="*/ 1688793 w 1868720"/>
              <a:gd name="connsiteY52" fmla="*/ 32743 h 830466"/>
              <a:gd name="connsiteX53" fmla="*/ 1717368 w 1868720"/>
              <a:gd name="connsiteY53" fmla="*/ 42268 h 830466"/>
              <a:gd name="connsiteX54" fmla="*/ 1731656 w 1868720"/>
              <a:gd name="connsiteY54" fmla="*/ 61319 h 830466"/>
              <a:gd name="connsiteX55" fmla="*/ 1698318 w 1868720"/>
              <a:gd name="connsiteY55" fmla="*/ 87512 h 830466"/>
              <a:gd name="connsiteX56" fmla="*/ 1664981 w 1868720"/>
              <a:gd name="connsiteY56" fmla="*/ 120851 h 830466"/>
              <a:gd name="connsiteX57" fmla="*/ 1645930 w 1868720"/>
              <a:gd name="connsiteY57" fmla="*/ 154187 h 830466"/>
              <a:gd name="connsiteX58" fmla="*/ 1631643 w 1868720"/>
              <a:gd name="connsiteY58" fmla="*/ 199431 h 830466"/>
              <a:gd name="connsiteX59" fmla="*/ 1626882 w 1868720"/>
              <a:gd name="connsiteY59" fmla="*/ 263725 h 830466"/>
              <a:gd name="connsiteX60" fmla="*/ 1629262 w 1868720"/>
              <a:gd name="connsiteY60" fmla="*/ 332781 h 830466"/>
              <a:gd name="connsiteX0" fmla="*/ 1650693 w 1868720"/>
              <a:gd name="connsiteY0" fmla="*/ 456606 h 830466"/>
              <a:gd name="connsiteX1" fmla="*/ 1653074 w 1868720"/>
              <a:gd name="connsiteY1" fmla="*/ 518518 h 830466"/>
              <a:gd name="connsiteX2" fmla="*/ 1676887 w 1868720"/>
              <a:gd name="connsiteY2" fmla="*/ 568524 h 830466"/>
              <a:gd name="connsiteX3" fmla="*/ 1707843 w 1868720"/>
              <a:gd name="connsiteY3" fmla="*/ 613769 h 830466"/>
              <a:gd name="connsiteX4" fmla="*/ 1738799 w 1868720"/>
              <a:gd name="connsiteY4" fmla="*/ 651869 h 830466"/>
              <a:gd name="connsiteX5" fmla="*/ 1774519 w 1868720"/>
              <a:gd name="connsiteY5" fmla="*/ 668538 h 830466"/>
              <a:gd name="connsiteX6" fmla="*/ 1860243 w 1868720"/>
              <a:gd name="connsiteY6" fmla="*/ 670918 h 830466"/>
              <a:gd name="connsiteX7" fmla="*/ 1862624 w 1868720"/>
              <a:gd name="connsiteY7" fmla="*/ 706638 h 830466"/>
              <a:gd name="connsiteX8" fmla="*/ 1834049 w 1868720"/>
              <a:gd name="connsiteY8" fmla="*/ 720925 h 830466"/>
              <a:gd name="connsiteX9" fmla="*/ 1769756 w 1868720"/>
              <a:gd name="connsiteY9" fmla="*/ 763788 h 830466"/>
              <a:gd name="connsiteX10" fmla="*/ 1755468 w 1868720"/>
              <a:gd name="connsiteY10" fmla="*/ 792364 h 830466"/>
              <a:gd name="connsiteX11" fmla="*/ 1710223 w 1868720"/>
              <a:gd name="connsiteY11" fmla="*/ 830462 h 830466"/>
              <a:gd name="connsiteX12" fmla="*/ 1698318 w 1868720"/>
              <a:gd name="connsiteY12" fmla="*/ 789982 h 830466"/>
              <a:gd name="connsiteX13" fmla="*/ 1688793 w 1868720"/>
              <a:gd name="connsiteY13" fmla="*/ 689968 h 830466"/>
              <a:gd name="connsiteX14" fmla="*/ 1648312 w 1868720"/>
              <a:gd name="connsiteY14" fmla="*/ 637580 h 830466"/>
              <a:gd name="connsiteX15" fmla="*/ 1614975 w 1868720"/>
              <a:gd name="connsiteY15" fmla="*/ 580430 h 830466"/>
              <a:gd name="connsiteX16" fmla="*/ 1536394 w 1868720"/>
              <a:gd name="connsiteY16" fmla="*/ 485181 h 830466"/>
              <a:gd name="connsiteX17" fmla="*/ 1469718 w 1868720"/>
              <a:gd name="connsiteY17" fmla="*/ 468512 h 830466"/>
              <a:gd name="connsiteX18" fmla="*/ 1231593 w 1868720"/>
              <a:gd name="connsiteY18" fmla="*/ 466131 h 830466"/>
              <a:gd name="connsiteX19" fmla="*/ 1031568 w 1868720"/>
              <a:gd name="connsiteY19" fmla="*/ 456606 h 830466"/>
              <a:gd name="connsiteX20" fmla="*/ 750581 w 1868720"/>
              <a:gd name="connsiteY20" fmla="*/ 451843 h 830466"/>
              <a:gd name="connsiteX21" fmla="*/ 500550 w 1868720"/>
              <a:gd name="connsiteY21" fmla="*/ 458987 h 830466"/>
              <a:gd name="connsiteX22" fmla="*/ 348149 w 1868720"/>
              <a:gd name="connsiteY22" fmla="*/ 478037 h 830466"/>
              <a:gd name="connsiteX23" fmla="*/ 250518 w 1868720"/>
              <a:gd name="connsiteY23" fmla="*/ 508993 h 830466"/>
              <a:gd name="connsiteX24" fmla="*/ 186224 w 1868720"/>
              <a:gd name="connsiteY24" fmla="*/ 542331 h 830466"/>
              <a:gd name="connsiteX25" fmla="*/ 129073 w 1868720"/>
              <a:gd name="connsiteY25" fmla="*/ 573288 h 830466"/>
              <a:gd name="connsiteX26" fmla="*/ 86213 w 1868720"/>
              <a:gd name="connsiteY26" fmla="*/ 601862 h 830466"/>
              <a:gd name="connsiteX27" fmla="*/ 12393 w 1868720"/>
              <a:gd name="connsiteY27" fmla="*/ 628056 h 830466"/>
              <a:gd name="connsiteX28" fmla="*/ 33824 w 1868720"/>
              <a:gd name="connsiteY28" fmla="*/ 566143 h 830466"/>
              <a:gd name="connsiteX29" fmla="*/ 487 w 1868720"/>
              <a:gd name="connsiteY29" fmla="*/ 520899 h 830466"/>
              <a:gd name="connsiteX30" fmla="*/ 43350 w 1868720"/>
              <a:gd name="connsiteY30" fmla="*/ 418508 h 830466"/>
              <a:gd name="connsiteX31" fmla="*/ 2868 w 1868720"/>
              <a:gd name="connsiteY31" fmla="*/ 354212 h 830466"/>
              <a:gd name="connsiteX32" fmla="*/ 83830 w 1868720"/>
              <a:gd name="connsiteY32" fmla="*/ 351830 h 830466"/>
              <a:gd name="connsiteX33" fmla="*/ 152888 w 1868720"/>
              <a:gd name="connsiteY33" fmla="*/ 368500 h 830466"/>
              <a:gd name="connsiteX34" fmla="*/ 269568 w 1868720"/>
              <a:gd name="connsiteY34" fmla="*/ 380405 h 830466"/>
              <a:gd name="connsiteX35" fmla="*/ 369581 w 1868720"/>
              <a:gd name="connsiteY35" fmla="*/ 385168 h 830466"/>
              <a:gd name="connsiteX36" fmla="*/ 652950 w 1868720"/>
              <a:gd name="connsiteY36" fmla="*/ 380406 h 830466"/>
              <a:gd name="connsiteX37" fmla="*/ 1043474 w 1868720"/>
              <a:gd name="connsiteY37" fmla="*/ 375644 h 830466"/>
              <a:gd name="connsiteX38" fmla="*/ 1345893 w 1868720"/>
              <a:gd name="connsiteY38" fmla="*/ 378025 h 830466"/>
              <a:gd name="connsiteX39" fmla="*/ 1467337 w 1868720"/>
              <a:gd name="connsiteY39" fmla="*/ 370881 h 830466"/>
              <a:gd name="connsiteX40" fmla="*/ 1531630 w 1868720"/>
              <a:gd name="connsiteY40" fmla="*/ 294682 h 830466"/>
              <a:gd name="connsiteX41" fmla="*/ 1557824 w 1868720"/>
              <a:gd name="connsiteY41" fmla="*/ 230388 h 830466"/>
              <a:gd name="connsiteX42" fmla="*/ 1581637 w 1868720"/>
              <a:gd name="connsiteY42" fmla="*/ 173237 h 830466"/>
              <a:gd name="connsiteX43" fmla="*/ 1595924 w 1868720"/>
              <a:gd name="connsiteY43" fmla="*/ 113706 h 830466"/>
              <a:gd name="connsiteX44" fmla="*/ 1591162 w 1868720"/>
              <a:gd name="connsiteY44" fmla="*/ 85131 h 830466"/>
              <a:gd name="connsiteX45" fmla="*/ 1562587 w 1868720"/>
              <a:gd name="connsiteY45" fmla="*/ 63700 h 830466"/>
              <a:gd name="connsiteX46" fmla="*/ 1534013 w 1868720"/>
              <a:gd name="connsiteY46" fmla="*/ 35124 h 830466"/>
              <a:gd name="connsiteX47" fmla="*/ 1541155 w 1868720"/>
              <a:gd name="connsiteY47" fmla="*/ 4168 h 830466"/>
              <a:gd name="connsiteX48" fmla="*/ 1567349 w 1868720"/>
              <a:gd name="connsiteY48" fmla="*/ 1787 h 830466"/>
              <a:gd name="connsiteX49" fmla="*/ 1600687 w 1868720"/>
              <a:gd name="connsiteY49" fmla="*/ 13693 h 830466"/>
              <a:gd name="connsiteX50" fmla="*/ 1643549 w 1868720"/>
              <a:gd name="connsiteY50" fmla="*/ 27981 h 830466"/>
              <a:gd name="connsiteX51" fmla="*/ 1688793 w 1868720"/>
              <a:gd name="connsiteY51" fmla="*/ 32743 h 830466"/>
              <a:gd name="connsiteX52" fmla="*/ 1717368 w 1868720"/>
              <a:gd name="connsiteY52" fmla="*/ 42268 h 830466"/>
              <a:gd name="connsiteX53" fmla="*/ 1731656 w 1868720"/>
              <a:gd name="connsiteY53" fmla="*/ 61319 h 830466"/>
              <a:gd name="connsiteX54" fmla="*/ 1698318 w 1868720"/>
              <a:gd name="connsiteY54" fmla="*/ 87512 h 830466"/>
              <a:gd name="connsiteX55" fmla="*/ 1664981 w 1868720"/>
              <a:gd name="connsiteY55" fmla="*/ 120851 h 830466"/>
              <a:gd name="connsiteX56" fmla="*/ 1645930 w 1868720"/>
              <a:gd name="connsiteY56" fmla="*/ 154187 h 830466"/>
              <a:gd name="connsiteX57" fmla="*/ 1631643 w 1868720"/>
              <a:gd name="connsiteY57" fmla="*/ 199431 h 830466"/>
              <a:gd name="connsiteX58" fmla="*/ 1626882 w 1868720"/>
              <a:gd name="connsiteY58" fmla="*/ 263725 h 830466"/>
              <a:gd name="connsiteX59" fmla="*/ 1629262 w 1868720"/>
              <a:gd name="connsiteY59" fmla="*/ 332781 h 830466"/>
              <a:gd name="connsiteX0" fmla="*/ 1650693 w 1868720"/>
              <a:gd name="connsiteY0" fmla="*/ 456606 h 830466"/>
              <a:gd name="connsiteX1" fmla="*/ 1676887 w 1868720"/>
              <a:gd name="connsiteY1" fmla="*/ 568524 h 830466"/>
              <a:gd name="connsiteX2" fmla="*/ 1707843 w 1868720"/>
              <a:gd name="connsiteY2" fmla="*/ 613769 h 830466"/>
              <a:gd name="connsiteX3" fmla="*/ 1738799 w 1868720"/>
              <a:gd name="connsiteY3" fmla="*/ 651869 h 830466"/>
              <a:gd name="connsiteX4" fmla="*/ 1774519 w 1868720"/>
              <a:gd name="connsiteY4" fmla="*/ 668538 h 830466"/>
              <a:gd name="connsiteX5" fmla="*/ 1860243 w 1868720"/>
              <a:gd name="connsiteY5" fmla="*/ 670918 h 830466"/>
              <a:gd name="connsiteX6" fmla="*/ 1862624 w 1868720"/>
              <a:gd name="connsiteY6" fmla="*/ 706638 h 830466"/>
              <a:gd name="connsiteX7" fmla="*/ 1834049 w 1868720"/>
              <a:gd name="connsiteY7" fmla="*/ 720925 h 830466"/>
              <a:gd name="connsiteX8" fmla="*/ 1769756 w 1868720"/>
              <a:gd name="connsiteY8" fmla="*/ 763788 h 830466"/>
              <a:gd name="connsiteX9" fmla="*/ 1755468 w 1868720"/>
              <a:gd name="connsiteY9" fmla="*/ 792364 h 830466"/>
              <a:gd name="connsiteX10" fmla="*/ 1710223 w 1868720"/>
              <a:gd name="connsiteY10" fmla="*/ 830462 h 830466"/>
              <a:gd name="connsiteX11" fmla="*/ 1698318 w 1868720"/>
              <a:gd name="connsiteY11" fmla="*/ 789982 h 830466"/>
              <a:gd name="connsiteX12" fmla="*/ 1688793 w 1868720"/>
              <a:gd name="connsiteY12" fmla="*/ 689968 h 830466"/>
              <a:gd name="connsiteX13" fmla="*/ 1648312 w 1868720"/>
              <a:gd name="connsiteY13" fmla="*/ 637580 h 830466"/>
              <a:gd name="connsiteX14" fmla="*/ 1614975 w 1868720"/>
              <a:gd name="connsiteY14" fmla="*/ 580430 h 830466"/>
              <a:gd name="connsiteX15" fmla="*/ 1536394 w 1868720"/>
              <a:gd name="connsiteY15" fmla="*/ 485181 h 830466"/>
              <a:gd name="connsiteX16" fmla="*/ 1469718 w 1868720"/>
              <a:gd name="connsiteY16" fmla="*/ 468512 h 830466"/>
              <a:gd name="connsiteX17" fmla="*/ 1231593 w 1868720"/>
              <a:gd name="connsiteY17" fmla="*/ 466131 h 830466"/>
              <a:gd name="connsiteX18" fmla="*/ 1031568 w 1868720"/>
              <a:gd name="connsiteY18" fmla="*/ 456606 h 830466"/>
              <a:gd name="connsiteX19" fmla="*/ 750581 w 1868720"/>
              <a:gd name="connsiteY19" fmla="*/ 451843 h 830466"/>
              <a:gd name="connsiteX20" fmla="*/ 500550 w 1868720"/>
              <a:gd name="connsiteY20" fmla="*/ 458987 h 830466"/>
              <a:gd name="connsiteX21" fmla="*/ 348149 w 1868720"/>
              <a:gd name="connsiteY21" fmla="*/ 478037 h 830466"/>
              <a:gd name="connsiteX22" fmla="*/ 250518 w 1868720"/>
              <a:gd name="connsiteY22" fmla="*/ 508993 h 830466"/>
              <a:gd name="connsiteX23" fmla="*/ 186224 w 1868720"/>
              <a:gd name="connsiteY23" fmla="*/ 542331 h 830466"/>
              <a:gd name="connsiteX24" fmla="*/ 129073 w 1868720"/>
              <a:gd name="connsiteY24" fmla="*/ 573288 h 830466"/>
              <a:gd name="connsiteX25" fmla="*/ 86213 w 1868720"/>
              <a:gd name="connsiteY25" fmla="*/ 601862 h 830466"/>
              <a:gd name="connsiteX26" fmla="*/ 12393 w 1868720"/>
              <a:gd name="connsiteY26" fmla="*/ 628056 h 830466"/>
              <a:gd name="connsiteX27" fmla="*/ 33824 w 1868720"/>
              <a:gd name="connsiteY27" fmla="*/ 566143 h 830466"/>
              <a:gd name="connsiteX28" fmla="*/ 487 w 1868720"/>
              <a:gd name="connsiteY28" fmla="*/ 520899 h 830466"/>
              <a:gd name="connsiteX29" fmla="*/ 43350 w 1868720"/>
              <a:gd name="connsiteY29" fmla="*/ 418508 h 830466"/>
              <a:gd name="connsiteX30" fmla="*/ 2868 w 1868720"/>
              <a:gd name="connsiteY30" fmla="*/ 354212 h 830466"/>
              <a:gd name="connsiteX31" fmla="*/ 83830 w 1868720"/>
              <a:gd name="connsiteY31" fmla="*/ 351830 h 830466"/>
              <a:gd name="connsiteX32" fmla="*/ 152888 w 1868720"/>
              <a:gd name="connsiteY32" fmla="*/ 368500 h 830466"/>
              <a:gd name="connsiteX33" fmla="*/ 269568 w 1868720"/>
              <a:gd name="connsiteY33" fmla="*/ 380405 h 830466"/>
              <a:gd name="connsiteX34" fmla="*/ 369581 w 1868720"/>
              <a:gd name="connsiteY34" fmla="*/ 385168 h 830466"/>
              <a:gd name="connsiteX35" fmla="*/ 652950 w 1868720"/>
              <a:gd name="connsiteY35" fmla="*/ 380406 h 830466"/>
              <a:gd name="connsiteX36" fmla="*/ 1043474 w 1868720"/>
              <a:gd name="connsiteY36" fmla="*/ 375644 h 830466"/>
              <a:gd name="connsiteX37" fmla="*/ 1345893 w 1868720"/>
              <a:gd name="connsiteY37" fmla="*/ 378025 h 830466"/>
              <a:gd name="connsiteX38" fmla="*/ 1467337 w 1868720"/>
              <a:gd name="connsiteY38" fmla="*/ 370881 h 830466"/>
              <a:gd name="connsiteX39" fmla="*/ 1531630 w 1868720"/>
              <a:gd name="connsiteY39" fmla="*/ 294682 h 830466"/>
              <a:gd name="connsiteX40" fmla="*/ 1557824 w 1868720"/>
              <a:gd name="connsiteY40" fmla="*/ 230388 h 830466"/>
              <a:gd name="connsiteX41" fmla="*/ 1581637 w 1868720"/>
              <a:gd name="connsiteY41" fmla="*/ 173237 h 830466"/>
              <a:gd name="connsiteX42" fmla="*/ 1595924 w 1868720"/>
              <a:gd name="connsiteY42" fmla="*/ 113706 h 830466"/>
              <a:gd name="connsiteX43" fmla="*/ 1591162 w 1868720"/>
              <a:gd name="connsiteY43" fmla="*/ 85131 h 830466"/>
              <a:gd name="connsiteX44" fmla="*/ 1562587 w 1868720"/>
              <a:gd name="connsiteY44" fmla="*/ 63700 h 830466"/>
              <a:gd name="connsiteX45" fmla="*/ 1534013 w 1868720"/>
              <a:gd name="connsiteY45" fmla="*/ 35124 h 830466"/>
              <a:gd name="connsiteX46" fmla="*/ 1541155 w 1868720"/>
              <a:gd name="connsiteY46" fmla="*/ 4168 h 830466"/>
              <a:gd name="connsiteX47" fmla="*/ 1567349 w 1868720"/>
              <a:gd name="connsiteY47" fmla="*/ 1787 h 830466"/>
              <a:gd name="connsiteX48" fmla="*/ 1600687 w 1868720"/>
              <a:gd name="connsiteY48" fmla="*/ 13693 h 830466"/>
              <a:gd name="connsiteX49" fmla="*/ 1643549 w 1868720"/>
              <a:gd name="connsiteY49" fmla="*/ 27981 h 830466"/>
              <a:gd name="connsiteX50" fmla="*/ 1688793 w 1868720"/>
              <a:gd name="connsiteY50" fmla="*/ 32743 h 830466"/>
              <a:gd name="connsiteX51" fmla="*/ 1717368 w 1868720"/>
              <a:gd name="connsiteY51" fmla="*/ 42268 h 830466"/>
              <a:gd name="connsiteX52" fmla="*/ 1731656 w 1868720"/>
              <a:gd name="connsiteY52" fmla="*/ 61319 h 830466"/>
              <a:gd name="connsiteX53" fmla="*/ 1698318 w 1868720"/>
              <a:gd name="connsiteY53" fmla="*/ 87512 h 830466"/>
              <a:gd name="connsiteX54" fmla="*/ 1664981 w 1868720"/>
              <a:gd name="connsiteY54" fmla="*/ 120851 h 830466"/>
              <a:gd name="connsiteX55" fmla="*/ 1645930 w 1868720"/>
              <a:gd name="connsiteY55" fmla="*/ 154187 h 830466"/>
              <a:gd name="connsiteX56" fmla="*/ 1631643 w 1868720"/>
              <a:gd name="connsiteY56" fmla="*/ 199431 h 830466"/>
              <a:gd name="connsiteX57" fmla="*/ 1626882 w 1868720"/>
              <a:gd name="connsiteY57" fmla="*/ 263725 h 830466"/>
              <a:gd name="connsiteX58" fmla="*/ 1629262 w 1868720"/>
              <a:gd name="connsiteY58" fmla="*/ 332781 h 830466"/>
              <a:gd name="connsiteX0" fmla="*/ 1650693 w 1868720"/>
              <a:gd name="connsiteY0" fmla="*/ 456606 h 830466"/>
              <a:gd name="connsiteX1" fmla="*/ 1676887 w 1868720"/>
              <a:gd name="connsiteY1" fmla="*/ 568524 h 830466"/>
              <a:gd name="connsiteX2" fmla="*/ 1707843 w 1868720"/>
              <a:gd name="connsiteY2" fmla="*/ 613769 h 830466"/>
              <a:gd name="connsiteX3" fmla="*/ 1738799 w 1868720"/>
              <a:gd name="connsiteY3" fmla="*/ 651869 h 830466"/>
              <a:gd name="connsiteX4" fmla="*/ 1774519 w 1868720"/>
              <a:gd name="connsiteY4" fmla="*/ 668538 h 830466"/>
              <a:gd name="connsiteX5" fmla="*/ 1860243 w 1868720"/>
              <a:gd name="connsiteY5" fmla="*/ 670918 h 830466"/>
              <a:gd name="connsiteX6" fmla="*/ 1862624 w 1868720"/>
              <a:gd name="connsiteY6" fmla="*/ 706638 h 830466"/>
              <a:gd name="connsiteX7" fmla="*/ 1834049 w 1868720"/>
              <a:gd name="connsiteY7" fmla="*/ 720925 h 830466"/>
              <a:gd name="connsiteX8" fmla="*/ 1769756 w 1868720"/>
              <a:gd name="connsiteY8" fmla="*/ 763788 h 830466"/>
              <a:gd name="connsiteX9" fmla="*/ 1755468 w 1868720"/>
              <a:gd name="connsiteY9" fmla="*/ 792364 h 830466"/>
              <a:gd name="connsiteX10" fmla="*/ 1710223 w 1868720"/>
              <a:gd name="connsiteY10" fmla="*/ 830462 h 830466"/>
              <a:gd name="connsiteX11" fmla="*/ 1698318 w 1868720"/>
              <a:gd name="connsiteY11" fmla="*/ 789982 h 830466"/>
              <a:gd name="connsiteX12" fmla="*/ 1688793 w 1868720"/>
              <a:gd name="connsiteY12" fmla="*/ 689968 h 830466"/>
              <a:gd name="connsiteX13" fmla="*/ 1614975 w 1868720"/>
              <a:gd name="connsiteY13" fmla="*/ 580430 h 830466"/>
              <a:gd name="connsiteX14" fmla="*/ 1536394 w 1868720"/>
              <a:gd name="connsiteY14" fmla="*/ 485181 h 830466"/>
              <a:gd name="connsiteX15" fmla="*/ 1469718 w 1868720"/>
              <a:gd name="connsiteY15" fmla="*/ 468512 h 830466"/>
              <a:gd name="connsiteX16" fmla="*/ 1231593 w 1868720"/>
              <a:gd name="connsiteY16" fmla="*/ 466131 h 830466"/>
              <a:gd name="connsiteX17" fmla="*/ 1031568 w 1868720"/>
              <a:gd name="connsiteY17" fmla="*/ 456606 h 830466"/>
              <a:gd name="connsiteX18" fmla="*/ 750581 w 1868720"/>
              <a:gd name="connsiteY18" fmla="*/ 451843 h 830466"/>
              <a:gd name="connsiteX19" fmla="*/ 500550 w 1868720"/>
              <a:gd name="connsiteY19" fmla="*/ 458987 h 830466"/>
              <a:gd name="connsiteX20" fmla="*/ 348149 w 1868720"/>
              <a:gd name="connsiteY20" fmla="*/ 478037 h 830466"/>
              <a:gd name="connsiteX21" fmla="*/ 250518 w 1868720"/>
              <a:gd name="connsiteY21" fmla="*/ 508993 h 830466"/>
              <a:gd name="connsiteX22" fmla="*/ 186224 w 1868720"/>
              <a:gd name="connsiteY22" fmla="*/ 542331 h 830466"/>
              <a:gd name="connsiteX23" fmla="*/ 129073 w 1868720"/>
              <a:gd name="connsiteY23" fmla="*/ 573288 h 830466"/>
              <a:gd name="connsiteX24" fmla="*/ 86213 w 1868720"/>
              <a:gd name="connsiteY24" fmla="*/ 601862 h 830466"/>
              <a:gd name="connsiteX25" fmla="*/ 12393 w 1868720"/>
              <a:gd name="connsiteY25" fmla="*/ 628056 h 830466"/>
              <a:gd name="connsiteX26" fmla="*/ 33824 w 1868720"/>
              <a:gd name="connsiteY26" fmla="*/ 566143 h 830466"/>
              <a:gd name="connsiteX27" fmla="*/ 487 w 1868720"/>
              <a:gd name="connsiteY27" fmla="*/ 520899 h 830466"/>
              <a:gd name="connsiteX28" fmla="*/ 43350 w 1868720"/>
              <a:gd name="connsiteY28" fmla="*/ 418508 h 830466"/>
              <a:gd name="connsiteX29" fmla="*/ 2868 w 1868720"/>
              <a:gd name="connsiteY29" fmla="*/ 354212 h 830466"/>
              <a:gd name="connsiteX30" fmla="*/ 83830 w 1868720"/>
              <a:gd name="connsiteY30" fmla="*/ 351830 h 830466"/>
              <a:gd name="connsiteX31" fmla="*/ 152888 w 1868720"/>
              <a:gd name="connsiteY31" fmla="*/ 368500 h 830466"/>
              <a:gd name="connsiteX32" fmla="*/ 269568 w 1868720"/>
              <a:gd name="connsiteY32" fmla="*/ 380405 h 830466"/>
              <a:gd name="connsiteX33" fmla="*/ 369581 w 1868720"/>
              <a:gd name="connsiteY33" fmla="*/ 385168 h 830466"/>
              <a:gd name="connsiteX34" fmla="*/ 652950 w 1868720"/>
              <a:gd name="connsiteY34" fmla="*/ 380406 h 830466"/>
              <a:gd name="connsiteX35" fmla="*/ 1043474 w 1868720"/>
              <a:gd name="connsiteY35" fmla="*/ 375644 h 830466"/>
              <a:gd name="connsiteX36" fmla="*/ 1345893 w 1868720"/>
              <a:gd name="connsiteY36" fmla="*/ 378025 h 830466"/>
              <a:gd name="connsiteX37" fmla="*/ 1467337 w 1868720"/>
              <a:gd name="connsiteY37" fmla="*/ 370881 h 830466"/>
              <a:gd name="connsiteX38" fmla="*/ 1531630 w 1868720"/>
              <a:gd name="connsiteY38" fmla="*/ 294682 h 830466"/>
              <a:gd name="connsiteX39" fmla="*/ 1557824 w 1868720"/>
              <a:gd name="connsiteY39" fmla="*/ 230388 h 830466"/>
              <a:gd name="connsiteX40" fmla="*/ 1581637 w 1868720"/>
              <a:gd name="connsiteY40" fmla="*/ 173237 h 830466"/>
              <a:gd name="connsiteX41" fmla="*/ 1595924 w 1868720"/>
              <a:gd name="connsiteY41" fmla="*/ 113706 h 830466"/>
              <a:gd name="connsiteX42" fmla="*/ 1591162 w 1868720"/>
              <a:gd name="connsiteY42" fmla="*/ 85131 h 830466"/>
              <a:gd name="connsiteX43" fmla="*/ 1562587 w 1868720"/>
              <a:gd name="connsiteY43" fmla="*/ 63700 h 830466"/>
              <a:gd name="connsiteX44" fmla="*/ 1534013 w 1868720"/>
              <a:gd name="connsiteY44" fmla="*/ 35124 h 830466"/>
              <a:gd name="connsiteX45" fmla="*/ 1541155 w 1868720"/>
              <a:gd name="connsiteY45" fmla="*/ 4168 h 830466"/>
              <a:gd name="connsiteX46" fmla="*/ 1567349 w 1868720"/>
              <a:gd name="connsiteY46" fmla="*/ 1787 h 830466"/>
              <a:gd name="connsiteX47" fmla="*/ 1600687 w 1868720"/>
              <a:gd name="connsiteY47" fmla="*/ 13693 h 830466"/>
              <a:gd name="connsiteX48" fmla="*/ 1643549 w 1868720"/>
              <a:gd name="connsiteY48" fmla="*/ 27981 h 830466"/>
              <a:gd name="connsiteX49" fmla="*/ 1688793 w 1868720"/>
              <a:gd name="connsiteY49" fmla="*/ 32743 h 830466"/>
              <a:gd name="connsiteX50" fmla="*/ 1717368 w 1868720"/>
              <a:gd name="connsiteY50" fmla="*/ 42268 h 830466"/>
              <a:gd name="connsiteX51" fmla="*/ 1731656 w 1868720"/>
              <a:gd name="connsiteY51" fmla="*/ 61319 h 830466"/>
              <a:gd name="connsiteX52" fmla="*/ 1698318 w 1868720"/>
              <a:gd name="connsiteY52" fmla="*/ 87512 h 830466"/>
              <a:gd name="connsiteX53" fmla="*/ 1664981 w 1868720"/>
              <a:gd name="connsiteY53" fmla="*/ 120851 h 830466"/>
              <a:gd name="connsiteX54" fmla="*/ 1645930 w 1868720"/>
              <a:gd name="connsiteY54" fmla="*/ 154187 h 830466"/>
              <a:gd name="connsiteX55" fmla="*/ 1631643 w 1868720"/>
              <a:gd name="connsiteY55" fmla="*/ 199431 h 830466"/>
              <a:gd name="connsiteX56" fmla="*/ 1626882 w 1868720"/>
              <a:gd name="connsiteY56" fmla="*/ 263725 h 830466"/>
              <a:gd name="connsiteX57" fmla="*/ 1629262 w 1868720"/>
              <a:gd name="connsiteY57" fmla="*/ 332781 h 830466"/>
              <a:gd name="connsiteX0" fmla="*/ 1650693 w 1872678"/>
              <a:gd name="connsiteY0" fmla="*/ 456606 h 830466"/>
              <a:gd name="connsiteX1" fmla="*/ 1676887 w 1872678"/>
              <a:gd name="connsiteY1" fmla="*/ 568524 h 830466"/>
              <a:gd name="connsiteX2" fmla="*/ 1707843 w 1872678"/>
              <a:gd name="connsiteY2" fmla="*/ 613769 h 830466"/>
              <a:gd name="connsiteX3" fmla="*/ 1738799 w 1872678"/>
              <a:gd name="connsiteY3" fmla="*/ 651869 h 830466"/>
              <a:gd name="connsiteX4" fmla="*/ 1774519 w 1872678"/>
              <a:gd name="connsiteY4" fmla="*/ 668538 h 830466"/>
              <a:gd name="connsiteX5" fmla="*/ 1860243 w 1872678"/>
              <a:gd name="connsiteY5" fmla="*/ 670918 h 830466"/>
              <a:gd name="connsiteX6" fmla="*/ 1862624 w 1872678"/>
              <a:gd name="connsiteY6" fmla="*/ 706638 h 830466"/>
              <a:gd name="connsiteX7" fmla="*/ 1769756 w 1872678"/>
              <a:gd name="connsiteY7" fmla="*/ 763788 h 830466"/>
              <a:gd name="connsiteX8" fmla="*/ 1755468 w 1872678"/>
              <a:gd name="connsiteY8" fmla="*/ 792364 h 830466"/>
              <a:gd name="connsiteX9" fmla="*/ 1710223 w 1872678"/>
              <a:gd name="connsiteY9" fmla="*/ 830462 h 830466"/>
              <a:gd name="connsiteX10" fmla="*/ 1698318 w 1872678"/>
              <a:gd name="connsiteY10" fmla="*/ 789982 h 830466"/>
              <a:gd name="connsiteX11" fmla="*/ 1688793 w 1872678"/>
              <a:gd name="connsiteY11" fmla="*/ 689968 h 830466"/>
              <a:gd name="connsiteX12" fmla="*/ 1614975 w 1872678"/>
              <a:gd name="connsiteY12" fmla="*/ 580430 h 830466"/>
              <a:gd name="connsiteX13" fmla="*/ 1536394 w 1872678"/>
              <a:gd name="connsiteY13" fmla="*/ 485181 h 830466"/>
              <a:gd name="connsiteX14" fmla="*/ 1469718 w 1872678"/>
              <a:gd name="connsiteY14" fmla="*/ 468512 h 830466"/>
              <a:gd name="connsiteX15" fmla="*/ 1231593 w 1872678"/>
              <a:gd name="connsiteY15" fmla="*/ 466131 h 830466"/>
              <a:gd name="connsiteX16" fmla="*/ 1031568 w 1872678"/>
              <a:gd name="connsiteY16" fmla="*/ 456606 h 830466"/>
              <a:gd name="connsiteX17" fmla="*/ 750581 w 1872678"/>
              <a:gd name="connsiteY17" fmla="*/ 451843 h 830466"/>
              <a:gd name="connsiteX18" fmla="*/ 500550 w 1872678"/>
              <a:gd name="connsiteY18" fmla="*/ 458987 h 830466"/>
              <a:gd name="connsiteX19" fmla="*/ 348149 w 1872678"/>
              <a:gd name="connsiteY19" fmla="*/ 478037 h 830466"/>
              <a:gd name="connsiteX20" fmla="*/ 250518 w 1872678"/>
              <a:gd name="connsiteY20" fmla="*/ 508993 h 830466"/>
              <a:gd name="connsiteX21" fmla="*/ 186224 w 1872678"/>
              <a:gd name="connsiteY21" fmla="*/ 542331 h 830466"/>
              <a:gd name="connsiteX22" fmla="*/ 129073 w 1872678"/>
              <a:gd name="connsiteY22" fmla="*/ 573288 h 830466"/>
              <a:gd name="connsiteX23" fmla="*/ 86213 w 1872678"/>
              <a:gd name="connsiteY23" fmla="*/ 601862 h 830466"/>
              <a:gd name="connsiteX24" fmla="*/ 12393 w 1872678"/>
              <a:gd name="connsiteY24" fmla="*/ 628056 h 830466"/>
              <a:gd name="connsiteX25" fmla="*/ 33824 w 1872678"/>
              <a:gd name="connsiteY25" fmla="*/ 566143 h 830466"/>
              <a:gd name="connsiteX26" fmla="*/ 487 w 1872678"/>
              <a:gd name="connsiteY26" fmla="*/ 520899 h 830466"/>
              <a:gd name="connsiteX27" fmla="*/ 43350 w 1872678"/>
              <a:gd name="connsiteY27" fmla="*/ 418508 h 830466"/>
              <a:gd name="connsiteX28" fmla="*/ 2868 w 1872678"/>
              <a:gd name="connsiteY28" fmla="*/ 354212 h 830466"/>
              <a:gd name="connsiteX29" fmla="*/ 83830 w 1872678"/>
              <a:gd name="connsiteY29" fmla="*/ 351830 h 830466"/>
              <a:gd name="connsiteX30" fmla="*/ 152888 w 1872678"/>
              <a:gd name="connsiteY30" fmla="*/ 368500 h 830466"/>
              <a:gd name="connsiteX31" fmla="*/ 269568 w 1872678"/>
              <a:gd name="connsiteY31" fmla="*/ 380405 h 830466"/>
              <a:gd name="connsiteX32" fmla="*/ 369581 w 1872678"/>
              <a:gd name="connsiteY32" fmla="*/ 385168 h 830466"/>
              <a:gd name="connsiteX33" fmla="*/ 652950 w 1872678"/>
              <a:gd name="connsiteY33" fmla="*/ 380406 h 830466"/>
              <a:gd name="connsiteX34" fmla="*/ 1043474 w 1872678"/>
              <a:gd name="connsiteY34" fmla="*/ 375644 h 830466"/>
              <a:gd name="connsiteX35" fmla="*/ 1345893 w 1872678"/>
              <a:gd name="connsiteY35" fmla="*/ 378025 h 830466"/>
              <a:gd name="connsiteX36" fmla="*/ 1467337 w 1872678"/>
              <a:gd name="connsiteY36" fmla="*/ 370881 h 830466"/>
              <a:gd name="connsiteX37" fmla="*/ 1531630 w 1872678"/>
              <a:gd name="connsiteY37" fmla="*/ 294682 h 830466"/>
              <a:gd name="connsiteX38" fmla="*/ 1557824 w 1872678"/>
              <a:gd name="connsiteY38" fmla="*/ 230388 h 830466"/>
              <a:gd name="connsiteX39" fmla="*/ 1581637 w 1872678"/>
              <a:gd name="connsiteY39" fmla="*/ 173237 h 830466"/>
              <a:gd name="connsiteX40" fmla="*/ 1595924 w 1872678"/>
              <a:gd name="connsiteY40" fmla="*/ 113706 h 830466"/>
              <a:gd name="connsiteX41" fmla="*/ 1591162 w 1872678"/>
              <a:gd name="connsiteY41" fmla="*/ 85131 h 830466"/>
              <a:gd name="connsiteX42" fmla="*/ 1562587 w 1872678"/>
              <a:gd name="connsiteY42" fmla="*/ 63700 h 830466"/>
              <a:gd name="connsiteX43" fmla="*/ 1534013 w 1872678"/>
              <a:gd name="connsiteY43" fmla="*/ 35124 h 830466"/>
              <a:gd name="connsiteX44" fmla="*/ 1541155 w 1872678"/>
              <a:gd name="connsiteY44" fmla="*/ 4168 h 830466"/>
              <a:gd name="connsiteX45" fmla="*/ 1567349 w 1872678"/>
              <a:gd name="connsiteY45" fmla="*/ 1787 h 830466"/>
              <a:gd name="connsiteX46" fmla="*/ 1600687 w 1872678"/>
              <a:gd name="connsiteY46" fmla="*/ 13693 h 830466"/>
              <a:gd name="connsiteX47" fmla="*/ 1643549 w 1872678"/>
              <a:gd name="connsiteY47" fmla="*/ 27981 h 830466"/>
              <a:gd name="connsiteX48" fmla="*/ 1688793 w 1872678"/>
              <a:gd name="connsiteY48" fmla="*/ 32743 h 830466"/>
              <a:gd name="connsiteX49" fmla="*/ 1717368 w 1872678"/>
              <a:gd name="connsiteY49" fmla="*/ 42268 h 830466"/>
              <a:gd name="connsiteX50" fmla="*/ 1731656 w 1872678"/>
              <a:gd name="connsiteY50" fmla="*/ 61319 h 830466"/>
              <a:gd name="connsiteX51" fmla="*/ 1698318 w 1872678"/>
              <a:gd name="connsiteY51" fmla="*/ 87512 h 830466"/>
              <a:gd name="connsiteX52" fmla="*/ 1664981 w 1872678"/>
              <a:gd name="connsiteY52" fmla="*/ 120851 h 830466"/>
              <a:gd name="connsiteX53" fmla="*/ 1645930 w 1872678"/>
              <a:gd name="connsiteY53" fmla="*/ 154187 h 830466"/>
              <a:gd name="connsiteX54" fmla="*/ 1631643 w 1872678"/>
              <a:gd name="connsiteY54" fmla="*/ 199431 h 830466"/>
              <a:gd name="connsiteX55" fmla="*/ 1626882 w 1872678"/>
              <a:gd name="connsiteY55" fmla="*/ 263725 h 830466"/>
              <a:gd name="connsiteX56" fmla="*/ 1629262 w 1872678"/>
              <a:gd name="connsiteY56" fmla="*/ 332781 h 830466"/>
              <a:gd name="connsiteX0" fmla="*/ 1650693 w 1860250"/>
              <a:gd name="connsiteY0" fmla="*/ 456606 h 830466"/>
              <a:gd name="connsiteX1" fmla="*/ 1676887 w 1860250"/>
              <a:gd name="connsiteY1" fmla="*/ 568524 h 830466"/>
              <a:gd name="connsiteX2" fmla="*/ 1707843 w 1860250"/>
              <a:gd name="connsiteY2" fmla="*/ 613769 h 830466"/>
              <a:gd name="connsiteX3" fmla="*/ 1738799 w 1860250"/>
              <a:gd name="connsiteY3" fmla="*/ 651869 h 830466"/>
              <a:gd name="connsiteX4" fmla="*/ 1774519 w 1860250"/>
              <a:gd name="connsiteY4" fmla="*/ 668538 h 830466"/>
              <a:gd name="connsiteX5" fmla="*/ 1860243 w 1860250"/>
              <a:gd name="connsiteY5" fmla="*/ 670918 h 830466"/>
              <a:gd name="connsiteX6" fmla="*/ 1769756 w 1860250"/>
              <a:gd name="connsiteY6" fmla="*/ 763788 h 830466"/>
              <a:gd name="connsiteX7" fmla="*/ 1755468 w 1860250"/>
              <a:gd name="connsiteY7" fmla="*/ 792364 h 830466"/>
              <a:gd name="connsiteX8" fmla="*/ 1710223 w 1860250"/>
              <a:gd name="connsiteY8" fmla="*/ 830462 h 830466"/>
              <a:gd name="connsiteX9" fmla="*/ 1698318 w 1860250"/>
              <a:gd name="connsiteY9" fmla="*/ 789982 h 830466"/>
              <a:gd name="connsiteX10" fmla="*/ 1688793 w 1860250"/>
              <a:gd name="connsiteY10" fmla="*/ 689968 h 830466"/>
              <a:gd name="connsiteX11" fmla="*/ 1614975 w 1860250"/>
              <a:gd name="connsiteY11" fmla="*/ 580430 h 830466"/>
              <a:gd name="connsiteX12" fmla="*/ 1536394 w 1860250"/>
              <a:gd name="connsiteY12" fmla="*/ 485181 h 830466"/>
              <a:gd name="connsiteX13" fmla="*/ 1469718 w 1860250"/>
              <a:gd name="connsiteY13" fmla="*/ 468512 h 830466"/>
              <a:gd name="connsiteX14" fmla="*/ 1231593 w 1860250"/>
              <a:gd name="connsiteY14" fmla="*/ 466131 h 830466"/>
              <a:gd name="connsiteX15" fmla="*/ 1031568 w 1860250"/>
              <a:gd name="connsiteY15" fmla="*/ 456606 h 830466"/>
              <a:gd name="connsiteX16" fmla="*/ 750581 w 1860250"/>
              <a:gd name="connsiteY16" fmla="*/ 451843 h 830466"/>
              <a:gd name="connsiteX17" fmla="*/ 500550 w 1860250"/>
              <a:gd name="connsiteY17" fmla="*/ 458987 h 830466"/>
              <a:gd name="connsiteX18" fmla="*/ 348149 w 1860250"/>
              <a:gd name="connsiteY18" fmla="*/ 478037 h 830466"/>
              <a:gd name="connsiteX19" fmla="*/ 250518 w 1860250"/>
              <a:gd name="connsiteY19" fmla="*/ 508993 h 830466"/>
              <a:gd name="connsiteX20" fmla="*/ 186224 w 1860250"/>
              <a:gd name="connsiteY20" fmla="*/ 542331 h 830466"/>
              <a:gd name="connsiteX21" fmla="*/ 129073 w 1860250"/>
              <a:gd name="connsiteY21" fmla="*/ 573288 h 830466"/>
              <a:gd name="connsiteX22" fmla="*/ 86213 w 1860250"/>
              <a:gd name="connsiteY22" fmla="*/ 601862 h 830466"/>
              <a:gd name="connsiteX23" fmla="*/ 12393 w 1860250"/>
              <a:gd name="connsiteY23" fmla="*/ 628056 h 830466"/>
              <a:gd name="connsiteX24" fmla="*/ 33824 w 1860250"/>
              <a:gd name="connsiteY24" fmla="*/ 566143 h 830466"/>
              <a:gd name="connsiteX25" fmla="*/ 487 w 1860250"/>
              <a:gd name="connsiteY25" fmla="*/ 520899 h 830466"/>
              <a:gd name="connsiteX26" fmla="*/ 43350 w 1860250"/>
              <a:gd name="connsiteY26" fmla="*/ 418508 h 830466"/>
              <a:gd name="connsiteX27" fmla="*/ 2868 w 1860250"/>
              <a:gd name="connsiteY27" fmla="*/ 354212 h 830466"/>
              <a:gd name="connsiteX28" fmla="*/ 83830 w 1860250"/>
              <a:gd name="connsiteY28" fmla="*/ 351830 h 830466"/>
              <a:gd name="connsiteX29" fmla="*/ 152888 w 1860250"/>
              <a:gd name="connsiteY29" fmla="*/ 368500 h 830466"/>
              <a:gd name="connsiteX30" fmla="*/ 269568 w 1860250"/>
              <a:gd name="connsiteY30" fmla="*/ 380405 h 830466"/>
              <a:gd name="connsiteX31" fmla="*/ 369581 w 1860250"/>
              <a:gd name="connsiteY31" fmla="*/ 385168 h 830466"/>
              <a:gd name="connsiteX32" fmla="*/ 652950 w 1860250"/>
              <a:gd name="connsiteY32" fmla="*/ 380406 h 830466"/>
              <a:gd name="connsiteX33" fmla="*/ 1043474 w 1860250"/>
              <a:gd name="connsiteY33" fmla="*/ 375644 h 830466"/>
              <a:gd name="connsiteX34" fmla="*/ 1345893 w 1860250"/>
              <a:gd name="connsiteY34" fmla="*/ 378025 h 830466"/>
              <a:gd name="connsiteX35" fmla="*/ 1467337 w 1860250"/>
              <a:gd name="connsiteY35" fmla="*/ 370881 h 830466"/>
              <a:gd name="connsiteX36" fmla="*/ 1531630 w 1860250"/>
              <a:gd name="connsiteY36" fmla="*/ 294682 h 830466"/>
              <a:gd name="connsiteX37" fmla="*/ 1557824 w 1860250"/>
              <a:gd name="connsiteY37" fmla="*/ 230388 h 830466"/>
              <a:gd name="connsiteX38" fmla="*/ 1581637 w 1860250"/>
              <a:gd name="connsiteY38" fmla="*/ 173237 h 830466"/>
              <a:gd name="connsiteX39" fmla="*/ 1595924 w 1860250"/>
              <a:gd name="connsiteY39" fmla="*/ 113706 h 830466"/>
              <a:gd name="connsiteX40" fmla="*/ 1591162 w 1860250"/>
              <a:gd name="connsiteY40" fmla="*/ 85131 h 830466"/>
              <a:gd name="connsiteX41" fmla="*/ 1562587 w 1860250"/>
              <a:gd name="connsiteY41" fmla="*/ 63700 h 830466"/>
              <a:gd name="connsiteX42" fmla="*/ 1534013 w 1860250"/>
              <a:gd name="connsiteY42" fmla="*/ 35124 h 830466"/>
              <a:gd name="connsiteX43" fmla="*/ 1541155 w 1860250"/>
              <a:gd name="connsiteY43" fmla="*/ 4168 h 830466"/>
              <a:gd name="connsiteX44" fmla="*/ 1567349 w 1860250"/>
              <a:gd name="connsiteY44" fmla="*/ 1787 h 830466"/>
              <a:gd name="connsiteX45" fmla="*/ 1600687 w 1860250"/>
              <a:gd name="connsiteY45" fmla="*/ 13693 h 830466"/>
              <a:gd name="connsiteX46" fmla="*/ 1643549 w 1860250"/>
              <a:gd name="connsiteY46" fmla="*/ 27981 h 830466"/>
              <a:gd name="connsiteX47" fmla="*/ 1688793 w 1860250"/>
              <a:gd name="connsiteY47" fmla="*/ 32743 h 830466"/>
              <a:gd name="connsiteX48" fmla="*/ 1717368 w 1860250"/>
              <a:gd name="connsiteY48" fmla="*/ 42268 h 830466"/>
              <a:gd name="connsiteX49" fmla="*/ 1731656 w 1860250"/>
              <a:gd name="connsiteY49" fmla="*/ 61319 h 830466"/>
              <a:gd name="connsiteX50" fmla="*/ 1698318 w 1860250"/>
              <a:gd name="connsiteY50" fmla="*/ 87512 h 830466"/>
              <a:gd name="connsiteX51" fmla="*/ 1664981 w 1860250"/>
              <a:gd name="connsiteY51" fmla="*/ 120851 h 830466"/>
              <a:gd name="connsiteX52" fmla="*/ 1645930 w 1860250"/>
              <a:gd name="connsiteY52" fmla="*/ 154187 h 830466"/>
              <a:gd name="connsiteX53" fmla="*/ 1631643 w 1860250"/>
              <a:gd name="connsiteY53" fmla="*/ 199431 h 830466"/>
              <a:gd name="connsiteX54" fmla="*/ 1626882 w 1860250"/>
              <a:gd name="connsiteY54" fmla="*/ 263725 h 830466"/>
              <a:gd name="connsiteX55" fmla="*/ 1629262 w 1860250"/>
              <a:gd name="connsiteY55" fmla="*/ 332781 h 830466"/>
              <a:gd name="connsiteX0" fmla="*/ 1650693 w 1776400"/>
              <a:gd name="connsiteY0" fmla="*/ 456606 h 830466"/>
              <a:gd name="connsiteX1" fmla="*/ 1676887 w 1776400"/>
              <a:gd name="connsiteY1" fmla="*/ 568524 h 830466"/>
              <a:gd name="connsiteX2" fmla="*/ 1707843 w 1776400"/>
              <a:gd name="connsiteY2" fmla="*/ 613769 h 830466"/>
              <a:gd name="connsiteX3" fmla="*/ 1738799 w 1776400"/>
              <a:gd name="connsiteY3" fmla="*/ 651869 h 830466"/>
              <a:gd name="connsiteX4" fmla="*/ 1774519 w 1776400"/>
              <a:gd name="connsiteY4" fmla="*/ 668538 h 830466"/>
              <a:gd name="connsiteX5" fmla="*/ 1769756 w 1776400"/>
              <a:gd name="connsiteY5" fmla="*/ 763788 h 830466"/>
              <a:gd name="connsiteX6" fmla="*/ 1755468 w 1776400"/>
              <a:gd name="connsiteY6" fmla="*/ 792364 h 830466"/>
              <a:gd name="connsiteX7" fmla="*/ 1710223 w 1776400"/>
              <a:gd name="connsiteY7" fmla="*/ 830462 h 830466"/>
              <a:gd name="connsiteX8" fmla="*/ 1698318 w 1776400"/>
              <a:gd name="connsiteY8" fmla="*/ 789982 h 830466"/>
              <a:gd name="connsiteX9" fmla="*/ 1688793 w 1776400"/>
              <a:gd name="connsiteY9" fmla="*/ 689968 h 830466"/>
              <a:gd name="connsiteX10" fmla="*/ 1614975 w 1776400"/>
              <a:gd name="connsiteY10" fmla="*/ 580430 h 830466"/>
              <a:gd name="connsiteX11" fmla="*/ 1536394 w 1776400"/>
              <a:gd name="connsiteY11" fmla="*/ 485181 h 830466"/>
              <a:gd name="connsiteX12" fmla="*/ 1469718 w 1776400"/>
              <a:gd name="connsiteY12" fmla="*/ 468512 h 830466"/>
              <a:gd name="connsiteX13" fmla="*/ 1231593 w 1776400"/>
              <a:gd name="connsiteY13" fmla="*/ 466131 h 830466"/>
              <a:gd name="connsiteX14" fmla="*/ 1031568 w 1776400"/>
              <a:gd name="connsiteY14" fmla="*/ 456606 h 830466"/>
              <a:gd name="connsiteX15" fmla="*/ 750581 w 1776400"/>
              <a:gd name="connsiteY15" fmla="*/ 451843 h 830466"/>
              <a:gd name="connsiteX16" fmla="*/ 500550 w 1776400"/>
              <a:gd name="connsiteY16" fmla="*/ 458987 h 830466"/>
              <a:gd name="connsiteX17" fmla="*/ 348149 w 1776400"/>
              <a:gd name="connsiteY17" fmla="*/ 478037 h 830466"/>
              <a:gd name="connsiteX18" fmla="*/ 250518 w 1776400"/>
              <a:gd name="connsiteY18" fmla="*/ 508993 h 830466"/>
              <a:gd name="connsiteX19" fmla="*/ 186224 w 1776400"/>
              <a:gd name="connsiteY19" fmla="*/ 542331 h 830466"/>
              <a:gd name="connsiteX20" fmla="*/ 129073 w 1776400"/>
              <a:gd name="connsiteY20" fmla="*/ 573288 h 830466"/>
              <a:gd name="connsiteX21" fmla="*/ 86213 w 1776400"/>
              <a:gd name="connsiteY21" fmla="*/ 601862 h 830466"/>
              <a:gd name="connsiteX22" fmla="*/ 12393 w 1776400"/>
              <a:gd name="connsiteY22" fmla="*/ 628056 h 830466"/>
              <a:gd name="connsiteX23" fmla="*/ 33824 w 1776400"/>
              <a:gd name="connsiteY23" fmla="*/ 566143 h 830466"/>
              <a:gd name="connsiteX24" fmla="*/ 487 w 1776400"/>
              <a:gd name="connsiteY24" fmla="*/ 520899 h 830466"/>
              <a:gd name="connsiteX25" fmla="*/ 43350 w 1776400"/>
              <a:gd name="connsiteY25" fmla="*/ 418508 h 830466"/>
              <a:gd name="connsiteX26" fmla="*/ 2868 w 1776400"/>
              <a:gd name="connsiteY26" fmla="*/ 354212 h 830466"/>
              <a:gd name="connsiteX27" fmla="*/ 83830 w 1776400"/>
              <a:gd name="connsiteY27" fmla="*/ 351830 h 830466"/>
              <a:gd name="connsiteX28" fmla="*/ 152888 w 1776400"/>
              <a:gd name="connsiteY28" fmla="*/ 368500 h 830466"/>
              <a:gd name="connsiteX29" fmla="*/ 269568 w 1776400"/>
              <a:gd name="connsiteY29" fmla="*/ 380405 h 830466"/>
              <a:gd name="connsiteX30" fmla="*/ 369581 w 1776400"/>
              <a:gd name="connsiteY30" fmla="*/ 385168 h 830466"/>
              <a:gd name="connsiteX31" fmla="*/ 652950 w 1776400"/>
              <a:gd name="connsiteY31" fmla="*/ 380406 h 830466"/>
              <a:gd name="connsiteX32" fmla="*/ 1043474 w 1776400"/>
              <a:gd name="connsiteY32" fmla="*/ 375644 h 830466"/>
              <a:gd name="connsiteX33" fmla="*/ 1345893 w 1776400"/>
              <a:gd name="connsiteY33" fmla="*/ 378025 h 830466"/>
              <a:gd name="connsiteX34" fmla="*/ 1467337 w 1776400"/>
              <a:gd name="connsiteY34" fmla="*/ 370881 h 830466"/>
              <a:gd name="connsiteX35" fmla="*/ 1531630 w 1776400"/>
              <a:gd name="connsiteY35" fmla="*/ 294682 h 830466"/>
              <a:gd name="connsiteX36" fmla="*/ 1557824 w 1776400"/>
              <a:gd name="connsiteY36" fmla="*/ 230388 h 830466"/>
              <a:gd name="connsiteX37" fmla="*/ 1581637 w 1776400"/>
              <a:gd name="connsiteY37" fmla="*/ 173237 h 830466"/>
              <a:gd name="connsiteX38" fmla="*/ 1595924 w 1776400"/>
              <a:gd name="connsiteY38" fmla="*/ 113706 h 830466"/>
              <a:gd name="connsiteX39" fmla="*/ 1591162 w 1776400"/>
              <a:gd name="connsiteY39" fmla="*/ 85131 h 830466"/>
              <a:gd name="connsiteX40" fmla="*/ 1562587 w 1776400"/>
              <a:gd name="connsiteY40" fmla="*/ 63700 h 830466"/>
              <a:gd name="connsiteX41" fmla="*/ 1534013 w 1776400"/>
              <a:gd name="connsiteY41" fmla="*/ 35124 h 830466"/>
              <a:gd name="connsiteX42" fmla="*/ 1541155 w 1776400"/>
              <a:gd name="connsiteY42" fmla="*/ 4168 h 830466"/>
              <a:gd name="connsiteX43" fmla="*/ 1567349 w 1776400"/>
              <a:gd name="connsiteY43" fmla="*/ 1787 h 830466"/>
              <a:gd name="connsiteX44" fmla="*/ 1600687 w 1776400"/>
              <a:gd name="connsiteY44" fmla="*/ 13693 h 830466"/>
              <a:gd name="connsiteX45" fmla="*/ 1643549 w 1776400"/>
              <a:gd name="connsiteY45" fmla="*/ 27981 h 830466"/>
              <a:gd name="connsiteX46" fmla="*/ 1688793 w 1776400"/>
              <a:gd name="connsiteY46" fmla="*/ 32743 h 830466"/>
              <a:gd name="connsiteX47" fmla="*/ 1717368 w 1776400"/>
              <a:gd name="connsiteY47" fmla="*/ 42268 h 830466"/>
              <a:gd name="connsiteX48" fmla="*/ 1731656 w 1776400"/>
              <a:gd name="connsiteY48" fmla="*/ 61319 h 830466"/>
              <a:gd name="connsiteX49" fmla="*/ 1698318 w 1776400"/>
              <a:gd name="connsiteY49" fmla="*/ 87512 h 830466"/>
              <a:gd name="connsiteX50" fmla="*/ 1664981 w 1776400"/>
              <a:gd name="connsiteY50" fmla="*/ 120851 h 830466"/>
              <a:gd name="connsiteX51" fmla="*/ 1645930 w 1776400"/>
              <a:gd name="connsiteY51" fmla="*/ 154187 h 830466"/>
              <a:gd name="connsiteX52" fmla="*/ 1631643 w 1776400"/>
              <a:gd name="connsiteY52" fmla="*/ 199431 h 830466"/>
              <a:gd name="connsiteX53" fmla="*/ 1626882 w 1776400"/>
              <a:gd name="connsiteY53" fmla="*/ 263725 h 830466"/>
              <a:gd name="connsiteX54" fmla="*/ 1629262 w 1776400"/>
              <a:gd name="connsiteY54" fmla="*/ 332781 h 830466"/>
              <a:gd name="connsiteX0" fmla="*/ 1650693 w 1778185"/>
              <a:gd name="connsiteY0" fmla="*/ 456606 h 831031"/>
              <a:gd name="connsiteX1" fmla="*/ 1676887 w 1778185"/>
              <a:gd name="connsiteY1" fmla="*/ 568524 h 831031"/>
              <a:gd name="connsiteX2" fmla="*/ 1707843 w 1778185"/>
              <a:gd name="connsiteY2" fmla="*/ 613769 h 831031"/>
              <a:gd name="connsiteX3" fmla="*/ 1738799 w 1778185"/>
              <a:gd name="connsiteY3" fmla="*/ 651869 h 831031"/>
              <a:gd name="connsiteX4" fmla="*/ 1774519 w 1778185"/>
              <a:gd name="connsiteY4" fmla="*/ 668538 h 831031"/>
              <a:gd name="connsiteX5" fmla="*/ 1769756 w 1778185"/>
              <a:gd name="connsiteY5" fmla="*/ 763788 h 831031"/>
              <a:gd name="connsiteX6" fmla="*/ 1710223 w 1778185"/>
              <a:gd name="connsiteY6" fmla="*/ 830462 h 831031"/>
              <a:gd name="connsiteX7" fmla="*/ 1698318 w 1778185"/>
              <a:gd name="connsiteY7" fmla="*/ 789982 h 831031"/>
              <a:gd name="connsiteX8" fmla="*/ 1688793 w 1778185"/>
              <a:gd name="connsiteY8" fmla="*/ 689968 h 831031"/>
              <a:gd name="connsiteX9" fmla="*/ 1614975 w 1778185"/>
              <a:gd name="connsiteY9" fmla="*/ 580430 h 831031"/>
              <a:gd name="connsiteX10" fmla="*/ 1536394 w 1778185"/>
              <a:gd name="connsiteY10" fmla="*/ 485181 h 831031"/>
              <a:gd name="connsiteX11" fmla="*/ 1469718 w 1778185"/>
              <a:gd name="connsiteY11" fmla="*/ 468512 h 831031"/>
              <a:gd name="connsiteX12" fmla="*/ 1231593 w 1778185"/>
              <a:gd name="connsiteY12" fmla="*/ 466131 h 831031"/>
              <a:gd name="connsiteX13" fmla="*/ 1031568 w 1778185"/>
              <a:gd name="connsiteY13" fmla="*/ 456606 h 831031"/>
              <a:gd name="connsiteX14" fmla="*/ 750581 w 1778185"/>
              <a:gd name="connsiteY14" fmla="*/ 451843 h 831031"/>
              <a:gd name="connsiteX15" fmla="*/ 500550 w 1778185"/>
              <a:gd name="connsiteY15" fmla="*/ 458987 h 831031"/>
              <a:gd name="connsiteX16" fmla="*/ 348149 w 1778185"/>
              <a:gd name="connsiteY16" fmla="*/ 478037 h 831031"/>
              <a:gd name="connsiteX17" fmla="*/ 250518 w 1778185"/>
              <a:gd name="connsiteY17" fmla="*/ 508993 h 831031"/>
              <a:gd name="connsiteX18" fmla="*/ 186224 w 1778185"/>
              <a:gd name="connsiteY18" fmla="*/ 542331 h 831031"/>
              <a:gd name="connsiteX19" fmla="*/ 129073 w 1778185"/>
              <a:gd name="connsiteY19" fmla="*/ 573288 h 831031"/>
              <a:gd name="connsiteX20" fmla="*/ 86213 w 1778185"/>
              <a:gd name="connsiteY20" fmla="*/ 601862 h 831031"/>
              <a:gd name="connsiteX21" fmla="*/ 12393 w 1778185"/>
              <a:gd name="connsiteY21" fmla="*/ 628056 h 831031"/>
              <a:gd name="connsiteX22" fmla="*/ 33824 w 1778185"/>
              <a:gd name="connsiteY22" fmla="*/ 566143 h 831031"/>
              <a:gd name="connsiteX23" fmla="*/ 487 w 1778185"/>
              <a:gd name="connsiteY23" fmla="*/ 520899 h 831031"/>
              <a:gd name="connsiteX24" fmla="*/ 43350 w 1778185"/>
              <a:gd name="connsiteY24" fmla="*/ 418508 h 831031"/>
              <a:gd name="connsiteX25" fmla="*/ 2868 w 1778185"/>
              <a:gd name="connsiteY25" fmla="*/ 354212 h 831031"/>
              <a:gd name="connsiteX26" fmla="*/ 83830 w 1778185"/>
              <a:gd name="connsiteY26" fmla="*/ 351830 h 831031"/>
              <a:gd name="connsiteX27" fmla="*/ 152888 w 1778185"/>
              <a:gd name="connsiteY27" fmla="*/ 368500 h 831031"/>
              <a:gd name="connsiteX28" fmla="*/ 269568 w 1778185"/>
              <a:gd name="connsiteY28" fmla="*/ 380405 h 831031"/>
              <a:gd name="connsiteX29" fmla="*/ 369581 w 1778185"/>
              <a:gd name="connsiteY29" fmla="*/ 385168 h 831031"/>
              <a:gd name="connsiteX30" fmla="*/ 652950 w 1778185"/>
              <a:gd name="connsiteY30" fmla="*/ 380406 h 831031"/>
              <a:gd name="connsiteX31" fmla="*/ 1043474 w 1778185"/>
              <a:gd name="connsiteY31" fmla="*/ 375644 h 831031"/>
              <a:gd name="connsiteX32" fmla="*/ 1345893 w 1778185"/>
              <a:gd name="connsiteY32" fmla="*/ 378025 h 831031"/>
              <a:gd name="connsiteX33" fmla="*/ 1467337 w 1778185"/>
              <a:gd name="connsiteY33" fmla="*/ 370881 h 831031"/>
              <a:gd name="connsiteX34" fmla="*/ 1531630 w 1778185"/>
              <a:gd name="connsiteY34" fmla="*/ 294682 h 831031"/>
              <a:gd name="connsiteX35" fmla="*/ 1557824 w 1778185"/>
              <a:gd name="connsiteY35" fmla="*/ 230388 h 831031"/>
              <a:gd name="connsiteX36" fmla="*/ 1581637 w 1778185"/>
              <a:gd name="connsiteY36" fmla="*/ 173237 h 831031"/>
              <a:gd name="connsiteX37" fmla="*/ 1595924 w 1778185"/>
              <a:gd name="connsiteY37" fmla="*/ 113706 h 831031"/>
              <a:gd name="connsiteX38" fmla="*/ 1591162 w 1778185"/>
              <a:gd name="connsiteY38" fmla="*/ 85131 h 831031"/>
              <a:gd name="connsiteX39" fmla="*/ 1562587 w 1778185"/>
              <a:gd name="connsiteY39" fmla="*/ 63700 h 831031"/>
              <a:gd name="connsiteX40" fmla="*/ 1534013 w 1778185"/>
              <a:gd name="connsiteY40" fmla="*/ 35124 h 831031"/>
              <a:gd name="connsiteX41" fmla="*/ 1541155 w 1778185"/>
              <a:gd name="connsiteY41" fmla="*/ 4168 h 831031"/>
              <a:gd name="connsiteX42" fmla="*/ 1567349 w 1778185"/>
              <a:gd name="connsiteY42" fmla="*/ 1787 h 831031"/>
              <a:gd name="connsiteX43" fmla="*/ 1600687 w 1778185"/>
              <a:gd name="connsiteY43" fmla="*/ 13693 h 831031"/>
              <a:gd name="connsiteX44" fmla="*/ 1643549 w 1778185"/>
              <a:gd name="connsiteY44" fmla="*/ 27981 h 831031"/>
              <a:gd name="connsiteX45" fmla="*/ 1688793 w 1778185"/>
              <a:gd name="connsiteY45" fmla="*/ 32743 h 831031"/>
              <a:gd name="connsiteX46" fmla="*/ 1717368 w 1778185"/>
              <a:gd name="connsiteY46" fmla="*/ 42268 h 831031"/>
              <a:gd name="connsiteX47" fmla="*/ 1731656 w 1778185"/>
              <a:gd name="connsiteY47" fmla="*/ 61319 h 831031"/>
              <a:gd name="connsiteX48" fmla="*/ 1698318 w 1778185"/>
              <a:gd name="connsiteY48" fmla="*/ 87512 h 831031"/>
              <a:gd name="connsiteX49" fmla="*/ 1664981 w 1778185"/>
              <a:gd name="connsiteY49" fmla="*/ 120851 h 831031"/>
              <a:gd name="connsiteX50" fmla="*/ 1645930 w 1778185"/>
              <a:gd name="connsiteY50" fmla="*/ 154187 h 831031"/>
              <a:gd name="connsiteX51" fmla="*/ 1631643 w 1778185"/>
              <a:gd name="connsiteY51" fmla="*/ 199431 h 831031"/>
              <a:gd name="connsiteX52" fmla="*/ 1626882 w 1778185"/>
              <a:gd name="connsiteY52" fmla="*/ 263725 h 831031"/>
              <a:gd name="connsiteX53" fmla="*/ 1629262 w 1778185"/>
              <a:gd name="connsiteY53" fmla="*/ 332781 h 831031"/>
              <a:gd name="connsiteX0" fmla="*/ 1650693 w 1778855"/>
              <a:gd name="connsiteY0" fmla="*/ 456606 h 793970"/>
              <a:gd name="connsiteX1" fmla="*/ 1676887 w 1778855"/>
              <a:gd name="connsiteY1" fmla="*/ 568524 h 793970"/>
              <a:gd name="connsiteX2" fmla="*/ 1707843 w 1778855"/>
              <a:gd name="connsiteY2" fmla="*/ 613769 h 793970"/>
              <a:gd name="connsiteX3" fmla="*/ 1738799 w 1778855"/>
              <a:gd name="connsiteY3" fmla="*/ 651869 h 793970"/>
              <a:gd name="connsiteX4" fmla="*/ 1774519 w 1778855"/>
              <a:gd name="connsiteY4" fmla="*/ 668538 h 793970"/>
              <a:gd name="connsiteX5" fmla="*/ 1769756 w 1778855"/>
              <a:gd name="connsiteY5" fmla="*/ 763788 h 793970"/>
              <a:gd name="connsiteX6" fmla="*/ 1698318 w 1778855"/>
              <a:gd name="connsiteY6" fmla="*/ 789982 h 793970"/>
              <a:gd name="connsiteX7" fmla="*/ 1688793 w 1778855"/>
              <a:gd name="connsiteY7" fmla="*/ 689968 h 793970"/>
              <a:gd name="connsiteX8" fmla="*/ 1614975 w 1778855"/>
              <a:gd name="connsiteY8" fmla="*/ 580430 h 793970"/>
              <a:gd name="connsiteX9" fmla="*/ 1536394 w 1778855"/>
              <a:gd name="connsiteY9" fmla="*/ 485181 h 793970"/>
              <a:gd name="connsiteX10" fmla="*/ 1469718 w 1778855"/>
              <a:gd name="connsiteY10" fmla="*/ 468512 h 793970"/>
              <a:gd name="connsiteX11" fmla="*/ 1231593 w 1778855"/>
              <a:gd name="connsiteY11" fmla="*/ 466131 h 793970"/>
              <a:gd name="connsiteX12" fmla="*/ 1031568 w 1778855"/>
              <a:gd name="connsiteY12" fmla="*/ 456606 h 793970"/>
              <a:gd name="connsiteX13" fmla="*/ 750581 w 1778855"/>
              <a:gd name="connsiteY13" fmla="*/ 451843 h 793970"/>
              <a:gd name="connsiteX14" fmla="*/ 500550 w 1778855"/>
              <a:gd name="connsiteY14" fmla="*/ 458987 h 793970"/>
              <a:gd name="connsiteX15" fmla="*/ 348149 w 1778855"/>
              <a:gd name="connsiteY15" fmla="*/ 478037 h 793970"/>
              <a:gd name="connsiteX16" fmla="*/ 250518 w 1778855"/>
              <a:gd name="connsiteY16" fmla="*/ 508993 h 793970"/>
              <a:gd name="connsiteX17" fmla="*/ 186224 w 1778855"/>
              <a:gd name="connsiteY17" fmla="*/ 542331 h 793970"/>
              <a:gd name="connsiteX18" fmla="*/ 129073 w 1778855"/>
              <a:gd name="connsiteY18" fmla="*/ 573288 h 793970"/>
              <a:gd name="connsiteX19" fmla="*/ 86213 w 1778855"/>
              <a:gd name="connsiteY19" fmla="*/ 601862 h 793970"/>
              <a:gd name="connsiteX20" fmla="*/ 12393 w 1778855"/>
              <a:gd name="connsiteY20" fmla="*/ 628056 h 793970"/>
              <a:gd name="connsiteX21" fmla="*/ 33824 w 1778855"/>
              <a:gd name="connsiteY21" fmla="*/ 566143 h 793970"/>
              <a:gd name="connsiteX22" fmla="*/ 487 w 1778855"/>
              <a:gd name="connsiteY22" fmla="*/ 520899 h 793970"/>
              <a:gd name="connsiteX23" fmla="*/ 43350 w 1778855"/>
              <a:gd name="connsiteY23" fmla="*/ 418508 h 793970"/>
              <a:gd name="connsiteX24" fmla="*/ 2868 w 1778855"/>
              <a:gd name="connsiteY24" fmla="*/ 354212 h 793970"/>
              <a:gd name="connsiteX25" fmla="*/ 83830 w 1778855"/>
              <a:gd name="connsiteY25" fmla="*/ 351830 h 793970"/>
              <a:gd name="connsiteX26" fmla="*/ 152888 w 1778855"/>
              <a:gd name="connsiteY26" fmla="*/ 368500 h 793970"/>
              <a:gd name="connsiteX27" fmla="*/ 269568 w 1778855"/>
              <a:gd name="connsiteY27" fmla="*/ 380405 h 793970"/>
              <a:gd name="connsiteX28" fmla="*/ 369581 w 1778855"/>
              <a:gd name="connsiteY28" fmla="*/ 385168 h 793970"/>
              <a:gd name="connsiteX29" fmla="*/ 652950 w 1778855"/>
              <a:gd name="connsiteY29" fmla="*/ 380406 h 793970"/>
              <a:gd name="connsiteX30" fmla="*/ 1043474 w 1778855"/>
              <a:gd name="connsiteY30" fmla="*/ 375644 h 793970"/>
              <a:gd name="connsiteX31" fmla="*/ 1345893 w 1778855"/>
              <a:gd name="connsiteY31" fmla="*/ 378025 h 793970"/>
              <a:gd name="connsiteX32" fmla="*/ 1467337 w 1778855"/>
              <a:gd name="connsiteY32" fmla="*/ 370881 h 793970"/>
              <a:gd name="connsiteX33" fmla="*/ 1531630 w 1778855"/>
              <a:gd name="connsiteY33" fmla="*/ 294682 h 793970"/>
              <a:gd name="connsiteX34" fmla="*/ 1557824 w 1778855"/>
              <a:gd name="connsiteY34" fmla="*/ 230388 h 793970"/>
              <a:gd name="connsiteX35" fmla="*/ 1581637 w 1778855"/>
              <a:gd name="connsiteY35" fmla="*/ 173237 h 793970"/>
              <a:gd name="connsiteX36" fmla="*/ 1595924 w 1778855"/>
              <a:gd name="connsiteY36" fmla="*/ 113706 h 793970"/>
              <a:gd name="connsiteX37" fmla="*/ 1591162 w 1778855"/>
              <a:gd name="connsiteY37" fmla="*/ 85131 h 793970"/>
              <a:gd name="connsiteX38" fmla="*/ 1562587 w 1778855"/>
              <a:gd name="connsiteY38" fmla="*/ 63700 h 793970"/>
              <a:gd name="connsiteX39" fmla="*/ 1534013 w 1778855"/>
              <a:gd name="connsiteY39" fmla="*/ 35124 h 793970"/>
              <a:gd name="connsiteX40" fmla="*/ 1541155 w 1778855"/>
              <a:gd name="connsiteY40" fmla="*/ 4168 h 793970"/>
              <a:gd name="connsiteX41" fmla="*/ 1567349 w 1778855"/>
              <a:gd name="connsiteY41" fmla="*/ 1787 h 793970"/>
              <a:gd name="connsiteX42" fmla="*/ 1600687 w 1778855"/>
              <a:gd name="connsiteY42" fmla="*/ 13693 h 793970"/>
              <a:gd name="connsiteX43" fmla="*/ 1643549 w 1778855"/>
              <a:gd name="connsiteY43" fmla="*/ 27981 h 793970"/>
              <a:gd name="connsiteX44" fmla="*/ 1688793 w 1778855"/>
              <a:gd name="connsiteY44" fmla="*/ 32743 h 793970"/>
              <a:gd name="connsiteX45" fmla="*/ 1717368 w 1778855"/>
              <a:gd name="connsiteY45" fmla="*/ 42268 h 793970"/>
              <a:gd name="connsiteX46" fmla="*/ 1731656 w 1778855"/>
              <a:gd name="connsiteY46" fmla="*/ 61319 h 793970"/>
              <a:gd name="connsiteX47" fmla="*/ 1698318 w 1778855"/>
              <a:gd name="connsiteY47" fmla="*/ 87512 h 793970"/>
              <a:gd name="connsiteX48" fmla="*/ 1664981 w 1778855"/>
              <a:gd name="connsiteY48" fmla="*/ 120851 h 793970"/>
              <a:gd name="connsiteX49" fmla="*/ 1645930 w 1778855"/>
              <a:gd name="connsiteY49" fmla="*/ 154187 h 793970"/>
              <a:gd name="connsiteX50" fmla="*/ 1631643 w 1778855"/>
              <a:gd name="connsiteY50" fmla="*/ 199431 h 793970"/>
              <a:gd name="connsiteX51" fmla="*/ 1626882 w 1778855"/>
              <a:gd name="connsiteY51" fmla="*/ 263725 h 793970"/>
              <a:gd name="connsiteX52" fmla="*/ 1629262 w 1778855"/>
              <a:gd name="connsiteY52" fmla="*/ 332781 h 793970"/>
              <a:gd name="connsiteX0" fmla="*/ 1650693 w 1776228"/>
              <a:gd name="connsiteY0" fmla="*/ 456606 h 790100"/>
              <a:gd name="connsiteX1" fmla="*/ 1676887 w 1776228"/>
              <a:gd name="connsiteY1" fmla="*/ 568524 h 790100"/>
              <a:gd name="connsiteX2" fmla="*/ 1707843 w 1776228"/>
              <a:gd name="connsiteY2" fmla="*/ 613769 h 790100"/>
              <a:gd name="connsiteX3" fmla="*/ 1738799 w 1776228"/>
              <a:gd name="connsiteY3" fmla="*/ 651869 h 790100"/>
              <a:gd name="connsiteX4" fmla="*/ 1774519 w 1776228"/>
              <a:gd name="connsiteY4" fmla="*/ 668538 h 790100"/>
              <a:gd name="connsiteX5" fmla="*/ 1698318 w 1776228"/>
              <a:gd name="connsiteY5" fmla="*/ 789982 h 790100"/>
              <a:gd name="connsiteX6" fmla="*/ 1688793 w 1776228"/>
              <a:gd name="connsiteY6" fmla="*/ 689968 h 790100"/>
              <a:gd name="connsiteX7" fmla="*/ 1614975 w 1776228"/>
              <a:gd name="connsiteY7" fmla="*/ 580430 h 790100"/>
              <a:gd name="connsiteX8" fmla="*/ 1536394 w 1776228"/>
              <a:gd name="connsiteY8" fmla="*/ 485181 h 790100"/>
              <a:gd name="connsiteX9" fmla="*/ 1469718 w 1776228"/>
              <a:gd name="connsiteY9" fmla="*/ 468512 h 790100"/>
              <a:gd name="connsiteX10" fmla="*/ 1231593 w 1776228"/>
              <a:gd name="connsiteY10" fmla="*/ 466131 h 790100"/>
              <a:gd name="connsiteX11" fmla="*/ 1031568 w 1776228"/>
              <a:gd name="connsiteY11" fmla="*/ 456606 h 790100"/>
              <a:gd name="connsiteX12" fmla="*/ 750581 w 1776228"/>
              <a:gd name="connsiteY12" fmla="*/ 451843 h 790100"/>
              <a:gd name="connsiteX13" fmla="*/ 500550 w 1776228"/>
              <a:gd name="connsiteY13" fmla="*/ 458987 h 790100"/>
              <a:gd name="connsiteX14" fmla="*/ 348149 w 1776228"/>
              <a:gd name="connsiteY14" fmla="*/ 478037 h 790100"/>
              <a:gd name="connsiteX15" fmla="*/ 250518 w 1776228"/>
              <a:gd name="connsiteY15" fmla="*/ 508993 h 790100"/>
              <a:gd name="connsiteX16" fmla="*/ 186224 w 1776228"/>
              <a:gd name="connsiteY16" fmla="*/ 542331 h 790100"/>
              <a:gd name="connsiteX17" fmla="*/ 129073 w 1776228"/>
              <a:gd name="connsiteY17" fmla="*/ 573288 h 790100"/>
              <a:gd name="connsiteX18" fmla="*/ 86213 w 1776228"/>
              <a:gd name="connsiteY18" fmla="*/ 601862 h 790100"/>
              <a:gd name="connsiteX19" fmla="*/ 12393 w 1776228"/>
              <a:gd name="connsiteY19" fmla="*/ 628056 h 790100"/>
              <a:gd name="connsiteX20" fmla="*/ 33824 w 1776228"/>
              <a:gd name="connsiteY20" fmla="*/ 566143 h 790100"/>
              <a:gd name="connsiteX21" fmla="*/ 487 w 1776228"/>
              <a:gd name="connsiteY21" fmla="*/ 520899 h 790100"/>
              <a:gd name="connsiteX22" fmla="*/ 43350 w 1776228"/>
              <a:gd name="connsiteY22" fmla="*/ 418508 h 790100"/>
              <a:gd name="connsiteX23" fmla="*/ 2868 w 1776228"/>
              <a:gd name="connsiteY23" fmla="*/ 354212 h 790100"/>
              <a:gd name="connsiteX24" fmla="*/ 83830 w 1776228"/>
              <a:gd name="connsiteY24" fmla="*/ 351830 h 790100"/>
              <a:gd name="connsiteX25" fmla="*/ 152888 w 1776228"/>
              <a:gd name="connsiteY25" fmla="*/ 368500 h 790100"/>
              <a:gd name="connsiteX26" fmla="*/ 269568 w 1776228"/>
              <a:gd name="connsiteY26" fmla="*/ 380405 h 790100"/>
              <a:gd name="connsiteX27" fmla="*/ 369581 w 1776228"/>
              <a:gd name="connsiteY27" fmla="*/ 385168 h 790100"/>
              <a:gd name="connsiteX28" fmla="*/ 652950 w 1776228"/>
              <a:gd name="connsiteY28" fmla="*/ 380406 h 790100"/>
              <a:gd name="connsiteX29" fmla="*/ 1043474 w 1776228"/>
              <a:gd name="connsiteY29" fmla="*/ 375644 h 790100"/>
              <a:gd name="connsiteX30" fmla="*/ 1345893 w 1776228"/>
              <a:gd name="connsiteY30" fmla="*/ 378025 h 790100"/>
              <a:gd name="connsiteX31" fmla="*/ 1467337 w 1776228"/>
              <a:gd name="connsiteY31" fmla="*/ 370881 h 790100"/>
              <a:gd name="connsiteX32" fmla="*/ 1531630 w 1776228"/>
              <a:gd name="connsiteY32" fmla="*/ 294682 h 790100"/>
              <a:gd name="connsiteX33" fmla="*/ 1557824 w 1776228"/>
              <a:gd name="connsiteY33" fmla="*/ 230388 h 790100"/>
              <a:gd name="connsiteX34" fmla="*/ 1581637 w 1776228"/>
              <a:gd name="connsiteY34" fmla="*/ 173237 h 790100"/>
              <a:gd name="connsiteX35" fmla="*/ 1595924 w 1776228"/>
              <a:gd name="connsiteY35" fmla="*/ 113706 h 790100"/>
              <a:gd name="connsiteX36" fmla="*/ 1591162 w 1776228"/>
              <a:gd name="connsiteY36" fmla="*/ 85131 h 790100"/>
              <a:gd name="connsiteX37" fmla="*/ 1562587 w 1776228"/>
              <a:gd name="connsiteY37" fmla="*/ 63700 h 790100"/>
              <a:gd name="connsiteX38" fmla="*/ 1534013 w 1776228"/>
              <a:gd name="connsiteY38" fmla="*/ 35124 h 790100"/>
              <a:gd name="connsiteX39" fmla="*/ 1541155 w 1776228"/>
              <a:gd name="connsiteY39" fmla="*/ 4168 h 790100"/>
              <a:gd name="connsiteX40" fmla="*/ 1567349 w 1776228"/>
              <a:gd name="connsiteY40" fmla="*/ 1787 h 790100"/>
              <a:gd name="connsiteX41" fmla="*/ 1600687 w 1776228"/>
              <a:gd name="connsiteY41" fmla="*/ 13693 h 790100"/>
              <a:gd name="connsiteX42" fmla="*/ 1643549 w 1776228"/>
              <a:gd name="connsiteY42" fmla="*/ 27981 h 790100"/>
              <a:gd name="connsiteX43" fmla="*/ 1688793 w 1776228"/>
              <a:gd name="connsiteY43" fmla="*/ 32743 h 790100"/>
              <a:gd name="connsiteX44" fmla="*/ 1717368 w 1776228"/>
              <a:gd name="connsiteY44" fmla="*/ 42268 h 790100"/>
              <a:gd name="connsiteX45" fmla="*/ 1731656 w 1776228"/>
              <a:gd name="connsiteY45" fmla="*/ 61319 h 790100"/>
              <a:gd name="connsiteX46" fmla="*/ 1698318 w 1776228"/>
              <a:gd name="connsiteY46" fmla="*/ 87512 h 790100"/>
              <a:gd name="connsiteX47" fmla="*/ 1664981 w 1776228"/>
              <a:gd name="connsiteY47" fmla="*/ 120851 h 790100"/>
              <a:gd name="connsiteX48" fmla="*/ 1645930 w 1776228"/>
              <a:gd name="connsiteY48" fmla="*/ 154187 h 790100"/>
              <a:gd name="connsiteX49" fmla="*/ 1631643 w 1776228"/>
              <a:gd name="connsiteY49" fmla="*/ 199431 h 790100"/>
              <a:gd name="connsiteX50" fmla="*/ 1626882 w 1776228"/>
              <a:gd name="connsiteY50" fmla="*/ 263725 h 790100"/>
              <a:gd name="connsiteX51" fmla="*/ 1629262 w 1776228"/>
              <a:gd name="connsiteY51" fmla="*/ 332781 h 790100"/>
              <a:gd name="connsiteX0" fmla="*/ 1650693 w 1738799"/>
              <a:gd name="connsiteY0" fmla="*/ 456606 h 790335"/>
              <a:gd name="connsiteX1" fmla="*/ 1676887 w 1738799"/>
              <a:gd name="connsiteY1" fmla="*/ 568524 h 790335"/>
              <a:gd name="connsiteX2" fmla="*/ 1707843 w 1738799"/>
              <a:gd name="connsiteY2" fmla="*/ 613769 h 790335"/>
              <a:gd name="connsiteX3" fmla="*/ 1738799 w 1738799"/>
              <a:gd name="connsiteY3" fmla="*/ 651869 h 790335"/>
              <a:gd name="connsiteX4" fmla="*/ 1698318 w 1738799"/>
              <a:gd name="connsiteY4" fmla="*/ 789982 h 790335"/>
              <a:gd name="connsiteX5" fmla="*/ 1688793 w 1738799"/>
              <a:gd name="connsiteY5" fmla="*/ 689968 h 790335"/>
              <a:gd name="connsiteX6" fmla="*/ 1614975 w 1738799"/>
              <a:gd name="connsiteY6" fmla="*/ 580430 h 790335"/>
              <a:gd name="connsiteX7" fmla="*/ 1536394 w 1738799"/>
              <a:gd name="connsiteY7" fmla="*/ 485181 h 790335"/>
              <a:gd name="connsiteX8" fmla="*/ 1469718 w 1738799"/>
              <a:gd name="connsiteY8" fmla="*/ 468512 h 790335"/>
              <a:gd name="connsiteX9" fmla="*/ 1231593 w 1738799"/>
              <a:gd name="connsiteY9" fmla="*/ 466131 h 790335"/>
              <a:gd name="connsiteX10" fmla="*/ 1031568 w 1738799"/>
              <a:gd name="connsiteY10" fmla="*/ 456606 h 790335"/>
              <a:gd name="connsiteX11" fmla="*/ 750581 w 1738799"/>
              <a:gd name="connsiteY11" fmla="*/ 451843 h 790335"/>
              <a:gd name="connsiteX12" fmla="*/ 500550 w 1738799"/>
              <a:gd name="connsiteY12" fmla="*/ 458987 h 790335"/>
              <a:gd name="connsiteX13" fmla="*/ 348149 w 1738799"/>
              <a:gd name="connsiteY13" fmla="*/ 478037 h 790335"/>
              <a:gd name="connsiteX14" fmla="*/ 250518 w 1738799"/>
              <a:gd name="connsiteY14" fmla="*/ 508993 h 790335"/>
              <a:gd name="connsiteX15" fmla="*/ 186224 w 1738799"/>
              <a:gd name="connsiteY15" fmla="*/ 542331 h 790335"/>
              <a:gd name="connsiteX16" fmla="*/ 129073 w 1738799"/>
              <a:gd name="connsiteY16" fmla="*/ 573288 h 790335"/>
              <a:gd name="connsiteX17" fmla="*/ 86213 w 1738799"/>
              <a:gd name="connsiteY17" fmla="*/ 601862 h 790335"/>
              <a:gd name="connsiteX18" fmla="*/ 12393 w 1738799"/>
              <a:gd name="connsiteY18" fmla="*/ 628056 h 790335"/>
              <a:gd name="connsiteX19" fmla="*/ 33824 w 1738799"/>
              <a:gd name="connsiteY19" fmla="*/ 566143 h 790335"/>
              <a:gd name="connsiteX20" fmla="*/ 487 w 1738799"/>
              <a:gd name="connsiteY20" fmla="*/ 520899 h 790335"/>
              <a:gd name="connsiteX21" fmla="*/ 43350 w 1738799"/>
              <a:gd name="connsiteY21" fmla="*/ 418508 h 790335"/>
              <a:gd name="connsiteX22" fmla="*/ 2868 w 1738799"/>
              <a:gd name="connsiteY22" fmla="*/ 354212 h 790335"/>
              <a:gd name="connsiteX23" fmla="*/ 83830 w 1738799"/>
              <a:gd name="connsiteY23" fmla="*/ 351830 h 790335"/>
              <a:gd name="connsiteX24" fmla="*/ 152888 w 1738799"/>
              <a:gd name="connsiteY24" fmla="*/ 368500 h 790335"/>
              <a:gd name="connsiteX25" fmla="*/ 269568 w 1738799"/>
              <a:gd name="connsiteY25" fmla="*/ 380405 h 790335"/>
              <a:gd name="connsiteX26" fmla="*/ 369581 w 1738799"/>
              <a:gd name="connsiteY26" fmla="*/ 385168 h 790335"/>
              <a:gd name="connsiteX27" fmla="*/ 652950 w 1738799"/>
              <a:gd name="connsiteY27" fmla="*/ 380406 h 790335"/>
              <a:gd name="connsiteX28" fmla="*/ 1043474 w 1738799"/>
              <a:gd name="connsiteY28" fmla="*/ 375644 h 790335"/>
              <a:gd name="connsiteX29" fmla="*/ 1345893 w 1738799"/>
              <a:gd name="connsiteY29" fmla="*/ 378025 h 790335"/>
              <a:gd name="connsiteX30" fmla="*/ 1467337 w 1738799"/>
              <a:gd name="connsiteY30" fmla="*/ 370881 h 790335"/>
              <a:gd name="connsiteX31" fmla="*/ 1531630 w 1738799"/>
              <a:gd name="connsiteY31" fmla="*/ 294682 h 790335"/>
              <a:gd name="connsiteX32" fmla="*/ 1557824 w 1738799"/>
              <a:gd name="connsiteY32" fmla="*/ 230388 h 790335"/>
              <a:gd name="connsiteX33" fmla="*/ 1581637 w 1738799"/>
              <a:gd name="connsiteY33" fmla="*/ 173237 h 790335"/>
              <a:gd name="connsiteX34" fmla="*/ 1595924 w 1738799"/>
              <a:gd name="connsiteY34" fmla="*/ 113706 h 790335"/>
              <a:gd name="connsiteX35" fmla="*/ 1591162 w 1738799"/>
              <a:gd name="connsiteY35" fmla="*/ 85131 h 790335"/>
              <a:gd name="connsiteX36" fmla="*/ 1562587 w 1738799"/>
              <a:gd name="connsiteY36" fmla="*/ 63700 h 790335"/>
              <a:gd name="connsiteX37" fmla="*/ 1534013 w 1738799"/>
              <a:gd name="connsiteY37" fmla="*/ 35124 h 790335"/>
              <a:gd name="connsiteX38" fmla="*/ 1541155 w 1738799"/>
              <a:gd name="connsiteY38" fmla="*/ 4168 h 790335"/>
              <a:gd name="connsiteX39" fmla="*/ 1567349 w 1738799"/>
              <a:gd name="connsiteY39" fmla="*/ 1787 h 790335"/>
              <a:gd name="connsiteX40" fmla="*/ 1600687 w 1738799"/>
              <a:gd name="connsiteY40" fmla="*/ 13693 h 790335"/>
              <a:gd name="connsiteX41" fmla="*/ 1643549 w 1738799"/>
              <a:gd name="connsiteY41" fmla="*/ 27981 h 790335"/>
              <a:gd name="connsiteX42" fmla="*/ 1688793 w 1738799"/>
              <a:gd name="connsiteY42" fmla="*/ 32743 h 790335"/>
              <a:gd name="connsiteX43" fmla="*/ 1717368 w 1738799"/>
              <a:gd name="connsiteY43" fmla="*/ 42268 h 790335"/>
              <a:gd name="connsiteX44" fmla="*/ 1731656 w 1738799"/>
              <a:gd name="connsiteY44" fmla="*/ 61319 h 790335"/>
              <a:gd name="connsiteX45" fmla="*/ 1698318 w 1738799"/>
              <a:gd name="connsiteY45" fmla="*/ 87512 h 790335"/>
              <a:gd name="connsiteX46" fmla="*/ 1664981 w 1738799"/>
              <a:gd name="connsiteY46" fmla="*/ 120851 h 790335"/>
              <a:gd name="connsiteX47" fmla="*/ 1645930 w 1738799"/>
              <a:gd name="connsiteY47" fmla="*/ 154187 h 790335"/>
              <a:gd name="connsiteX48" fmla="*/ 1631643 w 1738799"/>
              <a:gd name="connsiteY48" fmla="*/ 199431 h 790335"/>
              <a:gd name="connsiteX49" fmla="*/ 1626882 w 1738799"/>
              <a:gd name="connsiteY49" fmla="*/ 263725 h 790335"/>
              <a:gd name="connsiteX50" fmla="*/ 1629262 w 1738799"/>
              <a:gd name="connsiteY50" fmla="*/ 332781 h 790335"/>
              <a:gd name="connsiteX0" fmla="*/ 1650693 w 1738799"/>
              <a:gd name="connsiteY0" fmla="*/ 456606 h 692280"/>
              <a:gd name="connsiteX1" fmla="*/ 1676887 w 1738799"/>
              <a:gd name="connsiteY1" fmla="*/ 568524 h 692280"/>
              <a:gd name="connsiteX2" fmla="*/ 1707843 w 1738799"/>
              <a:gd name="connsiteY2" fmla="*/ 613769 h 692280"/>
              <a:gd name="connsiteX3" fmla="*/ 1738799 w 1738799"/>
              <a:gd name="connsiteY3" fmla="*/ 651869 h 692280"/>
              <a:gd name="connsiteX4" fmla="*/ 1688793 w 1738799"/>
              <a:gd name="connsiteY4" fmla="*/ 689968 h 692280"/>
              <a:gd name="connsiteX5" fmla="*/ 1614975 w 1738799"/>
              <a:gd name="connsiteY5" fmla="*/ 580430 h 692280"/>
              <a:gd name="connsiteX6" fmla="*/ 1536394 w 1738799"/>
              <a:gd name="connsiteY6" fmla="*/ 485181 h 692280"/>
              <a:gd name="connsiteX7" fmla="*/ 1469718 w 1738799"/>
              <a:gd name="connsiteY7" fmla="*/ 468512 h 692280"/>
              <a:gd name="connsiteX8" fmla="*/ 1231593 w 1738799"/>
              <a:gd name="connsiteY8" fmla="*/ 466131 h 692280"/>
              <a:gd name="connsiteX9" fmla="*/ 1031568 w 1738799"/>
              <a:gd name="connsiteY9" fmla="*/ 456606 h 692280"/>
              <a:gd name="connsiteX10" fmla="*/ 750581 w 1738799"/>
              <a:gd name="connsiteY10" fmla="*/ 451843 h 692280"/>
              <a:gd name="connsiteX11" fmla="*/ 500550 w 1738799"/>
              <a:gd name="connsiteY11" fmla="*/ 458987 h 692280"/>
              <a:gd name="connsiteX12" fmla="*/ 348149 w 1738799"/>
              <a:gd name="connsiteY12" fmla="*/ 478037 h 692280"/>
              <a:gd name="connsiteX13" fmla="*/ 250518 w 1738799"/>
              <a:gd name="connsiteY13" fmla="*/ 508993 h 692280"/>
              <a:gd name="connsiteX14" fmla="*/ 186224 w 1738799"/>
              <a:gd name="connsiteY14" fmla="*/ 542331 h 692280"/>
              <a:gd name="connsiteX15" fmla="*/ 129073 w 1738799"/>
              <a:gd name="connsiteY15" fmla="*/ 573288 h 692280"/>
              <a:gd name="connsiteX16" fmla="*/ 86213 w 1738799"/>
              <a:gd name="connsiteY16" fmla="*/ 601862 h 692280"/>
              <a:gd name="connsiteX17" fmla="*/ 12393 w 1738799"/>
              <a:gd name="connsiteY17" fmla="*/ 628056 h 692280"/>
              <a:gd name="connsiteX18" fmla="*/ 33824 w 1738799"/>
              <a:gd name="connsiteY18" fmla="*/ 566143 h 692280"/>
              <a:gd name="connsiteX19" fmla="*/ 487 w 1738799"/>
              <a:gd name="connsiteY19" fmla="*/ 520899 h 692280"/>
              <a:gd name="connsiteX20" fmla="*/ 43350 w 1738799"/>
              <a:gd name="connsiteY20" fmla="*/ 418508 h 692280"/>
              <a:gd name="connsiteX21" fmla="*/ 2868 w 1738799"/>
              <a:gd name="connsiteY21" fmla="*/ 354212 h 692280"/>
              <a:gd name="connsiteX22" fmla="*/ 83830 w 1738799"/>
              <a:gd name="connsiteY22" fmla="*/ 351830 h 692280"/>
              <a:gd name="connsiteX23" fmla="*/ 152888 w 1738799"/>
              <a:gd name="connsiteY23" fmla="*/ 368500 h 692280"/>
              <a:gd name="connsiteX24" fmla="*/ 269568 w 1738799"/>
              <a:gd name="connsiteY24" fmla="*/ 380405 h 692280"/>
              <a:gd name="connsiteX25" fmla="*/ 369581 w 1738799"/>
              <a:gd name="connsiteY25" fmla="*/ 385168 h 692280"/>
              <a:gd name="connsiteX26" fmla="*/ 652950 w 1738799"/>
              <a:gd name="connsiteY26" fmla="*/ 380406 h 692280"/>
              <a:gd name="connsiteX27" fmla="*/ 1043474 w 1738799"/>
              <a:gd name="connsiteY27" fmla="*/ 375644 h 692280"/>
              <a:gd name="connsiteX28" fmla="*/ 1345893 w 1738799"/>
              <a:gd name="connsiteY28" fmla="*/ 378025 h 692280"/>
              <a:gd name="connsiteX29" fmla="*/ 1467337 w 1738799"/>
              <a:gd name="connsiteY29" fmla="*/ 370881 h 692280"/>
              <a:gd name="connsiteX30" fmla="*/ 1531630 w 1738799"/>
              <a:gd name="connsiteY30" fmla="*/ 294682 h 692280"/>
              <a:gd name="connsiteX31" fmla="*/ 1557824 w 1738799"/>
              <a:gd name="connsiteY31" fmla="*/ 230388 h 692280"/>
              <a:gd name="connsiteX32" fmla="*/ 1581637 w 1738799"/>
              <a:gd name="connsiteY32" fmla="*/ 173237 h 692280"/>
              <a:gd name="connsiteX33" fmla="*/ 1595924 w 1738799"/>
              <a:gd name="connsiteY33" fmla="*/ 113706 h 692280"/>
              <a:gd name="connsiteX34" fmla="*/ 1591162 w 1738799"/>
              <a:gd name="connsiteY34" fmla="*/ 85131 h 692280"/>
              <a:gd name="connsiteX35" fmla="*/ 1562587 w 1738799"/>
              <a:gd name="connsiteY35" fmla="*/ 63700 h 692280"/>
              <a:gd name="connsiteX36" fmla="*/ 1534013 w 1738799"/>
              <a:gd name="connsiteY36" fmla="*/ 35124 h 692280"/>
              <a:gd name="connsiteX37" fmla="*/ 1541155 w 1738799"/>
              <a:gd name="connsiteY37" fmla="*/ 4168 h 692280"/>
              <a:gd name="connsiteX38" fmla="*/ 1567349 w 1738799"/>
              <a:gd name="connsiteY38" fmla="*/ 1787 h 692280"/>
              <a:gd name="connsiteX39" fmla="*/ 1600687 w 1738799"/>
              <a:gd name="connsiteY39" fmla="*/ 13693 h 692280"/>
              <a:gd name="connsiteX40" fmla="*/ 1643549 w 1738799"/>
              <a:gd name="connsiteY40" fmla="*/ 27981 h 692280"/>
              <a:gd name="connsiteX41" fmla="*/ 1688793 w 1738799"/>
              <a:gd name="connsiteY41" fmla="*/ 32743 h 692280"/>
              <a:gd name="connsiteX42" fmla="*/ 1717368 w 1738799"/>
              <a:gd name="connsiteY42" fmla="*/ 42268 h 692280"/>
              <a:gd name="connsiteX43" fmla="*/ 1731656 w 1738799"/>
              <a:gd name="connsiteY43" fmla="*/ 61319 h 692280"/>
              <a:gd name="connsiteX44" fmla="*/ 1698318 w 1738799"/>
              <a:gd name="connsiteY44" fmla="*/ 87512 h 692280"/>
              <a:gd name="connsiteX45" fmla="*/ 1664981 w 1738799"/>
              <a:gd name="connsiteY45" fmla="*/ 120851 h 692280"/>
              <a:gd name="connsiteX46" fmla="*/ 1645930 w 1738799"/>
              <a:gd name="connsiteY46" fmla="*/ 154187 h 692280"/>
              <a:gd name="connsiteX47" fmla="*/ 1631643 w 1738799"/>
              <a:gd name="connsiteY47" fmla="*/ 199431 h 692280"/>
              <a:gd name="connsiteX48" fmla="*/ 1626882 w 1738799"/>
              <a:gd name="connsiteY48" fmla="*/ 263725 h 692280"/>
              <a:gd name="connsiteX49" fmla="*/ 1629262 w 1738799"/>
              <a:gd name="connsiteY49" fmla="*/ 332781 h 692280"/>
              <a:gd name="connsiteX0" fmla="*/ 1650693 w 1732365"/>
              <a:gd name="connsiteY0" fmla="*/ 456606 h 690321"/>
              <a:gd name="connsiteX1" fmla="*/ 1676887 w 1732365"/>
              <a:gd name="connsiteY1" fmla="*/ 568524 h 690321"/>
              <a:gd name="connsiteX2" fmla="*/ 1707843 w 1732365"/>
              <a:gd name="connsiteY2" fmla="*/ 613769 h 690321"/>
              <a:gd name="connsiteX3" fmla="*/ 1688793 w 1732365"/>
              <a:gd name="connsiteY3" fmla="*/ 689968 h 690321"/>
              <a:gd name="connsiteX4" fmla="*/ 1614975 w 1732365"/>
              <a:gd name="connsiteY4" fmla="*/ 580430 h 690321"/>
              <a:gd name="connsiteX5" fmla="*/ 1536394 w 1732365"/>
              <a:gd name="connsiteY5" fmla="*/ 485181 h 690321"/>
              <a:gd name="connsiteX6" fmla="*/ 1469718 w 1732365"/>
              <a:gd name="connsiteY6" fmla="*/ 468512 h 690321"/>
              <a:gd name="connsiteX7" fmla="*/ 1231593 w 1732365"/>
              <a:gd name="connsiteY7" fmla="*/ 466131 h 690321"/>
              <a:gd name="connsiteX8" fmla="*/ 1031568 w 1732365"/>
              <a:gd name="connsiteY8" fmla="*/ 456606 h 690321"/>
              <a:gd name="connsiteX9" fmla="*/ 750581 w 1732365"/>
              <a:gd name="connsiteY9" fmla="*/ 451843 h 690321"/>
              <a:gd name="connsiteX10" fmla="*/ 500550 w 1732365"/>
              <a:gd name="connsiteY10" fmla="*/ 458987 h 690321"/>
              <a:gd name="connsiteX11" fmla="*/ 348149 w 1732365"/>
              <a:gd name="connsiteY11" fmla="*/ 478037 h 690321"/>
              <a:gd name="connsiteX12" fmla="*/ 250518 w 1732365"/>
              <a:gd name="connsiteY12" fmla="*/ 508993 h 690321"/>
              <a:gd name="connsiteX13" fmla="*/ 186224 w 1732365"/>
              <a:gd name="connsiteY13" fmla="*/ 542331 h 690321"/>
              <a:gd name="connsiteX14" fmla="*/ 129073 w 1732365"/>
              <a:gd name="connsiteY14" fmla="*/ 573288 h 690321"/>
              <a:gd name="connsiteX15" fmla="*/ 86213 w 1732365"/>
              <a:gd name="connsiteY15" fmla="*/ 601862 h 690321"/>
              <a:gd name="connsiteX16" fmla="*/ 12393 w 1732365"/>
              <a:gd name="connsiteY16" fmla="*/ 628056 h 690321"/>
              <a:gd name="connsiteX17" fmla="*/ 33824 w 1732365"/>
              <a:gd name="connsiteY17" fmla="*/ 566143 h 690321"/>
              <a:gd name="connsiteX18" fmla="*/ 487 w 1732365"/>
              <a:gd name="connsiteY18" fmla="*/ 520899 h 690321"/>
              <a:gd name="connsiteX19" fmla="*/ 43350 w 1732365"/>
              <a:gd name="connsiteY19" fmla="*/ 418508 h 690321"/>
              <a:gd name="connsiteX20" fmla="*/ 2868 w 1732365"/>
              <a:gd name="connsiteY20" fmla="*/ 354212 h 690321"/>
              <a:gd name="connsiteX21" fmla="*/ 83830 w 1732365"/>
              <a:gd name="connsiteY21" fmla="*/ 351830 h 690321"/>
              <a:gd name="connsiteX22" fmla="*/ 152888 w 1732365"/>
              <a:gd name="connsiteY22" fmla="*/ 368500 h 690321"/>
              <a:gd name="connsiteX23" fmla="*/ 269568 w 1732365"/>
              <a:gd name="connsiteY23" fmla="*/ 380405 h 690321"/>
              <a:gd name="connsiteX24" fmla="*/ 369581 w 1732365"/>
              <a:gd name="connsiteY24" fmla="*/ 385168 h 690321"/>
              <a:gd name="connsiteX25" fmla="*/ 652950 w 1732365"/>
              <a:gd name="connsiteY25" fmla="*/ 380406 h 690321"/>
              <a:gd name="connsiteX26" fmla="*/ 1043474 w 1732365"/>
              <a:gd name="connsiteY26" fmla="*/ 375644 h 690321"/>
              <a:gd name="connsiteX27" fmla="*/ 1345893 w 1732365"/>
              <a:gd name="connsiteY27" fmla="*/ 378025 h 690321"/>
              <a:gd name="connsiteX28" fmla="*/ 1467337 w 1732365"/>
              <a:gd name="connsiteY28" fmla="*/ 370881 h 690321"/>
              <a:gd name="connsiteX29" fmla="*/ 1531630 w 1732365"/>
              <a:gd name="connsiteY29" fmla="*/ 294682 h 690321"/>
              <a:gd name="connsiteX30" fmla="*/ 1557824 w 1732365"/>
              <a:gd name="connsiteY30" fmla="*/ 230388 h 690321"/>
              <a:gd name="connsiteX31" fmla="*/ 1581637 w 1732365"/>
              <a:gd name="connsiteY31" fmla="*/ 173237 h 690321"/>
              <a:gd name="connsiteX32" fmla="*/ 1595924 w 1732365"/>
              <a:gd name="connsiteY32" fmla="*/ 113706 h 690321"/>
              <a:gd name="connsiteX33" fmla="*/ 1591162 w 1732365"/>
              <a:gd name="connsiteY33" fmla="*/ 85131 h 690321"/>
              <a:gd name="connsiteX34" fmla="*/ 1562587 w 1732365"/>
              <a:gd name="connsiteY34" fmla="*/ 63700 h 690321"/>
              <a:gd name="connsiteX35" fmla="*/ 1534013 w 1732365"/>
              <a:gd name="connsiteY35" fmla="*/ 35124 h 690321"/>
              <a:gd name="connsiteX36" fmla="*/ 1541155 w 1732365"/>
              <a:gd name="connsiteY36" fmla="*/ 4168 h 690321"/>
              <a:gd name="connsiteX37" fmla="*/ 1567349 w 1732365"/>
              <a:gd name="connsiteY37" fmla="*/ 1787 h 690321"/>
              <a:gd name="connsiteX38" fmla="*/ 1600687 w 1732365"/>
              <a:gd name="connsiteY38" fmla="*/ 13693 h 690321"/>
              <a:gd name="connsiteX39" fmla="*/ 1643549 w 1732365"/>
              <a:gd name="connsiteY39" fmla="*/ 27981 h 690321"/>
              <a:gd name="connsiteX40" fmla="*/ 1688793 w 1732365"/>
              <a:gd name="connsiteY40" fmla="*/ 32743 h 690321"/>
              <a:gd name="connsiteX41" fmla="*/ 1717368 w 1732365"/>
              <a:gd name="connsiteY41" fmla="*/ 42268 h 690321"/>
              <a:gd name="connsiteX42" fmla="*/ 1731656 w 1732365"/>
              <a:gd name="connsiteY42" fmla="*/ 61319 h 690321"/>
              <a:gd name="connsiteX43" fmla="*/ 1698318 w 1732365"/>
              <a:gd name="connsiteY43" fmla="*/ 87512 h 690321"/>
              <a:gd name="connsiteX44" fmla="*/ 1664981 w 1732365"/>
              <a:gd name="connsiteY44" fmla="*/ 120851 h 690321"/>
              <a:gd name="connsiteX45" fmla="*/ 1645930 w 1732365"/>
              <a:gd name="connsiteY45" fmla="*/ 154187 h 690321"/>
              <a:gd name="connsiteX46" fmla="*/ 1631643 w 1732365"/>
              <a:gd name="connsiteY46" fmla="*/ 199431 h 690321"/>
              <a:gd name="connsiteX47" fmla="*/ 1626882 w 1732365"/>
              <a:gd name="connsiteY47" fmla="*/ 263725 h 690321"/>
              <a:gd name="connsiteX48" fmla="*/ 1629262 w 1732365"/>
              <a:gd name="connsiteY48" fmla="*/ 332781 h 690321"/>
              <a:gd name="connsiteX0" fmla="*/ 1650693 w 1732365"/>
              <a:gd name="connsiteY0" fmla="*/ 456606 h 629026"/>
              <a:gd name="connsiteX1" fmla="*/ 1676887 w 1732365"/>
              <a:gd name="connsiteY1" fmla="*/ 568524 h 629026"/>
              <a:gd name="connsiteX2" fmla="*/ 1707843 w 1732365"/>
              <a:gd name="connsiteY2" fmla="*/ 613769 h 629026"/>
              <a:gd name="connsiteX3" fmla="*/ 1614975 w 1732365"/>
              <a:gd name="connsiteY3" fmla="*/ 580430 h 629026"/>
              <a:gd name="connsiteX4" fmla="*/ 1536394 w 1732365"/>
              <a:gd name="connsiteY4" fmla="*/ 485181 h 629026"/>
              <a:gd name="connsiteX5" fmla="*/ 1469718 w 1732365"/>
              <a:gd name="connsiteY5" fmla="*/ 468512 h 629026"/>
              <a:gd name="connsiteX6" fmla="*/ 1231593 w 1732365"/>
              <a:gd name="connsiteY6" fmla="*/ 466131 h 629026"/>
              <a:gd name="connsiteX7" fmla="*/ 1031568 w 1732365"/>
              <a:gd name="connsiteY7" fmla="*/ 456606 h 629026"/>
              <a:gd name="connsiteX8" fmla="*/ 750581 w 1732365"/>
              <a:gd name="connsiteY8" fmla="*/ 451843 h 629026"/>
              <a:gd name="connsiteX9" fmla="*/ 500550 w 1732365"/>
              <a:gd name="connsiteY9" fmla="*/ 458987 h 629026"/>
              <a:gd name="connsiteX10" fmla="*/ 348149 w 1732365"/>
              <a:gd name="connsiteY10" fmla="*/ 478037 h 629026"/>
              <a:gd name="connsiteX11" fmla="*/ 250518 w 1732365"/>
              <a:gd name="connsiteY11" fmla="*/ 508993 h 629026"/>
              <a:gd name="connsiteX12" fmla="*/ 186224 w 1732365"/>
              <a:gd name="connsiteY12" fmla="*/ 542331 h 629026"/>
              <a:gd name="connsiteX13" fmla="*/ 129073 w 1732365"/>
              <a:gd name="connsiteY13" fmla="*/ 573288 h 629026"/>
              <a:gd name="connsiteX14" fmla="*/ 86213 w 1732365"/>
              <a:gd name="connsiteY14" fmla="*/ 601862 h 629026"/>
              <a:gd name="connsiteX15" fmla="*/ 12393 w 1732365"/>
              <a:gd name="connsiteY15" fmla="*/ 628056 h 629026"/>
              <a:gd name="connsiteX16" fmla="*/ 33824 w 1732365"/>
              <a:gd name="connsiteY16" fmla="*/ 566143 h 629026"/>
              <a:gd name="connsiteX17" fmla="*/ 487 w 1732365"/>
              <a:gd name="connsiteY17" fmla="*/ 520899 h 629026"/>
              <a:gd name="connsiteX18" fmla="*/ 43350 w 1732365"/>
              <a:gd name="connsiteY18" fmla="*/ 418508 h 629026"/>
              <a:gd name="connsiteX19" fmla="*/ 2868 w 1732365"/>
              <a:gd name="connsiteY19" fmla="*/ 354212 h 629026"/>
              <a:gd name="connsiteX20" fmla="*/ 83830 w 1732365"/>
              <a:gd name="connsiteY20" fmla="*/ 351830 h 629026"/>
              <a:gd name="connsiteX21" fmla="*/ 152888 w 1732365"/>
              <a:gd name="connsiteY21" fmla="*/ 368500 h 629026"/>
              <a:gd name="connsiteX22" fmla="*/ 269568 w 1732365"/>
              <a:gd name="connsiteY22" fmla="*/ 380405 h 629026"/>
              <a:gd name="connsiteX23" fmla="*/ 369581 w 1732365"/>
              <a:gd name="connsiteY23" fmla="*/ 385168 h 629026"/>
              <a:gd name="connsiteX24" fmla="*/ 652950 w 1732365"/>
              <a:gd name="connsiteY24" fmla="*/ 380406 h 629026"/>
              <a:gd name="connsiteX25" fmla="*/ 1043474 w 1732365"/>
              <a:gd name="connsiteY25" fmla="*/ 375644 h 629026"/>
              <a:gd name="connsiteX26" fmla="*/ 1345893 w 1732365"/>
              <a:gd name="connsiteY26" fmla="*/ 378025 h 629026"/>
              <a:gd name="connsiteX27" fmla="*/ 1467337 w 1732365"/>
              <a:gd name="connsiteY27" fmla="*/ 370881 h 629026"/>
              <a:gd name="connsiteX28" fmla="*/ 1531630 w 1732365"/>
              <a:gd name="connsiteY28" fmla="*/ 294682 h 629026"/>
              <a:gd name="connsiteX29" fmla="*/ 1557824 w 1732365"/>
              <a:gd name="connsiteY29" fmla="*/ 230388 h 629026"/>
              <a:gd name="connsiteX30" fmla="*/ 1581637 w 1732365"/>
              <a:gd name="connsiteY30" fmla="*/ 173237 h 629026"/>
              <a:gd name="connsiteX31" fmla="*/ 1595924 w 1732365"/>
              <a:gd name="connsiteY31" fmla="*/ 113706 h 629026"/>
              <a:gd name="connsiteX32" fmla="*/ 1591162 w 1732365"/>
              <a:gd name="connsiteY32" fmla="*/ 85131 h 629026"/>
              <a:gd name="connsiteX33" fmla="*/ 1562587 w 1732365"/>
              <a:gd name="connsiteY33" fmla="*/ 63700 h 629026"/>
              <a:gd name="connsiteX34" fmla="*/ 1534013 w 1732365"/>
              <a:gd name="connsiteY34" fmla="*/ 35124 h 629026"/>
              <a:gd name="connsiteX35" fmla="*/ 1541155 w 1732365"/>
              <a:gd name="connsiteY35" fmla="*/ 4168 h 629026"/>
              <a:gd name="connsiteX36" fmla="*/ 1567349 w 1732365"/>
              <a:gd name="connsiteY36" fmla="*/ 1787 h 629026"/>
              <a:gd name="connsiteX37" fmla="*/ 1600687 w 1732365"/>
              <a:gd name="connsiteY37" fmla="*/ 13693 h 629026"/>
              <a:gd name="connsiteX38" fmla="*/ 1643549 w 1732365"/>
              <a:gd name="connsiteY38" fmla="*/ 27981 h 629026"/>
              <a:gd name="connsiteX39" fmla="*/ 1688793 w 1732365"/>
              <a:gd name="connsiteY39" fmla="*/ 32743 h 629026"/>
              <a:gd name="connsiteX40" fmla="*/ 1717368 w 1732365"/>
              <a:gd name="connsiteY40" fmla="*/ 42268 h 629026"/>
              <a:gd name="connsiteX41" fmla="*/ 1731656 w 1732365"/>
              <a:gd name="connsiteY41" fmla="*/ 61319 h 629026"/>
              <a:gd name="connsiteX42" fmla="*/ 1698318 w 1732365"/>
              <a:gd name="connsiteY42" fmla="*/ 87512 h 629026"/>
              <a:gd name="connsiteX43" fmla="*/ 1664981 w 1732365"/>
              <a:gd name="connsiteY43" fmla="*/ 120851 h 629026"/>
              <a:gd name="connsiteX44" fmla="*/ 1645930 w 1732365"/>
              <a:gd name="connsiteY44" fmla="*/ 154187 h 629026"/>
              <a:gd name="connsiteX45" fmla="*/ 1631643 w 1732365"/>
              <a:gd name="connsiteY45" fmla="*/ 199431 h 629026"/>
              <a:gd name="connsiteX46" fmla="*/ 1626882 w 1732365"/>
              <a:gd name="connsiteY46" fmla="*/ 263725 h 629026"/>
              <a:gd name="connsiteX47" fmla="*/ 1629262 w 1732365"/>
              <a:gd name="connsiteY47" fmla="*/ 332781 h 629026"/>
              <a:gd name="connsiteX0" fmla="*/ 1650693 w 1732365"/>
              <a:gd name="connsiteY0" fmla="*/ 456606 h 629026"/>
              <a:gd name="connsiteX1" fmla="*/ 1676887 w 1732365"/>
              <a:gd name="connsiteY1" fmla="*/ 568524 h 629026"/>
              <a:gd name="connsiteX2" fmla="*/ 1707843 w 1732365"/>
              <a:gd name="connsiteY2" fmla="*/ 613769 h 629026"/>
              <a:gd name="connsiteX3" fmla="*/ 1536394 w 1732365"/>
              <a:gd name="connsiteY3" fmla="*/ 485181 h 629026"/>
              <a:gd name="connsiteX4" fmla="*/ 1469718 w 1732365"/>
              <a:gd name="connsiteY4" fmla="*/ 468512 h 629026"/>
              <a:gd name="connsiteX5" fmla="*/ 1231593 w 1732365"/>
              <a:gd name="connsiteY5" fmla="*/ 466131 h 629026"/>
              <a:gd name="connsiteX6" fmla="*/ 1031568 w 1732365"/>
              <a:gd name="connsiteY6" fmla="*/ 456606 h 629026"/>
              <a:gd name="connsiteX7" fmla="*/ 750581 w 1732365"/>
              <a:gd name="connsiteY7" fmla="*/ 451843 h 629026"/>
              <a:gd name="connsiteX8" fmla="*/ 500550 w 1732365"/>
              <a:gd name="connsiteY8" fmla="*/ 458987 h 629026"/>
              <a:gd name="connsiteX9" fmla="*/ 348149 w 1732365"/>
              <a:gd name="connsiteY9" fmla="*/ 478037 h 629026"/>
              <a:gd name="connsiteX10" fmla="*/ 250518 w 1732365"/>
              <a:gd name="connsiteY10" fmla="*/ 508993 h 629026"/>
              <a:gd name="connsiteX11" fmla="*/ 186224 w 1732365"/>
              <a:gd name="connsiteY11" fmla="*/ 542331 h 629026"/>
              <a:gd name="connsiteX12" fmla="*/ 129073 w 1732365"/>
              <a:gd name="connsiteY12" fmla="*/ 573288 h 629026"/>
              <a:gd name="connsiteX13" fmla="*/ 86213 w 1732365"/>
              <a:gd name="connsiteY13" fmla="*/ 601862 h 629026"/>
              <a:gd name="connsiteX14" fmla="*/ 12393 w 1732365"/>
              <a:gd name="connsiteY14" fmla="*/ 628056 h 629026"/>
              <a:gd name="connsiteX15" fmla="*/ 33824 w 1732365"/>
              <a:gd name="connsiteY15" fmla="*/ 566143 h 629026"/>
              <a:gd name="connsiteX16" fmla="*/ 487 w 1732365"/>
              <a:gd name="connsiteY16" fmla="*/ 520899 h 629026"/>
              <a:gd name="connsiteX17" fmla="*/ 43350 w 1732365"/>
              <a:gd name="connsiteY17" fmla="*/ 418508 h 629026"/>
              <a:gd name="connsiteX18" fmla="*/ 2868 w 1732365"/>
              <a:gd name="connsiteY18" fmla="*/ 354212 h 629026"/>
              <a:gd name="connsiteX19" fmla="*/ 83830 w 1732365"/>
              <a:gd name="connsiteY19" fmla="*/ 351830 h 629026"/>
              <a:gd name="connsiteX20" fmla="*/ 152888 w 1732365"/>
              <a:gd name="connsiteY20" fmla="*/ 368500 h 629026"/>
              <a:gd name="connsiteX21" fmla="*/ 269568 w 1732365"/>
              <a:gd name="connsiteY21" fmla="*/ 380405 h 629026"/>
              <a:gd name="connsiteX22" fmla="*/ 369581 w 1732365"/>
              <a:gd name="connsiteY22" fmla="*/ 385168 h 629026"/>
              <a:gd name="connsiteX23" fmla="*/ 652950 w 1732365"/>
              <a:gd name="connsiteY23" fmla="*/ 380406 h 629026"/>
              <a:gd name="connsiteX24" fmla="*/ 1043474 w 1732365"/>
              <a:gd name="connsiteY24" fmla="*/ 375644 h 629026"/>
              <a:gd name="connsiteX25" fmla="*/ 1345893 w 1732365"/>
              <a:gd name="connsiteY25" fmla="*/ 378025 h 629026"/>
              <a:gd name="connsiteX26" fmla="*/ 1467337 w 1732365"/>
              <a:gd name="connsiteY26" fmla="*/ 370881 h 629026"/>
              <a:gd name="connsiteX27" fmla="*/ 1531630 w 1732365"/>
              <a:gd name="connsiteY27" fmla="*/ 294682 h 629026"/>
              <a:gd name="connsiteX28" fmla="*/ 1557824 w 1732365"/>
              <a:gd name="connsiteY28" fmla="*/ 230388 h 629026"/>
              <a:gd name="connsiteX29" fmla="*/ 1581637 w 1732365"/>
              <a:gd name="connsiteY29" fmla="*/ 173237 h 629026"/>
              <a:gd name="connsiteX30" fmla="*/ 1595924 w 1732365"/>
              <a:gd name="connsiteY30" fmla="*/ 113706 h 629026"/>
              <a:gd name="connsiteX31" fmla="*/ 1591162 w 1732365"/>
              <a:gd name="connsiteY31" fmla="*/ 85131 h 629026"/>
              <a:gd name="connsiteX32" fmla="*/ 1562587 w 1732365"/>
              <a:gd name="connsiteY32" fmla="*/ 63700 h 629026"/>
              <a:gd name="connsiteX33" fmla="*/ 1534013 w 1732365"/>
              <a:gd name="connsiteY33" fmla="*/ 35124 h 629026"/>
              <a:gd name="connsiteX34" fmla="*/ 1541155 w 1732365"/>
              <a:gd name="connsiteY34" fmla="*/ 4168 h 629026"/>
              <a:gd name="connsiteX35" fmla="*/ 1567349 w 1732365"/>
              <a:gd name="connsiteY35" fmla="*/ 1787 h 629026"/>
              <a:gd name="connsiteX36" fmla="*/ 1600687 w 1732365"/>
              <a:gd name="connsiteY36" fmla="*/ 13693 h 629026"/>
              <a:gd name="connsiteX37" fmla="*/ 1643549 w 1732365"/>
              <a:gd name="connsiteY37" fmla="*/ 27981 h 629026"/>
              <a:gd name="connsiteX38" fmla="*/ 1688793 w 1732365"/>
              <a:gd name="connsiteY38" fmla="*/ 32743 h 629026"/>
              <a:gd name="connsiteX39" fmla="*/ 1717368 w 1732365"/>
              <a:gd name="connsiteY39" fmla="*/ 42268 h 629026"/>
              <a:gd name="connsiteX40" fmla="*/ 1731656 w 1732365"/>
              <a:gd name="connsiteY40" fmla="*/ 61319 h 629026"/>
              <a:gd name="connsiteX41" fmla="*/ 1698318 w 1732365"/>
              <a:gd name="connsiteY41" fmla="*/ 87512 h 629026"/>
              <a:gd name="connsiteX42" fmla="*/ 1664981 w 1732365"/>
              <a:gd name="connsiteY42" fmla="*/ 120851 h 629026"/>
              <a:gd name="connsiteX43" fmla="*/ 1645930 w 1732365"/>
              <a:gd name="connsiteY43" fmla="*/ 154187 h 629026"/>
              <a:gd name="connsiteX44" fmla="*/ 1631643 w 1732365"/>
              <a:gd name="connsiteY44" fmla="*/ 199431 h 629026"/>
              <a:gd name="connsiteX45" fmla="*/ 1626882 w 1732365"/>
              <a:gd name="connsiteY45" fmla="*/ 263725 h 629026"/>
              <a:gd name="connsiteX46" fmla="*/ 1629262 w 1732365"/>
              <a:gd name="connsiteY46" fmla="*/ 332781 h 629026"/>
              <a:gd name="connsiteX0" fmla="*/ 1650693 w 1732365"/>
              <a:gd name="connsiteY0" fmla="*/ 456606 h 629026"/>
              <a:gd name="connsiteX1" fmla="*/ 1676887 w 1732365"/>
              <a:gd name="connsiteY1" fmla="*/ 568524 h 629026"/>
              <a:gd name="connsiteX2" fmla="*/ 1536394 w 1732365"/>
              <a:gd name="connsiteY2" fmla="*/ 485181 h 629026"/>
              <a:gd name="connsiteX3" fmla="*/ 1469718 w 1732365"/>
              <a:gd name="connsiteY3" fmla="*/ 468512 h 629026"/>
              <a:gd name="connsiteX4" fmla="*/ 1231593 w 1732365"/>
              <a:gd name="connsiteY4" fmla="*/ 466131 h 629026"/>
              <a:gd name="connsiteX5" fmla="*/ 1031568 w 1732365"/>
              <a:gd name="connsiteY5" fmla="*/ 456606 h 629026"/>
              <a:gd name="connsiteX6" fmla="*/ 750581 w 1732365"/>
              <a:gd name="connsiteY6" fmla="*/ 451843 h 629026"/>
              <a:gd name="connsiteX7" fmla="*/ 500550 w 1732365"/>
              <a:gd name="connsiteY7" fmla="*/ 458987 h 629026"/>
              <a:gd name="connsiteX8" fmla="*/ 348149 w 1732365"/>
              <a:gd name="connsiteY8" fmla="*/ 478037 h 629026"/>
              <a:gd name="connsiteX9" fmla="*/ 250518 w 1732365"/>
              <a:gd name="connsiteY9" fmla="*/ 508993 h 629026"/>
              <a:gd name="connsiteX10" fmla="*/ 186224 w 1732365"/>
              <a:gd name="connsiteY10" fmla="*/ 542331 h 629026"/>
              <a:gd name="connsiteX11" fmla="*/ 129073 w 1732365"/>
              <a:gd name="connsiteY11" fmla="*/ 573288 h 629026"/>
              <a:gd name="connsiteX12" fmla="*/ 86213 w 1732365"/>
              <a:gd name="connsiteY12" fmla="*/ 601862 h 629026"/>
              <a:gd name="connsiteX13" fmla="*/ 12393 w 1732365"/>
              <a:gd name="connsiteY13" fmla="*/ 628056 h 629026"/>
              <a:gd name="connsiteX14" fmla="*/ 33824 w 1732365"/>
              <a:gd name="connsiteY14" fmla="*/ 566143 h 629026"/>
              <a:gd name="connsiteX15" fmla="*/ 487 w 1732365"/>
              <a:gd name="connsiteY15" fmla="*/ 520899 h 629026"/>
              <a:gd name="connsiteX16" fmla="*/ 43350 w 1732365"/>
              <a:gd name="connsiteY16" fmla="*/ 418508 h 629026"/>
              <a:gd name="connsiteX17" fmla="*/ 2868 w 1732365"/>
              <a:gd name="connsiteY17" fmla="*/ 354212 h 629026"/>
              <a:gd name="connsiteX18" fmla="*/ 83830 w 1732365"/>
              <a:gd name="connsiteY18" fmla="*/ 351830 h 629026"/>
              <a:gd name="connsiteX19" fmla="*/ 152888 w 1732365"/>
              <a:gd name="connsiteY19" fmla="*/ 368500 h 629026"/>
              <a:gd name="connsiteX20" fmla="*/ 269568 w 1732365"/>
              <a:gd name="connsiteY20" fmla="*/ 380405 h 629026"/>
              <a:gd name="connsiteX21" fmla="*/ 369581 w 1732365"/>
              <a:gd name="connsiteY21" fmla="*/ 385168 h 629026"/>
              <a:gd name="connsiteX22" fmla="*/ 652950 w 1732365"/>
              <a:gd name="connsiteY22" fmla="*/ 380406 h 629026"/>
              <a:gd name="connsiteX23" fmla="*/ 1043474 w 1732365"/>
              <a:gd name="connsiteY23" fmla="*/ 375644 h 629026"/>
              <a:gd name="connsiteX24" fmla="*/ 1345893 w 1732365"/>
              <a:gd name="connsiteY24" fmla="*/ 378025 h 629026"/>
              <a:gd name="connsiteX25" fmla="*/ 1467337 w 1732365"/>
              <a:gd name="connsiteY25" fmla="*/ 370881 h 629026"/>
              <a:gd name="connsiteX26" fmla="*/ 1531630 w 1732365"/>
              <a:gd name="connsiteY26" fmla="*/ 294682 h 629026"/>
              <a:gd name="connsiteX27" fmla="*/ 1557824 w 1732365"/>
              <a:gd name="connsiteY27" fmla="*/ 230388 h 629026"/>
              <a:gd name="connsiteX28" fmla="*/ 1581637 w 1732365"/>
              <a:gd name="connsiteY28" fmla="*/ 173237 h 629026"/>
              <a:gd name="connsiteX29" fmla="*/ 1595924 w 1732365"/>
              <a:gd name="connsiteY29" fmla="*/ 113706 h 629026"/>
              <a:gd name="connsiteX30" fmla="*/ 1591162 w 1732365"/>
              <a:gd name="connsiteY30" fmla="*/ 85131 h 629026"/>
              <a:gd name="connsiteX31" fmla="*/ 1562587 w 1732365"/>
              <a:gd name="connsiteY31" fmla="*/ 63700 h 629026"/>
              <a:gd name="connsiteX32" fmla="*/ 1534013 w 1732365"/>
              <a:gd name="connsiteY32" fmla="*/ 35124 h 629026"/>
              <a:gd name="connsiteX33" fmla="*/ 1541155 w 1732365"/>
              <a:gd name="connsiteY33" fmla="*/ 4168 h 629026"/>
              <a:gd name="connsiteX34" fmla="*/ 1567349 w 1732365"/>
              <a:gd name="connsiteY34" fmla="*/ 1787 h 629026"/>
              <a:gd name="connsiteX35" fmla="*/ 1600687 w 1732365"/>
              <a:gd name="connsiteY35" fmla="*/ 13693 h 629026"/>
              <a:gd name="connsiteX36" fmla="*/ 1643549 w 1732365"/>
              <a:gd name="connsiteY36" fmla="*/ 27981 h 629026"/>
              <a:gd name="connsiteX37" fmla="*/ 1688793 w 1732365"/>
              <a:gd name="connsiteY37" fmla="*/ 32743 h 629026"/>
              <a:gd name="connsiteX38" fmla="*/ 1717368 w 1732365"/>
              <a:gd name="connsiteY38" fmla="*/ 42268 h 629026"/>
              <a:gd name="connsiteX39" fmla="*/ 1731656 w 1732365"/>
              <a:gd name="connsiteY39" fmla="*/ 61319 h 629026"/>
              <a:gd name="connsiteX40" fmla="*/ 1698318 w 1732365"/>
              <a:gd name="connsiteY40" fmla="*/ 87512 h 629026"/>
              <a:gd name="connsiteX41" fmla="*/ 1664981 w 1732365"/>
              <a:gd name="connsiteY41" fmla="*/ 120851 h 629026"/>
              <a:gd name="connsiteX42" fmla="*/ 1645930 w 1732365"/>
              <a:gd name="connsiteY42" fmla="*/ 154187 h 629026"/>
              <a:gd name="connsiteX43" fmla="*/ 1631643 w 1732365"/>
              <a:gd name="connsiteY43" fmla="*/ 199431 h 629026"/>
              <a:gd name="connsiteX44" fmla="*/ 1626882 w 1732365"/>
              <a:gd name="connsiteY44" fmla="*/ 263725 h 629026"/>
              <a:gd name="connsiteX45" fmla="*/ 1629262 w 1732365"/>
              <a:gd name="connsiteY45" fmla="*/ 332781 h 629026"/>
              <a:gd name="connsiteX0" fmla="*/ 1650693 w 1732365"/>
              <a:gd name="connsiteY0" fmla="*/ 456606 h 629026"/>
              <a:gd name="connsiteX1" fmla="*/ 1536394 w 1732365"/>
              <a:gd name="connsiteY1" fmla="*/ 485181 h 629026"/>
              <a:gd name="connsiteX2" fmla="*/ 1469718 w 1732365"/>
              <a:gd name="connsiteY2" fmla="*/ 468512 h 629026"/>
              <a:gd name="connsiteX3" fmla="*/ 1231593 w 1732365"/>
              <a:gd name="connsiteY3" fmla="*/ 466131 h 629026"/>
              <a:gd name="connsiteX4" fmla="*/ 1031568 w 1732365"/>
              <a:gd name="connsiteY4" fmla="*/ 456606 h 629026"/>
              <a:gd name="connsiteX5" fmla="*/ 750581 w 1732365"/>
              <a:gd name="connsiteY5" fmla="*/ 451843 h 629026"/>
              <a:gd name="connsiteX6" fmla="*/ 500550 w 1732365"/>
              <a:gd name="connsiteY6" fmla="*/ 458987 h 629026"/>
              <a:gd name="connsiteX7" fmla="*/ 348149 w 1732365"/>
              <a:gd name="connsiteY7" fmla="*/ 478037 h 629026"/>
              <a:gd name="connsiteX8" fmla="*/ 250518 w 1732365"/>
              <a:gd name="connsiteY8" fmla="*/ 508993 h 629026"/>
              <a:gd name="connsiteX9" fmla="*/ 186224 w 1732365"/>
              <a:gd name="connsiteY9" fmla="*/ 542331 h 629026"/>
              <a:gd name="connsiteX10" fmla="*/ 129073 w 1732365"/>
              <a:gd name="connsiteY10" fmla="*/ 573288 h 629026"/>
              <a:gd name="connsiteX11" fmla="*/ 86213 w 1732365"/>
              <a:gd name="connsiteY11" fmla="*/ 601862 h 629026"/>
              <a:gd name="connsiteX12" fmla="*/ 12393 w 1732365"/>
              <a:gd name="connsiteY12" fmla="*/ 628056 h 629026"/>
              <a:gd name="connsiteX13" fmla="*/ 33824 w 1732365"/>
              <a:gd name="connsiteY13" fmla="*/ 566143 h 629026"/>
              <a:gd name="connsiteX14" fmla="*/ 487 w 1732365"/>
              <a:gd name="connsiteY14" fmla="*/ 520899 h 629026"/>
              <a:gd name="connsiteX15" fmla="*/ 43350 w 1732365"/>
              <a:gd name="connsiteY15" fmla="*/ 418508 h 629026"/>
              <a:gd name="connsiteX16" fmla="*/ 2868 w 1732365"/>
              <a:gd name="connsiteY16" fmla="*/ 354212 h 629026"/>
              <a:gd name="connsiteX17" fmla="*/ 83830 w 1732365"/>
              <a:gd name="connsiteY17" fmla="*/ 351830 h 629026"/>
              <a:gd name="connsiteX18" fmla="*/ 152888 w 1732365"/>
              <a:gd name="connsiteY18" fmla="*/ 368500 h 629026"/>
              <a:gd name="connsiteX19" fmla="*/ 269568 w 1732365"/>
              <a:gd name="connsiteY19" fmla="*/ 380405 h 629026"/>
              <a:gd name="connsiteX20" fmla="*/ 369581 w 1732365"/>
              <a:gd name="connsiteY20" fmla="*/ 385168 h 629026"/>
              <a:gd name="connsiteX21" fmla="*/ 652950 w 1732365"/>
              <a:gd name="connsiteY21" fmla="*/ 380406 h 629026"/>
              <a:gd name="connsiteX22" fmla="*/ 1043474 w 1732365"/>
              <a:gd name="connsiteY22" fmla="*/ 375644 h 629026"/>
              <a:gd name="connsiteX23" fmla="*/ 1345893 w 1732365"/>
              <a:gd name="connsiteY23" fmla="*/ 378025 h 629026"/>
              <a:gd name="connsiteX24" fmla="*/ 1467337 w 1732365"/>
              <a:gd name="connsiteY24" fmla="*/ 370881 h 629026"/>
              <a:gd name="connsiteX25" fmla="*/ 1531630 w 1732365"/>
              <a:gd name="connsiteY25" fmla="*/ 294682 h 629026"/>
              <a:gd name="connsiteX26" fmla="*/ 1557824 w 1732365"/>
              <a:gd name="connsiteY26" fmla="*/ 230388 h 629026"/>
              <a:gd name="connsiteX27" fmla="*/ 1581637 w 1732365"/>
              <a:gd name="connsiteY27" fmla="*/ 173237 h 629026"/>
              <a:gd name="connsiteX28" fmla="*/ 1595924 w 1732365"/>
              <a:gd name="connsiteY28" fmla="*/ 113706 h 629026"/>
              <a:gd name="connsiteX29" fmla="*/ 1591162 w 1732365"/>
              <a:gd name="connsiteY29" fmla="*/ 85131 h 629026"/>
              <a:gd name="connsiteX30" fmla="*/ 1562587 w 1732365"/>
              <a:gd name="connsiteY30" fmla="*/ 63700 h 629026"/>
              <a:gd name="connsiteX31" fmla="*/ 1534013 w 1732365"/>
              <a:gd name="connsiteY31" fmla="*/ 35124 h 629026"/>
              <a:gd name="connsiteX32" fmla="*/ 1541155 w 1732365"/>
              <a:gd name="connsiteY32" fmla="*/ 4168 h 629026"/>
              <a:gd name="connsiteX33" fmla="*/ 1567349 w 1732365"/>
              <a:gd name="connsiteY33" fmla="*/ 1787 h 629026"/>
              <a:gd name="connsiteX34" fmla="*/ 1600687 w 1732365"/>
              <a:gd name="connsiteY34" fmla="*/ 13693 h 629026"/>
              <a:gd name="connsiteX35" fmla="*/ 1643549 w 1732365"/>
              <a:gd name="connsiteY35" fmla="*/ 27981 h 629026"/>
              <a:gd name="connsiteX36" fmla="*/ 1688793 w 1732365"/>
              <a:gd name="connsiteY36" fmla="*/ 32743 h 629026"/>
              <a:gd name="connsiteX37" fmla="*/ 1717368 w 1732365"/>
              <a:gd name="connsiteY37" fmla="*/ 42268 h 629026"/>
              <a:gd name="connsiteX38" fmla="*/ 1731656 w 1732365"/>
              <a:gd name="connsiteY38" fmla="*/ 61319 h 629026"/>
              <a:gd name="connsiteX39" fmla="*/ 1698318 w 1732365"/>
              <a:gd name="connsiteY39" fmla="*/ 87512 h 629026"/>
              <a:gd name="connsiteX40" fmla="*/ 1664981 w 1732365"/>
              <a:gd name="connsiteY40" fmla="*/ 120851 h 629026"/>
              <a:gd name="connsiteX41" fmla="*/ 1645930 w 1732365"/>
              <a:gd name="connsiteY41" fmla="*/ 154187 h 629026"/>
              <a:gd name="connsiteX42" fmla="*/ 1631643 w 1732365"/>
              <a:gd name="connsiteY42" fmla="*/ 199431 h 629026"/>
              <a:gd name="connsiteX43" fmla="*/ 1626882 w 1732365"/>
              <a:gd name="connsiteY43" fmla="*/ 263725 h 629026"/>
              <a:gd name="connsiteX44" fmla="*/ 1629262 w 1732365"/>
              <a:gd name="connsiteY44" fmla="*/ 332781 h 629026"/>
              <a:gd name="connsiteX0" fmla="*/ 1536394 w 1732365"/>
              <a:gd name="connsiteY0" fmla="*/ 485181 h 629026"/>
              <a:gd name="connsiteX1" fmla="*/ 1469718 w 1732365"/>
              <a:gd name="connsiteY1" fmla="*/ 468512 h 629026"/>
              <a:gd name="connsiteX2" fmla="*/ 1231593 w 1732365"/>
              <a:gd name="connsiteY2" fmla="*/ 466131 h 629026"/>
              <a:gd name="connsiteX3" fmla="*/ 1031568 w 1732365"/>
              <a:gd name="connsiteY3" fmla="*/ 456606 h 629026"/>
              <a:gd name="connsiteX4" fmla="*/ 750581 w 1732365"/>
              <a:gd name="connsiteY4" fmla="*/ 451843 h 629026"/>
              <a:gd name="connsiteX5" fmla="*/ 500550 w 1732365"/>
              <a:gd name="connsiteY5" fmla="*/ 458987 h 629026"/>
              <a:gd name="connsiteX6" fmla="*/ 348149 w 1732365"/>
              <a:gd name="connsiteY6" fmla="*/ 478037 h 629026"/>
              <a:gd name="connsiteX7" fmla="*/ 250518 w 1732365"/>
              <a:gd name="connsiteY7" fmla="*/ 508993 h 629026"/>
              <a:gd name="connsiteX8" fmla="*/ 186224 w 1732365"/>
              <a:gd name="connsiteY8" fmla="*/ 542331 h 629026"/>
              <a:gd name="connsiteX9" fmla="*/ 129073 w 1732365"/>
              <a:gd name="connsiteY9" fmla="*/ 573288 h 629026"/>
              <a:gd name="connsiteX10" fmla="*/ 86213 w 1732365"/>
              <a:gd name="connsiteY10" fmla="*/ 601862 h 629026"/>
              <a:gd name="connsiteX11" fmla="*/ 12393 w 1732365"/>
              <a:gd name="connsiteY11" fmla="*/ 628056 h 629026"/>
              <a:gd name="connsiteX12" fmla="*/ 33824 w 1732365"/>
              <a:gd name="connsiteY12" fmla="*/ 566143 h 629026"/>
              <a:gd name="connsiteX13" fmla="*/ 487 w 1732365"/>
              <a:gd name="connsiteY13" fmla="*/ 520899 h 629026"/>
              <a:gd name="connsiteX14" fmla="*/ 43350 w 1732365"/>
              <a:gd name="connsiteY14" fmla="*/ 418508 h 629026"/>
              <a:gd name="connsiteX15" fmla="*/ 2868 w 1732365"/>
              <a:gd name="connsiteY15" fmla="*/ 354212 h 629026"/>
              <a:gd name="connsiteX16" fmla="*/ 83830 w 1732365"/>
              <a:gd name="connsiteY16" fmla="*/ 351830 h 629026"/>
              <a:gd name="connsiteX17" fmla="*/ 152888 w 1732365"/>
              <a:gd name="connsiteY17" fmla="*/ 368500 h 629026"/>
              <a:gd name="connsiteX18" fmla="*/ 269568 w 1732365"/>
              <a:gd name="connsiteY18" fmla="*/ 380405 h 629026"/>
              <a:gd name="connsiteX19" fmla="*/ 369581 w 1732365"/>
              <a:gd name="connsiteY19" fmla="*/ 385168 h 629026"/>
              <a:gd name="connsiteX20" fmla="*/ 652950 w 1732365"/>
              <a:gd name="connsiteY20" fmla="*/ 380406 h 629026"/>
              <a:gd name="connsiteX21" fmla="*/ 1043474 w 1732365"/>
              <a:gd name="connsiteY21" fmla="*/ 375644 h 629026"/>
              <a:gd name="connsiteX22" fmla="*/ 1345893 w 1732365"/>
              <a:gd name="connsiteY22" fmla="*/ 378025 h 629026"/>
              <a:gd name="connsiteX23" fmla="*/ 1467337 w 1732365"/>
              <a:gd name="connsiteY23" fmla="*/ 370881 h 629026"/>
              <a:gd name="connsiteX24" fmla="*/ 1531630 w 1732365"/>
              <a:gd name="connsiteY24" fmla="*/ 294682 h 629026"/>
              <a:gd name="connsiteX25" fmla="*/ 1557824 w 1732365"/>
              <a:gd name="connsiteY25" fmla="*/ 230388 h 629026"/>
              <a:gd name="connsiteX26" fmla="*/ 1581637 w 1732365"/>
              <a:gd name="connsiteY26" fmla="*/ 173237 h 629026"/>
              <a:gd name="connsiteX27" fmla="*/ 1595924 w 1732365"/>
              <a:gd name="connsiteY27" fmla="*/ 113706 h 629026"/>
              <a:gd name="connsiteX28" fmla="*/ 1591162 w 1732365"/>
              <a:gd name="connsiteY28" fmla="*/ 85131 h 629026"/>
              <a:gd name="connsiteX29" fmla="*/ 1562587 w 1732365"/>
              <a:gd name="connsiteY29" fmla="*/ 63700 h 629026"/>
              <a:gd name="connsiteX30" fmla="*/ 1534013 w 1732365"/>
              <a:gd name="connsiteY30" fmla="*/ 35124 h 629026"/>
              <a:gd name="connsiteX31" fmla="*/ 1541155 w 1732365"/>
              <a:gd name="connsiteY31" fmla="*/ 4168 h 629026"/>
              <a:gd name="connsiteX32" fmla="*/ 1567349 w 1732365"/>
              <a:gd name="connsiteY32" fmla="*/ 1787 h 629026"/>
              <a:gd name="connsiteX33" fmla="*/ 1600687 w 1732365"/>
              <a:gd name="connsiteY33" fmla="*/ 13693 h 629026"/>
              <a:gd name="connsiteX34" fmla="*/ 1643549 w 1732365"/>
              <a:gd name="connsiteY34" fmla="*/ 27981 h 629026"/>
              <a:gd name="connsiteX35" fmla="*/ 1688793 w 1732365"/>
              <a:gd name="connsiteY35" fmla="*/ 32743 h 629026"/>
              <a:gd name="connsiteX36" fmla="*/ 1717368 w 1732365"/>
              <a:gd name="connsiteY36" fmla="*/ 42268 h 629026"/>
              <a:gd name="connsiteX37" fmla="*/ 1731656 w 1732365"/>
              <a:gd name="connsiteY37" fmla="*/ 61319 h 629026"/>
              <a:gd name="connsiteX38" fmla="*/ 1698318 w 1732365"/>
              <a:gd name="connsiteY38" fmla="*/ 87512 h 629026"/>
              <a:gd name="connsiteX39" fmla="*/ 1664981 w 1732365"/>
              <a:gd name="connsiteY39" fmla="*/ 120851 h 629026"/>
              <a:gd name="connsiteX40" fmla="*/ 1645930 w 1732365"/>
              <a:gd name="connsiteY40" fmla="*/ 154187 h 629026"/>
              <a:gd name="connsiteX41" fmla="*/ 1631643 w 1732365"/>
              <a:gd name="connsiteY41" fmla="*/ 199431 h 629026"/>
              <a:gd name="connsiteX42" fmla="*/ 1626882 w 1732365"/>
              <a:gd name="connsiteY42" fmla="*/ 263725 h 629026"/>
              <a:gd name="connsiteX43" fmla="*/ 1629262 w 1732365"/>
              <a:gd name="connsiteY43" fmla="*/ 332781 h 629026"/>
              <a:gd name="connsiteX0" fmla="*/ 1536394 w 1732365"/>
              <a:gd name="connsiteY0" fmla="*/ 485181 h 629026"/>
              <a:gd name="connsiteX1" fmla="*/ 1469718 w 1732365"/>
              <a:gd name="connsiteY1" fmla="*/ 468512 h 629026"/>
              <a:gd name="connsiteX2" fmla="*/ 1231593 w 1732365"/>
              <a:gd name="connsiteY2" fmla="*/ 466131 h 629026"/>
              <a:gd name="connsiteX3" fmla="*/ 1031568 w 1732365"/>
              <a:gd name="connsiteY3" fmla="*/ 456606 h 629026"/>
              <a:gd name="connsiteX4" fmla="*/ 750581 w 1732365"/>
              <a:gd name="connsiteY4" fmla="*/ 451843 h 629026"/>
              <a:gd name="connsiteX5" fmla="*/ 500550 w 1732365"/>
              <a:gd name="connsiteY5" fmla="*/ 458987 h 629026"/>
              <a:gd name="connsiteX6" fmla="*/ 348149 w 1732365"/>
              <a:gd name="connsiteY6" fmla="*/ 478037 h 629026"/>
              <a:gd name="connsiteX7" fmla="*/ 250518 w 1732365"/>
              <a:gd name="connsiteY7" fmla="*/ 508993 h 629026"/>
              <a:gd name="connsiteX8" fmla="*/ 186224 w 1732365"/>
              <a:gd name="connsiteY8" fmla="*/ 542331 h 629026"/>
              <a:gd name="connsiteX9" fmla="*/ 129073 w 1732365"/>
              <a:gd name="connsiteY9" fmla="*/ 573288 h 629026"/>
              <a:gd name="connsiteX10" fmla="*/ 86213 w 1732365"/>
              <a:gd name="connsiteY10" fmla="*/ 601862 h 629026"/>
              <a:gd name="connsiteX11" fmla="*/ 12393 w 1732365"/>
              <a:gd name="connsiteY11" fmla="*/ 628056 h 629026"/>
              <a:gd name="connsiteX12" fmla="*/ 33824 w 1732365"/>
              <a:gd name="connsiteY12" fmla="*/ 566143 h 629026"/>
              <a:gd name="connsiteX13" fmla="*/ 487 w 1732365"/>
              <a:gd name="connsiteY13" fmla="*/ 520899 h 629026"/>
              <a:gd name="connsiteX14" fmla="*/ 43350 w 1732365"/>
              <a:gd name="connsiteY14" fmla="*/ 418508 h 629026"/>
              <a:gd name="connsiteX15" fmla="*/ 2868 w 1732365"/>
              <a:gd name="connsiteY15" fmla="*/ 354212 h 629026"/>
              <a:gd name="connsiteX16" fmla="*/ 83830 w 1732365"/>
              <a:gd name="connsiteY16" fmla="*/ 351830 h 629026"/>
              <a:gd name="connsiteX17" fmla="*/ 152888 w 1732365"/>
              <a:gd name="connsiteY17" fmla="*/ 368500 h 629026"/>
              <a:gd name="connsiteX18" fmla="*/ 269568 w 1732365"/>
              <a:gd name="connsiteY18" fmla="*/ 380405 h 629026"/>
              <a:gd name="connsiteX19" fmla="*/ 369581 w 1732365"/>
              <a:gd name="connsiteY19" fmla="*/ 385168 h 629026"/>
              <a:gd name="connsiteX20" fmla="*/ 652950 w 1732365"/>
              <a:gd name="connsiteY20" fmla="*/ 380406 h 629026"/>
              <a:gd name="connsiteX21" fmla="*/ 1043474 w 1732365"/>
              <a:gd name="connsiteY21" fmla="*/ 375644 h 629026"/>
              <a:gd name="connsiteX22" fmla="*/ 1345893 w 1732365"/>
              <a:gd name="connsiteY22" fmla="*/ 378025 h 629026"/>
              <a:gd name="connsiteX23" fmla="*/ 1293506 w 1732365"/>
              <a:gd name="connsiteY23" fmla="*/ 197049 h 629026"/>
              <a:gd name="connsiteX24" fmla="*/ 1531630 w 1732365"/>
              <a:gd name="connsiteY24" fmla="*/ 294682 h 629026"/>
              <a:gd name="connsiteX25" fmla="*/ 1557824 w 1732365"/>
              <a:gd name="connsiteY25" fmla="*/ 230388 h 629026"/>
              <a:gd name="connsiteX26" fmla="*/ 1581637 w 1732365"/>
              <a:gd name="connsiteY26" fmla="*/ 173237 h 629026"/>
              <a:gd name="connsiteX27" fmla="*/ 1595924 w 1732365"/>
              <a:gd name="connsiteY27" fmla="*/ 113706 h 629026"/>
              <a:gd name="connsiteX28" fmla="*/ 1591162 w 1732365"/>
              <a:gd name="connsiteY28" fmla="*/ 85131 h 629026"/>
              <a:gd name="connsiteX29" fmla="*/ 1562587 w 1732365"/>
              <a:gd name="connsiteY29" fmla="*/ 63700 h 629026"/>
              <a:gd name="connsiteX30" fmla="*/ 1534013 w 1732365"/>
              <a:gd name="connsiteY30" fmla="*/ 35124 h 629026"/>
              <a:gd name="connsiteX31" fmla="*/ 1541155 w 1732365"/>
              <a:gd name="connsiteY31" fmla="*/ 4168 h 629026"/>
              <a:gd name="connsiteX32" fmla="*/ 1567349 w 1732365"/>
              <a:gd name="connsiteY32" fmla="*/ 1787 h 629026"/>
              <a:gd name="connsiteX33" fmla="*/ 1600687 w 1732365"/>
              <a:gd name="connsiteY33" fmla="*/ 13693 h 629026"/>
              <a:gd name="connsiteX34" fmla="*/ 1643549 w 1732365"/>
              <a:gd name="connsiteY34" fmla="*/ 27981 h 629026"/>
              <a:gd name="connsiteX35" fmla="*/ 1688793 w 1732365"/>
              <a:gd name="connsiteY35" fmla="*/ 32743 h 629026"/>
              <a:gd name="connsiteX36" fmla="*/ 1717368 w 1732365"/>
              <a:gd name="connsiteY36" fmla="*/ 42268 h 629026"/>
              <a:gd name="connsiteX37" fmla="*/ 1731656 w 1732365"/>
              <a:gd name="connsiteY37" fmla="*/ 61319 h 629026"/>
              <a:gd name="connsiteX38" fmla="*/ 1698318 w 1732365"/>
              <a:gd name="connsiteY38" fmla="*/ 87512 h 629026"/>
              <a:gd name="connsiteX39" fmla="*/ 1664981 w 1732365"/>
              <a:gd name="connsiteY39" fmla="*/ 120851 h 629026"/>
              <a:gd name="connsiteX40" fmla="*/ 1645930 w 1732365"/>
              <a:gd name="connsiteY40" fmla="*/ 154187 h 629026"/>
              <a:gd name="connsiteX41" fmla="*/ 1631643 w 1732365"/>
              <a:gd name="connsiteY41" fmla="*/ 199431 h 629026"/>
              <a:gd name="connsiteX42" fmla="*/ 1626882 w 1732365"/>
              <a:gd name="connsiteY42" fmla="*/ 263725 h 629026"/>
              <a:gd name="connsiteX43" fmla="*/ 1629262 w 1732365"/>
              <a:gd name="connsiteY43" fmla="*/ 332781 h 629026"/>
              <a:gd name="connsiteX0" fmla="*/ 1536394 w 1732365"/>
              <a:gd name="connsiteY0" fmla="*/ 485181 h 629026"/>
              <a:gd name="connsiteX1" fmla="*/ 1469718 w 1732365"/>
              <a:gd name="connsiteY1" fmla="*/ 468512 h 629026"/>
              <a:gd name="connsiteX2" fmla="*/ 1231593 w 1732365"/>
              <a:gd name="connsiteY2" fmla="*/ 466131 h 629026"/>
              <a:gd name="connsiteX3" fmla="*/ 1031568 w 1732365"/>
              <a:gd name="connsiteY3" fmla="*/ 456606 h 629026"/>
              <a:gd name="connsiteX4" fmla="*/ 750581 w 1732365"/>
              <a:gd name="connsiteY4" fmla="*/ 451843 h 629026"/>
              <a:gd name="connsiteX5" fmla="*/ 500550 w 1732365"/>
              <a:gd name="connsiteY5" fmla="*/ 458987 h 629026"/>
              <a:gd name="connsiteX6" fmla="*/ 348149 w 1732365"/>
              <a:gd name="connsiteY6" fmla="*/ 478037 h 629026"/>
              <a:gd name="connsiteX7" fmla="*/ 250518 w 1732365"/>
              <a:gd name="connsiteY7" fmla="*/ 508993 h 629026"/>
              <a:gd name="connsiteX8" fmla="*/ 186224 w 1732365"/>
              <a:gd name="connsiteY8" fmla="*/ 542331 h 629026"/>
              <a:gd name="connsiteX9" fmla="*/ 129073 w 1732365"/>
              <a:gd name="connsiteY9" fmla="*/ 573288 h 629026"/>
              <a:gd name="connsiteX10" fmla="*/ 86213 w 1732365"/>
              <a:gd name="connsiteY10" fmla="*/ 601862 h 629026"/>
              <a:gd name="connsiteX11" fmla="*/ 12393 w 1732365"/>
              <a:gd name="connsiteY11" fmla="*/ 628056 h 629026"/>
              <a:gd name="connsiteX12" fmla="*/ 33824 w 1732365"/>
              <a:gd name="connsiteY12" fmla="*/ 566143 h 629026"/>
              <a:gd name="connsiteX13" fmla="*/ 487 w 1732365"/>
              <a:gd name="connsiteY13" fmla="*/ 520899 h 629026"/>
              <a:gd name="connsiteX14" fmla="*/ 43350 w 1732365"/>
              <a:gd name="connsiteY14" fmla="*/ 418508 h 629026"/>
              <a:gd name="connsiteX15" fmla="*/ 2868 w 1732365"/>
              <a:gd name="connsiteY15" fmla="*/ 354212 h 629026"/>
              <a:gd name="connsiteX16" fmla="*/ 83830 w 1732365"/>
              <a:gd name="connsiteY16" fmla="*/ 351830 h 629026"/>
              <a:gd name="connsiteX17" fmla="*/ 152888 w 1732365"/>
              <a:gd name="connsiteY17" fmla="*/ 368500 h 629026"/>
              <a:gd name="connsiteX18" fmla="*/ 269568 w 1732365"/>
              <a:gd name="connsiteY18" fmla="*/ 380405 h 629026"/>
              <a:gd name="connsiteX19" fmla="*/ 369581 w 1732365"/>
              <a:gd name="connsiteY19" fmla="*/ 385168 h 629026"/>
              <a:gd name="connsiteX20" fmla="*/ 652950 w 1732365"/>
              <a:gd name="connsiteY20" fmla="*/ 380406 h 629026"/>
              <a:gd name="connsiteX21" fmla="*/ 1043474 w 1732365"/>
              <a:gd name="connsiteY21" fmla="*/ 375644 h 629026"/>
              <a:gd name="connsiteX22" fmla="*/ 1345893 w 1732365"/>
              <a:gd name="connsiteY22" fmla="*/ 378025 h 629026"/>
              <a:gd name="connsiteX23" fmla="*/ 1293506 w 1732365"/>
              <a:gd name="connsiteY23" fmla="*/ 197049 h 629026"/>
              <a:gd name="connsiteX24" fmla="*/ 1441142 w 1732365"/>
              <a:gd name="connsiteY24" fmla="*/ 154188 h 629026"/>
              <a:gd name="connsiteX25" fmla="*/ 1557824 w 1732365"/>
              <a:gd name="connsiteY25" fmla="*/ 230388 h 629026"/>
              <a:gd name="connsiteX26" fmla="*/ 1581637 w 1732365"/>
              <a:gd name="connsiteY26" fmla="*/ 173237 h 629026"/>
              <a:gd name="connsiteX27" fmla="*/ 1595924 w 1732365"/>
              <a:gd name="connsiteY27" fmla="*/ 113706 h 629026"/>
              <a:gd name="connsiteX28" fmla="*/ 1591162 w 1732365"/>
              <a:gd name="connsiteY28" fmla="*/ 85131 h 629026"/>
              <a:gd name="connsiteX29" fmla="*/ 1562587 w 1732365"/>
              <a:gd name="connsiteY29" fmla="*/ 63700 h 629026"/>
              <a:gd name="connsiteX30" fmla="*/ 1534013 w 1732365"/>
              <a:gd name="connsiteY30" fmla="*/ 35124 h 629026"/>
              <a:gd name="connsiteX31" fmla="*/ 1541155 w 1732365"/>
              <a:gd name="connsiteY31" fmla="*/ 4168 h 629026"/>
              <a:gd name="connsiteX32" fmla="*/ 1567349 w 1732365"/>
              <a:gd name="connsiteY32" fmla="*/ 1787 h 629026"/>
              <a:gd name="connsiteX33" fmla="*/ 1600687 w 1732365"/>
              <a:gd name="connsiteY33" fmla="*/ 13693 h 629026"/>
              <a:gd name="connsiteX34" fmla="*/ 1643549 w 1732365"/>
              <a:gd name="connsiteY34" fmla="*/ 27981 h 629026"/>
              <a:gd name="connsiteX35" fmla="*/ 1688793 w 1732365"/>
              <a:gd name="connsiteY35" fmla="*/ 32743 h 629026"/>
              <a:gd name="connsiteX36" fmla="*/ 1717368 w 1732365"/>
              <a:gd name="connsiteY36" fmla="*/ 42268 h 629026"/>
              <a:gd name="connsiteX37" fmla="*/ 1731656 w 1732365"/>
              <a:gd name="connsiteY37" fmla="*/ 61319 h 629026"/>
              <a:gd name="connsiteX38" fmla="*/ 1698318 w 1732365"/>
              <a:gd name="connsiteY38" fmla="*/ 87512 h 629026"/>
              <a:gd name="connsiteX39" fmla="*/ 1664981 w 1732365"/>
              <a:gd name="connsiteY39" fmla="*/ 120851 h 629026"/>
              <a:gd name="connsiteX40" fmla="*/ 1645930 w 1732365"/>
              <a:gd name="connsiteY40" fmla="*/ 154187 h 629026"/>
              <a:gd name="connsiteX41" fmla="*/ 1631643 w 1732365"/>
              <a:gd name="connsiteY41" fmla="*/ 199431 h 629026"/>
              <a:gd name="connsiteX42" fmla="*/ 1626882 w 1732365"/>
              <a:gd name="connsiteY42" fmla="*/ 263725 h 629026"/>
              <a:gd name="connsiteX43" fmla="*/ 1629262 w 1732365"/>
              <a:gd name="connsiteY43" fmla="*/ 332781 h 629026"/>
              <a:gd name="connsiteX0" fmla="*/ 1536394 w 1732365"/>
              <a:gd name="connsiteY0" fmla="*/ 485181 h 629026"/>
              <a:gd name="connsiteX1" fmla="*/ 1469718 w 1732365"/>
              <a:gd name="connsiteY1" fmla="*/ 468512 h 629026"/>
              <a:gd name="connsiteX2" fmla="*/ 1231593 w 1732365"/>
              <a:gd name="connsiteY2" fmla="*/ 466131 h 629026"/>
              <a:gd name="connsiteX3" fmla="*/ 1031568 w 1732365"/>
              <a:gd name="connsiteY3" fmla="*/ 456606 h 629026"/>
              <a:gd name="connsiteX4" fmla="*/ 750581 w 1732365"/>
              <a:gd name="connsiteY4" fmla="*/ 451843 h 629026"/>
              <a:gd name="connsiteX5" fmla="*/ 500550 w 1732365"/>
              <a:gd name="connsiteY5" fmla="*/ 458987 h 629026"/>
              <a:gd name="connsiteX6" fmla="*/ 348149 w 1732365"/>
              <a:gd name="connsiteY6" fmla="*/ 478037 h 629026"/>
              <a:gd name="connsiteX7" fmla="*/ 250518 w 1732365"/>
              <a:gd name="connsiteY7" fmla="*/ 508993 h 629026"/>
              <a:gd name="connsiteX8" fmla="*/ 186224 w 1732365"/>
              <a:gd name="connsiteY8" fmla="*/ 542331 h 629026"/>
              <a:gd name="connsiteX9" fmla="*/ 129073 w 1732365"/>
              <a:gd name="connsiteY9" fmla="*/ 573288 h 629026"/>
              <a:gd name="connsiteX10" fmla="*/ 86213 w 1732365"/>
              <a:gd name="connsiteY10" fmla="*/ 601862 h 629026"/>
              <a:gd name="connsiteX11" fmla="*/ 12393 w 1732365"/>
              <a:gd name="connsiteY11" fmla="*/ 628056 h 629026"/>
              <a:gd name="connsiteX12" fmla="*/ 33824 w 1732365"/>
              <a:gd name="connsiteY12" fmla="*/ 566143 h 629026"/>
              <a:gd name="connsiteX13" fmla="*/ 487 w 1732365"/>
              <a:gd name="connsiteY13" fmla="*/ 520899 h 629026"/>
              <a:gd name="connsiteX14" fmla="*/ 43350 w 1732365"/>
              <a:gd name="connsiteY14" fmla="*/ 418508 h 629026"/>
              <a:gd name="connsiteX15" fmla="*/ 2868 w 1732365"/>
              <a:gd name="connsiteY15" fmla="*/ 354212 h 629026"/>
              <a:gd name="connsiteX16" fmla="*/ 83830 w 1732365"/>
              <a:gd name="connsiteY16" fmla="*/ 351830 h 629026"/>
              <a:gd name="connsiteX17" fmla="*/ 152888 w 1732365"/>
              <a:gd name="connsiteY17" fmla="*/ 368500 h 629026"/>
              <a:gd name="connsiteX18" fmla="*/ 269568 w 1732365"/>
              <a:gd name="connsiteY18" fmla="*/ 380405 h 629026"/>
              <a:gd name="connsiteX19" fmla="*/ 369581 w 1732365"/>
              <a:gd name="connsiteY19" fmla="*/ 385168 h 629026"/>
              <a:gd name="connsiteX20" fmla="*/ 652950 w 1732365"/>
              <a:gd name="connsiteY20" fmla="*/ 380406 h 629026"/>
              <a:gd name="connsiteX21" fmla="*/ 1043474 w 1732365"/>
              <a:gd name="connsiteY21" fmla="*/ 375644 h 629026"/>
              <a:gd name="connsiteX22" fmla="*/ 1345893 w 1732365"/>
              <a:gd name="connsiteY22" fmla="*/ 378025 h 629026"/>
              <a:gd name="connsiteX23" fmla="*/ 1293506 w 1732365"/>
              <a:gd name="connsiteY23" fmla="*/ 197049 h 629026"/>
              <a:gd name="connsiteX24" fmla="*/ 1441142 w 1732365"/>
              <a:gd name="connsiteY24" fmla="*/ 154188 h 629026"/>
              <a:gd name="connsiteX25" fmla="*/ 1519724 w 1732365"/>
              <a:gd name="connsiteY25" fmla="*/ 135138 h 629026"/>
              <a:gd name="connsiteX26" fmla="*/ 1581637 w 1732365"/>
              <a:gd name="connsiteY26" fmla="*/ 173237 h 629026"/>
              <a:gd name="connsiteX27" fmla="*/ 1595924 w 1732365"/>
              <a:gd name="connsiteY27" fmla="*/ 113706 h 629026"/>
              <a:gd name="connsiteX28" fmla="*/ 1591162 w 1732365"/>
              <a:gd name="connsiteY28" fmla="*/ 85131 h 629026"/>
              <a:gd name="connsiteX29" fmla="*/ 1562587 w 1732365"/>
              <a:gd name="connsiteY29" fmla="*/ 63700 h 629026"/>
              <a:gd name="connsiteX30" fmla="*/ 1534013 w 1732365"/>
              <a:gd name="connsiteY30" fmla="*/ 35124 h 629026"/>
              <a:gd name="connsiteX31" fmla="*/ 1541155 w 1732365"/>
              <a:gd name="connsiteY31" fmla="*/ 4168 h 629026"/>
              <a:gd name="connsiteX32" fmla="*/ 1567349 w 1732365"/>
              <a:gd name="connsiteY32" fmla="*/ 1787 h 629026"/>
              <a:gd name="connsiteX33" fmla="*/ 1600687 w 1732365"/>
              <a:gd name="connsiteY33" fmla="*/ 13693 h 629026"/>
              <a:gd name="connsiteX34" fmla="*/ 1643549 w 1732365"/>
              <a:gd name="connsiteY34" fmla="*/ 27981 h 629026"/>
              <a:gd name="connsiteX35" fmla="*/ 1688793 w 1732365"/>
              <a:gd name="connsiteY35" fmla="*/ 32743 h 629026"/>
              <a:gd name="connsiteX36" fmla="*/ 1717368 w 1732365"/>
              <a:gd name="connsiteY36" fmla="*/ 42268 h 629026"/>
              <a:gd name="connsiteX37" fmla="*/ 1731656 w 1732365"/>
              <a:gd name="connsiteY37" fmla="*/ 61319 h 629026"/>
              <a:gd name="connsiteX38" fmla="*/ 1698318 w 1732365"/>
              <a:gd name="connsiteY38" fmla="*/ 87512 h 629026"/>
              <a:gd name="connsiteX39" fmla="*/ 1664981 w 1732365"/>
              <a:gd name="connsiteY39" fmla="*/ 120851 h 629026"/>
              <a:gd name="connsiteX40" fmla="*/ 1645930 w 1732365"/>
              <a:gd name="connsiteY40" fmla="*/ 154187 h 629026"/>
              <a:gd name="connsiteX41" fmla="*/ 1631643 w 1732365"/>
              <a:gd name="connsiteY41" fmla="*/ 199431 h 629026"/>
              <a:gd name="connsiteX42" fmla="*/ 1626882 w 1732365"/>
              <a:gd name="connsiteY42" fmla="*/ 263725 h 629026"/>
              <a:gd name="connsiteX43" fmla="*/ 1629262 w 1732365"/>
              <a:gd name="connsiteY43" fmla="*/ 332781 h 629026"/>
              <a:gd name="connsiteX0" fmla="*/ 1536970 w 1732941"/>
              <a:gd name="connsiteY0" fmla="*/ 485181 h 629026"/>
              <a:gd name="connsiteX1" fmla="*/ 1470294 w 1732941"/>
              <a:gd name="connsiteY1" fmla="*/ 468512 h 629026"/>
              <a:gd name="connsiteX2" fmla="*/ 1232169 w 1732941"/>
              <a:gd name="connsiteY2" fmla="*/ 466131 h 629026"/>
              <a:gd name="connsiteX3" fmla="*/ 1032144 w 1732941"/>
              <a:gd name="connsiteY3" fmla="*/ 456606 h 629026"/>
              <a:gd name="connsiteX4" fmla="*/ 751157 w 1732941"/>
              <a:gd name="connsiteY4" fmla="*/ 451843 h 629026"/>
              <a:gd name="connsiteX5" fmla="*/ 501126 w 1732941"/>
              <a:gd name="connsiteY5" fmla="*/ 458987 h 629026"/>
              <a:gd name="connsiteX6" fmla="*/ 348725 w 1732941"/>
              <a:gd name="connsiteY6" fmla="*/ 478037 h 629026"/>
              <a:gd name="connsiteX7" fmla="*/ 251094 w 1732941"/>
              <a:gd name="connsiteY7" fmla="*/ 508993 h 629026"/>
              <a:gd name="connsiteX8" fmla="*/ 186800 w 1732941"/>
              <a:gd name="connsiteY8" fmla="*/ 542331 h 629026"/>
              <a:gd name="connsiteX9" fmla="*/ 129649 w 1732941"/>
              <a:gd name="connsiteY9" fmla="*/ 573288 h 629026"/>
              <a:gd name="connsiteX10" fmla="*/ 86789 w 1732941"/>
              <a:gd name="connsiteY10" fmla="*/ 601862 h 629026"/>
              <a:gd name="connsiteX11" fmla="*/ 12969 w 1732941"/>
              <a:gd name="connsiteY11" fmla="*/ 628056 h 629026"/>
              <a:gd name="connsiteX12" fmla="*/ 34400 w 1732941"/>
              <a:gd name="connsiteY12" fmla="*/ 566143 h 629026"/>
              <a:gd name="connsiteX13" fmla="*/ 1063 w 1732941"/>
              <a:gd name="connsiteY13" fmla="*/ 520899 h 629026"/>
              <a:gd name="connsiteX14" fmla="*/ 43926 w 1732941"/>
              <a:gd name="connsiteY14" fmla="*/ 418508 h 629026"/>
              <a:gd name="connsiteX15" fmla="*/ 3444 w 1732941"/>
              <a:gd name="connsiteY15" fmla="*/ 354212 h 629026"/>
              <a:gd name="connsiteX16" fmla="*/ 153464 w 1732941"/>
              <a:gd name="connsiteY16" fmla="*/ 368500 h 629026"/>
              <a:gd name="connsiteX17" fmla="*/ 270144 w 1732941"/>
              <a:gd name="connsiteY17" fmla="*/ 380405 h 629026"/>
              <a:gd name="connsiteX18" fmla="*/ 370157 w 1732941"/>
              <a:gd name="connsiteY18" fmla="*/ 385168 h 629026"/>
              <a:gd name="connsiteX19" fmla="*/ 653526 w 1732941"/>
              <a:gd name="connsiteY19" fmla="*/ 380406 h 629026"/>
              <a:gd name="connsiteX20" fmla="*/ 1044050 w 1732941"/>
              <a:gd name="connsiteY20" fmla="*/ 375644 h 629026"/>
              <a:gd name="connsiteX21" fmla="*/ 1346469 w 1732941"/>
              <a:gd name="connsiteY21" fmla="*/ 378025 h 629026"/>
              <a:gd name="connsiteX22" fmla="*/ 1294082 w 1732941"/>
              <a:gd name="connsiteY22" fmla="*/ 197049 h 629026"/>
              <a:gd name="connsiteX23" fmla="*/ 1441718 w 1732941"/>
              <a:gd name="connsiteY23" fmla="*/ 154188 h 629026"/>
              <a:gd name="connsiteX24" fmla="*/ 1520300 w 1732941"/>
              <a:gd name="connsiteY24" fmla="*/ 135138 h 629026"/>
              <a:gd name="connsiteX25" fmla="*/ 1582213 w 1732941"/>
              <a:gd name="connsiteY25" fmla="*/ 173237 h 629026"/>
              <a:gd name="connsiteX26" fmla="*/ 1596500 w 1732941"/>
              <a:gd name="connsiteY26" fmla="*/ 113706 h 629026"/>
              <a:gd name="connsiteX27" fmla="*/ 1591738 w 1732941"/>
              <a:gd name="connsiteY27" fmla="*/ 85131 h 629026"/>
              <a:gd name="connsiteX28" fmla="*/ 1563163 w 1732941"/>
              <a:gd name="connsiteY28" fmla="*/ 63700 h 629026"/>
              <a:gd name="connsiteX29" fmla="*/ 1534589 w 1732941"/>
              <a:gd name="connsiteY29" fmla="*/ 35124 h 629026"/>
              <a:gd name="connsiteX30" fmla="*/ 1541731 w 1732941"/>
              <a:gd name="connsiteY30" fmla="*/ 4168 h 629026"/>
              <a:gd name="connsiteX31" fmla="*/ 1567925 w 1732941"/>
              <a:gd name="connsiteY31" fmla="*/ 1787 h 629026"/>
              <a:gd name="connsiteX32" fmla="*/ 1601263 w 1732941"/>
              <a:gd name="connsiteY32" fmla="*/ 13693 h 629026"/>
              <a:gd name="connsiteX33" fmla="*/ 1644125 w 1732941"/>
              <a:gd name="connsiteY33" fmla="*/ 27981 h 629026"/>
              <a:gd name="connsiteX34" fmla="*/ 1689369 w 1732941"/>
              <a:gd name="connsiteY34" fmla="*/ 32743 h 629026"/>
              <a:gd name="connsiteX35" fmla="*/ 1717944 w 1732941"/>
              <a:gd name="connsiteY35" fmla="*/ 42268 h 629026"/>
              <a:gd name="connsiteX36" fmla="*/ 1732232 w 1732941"/>
              <a:gd name="connsiteY36" fmla="*/ 61319 h 629026"/>
              <a:gd name="connsiteX37" fmla="*/ 1698894 w 1732941"/>
              <a:gd name="connsiteY37" fmla="*/ 87512 h 629026"/>
              <a:gd name="connsiteX38" fmla="*/ 1665557 w 1732941"/>
              <a:gd name="connsiteY38" fmla="*/ 120851 h 629026"/>
              <a:gd name="connsiteX39" fmla="*/ 1646506 w 1732941"/>
              <a:gd name="connsiteY39" fmla="*/ 154187 h 629026"/>
              <a:gd name="connsiteX40" fmla="*/ 1632219 w 1732941"/>
              <a:gd name="connsiteY40" fmla="*/ 199431 h 629026"/>
              <a:gd name="connsiteX41" fmla="*/ 1627458 w 1732941"/>
              <a:gd name="connsiteY41" fmla="*/ 263725 h 629026"/>
              <a:gd name="connsiteX42" fmla="*/ 1629838 w 1732941"/>
              <a:gd name="connsiteY42" fmla="*/ 332781 h 629026"/>
              <a:gd name="connsiteX0" fmla="*/ 1535907 w 1731878"/>
              <a:gd name="connsiteY0" fmla="*/ 485181 h 629026"/>
              <a:gd name="connsiteX1" fmla="*/ 1469231 w 1731878"/>
              <a:gd name="connsiteY1" fmla="*/ 468512 h 629026"/>
              <a:gd name="connsiteX2" fmla="*/ 1231106 w 1731878"/>
              <a:gd name="connsiteY2" fmla="*/ 466131 h 629026"/>
              <a:gd name="connsiteX3" fmla="*/ 1031081 w 1731878"/>
              <a:gd name="connsiteY3" fmla="*/ 456606 h 629026"/>
              <a:gd name="connsiteX4" fmla="*/ 750094 w 1731878"/>
              <a:gd name="connsiteY4" fmla="*/ 451843 h 629026"/>
              <a:gd name="connsiteX5" fmla="*/ 500063 w 1731878"/>
              <a:gd name="connsiteY5" fmla="*/ 458987 h 629026"/>
              <a:gd name="connsiteX6" fmla="*/ 347662 w 1731878"/>
              <a:gd name="connsiteY6" fmla="*/ 478037 h 629026"/>
              <a:gd name="connsiteX7" fmla="*/ 250031 w 1731878"/>
              <a:gd name="connsiteY7" fmla="*/ 508993 h 629026"/>
              <a:gd name="connsiteX8" fmla="*/ 185737 w 1731878"/>
              <a:gd name="connsiteY8" fmla="*/ 542331 h 629026"/>
              <a:gd name="connsiteX9" fmla="*/ 128586 w 1731878"/>
              <a:gd name="connsiteY9" fmla="*/ 573288 h 629026"/>
              <a:gd name="connsiteX10" fmla="*/ 85726 w 1731878"/>
              <a:gd name="connsiteY10" fmla="*/ 601862 h 629026"/>
              <a:gd name="connsiteX11" fmla="*/ 11906 w 1731878"/>
              <a:gd name="connsiteY11" fmla="*/ 628056 h 629026"/>
              <a:gd name="connsiteX12" fmla="*/ 33337 w 1731878"/>
              <a:gd name="connsiteY12" fmla="*/ 566143 h 629026"/>
              <a:gd name="connsiteX13" fmla="*/ 0 w 1731878"/>
              <a:gd name="connsiteY13" fmla="*/ 520899 h 629026"/>
              <a:gd name="connsiteX14" fmla="*/ 42863 w 1731878"/>
              <a:gd name="connsiteY14" fmla="*/ 418508 h 629026"/>
              <a:gd name="connsiteX15" fmla="*/ 152401 w 1731878"/>
              <a:gd name="connsiteY15" fmla="*/ 368500 h 629026"/>
              <a:gd name="connsiteX16" fmla="*/ 269081 w 1731878"/>
              <a:gd name="connsiteY16" fmla="*/ 380405 h 629026"/>
              <a:gd name="connsiteX17" fmla="*/ 369094 w 1731878"/>
              <a:gd name="connsiteY17" fmla="*/ 385168 h 629026"/>
              <a:gd name="connsiteX18" fmla="*/ 652463 w 1731878"/>
              <a:gd name="connsiteY18" fmla="*/ 380406 h 629026"/>
              <a:gd name="connsiteX19" fmla="*/ 1042987 w 1731878"/>
              <a:gd name="connsiteY19" fmla="*/ 375644 h 629026"/>
              <a:gd name="connsiteX20" fmla="*/ 1345406 w 1731878"/>
              <a:gd name="connsiteY20" fmla="*/ 378025 h 629026"/>
              <a:gd name="connsiteX21" fmla="*/ 1293019 w 1731878"/>
              <a:gd name="connsiteY21" fmla="*/ 197049 h 629026"/>
              <a:gd name="connsiteX22" fmla="*/ 1440655 w 1731878"/>
              <a:gd name="connsiteY22" fmla="*/ 154188 h 629026"/>
              <a:gd name="connsiteX23" fmla="*/ 1519237 w 1731878"/>
              <a:gd name="connsiteY23" fmla="*/ 135138 h 629026"/>
              <a:gd name="connsiteX24" fmla="*/ 1581150 w 1731878"/>
              <a:gd name="connsiteY24" fmla="*/ 173237 h 629026"/>
              <a:gd name="connsiteX25" fmla="*/ 1595437 w 1731878"/>
              <a:gd name="connsiteY25" fmla="*/ 113706 h 629026"/>
              <a:gd name="connsiteX26" fmla="*/ 1590675 w 1731878"/>
              <a:gd name="connsiteY26" fmla="*/ 85131 h 629026"/>
              <a:gd name="connsiteX27" fmla="*/ 1562100 w 1731878"/>
              <a:gd name="connsiteY27" fmla="*/ 63700 h 629026"/>
              <a:gd name="connsiteX28" fmla="*/ 1533526 w 1731878"/>
              <a:gd name="connsiteY28" fmla="*/ 35124 h 629026"/>
              <a:gd name="connsiteX29" fmla="*/ 1540668 w 1731878"/>
              <a:gd name="connsiteY29" fmla="*/ 4168 h 629026"/>
              <a:gd name="connsiteX30" fmla="*/ 1566862 w 1731878"/>
              <a:gd name="connsiteY30" fmla="*/ 1787 h 629026"/>
              <a:gd name="connsiteX31" fmla="*/ 1600200 w 1731878"/>
              <a:gd name="connsiteY31" fmla="*/ 13693 h 629026"/>
              <a:gd name="connsiteX32" fmla="*/ 1643062 w 1731878"/>
              <a:gd name="connsiteY32" fmla="*/ 27981 h 629026"/>
              <a:gd name="connsiteX33" fmla="*/ 1688306 w 1731878"/>
              <a:gd name="connsiteY33" fmla="*/ 32743 h 629026"/>
              <a:gd name="connsiteX34" fmla="*/ 1716881 w 1731878"/>
              <a:gd name="connsiteY34" fmla="*/ 42268 h 629026"/>
              <a:gd name="connsiteX35" fmla="*/ 1731169 w 1731878"/>
              <a:gd name="connsiteY35" fmla="*/ 61319 h 629026"/>
              <a:gd name="connsiteX36" fmla="*/ 1697831 w 1731878"/>
              <a:gd name="connsiteY36" fmla="*/ 87512 h 629026"/>
              <a:gd name="connsiteX37" fmla="*/ 1664494 w 1731878"/>
              <a:gd name="connsiteY37" fmla="*/ 120851 h 629026"/>
              <a:gd name="connsiteX38" fmla="*/ 1645443 w 1731878"/>
              <a:gd name="connsiteY38" fmla="*/ 154187 h 629026"/>
              <a:gd name="connsiteX39" fmla="*/ 1631156 w 1731878"/>
              <a:gd name="connsiteY39" fmla="*/ 199431 h 629026"/>
              <a:gd name="connsiteX40" fmla="*/ 1626395 w 1731878"/>
              <a:gd name="connsiteY40" fmla="*/ 263725 h 629026"/>
              <a:gd name="connsiteX41" fmla="*/ 1628775 w 1731878"/>
              <a:gd name="connsiteY41" fmla="*/ 332781 h 629026"/>
              <a:gd name="connsiteX0" fmla="*/ 1535907 w 1731878"/>
              <a:gd name="connsiteY0" fmla="*/ 485181 h 629026"/>
              <a:gd name="connsiteX1" fmla="*/ 1469231 w 1731878"/>
              <a:gd name="connsiteY1" fmla="*/ 468512 h 629026"/>
              <a:gd name="connsiteX2" fmla="*/ 1231106 w 1731878"/>
              <a:gd name="connsiteY2" fmla="*/ 466131 h 629026"/>
              <a:gd name="connsiteX3" fmla="*/ 1031081 w 1731878"/>
              <a:gd name="connsiteY3" fmla="*/ 456606 h 629026"/>
              <a:gd name="connsiteX4" fmla="*/ 750094 w 1731878"/>
              <a:gd name="connsiteY4" fmla="*/ 451843 h 629026"/>
              <a:gd name="connsiteX5" fmla="*/ 500063 w 1731878"/>
              <a:gd name="connsiteY5" fmla="*/ 458987 h 629026"/>
              <a:gd name="connsiteX6" fmla="*/ 347662 w 1731878"/>
              <a:gd name="connsiteY6" fmla="*/ 478037 h 629026"/>
              <a:gd name="connsiteX7" fmla="*/ 250031 w 1731878"/>
              <a:gd name="connsiteY7" fmla="*/ 508993 h 629026"/>
              <a:gd name="connsiteX8" fmla="*/ 185737 w 1731878"/>
              <a:gd name="connsiteY8" fmla="*/ 542331 h 629026"/>
              <a:gd name="connsiteX9" fmla="*/ 128586 w 1731878"/>
              <a:gd name="connsiteY9" fmla="*/ 573288 h 629026"/>
              <a:gd name="connsiteX10" fmla="*/ 85726 w 1731878"/>
              <a:gd name="connsiteY10" fmla="*/ 601862 h 629026"/>
              <a:gd name="connsiteX11" fmla="*/ 11906 w 1731878"/>
              <a:gd name="connsiteY11" fmla="*/ 628056 h 629026"/>
              <a:gd name="connsiteX12" fmla="*/ 33337 w 1731878"/>
              <a:gd name="connsiteY12" fmla="*/ 566143 h 629026"/>
              <a:gd name="connsiteX13" fmla="*/ 0 w 1731878"/>
              <a:gd name="connsiteY13" fmla="*/ 520899 h 629026"/>
              <a:gd name="connsiteX14" fmla="*/ 152401 w 1731878"/>
              <a:gd name="connsiteY14" fmla="*/ 368500 h 629026"/>
              <a:gd name="connsiteX15" fmla="*/ 269081 w 1731878"/>
              <a:gd name="connsiteY15" fmla="*/ 380405 h 629026"/>
              <a:gd name="connsiteX16" fmla="*/ 369094 w 1731878"/>
              <a:gd name="connsiteY16" fmla="*/ 385168 h 629026"/>
              <a:gd name="connsiteX17" fmla="*/ 652463 w 1731878"/>
              <a:gd name="connsiteY17" fmla="*/ 380406 h 629026"/>
              <a:gd name="connsiteX18" fmla="*/ 1042987 w 1731878"/>
              <a:gd name="connsiteY18" fmla="*/ 375644 h 629026"/>
              <a:gd name="connsiteX19" fmla="*/ 1345406 w 1731878"/>
              <a:gd name="connsiteY19" fmla="*/ 378025 h 629026"/>
              <a:gd name="connsiteX20" fmla="*/ 1293019 w 1731878"/>
              <a:gd name="connsiteY20" fmla="*/ 197049 h 629026"/>
              <a:gd name="connsiteX21" fmla="*/ 1440655 w 1731878"/>
              <a:gd name="connsiteY21" fmla="*/ 154188 h 629026"/>
              <a:gd name="connsiteX22" fmla="*/ 1519237 w 1731878"/>
              <a:gd name="connsiteY22" fmla="*/ 135138 h 629026"/>
              <a:gd name="connsiteX23" fmla="*/ 1581150 w 1731878"/>
              <a:gd name="connsiteY23" fmla="*/ 173237 h 629026"/>
              <a:gd name="connsiteX24" fmla="*/ 1595437 w 1731878"/>
              <a:gd name="connsiteY24" fmla="*/ 113706 h 629026"/>
              <a:gd name="connsiteX25" fmla="*/ 1590675 w 1731878"/>
              <a:gd name="connsiteY25" fmla="*/ 85131 h 629026"/>
              <a:gd name="connsiteX26" fmla="*/ 1562100 w 1731878"/>
              <a:gd name="connsiteY26" fmla="*/ 63700 h 629026"/>
              <a:gd name="connsiteX27" fmla="*/ 1533526 w 1731878"/>
              <a:gd name="connsiteY27" fmla="*/ 35124 h 629026"/>
              <a:gd name="connsiteX28" fmla="*/ 1540668 w 1731878"/>
              <a:gd name="connsiteY28" fmla="*/ 4168 h 629026"/>
              <a:gd name="connsiteX29" fmla="*/ 1566862 w 1731878"/>
              <a:gd name="connsiteY29" fmla="*/ 1787 h 629026"/>
              <a:gd name="connsiteX30" fmla="*/ 1600200 w 1731878"/>
              <a:gd name="connsiteY30" fmla="*/ 13693 h 629026"/>
              <a:gd name="connsiteX31" fmla="*/ 1643062 w 1731878"/>
              <a:gd name="connsiteY31" fmla="*/ 27981 h 629026"/>
              <a:gd name="connsiteX32" fmla="*/ 1688306 w 1731878"/>
              <a:gd name="connsiteY32" fmla="*/ 32743 h 629026"/>
              <a:gd name="connsiteX33" fmla="*/ 1716881 w 1731878"/>
              <a:gd name="connsiteY33" fmla="*/ 42268 h 629026"/>
              <a:gd name="connsiteX34" fmla="*/ 1731169 w 1731878"/>
              <a:gd name="connsiteY34" fmla="*/ 61319 h 629026"/>
              <a:gd name="connsiteX35" fmla="*/ 1697831 w 1731878"/>
              <a:gd name="connsiteY35" fmla="*/ 87512 h 629026"/>
              <a:gd name="connsiteX36" fmla="*/ 1664494 w 1731878"/>
              <a:gd name="connsiteY36" fmla="*/ 120851 h 629026"/>
              <a:gd name="connsiteX37" fmla="*/ 1645443 w 1731878"/>
              <a:gd name="connsiteY37" fmla="*/ 154187 h 629026"/>
              <a:gd name="connsiteX38" fmla="*/ 1631156 w 1731878"/>
              <a:gd name="connsiteY38" fmla="*/ 199431 h 629026"/>
              <a:gd name="connsiteX39" fmla="*/ 1626395 w 1731878"/>
              <a:gd name="connsiteY39" fmla="*/ 263725 h 629026"/>
              <a:gd name="connsiteX40" fmla="*/ 1628775 w 1731878"/>
              <a:gd name="connsiteY40" fmla="*/ 332781 h 629026"/>
              <a:gd name="connsiteX0" fmla="*/ 1527669 w 1723640"/>
              <a:gd name="connsiteY0" fmla="*/ 485181 h 629026"/>
              <a:gd name="connsiteX1" fmla="*/ 1460993 w 1723640"/>
              <a:gd name="connsiteY1" fmla="*/ 468512 h 629026"/>
              <a:gd name="connsiteX2" fmla="*/ 1222868 w 1723640"/>
              <a:gd name="connsiteY2" fmla="*/ 466131 h 629026"/>
              <a:gd name="connsiteX3" fmla="*/ 1022843 w 1723640"/>
              <a:gd name="connsiteY3" fmla="*/ 456606 h 629026"/>
              <a:gd name="connsiteX4" fmla="*/ 741856 w 1723640"/>
              <a:gd name="connsiteY4" fmla="*/ 451843 h 629026"/>
              <a:gd name="connsiteX5" fmla="*/ 491825 w 1723640"/>
              <a:gd name="connsiteY5" fmla="*/ 458987 h 629026"/>
              <a:gd name="connsiteX6" fmla="*/ 339424 w 1723640"/>
              <a:gd name="connsiteY6" fmla="*/ 478037 h 629026"/>
              <a:gd name="connsiteX7" fmla="*/ 241793 w 1723640"/>
              <a:gd name="connsiteY7" fmla="*/ 508993 h 629026"/>
              <a:gd name="connsiteX8" fmla="*/ 177499 w 1723640"/>
              <a:gd name="connsiteY8" fmla="*/ 542331 h 629026"/>
              <a:gd name="connsiteX9" fmla="*/ 120348 w 1723640"/>
              <a:gd name="connsiteY9" fmla="*/ 573288 h 629026"/>
              <a:gd name="connsiteX10" fmla="*/ 77488 w 1723640"/>
              <a:gd name="connsiteY10" fmla="*/ 601862 h 629026"/>
              <a:gd name="connsiteX11" fmla="*/ 3668 w 1723640"/>
              <a:gd name="connsiteY11" fmla="*/ 628056 h 629026"/>
              <a:gd name="connsiteX12" fmla="*/ 25099 w 1723640"/>
              <a:gd name="connsiteY12" fmla="*/ 566143 h 629026"/>
              <a:gd name="connsiteX13" fmla="*/ 144163 w 1723640"/>
              <a:gd name="connsiteY13" fmla="*/ 368500 h 629026"/>
              <a:gd name="connsiteX14" fmla="*/ 260843 w 1723640"/>
              <a:gd name="connsiteY14" fmla="*/ 380405 h 629026"/>
              <a:gd name="connsiteX15" fmla="*/ 360856 w 1723640"/>
              <a:gd name="connsiteY15" fmla="*/ 385168 h 629026"/>
              <a:gd name="connsiteX16" fmla="*/ 644225 w 1723640"/>
              <a:gd name="connsiteY16" fmla="*/ 380406 h 629026"/>
              <a:gd name="connsiteX17" fmla="*/ 1034749 w 1723640"/>
              <a:gd name="connsiteY17" fmla="*/ 375644 h 629026"/>
              <a:gd name="connsiteX18" fmla="*/ 1337168 w 1723640"/>
              <a:gd name="connsiteY18" fmla="*/ 378025 h 629026"/>
              <a:gd name="connsiteX19" fmla="*/ 1284781 w 1723640"/>
              <a:gd name="connsiteY19" fmla="*/ 197049 h 629026"/>
              <a:gd name="connsiteX20" fmla="*/ 1432417 w 1723640"/>
              <a:gd name="connsiteY20" fmla="*/ 154188 h 629026"/>
              <a:gd name="connsiteX21" fmla="*/ 1510999 w 1723640"/>
              <a:gd name="connsiteY21" fmla="*/ 135138 h 629026"/>
              <a:gd name="connsiteX22" fmla="*/ 1572912 w 1723640"/>
              <a:gd name="connsiteY22" fmla="*/ 173237 h 629026"/>
              <a:gd name="connsiteX23" fmla="*/ 1587199 w 1723640"/>
              <a:gd name="connsiteY23" fmla="*/ 113706 h 629026"/>
              <a:gd name="connsiteX24" fmla="*/ 1582437 w 1723640"/>
              <a:gd name="connsiteY24" fmla="*/ 85131 h 629026"/>
              <a:gd name="connsiteX25" fmla="*/ 1553862 w 1723640"/>
              <a:gd name="connsiteY25" fmla="*/ 63700 h 629026"/>
              <a:gd name="connsiteX26" fmla="*/ 1525288 w 1723640"/>
              <a:gd name="connsiteY26" fmla="*/ 35124 h 629026"/>
              <a:gd name="connsiteX27" fmla="*/ 1532430 w 1723640"/>
              <a:gd name="connsiteY27" fmla="*/ 4168 h 629026"/>
              <a:gd name="connsiteX28" fmla="*/ 1558624 w 1723640"/>
              <a:gd name="connsiteY28" fmla="*/ 1787 h 629026"/>
              <a:gd name="connsiteX29" fmla="*/ 1591962 w 1723640"/>
              <a:gd name="connsiteY29" fmla="*/ 13693 h 629026"/>
              <a:gd name="connsiteX30" fmla="*/ 1634824 w 1723640"/>
              <a:gd name="connsiteY30" fmla="*/ 27981 h 629026"/>
              <a:gd name="connsiteX31" fmla="*/ 1680068 w 1723640"/>
              <a:gd name="connsiteY31" fmla="*/ 32743 h 629026"/>
              <a:gd name="connsiteX32" fmla="*/ 1708643 w 1723640"/>
              <a:gd name="connsiteY32" fmla="*/ 42268 h 629026"/>
              <a:gd name="connsiteX33" fmla="*/ 1722931 w 1723640"/>
              <a:gd name="connsiteY33" fmla="*/ 61319 h 629026"/>
              <a:gd name="connsiteX34" fmla="*/ 1689593 w 1723640"/>
              <a:gd name="connsiteY34" fmla="*/ 87512 h 629026"/>
              <a:gd name="connsiteX35" fmla="*/ 1656256 w 1723640"/>
              <a:gd name="connsiteY35" fmla="*/ 120851 h 629026"/>
              <a:gd name="connsiteX36" fmla="*/ 1637205 w 1723640"/>
              <a:gd name="connsiteY36" fmla="*/ 154187 h 629026"/>
              <a:gd name="connsiteX37" fmla="*/ 1622918 w 1723640"/>
              <a:gd name="connsiteY37" fmla="*/ 199431 h 629026"/>
              <a:gd name="connsiteX38" fmla="*/ 1618157 w 1723640"/>
              <a:gd name="connsiteY38" fmla="*/ 263725 h 629026"/>
              <a:gd name="connsiteX39" fmla="*/ 1620537 w 1723640"/>
              <a:gd name="connsiteY39" fmla="*/ 332781 h 629026"/>
              <a:gd name="connsiteX0" fmla="*/ 1504234 w 1700205"/>
              <a:gd name="connsiteY0" fmla="*/ 485181 h 601913"/>
              <a:gd name="connsiteX1" fmla="*/ 1437558 w 1700205"/>
              <a:gd name="connsiteY1" fmla="*/ 468512 h 601913"/>
              <a:gd name="connsiteX2" fmla="*/ 1199433 w 1700205"/>
              <a:gd name="connsiteY2" fmla="*/ 466131 h 601913"/>
              <a:gd name="connsiteX3" fmla="*/ 999408 w 1700205"/>
              <a:gd name="connsiteY3" fmla="*/ 456606 h 601913"/>
              <a:gd name="connsiteX4" fmla="*/ 718421 w 1700205"/>
              <a:gd name="connsiteY4" fmla="*/ 451843 h 601913"/>
              <a:gd name="connsiteX5" fmla="*/ 468390 w 1700205"/>
              <a:gd name="connsiteY5" fmla="*/ 458987 h 601913"/>
              <a:gd name="connsiteX6" fmla="*/ 315989 w 1700205"/>
              <a:gd name="connsiteY6" fmla="*/ 478037 h 601913"/>
              <a:gd name="connsiteX7" fmla="*/ 218358 w 1700205"/>
              <a:gd name="connsiteY7" fmla="*/ 508993 h 601913"/>
              <a:gd name="connsiteX8" fmla="*/ 154064 w 1700205"/>
              <a:gd name="connsiteY8" fmla="*/ 542331 h 601913"/>
              <a:gd name="connsiteX9" fmla="*/ 96913 w 1700205"/>
              <a:gd name="connsiteY9" fmla="*/ 573288 h 601913"/>
              <a:gd name="connsiteX10" fmla="*/ 54053 w 1700205"/>
              <a:gd name="connsiteY10" fmla="*/ 601862 h 601913"/>
              <a:gd name="connsiteX11" fmla="*/ 1664 w 1700205"/>
              <a:gd name="connsiteY11" fmla="*/ 566143 h 601913"/>
              <a:gd name="connsiteX12" fmla="*/ 120728 w 1700205"/>
              <a:gd name="connsiteY12" fmla="*/ 368500 h 601913"/>
              <a:gd name="connsiteX13" fmla="*/ 237408 w 1700205"/>
              <a:gd name="connsiteY13" fmla="*/ 380405 h 601913"/>
              <a:gd name="connsiteX14" fmla="*/ 337421 w 1700205"/>
              <a:gd name="connsiteY14" fmla="*/ 385168 h 601913"/>
              <a:gd name="connsiteX15" fmla="*/ 620790 w 1700205"/>
              <a:gd name="connsiteY15" fmla="*/ 380406 h 601913"/>
              <a:gd name="connsiteX16" fmla="*/ 1011314 w 1700205"/>
              <a:gd name="connsiteY16" fmla="*/ 375644 h 601913"/>
              <a:gd name="connsiteX17" fmla="*/ 1313733 w 1700205"/>
              <a:gd name="connsiteY17" fmla="*/ 378025 h 601913"/>
              <a:gd name="connsiteX18" fmla="*/ 1261346 w 1700205"/>
              <a:gd name="connsiteY18" fmla="*/ 197049 h 601913"/>
              <a:gd name="connsiteX19" fmla="*/ 1408982 w 1700205"/>
              <a:gd name="connsiteY19" fmla="*/ 154188 h 601913"/>
              <a:gd name="connsiteX20" fmla="*/ 1487564 w 1700205"/>
              <a:gd name="connsiteY20" fmla="*/ 135138 h 601913"/>
              <a:gd name="connsiteX21" fmla="*/ 1549477 w 1700205"/>
              <a:gd name="connsiteY21" fmla="*/ 173237 h 601913"/>
              <a:gd name="connsiteX22" fmla="*/ 1563764 w 1700205"/>
              <a:gd name="connsiteY22" fmla="*/ 113706 h 601913"/>
              <a:gd name="connsiteX23" fmla="*/ 1559002 w 1700205"/>
              <a:gd name="connsiteY23" fmla="*/ 85131 h 601913"/>
              <a:gd name="connsiteX24" fmla="*/ 1530427 w 1700205"/>
              <a:gd name="connsiteY24" fmla="*/ 63700 h 601913"/>
              <a:gd name="connsiteX25" fmla="*/ 1501853 w 1700205"/>
              <a:gd name="connsiteY25" fmla="*/ 35124 h 601913"/>
              <a:gd name="connsiteX26" fmla="*/ 1508995 w 1700205"/>
              <a:gd name="connsiteY26" fmla="*/ 4168 h 601913"/>
              <a:gd name="connsiteX27" fmla="*/ 1535189 w 1700205"/>
              <a:gd name="connsiteY27" fmla="*/ 1787 h 601913"/>
              <a:gd name="connsiteX28" fmla="*/ 1568527 w 1700205"/>
              <a:gd name="connsiteY28" fmla="*/ 13693 h 601913"/>
              <a:gd name="connsiteX29" fmla="*/ 1611389 w 1700205"/>
              <a:gd name="connsiteY29" fmla="*/ 27981 h 601913"/>
              <a:gd name="connsiteX30" fmla="*/ 1656633 w 1700205"/>
              <a:gd name="connsiteY30" fmla="*/ 32743 h 601913"/>
              <a:gd name="connsiteX31" fmla="*/ 1685208 w 1700205"/>
              <a:gd name="connsiteY31" fmla="*/ 42268 h 601913"/>
              <a:gd name="connsiteX32" fmla="*/ 1699496 w 1700205"/>
              <a:gd name="connsiteY32" fmla="*/ 61319 h 601913"/>
              <a:gd name="connsiteX33" fmla="*/ 1666158 w 1700205"/>
              <a:gd name="connsiteY33" fmla="*/ 87512 h 601913"/>
              <a:gd name="connsiteX34" fmla="*/ 1632821 w 1700205"/>
              <a:gd name="connsiteY34" fmla="*/ 120851 h 601913"/>
              <a:gd name="connsiteX35" fmla="*/ 1613770 w 1700205"/>
              <a:gd name="connsiteY35" fmla="*/ 154187 h 601913"/>
              <a:gd name="connsiteX36" fmla="*/ 1599483 w 1700205"/>
              <a:gd name="connsiteY36" fmla="*/ 199431 h 601913"/>
              <a:gd name="connsiteX37" fmla="*/ 1594722 w 1700205"/>
              <a:gd name="connsiteY37" fmla="*/ 263725 h 601913"/>
              <a:gd name="connsiteX38" fmla="*/ 1597102 w 1700205"/>
              <a:gd name="connsiteY38" fmla="*/ 332781 h 601913"/>
              <a:gd name="connsiteX0" fmla="*/ 1450538 w 1646509"/>
              <a:gd name="connsiteY0" fmla="*/ 485181 h 613211"/>
              <a:gd name="connsiteX1" fmla="*/ 1383862 w 1646509"/>
              <a:gd name="connsiteY1" fmla="*/ 468512 h 613211"/>
              <a:gd name="connsiteX2" fmla="*/ 1145737 w 1646509"/>
              <a:gd name="connsiteY2" fmla="*/ 466131 h 613211"/>
              <a:gd name="connsiteX3" fmla="*/ 945712 w 1646509"/>
              <a:gd name="connsiteY3" fmla="*/ 456606 h 613211"/>
              <a:gd name="connsiteX4" fmla="*/ 664725 w 1646509"/>
              <a:gd name="connsiteY4" fmla="*/ 451843 h 613211"/>
              <a:gd name="connsiteX5" fmla="*/ 414694 w 1646509"/>
              <a:gd name="connsiteY5" fmla="*/ 458987 h 613211"/>
              <a:gd name="connsiteX6" fmla="*/ 262293 w 1646509"/>
              <a:gd name="connsiteY6" fmla="*/ 478037 h 613211"/>
              <a:gd name="connsiteX7" fmla="*/ 164662 w 1646509"/>
              <a:gd name="connsiteY7" fmla="*/ 508993 h 613211"/>
              <a:gd name="connsiteX8" fmla="*/ 100368 w 1646509"/>
              <a:gd name="connsiteY8" fmla="*/ 542331 h 613211"/>
              <a:gd name="connsiteX9" fmla="*/ 43217 w 1646509"/>
              <a:gd name="connsiteY9" fmla="*/ 573288 h 613211"/>
              <a:gd name="connsiteX10" fmla="*/ 357 w 1646509"/>
              <a:gd name="connsiteY10" fmla="*/ 601862 h 613211"/>
              <a:gd name="connsiteX11" fmla="*/ 67032 w 1646509"/>
              <a:gd name="connsiteY11" fmla="*/ 368500 h 613211"/>
              <a:gd name="connsiteX12" fmla="*/ 183712 w 1646509"/>
              <a:gd name="connsiteY12" fmla="*/ 380405 h 613211"/>
              <a:gd name="connsiteX13" fmla="*/ 283725 w 1646509"/>
              <a:gd name="connsiteY13" fmla="*/ 385168 h 613211"/>
              <a:gd name="connsiteX14" fmla="*/ 567094 w 1646509"/>
              <a:gd name="connsiteY14" fmla="*/ 380406 h 613211"/>
              <a:gd name="connsiteX15" fmla="*/ 957618 w 1646509"/>
              <a:gd name="connsiteY15" fmla="*/ 375644 h 613211"/>
              <a:gd name="connsiteX16" fmla="*/ 1260037 w 1646509"/>
              <a:gd name="connsiteY16" fmla="*/ 378025 h 613211"/>
              <a:gd name="connsiteX17" fmla="*/ 1207650 w 1646509"/>
              <a:gd name="connsiteY17" fmla="*/ 197049 h 613211"/>
              <a:gd name="connsiteX18" fmla="*/ 1355286 w 1646509"/>
              <a:gd name="connsiteY18" fmla="*/ 154188 h 613211"/>
              <a:gd name="connsiteX19" fmla="*/ 1433868 w 1646509"/>
              <a:gd name="connsiteY19" fmla="*/ 135138 h 613211"/>
              <a:gd name="connsiteX20" fmla="*/ 1495781 w 1646509"/>
              <a:gd name="connsiteY20" fmla="*/ 173237 h 613211"/>
              <a:gd name="connsiteX21" fmla="*/ 1510068 w 1646509"/>
              <a:gd name="connsiteY21" fmla="*/ 113706 h 613211"/>
              <a:gd name="connsiteX22" fmla="*/ 1505306 w 1646509"/>
              <a:gd name="connsiteY22" fmla="*/ 85131 h 613211"/>
              <a:gd name="connsiteX23" fmla="*/ 1476731 w 1646509"/>
              <a:gd name="connsiteY23" fmla="*/ 63700 h 613211"/>
              <a:gd name="connsiteX24" fmla="*/ 1448157 w 1646509"/>
              <a:gd name="connsiteY24" fmla="*/ 35124 h 613211"/>
              <a:gd name="connsiteX25" fmla="*/ 1455299 w 1646509"/>
              <a:gd name="connsiteY25" fmla="*/ 4168 h 613211"/>
              <a:gd name="connsiteX26" fmla="*/ 1481493 w 1646509"/>
              <a:gd name="connsiteY26" fmla="*/ 1787 h 613211"/>
              <a:gd name="connsiteX27" fmla="*/ 1514831 w 1646509"/>
              <a:gd name="connsiteY27" fmla="*/ 13693 h 613211"/>
              <a:gd name="connsiteX28" fmla="*/ 1557693 w 1646509"/>
              <a:gd name="connsiteY28" fmla="*/ 27981 h 613211"/>
              <a:gd name="connsiteX29" fmla="*/ 1602937 w 1646509"/>
              <a:gd name="connsiteY29" fmla="*/ 32743 h 613211"/>
              <a:gd name="connsiteX30" fmla="*/ 1631512 w 1646509"/>
              <a:gd name="connsiteY30" fmla="*/ 42268 h 613211"/>
              <a:gd name="connsiteX31" fmla="*/ 1645800 w 1646509"/>
              <a:gd name="connsiteY31" fmla="*/ 61319 h 613211"/>
              <a:gd name="connsiteX32" fmla="*/ 1612462 w 1646509"/>
              <a:gd name="connsiteY32" fmla="*/ 87512 h 613211"/>
              <a:gd name="connsiteX33" fmla="*/ 1579125 w 1646509"/>
              <a:gd name="connsiteY33" fmla="*/ 120851 h 613211"/>
              <a:gd name="connsiteX34" fmla="*/ 1560074 w 1646509"/>
              <a:gd name="connsiteY34" fmla="*/ 154187 h 613211"/>
              <a:gd name="connsiteX35" fmla="*/ 1545787 w 1646509"/>
              <a:gd name="connsiteY35" fmla="*/ 199431 h 613211"/>
              <a:gd name="connsiteX36" fmla="*/ 1541026 w 1646509"/>
              <a:gd name="connsiteY36" fmla="*/ 263725 h 613211"/>
              <a:gd name="connsiteX37" fmla="*/ 1543406 w 1646509"/>
              <a:gd name="connsiteY37" fmla="*/ 332781 h 613211"/>
              <a:gd name="connsiteX0" fmla="*/ 1409256 w 1605227"/>
              <a:gd name="connsiteY0" fmla="*/ 485181 h 582300"/>
              <a:gd name="connsiteX1" fmla="*/ 1342580 w 1605227"/>
              <a:gd name="connsiteY1" fmla="*/ 468512 h 582300"/>
              <a:gd name="connsiteX2" fmla="*/ 1104455 w 1605227"/>
              <a:gd name="connsiteY2" fmla="*/ 466131 h 582300"/>
              <a:gd name="connsiteX3" fmla="*/ 904430 w 1605227"/>
              <a:gd name="connsiteY3" fmla="*/ 456606 h 582300"/>
              <a:gd name="connsiteX4" fmla="*/ 623443 w 1605227"/>
              <a:gd name="connsiteY4" fmla="*/ 451843 h 582300"/>
              <a:gd name="connsiteX5" fmla="*/ 373412 w 1605227"/>
              <a:gd name="connsiteY5" fmla="*/ 458987 h 582300"/>
              <a:gd name="connsiteX6" fmla="*/ 221011 w 1605227"/>
              <a:gd name="connsiteY6" fmla="*/ 478037 h 582300"/>
              <a:gd name="connsiteX7" fmla="*/ 123380 w 1605227"/>
              <a:gd name="connsiteY7" fmla="*/ 508993 h 582300"/>
              <a:gd name="connsiteX8" fmla="*/ 59086 w 1605227"/>
              <a:gd name="connsiteY8" fmla="*/ 542331 h 582300"/>
              <a:gd name="connsiteX9" fmla="*/ 1935 w 1605227"/>
              <a:gd name="connsiteY9" fmla="*/ 573288 h 582300"/>
              <a:gd name="connsiteX10" fmla="*/ 25750 w 1605227"/>
              <a:gd name="connsiteY10" fmla="*/ 368500 h 582300"/>
              <a:gd name="connsiteX11" fmla="*/ 142430 w 1605227"/>
              <a:gd name="connsiteY11" fmla="*/ 380405 h 582300"/>
              <a:gd name="connsiteX12" fmla="*/ 242443 w 1605227"/>
              <a:gd name="connsiteY12" fmla="*/ 385168 h 582300"/>
              <a:gd name="connsiteX13" fmla="*/ 525812 w 1605227"/>
              <a:gd name="connsiteY13" fmla="*/ 380406 h 582300"/>
              <a:gd name="connsiteX14" fmla="*/ 916336 w 1605227"/>
              <a:gd name="connsiteY14" fmla="*/ 375644 h 582300"/>
              <a:gd name="connsiteX15" fmla="*/ 1218755 w 1605227"/>
              <a:gd name="connsiteY15" fmla="*/ 378025 h 582300"/>
              <a:gd name="connsiteX16" fmla="*/ 1166368 w 1605227"/>
              <a:gd name="connsiteY16" fmla="*/ 197049 h 582300"/>
              <a:gd name="connsiteX17" fmla="*/ 1314004 w 1605227"/>
              <a:gd name="connsiteY17" fmla="*/ 154188 h 582300"/>
              <a:gd name="connsiteX18" fmla="*/ 1392586 w 1605227"/>
              <a:gd name="connsiteY18" fmla="*/ 135138 h 582300"/>
              <a:gd name="connsiteX19" fmla="*/ 1454499 w 1605227"/>
              <a:gd name="connsiteY19" fmla="*/ 173237 h 582300"/>
              <a:gd name="connsiteX20" fmla="*/ 1468786 w 1605227"/>
              <a:gd name="connsiteY20" fmla="*/ 113706 h 582300"/>
              <a:gd name="connsiteX21" fmla="*/ 1464024 w 1605227"/>
              <a:gd name="connsiteY21" fmla="*/ 85131 h 582300"/>
              <a:gd name="connsiteX22" fmla="*/ 1435449 w 1605227"/>
              <a:gd name="connsiteY22" fmla="*/ 63700 h 582300"/>
              <a:gd name="connsiteX23" fmla="*/ 1406875 w 1605227"/>
              <a:gd name="connsiteY23" fmla="*/ 35124 h 582300"/>
              <a:gd name="connsiteX24" fmla="*/ 1414017 w 1605227"/>
              <a:gd name="connsiteY24" fmla="*/ 4168 h 582300"/>
              <a:gd name="connsiteX25" fmla="*/ 1440211 w 1605227"/>
              <a:gd name="connsiteY25" fmla="*/ 1787 h 582300"/>
              <a:gd name="connsiteX26" fmla="*/ 1473549 w 1605227"/>
              <a:gd name="connsiteY26" fmla="*/ 13693 h 582300"/>
              <a:gd name="connsiteX27" fmla="*/ 1516411 w 1605227"/>
              <a:gd name="connsiteY27" fmla="*/ 27981 h 582300"/>
              <a:gd name="connsiteX28" fmla="*/ 1561655 w 1605227"/>
              <a:gd name="connsiteY28" fmla="*/ 32743 h 582300"/>
              <a:gd name="connsiteX29" fmla="*/ 1590230 w 1605227"/>
              <a:gd name="connsiteY29" fmla="*/ 42268 h 582300"/>
              <a:gd name="connsiteX30" fmla="*/ 1604518 w 1605227"/>
              <a:gd name="connsiteY30" fmla="*/ 61319 h 582300"/>
              <a:gd name="connsiteX31" fmla="*/ 1571180 w 1605227"/>
              <a:gd name="connsiteY31" fmla="*/ 87512 h 582300"/>
              <a:gd name="connsiteX32" fmla="*/ 1537843 w 1605227"/>
              <a:gd name="connsiteY32" fmla="*/ 120851 h 582300"/>
              <a:gd name="connsiteX33" fmla="*/ 1518792 w 1605227"/>
              <a:gd name="connsiteY33" fmla="*/ 154187 h 582300"/>
              <a:gd name="connsiteX34" fmla="*/ 1504505 w 1605227"/>
              <a:gd name="connsiteY34" fmla="*/ 199431 h 582300"/>
              <a:gd name="connsiteX35" fmla="*/ 1499744 w 1605227"/>
              <a:gd name="connsiteY35" fmla="*/ 263725 h 582300"/>
              <a:gd name="connsiteX36" fmla="*/ 1502124 w 1605227"/>
              <a:gd name="connsiteY36" fmla="*/ 332781 h 582300"/>
              <a:gd name="connsiteX0" fmla="*/ 1386998 w 1582969"/>
              <a:gd name="connsiteY0" fmla="*/ 485181 h 548884"/>
              <a:gd name="connsiteX1" fmla="*/ 1320322 w 1582969"/>
              <a:gd name="connsiteY1" fmla="*/ 468512 h 548884"/>
              <a:gd name="connsiteX2" fmla="*/ 1082197 w 1582969"/>
              <a:gd name="connsiteY2" fmla="*/ 466131 h 548884"/>
              <a:gd name="connsiteX3" fmla="*/ 882172 w 1582969"/>
              <a:gd name="connsiteY3" fmla="*/ 456606 h 548884"/>
              <a:gd name="connsiteX4" fmla="*/ 601185 w 1582969"/>
              <a:gd name="connsiteY4" fmla="*/ 451843 h 548884"/>
              <a:gd name="connsiteX5" fmla="*/ 351154 w 1582969"/>
              <a:gd name="connsiteY5" fmla="*/ 458987 h 548884"/>
              <a:gd name="connsiteX6" fmla="*/ 198753 w 1582969"/>
              <a:gd name="connsiteY6" fmla="*/ 478037 h 548884"/>
              <a:gd name="connsiteX7" fmla="*/ 101122 w 1582969"/>
              <a:gd name="connsiteY7" fmla="*/ 508993 h 548884"/>
              <a:gd name="connsiteX8" fmla="*/ 36828 w 1582969"/>
              <a:gd name="connsiteY8" fmla="*/ 542331 h 548884"/>
              <a:gd name="connsiteX9" fmla="*/ 3492 w 1582969"/>
              <a:gd name="connsiteY9" fmla="*/ 368500 h 548884"/>
              <a:gd name="connsiteX10" fmla="*/ 120172 w 1582969"/>
              <a:gd name="connsiteY10" fmla="*/ 380405 h 548884"/>
              <a:gd name="connsiteX11" fmla="*/ 220185 w 1582969"/>
              <a:gd name="connsiteY11" fmla="*/ 385168 h 548884"/>
              <a:gd name="connsiteX12" fmla="*/ 503554 w 1582969"/>
              <a:gd name="connsiteY12" fmla="*/ 380406 h 548884"/>
              <a:gd name="connsiteX13" fmla="*/ 894078 w 1582969"/>
              <a:gd name="connsiteY13" fmla="*/ 375644 h 548884"/>
              <a:gd name="connsiteX14" fmla="*/ 1196497 w 1582969"/>
              <a:gd name="connsiteY14" fmla="*/ 378025 h 548884"/>
              <a:gd name="connsiteX15" fmla="*/ 1144110 w 1582969"/>
              <a:gd name="connsiteY15" fmla="*/ 197049 h 548884"/>
              <a:gd name="connsiteX16" fmla="*/ 1291746 w 1582969"/>
              <a:gd name="connsiteY16" fmla="*/ 154188 h 548884"/>
              <a:gd name="connsiteX17" fmla="*/ 1370328 w 1582969"/>
              <a:gd name="connsiteY17" fmla="*/ 135138 h 548884"/>
              <a:gd name="connsiteX18" fmla="*/ 1432241 w 1582969"/>
              <a:gd name="connsiteY18" fmla="*/ 173237 h 548884"/>
              <a:gd name="connsiteX19" fmla="*/ 1446528 w 1582969"/>
              <a:gd name="connsiteY19" fmla="*/ 113706 h 548884"/>
              <a:gd name="connsiteX20" fmla="*/ 1441766 w 1582969"/>
              <a:gd name="connsiteY20" fmla="*/ 85131 h 548884"/>
              <a:gd name="connsiteX21" fmla="*/ 1413191 w 1582969"/>
              <a:gd name="connsiteY21" fmla="*/ 63700 h 548884"/>
              <a:gd name="connsiteX22" fmla="*/ 1384617 w 1582969"/>
              <a:gd name="connsiteY22" fmla="*/ 35124 h 548884"/>
              <a:gd name="connsiteX23" fmla="*/ 1391759 w 1582969"/>
              <a:gd name="connsiteY23" fmla="*/ 4168 h 548884"/>
              <a:gd name="connsiteX24" fmla="*/ 1417953 w 1582969"/>
              <a:gd name="connsiteY24" fmla="*/ 1787 h 548884"/>
              <a:gd name="connsiteX25" fmla="*/ 1451291 w 1582969"/>
              <a:gd name="connsiteY25" fmla="*/ 13693 h 548884"/>
              <a:gd name="connsiteX26" fmla="*/ 1494153 w 1582969"/>
              <a:gd name="connsiteY26" fmla="*/ 27981 h 548884"/>
              <a:gd name="connsiteX27" fmla="*/ 1539397 w 1582969"/>
              <a:gd name="connsiteY27" fmla="*/ 32743 h 548884"/>
              <a:gd name="connsiteX28" fmla="*/ 1567972 w 1582969"/>
              <a:gd name="connsiteY28" fmla="*/ 42268 h 548884"/>
              <a:gd name="connsiteX29" fmla="*/ 1582260 w 1582969"/>
              <a:gd name="connsiteY29" fmla="*/ 61319 h 548884"/>
              <a:gd name="connsiteX30" fmla="*/ 1548922 w 1582969"/>
              <a:gd name="connsiteY30" fmla="*/ 87512 h 548884"/>
              <a:gd name="connsiteX31" fmla="*/ 1515585 w 1582969"/>
              <a:gd name="connsiteY31" fmla="*/ 120851 h 548884"/>
              <a:gd name="connsiteX32" fmla="*/ 1496534 w 1582969"/>
              <a:gd name="connsiteY32" fmla="*/ 154187 h 548884"/>
              <a:gd name="connsiteX33" fmla="*/ 1482247 w 1582969"/>
              <a:gd name="connsiteY33" fmla="*/ 199431 h 548884"/>
              <a:gd name="connsiteX34" fmla="*/ 1477486 w 1582969"/>
              <a:gd name="connsiteY34" fmla="*/ 263725 h 548884"/>
              <a:gd name="connsiteX35" fmla="*/ 1479866 w 1582969"/>
              <a:gd name="connsiteY35" fmla="*/ 332781 h 548884"/>
              <a:gd name="connsiteX0" fmla="*/ 1383614 w 1579585"/>
              <a:gd name="connsiteY0" fmla="*/ 485181 h 513638"/>
              <a:gd name="connsiteX1" fmla="*/ 1316938 w 1579585"/>
              <a:gd name="connsiteY1" fmla="*/ 468512 h 513638"/>
              <a:gd name="connsiteX2" fmla="*/ 1078813 w 1579585"/>
              <a:gd name="connsiteY2" fmla="*/ 466131 h 513638"/>
              <a:gd name="connsiteX3" fmla="*/ 878788 w 1579585"/>
              <a:gd name="connsiteY3" fmla="*/ 456606 h 513638"/>
              <a:gd name="connsiteX4" fmla="*/ 597801 w 1579585"/>
              <a:gd name="connsiteY4" fmla="*/ 451843 h 513638"/>
              <a:gd name="connsiteX5" fmla="*/ 347770 w 1579585"/>
              <a:gd name="connsiteY5" fmla="*/ 458987 h 513638"/>
              <a:gd name="connsiteX6" fmla="*/ 195369 w 1579585"/>
              <a:gd name="connsiteY6" fmla="*/ 478037 h 513638"/>
              <a:gd name="connsiteX7" fmla="*/ 97738 w 1579585"/>
              <a:gd name="connsiteY7" fmla="*/ 508993 h 513638"/>
              <a:gd name="connsiteX8" fmla="*/ 108 w 1579585"/>
              <a:gd name="connsiteY8" fmla="*/ 368500 h 513638"/>
              <a:gd name="connsiteX9" fmla="*/ 116788 w 1579585"/>
              <a:gd name="connsiteY9" fmla="*/ 380405 h 513638"/>
              <a:gd name="connsiteX10" fmla="*/ 216801 w 1579585"/>
              <a:gd name="connsiteY10" fmla="*/ 385168 h 513638"/>
              <a:gd name="connsiteX11" fmla="*/ 500170 w 1579585"/>
              <a:gd name="connsiteY11" fmla="*/ 380406 h 513638"/>
              <a:gd name="connsiteX12" fmla="*/ 890694 w 1579585"/>
              <a:gd name="connsiteY12" fmla="*/ 375644 h 513638"/>
              <a:gd name="connsiteX13" fmla="*/ 1193113 w 1579585"/>
              <a:gd name="connsiteY13" fmla="*/ 378025 h 513638"/>
              <a:gd name="connsiteX14" fmla="*/ 1140726 w 1579585"/>
              <a:gd name="connsiteY14" fmla="*/ 197049 h 513638"/>
              <a:gd name="connsiteX15" fmla="*/ 1288362 w 1579585"/>
              <a:gd name="connsiteY15" fmla="*/ 154188 h 513638"/>
              <a:gd name="connsiteX16" fmla="*/ 1366944 w 1579585"/>
              <a:gd name="connsiteY16" fmla="*/ 135138 h 513638"/>
              <a:gd name="connsiteX17" fmla="*/ 1428857 w 1579585"/>
              <a:gd name="connsiteY17" fmla="*/ 173237 h 513638"/>
              <a:gd name="connsiteX18" fmla="*/ 1443144 w 1579585"/>
              <a:gd name="connsiteY18" fmla="*/ 113706 h 513638"/>
              <a:gd name="connsiteX19" fmla="*/ 1438382 w 1579585"/>
              <a:gd name="connsiteY19" fmla="*/ 85131 h 513638"/>
              <a:gd name="connsiteX20" fmla="*/ 1409807 w 1579585"/>
              <a:gd name="connsiteY20" fmla="*/ 63700 h 513638"/>
              <a:gd name="connsiteX21" fmla="*/ 1381233 w 1579585"/>
              <a:gd name="connsiteY21" fmla="*/ 35124 h 513638"/>
              <a:gd name="connsiteX22" fmla="*/ 1388375 w 1579585"/>
              <a:gd name="connsiteY22" fmla="*/ 4168 h 513638"/>
              <a:gd name="connsiteX23" fmla="*/ 1414569 w 1579585"/>
              <a:gd name="connsiteY23" fmla="*/ 1787 h 513638"/>
              <a:gd name="connsiteX24" fmla="*/ 1447907 w 1579585"/>
              <a:gd name="connsiteY24" fmla="*/ 13693 h 513638"/>
              <a:gd name="connsiteX25" fmla="*/ 1490769 w 1579585"/>
              <a:gd name="connsiteY25" fmla="*/ 27981 h 513638"/>
              <a:gd name="connsiteX26" fmla="*/ 1536013 w 1579585"/>
              <a:gd name="connsiteY26" fmla="*/ 32743 h 513638"/>
              <a:gd name="connsiteX27" fmla="*/ 1564588 w 1579585"/>
              <a:gd name="connsiteY27" fmla="*/ 42268 h 513638"/>
              <a:gd name="connsiteX28" fmla="*/ 1578876 w 1579585"/>
              <a:gd name="connsiteY28" fmla="*/ 61319 h 513638"/>
              <a:gd name="connsiteX29" fmla="*/ 1545538 w 1579585"/>
              <a:gd name="connsiteY29" fmla="*/ 87512 h 513638"/>
              <a:gd name="connsiteX30" fmla="*/ 1512201 w 1579585"/>
              <a:gd name="connsiteY30" fmla="*/ 120851 h 513638"/>
              <a:gd name="connsiteX31" fmla="*/ 1493150 w 1579585"/>
              <a:gd name="connsiteY31" fmla="*/ 154187 h 513638"/>
              <a:gd name="connsiteX32" fmla="*/ 1478863 w 1579585"/>
              <a:gd name="connsiteY32" fmla="*/ 199431 h 513638"/>
              <a:gd name="connsiteX33" fmla="*/ 1474102 w 1579585"/>
              <a:gd name="connsiteY33" fmla="*/ 263725 h 513638"/>
              <a:gd name="connsiteX34" fmla="*/ 1476482 w 1579585"/>
              <a:gd name="connsiteY34" fmla="*/ 332781 h 513638"/>
              <a:gd name="connsiteX0" fmla="*/ 1384751 w 1580722"/>
              <a:gd name="connsiteY0" fmla="*/ 485181 h 485181"/>
              <a:gd name="connsiteX1" fmla="*/ 1318075 w 1580722"/>
              <a:gd name="connsiteY1" fmla="*/ 468512 h 485181"/>
              <a:gd name="connsiteX2" fmla="*/ 1079950 w 1580722"/>
              <a:gd name="connsiteY2" fmla="*/ 466131 h 485181"/>
              <a:gd name="connsiteX3" fmla="*/ 879925 w 1580722"/>
              <a:gd name="connsiteY3" fmla="*/ 456606 h 485181"/>
              <a:gd name="connsiteX4" fmla="*/ 598938 w 1580722"/>
              <a:gd name="connsiteY4" fmla="*/ 451843 h 485181"/>
              <a:gd name="connsiteX5" fmla="*/ 348907 w 1580722"/>
              <a:gd name="connsiteY5" fmla="*/ 458987 h 485181"/>
              <a:gd name="connsiteX6" fmla="*/ 196506 w 1580722"/>
              <a:gd name="connsiteY6" fmla="*/ 478037 h 485181"/>
              <a:gd name="connsiteX7" fmla="*/ 1245 w 1580722"/>
              <a:gd name="connsiteY7" fmla="*/ 368500 h 485181"/>
              <a:gd name="connsiteX8" fmla="*/ 117925 w 1580722"/>
              <a:gd name="connsiteY8" fmla="*/ 380405 h 485181"/>
              <a:gd name="connsiteX9" fmla="*/ 217938 w 1580722"/>
              <a:gd name="connsiteY9" fmla="*/ 385168 h 485181"/>
              <a:gd name="connsiteX10" fmla="*/ 501307 w 1580722"/>
              <a:gd name="connsiteY10" fmla="*/ 380406 h 485181"/>
              <a:gd name="connsiteX11" fmla="*/ 891831 w 1580722"/>
              <a:gd name="connsiteY11" fmla="*/ 375644 h 485181"/>
              <a:gd name="connsiteX12" fmla="*/ 1194250 w 1580722"/>
              <a:gd name="connsiteY12" fmla="*/ 378025 h 485181"/>
              <a:gd name="connsiteX13" fmla="*/ 1141863 w 1580722"/>
              <a:gd name="connsiteY13" fmla="*/ 197049 h 485181"/>
              <a:gd name="connsiteX14" fmla="*/ 1289499 w 1580722"/>
              <a:gd name="connsiteY14" fmla="*/ 154188 h 485181"/>
              <a:gd name="connsiteX15" fmla="*/ 1368081 w 1580722"/>
              <a:gd name="connsiteY15" fmla="*/ 135138 h 485181"/>
              <a:gd name="connsiteX16" fmla="*/ 1429994 w 1580722"/>
              <a:gd name="connsiteY16" fmla="*/ 173237 h 485181"/>
              <a:gd name="connsiteX17" fmla="*/ 1444281 w 1580722"/>
              <a:gd name="connsiteY17" fmla="*/ 113706 h 485181"/>
              <a:gd name="connsiteX18" fmla="*/ 1439519 w 1580722"/>
              <a:gd name="connsiteY18" fmla="*/ 85131 h 485181"/>
              <a:gd name="connsiteX19" fmla="*/ 1410944 w 1580722"/>
              <a:gd name="connsiteY19" fmla="*/ 63700 h 485181"/>
              <a:gd name="connsiteX20" fmla="*/ 1382370 w 1580722"/>
              <a:gd name="connsiteY20" fmla="*/ 35124 h 485181"/>
              <a:gd name="connsiteX21" fmla="*/ 1389512 w 1580722"/>
              <a:gd name="connsiteY21" fmla="*/ 4168 h 485181"/>
              <a:gd name="connsiteX22" fmla="*/ 1415706 w 1580722"/>
              <a:gd name="connsiteY22" fmla="*/ 1787 h 485181"/>
              <a:gd name="connsiteX23" fmla="*/ 1449044 w 1580722"/>
              <a:gd name="connsiteY23" fmla="*/ 13693 h 485181"/>
              <a:gd name="connsiteX24" fmla="*/ 1491906 w 1580722"/>
              <a:gd name="connsiteY24" fmla="*/ 27981 h 485181"/>
              <a:gd name="connsiteX25" fmla="*/ 1537150 w 1580722"/>
              <a:gd name="connsiteY25" fmla="*/ 32743 h 485181"/>
              <a:gd name="connsiteX26" fmla="*/ 1565725 w 1580722"/>
              <a:gd name="connsiteY26" fmla="*/ 42268 h 485181"/>
              <a:gd name="connsiteX27" fmla="*/ 1580013 w 1580722"/>
              <a:gd name="connsiteY27" fmla="*/ 61319 h 485181"/>
              <a:gd name="connsiteX28" fmla="*/ 1546675 w 1580722"/>
              <a:gd name="connsiteY28" fmla="*/ 87512 h 485181"/>
              <a:gd name="connsiteX29" fmla="*/ 1513338 w 1580722"/>
              <a:gd name="connsiteY29" fmla="*/ 120851 h 485181"/>
              <a:gd name="connsiteX30" fmla="*/ 1494287 w 1580722"/>
              <a:gd name="connsiteY30" fmla="*/ 154187 h 485181"/>
              <a:gd name="connsiteX31" fmla="*/ 1480000 w 1580722"/>
              <a:gd name="connsiteY31" fmla="*/ 199431 h 485181"/>
              <a:gd name="connsiteX32" fmla="*/ 1475239 w 1580722"/>
              <a:gd name="connsiteY32" fmla="*/ 263725 h 485181"/>
              <a:gd name="connsiteX33" fmla="*/ 1477619 w 1580722"/>
              <a:gd name="connsiteY33" fmla="*/ 332781 h 485181"/>
              <a:gd name="connsiteX0" fmla="*/ 1384751 w 1580722"/>
              <a:gd name="connsiteY0" fmla="*/ 485181 h 485181"/>
              <a:gd name="connsiteX1" fmla="*/ 1318075 w 1580722"/>
              <a:gd name="connsiteY1" fmla="*/ 468512 h 485181"/>
              <a:gd name="connsiteX2" fmla="*/ 1079950 w 1580722"/>
              <a:gd name="connsiteY2" fmla="*/ 466131 h 485181"/>
              <a:gd name="connsiteX3" fmla="*/ 879925 w 1580722"/>
              <a:gd name="connsiteY3" fmla="*/ 456606 h 485181"/>
              <a:gd name="connsiteX4" fmla="*/ 348907 w 1580722"/>
              <a:gd name="connsiteY4" fmla="*/ 458987 h 485181"/>
              <a:gd name="connsiteX5" fmla="*/ 196506 w 1580722"/>
              <a:gd name="connsiteY5" fmla="*/ 478037 h 485181"/>
              <a:gd name="connsiteX6" fmla="*/ 1245 w 1580722"/>
              <a:gd name="connsiteY6" fmla="*/ 368500 h 485181"/>
              <a:gd name="connsiteX7" fmla="*/ 117925 w 1580722"/>
              <a:gd name="connsiteY7" fmla="*/ 380405 h 485181"/>
              <a:gd name="connsiteX8" fmla="*/ 217938 w 1580722"/>
              <a:gd name="connsiteY8" fmla="*/ 385168 h 485181"/>
              <a:gd name="connsiteX9" fmla="*/ 501307 w 1580722"/>
              <a:gd name="connsiteY9" fmla="*/ 380406 h 485181"/>
              <a:gd name="connsiteX10" fmla="*/ 891831 w 1580722"/>
              <a:gd name="connsiteY10" fmla="*/ 375644 h 485181"/>
              <a:gd name="connsiteX11" fmla="*/ 1194250 w 1580722"/>
              <a:gd name="connsiteY11" fmla="*/ 378025 h 485181"/>
              <a:gd name="connsiteX12" fmla="*/ 1141863 w 1580722"/>
              <a:gd name="connsiteY12" fmla="*/ 197049 h 485181"/>
              <a:gd name="connsiteX13" fmla="*/ 1289499 w 1580722"/>
              <a:gd name="connsiteY13" fmla="*/ 154188 h 485181"/>
              <a:gd name="connsiteX14" fmla="*/ 1368081 w 1580722"/>
              <a:gd name="connsiteY14" fmla="*/ 135138 h 485181"/>
              <a:gd name="connsiteX15" fmla="*/ 1429994 w 1580722"/>
              <a:gd name="connsiteY15" fmla="*/ 173237 h 485181"/>
              <a:gd name="connsiteX16" fmla="*/ 1444281 w 1580722"/>
              <a:gd name="connsiteY16" fmla="*/ 113706 h 485181"/>
              <a:gd name="connsiteX17" fmla="*/ 1439519 w 1580722"/>
              <a:gd name="connsiteY17" fmla="*/ 85131 h 485181"/>
              <a:gd name="connsiteX18" fmla="*/ 1410944 w 1580722"/>
              <a:gd name="connsiteY18" fmla="*/ 63700 h 485181"/>
              <a:gd name="connsiteX19" fmla="*/ 1382370 w 1580722"/>
              <a:gd name="connsiteY19" fmla="*/ 35124 h 485181"/>
              <a:gd name="connsiteX20" fmla="*/ 1389512 w 1580722"/>
              <a:gd name="connsiteY20" fmla="*/ 4168 h 485181"/>
              <a:gd name="connsiteX21" fmla="*/ 1415706 w 1580722"/>
              <a:gd name="connsiteY21" fmla="*/ 1787 h 485181"/>
              <a:gd name="connsiteX22" fmla="*/ 1449044 w 1580722"/>
              <a:gd name="connsiteY22" fmla="*/ 13693 h 485181"/>
              <a:gd name="connsiteX23" fmla="*/ 1491906 w 1580722"/>
              <a:gd name="connsiteY23" fmla="*/ 27981 h 485181"/>
              <a:gd name="connsiteX24" fmla="*/ 1537150 w 1580722"/>
              <a:gd name="connsiteY24" fmla="*/ 32743 h 485181"/>
              <a:gd name="connsiteX25" fmla="*/ 1565725 w 1580722"/>
              <a:gd name="connsiteY25" fmla="*/ 42268 h 485181"/>
              <a:gd name="connsiteX26" fmla="*/ 1580013 w 1580722"/>
              <a:gd name="connsiteY26" fmla="*/ 61319 h 485181"/>
              <a:gd name="connsiteX27" fmla="*/ 1546675 w 1580722"/>
              <a:gd name="connsiteY27" fmla="*/ 87512 h 485181"/>
              <a:gd name="connsiteX28" fmla="*/ 1513338 w 1580722"/>
              <a:gd name="connsiteY28" fmla="*/ 120851 h 485181"/>
              <a:gd name="connsiteX29" fmla="*/ 1494287 w 1580722"/>
              <a:gd name="connsiteY29" fmla="*/ 154187 h 485181"/>
              <a:gd name="connsiteX30" fmla="*/ 1480000 w 1580722"/>
              <a:gd name="connsiteY30" fmla="*/ 199431 h 485181"/>
              <a:gd name="connsiteX31" fmla="*/ 1475239 w 1580722"/>
              <a:gd name="connsiteY31" fmla="*/ 263725 h 485181"/>
              <a:gd name="connsiteX32" fmla="*/ 1477619 w 1580722"/>
              <a:gd name="connsiteY32" fmla="*/ 332781 h 485181"/>
              <a:gd name="connsiteX0" fmla="*/ 1267032 w 1463003"/>
              <a:gd name="connsiteY0" fmla="*/ 485181 h 485181"/>
              <a:gd name="connsiteX1" fmla="*/ 1200356 w 1463003"/>
              <a:gd name="connsiteY1" fmla="*/ 468512 h 485181"/>
              <a:gd name="connsiteX2" fmla="*/ 962231 w 1463003"/>
              <a:gd name="connsiteY2" fmla="*/ 466131 h 485181"/>
              <a:gd name="connsiteX3" fmla="*/ 762206 w 1463003"/>
              <a:gd name="connsiteY3" fmla="*/ 456606 h 485181"/>
              <a:gd name="connsiteX4" fmla="*/ 231188 w 1463003"/>
              <a:gd name="connsiteY4" fmla="*/ 458987 h 485181"/>
              <a:gd name="connsiteX5" fmla="*/ 78787 w 1463003"/>
              <a:gd name="connsiteY5" fmla="*/ 478037 h 485181"/>
              <a:gd name="connsiteX6" fmla="*/ 206 w 1463003"/>
              <a:gd name="connsiteY6" fmla="*/ 380405 h 485181"/>
              <a:gd name="connsiteX7" fmla="*/ 100219 w 1463003"/>
              <a:gd name="connsiteY7" fmla="*/ 385168 h 485181"/>
              <a:gd name="connsiteX8" fmla="*/ 383588 w 1463003"/>
              <a:gd name="connsiteY8" fmla="*/ 380406 h 485181"/>
              <a:gd name="connsiteX9" fmla="*/ 774112 w 1463003"/>
              <a:gd name="connsiteY9" fmla="*/ 375644 h 485181"/>
              <a:gd name="connsiteX10" fmla="*/ 1076531 w 1463003"/>
              <a:gd name="connsiteY10" fmla="*/ 378025 h 485181"/>
              <a:gd name="connsiteX11" fmla="*/ 1024144 w 1463003"/>
              <a:gd name="connsiteY11" fmla="*/ 197049 h 485181"/>
              <a:gd name="connsiteX12" fmla="*/ 1171780 w 1463003"/>
              <a:gd name="connsiteY12" fmla="*/ 154188 h 485181"/>
              <a:gd name="connsiteX13" fmla="*/ 1250362 w 1463003"/>
              <a:gd name="connsiteY13" fmla="*/ 135138 h 485181"/>
              <a:gd name="connsiteX14" fmla="*/ 1312275 w 1463003"/>
              <a:gd name="connsiteY14" fmla="*/ 173237 h 485181"/>
              <a:gd name="connsiteX15" fmla="*/ 1326562 w 1463003"/>
              <a:gd name="connsiteY15" fmla="*/ 113706 h 485181"/>
              <a:gd name="connsiteX16" fmla="*/ 1321800 w 1463003"/>
              <a:gd name="connsiteY16" fmla="*/ 85131 h 485181"/>
              <a:gd name="connsiteX17" fmla="*/ 1293225 w 1463003"/>
              <a:gd name="connsiteY17" fmla="*/ 63700 h 485181"/>
              <a:gd name="connsiteX18" fmla="*/ 1264651 w 1463003"/>
              <a:gd name="connsiteY18" fmla="*/ 35124 h 485181"/>
              <a:gd name="connsiteX19" fmla="*/ 1271793 w 1463003"/>
              <a:gd name="connsiteY19" fmla="*/ 4168 h 485181"/>
              <a:gd name="connsiteX20" fmla="*/ 1297987 w 1463003"/>
              <a:gd name="connsiteY20" fmla="*/ 1787 h 485181"/>
              <a:gd name="connsiteX21" fmla="*/ 1331325 w 1463003"/>
              <a:gd name="connsiteY21" fmla="*/ 13693 h 485181"/>
              <a:gd name="connsiteX22" fmla="*/ 1374187 w 1463003"/>
              <a:gd name="connsiteY22" fmla="*/ 27981 h 485181"/>
              <a:gd name="connsiteX23" fmla="*/ 1419431 w 1463003"/>
              <a:gd name="connsiteY23" fmla="*/ 32743 h 485181"/>
              <a:gd name="connsiteX24" fmla="*/ 1448006 w 1463003"/>
              <a:gd name="connsiteY24" fmla="*/ 42268 h 485181"/>
              <a:gd name="connsiteX25" fmla="*/ 1462294 w 1463003"/>
              <a:gd name="connsiteY25" fmla="*/ 61319 h 485181"/>
              <a:gd name="connsiteX26" fmla="*/ 1428956 w 1463003"/>
              <a:gd name="connsiteY26" fmla="*/ 87512 h 485181"/>
              <a:gd name="connsiteX27" fmla="*/ 1395619 w 1463003"/>
              <a:gd name="connsiteY27" fmla="*/ 120851 h 485181"/>
              <a:gd name="connsiteX28" fmla="*/ 1376568 w 1463003"/>
              <a:gd name="connsiteY28" fmla="*/ 154187 h 485181"/>
              <a:gd name="connsiteX29" fmla="*/ 1362281 w 1463003"/>
              <a:gd name="connsiteY29" fmla="*/ 199431 h 485181"/>
              <a:gd name="connsiteX30" fmla="*/ 1357520 w 1463003"/>
              <a:gd name="connsiteY30" fmla="*/ 263725 h 485181"/>
              <a:gd name="connsiteX31" fmla="*/ 1359900 w 1463003"/>
              <a:gd name="connsiteY31" fmla="*/ 332781 h 485181"/>
              <a:gd name="connsiteX0" fmla="*/ 1205019 w 1400990"/>
              <a:gd name="connsiteY0" fmla="*/ 485181 h 485181"/>
              <a:gd name="connsiteX1" fmla="*/ 1138343 w 1400990"/>
              <a:gd name="connsiteY1" fmla="*/ 468512 h 485181"/>
              <a:gd name="connsiteX2" fmla="*/ 900218 w 1400990"/>
              <a:gd name="connsiteY2" fmla="*/ 466131 h 485181"/>
              <a:gd name="connsiteX3" fmla="*/ 700193 w 1400990"/>
              <a:gd name="connsiteY3" fmla="*/ 456606 h 485181"/>
              <a:gd name="connsiteX4" fmla="*/ 169175 w 1400990"/>
              <a:gd name="connsiteY4" fmla="*/ 458987 h 485181"/>
              <a:gd name="connsiteX5" fmla="*/ 16774 w 1400990"/>
              <a:gd name="connsiteY5" fmla="*/ 478037 h 485181"/>
              <a:gd name="connsiteX6" fmla="*/ 38206 w 1400990"/>
              <a:gd name="connsiteY6" fmla="*/ 385168 h 485181"/>
              <a:gd name="connsiteX7" fmla="*/ 321575 w 1400990"/>
              <a:gd name="connsiteY7" fmla="*/ 380406 h 485181"/>
              <a:gd name="connsiteX8" fmla="*/ 712099 w 1400990"/>
              <a:gd name="connsiteY8" fmla="*/ 375644 h 485181"/>
              <a:gd name="connsiteX9" fmla="*/ 1014518 w 1400990"/>
              <a:gd name="connsiteY9" fmla="*/ 378025 h 485181"/>
              <a:gd name="connsiteX10" fmla="*/ 962131 w 1400990"/>
              <a:gd name="connsiteY10" fmla="*/ 197049 h 485181"/>
              <a:gd name="connsiteX11" fmla="*/ 1109767 w 1400990"/>
              <a:gd name="connsiteY11" fmla="*/ 154188 h 485181"/>
              <a:gd name="connsiteX12" fmla="*/ 1188349 w 1400990"/>
              <a:gd name="connsiteY12" fmla="*/ 135138 h 485181"/>
              <a:gd name="connsiteX13" fmla="*/ 1250262 w 1400990"/>
              <a:gd name="connsiteY13" fmla="*/ 173237 h 485181"/>
              <a:gd name="connsiteX14" fmla="*/ 1264549 w 1400990"/>
              <a:gd name="connsiteY14" fmla="*/ 113706 h 485181"/>
              <a:gd name="connsiteX15" fmla="*/ 1259787 w 1400990"/>
              <a:gd name="connsiteY15" fmla="*/ 85131 h 485181"/>
              <a:gd name="connsiteX16" fmla="*/ 1231212 w 1400990"/>
              <a:gd name="connsiteY16" fmla="*/ 63700 h 485181"/>
              <a:gd name="connsiteX17" fmla="*/ 1202638 w 1400990"/>
              <a:gd name="connsiteY17" fmla="*/ 35124 h 485181"/>
              <a:gd name="connsiteX18" fmla="*/ 1209780 w 1400990"/>
              <a:gd name="connsiteY18" fmla="*/ 4168 h 485181"/>
              <a:gd name="connsiteX19" fmla="*/ 1235974 w 1400990"/>
              <a:gd name="connsiteY19" fmla="*/ 1787 h 485181"/>
              <a:gd name="connsiteX20" fmla="*/ 1269312 w 1400990"/>
              <a:gd name="connsiteY20" fmla="*/ 13693 h 485181"/>
              <a:gd name="connsiteX21" fmla="*/ 1312174 w 1400990"/>
              <a:gd name="connsiteY21" fmla="*/ 27981 h 485181"/>
              <a:gd name="connsiteX22" fmla="*/ 1357418 w 1400990"/>
              <a:gd name="connsiteY22" fmla="*/ 32743 h 485181"/>
              <a:gd name="connsiteX23" fmla="*/ 1385993 w 1400990"/>
              <a:gd name="connsiteY23" fmla="*/ 42268 h 485181"/>
              <a:gd name="connsiteX24" fmla="*/ 1400281 w 1400990"/>
              <a:gd name="connsiteY24" fmla="*/ 61319 h 485181"/>
              <a:gd name="connsiteX25" fmla="*/ 1366943 w 1400990"/>
              <a:gd name="connsiteY25" fmla="*/ 87512 h 485181"/>
              <a:gd name="connsiteX26" fmla="*/ 1333606 w 1400990"/>
              <a:gd name="connsiteY26" fmla="*/ 120851 h 485181"/>
              <a:gd name="connsiteX27" fmla="*/ 1314555 w 1400990"/>
              <a:gd name="connsiteY27" fmla="*/ 154187 h 485181"/>
              <a:gd name="connsiteX28" fmla="*/ 1300268 w 1400990"/>
              <a:gd name="connsiteY28" fmla="*/ 199431 h 485181"/>
              <a:gd name="connsiteX29" fmla="*/ 1295507 w 1400990"/>
              <a:gd name="connsiteY29" fmla="*/ 263725 h 485181"/>
              <a:gd name="connsiteX30" fmla="*/ 1297887 w 1400990"/>
              <a:gd name="connsiteY30" fmla="*/ 332781 h 485181"/>
              <a:gd name="connsiteX0" fmla="*/ 1173627 w 1369598"/>
              <a:gd name="connsiteY0" fmla="*/ 485181 h 485181"/>
              <a:gd name="connsiteX1" fmla="*/ 1106951 w 1369598"/>
              <a:gd name="connsiteY1" fmla="*/ 468512 h 485181"/>
              <a:gd name="connsiteX2" fmla="*/ 868826 w 1369598"/>
              <a:gd name="connsiteY2" fmla="*/ 466131 h 485181"/>
              <a:gd name="connsiteX3" fmla="*/ 668801 w 1369598"/>
              <a:gd name="connsiteY3" fmla="*/ 456606 h 485181"/>
              <a:gd name="connsiteX4" fmla="*/ 137783 w 1369598"/>
              <a:gd name="connsiteY4" fmla="*/ 458987 h 485181"/>
              <a:gd name="connsiteX5" fmla="*/ 6814 w 1369598"/>
              <a:gd name="connsiteY5" fmla="*/ 385168 h 485181"/>
              <a:gd name="connsiteX6" fmla="*/ 290183 w 1369598"/>
              <a:gd name="connsiteY6" fmla="*/ 380406 h 485181"/>
              <a:gd name="connsiteX7" fmla="*/ 680707 w 1369598"/>
              <a:gd name="connsiteY7" fmla="*/ 375644 h 485181"/>
              <a:gd name="connsiteX8" fmla="*/ 983126 w 1369598"/>
              <a:gd name="connsiteY8" fmla="*/ 378025 h 485181"/>
              <a:gd name="connsiteX9" fmla="*/ 930739 w 1369598"/>
              <a:gd name="connsiteY9" fmla="*/ 197049 h 485181"/>
              <a:gd name="connsiteX10" fmla="*/ 1078375 w 1369598"/>
              <a:gd name="connsiteY10" fmla="*/ 154188 h 485181"/>
              <a:gd name="connsiteX11" fmla="*/ 1156957 w 1369598"/>
              <a:gd name="connsiteY11" fmla="*/ 135138 h 485181"/>
              <a:gd name="connsiteX12" fmla="*/ 1218870 w 1369598"/>
              <a:gd name="connsiteY12" fmla="*/ 173237 h 485181"/>
              <a:gd name="connsiteX13" fmla="*/ 1233157 w 1369598"/>
              <a:gd name="connsiteY13" fmla="*/ 113706 h 485181"/>
              <a:gd name="connsiteX14" fmla="*/ 1228395 w 1369598"/>
              <a:gd name="connsiteY14" fmla="*/ 85131 h 485181"/>
              <a:gd name="connsiteX15" fmla="*/ 1199820 w 1369598"/>
              <a:gd name="connsiteY15" fmla="*/ 63700 h 485181"/>
              <a:gd name="connsiteX16" fmla="*/ 1171246 w 1369598"/>
              <a:gd name="connsiteY16" fmla="*/ 35124 h 485181"/>
              <a:gd name="connsiteX17" fmla="*/ 1178388 w 1369598"/>
              <a:gd name="connsiteY17" fmla="*/ 4168 h 485181"/>
              <a:gd name="connsiteX18" fmla="*/ 1204582 w 1369598"/>
              <a:gd name="connsiteY18" fmla="*/ 1787 h 485181"/>
              <a:gd name="connsiteX19" fmla="*/ 1237920 w 1369598"/>
              <a:gd name="connsiteY19" fmla="*/ 13693 h 485181"/>
              <a:gd name="connsiteX20" fmla="*/ 1280782 w 1369598"/>
              <a:gd name="connsiteY20" fmla="*/ 27981 h 485181"/>
              <a:gd name="connsiteX21" fmla="*/ 1326026 w 1369598"/>
              <a:gd name="connsiteY21" fmla="*/ 32743 h 485181"/>
              <a:gd name="connsiteX22" fmla="*/ 1354601 w 1369598"/>
              <a:gd name="connsiteY22" fmla="*/ 42268 h 485181"/>
              <a:gd name="connsiteX23" fmla="*/ 1368889 w 1369598"/>
              <a:gd name="connsiteY23" fmla="*/ 61319 h 485181"/>
              <a:gd name="connsiteX24" fmla="*/ 1335551 w 1369598"/>
              <a:gd name="connsiteY24" fmla="*/ 87512 h 485181"/>
              <a:gd name="connsiteX25" fmla="*/ 1302214 w 1369598"/>
              <a:gd name="connsiteY25" fmla="*/ 120851 h 485181"/>
              <a:gd name="connsiteX26" fmla="*/ 1283163 w 1369598"/>
              <a:gd name="connsiteY26" fmla="*/ 154187 h 485181"/>
              <a:gd name="connsiteX27" fmla="*/ 1268876 w 1369598"/>
              <a:gd name="connsiteY27" fmla="*/ 199431 h 485181"/>
              <a:gd name="connsiteX28" fmla="*/ 1264115 w 1369598"/>
              <a:gd name="connsiteY28" fmla="*/ 263725 h 485181"/>
              <a:gd name="connsiteX29" fmla="*/ 1266495 w 1369598"/>
              <a:gd name="connsiteY29" fmla="*/ 332781 h 485181"/>
              <a:gd name="connsiteX0" fmla="*/ 668802 w 1369598"/>
              <a:gd name="connsiteY0" fmla="*/ 554237 h 554237"/>
              <a:gd name="connsiteX1" fmla="*/ 1106951 w 1369598"/>
              <a:gd name="connsiteY1" fmla="*/ 468512 h 554237"/>
              <a:gd name="connsiteX2" fmla="*/ 868826 w 1369598"/>
              <a:gd name="connsiteY2" fmla="*/ 466131 h 554237"/>
              <a:gd name="connsiteX3" fmla="*/ 668801 w 1369598"/>
              <a:gd name="connsiteY3" fmla="*/ 456606 h 554237"/>
              <a:gd name="connsiteX4" fmla="*/ 137783 w 1369598"/>
              <a:gd name="connsiteY4" fmla="*/ 458987 h 554237"/>
              <a:gd name="connsiteX5" fmla="*/ 6814 w 1369598"/>
              <a:gd name="connsiteY5" fmla="*/ 385168 h 554237"/>
              <a:gd name="connsiteX6" fmla="*/ 290183 w 1369598"/>
              <a:gd name="connsiteY6" fmla="*/ 380406 h 554237"/>
              <a:gd name="connsiteX7" fmla="*/ 680707 w 1369598"/>
              <a:gd name="connsiteY7" fmla="*/ 375644 h 554237"/>
              <a:gd name="connsiteX8" fmla="*/ 983126 w 1369598"/>
              <a:gd name="connsiteY8" fmla="*/ 378025 h 554237"/>
              <a:gd name="connsiteX9" fmla="*/ 930739 w 1369598"/>
              <a:gd name="connsiteY9" fmla="*/ 197049 h 554237"/>
              <a:gd name="connsiteX10" fmla="*/ 1078375 w 1369598"/>
              <a:gd name="connsiteY10" fmla="*/ 154188 h 554237"/>
              <a:gd name="connsiteX11" fmla="*/ 1156957 w 1369598"/>
              <a:gd name="connsiteY11" fmla="*/ 135138 h 554237"/>
              <a:gd name="connsiteX12" fmla="*/ 1218870 w 1369598"/>
              <a:gd name="connsiteY12" fmla="*/ 173237 h 554237"/>
              <a:gd name="connsiteX13" fmla="*/ 1233157 w 1369598"/>
              <a:gd name="connsiteY13" fmla="*/ 113706 h 554237"/>
              <a:gd name="connsiteX14" fmla="*/ 1228395 w 1369598"/>
              <a:gd name="connsiteY14" fmla="*/ 85131 h 554237"/>
              <a:gd name="connsiteX15" fmla="*/ 1199820 w 1369598"/>
              <a:gd name="connsiteY15" fmla="*/ 63700 h 554237"/>
              <a:gd name="connsiteX16" fmla="*/ 1171246 w 1369598"/>
              <a:gd name="connsiteY16" fmla="*/ 35124 h 554237"/>
              <a:gd name="connsiteX17" fmla="*/ 1178388 w 1369598"/>
              <a:gd name="connsiteY17" fmla="*/ 4168 h 554237"/>
              <a:gd name="connsiteX18" fmla="*/ 1204582 w 1369598"/>
              <a:gd name="connsiteY18" fmla="*/ 1787 h 554237"/>
              <a:gd name="connsiteX19" fmla="*/ 1237920 w 1369598"/>
              <a:gd name="connsiteY19" fmla="*/ 13693 h 554237"/>
              <a:gd name="connsiteX20" fmla="*/ 1280782 w 1369598"/>
              <a:gd name="connsiteY20" fmla="*/ 27981 h 554237"/>
              <a:gd name="connsiteX21" fmla="*/ 1326026 w 1369598"/>
              <a:gd name="connsiteY21" fmla="*/ 32743 h 554237"/>
              <a:gd name="connsiteX22" fmla="*/ 1354601 w 1369598"/>
              <a:gd name="connsiteY22" fmla="*/ 42268 h 554237"/>
              <a:gd name="connsiteX23" fmla="*/ 1368889 w 1369598"/>
              <a:gd name="connsiteY23" fmla="*/ 61319 h 554237"/>
              <a:gd name="connsiteX24" fmla="*/ 1335551 w 1369598"/>
              <a:gd name="connsiteY24" fmla="*/ 87512 h 554237"/>
              <a:gd name="connsiteX25" fmla="*/ 1302214 w 1369598"/>
              <a:gd name="connsiteY25" fmla="*/ 120851 h 554237"/>
              <a:gd name="connsiteX26" fmla="*/ 1283163 w 1369598"/>
              <a:gd name="connsiteY26" fmla="*/ 154187 h 554237"/>
              <a:gd name="connsiteX27" fmla="*/ 1268876 w 1369598"/>
              <a:gd name="connsiteY27" fmla="*/ 199431 h 554237"/>
              <a:gd name="connsiteX28" fmla="*/ 1264115 w 1369598"/>
              <a:gd name="connsiteY28" fmla="*/ 263725 h 554237"/>
              <a:gd name="connsiteX29" fmla="*/ 1266495 w 1369598"/>
              <a:gd name="connsiteY29" fmla="*/ 332781 h 554237"/>
              <a:gd name="connsiteX0" fmla="*/ 668802 w 1369598"/>
              <a:gd name="connsiteY0" fmla="*/ 554237 h 554237"/>
              <a:gd name="connsiteX1" fmla="*/ 580695 w 1369598"/>
              <a:gd name="connsiteY1" fmla="*/ 539949 h 554237"/>
              <a:gd name="connsiteX2" fmla="*/ 868826 w 1369598"/>
              <a:gd name="connsiteY2" fmla="*/ 466131 h 554237"/>
              <a:gd name="connsiteX3" fmla="*/ 668801 w 1369598"/>
              <a:gd name="connsiteY3" fmla="*/ 456606 h 554237"/>
              <a:gd name="connsiteX4" fmla="*/ 137783 w 1369598"/>
              <a:gd name="connsiteY4" fmla="*/ 458987 h 554237"/>
              <a:gd name="connsiteX5" fmla="*/ 6814 w 1369598"/>
              <a:gd name="connsiteY5" fmla="*/ 385168 h 554237"/>
              <a:gd name="connsiteX6" fmla="*/ 290183 w 1369598"/>
              <a:gd name="connsiteY6" fmla="*/ 380406 h 554237"/>
              <a:gd name="connsiteX7" fmla="*/ 680707 w 1369598"/>
              <a:gd name="connsiteY7" fmla="*/ 375644 h 554237"/>
              <a:gd name="connsiteX8" fmla="*/ 983126 w 1369598"/>
              <a:gd name="connsiteY8" fmla="*/ 378025 h 554237"/>
              <a:gd name="connsiteX9" fmla="*/ 930739 w 1369598"/>
              <a:gd name="connsiteY9" fmla="*/ 197049 h 554237"/>
              <a:gd name="connsiteX10" fmla="*/ 1078375 w 1369598"/>
              <a:gd name="connsiteY10" fmla="*/ 154188 h 554237"/>
              <a:gd name="connsiteX11" fmla="*/ 1156957 w 1369598"/>
              <a:gd name="connsiteY11" fmla="*/ 135138 h 554237"/>
              <a:gd name="connsiteX12" fmla="*/ 1218870 w 1369598"/>
              <a:gd name="connsiteY12" fmla="*/ 173237 h 554237"/>
              <a:gd name="connsiteX13" fmla="*/ 1233157 w 1369598"/>
              <a:gd name="connsiteY13" fmla="*/ 113706 h 554237"/>
              <a:gd name="connsiteX14" fmla="*/ 1228395 w 1369598"/>
              <a:gd name="connsiteY14" fmla="*/ 85131 h 554237"/>
              <a:gd name="connsiteX15" fmla="*/ 1199820 w 1369598"/>
              <a:gd name="connsiteY15" fmla="*/ 63700 h 554237"/>
              <a:gd name="connsiteX16" fmla="*/ 1171246 w 1369598"/>
              <a:gd name="connsiteY16" fmla="*/ 35124 h 554237"/>
              <a:gd name="connsiteX17" fmla="*/ 1178388 w 1369598"/>
              <a:gd name="connsiteY17" fmla="*/ 4168 h 554237"/>
              <a:gd name="connsiteX18" fmla="*/ 1204582 w 1369598"/>
              <a:gd name="connsiteY18" fmla="*/ 1787 h 554237"/>
              <a:gd name="connsiteX19" fmla="*/ 1237920 w 1369598"/>
              <a:gd name="connsiteY19" fmla="*/ 13693 h 554237"/>
              <a:gd name="connsiteX20" fmla="*/ 1280782 w 1369598"/>
              <a:gd name="connsiteY20" fmla="*/ 27981 h 554237"/>
              <a:gd name="connsiteX21" fmla="*/ 1326026 w 1369598"/>
              <a:gd name="connsiteY21" fmla="*/ 32743 h 554237"/>
              <a:gd name="connsiteX22" fmla="*/ 1354601 w 1369598"/>
              <a:gd name="connsiteY22" fmla="*/ 42268 h 554237"/>
              <a:gd name="connsiteX23" fmla="*/ 1368889 w 1369598"/>
              <a:gd name="connsiteY23" fmla="*/ 61319 h 554237"/>
              <a:gd name="connsiteX24" fmla="*/ 1335551 w 1369598"/>
              <a:gd name="connsiteY24" fmla="*/ 87512 h 554237"/>
              <a:gd name="connsiteX25" fmla="*/ 1302214 w 1369598"/>
              <a:gd name="connsiteY25" fmla="*/ 120851 h 554237"/>
              <a:gd name="connsiteX26" fmla="*/ 1283163 w 1369598"/>
              <a:gd name="connsiteY26" fmla="*/ 154187 h 554237"/>
              <a:gd name="connsiteX27" fmla="*/ 1268876 w 1369598"/>
              <a:gd name="connsiteY27" fmla="*/ 199431 h 554237"/>
              <a:gd name="connsiteX28" fmla="*/ 1264115 w 1369598"/>
              <a:gd name="connsiteY28" fmla="*/ 263725 h 554237"/>
              <a:gd name="connsiteX29" fmla="*/ 1266495 w 1369598"/>
              <a:gd name="connsiteY29" fmla="*/ 332781 h 554237"/>
              <a:gd name="connsiteX0" fmla="*/ 548143 w 1248939"/>
              <a:gd name="connsiteY0" fmla="*/ 554237 h 554237"/>
              <a:gd name="connsiteX1" fmla="*/ 460036 w 1248939"/>
              <a:gd name="connsiteY1" fmla="*/ 539949 h 554237"/>
              <a:gd name="connsiteX2" fmla="*/ 748167 w 1248939"/>
              <a:gd name="connsiteY2" fmla="*/ 466131 h 554237"/>
              <a:gd name="connsiteX3" fmla="*/ 548142 w 1248939"/>
              <a:gd name="connsiteY3" fmla="*/ 456606 h 554237"/>
              <a:gd name="connsiteX4" fmla="*/ 17124 w 1248939"/>
              <a:gd name="connsiteY4" fmla="*/ 458987 h 554237"/>
              <a:gd name="connsiteX5" fmla="*/ 169524 w 1248939"/>
              <a:gd name="connsiteY5" fmla="*/ 380406 h 554237"/>
              <a:gd name="connsiteX6" fmla="*/ 560048 w 1248939"/>
              <a:gd name="connsiteY6" fmla="*/ 375644 h 554237"/>
              <a:gd name="connsiteX7" fmla="*/ 862467 w 1248939"/>
              <a:gd name="connsiteY7" fmla="*/ 378025 h 554237"/>
              <a:gd name="connsiteX8" fmla="*/ 810080 w 1248939"/>
              <a:gd name="connsiteY8" fmla="*/ 197049 h 554237"/>
              <a:gd name="connsiteX9" fmla="*/ 957716 w 1248939"/>
              <a:gd name="connsiteY9" fmla="*/ 154188 h 554237"/>
              <a:gd name="connsiteX10" fmla="*/ 1036298 w 1248939"/>
              <a:gd name="connsiteY10" fmla="*/ 135138 h 554237"/>
              <a:gd name="connsiteX11" fmla="*/ 1098211 w 1248939"/>
              <a:gd name="connsiteY11" fmla="*/ 173237 h 554237"/>
              <a:gd name="connsiteX12" fmla="*/ 1112498 w 1248939"/>
              <a:gd name="connsiteY12" fmla="*/ 113706 h 554237"/>
              <a:gd name="connsiteX13" fmla="*/ 1107736 w 1248939"/>
              <a:gd name="connsiteY13" fmla="*/ 85131 h 554237"/>
              <a:gd name="connsiteX14" fmla="*/ 1079161 w 1248939"/>
              <a:gd name="connsiteY14" fmla="*/ 63700 h 554237"/>
              <a:gd name="connsiteX15" fmla="*/ 1050587 w 1248939"/>
              <a:gd name="connsiteY15" fmla="*/ 35124 h 554237"/>
              <a:gd name="connsiteX16" fmla="*/ 1057729 w 1248939"/>
              <a:gd name="connsiteY16" fmla="*/ 4168 h 554237"/>
              <a:gd name="connsiteX17" fmla="*/ 1083923 w 1248939"/>
              <a:gd name="connsiteY17" fmla="*/ 1787 h 554237"/>
              <a:gd name="connsiteX18" fmla="*/ 1117261 w 1248939"/>
              <a:gd name="connsiteY18" fmla="*/ 13693 h 554237"/>
              <a:gd name="connsiteX19" fmla="*/ 1160123 w 1248939"/>
              <a:gd name="connsiteY19" fmla="*/ 27981 h 554237"/>
              <a:gd name="connsiteX20" fmla="*/ 1205367 w 1248939"/>
              <a:gd name="connsiteY20" fmla="*/ 32743 h 554237"/>
              <a:gd name="connsiteX21" fmla="*/ 1233942 w 1248939"/>
              <a:gd name="connsiteY21" fmla="*/ 42268 h 554237"/>
              <a:gd name="connsiteX22" fmla="*/ 1248230 w 1248939"/>
              <a:gd name="connsiteY22" fmla="*/ 61319 h 554237"/>
              <a:gd name="connsiteX23" fmla="*/ 1214892 w 1248939"/>
              <a:gd name="connsiteY23" fmla="*/ 87512 h 554237"/>
              <a:gd name="connsiteX24" fmla="*/ 1181555 w 1248939"/>
              <a:gd name="connsiteY24" fmla="*/ 120851 h 554237"/>
              <a:gd name="connsiteX25" fmla="*/ 1162504 w 1248939"/>
              <a:gd name="connsiteY25" fmla="*/ 154187 h 554237"/>
              <a:gd name="connsiteX26" fmla="*/ 1148217 w 1248939"/>
              <a:gd name="connsiteY26" fmla="*/ 199431 h 554237"/>
              <a:gd name="connsiteX27" fmla="*/ 1143456 w 1248939"/>
              <a:gd name="connsiteY27" fmla="*/ 263725 h 554237"/>
              <a:gd name="connsiteX28" fmla="*/ 1145836 w 1248939"/>
              <a:gd name="connsiteY28" fmla="*/ 332781 h 554237"/>
              <a:gd name="connsiteX0" fmla="*/ 548143 w 1248939"/>
              <a:gd name="connsiteY0" fmla="*/ 554237 h 554237"/>
              <a:gd name="connsiteX1" fmla="*/ 460036 w 1248939"/>
              <a:gd name="connsiteY1" fmla="*/ 539949 h 554237"/>
              <a:gd name="connsiteX2" fmla="*/ 748167 w 1248939"/>
              <a:gd name="connsiteY2" fmla="*/ 466131 h 554237"/>
              <a:gd name="connsiteX3" fmla="*/ 548142 w 1248939"/>
              <a:gd name="connsiteY3" fmla="*/ 456606 h 554237"/>
              <a:gd name="connsiteX4" fmla="*/ 17124 w 1248939"/>
              <a:gd name="connsiteY4" fmla="*/ 458987 h 554237"/>
              <a:gd name="connsiteX5" fmla="*/ 169524 w 1248939"/>
              <a:gd name="connsiteY5" fmla="*/ 380406 h 554237"/>
              <a:gd name="connsiteX6" fmla="*/ 560048 w 1248939"/>
              <a:gd name="connsiteY6" fmla="*/ 375644 h 554237"/>
              <a:gd name="connsiteX7" fmla="*/ 631486 w 1248939"/>
              <a:gd name="connsiteY7" fmla="*/ 237532 h 554237"/>
              <a:gd name="connsiteX8" fmla="*/ 810080 w 1248939"/>
              <a:gd name="connsiteY8" fmla="*/ 197049 h 554237"/>
              <a:gd name="connsiteX9" fmla="*/ 957716 w 1248939"/>
              <a:gd name="connsiteY9" fmla="*/ 154188 h 554237"/>
              <a:gd name="connsiteX10" fmla="*/ 1036298 w 1248939"/>
              <a:gd name="connsiteY10" fmla="*/ 135138 h 554237"/>
              <a:gd name="connsiteX11" fmla="*/ 1098211 w 1248939"/>
              <a:gd name="connsiteY11" fmla="*/ 173237 h 554237"/>
              <a:gd name="connsiteX12" fmla="*/ 1112498 w 1248939"/>
              <a:gd name="connsiteY12" fmla="*/ 113706 h 554237"/>
              <a:gd name="connsiteX13" fmla="*/ 1107736 w 1248939"/>
              <a:gd name="connsiteY13" fmla="*/ 85131 h 554237"/>
              <a:gd name="connsiteX14" fmla="*/ 1079161 w 1248939"/>
              <a:gd name="connsiteY14" fmla="*/ 63700 h 554237"/>
              <a:gd name="connsiteX15" fmla="*/ 1050587 w 1248939"/>
              <a:gd name="connsiteY15" fmla="*/ 35124 h 554237"/>
              <a:gd name="connsiteX16" fmla="*/ 1057729 w 1248939"/>
              <a:gd name="connsiteY16" fmla="*/ 4168 h 554237"/>
              <a:gd name="connsiteX17" fmla="*/ 1083923 w 1248939"/>
              <a:gd name="connsiteY17" fmla="*/ 1787 h 554237"/>
              <a:gd name="connsiteX18" fmla="*/ 1117261 w 1248939"/>
              <a:gd name="connsiteY18" fmla="*/ 13693 h 554237"/>
              <a:gd name="connsiteX19" fmla="*/ 1160123 w 1248939"/>
              <a:gd name="connsiteY19" fmla="*/ 27981 h 554237"/>
              <a:gd name="connsiteX20" fmla="*/ 1205367 w 1248939"/>
              <a:gd name="connsiteY20" fmla="*/ 32743 h 554237"/>
              <a:gd name="connsiteX21" fmla="*/ 1233942 w 1248939"/>
              <a:gd name="connsiteY21" fmla="*/ 42268 h 554237"/>
              <a:gd name="connsiteX22" fmla="*/ 1248230 w 1248939"/>
              <a:gd name="connsiteY22" fmla="*/ 61319 h 554237"/>
              <a:gd name="connsiteX23" fmla="*/ 1214892 w 1248939"/>
              <a:gd name="connsiteY23" fmla="*/ 87512 h 554237"/>
              <a:gd name="connsiteX24" fmla="*/ 1181555 w 1248939"/>
              <a:gd name="connsiteY24" fmla="*/ 120851 h 554237"/>
              <a:gd name="connsiteX25" fmla="*/ 1162504 w 1248939"/>
              <a:gd name="connsiteY25" fmla="*/ 154187 h 554237"/>
              <a:gd name="connsiteX26" fmla="*/ 1148217 w 1248939"/>
              <a:gd name="connsiteY26" fmla="*/ 199431 h 554237"/>
              <a:gd name="connsiteX27" fmla="*/ 1143456 w 1248939"/>
              <a:gd name="connsiteY27" fmla="*/ 263725 h 554237"/>
              <a:gd name="connsiteX28" fmla="*/ 1145836 w 1248939"/>
              <a:gd name="connsiteY28" fmla="*/ 332781 h 554237"/>
              <a:gd name="connsiteX0" fmla="*/ 548143 w 1248939"/>
              <a:gd name="connsiteY0" fmla="*/ 554237 h 554237"/>
              <a:gd name="connsiteX1" fmla="*/ 460036 w 1248939"/>
              <a:gd name="connsiteY1" fmla="*/ 539949 h 554237"/>
              <a:gd name="connsiteX2" fmla="*/ 748167 w 1248939"/>
              <a:gd name="connsiteY2" fmla="*/ 466131 h 554237"/>
              <a:gd name="connsiteX3" fmla="*/ 548142 w 1248939"/>
              <a:gd name="connsiteY3" fmla="*/ 456606 h 554237"/>
              <a:gd name="connsiteX4" fmla="*/ 17124 w 1248939"/>
              <a:gd name="connsiteY4" fmla="*/ 458987 h 554237"/>
              <a:gd name="connsiteX5" fmla="*/ 169524 w 1248939"/>
              <a:gd name="connsiteY5" fmla="*/ 380406 h 554237"/>
              <a:gd name="connsiteX6" fmla="*/ 467179 w 1248939"/>
              <a:gd name="connsiteY6" fmla="*/ 280394 h 554237"/>
              <a:gd name="connsiteX7" fmla="*/ 631486 w 1248939"/>
              <a:gd name="connsiteY7" fmla="*/ 237532 h 554237"/>
              <a:gd name="connsiteX8" fmla="*/ 810080 w 1248939"/>
              <a:gd name="connsiteY8" fmla="*/ 197049 h 554237"/>
              <a:gd name="connsiteX9" fmla="*/ 957716 w 1248939"/>
              <a:gd name="connsiteY9" fmla="*/ 154188 h 554237"/>
              <a:gd name="connsiteX10" fmla="*/ 1036298 w 1248939"/>
              <a:gd name="connsiteY10" fmla="*/ 135138 h 554237"/>
              <a:gd name="connsiteX11" fmla="*/ 1098211 w 1248939"/>
              <a:gd name="connsiteY11" fmla="*/ 173237 h 554237"/>
              <a:gd name="connsiteX12" fmla="*/ 1112498 w 1248939"/>
              <a:gd name="connsiteY12" fmla="*/ 113706 h 554237"/>
              <a:gd name="connsiteX13" fmla="*/ 1107736 w 1248939"/>
              <a:gd name="connsiteY13" fmla="*/ 85131 h 554237"/>
              <a:gd name="connsiteX14" fmla="*/ 1079161 w 1248939"/>
              <a:gd name="connsiteY14" fmla="*/ 63700 h 554237"/>
              <a:gd name="connsiteX15" fmla="*/ 1050587 w 1248939"/>
              <a:gd name="connsiteY15" fmla="*/ 35124 h 554237"/>
              <a:gd name="connsiteX16" fmla="*/ 1057729 w 1248939"/>
              <a:gd name="connsiteY16" fmla="*/ 4168 h 554237"/>
              <a:gd name="connsiteX17" fmla="*/ 1083923 w 1248939"/>
              <a:gd name="connsiteY17" fmla="*/ 1787 h 554237"/>
              <a:gd name="connsiteX18" fmla="*/ 1117261 w 1248939"/>
              <a:gd name="connsiteY18" fmla="*/ 13693 h 554237"/>
              <a:gd name="connsiteX19" fmla="*/ 1160123 w 1248939"/>
              <a:gd name="connsiteY19" fmla="*/ 27981 h 554237"/>
              <a:gd name="connsiteX20" fmla="*/ 1205367 w 1248939"/>
              <a:gd name="connsiteY20" fmla="*/ 32743 h 554237"/>
              <a:gd name="connsiteX21" fmla="*/ 1233942 w 1248939"/>
              <a:gd name="connsiteY21" fmla="*/ 42268 h 554237"/>
              <a:gd name="connsiteX22" fmla="*/ 1248230 w 1248939"/>
              <a:gd name="connsiteY22" fmla="*/ 61319 h 554237"/>
              <a:gd name="connsiteX23" fmla="*/ 1214892 w 1248939"/>
              <a:gd name="connsiteY23" fmla="*/ 87512 h 554237"/>
              <a:gd name="connsiteX24" fmla="*/ 1181555 w 1248939"/>
              <a:gd name="connsiteY24" fmla="*/ 120851 h 554237"/>
              <a:gd name="connsiteX25" fmla="*/ 1162504 w 1248939"/>
              <a:gd name="connsiteY25" fmla="*/ 154187 h 554237"/>
              <a:gd name="connsiteX26" fmla="*/ 1148217 w 1248939"/>
              <a:gd name="connsiteY26" fmla="*/ 199431 h 554237"/>
              <a:gd name="connsiteX27" fmla="*/ 1143456 w 1248939"/>
              <a:gd name="connsiteY27" fmla="*/ 263725 h 554237"/>
              <a:gd name="connsiteX28" fmla="*/ 1145836 w 1248939"/>
              <a:gd name="connsiteY28" fmla="*/ 332781 h 554237"/>
              <a:gd name="connsiteX0" fmla="*/ 548143 w 1248939"/>
              <a:gd name="connsiteY0" fmla="*/ 554237 h 554237"/>
              <a:gd name="connsiteX1" fmla="*/ 460036 w 1248939"/>
              <a:gd name="connsiteY1" fmla="*/ 539949 h 554237"/>
              <a:gd name="connsiteX2" fmla="*/ 548142 w 1248939"/>
              <a:gd name="connsiteY2" fmla="*/ 456606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1098211 w 1248939"/>
              <a:gd name="connsiteY10" fmla="*/ 173237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42268 h 554237"/>
              <a:gd name="connsiteX21" fmla="*/ 1248230 w 1248939"/>
              <a:gd name="connsiteY21" fmla="*/ 61319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1143456 w 1248939"/>
              <a:gd name="connsiteY26" fmla="*/ 263725 h 554237"/>
              <a:gd name="connsiteX27" fmla="*/ 1145836 w 1248939"/>
              <a:gd name="connsiteY27" fmla="*/ 332781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1098211 w 1248939"/>
              <a:gd name="connsiteY10" fmla="*/ 173237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42268 h 554237"/>
              <a:gd name="connsiteX21" fmla="*/ 1248230 w 1248939"/>
              <a:gd name="connsiteY21" fmla="*/ 61319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1143456 w 1248939"/>
              <a:gd name="connsiteY26" fmla="*/ 263725 h 554237"/>
              <a:gd name="connsiteX27" fmla="*/ 1145836 w 1248939"/>
              <a:gd name="connsiteY27" fmla="*/ 332781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1098211 w 1248939"/>
              <a:gd name="connsiteY10" fmla="*/ 173237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42268 h 554237"/>
              <a:gd name="connsiteX21" fmla="*/ 1248230 w 1248939"/>
              <a:gd name="connsiteY21" fmla="*/ 61319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1143456 w 1248939"/>
              <a:gd name="connsiteY26" fmla="*/ 263725 h 554237"/>
              <a:gd name="connsiteX27" fmla="*/ 969623 w 1248939"/>
              <a:gd name="connsiteY27" fmla="*/ 323256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1098211 w 1248939"/>
              <a:gd name="connsiteY10" fmla="*/ 173237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42268 h 554237"/>
              <a:gd name="connsiteX21" fmla="*/ 1248230 w 1248939"/>
              <a:gd name="connsiteY21" fmla="*/ 61319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964862 w 1248939"/>
              <a:gd name="connsiteY26" fmla="*/ 247056 h 554237"/>
              <a:gd name="connsiteX27" fmla="*/ 969623 w 1248939"/>
              <a:gd name="connsiteY27" fmla="*/ 323256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1098211 w 1248939"/>
              <a:gd name="connsiteY10" fmla="*/ 173237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42268 h 554237"/>
              <a:gd name="connsiteX21" fmla="*/ 1248230 w 1248939"/>
              <a:gd name="connsiteY21" fmla="*/ 61319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964862 w 1248939"/>
              <a:gd name="connsiteY26" fmla="*/ 247056 h 554237"/>
              <a:gd name="connsiteX27" fmla="*/ 776742 w 1248939"/>
              <a:gd name="connsiteY27" fmla="*/ 304206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952955 w 1248939"/>
              <a:gd name="connsiteY10" fmla="*/ 94655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42268 h 554237"/>
              <a:gd name="connsiteX21" fmla="*/ 1248230 w 1248939"/>
              <a:gd name="connsiteY21" fmla="*/ 61319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964862 w 1248939"/>
              <a:gd name="connsiteY26" fmla="*/ 247056 h 554237"/>
              <a:gd name="connsiteX27" fmla="*/ 776742 w 1248939"/>
              <a:gd name="connsiteY27" fmla="*/ 304206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952955 w 1248939"/>
              <a:gd name="connsiteY10" fmla="*/ 94655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42268 h 554237"/>
              <a:gd name="connsiteX21" fmla="*/ 1248230 w 1248939"/>
              <a:gd name="connsiteY21" fmla="*/ 77987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964862 w 1248939"/>
              <a:gd name="connsiteY26" fmla="*/ 247056 h 554237"/>
              <a:gd name="connsiteX27" fmla="*/ 776742 w 1248939"/>
              <a:gd name="connsiteY27" fmla="*/ 304206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952955 w 1248939"/>
              <a:gd name="connsiteY10" fmla="*/ 94655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27981 h 554237"/>
              <a:gd name="connsiteX19" fmla="*/ 1205367 w 1248939"/>
              <a:gd name="connsiteY19" fmla="*/ 32743 h 554237"/>
              <a:gd name="connsiteX20" fmla="*/ 1233942 w 1248939"/>
              <a:gd name="connsiteY20" fmla="*/ 51793 h 554237"/>
              <a:gd name="connsiteX21" fmla="*/ 1248230 w 1248939"/>
              <a:gd name="connsiteY21" fmla="*/ 77987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964862 w 1248939"/>
              <a:gd name="connsiteY26" fmla="*/ 247056 h 554237"/>
              <a:gd name="connsiteX27" fmla="*/ 776742 w 1248939"/>
              <a:gd name="connsiteY27" fmla="*/ 304206 h 554237"/>
              <a:gd name="connsiteX0" fmla="*/ 548143 w 1248939"/>
              <a:gd name="connsiteY0" fmla="*/ 554237 h 554237"/>
              <a:gd name="connsiteX1" fmla="*/ 460036 w 1248939"/>
              <a:gd name="connsiteY1" fmla="*/ 539949 h 554237"/>
              <a:gd name="connsiteX2" fmla="*/ 307635 w 1248939"/>
              <a:gd name="connsiteY2" fmla="*/ 499469 h 554237"/>
              <a:gd name="connsiteX3" fmla="*/ 17124 w 1248939"/>
              <a:gd name="connsiteY3" fmla="*/ 458987 h 554237"/>
              <a:gd name="connsiteX4" fmla="*/ 169524 w 1248939"/>
              <a:gd name="connsiteY4" fmla="*/ 380406 h 554237"/>
              <a:gd name="connsiteX5" fmla="*/ 467179 w 1248939"/>
              <a:gd name="connsiteY5" fmla="*/ 280394 h 554237"/>
              <a:gd name="connsiteX6" fmla="*/ 631486 w 1248939"/>
              <a:gd name="connsiteY6" fmla="*/ 237532 h 554237"/>
              <a:gd name="connsiteX7" fmla="*/ 810080 w 1248939"/>
              <a:gd name="connsiteY7" fmla="*/ 197049 h 554237"/>
              <a:gd name="connsiteX8" fmla="*/ 957716 w 1248939"/>
              <a:gd name="connsiteY8" fmla="*/ 154188 h 554237"/>
              <a:gd name="connsiteX9" fmla="*/ 1036298 w 1248939"/>
              <a:gd name="connsiteY9" fmla="*/ 135138 h 554237"/>
              <a:gd name="connsiteX10" fmla="*/ 952955 w 1248939"/>
              <a:gd name="connsiteY10" fmla="*/ 94655 h 554237"/>
              <a:gd name="connsiteX11" fmla="*/ 1112498 w 1248939"/>
              <a:gd name="connsiteY11" fmla="*/ 113706 h 554237"/>
              <a:gd name="connsiteX12" fmla="*/ 1107736 w 1248939"/>
              <a:gd name="connsiteY12" fmla="*/ 85131 h 554237"/>
              <a:gd name="connsiteX13" fmla="*/ 1079161 w 1248939"/>
              <a:gd name="connsiteY13" fmla="*/ 63700 h 554237"/>
              <a:gd name="connsiteX14" fmla="*/ 1050587 w 1248939"/>
              <a:gd name="connsiteY14" fmla="*/ 35124 h 554237"/>
              <a:gd name="connsiteX15" fmla="*/ 1057729 w 1248939"/>
              <a:gd name="connsiteY15" fmla="*/ 4168 h 554237"/>
              <a:gd name="connsiteX16" fmla="*/ 1083923 w 1248939"/>
              <a:gd name="connsiteY16" fmla="*/ 1787 h 554237"/>
              <a:gd name="connsiteX17" fmla="*/ 1117261 w 1248939"/>
              <a:gd name="connsiteY17" fmla="*/ 13693 h 554237"/>
              <a:gd name="connsiteX18" fmla="*/ 1160123 w 1248939"/>
              <a:gd name="connsiteY18" fmla="*/ 4168 h 554237"/>
              <a:gd name="connsiteX19" fmla="*/ 1205367 w 1248939"/>
              <a:gd name="connsiteY19" fmla="*/ 32743 h 554237"/>
              <a:gd name="connsiteX20" fmla="*/ 1233942 w 1248939"/>
              <a:gd name="connsiteY20" fmla="*/ 51793 h 554237"/>
              <a:gd name="connsiteX21" fmla="*/ 1248230 w 1248939"/>
              <a:gd name="connsiteY21" fmla="*/ 77987 h 554237"/>
              <a:gd name="connsiteX22" fmla="*/ 1214892 w 1248939"/>
              <a:gd name="connsiteY22" fmla="*/ 87512 h 554237"/>
              <a:gd name="connsiteX23" fmla="*/ 1181555 w 1248939"/>
              <a:gd name="connsiteY23" fmla="*/ 120851 h 554237"/>
              <a:gd name="connsiteX24" fmla="*/ 1162504 w 1248939"/>
              <a:gd name="connsiteY24" fmla="*/ 154187 h 554237"/>
              <a:gd name="connsiteX25" fmla="*/ 1148217 w 1248939"/>
              <a:gd name="connsiteY25" fmla="*/ 199431 h 554237"/>
              <a:gd name="connsiteX26" fmla="*/ 964862 w 1248939"/>
              <a:gd name="connsiteY26" fmla="*/ 247056 h 554237"/>
              <a:gd name="connsiteX27" fmla="*/ 776742 w 1248939"/>
              <a:gd name="connsiteY27" fmla="*/ 304206 h 554237"/>
              <a:gd name="connsiteX0" fmla="*/ 548143 w 1248939"/>
              <a:gd name="connsiteY0" fmla="*/ 588172 h 588172"/>
              <a:gd name="connsiteX1" fmla="*/ 460036 w 1248939"/>
              <a:gd name="connsiteY1" fmla="*/ 573884 h 588172"/>
              <a:gd name="connsiteX2" fmla="*/ 307635 w 1248939"/>
              <a:gd name="connsiteY2" fmla="*/ 533404 h 588172"/>
              <a:gd name="connsiteX3" fmla="*/ 17124 w 1248939"/>
              <a:gd name="connsiteY3" fmla="*/ 492922 h 588172"/>
              <a:gd name="connsiteX4" fmla="*/ 169524 w 1248939"/>
              <a:gd name="connsiteY4" fmla="*/ 414341 h 588172"/>
              <a:gd name="connsiteX5" fmla="*/ 467179 w 1248939"/>
              <a:gd name="connsiteY5" fmla="*/ 314329 h 588172"/>
              <a:gd name="connsiteX6" fmla="*/ 631486 w 1248939"/>
              <a:gd name="connsiteY6" fmla="*/ 271467 h 588172"/>
              <a:gd name="connsiteX7" fmla="*/ 810080 w 1248939"/>
              <a:gd name="connsiteY7" fmla="*/ 230984 h 588172"/>
              <a:gd name="connsiteX8" fmla="*/ 957716 w 1248939"/>
              <a:gd name="connsiteY8" fmla="*/ 188123 h 588172"/>
              <a:gd name="connsiteX9" fmla="*/ 1036298 w 1248939"/>
              <a:gd name="connsiteY9" fmla="*/ 169073 h 588172"/>
              <a:gd name="connsiteX10" fmla="*/ 952955 w 1248939"/>
              <a:gd name="connsiteY10" fmla="*/ 128590 h 588172"/>
              <a:gd name="connsiteX11" fmla="*/ 1112498 w 1248939"/>
              <a:gd name="connsiteY11" fmla="*/ 147641 h 588172"/>
              <a:gd name="connsiteX12" fmla="*/ 1107736 w 1248939"/>
              <a:gd name="connsiteY12" fmla="*/ 119066 h 588172"/>
              <a:gd name="connsiteX13" fmla="*/ 1079161 w 1248939"/>
              <a:gd name="connsiteY13" fmla="*/ 97635 h 588172"/>
              <a:gd name="connsiteX14" fmla="*/ 1050587 w 1248939"/>
              <a:gd name="connsiteY14" fmla="*/ 69059 h 588172"/>
              <a:gd name="connsiteX15" fmla="*/ 1057729 w 1248939"/>
              <a:gd name="connsiteY15" fmla="*/ 38103 h 588172"/>
              <a:gd name="connsiteX16" fmla="*/ 1083923 w 1248939"/>
              <a:gd name="connsiteY16" fmla="*/ 35722 h 588172"/>
              <a:gd name="connsiteX17" fmla="*/ 1129168 w 1248939"/>
              <a:gd name="connsiteY17" fmla="*/ 3 h 588172"/>
              <a:gd name="connsiteX18" fmla="*/ 1160123 w 1248939"/>
              <a:gd name="connsiteY18" fmla="*/ 38103 h 588172"/>
              <a:gd name="connsiteX19" fmla="*/ 1205367 w 1248939"/>
              <a:gd name="connsiteY19" fmla="*/ 66678 h 588172"/>
              <a:gd name="connsiteX20" fmla="*/ 1233942 w 1248939"/>
              <a:gd name="connsiteY20" fmla="*/ 85728 h 588172"/>
              <a:gd name="connsiteX21" fmla="*/ 1248230 w 1248939"/>
              <a:gd name="connsiteY21" fmla="*/ 111922 h 588172"/>
              <a:gd name="connsiteX22" fmla="*/ 1214892 w 1248939"/>
              <a:gd name="connsiteY22" fmla="*/ 121447 h 588172"/>
              <a:gd name="connsiteX23" fmla="*/ 1181555 w 1248939"/>
              <a:gd name="connsiteY23" fmla="*/ 154786 h 588172"/>
              <a:gd name="connsiteX24" fmla="*/ 1162504 w 1248939"/>
              <a:gd name="connsiteY24" fmla="*/ 188122 h 588172"/>
              <a:gd name="connsiteX25" fmla="*/ 1148217 w 1248939"/>
              <a:gd name="connsiteY25" fmla="*/ 233366 h 588172"/>
              <a:gd name="connsiteX26" fmla="*/ 964862 w 1248939"/>
              <a:gd name="connsiteY26" fmla="*/ 280991 h 588172"/>
              <a:gd name="connsiteX27" fmla="*/ 776742 w 1248939"/>
              <a:gd name="connsiteY27" fmla="*/ 338141 h 588172"/>
              <a:gd name="connsiteX0" fmla="*/ 548143 w 1248939"/>
              <a:gd name="connsiteY0" fmla="*/ 608677 h 608677"/>
              <a:gd name="connsiteX1" fmla="*/ 460036 w 1248939"/>
              <a:gd name="connsiteY1" fmla="*/ 594389 h 608677"/>
              <a:gd name="connsiteX2" fmla="*/ 307635 w 1248939"/>
              <a:gd name="connsiteY2" fmla="*/ 553909 h 608677"/>
              <a:gd name="connsiteX3" fmla="*/ 17124 w 1248939"/>
              <a:gd name="connsiteY3" fmla="*/ 513427 h 608677"/>
              <a:gd name="connsiteX4" fmla="*/ 169524 w 1248939"/>
              <a:gd name="connsiteY4" fmla="*/ 434846 h 608677"/>
              <a:gd name="connsiteX5" fmla="*/ 467179 w 1248939"/>
              <a:gd name="connsiteY5" fmla="*/ 334834 h 608677"/>
              <a:gd name="connsiteX6" fmla="*/ 631486 w 1248939"/>
              <a:gd name="connsiteY6" fmla="*/ 291972 h 608677"/>
              <a:gd name="connsiteX7" fmla="*/ 810080 w 1248939"/>
              <a:gd name="connsiteY7" fmla="*/ 251489 h 608677"/>
              <a:gd name="connsiteX8" fmla="*/ 957716 w 1248939"/>
              <a:gd name="connsiteY8" fmla="*/ 208628 h 608677"/>
              <a:gd name="connsiteX9" fmla="*/ 1036298 w 1248939"/>
              <a:gd name="connsiteY9" fmla="*/ 189578 h 608677"/>
              <a:gd name="connsiteX10" fmla="*/ 952955 w 1248939"/>
              <a:gd name="connsiteY10" fmla="*/ 149095 h 608677"/>
              <a:gd name="connsiteX11" fmla="*/ 1112498 w 1248939"/>
              <a:gd name="connsiteY11" fmla="*/ 168146 h 608677"/>
              <a:gd name="connsiteX12" fmla="*/ 1107736 w 1248939"/>
              <a:gd name="connsiteY12" fmla="*/ 139571 h 608677"/>
              <a:gd name="connsiteX13" fmla="*/ 1079161 w 1248939"/>
              <a:gd name="connsiteY13" fmla="*/ 118140 h 608677"/>
              <a:gd name="connsiteX14" fmla="*/ 1050587 w 1248939"/>
              <a:gd name="connsiteY14" fmla="*/ 89564 h 608677"/>
              <a:gd name="connsiteX15" fmla="*/ 1057729 w 1248939"/>
              <a:gd name="connsiteY15" fmla="*/ 58608 h 608677"/>
              <a:gd name="connsiteX16" fmla="*/ 1102973 w 1248939"/>
              <a:gd name="connsiteY16" fmla="*/ 1458 h 608677"/>
              <a:gd name="connsiteX17" fmla="*/ 1129168 w 1248939"/>
              <a:gd name="connsiteY17" fmla="*/ 20508 h 608677"/>
              <a:gd name="connsiteX18" fmla="*/ 1160123 w 1248939"/>
              <a:gd name="connsiteY18" fmla="*/ 58608 h 608677"/>
              <a:gd name="connsiteX19" fmla="*/ 1205367 w 1248939"/>
              <a:gd name="connsiteY19" fmla="*/ 87183 h 608677"/>
              <a:gd name="connsiteX20" fmla="*/ 1233942 w 1248939"/>
              <a:gd name="connsiteY20" fmla="*/ 106233 h 608677"/>
              <a:gd name="connsiteX21" fmla="*/ 1248230 w 1248939"/>
              <a:gd name="connsiteY21" fmla="*/ 132427 h 608677"/>
              <a:gd name="connsiteX22" fmla="*/ 1214892 w 1248939"/>
              <a:gd name="connsiteY22" fmla="*/ 141952 h 608677"/>
              <a:gd name="connsiteX23" fmla="*/ 1181555 w 1248939"/>
              <a:gd name="connsiteY23" fmla="*/ 175291 h 608677"/>
              <a:gd name="connsiteX24" fmla="*/ 1162504 w 1248939"/>
              <a:gd name="connsiteY24" fmla="*/ 208627 h 608677"/>
              <a:gd name="connsiteX25" fmla="*/ 1148217 w 1248939"/>
              <a:gd name="connsiteY25" fmla="*/ 253871 h 608677"/>
              <a:gd name="connsiteX26" fmla="*/ 964862 w 1248939"/>
              <a:gd name="connsiteY26" fmla="*/ 301496 h 608677"/>
              <a:gd name="connsiteX27" fmla="*/ 776742 w 1248939"/>
              <a:gd name="connsiteY27" fmla="*/ 358646 h 608677"/>
              <a:gd name="connsiteX0" fmla="*/ 548143 w 1248939"/>
              <a:gd name="connsiteY0" fmla="*/ 607263 h 607263"/>
              <a:gd name="connsiteX1" fmla="*/ 460036 w 1248939"/>
              <a:gd name="connsiteY1" fmla="*/ 592975 h 607263"/>
              <a:gd name="connsiteX2" fmla="*/ 307635 w 1248939"/>
              <a:gd name="connsiteY2" fmla="*/ 552495 h 607263"/>
              <a:gd name="connsiteX3" fmla="*/ 17124 w 1248939"/>
              <a:gd name="connsiteY3" fmla="*/ 512013 h 607263"/>
              <a:gd name="connsiteX4" fmla="*/ 169524 w 1248939"/>
              <a:gd name="connsiteY4" fmla="*/ 433432 h 607263"/>
              <a:gd name="connsiteX5" fmla="*/ 467179 w 1248939"/>
              <a:gd name="connsiteY5" fmla="*/ 333420 h 607263"/>
              <a:gd name="connsiteX6" fmla="*/ 631486 w 1248939"/>
              <a:gd name="connsiteY6" fmla="*/ 290558 h 607263"/>
              <a:gd name="connsiteX7" fmla="*/ 810080 w 1248939"/>
              <a:gd name="connsiteY7" fmla="*/ 250075 h 607263"/>
              <a:gd name="connsiteX8" fmla="*/ 957716 w 1248939"/>
              <a:gd name="connsiteY8" fmla="*/ 207214 h 607263"/>
              <a:gd name="connsiteX9" fmla="*/ 1036298 w 1248939"/>
              <a:gd name="connsiteY9" fmla="*/ 188164 h 607263"/>
              <a:gd name="connsiteX10" fmla="*/ 952955 w 1248939"/>
              <a:gd name="connsiteY10" fmla="*/ 147681 h 607263"/>
              <a:gd name="connsiteX11" fmla="*/ 1112498 w 1248939"/>
              <a:gd name="connsiteY11" fmla="*/ 166732 h 607263"/>
              <a:gd name="connsiteX12" fmla="*/ 1107736 w 1248939"/>
              <a:gd name="connsiteY12" fmla="*/ 138157 h 607263"/>
              <a:gd name="connsiteX13" fmla="*/ 1079161 w 1248939"/>
              <a:gd name="connsiteY13" fmla="*/ 116726 h 607263"/>
              <a:gd name="connsiteX14" fmla="*/ 1050587 w 1248939"/>
              <a:gd name="connsiteY14" fmla="*/ 88150 h 607263"/>
              <a:gd name="connsiteX15" fmla="*/ 1062491 w 1248939"/>
              <a:gd name="connsiteY15" fmla="*/ 23856 h 607263"/>
              <a:gd name="connsiteX16" fmla="*/ 1102973 w 1248939"/>
              <a:gd name="connsiteY16" fmla="*/ 44 h 607263"/>
              <a:gd name="connsiteX17" fmla="*/ 1129168 w 1248939"/>
              <a:gd name="connsiteY17" fmla="*/ 19094 h 607263"/>
              <a:gd name="connsiteX18" fmla="*/ 1160123 w 1248939"/>
              <a:gd name="connsiteY18" fmla="*/ 57194 h 607263"/>
              <a:gd name="connsiteX19" fmla="*/ 1205367 w 1248939"/>
              <a:gd name="connsiteY19" fmla="*/ 85769 h 607263"/>
              <a:gd name="connsiteX20" fmla="*/ 1233942 w 1248939"/>
              <a:gd name="connsiteY20" fmla="*/ 104819 h 607263"/>
              <a:gd name="connsiteX21" fmla="*/ 1248230 w 1248939"/>
              <a:gd name="connsiteY21" fmla="*/ 131013 h 607263"/>
              <a:gd name="connsiteX22" fmla="*/ 1214892 w 1248939"/>
              <a:gd name="connsiteY22" fmla="*/ 140538 h 607263"/>
              <a:gd name="connsiteX23" fmla="*/ 1181555 w 1248939"/>
              <a:gd name="connsiteY23" fmla="*/ 173877 h 607263"/>
              <a:gd name="connsiteX24" fmla="*/ 1162504 w 1248939"/>
              <a:gd name="connsiteY24" fmla="*/ 207213 h 607263"/>
              <a:gd name="connsiteX25" fmla="*/ 1148217 w 1248939"/>
              <a:gd name="connsiteY25" fmla="*/ 252457 h 607263"/>
              <a:gd name="connsiteX26" fmla="*/ 964862 w 1248939"/>
              <a:gd name="connsiteY26" fmla="*/ 300082 h 607263"/>
              <a:gd name="connsiteX27" fmla="*/ 776742 w 1248939"/>
              <a:gd name="connsiteY27" fmla="*/ 357232 h 607263"/>
              <a:gd name="connsiteX0" fmla="*/ 548143 w 1248939"/>
              <a:gd name="connsiteY0" fmla="*/ 607263 h 607263"/>
              <a:gd name="connsiteX1" fmla="*/ 460036 w 1248939"/>
              <a:gd name="connsiteY1" fmla="*/ 592975 h 607263"/>
              <a:gd name="connsiteX2" fmla="*/ 307635 w 1248939"/>
              <a:gd name="connsiteY2" fmla="*/ 552495 h 607263"/>
              <a:gd name="connsiteX3" fmla="*/ 17124 w 1248939"/>
              <a:gd name="connsiteY3" fmla="*/ 512013 h 607263"/>
              <a:gd name="connsiteX4" fmla="*/ 169524 w 1248939"/>
              <a:gd name="connsiteY4" fmla="*/ 433432 h 607263"/>
              <a:gd name="connsiteX5" fmla="*/ 467179 w 1248939"/>
              <a:gd name="connsiteY5" fmla="*/ 333420 h 607263"/>
              <a:gd name="connsiteX6" fmla="*/ 631486 w 1248939"/>
              <a:gd name="connsiteY6" fmla="*/ 290558 h 607263"/>
              <a:gd name="connsiteX7" fmla="*/ 810080 w 1248939"/>
              <a:gd name="connsiteY7" fmla="*/ 250075 h 607263"/>
              <a:gd name="connsiteX8" fmla="*/ 957716 w 1248939"/>
              <a:gd name="connsiteY8" fmla="*/ 207214 h 607263"/>
              <a:gd name="connsiteX9" fmla="*/ 1036298 w 1248939"/>
              <a:gd name="connsiteY9" fmla="*/ 188164 h 607263"/>
              <a:gd name="connsiteX10" fmla="*/ 952955 w 1248939"/>
              <a:gd name="connsiteY10" fmla="*/ 147681 h 607263"/>
              <a:gd name="connsiteX11" fmla="*/ 1112498 w 1248939"/>
              <a:gd name="connsiteY11" fmla="*/ 166732 h 607263"/>
              <a:gd name="connsiteX12" fmla="*/ 1107736 w 1248939"/>
              <a:gd name="connsiteY12" fmla="*/ 138157 h 607263"/>
              <a:gd name="connsiteX13" fmla="*/ 1079161 w 1248939"/>
              <a:gd name="connsiteY13" fmla="*/ 116726 h 607263"/>
              <a:gd name="connsiteX14" fmla="*/ 1093450 w 1248939"/>
              <a:gd name="connsiteY14" fmla="*/ 66719 h 607263"/>
              <a:gd name="connsiteX15" fmla="*/ 1062491 w 1248939"/>
              <a:gd name="connsiteY15" fmla="*/ 23856 h 607263"/>
              <a:gd name="connsiteX16" fmla="*/ 1102973 w 1248939"/>
              <a:gd name="connsiteY16" fmla="*/ 44 h 607263"/>
              <a:gd name="connsiteX17" fmla="*/ 1129168 w 1248939"/>
              <a:gd name="connsiteY17" fmla="*/ 19094 h 607263"/>
              <a:gd name="connsiteX18" fmla="*/ 1160123 w 1248939"/>
              <a:gd name="connsiteY18" fmla="*/ 57194 h 607263"/>
              <a:gd name="connsiteX19" fmla="*/ 1205367 w 1248939"/>
              <a:gd name="connsiteY19" fmla="*/ 85769 h 607263"/>
              <a:gd name="connsiteX20" fmla="*/ 1233942 w 1248939"/>
              <a:gd name="connsiteY20" fmla="*/ 104819 h 607263"/>
              <a:gd name="connsiteX21" fmla="*/ 1248230 w 1248939"/>
              <a:gd name="connsiteY21" fmla="*/ 131013 h 607263"/>
              <a:gd name="connsiteX22" fmla="*/ 1214892 w 1248939"/>
              <a:gd name="connsiteY22" fmla="*/ 140538 h 607263"/>
              <a:gd name="connsiteX23" fmla="*/ 1181555 w 1248939"/>
              <a:gd name="connsiteY23" fmla="*/ 173877 h 607263"/>
              <a:gd name="connsiteX24" fmla="*/ 1162504 w 1248939"/>
              <a:gd name="connsiteY24" fmla="*/ 207213 h 607263"/>
              <a:gd name="connsiteX25" fmla="*/ 1148217 w 1248939"/>
              <a:gd name="connsiteY25" fmla="*/ 252457 h 607263"/>
              <a:gd name="connsiteX26" fmla="*/ 964862 w 1248939"/>
              <a:gd name="connsiteY26" fmla="*/ 300082 h 607263"/>
              <a:gd name="connsiteX27" fmla="*/ 776742 w 1248939"/>
              <a:gd name="connsiteY27" fmla="*/ 357232 h 607263"/>
              <a:gd name="connsiteX0" fmla="*/ 548143 w 1248939"/>
              <a:gd name="connsiteY0" fmla="*/ 607371 h 607371"/>
              <a:gd name="connsiteX1" fmla="*/ 460036 w 1248939"/>
              <a:gd name="connsiteY1" fmla="*/ 593083 h 607371"/>
              <a:gd name="connsiteX2" fmla="*/ 307635 w 1248939"/>
              <a:gd name="connsiteY2" fmla="*/ 552603 h 607371"/>
              <a:gd name="connsiteX3" fmla="*/ 17124 w 1248939"/>
              <a:gd name="connsiteY3" fmla="*/ 512121 h 607371"/>
              <a:gd name="connsiteX4" fmla="*/ 169524 w 1248939"/>
              <a:gd name="connsiteY4" fmla="*/ 433540 h 607371"/>
              <a:gd name="connsiteX5" fmla="*/ 467179 w 1248939"/>
              <a:gd name="connsiteY5" fmla="*/ 333528 h 607371"/>
              <a:gd name="connsiteX6" fmla="*/ 631486 w 1248939"/>
              <a:gd name="connsiteY6" fmla="*/ 290666 h 607371"/>
              <a:gd name="connsiteX7" fmla="*/ 810080 w 1248939"/>
              <a:gd name="connsiteY7" fmla="*/ 250183 h 607371"/>
              <a:gd name="connsiteX8" fmla="*/ 957716 w 1248939"/>
              <a:gd name="connsiteY8" fmla="*/ 207322 h 607371"/>
              <a:gd name="connsiteX9" fmla="*/ 1036298 w 1248939"/>
              <a:gd name="connsiteY9" fmla="*/ 188272 h 607371"/>
              <a:gd name="connsiteX10" fmla="*/ 952955 w 1248939"/>
              <a:gd name="connsiteY10" fmla="*/ 147789 h 607371"/>
              <a:gd name="connsiteX11" fmla="*/ 1112498 w 1248939"/>
              <a:gd name="connsiteY11" fmla="*/ 166840 h 607371"/>
              <a:gd name="connsiteX12" fmla="*/ 1107736 w 1248939"/>
              <a:gd name="connsiteY12" fmla="*/ 138265 h 607371"/>
              <a:gd name="connsiteX13" fmla="*/ 1079161 w 1248939"/>
              <a:gd name="connsiteY13" fmla="*/ 116834 h 607371"/>
              <a:gd name="connsiteX14" fmla="*/ 1093450 w 1248939"/>
              <a:gd name="connsiteY14" fmla="*/ 66827 h 607371"/>
              <a:gd name="connsiteX15" fmla="*/ 1081541 w 1248939"/>
              <a:gd name="connsiteY15" fmla="*/ 28726 h 607371"/>
              <a:gd name="connsiteX16" fmla="*/ 1102973 w 1248939"/>
              <a:gd name="connsiteY16" fmla="*/ 152 h 607371"/>
              <a:gd name="connsiteX17" fmla="*/ 1129168 w 1248939"/>
              <a:gd name="connsiteY17" fmla="*/ 19202 h 607371"/>
              <a:gd name="connsiteX18" fmla="*/ 1160123 w 1248939"/>
              <a:gd name="connsiteY18" fmla="*/ 57302 h 607371"/>
              <a:gd name="connsiteX19" fmla="*/ 1205367 w 1248939"/>
              <a:gd name="connsiteY19" fmla="*/ 85877 h 607371"/>
              <a:gd name="connsiteX20" fmla="*/ 1233942 w 1248939"/>
              <a:gd name="connsiteY20" fmla="*/ 104927 h 607371"/>
              <a:gd name="connsiteX21" fmla="*/ 1248230 w 1248939"/>
              <a:gd name="connsiteY21" fmla="*/ 131121 h 607371"/>
              <a:gd name="connsiteX22" fmla="*/ 1214892 w 1248939"/>
              <a:gd name="connsiteY22" fmla="*/ 140646 h 607371"/>
              <a:gd name="connsiteX23" fmla="*/ 1181555 w 1248939"/>
              <a:gd name="connsiteY23" fmla="*/ 173985 h 607371"/>
              <a:gd name="connsiteX24" fmla="*/ 1162504 w 1248939"/>
              <a:gd name="connsiteY24" fmla="*/ 207321 h 607371"/>
              <a:gd name="connsiteX25" fmla="*/ 1148217 w 1248939"/>
              <a:gd name="connsiteY25" fmla="*/ 252565 h 607371"/>
              <a:gd name="connsiteX26" fmla="*/ 964862 w 1248939"/>
              <a:gd name="connsiteY26" fmla="*/ 300190 h 607371"/>
              <a:gd name="connsiteX27" fmla="*/ 776742 w 1248939"/>
              <a:gd name="connsiteY27" fmla="*/ 357340 h 607371"/>
              <a:gd name="connsiteX0" fmla="*/ 548143 w 1248939"/>
              <a:gd name="connsiteY0" fmla="*/ 598091 h 598091"/>
              <a:gd name="connsiteX1" fmla="*/ 460036 w 1248939"/>
              <a:gd name="connsiteY1" fmla="*/ 583803 h 598091"/>
              <a:gd name="connsiteX2" fmla="*/ 307635 w 1248939"/>
              <a:gd name="connsiteY2" fmla="*/ 543323 h 598091"/>
              <a:gd name="connsiteX3" fmla="*/ 17124 w 1248939"/>
              <a:gd name="connsiteY3" fmla="*/ 502841 h 598091"/>
              <a:gd name="connsiteX4" fmla="*/ 169524 w 1248939"/>
              <a:gd name="connsiteY4" fmla="*/ 424260 h 598091"/>
              <a:gd name="connsiteX5" fmla="*/ 467179 w 1248939"/>
              <a:gd name="connsiteY5" fmla="*/ 324248 h 598091"/>
              <a:gd name="connsiteX6" fmla="*/ 631486 w 1248939"/>
              <a:gd name="connsiteY6" fmla="*/ 281386 h 598091"/>
              <a:gd name="connsiteX7" fmla="*/ 810080 w 1248939"/>
              <a:gd name="connsiteY7" fmla="*/ 240903 h 598091"/>
              <a:gd name="connsiteX8" fmla="*/ 957716 w 1248939"/>
              <a:gd name="connsiteY8" fmla="*/ 198042 h 598091"/>
              <a:gd name="connsiteX9" fmla="*/ 1036298 w 1248939"/>
              <a:gd name="connsiteY9" fmla="*/ 178992 h 598091"/>
              <a:gd name="connsiteX10" fmla="*/ 952955 w 1248939"/>
              <a:gd name="connsiteY10" fmla="*/ 138509 h 598091"/>
              <a:gd name="connsiteX11" fmla="*/ 1112498 w 1248939"/>
              <a:gd name="connsiteY11" fmla="*/ 157560 h 598091"/>
              <a:gd name="connsiteX12" fmla="*/ 1107736 w 1248939"/>
              <a:gd name="connsiteY12" fmla="*/ 128985 h 598091"/>
              <a:gd name="connsiteX13" fmla="*/ 1079161 w 1248939"/>
              <a:gd name="connsiteY13" fmla="*/ 107554 h 598091"/>
              <a:gd name="connsiteX14" fmla="*/ 1093450 w 1248939"/>
              <a:gd name="connsiteY14" fmla="*/ 57547 h 598091"/>
              <a:gd name="connsiteX15" fmla="*/ 1081541 w 1248939"/>
              <a:gd name="connsiteY15" fmla="*/ 19446 h 598091"/>
              <a:gd name="connsiteX16" fmla="*/ 1105355 w 1248939"/>
              <a:gd name="connsiteY16" fmla="*/ 397 h 598091"/>
              <a:gd name="connsiteX17" fmla="*/ 1129168 w 1248939"/>
              <a:gd name="connsiteY17" fmla="*/ 9922 h 598091"/>
              <a:gd name="connsiteX18" fmla="*/ 1160123 w 1248939"/>
              <a:gd name="connsiteY18" fmla="*/ 48022 h 598091"/>
              <a:gd name="connsiteX19" fmla="*/ 1205367 w 1248939"/>
              <a:gd name="connsiteY19" fmla="*/ 76597 h 598091"/>
              <a:gd name="connsiteX20" fmla="*/ 1233942 w 1248939"/>
              <a:gd name="connsiteY20" fmla="*/ 95647 h 598091"/>
              <a:gd name="connsiteX21" fmla="*/ 1248230 w 1248939"/>
              <a:gd name="connsiteY21" fmla="*/ 121841 h 598091"/>
              <a:gd name="connsiteX22" fmla="*/ 1214892 w 1248939"/>
              <a:gd name="connsiteY22" fmla="*/ 131366 h 598091"/>
              <a:gd name="connsiteX23" fmla="*/ 1181555 w 1248939"/>
              <a:gd name="connsiteY23" fmla="*/ 164705 h 598091"/>
              <a:gd name="connsiteX24" fmla="*/ 1162504 w 1248939"/>
              <a:gd name="connsiteY24" fmla="*/ 198041 h 598091"/>
              <a:gd name="connsiteX25" fmla="*/ 1148217 w 1248939"/>
              <a:gd name="connsiteY25" fmla="*/ 243285 h 598091"/>
              <a:gd name="connsiteX26" fmla="*/ 964862 w 1248939"/>
              <a:gd name="connsiteY26" fmla="*/ 290910 h 598091"/>
              <a:gd name="connsiteX27" fmla="*/ 776742 w 1248939"/>
              <a:gd name="connsiteY27" fmla="*/ 348060 h 598091"/>
              <a:gd name="connsiteX0" fmla="*/ 548143 w 1248939"/>
              <a:gd name="connsiteY0" fmla="*/ 598091 h 598091"/>
              <a:gd name="connsiteX1" fmla="*/ 460036 w 1248939"/>
              <a:gd name="connsiteY1" fmla="*/ 583803 h 598091"/>
              <a:gd name="connsiteX2" fmla="*/ 307635 w 1248939"/>
              <a:gd name="connsiteY2" fmla="*/ 543323 h 598091"/>
              <a:gd name="connsiteX3" fmla="*/ 17124 w 1248939"/>
              <a:gd name="connsiteY3" fmla="*/ 502841 h 598091"/>
              <a:gd name="connsiteX4" fmla="*/ 169524 w 1248939"/>
              <a:gd name="connsiteY4" fmla="*/ 424260 h 598091"/>
              <a:gd name="connsiteX5" fmla="*/ 467179 w 1248939"/>
              <a:gd name="connsiteY5" fmla="*/ 324248 h 598091"/>
              <a:gd name="connsiteX6" fmla="*/ 631486 w 1248939"/>
              <a:gd name="connsiteY6" fmla="*/ 281386 h 598091"/>
              <a:gd name="connsiteX7" fmla="*/ 810080 w 1248939"/>
              <a:gd name="connsiteY7" fmla="*/ 240903 h 598091"/>
              <a:gd name="connsiteX8" fmla="*/ 957716 w 1248939"/>
              <a:gd name="connsiteY8" fmla="*/ 198042 h 598091"/>
              <a:gd name="connsiteX9" fmla="*/ 1036298 w 1248939"/>
              <a:gd name="connsiteY9" fmla="*/ 178992 h 598091"/>
              <a:gd name="connsiteX10" fmla="*/ 952955 w 1248939"/>
              <a:gd name="connsiteY10" fmla="*/ 138509 h 598091"/>
              <a:gd name="connsiteX11" fmla="*/ 1112498 w 1248939"/>
              <a:gd name="connsiteY11" fmla="*/ 157560 h 598091"/>
              <a:gd name="connsiteX12" fmla="*/ 1107736 w 1248939"/>
              <a:gd name="connsiteY12" fmla="*/ 128985 h 598091"/>
              <a:gd name="connsiteX13" fmla="*/ 1079161 w 1248939"/>
              <a:gd name="connsiteY13" fmla="*/ 107554 h 598091"/>
              <a:gd name="connsiteX14" fmla="*/ 1093450 w 1248939"/>
              <a:gd name="connsiteY14" fmla="*/ 57547 h 598091"/>
              <a:gd name="connsiteX15" fmla="*/ 1081541 w 1248939"/>
              <a:gd name="connsiteY15" fmla="*/ 19446 h 598091"/>
              <a:gd name="connsiteX16" fmla="*/ 1105355 w 1248939"/>
              <a:gd name="connsiteY16" fmla="*/ 397 h 598091"/>
              <a:gd name="connsiteX17" fmla="*/ 1129168 w 1248939"/>
              <a:gd name="connsiteY17" fmla="*/ 9922 h 598091"/>
              <a:gd name="connsiteX18" fmla="*/ 1160123 w 1248939"/>
              <a:gd name="connsiteY18" fmla="*/ 48022 h 598091"/>
              <a:gd name="connsiteX19" fmla="*/ 1205367 w 1248939"/>
              <a:gd name="connsiteY19" fmla="*/ 76597 h 598091"/>
              <a:gd name="connsiteX20" fmla="*/ 1233942 w 1248939"/>
              <a:gd name="connsiteY20" fmla="*/ 95647 h 598091"/>
              <a:gd name="connsiteX21" fmla="*/ 1248230 w 1248939"/>
              <a:gd name="connsiteY21" fmla="*/ 121841 h 598091"/>
              <a:gd name="connsiteX22" fmla="*/ 1214892 w 1248939"/>
              <a:gd name="connsiteY22" fmla="*/ 131366 h 598091"/>
              <a:gd name="connsiteX23" fmla="*/ 1181555 w 1248939"/>
              <a:gd name="connsiteY23" fmla="*/ 164705 h 598091"/>
              <a:gd name="connsiteX24" fmla="*/ 1162504 w 1248939"/>
              <a:gd name="connsiteY24" fmla="*/ 198041 h 598091"/>
              <a:gd name="connsiteX25" fmla="*/ 1148217 w 1248939"/>
              <a:gd name="connsiteY25" fmla="*/ 243285 h 598091"/>
              <a:gd name="connsiteX26" fmla="*/ 964862 w 1248939"/>
              <a:gd name="connsiteY26" fmla="*/ 290910 h 598091"/>
              <a:gd name="connsiteX27" fmla="*/ 776742 w 1248939"/>
              <a:gd name="connsiteY27" fmla="*/ 348060 h 598091"/>
              <a:gd name="connsiteX0" fmla="*/ 548143 w 1248939"/>
              <a:gd name="connsiteY0" fmla="*/ 598091 h 598091"/>
              <a:gd name="connsiteX1" fmla="*/ 460036 w 1248939"/>
              <a:gd name="connsiteY1" fmla="*/ 583803 h 598091"/>
              <a:gd name="connsiteX2" fmla="*/ 307635 w 1248939"/>
              <a:gd name="connsiteY2" fmla="*/ 543323 h 598091"/>
              <a:gd name="connsiteX3" fmla="*/ 17124 w 1248939"/>
              <a:gd name="connsiteY3" fmla="*/ 502841 h 598091"/>
              <a:gd name="connsiteX4" fmla="*/ 169524 w 1248939"/>
              <a:gd name="connsiteY4" fmla="*/ 424260 h 598091"/>
              <a:gd name="connsiteX5" fmla="*/ 467179 w 1248939"/>
              <a:gd name="connsiteY5" fmla="*/ 324248 h 598091"/>
              <a:gd name="connsiteX6" fmla="*/ 631486 w 1248939"/>
              <a:gd name="connsiteY6" fmla="*/ 281386 h 598091"/>
              <a:gd name="connsiteX7" fmla="*/ 810080 w 1248939"/>
              <a:gd name="connsiteY7" fmla="*/ 240903 h 598091"/>
              <a:gd name="connsiteX8" fmla="*/ 957716 w 1248939"/>
              <a:gd name="connsiteY8" fmla="*/ 198042 h 598091"/>
              <a:gd name="connsiteX9" fmla="*/ 1036298 w 1248939"/>
              <a:gd name="connsiteY9" fmla="*/ 178992 h 598091"/>
              <a:gd name="connsiteX10" fmla="*/ 952955 w 1248939"/>
              <a:gd name="connsiteY10" fmla="*/ 138509 h 598091"/>
              <a:gd name="connsiteX11" fmla="*/ 1112498 w 1248939"/>
              <a:gd name="connsiteY11" fmla="*/ 157560 h 598091"/>
              <a:gd name="connsiteX12" fmla="*/ 1107736 w 1248939"/>
              <a:gd name="connsiteY12" fmla="*/ 128985 h 598091"/>
              <a:gd name="connsiteX13" fmla="*/ 1079161 w 1248939"/>
              <a:gd name="connsiteY13" fmla="*/ 107554 h 598091"/>
              <a:gd name="connsiteX14" fmla="*/ 1093450 w 1248939"/>
              <a:gd name="connsiteY14" fmla="*/ 57547 h 598091"/>
              <a:gd name="connsiteX15" fmla="*/ 1081541 w 1248939"/>
              <a:gd name="connsiteY15" fmla="*/ 19446 h 598091"/>
              <a:gd name="connsiteX16" fmla="*/ 1105355 w 1248939"/>
              <a:gd name="connsiteY16" fmla="*/ 397 h 598091"/>
              <a:gd name="connsiteX17" fmla="*/ 1129168 w 1248939"/>
              <a:gd name="connsiteY17" fmla="*/ 9922 h 598091"/>
              <a:gd name="connsiteX18" fmla="*/ 1160123 w 1248939"/>
              <a:gd name="connsiteY18" fmla="*/ 48022 h 598091"/>
              <a:gd name="connsiteX19" fmla="*/ 1205367 w 1248939"/>
              <a:gd name="connsiteY19" fmla="*/ 76597 h 598091"/>
              <a:gd name="connsiteX20" fmla="*/ 1233942 w 1248939"/>
              <a:gd name="connsiteY20" fmla="*/ 95647 h 598091"/>
              <a:gd name="connsiteX21" fmla="*/ 1248230 w 1248939"/>
              <a:gd name="connsiteY21" fmla="*/ 121841 h 598091"/>
              <a:gd name="connsiteX22" fmla="*/ 1186317 w 1248939"/>
              <a:gd name="connsiteY22" fmla="*/ 119460 h 598091"/>
              <a:gd name="connsiteX23" fmla="*/ 1181555 w 1248939"/>
              <a:gd name="connsiteY23" fmla="*/ 164705 h 598091"/>
              <a:gd name="connsiteX24" fmla="*/ 1162504 w 1248939"/>
              <a:gd name="connsiteY24" fmla="*/ 198041 h 598091"/>
              <a:gd name="connsiteX25" fmla="*/ 1148217 w 1248939"/>
              <a:gd name="connsiteY25" fmla="*/ 243285 h 598091"/>
              <a:gd name="connsiteX26" fmla="*/ 964862 w 1248939"/>
              <a:gd name="connsiteY26" fmla="*/ 290910 h 598091"/>
              <a:gd name="connsiteX27" fmla="*/ 776742 w 1248939"/>
              <a:gd name="connsiteY27" fmla="*/ 348060 h 598091"/>
              <a:gd name="connsiteX0" fmla="*/ 548143 w 1248939"/>
              <a:gd name="connsiteY0" fmla="*/ 598091 h 598091"/>
              <a:gd name="connsiteX1" fmla="*/ 460036 w 1248939"/>
              <a:gd name="connsiteY1" fmla="*/ 583803 h 598091"/>
              <a:gd name="connsiteX2" fmla="*/ 307635 w 1248939"/>
              <a:gd name="connsiteY2" fmla="*/ 543323 h 598091"/>
              <a:gd name="connsiteX3" fmla="*/ 17124 w 1248939"/>
              <a:gd name="connsiteY3" fmla="*/ 502841 h 598091"/>
              <a:gd name="connsiteX4" fmla="*/ 169524 w 1248939"/>
              <a:gd name="connsiteY4" fmla="*/ 424260 h 598091"/>
              <a:gd name="connsiteX5" fmla="*/ 467179 w 1248939"/>
              <a:gd name="connsiteY5" fmla="*/ 324248 h 598091"/>
              <a:gd name="connsiteX6" fmla="*/ 631486 w 1248939"/>
              <a:gd name="connsiteY6" fmla="*/ 281386 h 598091"/>
              <a:gd name="connsiteX7" fmla="*/ 810080 w 1248939"/>
              <a:gd name="connsiteY7" fmla="*/ 240903 h 598091"/>
              <a:gd name="connsiteX8" fmla="*/ 957716 w 1248939"/>
              <a:gd name="connsiteY8" fmla="*/ 198042 h 598091"/>
              <a:gd name="connsiteX9" fmla="*/ 1036298 w 1248939"/>
              <a:gd name="connsiteY9" fmla="*/ 178992 h 598091"/>
              <a:gd name="connsiteX10" fmla="*/ 952955 w 1248939"/>
              <a:gd name="connsiteY10" fmla="*/ 138509 h 598091"/>
              <a:gd name="connsiteX11" fmla="*/ 1112498 w 1248939"/>
              <a:gd name="connsiteY11" fmla="*/ 157560 h 598091"/>
              <a:gd name="connsiteX12" fmla="*/ 1107736 w 1248939"/>
              <a:gd name="connsiteY12" fmla="*/ 128985 h 598091"/>
              <a:gd name="connsiteX13" fmla="*/ 1079161 w 1248939"/>
              <a:gd name="connsiteY13" fmla="*/ 107554 h 598091"/>
              <a:gd name="connsiteX14" fmla="*/ 1093450 w 1248939"/>
              <a:gd name="connsiteY14" fmla="*/ 57547 h 598091"/>
              <a:gd name="connsiteX15" fmla="*/ 1081541 w 1248939"/>
              <a:gd name="connsiteY15" fmla="*/ 19446 h 598091"/>
              <a:gd name="connsiteX16" fmla="*/ 1105355 w 1248939"/>
              <a:gd name="connsiteY16" fmla="*/ 397 h 598091"/>
              <a:gd name="connsiteX17" fmla="*/ 1129168 w 1248939"/>
              <a:gd name="connsiteY17" fmla="*/ 9922 h 598091"/>
              <a:gd name="connsiteX18" fmla="*/ 1160123 w 1248939"/>
              <a:gd name="connsiteY18" fmla="*/ 48022 h 598091"/>
              <a:gd name="connsiteX19" fmla="*/ 1205367 w 1248939"/>
              <a:gd name="connsiteY19" fmla="*/ 76597 h 598091"/>
              <a:gd name="connsiteX20" fmla="*/ 1233942 w 1248939"/>
              <a:gd name="connsiteY20" fmla="*/ 95647 h 598091"/>
              <a:gd name="connsiteX21" fmla="*/ 1248230 w 1248939"/>
              <a:gd name="connsiteY21" fmla="*/ 121841 h 598091"/>
              <a:gd name="connsiteX22" fmla="*/ 1186317 w 1248939"/>
              <a:gd name="connsiteY22" fmla="*/ 119460 h 598091"/>
              <a:gd name="connsiteX23" fmla="*/ 1181555 w 1248939"/>
              <a:gd name="connsiteY23" fmla="*/ 164705 h 598091"/>
              <a:gd name="connsiteX24" fmla="*/ 1162504 w 1248939"/>
              <a:gd name="connsiteY24" fmla="*/ 198041 h 598091"/>
              <a:gd name="connsiteX25" fmla="*/ 1148217 w 1248939"/>
              <a:gd name="connsiteY25" fmla="*/ 243285 h 598091"/>
              <a:gd name="connsiteX26" fmla="*/ 964862 w 1248939"/>
              <a:gd name="connsiteY26" fmla="*/ 290910 h 598091"/>
              <a:gd name="connsiteX27" fmla="*/ 776742 w 1248939"/>
              <a:gd name="connsiteY27" fmla="*/ 348060 h 598091"/>
              <a:gd name="connsiteX0" fmla="*/ 548143 w 1248939"/>
              <a:gd name="connsiteY0" fmla="*/ 599008 h 599008"/>
              <a:gd name="connsiteX1" fmla="*/ 460036 w 1248939"/>
              <a:gd name="connsiteY1" fmla="*/ 584720 h 599008"/>
              <a:gd name="connsiteX2" fmla="*/ 307635 w 1248939"/>
              <a:gd name="connsiteY2" fmla="*/ 544240 h 599008"/>
              <a:gd name="connsiteX3" fmla="*/ 17124 w 1248939"/>
              <a:gd name="connsiteY3" fmla="*/ 503758 h 599008"/>
              <a:gd name="connsiteX4" fmla="*/ 169524 w 1248939"/>
              <a:gd name="connsiteY4" fmla="*/ 425177 h 599008"/>
              <a:gd name="connsiteX5" fmla="*/ 467179 w 1248939"/>
              <a:gd name="connsiteY5" fmla="*/ 325165 h 599008"/>
              <a:gd name="connsiteX6" fmla="*/ 631486 w 1248939"/>
              <a:gd name="connsiteY6" fmla="*/ 282303 h 599008"/>
              <a:gd name="connsiteX7" fmla="*/ 810080 w 1248939"/>
              <a:gd name="connsiteY7" fmla="*/ 241820 h 599008"/>
              <a:gd name="connsiteX8" fmla="*/ 957716 w 1248939"/>
              <a:gd name="connsiteY8" fmla="*/ 198959 h 599008"/>
              <a:gd name="connsiteX9" fmla="*/ 1036298 w 1248939"/>
              <a:gd name="connsiteY9" fmla="*/ 179909 h 599008"/>
              <a:gd name="connsiteX10" fmla="*/ 952955 w 1248939"/>
              <a:gd name="connsiteY10" fmla="*/ 139426 h 599008"/>
              <a:gd name="connsiteX11" fmla="*/ 1112498 w 1248939"/>
              <a:gd name="connsiteY11" fmla="*/ 158477 h 599008"/>
              <a:gd name="connsiteX12" fmla="*/ 1107736 w 1248939"/>
              <a:gd name="connsiteY12" fmla="*/ 129902 h 599008"/>
              <a:gd name="connsiteX13" fmla="*/ 1079161 w 1248939"/>
              <a:gd name="connsiteY13" fmla="*/ 108471 h 599008"/>
              <a:gd name="connsiteX14" fmla="*/ 1093450 w 1248939"/>
              <a:gd name="connsiteY14" fmla="*/ 58464 h 599008"/>
              <a:gd name="connsiteX15" fmla="*/ 1091066 w 1248939"/>
              <a:gd name="connsiteY15" fmla="*/ 34651 h 599008"/>
              <a:gd name="connsiteX16" fmla="*/ 1105355 w 1248939"/>
              <a:gd name="connsiteY16" fmla="*/ 1314 h 599008"/>
              <a:gd name="connsiteX17" fmla="*/ 1129168 w 1248939"/>
              <a:gd name="connsiteY17" fmla="*/ 10839 h 599008"/>
              <a:gd name="connsiteX18" fmla="*/ 1160123 w 1248939"/>
              <a:gd name="connsiteY18" fmla="*/ 48939 h 599008"/>
              <a:gd name="connsiteX19" fmla="*/ 1205367 w 1248939"/>
              <a:gd name="connsiteY19" fmla="*/ 77514 h 599008"/>
              <a:gd name="connsiteX20" fmla="*/ 1233942 w 1248939"/>
              <a:gd name="connsiteY20" fmla="*/ 96564 h 599008"/>
              <a:gd name="connsiteX21" fmla="*/ 1248230 w 1248939"/>
              <a:gd name="connsiteY21" fmla="*/ 122758 h 599008"/>
              <a:gd name="connsiteX22" fmla="*/ 1186317 w 1248939"/>
              <a:gd name="connsiteY22" fmla="*/ 120377 h 599008"/>
              <a:gd name="connsiteX23" fmla="*/ 1181555 w 1248939"/>
              <a:gd name="connsiteY23" fmla="*/ 165622 h 599008"/>
              <a:gd name="connsiteX24" fmla="*/ 1162504 w 1248939"/>
              <a:gd name="connsiteY24" fmla="*/ 198958 h 599008"/>
              <a:gd name="connsiteX25" fmla="*/ 1148217 w 1248939"/>
              <a:gd name="connsiteY25" fmla="*/ 244202 h 599008"/>
              <a:gd name="connsiteX26" fmla="*/ 964862 w 1248939"/>
              <a:gd name="connsiteY26" fmla="*/ 291827 h 599008"/>
              <a:gd name="connsiteX27" fmla="*/ 776742 w 1248939"/>
              <a:gd name="connsiteY27" fmla="*/ 348977 h 599008"/>
              <a:gd name="connsiteX0" fmla="*/ 548143 w 1248939"/>
              <a:gd name="connsiteY0" fmla="*/ 598689 h 598689"/>
              <a:gd name="connsiteX1" fmla="*/ 460036 w 1248939"/>
              <a:gd name="connsiteY1" fmla="*/ 584401 h 598689"/>
              <a:gd name="connsiteX2" fmla="*/ 307635 w 1248939"/>
              <a:gd name="connsiteY2" fmla="*/ 543921 h 598689"/>
              <a:gd name="connsiteX3" fmla="*/ 17124 w 1248939"/>
              <a:gd name="connsiteY3" fmla="*/ 503439 h 598689"/>
              <a:gd name="connsiteX4" fmla="*/ 169524 w 1248939"/>
              <a:gd name="connsiteY4" fmla="*/ 424858 h 598689"/>
              <a:gd name="connsiteX5" fmla="*/ 467179 w 1248939"/>
              <a:gd name="connsiteY5" fmla="*/ 324846 h 598689"/>
              <a:gd name="connsiteX6" fmla="*/ 631486 w 1248939"/>
              <a:gd name="connsiteY6" fmla="*/ 281984 h 598689"/>
              <a:gd name="connsiteX7" fmla="*/ 810080 w 1248939"/>
              <a:gd name="connsiteY7" fmla="*/ 241501 h 598689"/>
              <a:gd name="connsiteX8" fmla="*/ 957716 w 1248939"/>
              <a:gd name="connsiteY8" fmla="*/ 198640 h 598689"/>
              <a:gd name="connsiteX9" fmla="*/ 1036298 w 1248939"/>
              <a:gd name="connsiteY9" fmla="*/ 179590 h 598689"/>
              <a:gd name="connsiteX10" fmla="*/ 952955 w 1248939"/>
              <a:gd name="connsiteY10" fmla="*/ 139107 h 598689"/>
              <a:gd name="connsiteX11" fmla="*/ 1112498 w 1248939"/>
              <a:gd name="connsiteY11" fmla="*/ 158158 h 598689"/>
              <a:gd name="connsiteX12" fmla="*/ 1107736 w 1248939"/>
              <a:gd name="connsiteY12" fmla="*/ 129583 h 598689"/>
              <a:gd name="connsiteX13" fmla="*/ 1079161 w 1248939"/>
              <a:gd name="connsiteY13" fmla="*/ 108152 h 598689"/>
              <a:gd name="connsiteX14" fmla="*/ 1093450 w 1248939"/>
              <a:gd name="connsiteY14" fmla="*/ 58145 h 598689"/>
              <a:gd name="connsiteX15" fmla="*/ 1083922 w 1248939"/>
              <a:gd name="connsiteY15" fmla="*/ 29570 h 598689"/>
              <a:gd name="connsiteX16" fmla="*/ 1105355 w 1248939"/>
              <a:gd name="connsiteY16" fmla="*/ 995 h 598689"/>
              <a:gd name="connsiteX17" fmla="*/ 1129168 w 1248939"/>
              <a:gd name="connsiteY17" fmla="*/ 10520 h 598689"/>
              <a:gd name="connsiteX18" fmla="*/ 1160123 w 1248939"/>
              <a:gd name="connsiteY18" fmla="*/ 48620 h 598689"/>
              <a:gd name="connsiteX19" fmla="*/ 1205367 w 1248939"/>
              <a:gd name="connsiteY19" fmla="*/ 77195 h 598689"/>
              <a:gd name="connsiteX20" fmla="*/ 1233942 w 1248939"/>
              <a:gd name="connsiteY20" fmla="*/ 96245 h 598689"/>
              <a:gd name="connsiteX21" fmla="*/ 1248230 w 1248939"/>
              <a:gd name="connsiteY21" fmla="*/ 122439 h 598689"/>
              <a:gd name="connsiteX22" fmla="*/ 1186317 w 1248939"/>
              <a:gd name="connsiteY22" fmla="*/ 120058 h 598689"/>
              <a:gd name="connsiteX23" fmla="*/ 1181555 w 1248939"/>
              <a:gd name="connsiteY23" fmla="*/ 165303 h 598689"/>
              <a:gd name="connsiteX24" fmla="*/ 1162504 w 1248939"/>
              <a:gd name="connsiteY24" fmla="*/ 198639 h 598689"/>
              <a:gd name="connsiteX25" fmla="*/ 1148217 w 1248939"/>
              <a:gd name="connsiteY25" fmla="*/ 243883 h 598689"/>
              <a:gd name="connsiteX26" fmla="*/ 964862 w 1248939"/>
              <a:gd name="connsiteY26" fmla="*/ 291508 h 598689"/>
              <a:gd name="connsiteX27" fmla="*/ 776742 w 1248939"/>
              <a:gd name="connsiteY27" fmla="*/ 348658 h 598689"/>
              <a:gd name="connsiteX0" fmla="*/ 548143 w 1248939"/>
              <a:gd name="connsiteY0" fmla="*/ 598689 h 598689"/>
              <a:gd name="connsiteX1" fmla="*/ 460036 w 1248939"/>
              <a:gd name="connsiteY1" fmla="*/ 584401 h 598689"/>
              <a:gd name="connsiteX2" fmla="*/ 307635 w 1248939"/>
              <a:gd name="connsiteY2" fmla="*/ 543921 h 598689"/>
              <a:gd name="connsiteX3" fmla="*/ 17124 w 1248939"/>
              <a:gd name="connsiteY3" fmla="*/ 503439 h 598689"/>
              <a:gd name="connsiteX4" fmla="*/ 169524 w 1248939"/>
              <a:gd name="connsiteY4" fmla="*/ 424858 h 598689"/>
              <a:gd name="connsiteX5" fmla="*/ 467179 w 1248939"/>
              <a:gd name="connsiteY5" fmla="*/ 324846 h 598689"/>
              <a:gd name="connsiteX6" fmla="*/ 631486 w 1248939"/>
              <a:gd name="connsiteY6" fmla="*/ 281984 h 598689"/>
              <a:gd name="connsiteX7" fmla="*/ 810080 w 1248939"/>
              <a:gd name="connsiteY7" fmla="*/ 241501 h 598689"/>
              <a:gd name="connsiteX8" fmla="*/ 957716 w 1248939"/>
              <a:gd name="connsiteY8" fmla="*/ 198640 h 598689"/>
              <a:gd name="connsiteX9" fmla="*/ 1036298 w 1248939"/>
              <a:gd name="connsiteY9" fmla="*/ 179590 h 598689"/>
              <a:gd name="connsiteX10" fmla="*/ 952955 w 1248939"/>
              <a:gd name="connsiteY10" fmla="*/ 139107 h 598689"/>
              <a:gd name="connsiteX11" fmla="*/ 1112498 w 1248939"/>
              <a:gd name="connsiteY11" fmla="*/ 158158 h 598689"/>
              <a:gd name="connsiteX12" fmla="*/ 1107736 w 1248939"/>
              <a:gd name="connsiteY12" fmla="*/ 129583 h 598689"/>
              <a:gd name="connsiteX13" fmla="*/ 1079161 w 1248939"/>
              <a:gd name="connsiteY13" fmla="*/ 108152 h 598689"/>
              <a:gd name="connsiteX14" fmla="*/ 1093450 w 1248939"/>
              <a:gd name="connsiteY14" fmla="*/ 58145 h 598689"/>
              <a:gd name="connsiteX15" fmla="*/ 1083922 w 1248939"/>
              <a:gd name="connsiteY15" fmla="*/ 29570 h 598689"/>
              <a:gd name="connsiteX16" fmla="*/ 1105355 w 1248939"/>
              <a:gd name="connsiteY16" fmla="*/ 995 h 598689"/>
              <a:gd name="connsiteX17" fmla="*/ 1129168 w 1248939"/>
              <a:gd name="connsiteY17" fmla="*/ 10520 h 598689"/>
              <a:gd name="connsiteX18" fmla="*/ 1160123 w 1248939"/>
              <a:gd name="connsiteY18" fmla="*/ 48620 h 598689"/>
              <a:gd name="connsiteX19" fmla="*/ 1205367 w 1248939"/>
              <a:gd name="connsiteY19" fmla="*/ 77195 h 598689"/>
              <a:gd name="connsiteX20" fmla="*/ 1233942 w 1248939"/>
              <a:gd name="connsiteY20" fmla="*/ 96245 h 598689"/>
              <a:gd name="connsiteX21" fmla="*/ 1248230 w 1248939"/>
              <a:gd name="connsiteY21" fmla="*/ 122439 h 598689"/>
              <a:gd name="connsiteX22" fmla="*/ 1186317 w 1248939"/>
              <a:gd name="connsiteY22" fmla="*/ 120058 h 598689"/>
              <a:gd name="connsiteX23" fmla="*/ 1181555 w 1248939"/>
              <a:gd name="connsiteY23" fmla="*/ 165303 h 598689"/>
              <a:gd name="connsiteX24" fmla="*/ 1162504 w 1248939"/>
              <a:gd name="connsiteY24" fmla="*/ 198639 h 598689"/>
              <a:gd name="connsiteX25" fmla="*/ 1148217 w 1248939"/>
              <a:gd name="connsiteY25" fmla="*/ 243883 h 598689"/>
              <a:gd name="connsiteX26" fmla="*/ 964862 w 1248939"/>
              <a:gd name="connsiteY26" fmla="*/ 291508 h 598689"/>
              <a:gd name="connsiteX27" fmla="*/ 776742 w 1248939"/>
              <a:gd name="connsiteY27" fmla="*/ 348658 h 598689"/>
              <a:gd name="connsiteX0" fmla="*/ 548143 w 1248939"/>
              <a:gd name="connsiteY0" fmla="*/ 599170 h 599170"/>
              <a:gd name="connsiteX1" fmla="*/ 460036 w 1248939"/>
              <a:gd name="connsiteY1" fmla="*/ 584882 h 599170"/>
              <a:gd name="connsiteX2" fmla="*/ 307635 w 1248939"/>
              <a:gd name="connsiteY2" fmla="*/ 544402 h 599170"/>
              <a:gd name="connsiteX3" fmla="*/ 17124 w 1248939"/>
              <a:gd name="connsiteY3" fmla="*/ 503920 h 599170"/>
              <a:gd name="connsiteX4" fmla="*/ 169524 w 1248939"/>
              <a:gd name="connsiteY4" fmla="*/ 425339 h 599170"/>
              <a:gd name="connsiteX5" fmla="*/ 467179 w 1248939"/>
              <a:gd name="connsiteY5" fmla="*/ 325327 h 599170"/>
              <a:gd name="connsiteX6" fmla="*/ 631486 w 1248939"/>
              <a:gd name="connsiteY6" fmla="*/ 282465 h 599170"/>
              <a:gd name="connsiteX7" fmla="*/ 810080 w 1248939"/>
              <a:gd name="connsiteY7" fmla="*/ 241982 h 599170"/>
              <a:gd name="connsiteX8" fmla="*/ 957716 w 1248939"/>
              <a:gd name="connsiteY8" fmla="*/ 199121 h 599170"/>
              <a:gd name="connsiteX9" fmla="*/ 1036298 w 1248939"/>
              <a:gd name="connsiteY9" fmla="*/ 180071 h 599170"/>
              <a:gd name="connsiteX10" fmla="*/ 952955 w 1248939"/>
              <a:gd name="connsiteY10" fmla="*/ 139588 h 599170"/>
              <a:gd name="connsiteX11" fmla="*/ 1112498 w 1248939"/>
              <a:gd name="connsiteY11" fmla="*/ 158639 h 599170"/>
              <a:gd name="connsiteX12" fmla="*/ 1107736 w 1248939"/>
              <a:gd name="connsiteY12" fmla="*/ 130064 h 599170"/>
              <a:gd name="connsiteX13" fmla="*/ 1079161 w 1248939"/>
              <a:gd name="connsiteY13" fmla="*/ 108633 h 599170"/>
              <a:gd name="connsiteX14" fmla="*/ 1093450 w 1248939"/>
              <a:gd name="connsiteY14" fmla="*/ 58626 h 599170"/>
              <a:gd name="connsiteX15" fmla="*/ 1088684 w 1248939"/>
              <a:gd name="connsiteY15" fmla="*/ 37195 h 599170"/>
              <a:gd name="connsiteX16" fmla="*/ 1105355 w 1248939"/>
              <a:gd name="connsiteY16" fmla="*/ 1476 h 599170"/>
              <a:gd name="connsiteX17" fmla="*/ 1129168 w 1248939"/>
              <a:gd name="connsiteY17" fmla="*/ 11001 h 599170"/>
              <a:gd name="connsiteX18" fmla="*/ 1160123 w 1248939"/>
              <a:gd name="connsiteY18" fmla="*/ 49101 h 599170"/>
              <a:gd name="connsiteX19" fmla="*/ 1205367 w 1248939"/>
              <a:gd name="connsiteY19" fmla="*/ 77676 h 599170"/>
              <a:gd name="connsiteX20" fmla="*/ 1233942 w 1248939"/>
              <a:gd name="connsiteY20" fmla="*/ 96726 h 599170"/>
              <a:gd name="connsiteX21" fmla="*/ 1248230 w 1248939"/>
              <a:gd name="connsiteY21" fmla="*/ 122920 h 599170"/>
              <a:gd name="connsiteX22" fmla="*/ 1186317 w 1248939"/>
              <a:gd name="connsiteY22" fmla="*/ 120539 h 599170"/>
              <a:gd name="connsiteX23" fmla="*/ 1181555 w 1248939"/>
              <a:gd name="connsiteY23" fmla="*/ 165784 h 599170"/>
              <a:gd name="connsiteX24" fmla="*/ 1162504 w 1248939"/>
              <a:gd name="connsiteY24" fmla="*/ 199120 h 599170"/>
              <a:gd name="connsiteX25" fmla="*/ 1148217 w 1248939"/>
              <a:gd name="connsiteY25" fmla="*/ 244364 h 599170"/>
              <a:gd name="connsiteX26" fmla="*/ 964862 w 1248939"/>
              <a:gd name="connsiteY26" fmla="*/ 291989 h 599170"/>
              <a:gd name="connsiteX27" fmla="*/ 776742 w 1248939"/>
              <a:gd name="connsiteY27" fmla="*/ 349139 h 599170"/>
              <a:gd name="connsiteX0" fmla="*/ 548143 w 1248939"/>
              <a:gd name="connsiteY0" fmla="*/ 599170 h 599170"/>
              <a:gd name="connsiteX1" fmla="*/ 460036 w 1248939"/>
              <a:gd name="connsiteY1" fmla="*/ 584882 h 599170"/>
              <a:gd name="connsiteX2" fmla="*/ 307635 w 1248939"/>
              <a:gd name="connsiteY2" fmla="*/ 544402 h 599170"/>
              <a:gd name="connsiteX3" fmla="*/ 17124 w 1248939"/>
              <a:gd name="connsiteY3" fmla="*/ 503920 h 599170"/>
              <a:gd name="connsiteX4" fmla="*/ 169524 w 1248939"/>
              <a:gd name="connsiteY4" fmla="*/ 425339 h 599170"/>
              <a:gd name="connsiteX5" fmla="*/ 467179 w 1248939"/>
              <a:gd name="connsiteY5" fmla="*/ 325327 h 599170"/>
              <a:gd name="connsiteX6" fmla="*/ 631486 w 1248939"/>
              <a:gd name="connsiteY6" fmla="*/ 282465 h 599170"/>
              <a:gd name="connsiteX7" fmla="*/ 810080 w 1248939"/>
              <a:gd name="connsiteY7" fmla="*/ 241982 h 599170"/>
              <a:gd name="connsiteX8" fmla="*/ 957716 w 1248939"/>
              <a:gd name="connsiteY8" fmla="*/ 199121 h 599170"/>
              <a:gd name="connsiteX9" fmla="*/ 1036298 w 1248939"/>
              <a:gd name="connsiteY9" fmla="*/ 180071 h 599170"/>
              <a:gd name="connsiteX10" fmla="*/ 952955 w 1248939"/>
              <a:gd name="connsiteY10" fmla="*/ 139588 h 599170"/>
              <a:gd name="connsiteX11" fmla="*/ 1112498 w 1248939"/>
              <a:gd name="connsiteY11" fmla="*/ 158639 h 599170"/>
              <a:gd name="connsiteX12" fmla="*/ 1107736 w 1248939"/>
              <a:gd name="connsiteY12" fmla="*/ 130064 h 599170"/>
              <a:gd name="connsiteX13" fmla="*/ 1079161 w 1248939"/>
              <a:gd name="connsiteY13" fmla="*/ 108633 h 599170"/>
              <a:gd name="connsiteX14" fmla="*/ 1098213 w 1248939"/>
              <a:gd name="connsiteY14" fmla="*/ 77676 h 599170"/>
              <a:gd name="connsiteX15" fmla="*/ 1088684 w 1248939"/>
              <a:gd name="connsiteY15" fmla="*/ 37195 h 599170"/>
              <a:gd name="connsiteX16" fmla="*/ 1105355 w 1248939"/>
              <a:gd name="connsiteY16" fmla="*/ 1476 h 599170"/>
              <a:gd name="connsiteX17" fmla="*/ 1129168 w 1248939"/>
              <a:gd name="connsiteY17" fmla="*/ 11001 h 599170"/>
              <a:gd name="connsiteX18" fmla="*/ 1160123 w 1248939"/>
              <a:gd name="connsiteY18" fmla="*/ 49101 h 599170"/>
              <a:gd name="connsiteX19" fmla="*/ 1205367 w 1248939"/>
              <a:gd name="connsiteY19" fmla="*/ 77676 h 599170"/>
              <a:gd name="connsiteX20" fmla="*/ 1233942 w 1248939"/>
              <a:gd name="connsiteY20" fmla="*/ 96726 h 599170"/>
              <a:gd name="connsiteX21" fmla="*/ 1248230 w 1248939"/>
              <a:gd name="connsiteY21" fmla="*/ 122920 h 599170"/>
              <a:gd name="connsiteX22" fmla="*/ 1186317 w 1248939"/>
              <a:gd name="connsiteY22" fmla="*/ 120539 h 599170"/>
              <a:gd name="connsiteX23" fmla="*/ 1181555 w 1248939"/>
              <a:gd name="connsiteY23" fmla="*/ 165784 h 599170"/>
              <a:gd name="connsiteX24" fmla="*/ 1162504 w 1248939"/>
              <a:gd name="connsiteY24" fmla="*/ 199120 h 599170"/>
              <a:gd name="connsiteX25" fmla="*/ 1148217 w 1248939"/>
              <a:gd name="connsiteY25" fmla="*/ 244364 h 599170"/>
              <a:gd name="connsiteX26" fmla="*/ 964862 w 1248939"/>
              <a:gd name="connsiteY26" fmla="*/ 291989 h 599170"/>
              <a:gd name="connsiteX27" fmla="*/ 776742 w 1248939"/>
              <a:gd name="connsiteY27" fmla="*/ 349139 h 599170"/>
              <a:gd name="connsiteX0" fmla="*/ 548143 w 1248939"/>
              <a:gd name="connsiteY0" fmla="*/ 599350 h 599350"/>
              <a:gd name="connsiteX1" fmla="*/ 460036 w 1248939"/>
              <a:gd name="connsiteY1" fmla="*/ 585062 h 599350"/>
              <a:gd name="connsiteX2" fmla="*/ 307635 w 1248939"/>
              <a:gd name="connsiteY2" fmla="*/ 544582 h 599350"/>
              <a:gd name="connsiteX3" fmla="*/ 17124 w 1248939"/>
              <a:gd name="connsiteY3" fmla="*/ 504100 h 599350"/>
              <a:gd name="connsiteX4" fmla="*/ 169524 w 1248939"/>
              <a:gd name="connsiteY4" fmla="*/ 425519 h 599350"/>
              <a:gd name="connsiteX5" fmla="*/ 467179 w 1248939"/>
              <a:gd name="connsiteY5" fmla="*/ 325507 h 599350"/>
              <a:gd name="connsiteX6" fmla="*/ 631486 w 1248939"/>
              <a:gd name="connsiteY6" fmla="*/ 282645 h 599350"/>
              <a:gd name="connsiteX7" fmla="*/ 810080 w 1248939"/>
              <a:gd name="connsiteY7" fmla="*/ 242162 h 599350"/>
              <a:gd name="connsiteX8" fmla="*/ 957716 w 1248939"/>
              <a:gd name="connsiteY8" fmla="*/ 199301 h 599350"/>
              <a:gd name="connsiteX9" fmla="*/ 1036298 w 1248939"/>
              <a:gd name="connsiteY9" fmla="*/ 180251 h 599350"/>
              <a:gd name="connsiteX10" fmla="*/ 952955 w 1248939"/>
              <a:gd name="connsiteY10" fmla="*/ 139768 h 599350"/>
              <a:gd name="connsiteX11" fmla="*/ 1112498 w 1248939"/>
              <a:gd name="connsiteY11" fmla="*/ 158819 h 599350"/>
              <a:gd name="connsiteX12" fmla="*/ 1107736 w 1248939"/>
              <a:gd name="connsiteY12" fmla="*/ 130244 h 599350"/>
              <a:gd name="connsiteX13" fmla="*/ 1079161 w 1248939"/>
              <a:gd name="connsiteY13" fmla="*/ 108813 h 599350"/>
              <a:gd name="connsiteX14" fmla="*/ 1098213 w 1248939"/>
              <a:gd name="connsiteY14" fmla="*/ 77856 h 599350"/>
              <a:gd name="connsiteX15" fmla="*/ 1088684 w 1248939"/>
              <a:gd name="connsiteY15" fmla="*/ 37375 h 599350"/>
              <a:gd name="connsiteX16" fmla="*/ 1105355 w 1248939"/>
              <a:gd name="connsiteY16" fmla="*/ 1656 h 599350"/>
              <a:gd name="connsiteX17" fmla="*/ 1129168 w 1248939"/>
              <a:gd name="connsiteY17" fmla="*/ 11181 h 599350"/>
              <a:gd name="connsiteX18" fmla="*/ 1160123 w 1248939"/>
              <a:gd name="connsiteY18" fmla="*/ 49281 h 599350"/>
              <a:gd name="connsiteX19" fmla="*/ 1205367 w 1248939"/>
              <a:gd name="connsiteY19" fmla="*/ 77856 h 599350"/>
              <a:gd name="connsiteX20" fmla="*/ 1233942 w 1248939"/>
              <a:gd name="connsiteY20" fmla="*/ 96906 h 599350"/>
              <a:gd name="connsiteX21" fmla="*/ 1248230 w 1248939"/>
              <a:gd name="connsiteY21" fmla="*/ 123100 h 599350"/>
              <a:gd name="connsiteX22" fmla="*/ 1186317 w 1248939"/>
              <a:gd name="connsiteY22" fmla="*/ 120719 h 599350"/>
              <a:gd name="connsiteX23" fmla="*/ 1181555 w 1248939"/>
              <a:gd name="connsiteY23" fmla="*/ 165964 h 599350"/>
              <a:gd name="connsiteX24" fmla="*/ 1162504 w 1248939"/>
              <a:gd name="connsiteY24" fmla="*/ 199300 h 599350"/>
              <a:gd name="connsiteX25" fmla="*/ 1148217 w 1248939"/>
              <a:gd name="connsiteY25" fmla="*/ 244544 h 599350"/>
              <a:gd name="connsiteX26" fmla="*/ 964862 w 1248939"/>
              <a:gd name="connsiteY26" fmla="*/ 292169 h 599350"/>
              <a:gd name="connsiteX27" fmla="*/ 776742 w 1248939"/>
              <a:gd name="connsiteY27" fmla="*/ 349319 h 599350"/>
              <a:gd name="connsiteX0" fmla="*/ 548143 w 1248939"/>
              <a:gd name="connsiteY0" fmla="*/ 599350 h 599350"/>
              <a:gd name="connsiteX1" fmla="*/ 460036 w 1248939"/>
              <a:gd name="connsiteY1" fmla="*/ 585062 h 599350"/>
              <a:gd name="connsiteX2" fmla="*/ 307635 w 1248939"/>
              <a:gd name="connsiteY2" fmla="*/ 544582 h 599350"/>
              <a:gd name="connsiteX3" fmla="*/ 17124 w 1248939"/>
              <a:gd name="connsiteY3" fmla="*/ 504100 h 599350"/>
              <a:gd name="connsiteX4" fmla="*/ 169524 w 1248939"/>
              <a:gd name="connsiteY4" fmla="*/ 425519 h 599350"/>
              <a:gd name="connsiteX5" fmla="*/ 467179 w 1248939"/>
              <a:gd name="connsiteY5" fmla="*/ 325507 h 599350"/>
              <a:gd name="connsiteX6" fmla="*/ 631486 w 1248939"/>
              <a:gd name="connsiteY6" fmla="*/ 282645 h 599350"/>
              <a:gd name="connsiteX7" fmla="*/ 810080 w 1248939"/>
              <a:gd name="connsiteY7" fmla="*/ 242162 h 599350"/>
              <a:gd name="connsiteX8" fmla="*/ 957716 w 1248939"/>
              <a:gd name="connsiteY8" fmla="*/ 199301 h 599350"/>
              <a:gd name="connsiteX9" fmla="*/ 1036298 w 1248939"/>
              <a:gd name="connsiteY9" fmla="*/ 180251 h 599350"/>
              <a:gd name="connsiteX10" fmla="*/ 952955 w 1248939"/>
              <a:gd name="connsiteY10" fmla="*/ 139768 h 599350"/>
              <a:gd name="connsiteX11" fmla="*/ 1112498 w 1248939"/>
              <a:gd name="connsiteY11" fmla="*/ 158819 h 599350"/>
              <a:gd name="connsiteX12" fmla="*/ 1107736 w 1248939"/>
              <a:gd name="connsiteY12" fmla="*/ 130244 h 599350"/>
              <a:gd name="connsiteX13" fmla="*/ 1079161 w 1248939"/>
              <a:gd name="connsiteY13" fmla="*/ 108813 h 599350"/>
              <a:gd name="connsiteX14" fmla="*/ 1083288 w 1248939"/>
              <a:gd name="connsiteY14" fmla="*/ 103600 h 599350"/>
              <a:gd name="connsiteX15" fmla="*/ 1098213 w 1248939"/>
              <a:gd name="connsiteY15" fmla="*/ 77856 h 599350"/>
              <a:gd name="connsiteX16" fmla="*/ 1088684 w 1248939"/>
              <a:gd name="connsiteY16" fmla="*/ 37375 h 599350"/>
              <a:gd name="connsiteX17" fmla="*/ 1105355 w 1248939"/>
              <a:gd name="connsiteY17" fmla="*/ 1656 h 599350"/>
              <a:gd name="connsiteX18" fmla="*/ 1129168 w 1248939"/>
              <a:gd name="connsiteY18" fmla="*/ 11181 h 599350"/>
              <a:gd name="connsiteX19" fmla="*/ 1160123 w 1248939"/>
              <a:gd name="connsiteY19" fmla="*/ 49281 h 599350"/>
              <a:gd name="connsiteX20" fmla="*/ 1205367 w 1248939"/>
              <a:gd name="connsiteY20" fmla="*/ 77856 h 599350"/>
              <a:gd name="connsiteX21" fmla="*/ 1233942 w 1248939"/>
              <a:gd name="connsiteY21" fmla="*/ 96906 h 599350"/>
              <a:gd name="connsiteX22" fmla="*/ 1248230 w 1248939"/>
              <a:gd name="connsiteY22" fmla="*/ 123100 h 599350"/>
              <a:gd name="connsiteX23" fmla="*/ 1186317 w 1248939"/>
              <a:gd name="connsiteY23" fmla="*/ 120719 h 599350"/>
              <a:gd name="connsiteX24" fmla="*/ 1181555 w 1248939"/>
              <a:gd name="connsiteY24" fmla="*/ 165964 h 599350"/>
              <a:gd name="connsiteX25" fmla="*/ 1162504 w 1248939"/>
              <a:gd name="connsiteY25" fmla="*/ 199300 h 599350"/>
              <a:gd name="connsiteX26" fmla="*/ 1148217 w 1248939"/>
              <a:gd name="connsiteY26" fmla="*/ 244544 h 599350"/>
              <a:gd name="connsiteX27" fmla="*/ 964862 w 1248939"/>
              <a:gd name="connsiteY27" fmla="*/ 292169 h 599350"/>
              <a:gd name="connsiteX28" fmla="*/ 776742 w 1248939"/>
              <a:gd name="connsiteY28" fmla="*/ 349319 h 599350"/>
              <a:gd name="connsiteX0" fmla="*/ 548143 w 1248939"/>
              <a:gd name="connsiteY0" fmla="*/ 599350 h 599350"/>
              <a:gd name="connsiteX1" fmla="*/ 460036 w 1248939"/>
              <a:gd name="connsiteY1" fmla="*/ 585062 h 599350"/>
              <a:gd name="connsiteX2" fmla="*/ 307635 w 1248939"/>
              <a:gd name="connsiteY2" fmla="*/ 544582 h 599350"/>
              <a:gd name="connsiteX3" fmla="*/ 17124 w 1248939"/>
              <a:gd name="connsiteY3" fmla="*/ 504100 h 599350"/>
              <a:gd name="connsiteX4" fmla="*/ 169524 w 1248939"/>
              <a:gd name="connsiteY4" fmla="*/ 425519 h 599350"/>
              <a:gd name="connsiteX5" fmla="*/ 467179 w 1248939"/>
              <a:gd name="connsiteY5" fmla="*/ 325507 h 599350"/>
              <a:gd name="connsiteX6" fmla="*/ 631486 w 1248939"/>
              <a:gd name="connsiteY6" fmla="*/ 282645 h 599350"/>
              <a:gd name="connsiteX7" fmla="*/ 810080 w 1248939"/>
              <a:gd name="connsiteY7" fmla="*/ 242162 h 599350"/>
              <a:gd name="connsiteX8" fmla="*/ 957716 w 1248939"/>
              <a:gd name="connsiteY8" fmla="*/ 199301 h 599350"/>
              <a:gd name="connsiteX9" fmla="*/ 1036298 w 1248939"/>
              <a:gd name="connsiteY9" fmla="*/ 180251 h 599350"/>
              <a:gd name="connsiteX10" fmla="*/ 952955 w 1248939"/>
              <a:gd name="connsiteY10" fmla="*/ 139768 h 599350"/>
              <a:gd name="connsiteX11" fmla="*/ 1112498 w 1248939"/>
              <a:gd name="connsiteY11" fmla="*/ 158819 h 599350"/>
              <a:gd name="connsiteX12" fmla="*/ 1107736 w 1248939"/>
              <a:gd name="connsiteY12" fmla="*/ 130244 h 599350"/>
              <a:gd name="connsiteX13" fmla="*/ 1079161 w 1248939"/>
              <a:gd name="connsiteY13" fmla="*/ 108813 h 599350"/>
              <a:gd name="connsiteX14" fmla="*/ 1098213 w 1248939"/>
              <a:gd name="connsiteY14" fmla="*/ 77856 h 599350"/>
              <a:gd name="connsiteX15" fmla="*/ 1088684 w 1248939"/>
              <a:gd name="connsiteY15" fmla="*/ 37375 h 599350"/>
              <a:gd name="connsiteX16" fmla="*/ 1105355 w 1248939"/>
              <a:gd name="connsiteY16" fmla="*/ 1656 h 599350"/>
              <a:gd name="connsiteX17" fmla="*/ 1129168 w 1248939"/>
              <a:gd name="connsiteY17" fmla="*/ 11181 h 599350"/>
              <a:gd name="connsiteX18" fmla="*/ 1160123 w 1248939"/>
              <a:gd name="connsiteY18" fmla="*/ 49281 h 599350"/>
              <a:gd name="connsiteX19" fmla="*/ 1205367 w 1248939"/>
              <a:gd name="connsiteY19" fmla="*/ 77856 h 599350"/>
              <a:gd name="connsiteX20" fmla="*/ 1233942 w 1248939"/>
              <a:gd name="connsiteY20" fmla="*/ 96906 h 599350"/>
              <a:gd name="connsiteX21" fmla="*/ 1248230 w 1248939"/>
              <a:gd name="connsiteY21" fmla="*/ 123100 h 599350"/>
              <a:gd name="connsiteX22" fmla="*/ 1186317 w 1248939"/>
              <a:gd name="connsiteY22" fmla="*/ 120719 h 599350"/>
              <a:gd name="connsiteX23" fmla="*/ 1181555 w 1248939"/>
              <a:gd name="connsiteY23" fmla="*/ 165964 h 599350"/>
              <a:gd name="connsiteX24" fmla="*/ 1162504 w 1248939"/>
              <a:gd name="connsiteY24" fmla="*/ 199300 h 599350"/>
              <a:gd name="connsiteX25" fmla="*/ 1148217 w 1248939"/>
              <a:gd name="connsiteY25" fmla="*/ 244544 h 599350"/>
              <a:gd name="connsiteX26" fmla="*/ 964862 w 1248939"/>
              <a:gd name="connsiteY26" fmla="*/ 292169 h 599350"/>
              <a:gd name="connsiteX27" fmla="*/ 776742 w 1248939"/>
              <a:gd name="connsiteY27" fmla="*/ 349319 h 599350"/>
              <a:gd name="connsiteX0" fmla="*/ 548143 w 1248939"/>
              <a:gd name="connsiteY0" fmla="*/ 599350 h 599350"/>
              <a:gd name="connsiteX1" fmla="*/ 460036 w 1248939"/>
              <a:gd name="connsiteY1" fmla="*/ 585062 h 599350"/>
              <a:gd name="connsiteX2" fmla="*/ 307635 w 1248939"/>
              <a:gd name="connsiteY2" fmla="*/ 544582 h 599350"/>
              <a:gd name="connsiteX3" fmla="*/ 17124 w 1248939"/>
              <a:gd name="connsiteY3" fmla="*/ 504100 h 599350"/>
              <a:gd name="connsiteX4" fmla="*/ 169524 w 1248939"/>
              <a:gd name="connsiteY4" fmla="*/ 425519 h 599350"/>
              <a:gd name="connsiteX5" fmla="*/ 467179 w 1248939"/>
              <a:gd name="connsiteY5" fmla="*/ 325507 h 599350"/>
              <a:gd name="connsiteX6" fmla="*/ 631486 w 1248939"/>
              <a:gd name="connsiteY6" fmla="*/ 282645 h 599350"/>
              <a:gd name="connsiteX7" fmla="*/ 810080 w 1248939"/>
              <a:gd name="connsiteY7" fmla="*/ 242162 h 599350"/>
              <a:gd name="connsiteX8" fmla="*/ 957716 w 1248939"/>
              <a:gd name="connsiteY8" fmla="*/ 199301 h 599350"/>
              <a:gd name="connsiteX9" fmla="*/ 1036298 w 1248939"/>
              <a:gd name="connsiteY9" fmla="*/ 180251 h 599350"/>
              <a:gd name="connsiteX10" fmla="*/ 952955 w 1248939"/>
              <a:gd name="connsiteY10" fmla="*/ 139768 h 599350"/>
              <a:gd name="connsiteX11" fmla="*/ 1112498 w 1248939"/>
              <a:gd name="connsiteY11" fmla="*/ 158819 h 599350"/>
              <a:gd name="connsiteX12" fmla="*/ 1107736 w 1248939"/>
              <a:gd name="connsiteY12" fmla="*/ 130244 h 599350"/>
              <a:gd name="connsiteX13" fmla="*/ 1112498 w 1248939"/>
              <a:gd name="connsiteY13" fmla="*/ 108813 h 599350"/>
              <a:gd name="connsiteX14" fmla="*/ 1098213 w 1248939"/>
              <a:gd name="connsiteY14" fmla="*/ 77856 h 599350"/>
              <a:gd name="connsiteX15" fmla="*/ 1088684 w 1248939"/>
              <a:gd name="connsiteY15" fmla="*/ 37375 h 599350"/>
              <a:gd name="connsiteX16" fmla="*/ 1105355 w 1248939"/>
              <a:gd name="connsiteY16" fmla="*/ 1656 h 599350"/>
              <a:gd name="connsiteX17" fmla="*/ 1129168 w 1248939"/>
              <a:gd name="connsiteY17" fmla="*/ 11181 h 599350"/>
              <a:gd name="connsiteX18" fmla="*/ 1160123 w 1248939"/>
              <a:gd name="connsiteY18" fmla="*/ 49281 h 599350"/>
              <a:gd name="connsiteX19" fmla="*/ 1205367 w 1248939"/>
              <a:gd name="connsiteY19" fmla="*/ 77856 h 599350"/>
              <a:gd name="connsiteX20" fmla="*/ 1233942 w 1248939"/>
              <a:gd name="connsiteY20" fmla="*/ 96906 h 599350"/>
              <a:gd name="connsiteX21" fmla="*/ 1248230 w 1248939"/>
              <a:gd name="connsiteY21" fmla="*/ 123100 h 599350"/>
              <a:gd name="connsiteX22" fmla="*/ 1186317 w 1248939"/>
              <a:gd name="connsiteY22" fmla="*/ 120719 h 599350"/>
              <a:gd name="connsiteX23" fmla="*/ 1181555 w 1248939"/>
              <a:gd name="connsiteY23" fmla="*/ 165964 h 599350"/>
              <a:gd name="connsiteX24" fmla="*/ 1162504 w 1248939"/>
              <a:gd name="connsiteY24" fmla="*/ 199300 h 599350"/>
              <a:gd name="connsiteX25" fmla="*/ 1148217 w 1248939"/>
              <a:gd name="connsiteY25" fmla="*/ 244544 h 599350"/>
              <a:gd name="connsiteX26" fmla="*/ 964862 w 1248939"/>
              <a:gd name="connsiteY26" fmla="*/ 292169 h 599350"/>
              <a:gd name="connsiteX27" fmla="*/ 776742 w 1248939"/>
              <a:gd name="connsiteY27" fmla="*/ 349319 h 599350"/>
              <a:gd name="connsiteX0" fmla="*/ 548143 w 1248939"/>
              <a:gd name="connsiteY0" fmla="*/ 593755 h 593755"/>
              <a:gd name="connsiteX1" fmla="*/ 460036 w 1248939"/>
              <a:gd name="connsiteY1" fmla="*/ 579467 h 593755"/>
              <a:gd name="connsiteX2" fmla="*/ 307635 w 1248939"/>
              <a:gd name="connsiteY2" fmla="*/ 538987 h 593755"/>
              <a:gd name="connsiteX3" fmla="*/ 17124 w 1248939"/>
              <a:gd name="connsiteY3" fmla="*/ 498505 h 593755"/>
              <a:gd name="connsiteX4" fmla="*/ 169524 w 1248939"/>
              <a:gd name="connsiteY4" fmla="*/ 419924 h 593755"/>
              <a:gd name="connsiteX5" fmla="*/ 467179 w 1248939"/>
              <a:gd name="connsiteY5" fmla="*/ 319912 h 593755"/>
              <a:gd name="connsiteX6" fmla="*/ 631486 w 1248939"/>
              <a:gd name="connsiteY6" fmla="*/ 277050 h 593755"/>
              <a:gd name="connsiteX7" fmla="*/ 810080 w 1248939"/>
              <a:gd name="connsiteY7" fmla="*/ 236567 h 593755"/>
              <a:gd name="connsiteX8" fmla="*/ 957716 w 1248939"/>
              <a:gd name="connsiteY8" fmla="*/ 193706 h 593755"/>
              <a:gd name="connsiteX9" fmla="*/ 1036298 w 1248939"/>
              <a:gd name="connsiteY9" fmla="*/ 174656 h 593755"/>
              <a:gd name="connsiteX10" fmla="*/ 952955 w 1248939"/>
              <a:gd name="connsiteY10" fmla="*/ 134173 h 593755"/>
              <a:gd name="connsiteX11" fmla="*/ 1112498 w 1248939"/>
              <a:gd name="connsiteY11" fmla="*/ 153224 h 593755"/>
              <a:gd name="connsiteX12" fmla="*/ 1107736 w 1248939"/>
              <a:gd name="connsiteY12" fmla="*/ 124649 h 593755"/>
              <a:gd name="connsiteX13" fmla="*/ 1112498 w 1248939"/>
              <a:gd name="connsiteY13" fmla="*/ 103218 h 593755"/>
              <a:gd name="connsiteX14" fmla="*/ 1098213 w 1248939"/>
              <a:gd name="connsiteY14" fmla="*/ 72261 h 593755"/>
              <a:gd name="connsiteX15" fmla="*/ 1088684 w 1248939"/>
              <a:gd name="connsiteY15" fmla="*/ 31780 h 593755"/>
              <a:gd name="connsiteX16" fmla="*/ 1095830 w 1248939"/>
              <a:gd name="connsiteY16" fmla="*/ 3205 h 593755"/>
              <a:gd name="connsiteX17" fmla="*/ 1129168 w 1248939"/>
              <a:gd name="connsiteY17" fmla="*/ 5586 h 593755"/>
              <a:gd name="connsiteX18" fmla="*/ 1160123 w 1248939"/>
              <a:gd name="connsiteY18" fmla="*/ 43686 h 593755"/>
              <a:gd name="connsiteX19" fmla="*/ 1205367 w 1248939"/>
              <a:gd name="connsiteY19" fmla="*/ 72261 h 593755"/>
              <a:gd name="connsiteX20" fmla="*/ 1233942 w 1248939"/>
              <a:gd name="connsiteY20" fmla="*/ 91311 h 593755"/>
              <a:gd name="connsiteX21" fmla="*/ 1248230 w 1248939"/>
              <a:gd name="connsiteY21" fmla="*/ 117505 h 593755"/>
              <a:gd name="connsiteX22" fmla="*/ 1186317 w 1248939"/>
              <a:gd name="connsiteY22" fmla="*/ 115124 h 593755"/>
              <a:gd name="connsiteX23" fmla="*/ 1181555 w 1248939"/>
              <a:gd name="connsiteY23" fmla="*/ 160369 h 593755"/>
              <a:gd name="connsiteX24" fmla="*/ 1162504 w 1248939"/>
              <a:gd name="connsiteY24" fmla="*/ 193705 h 593755"/>
              <a:gd name="connsiteX25" fmla="*/ 1148217 w 1248939"/>
              <a:gd name="connsiteY25" fmla="*/ 238949 h 593755"/>
              <a:gd name="connsiteX26" fmla="*/ 964862 w 1248939"/>
              <a:gd name="connsiteY26" fmla="*/ 286574 h 593755"/>
              <a:gd name="connsiteX27" fmla="*/ 776742 w 1248939"/>
              <a:gd name="connsiteY27" fmla="*/ 343724 h 593755"/>
              <a:gd name="connsiteX0" fmla="*/ 548143 w 1248939"/>
              <a:gd name="connsiteY0" fmla="*/ 594897 h 594897"/>
              <a:gd name="connsiteX1" fmla="*/ 460036 w 1248939"/>
              <a:gd name="connsiteY1" fmla="*/ 580609 h 594897"/>
              <a:gd name="connsiteX2" fmla="*/ 307635 w 1248939"/>
              <a:gd name="connsiteY2" fmla="*/ 540129 h 594897"/>
              <a:gd name="connsiteX3" fmla="*/ 17124 w 1248939"/>
              <a:gd name="connsiteY3" fmla="*/ 499647 h 594897"/>
              <a:gd name="connsiteX4" fmla="*/ 169524 w 1248939"/>
              <a:gd name="connsiteY4" fmla="*/ 421066 h 594897"/>
              <a:gd name="connsiteX5" fmla="*/ 467179 w 1248939"/>
              <a:gd name="connsiteY5" fmla="*/ 321054 h 594897"/>
              <a:gd name="connsiteX6" fmla="*/ 631486 w 1248939"/>
              <a:gd name="connsiteY6" fmla="*/ 278192 h 594897"/>
              <a:gd name="connsiteX7" fmla="*/ 810080 w 1248939"/>
              <a:gd name="connsiteY7" fmla="*/ 237709 h 594897"/>
              <a:gd name="connsiteX8" fmla="*/ 957716 w 1248939"/>
              <a:gd name="connsiteY8" fmla="*/ 194848 h 594897"/>
              <a:gd name="connsiteX9" fmla="*/ 1036298 w 1248939"/>
              <a:gd name="connsiteY9" fmla="*/ 175798 h 594897"/>
              <a:gd name="connsiteX10" fmla="*/ 952955 w 1248939"/>
              <a:gd name="connsiteY10" fmla="*/ 135315 h 594897"/>
              <a:gd name="connsiteX11" fmla="*/ 1112498 w 1248939"/>
              <a:gd name="connsiteY11" fmla="*/ 154366 h 594897"/>
              <a:gd name="connsiteX12" fmla="*/ 1107736 w 1248939"/>
              <a:gd name="connsiteY12" fmla="*/ 125791 h 594897"/>
              <a:gd name="connsiteX13" fmla="*/ 1112498 w 1248939"/>
              <a:gd name="connsiteY13" fmla="*/ 104360 h 594897"/>
              <a:gd name="connsiteX14" fmla="*/ 1098213 w 1248939"/>
              <a:gd name="connsiteY14" fmla="*/ 73403 h 594897"/>
              <a:gd name="connsiteX15" fmla="*/ 1088684 w 1248939"/>
              <a:gd name="connsiteY15" fmla="*/ 32922 h 594897"/>
              <a:gd name="connsiteX16" fmla="*/ 1095830 w 1248939"/>
              <a:gd name="connsiteY16" fmla="*/ 4347 h 594897"/>
              <a:gd name="connsiteX17" fmla="*/ 1122025 w 1248939"/>
              <a:gd name="connsiteY17" fmla="*/ 4347 h 594897"/>
              <a:gd name="connsiteX18" fmla="*/ 1160123 w 1248939"/>
              <a:gd name="connsiteY18" fmla="*/ 44828 h 594897"/>
              <a:gd name="connsiteX19" fmla="*/ 1205367 w 1248939"/>
              <a:gd name="connsiteY19" fmla="*/ 73403 h 594897"/>
              <a:gd name="connsiteX20" fmla="*/ 1233942 w 1248939"/>
              <a:gd name="connsiteY20" fmla="*/ 92453 h 594897"/>
              <a:gd name="connsiteX21" fmla="*/ 1248230 w 1248939"/>
              <a:gd name="connsiteY21" fmla="*/ 118647 h 594897"/>
              <a:gd name="connsiteX22" fmla="*/ 1186317 w 1248939"/>
              <a:gd name="connsiteY22" fmla="*/ 116266 h 594897"/>
              <a:gd name="connsiteX23" fmla="*/ 1181555 w 1248939"/>
              <a:gd name="connsiteY23" fmla="*/ 161511 h 594897"/>
              <a:gd name="connsiteX24" fmla="*/ 1162504 w 1248939"/>
              <a:gd name="connsiteY24" fmla="*/ 194847 h 594897"/>
              <a:gd name="connsiteX25" fmla="*/ 1148217 w 1248939"/>
              <a:gd name="connsiteY25" fmla="*/ 240091 h 594897"/>
              <a:gd name="connsiteX26" fmla="*/ 964862 w 1248939"/>
              <a:gd name="connsiteY26" fmla="*/ 287716 h 594897"/>
              <a:gd name="connsiteX27" fmla="*/ 776742 w 1248939"/>
              <a:gd name="connsiteY27" fmla="*/ 344866 h 594897"/>
              <a:gd name="connsiteX0" fmla="*/ 548143 w 1248958"/>
              <a:gd name="connsiteY0" fmla="*/ 594897 h 594897"/>
              <a:gd name="connsiteX1" fmla="*/ 460036 w 1248958"/>
              <a:gd name="connsiteY1" fmla="*/ 580609 h 594897"/>
              <a:gd name="connsiteX2" fmla="*/ 307635 w 1248958"/>
              <a:gd name="connsiteY2" fmla="*/ 540129 h 594897"/>
              <a:gd name="connsiteX3" fmla="*/ 17124 w 1248958"/>
              <a:gd name="connsiteY3" fmla="*/ 499647 h 594897"/>
              <a:gd name="connsiteX4" fmla="*/ 169524 w 1248958"/>
              <a:gd name="connsiteY4" fmla="*/ 421066 h 594897"/>
              <a:gd name="connsiteX5" fmla="*/ 467179 w 1248958"/>
              <a:gd name="connsiteY5" fmla="*/ 321054 h 594897"/>
              <a:gd name="connsiteX6" fmla="*/ 631486 w 1248958"/>
              <a:gd name="connsiteY6" fmla="*/ 278192 h 594897"/>
              <a:gd name="connsiteX7" fmla="*/ 810080 w 1248958"/>
              <a:gd name="connsiteY7" fmla="*/ 237709 h 594897"/>
              <a:gd name="connsiteX8" fmla="*/ 957716 w 1248958"/>
              <a:gd name="connsiteY8" fmla="*/ 194848 h 594897"/>
              <a:gd name="connsiteX9" fmla="*/ 1036298 w 1248958"/>
              <a:gd name="connsiteY9" fmla="*/ 175798 h 594897"/>
              <a:gd name="connsiteX10" fmla="*/ 952955 w 1248958"/>
              <a:gd name="connsiteY10" fmla="*/ 135315 h 594897"/>
              <a:gd name="connsiteX11" fmla="*/ 1112498 w 1248958"/>
              <a:gd name="connsiteY11" fmla="*/ 154366 h 594897"/>
              <a:gd name="connsiteX12" fmla="*/ 1107736 w 1248958"/>
              <a:gd name="connsiteY12" fmla="*/ 125791 h 594897"/>
              <a:gd name="connsiteX13" fmla="*/ 1112498 w 1248958"/>
              <a:gd name="connsiteY13" fmla="*/ 104360 h 594897"/>
              <a:gd name="connsiteX14" fmla="*/ 1098213 w 1248958"/>
              <a:gd name="connsiteY14" fmla="*/ 73403 h 594897"/>
              <a:gd name="connsiteX15" fmla="*/ 1088684 w 1248958"/>
              <a:gd name="connsiteY15" fmla="*/ 32922 h 594897"/>
              <a:gd name="connsiteX16" fmla="*/ 1095830 w 1248958"/>
              <a:gd name="connsiteY16" fmla="*/ 4347 h 594897"/>
              <a:gd name="connsiteX17" fmla="*/ 1122025 w 1248958"/>
              <a:gd name="connsiteY17" fmla="*/ 4347 h 594897"/>
              <a:gd name="connsiteX18" fmla="*/ 1160123 w 1248958"/>
              <a:gd name="connsiteY18" fmla="*/ 44828 h 594897"/>
              <a:gd name="connsiteX19" fmla="*/ 1202985 w 1248958"/>
              <a:gd name="connsiteY19" fmla="*/ 63878 h 594897"/>
              <a:gd name="connsiteX20" fmla="*/ 1233942 w 1248958"/>
              <a:gd name="connsiteY20" fmla="*/ 92453 h 594897"/>
              <a:gd name="connsiteX21" fmla="*/ 1248230 w 1248958"/>
              <a:gd name="connsiteY21" fmla="*/ 118647 h 594897"/>
              <a:gd name="connsiteX22" fmla="*/ 1186317 w 1248958"/>
              <a:gd name="connsiteY22" fmla="*/ 116266 h 594897"/>
              <a:gd name="connsiteX23" fmla="*/ 1181555 w 1248958"/>
              <a:gd name="connsiteY23" fmla="*/ 161511 h 594897"/>
              <a:gd name="connsiteX24" fmla="*/ 1162504 w 1248958"/>
              <a:gd name="connsiteY24" fmla="*/ 194847 h 594897"/>
              <a:gd name="connsiteX25" fmla="*/ 1148217 w 1248958"/>
              <a:gd name="connsiteY25" fmla="*/ 240091 h 594897"/>
              <a:gd name="connsiteX26" fmla="*/ 964862 w 1248958"/>
              <a:gd name="connsiteY26" fmla="*/ 287716 h 594897"/>
              <a:gd name="connsiteX27" fmla="*/ 776742 w 1248958"/>
              <a:gd name="connsiteY27" fmla="*/ 344866 h 594897"/>
              <a:gd name="connsiteX0" fmla="*/ 548143 w 1248958"/>
              <a:gd name="connsiteY0" fmla="*/ 594897 h 594897"/>
              <a:gd name="connsiteX1" fmla="*/ 460036 w 1248958"/>
              <a:gd name="connsiteY1" fmla="*/ 580609 h 594897"/>
              <a:gd name="connsiteX2" fmla="*/ 307635 w 1248958"/>
              <a:gd name="connsiteY2" fmla="*/ 540129 h 594897"/>
              <a:gd name="connsiteX3" fmla="*/ 17124 w 1248958"/>
              <a:gd name="connsiteY3" fmla="*/ 499647 h 594897"/>
              <a:gd name="connsiteX4" fmla="*/ 169524 w 1248958"/>
              <a:gd name="connsiteY4" fmla="*/ 421066 h 594897"/>
              <a:gd name="connsiteX5" fmla="*/ 467179 w 1248958"/>
              <a:gd name="connsiteY5" fmla="*/ 321054 h 594897"/>
              <a:gd name="connsiteX6" fmla="*/ 631486 w 1248958"/>
              <a:gd name="connsiteY6" fmla="*/ 278192 h 594897"/>
              <a:gd name="connsiteX7" fmla="*/ 810080 w 1248958"/>
              <a:gd name="connsiteY7" fmla="*/ 237709 h 594897"/>
              <a:gd name="connsiteX8" fmla="*/ 957716 w 1248958"/>
              <a:gd name="connsiteY8" fmla="*/ 194848 h 594897"/>
              <a:gd name="connsiteX9" fmla="*/ 1036298 w 1248958"/>
              <a:gd name="connsiteY9" fmla="*/ 175798 h 594897"/>
              <a:gd name="connsiteX10" fmla="*/ 952955 w 1248958"/>
              <a:gd name="connsiteY10" fmla="*/ 135315 h 594897"/>
              <a:gd name="connsiteX11" fmla="*/ 1112498 w 1248958"/>
              <a:gd name="connsiteY11" fmla="*/ 154366 h 594897"/>
              <a:gd name="connsiteX12" fmla="*/ 1107736 w 1248958"/>
              <a:gd name="connsiteY12" fmla="*/ 125791 h 594897"/>
              <a:gd name="connsiteX13" fmla="*/ 1112498 w 1248958"/>
              <a:gd name="connsiteY13" fmla="*/ 104360 h 594897"/>
              <a:gd name="connsiteX14" fmla="*/ 1098213 w 1248958"/>
              <a:gd name="connsiteY14" fmla="*/ 73403 h 594897"/>
              <a:gd name="connsiteX15" fmla="*/ 1088684 w 1248958"/>
              <a:gd name="connsiteY15" fmla="*/ 32922 h 594897"/>
              <a:gd name="connsiteX16" fmla="*/ 1095830 w 1248958"/>
              <a:gd name="connsiteY16" fmla="*/ 4347 h 594897"/>
              <a:gd name="connsiteX17" fmla="*/ 1122025 w 1248958"/>
              <a:gd name="connsiteY17" fmla="*/ 4347 h 594897"/>
              <a:gd name="connsiteX18" fmla="*/ 1160123 w 1248958"/>
              <a:gd name="connsiteY18" fmla="*/ 44828 h 594897"/>
              <a:gd name="connsiteX19" fmla="*/ 1202985 w 1248958"/>
              <a:gd name="connsiteY19" fmla="*/ 56735 h 594897"/>
              <a:gd name="connsiteX20" fmla="*/ 1233942 w 1248958"/>
              <a:gd name="connsiteY20" fmla="*/ 92453 h 594897"/>
              <a:gd name="connsiteX21" fmla="*/ 1248230 w 1248958"/>
              <a:gd name="connsiteY21" fmla="*/ 118647 h 594897"/>
              <a:gd name="connsiteX22" fmla="*/ 1186317 w 1248958"/>
              <a:gd name="connsiteY22" fmla="*/ 116266 h 594897"/>
              <a:gd name="connsiteX23" fmla="*/ 1181555 w 1248958"/>
              <a:gd name="connsiteY23" fmla="*/ 161511 h 594897"/>
              <a:gd name="connsiteX24" fmla="*/ 1162504 w 1248958"/>
              <a:gd name="connsiteY24" fmla="*/ 194847 h 594897"/>
              <a:gd name="connsiteX25" fmla="*/ 1148217 w 1248958"/>
              <a:gd name="connsiteY25" fmla="*/ 240091 h 594897"/>
              <a:gd name="connsiteX26" fmla="*/ 964862 w 1248958"/>
              <a:gd name="connsiteY26" fmla="*/ 287716 h 594897"/>
              <a:gd name="connsiteX27" fmla="*/ 776742 w 1248958"/>
              <a:gd name="connsiteY27" fmla="*/ 344866 h 594897"/>
              <a:gd name="connsiteX0" fmla="*/ 548143 w 1248705"/>
              <a:gd name="connsiteY0" fmla="*/ 594897 h 594897"/>
              <a:gd name="connsiteX1" fmla="*/ 460036 w 1248705"/>
              <a:gd name="connsiteY1" fmla="*/ 580609 h 594897"/>
              <a:gd name="connsiteX2" fmla="*/ 307635 w 1248705"/>
              <a:gd name="connsiteY2" fmla="*/ 540129 h 594897"/>
              <a:gd name="connsiteX3" fmla="*/ 17124 w 1248705"/>
              <a:gd name="connsiteY3" fmla="*/ 499647 h 594897"/>
              <a:gd name="connsiteX4" fmla="*/ 169524 w 1248705"/>
              <a:gd name="connsiteY4" fmla="*/ 421066 h 594897"/>
              <a:gd name="connsiteX5" fmla="*/ 467179 w 1248705"/>
              <a:gd name="connsiteY5" fmla="*/ 321054 h 594897"/>
              <a:gd name="connsiteX6" fmla="*/ 631486 w 1248705"/>
              <a:gd name="connsiteY6" fmla="*/ 278192 h 594897"/>
              <a:gd name="connsiteX7" fmla="*/ 810080 w 1248705"/>
              <a:gd name="connsiteY7" fmla="*/ 237709 h 594897"/>
              <a:gd name="connsiteX8" fmla="*/ 957716 w 1248705"/>
              <a:gd name="connsiteY8" fmla="*/ 194848 h 594897"/>
              <a:gd name="connsiteX9" fmla="*/ 1036298 w 1248705"/>
              <a:gd name="connsiteY9" fmla="*/ 175798 h 594897"/>
              <a:gd name="connsiteX10" fmla="*/ 952955 w 1248705"/>
              <a:gd name="connsiteY10" fmla="*/ 135315 h 594897"/>
              <a:gd name="connsiteX11" fmla="*/ 1112498 w 1248705"/>
              <a:gd name="connsiteY11" fmla="*/ 154366 h 594897"/>
              <a:gd name="connsiteX12" fmla="*/ 1107736 w 1248705"/>
              <a:gd name="connsiteY12" fmla="*/ 125791 h 594897"/>
              <a:gd name="connsiteX13" fmla="*/ 1112498 w 1248705"/>
              <a:gd name="connsiteY13" fmla="*/ 104360 h 594897"/>
              <a:gd name="connsiteX14" fmla="*/ 1098213 w 1248705"/>
              <a:gd name="connsiteY14" fmla="*/ 73403 h 594897"/>
              <a:gd name="connsiteX15" fmla="*/ 1088684 w 1248705"/>
              <a:gd name="connsiteY15" fmla="*/ 32922 h 594897"/>
              <a:gd name="connsiteX16" fmla="*/ 1095830 w 1248705"/>
              <a:gd name="connsiteY16" fmla="*/ 4347 h 594897"/>
              <a:gd name="connsiteX17" fmla="*/ 1122025 w 1248705"/>
              <a:gd name="connsiteY17" fmla="*/ 4347 h 594897"/>
              <a:gd name="connsiteX18" fmla="*/ 1160123 w 1248705"/>
              <a:gd name="connsiteY18" fmla="*/ 44828 h 594897"/>
              <a:gd name="connsiteX19" fmla="*/ 1202985 w 1248705"/>
              <a:gd name="connsiteY19" fmla="*/ 56735 h 594897"/>
              <a:gd name="connsiteX20" fmla="*/ 1226799 w 1248705"/>
              <a:gd name="connsiteY20" fmla="*/ 92453 h 594897"/>
              <a:gd name="connsiteX21" fmla="*/ 1248230 w 1248705"/>
              <a:gd name="connsiteY21" fmla="*/ 118647 h 594897"/>
              <a:gd name="connsiteX22" fmla="*/ 1186317 w 1248705"/>
              <a:gd name="connsiteY22" fmla="*/ 116266 h 594897"/>
              <a:gd name="connsiteX23" fmla="*/ 1181555 w 1248705"/>
              <a:gd name="connsiteY23" fmla="*/ 161511 h 594897"/>
              <a:gd name="connsiteX24" fmla="*/ 1162504 w 1248705"/>
              <a:gd name="connsiteY24" fmla="*/ 194847 h 594897"/>
              <a:gd name="connsiteX25" fmla="*/ 1148217 w 1248705"/>
              <a:gd name="connsiteY25" fmla="*/ 240091 h 594897"/>
              <a:gd name="connsiteX26" fmla="*/ 964862 w 1248705"/>
              <a:gd name="connsiteY26" fmla="*/ 287716 h 594897"/>
              <a:gd name="connsiteX27" fmla="*/ 776742 w 1248705"/>
              <a:gd name="connsiteY27" fmla="*/ 344866 h 594897"/>
              <a:gd name="connsiteX0" fmla="*/ 548143 w 1248705"/>
              <a:gd name="connsiteY0" fmla="*/ 594897 h 594897"/>
              <a:gd name="connsiteX1" fmla="*/ 460036 w 1248705"/>
              <a:gd name="connsiteY1" fmla="*/ 580609 h 594897"/>
              <a:gd name="connsiteX2" fmla="*/ 307635 w 1248705"/>
              <a:gd name="connsiteY2" fmla="*/ 540129 h 594897"/>
              <a:gd name="connsiteX3" fmla="*/ 17124 w 1248705"/>
              <a:gd name="connsiteY3" fmla="*/ 499647 h 594897"/>
              <a:gd name="connsiteX4" fmla="*/ 169524 w 1248705"/>
              <a:gd name="connsiteY4" fmla="*/ 421066 h 594897"/>
              <a:gd name="connsiteX5" fmla="*/ 467179 w 1248705"/>
              <a:gd name="connsiteY5" fmla="*/ 321054 h 594897"/>
              <a:gd name="connsiteX6" fmla="*/ 631486 w 1248705"/>
              <a:gd name="connsiteY6" fmla="*/ 278192 h 594897"/>
              <a:gd name="connsiteX7" fmla="*/ 810080 w 1248705"/>
              <a:gd name="connsiteY7" fmla="*/ 237709 h 594897"/>
              <a:gd name="connsiteX8" fmla="*/ 957716 w 1248705"/>
              <a:gd name="connsiteY8" fmla="*/ 194848 h 594897"/>
              <a:gd name="connsiteX9" fmla="*/ 1036298 w 1248705"/>
              <a:gd name="connsiteY9" fmla="*/ 175798 h 594897"/>
              <a:gd name="connsiteX10" fmla="*/ 952955 w 1248705"/>
              <a:gd name="connsiteY10" fmla="*/ 135315 h 594897"/>
              <a:gd name="connsiteX11" fmla="*/ 1112498 w 1248705"/>
              <a:gd name="connsiteY11" fmla="*/ 154366 h 594897"/>
              <a:gd name="connsiteX12" fmla="*/ 1107736 w 1248705"/>
              <a:gd name="connsiteY12" fmla="*/ 125791 h 594897"/>
              <a:gd name="connsiteX13" fmla="*/ 1112498 w 1248705"/>
              <a:gd name="connsiteY13" fmla="*/ 104360 h 594897"/>
              <a:gd name="connsiteX14" fmla="*/ 1098213 w 1248705"/>
              <a:gd name="connsiteY14" fmla="*/ 73403 h 594897"/>
              <a:gd name="connsiteX15" fmla="*/ 1088684 w 1248705"/>
              <a:gd name="connsiteY15" fmla="*/ 32922 h 594897"/>
              <a:gd name="connsiteX16" fmla="*/ 1095830 w 1248705"/>
              <a:gd name="connsiteY16" fmla="*/ 4347 h 594897"/>
              <a:gd name="connsiteX17" fmla="*/ 1122025 w 1248705"/>
              <a:gd name="connsiteY17" fmla="*/ 4347 h 594897"/>
              <a:gd name="connsiteX18" fmla="*/ 1160123 w 1248705"/>
              <a:gd name="connsiteY18" fmla="*/ 44828 h 594897"/>
              <a:gd name="connsiteX19" fmla="*/ 1202985 w 1248705"/>
              <a:gd name="connsiteY19" fmla="*/ 56735 h 594897"/>
              <a:gd name="connsiteX20" fmla="*/ 1226799 w 1248705"/>
              <a:gd name="connsiteY20" fmla="*/ 92453 h 594897"/>
              <a:gd name="connsiteX21" fmla="*/ 1248230 w 1248705"/>
              <a:gd name="connsiteY21" fmla="*/ 118647 h 594897"/>
              <a:gd name="connsiteX22" fmla="*/ 1186317 w 1248705"/>
              <a:gd name="connsiteY22" fmla="*/ 116266 h 594897"/>
              <a:gd name="connsiteX23" fmla="*/ 1181555 w 1248705"/>
              <a:gd name="connsiteY23" fmla="*/ 161511 h 594897"/>
              <a:gd name="connsiteX24" fmla="*/ 1162504 w 1248705"/>
              <a:gd name="connsiteY24" fmla="*/ 194847 h 594897"/>
              <a:gd name="connsiteX25" fmla="*/ 1148217 w 1248705"/>
              <a:gd name="connsiteY25" fmla="*/ 240091 h 594897"/>
              <a:gd name="connsiteX26" fmla="*/ 964862 w 1248705"/>
              <a:gd name="connsiteY26" fmla="*/ 287716 h 594897"/>
              <a:gd name="connsiteX27" fmla="*/ 776742 w 1248705"/>
              <a:gd name="connsiteY27" fmla="*/ 344866 h 594897"/>
              <a:gd name="connsiteX0" fmla="*/ 548143 w 1248724"/>
              <a:gd name="connsiteY0" fmla="*/ 594897 h 594897"/>
              <a:gd name="connsiteX1" fmla="*/ 460036 w 1248724"/>
              <a:gd name="connsiteY1" fmla="*/ 580609 h 594897"/>
              <a:gd name="connsiteX2" fmla="*/ 307635 w 1248724"/>
              <a:gd name="connsiteY2" fmla="*/ 540129 h 594897"/>
              <a:gd name="connsiteX3" fmla="*/ 17124 w 1248724"/>
              <a:gd name="connsiteY3" fmla="*/ 499647 h 594897"/>
              <a:gd name="connsiteX4" fmla="*/ 169524 w 1248724"/>
              <a:gd name="connsiteY4" fmla="*/ 421066 h 594897"/>
              <a:gd name="connsiteX5" fmla="*/ 467179 w 1248724"/>
              <a:gd name="connsiteY5" fmla="*/ 321054 h 594897"/>
              <a:gd name="connsiteX6" fmla="*/ 631486 w 1248724"/>
              <a:gd name="connsiteY6" fmla="*/ 278192 h 594897"/>
              <a:gd name="connsiteX7" fmla="*/ 810080 w 1248724"/>
              <a:gd name="connsiteY7" fmla="*/ 237709 h 594897"/>
              <a:gd name="connsiteX8" fmla="*/ 957716 w 1248724"/>
              <a:gd name="connsiteY8" fmla="*/ 194848 h 594897"/>
              <a:gd name="connsiteX9" fmla="*/ 1036298 w 1248724"/>
              <a:gd name="connsiteY9" fmla="*/ 175798 h 594897"/>
              <a:gd name="connsiteX10" fmla="*/ 952955 w 1248724"/>
              <a:gd name="connsiteY10" fmla="*/ 135315 h 594897"/>
              <a:gd name="connsiteX11" fmla="*/ 1112498 w 1248724"/>
              <a:gd name="connsiteY11" fmla="*/ 154366 h 594897"/>
              <a:gd name="connsiteX12" fmla="*/ 1107736 w 1248724"/>
              <a:gd name="connsiteY12" fmla="*/ 125791 h 594897"/>
              <a:gd name="connsiteX13" fmla="*/ 1112498 w 1248724"/>
              <a:gd name="connsiteY13" fmla="*/ 104360 h 594897"/>
              <a:gd name="connsiteX14" fmla="*/ 1098213 w 1248724"/>
              <a:gd name="connsiteY14" fmla="*/ 73403 h 594897"/>
              <a:gd name="connsiteX15" fmla="*/ 1088684 w 1248724"/>
              <a:gd name="connsiteY15" fmla="*/ 32922 h 594897"/>
              <a:gd name="connsiteX16" fmla="*/ 1095830 w 1248724"/>
              <a:gd name="connsiteY16" fmla="*/ 4347 h 594897"/>
              <a:gd name="connsiteX17" fmla="*/ 1122025 w 1248724"/>
              <a:gd name="connsiteY17" fmla="*/ 4347 h 594897"/>
              <a:gd name="connsiteX18" fmla="*/ 1160123 w 1248724"/>
              <a:gd name="connsiteY18" fmla="*/ 44828 h 594897"/>
              <a:gd name="connsiteX19" fmla="*/ 1198223 w 1248724"/>
              <a:gd name="connsiteY19" fmla="*/ 66260 h 594897"/>
              <a:gd name="connsiteX20" fmla="*/ 1226799 w 1248724"/>
              <a:gd name="connsiteY20" fmla="*/ 92453 h 594897"/>
              <a:gd name="connsiteX21" fmla="*/ 1248230 w 1248724"/>
              <a:gd name="connsiteY21" fmla="*/ 118647 h 594897"/>
              <a:gd name="connsiteX22" fmla="*/ 1186317 w 1248724"/>
              <a:gd name="connsiteY22" fmla="*/ 116266 h 594897"/>
              <a:gd name="connsiteX23" fmla="*/ 1181555 w 1248724"/>
              <a:gd name="connsiteY23" fmla="*/ 161511 h 594897"/>
              <a:gd name="connsiteX24" fmla="*/ 1162504 w 1248724"/>
              <a:gd name="connsiteY24" fmla="*/ 194847 h 594897"/>
              <a:gd name="connsiteX25" fmla="*/ 1148217 w 1248724"/>
              <a:gd name="connsiteY25" fmla="*/ 240091 h 594897"/>
              <a:gd name="connsiteX26" fmla="*/ 964862 w 1248724"/>
              <a:gd name="connsiteY26" fmla="*/ 287716 h 594897"/>
              <a:gd name="connsiteX27" fmla="*/ 776742 w 1248724"/>
              <a:gd name="connsiteY27" fmla="*/ 344866 h 594897"/>
              <a:gd name="connsiteX0" fmla="*/ 548143 w 1248724"/>
              <a:gd name="connsiteY0" fmla="*/ 594897 h 594897"/>
              <a:gd name="connsiteX1" fmla="*/ 460036 w 1248724"/>
              <a:gd name="connsiteY1" fmla="*/ 580609 h 594897"/>
              <a:gd name="connsiteX2" fmla="*/ 307635 w 1248724"/>
              <a:gd name="connsiteY2" fmla="*/ 540129 h 594897"/>
              <a:gd name="connsiteX3" fmla="*/ 17124 w 1248724"/>
              <a:gd name="connsiteY3" fmla="*/ 499647 h 594897"/>
              <a:gd name="connsiteX4" fmla="*/ 169524 w 1248724"/>
              <a:gd name="connsiteY4" fmla="*/ 421066 h 594897"/>
              <a:gd name="connsiteX5" fmla="*/ 467179 w 1248724"/>
              <a:gd name="connsiteY5" fmla="*/ 321054 h 594897"/>
              <a:gd name="connsiteX6" fmla="*/ 631486 w 1248724"/>
              <a:gd name="connsiteY6" fmla="*/ 278192 h 594897"/>
              <a:gd name="connsiteX7" fmla="*/ 810080 w 1248724"/>
              <a:gd name="connsiteY7" fmla="*/ 237709 h 594897"/>
              <a:gd name="connsiteX8" fmla="*/ 957716 w 1248724"/>
              <a:gd name="connsiteY8" fmla="*/ 194848 h 594897"/>
              <a:gd name="connsiteX9" fmla="*/ 1036298 w 1248724"/>
              <a:gd name="connsiteY9" fmla="*/ 175798 h 594897"/>
              <a:gd name="connsiteX10" fmla="*/ 952955 w 1248724"/>
              <a:gd name="connsiteY10" fmla="*/ 135315 h 594897"/>
              <a:gd name="connsiteX11" fmla="*/ 1112498 w 1248724"/>
              <a:gd name="connsiteY11" fmla="*/ 154366 h 594897"/>
              <a:gd name="connsiteX12" fmla="*/ 1107736 w 1248724"/>
              <a:gd name="connsiteY12" fmla="*/ 125791 h 594897"/>
              <a:gd name="connsiteX13" fmla="*/ 1112498 w 1248724"/>
              <a:gd name="connsiteY13" fmla="*/ 104360 h 594897"/>
              <a:gd name="connsiteX14" fmla="*/ 1098213 w 1248724"/>
              <a:gd name="connsiteY14" fmla="*/ 73403 h 594897"/>
              <a:gd name="connsiteX15" fmla="*/ 1088684 w 1248724"/>
              <a:gd name="connsiteY15" fmla="*/ 32922 h 594897"/>
              <a:gd name="connsiteX16" fmla="*/ 1095830 w 1248724"/>
              <a:gd name="connsiteY16" fmla="*/ 4347 h 594897"/>
              <a:gd name="connsiteX17" fmla="*/ 1122025 w 1248724"/>
              <a:gd name="connsiteY17" fmla="*/ 4347 h 594897"/>
              <a:gd name="connsiteX18" fmla="*/ 1160123 w 1248724"/>
              <a:gd name="connsiteY18" fmla="*/ 44828 h 594897"/>
              <a:gd name="connsiteX19" fmla="*/ 1198223 w 1248724"/>
              <a:gd name="connsiteY19" fmla="*/ 66260 h 594897"/>
              <a:gd name="connsiteX20" fmla="*/ 1226799 w 1248724"/>
              <a:gd name="connsiteY20" fmla="*/ 92453 h 594897"/>
              <a:gd name="connsiteX21" fmla="*/ 1248230 w 1248724"/>
              <a:gd name="connsiteY21" fmla="*/ 118647 h 594897"/>
              <a:gd name="connsiteX22" fmla="*/ 1186317 w 1248724"/>
              <a:gd name="connsiteY22" fmla="*/ 116266 h 594897"/>
              <a:gd name="connsiteX23" fmla="*/ 1181555 w 1248724"/>
              <a:gd name="connsiteY23" fmla="*/ 161511 h 594897"/>
              <a:gd name="connsiteX24" fmla="*/ 1162504 w 1248724"/>
              <a:gd name="connsiteY24" fmla="*/ 194847 h 594897"/>
              <a:gd name="connsiteX25" fmla="*/ 1148217 w 1248724"/>
              <a:gd name="connsiteY25" fmla="*/ 240091 h 594897"/>
              <a:gd name="connsiteX26" fmla="*/ 964862 w 1248724"/>
              <a:gd name="connsiteY26" fmla="*/ 287716 h 594897"/>
              <a:gd name="connsiteX27" fmla="*/ 776742 w 1248724"/>
              <a:gd name="connsiteY27" fmla="*/ 344866 h 594897"/>
              <a:gd name="connsiteX0" fmla="*/ 548143 w 1248724"/>
              <a:gd name="connsiteY0" fmla="*/ 594897 h 594897"/>
              <a:gd name="connsiteX1" fmla="*/ 460036 w 1248724"/>
              <a:gd name="connsiteY1" fmla="*/ 580609 h 594897"/>
              <a:gd name="connsiteX2" fmla="*/ 307635 w 1248724"/>
              <a:gd name="connsiteY2" fmla="*/ 540129 h 594897"/>
              <a:gd name="connsiteX3" fmla="*/ 17124 w 1248724"/>
              <a:gd name="connsiteY3" fmla="*/ 499647 h 594897"/>
              <a:gd name="connsiteX4" fmla="*/ 169524 w 1248724"/>
              <a:gd name="connsiteY4" fmla="*/ 421066 h 594897"/>
              <a:gd name="connsiteX5" fmla="*/ 467179 w 1248724"/>
              <a:gd name="connsiteY5" fmla="*/ 321054 h 594897"/>
              <a:gd name="connsiteX6" fmla="*/ 631486 w 1248724"/>
              <a:gd name="connsiteY6" fmla="*/ 278192 h 594897"/>
              <a:gd name="connsiteX7" fmla="*/ 810080 w 1248724"/>
              <a:gd name="connsiteY7" fmla="*/ 237709 h 594897"/>
              <a:gd name="connsiteX8" fmla="*/ 957716 w 1248724"/>
              <a:gd name="connsiteY8" fmla="*/ 194848 h 594897"/>
              <a:gd name="connsiteX9" fmla="*/ 1036298 w 1248724"/>
              <a:gd name="connsiteY9" fmla="*/ 175798 h 594897"/>
              <a:gd name="connsiteX10" fmla="*/ 952955 w 1248724"/>
              <a:gd name="connsiteY10" fmla="*/ 135315 h 594897"/>
              <a:gd name="connsiteX11" fmla="*/ 1112498 w 1248724"/>
              <a:gd name="connsiteY11" fmla="*/ 154366 h 594897"/>
              <a:gd name="connsiteX12" fmla="*/ 1107736 w 1248724"/>
              <a:gd name="connsiteY12" fmla="*/ 125791 h 594897"/>
              <a:gd name="connsiteX13" fmla="*/ 1112498 w 1248724"/>
              <a:gd name="connsiteY13" fmla="*/ 104360 h 594897"/>
              <a:gd name="connsiteX14" fmla="*/ 1098213 w 1248724"/>
              <a:gd name="connsiteY14" fmla="*/ 73403 h 594897"/>
              <a:gd name="connsiteX15" fmla="*/ 1088684 w 1248724"/>
              <a:gd name="connsiteY15" fmla="*/ 32922 h 594897"/>
              <a:gd name="connsiteX16" fmla="*/ 1095830 w 1248724"/>
              <a:gd name="connsiteY16" fmla="*/ 4347 h 594897"/>
              <a:gd name="connsiteX17" fmla="*/ 1122025 w 1248724"/>
              <a:gd name="connsiteY17" fmla="*/ 4347 h 594897"/>
              <a:gd name="connsiteX18" fmla="*/ 1160123 w 1248724"/>
              <a:gd name="connsiteY18" fmla="*/ 44828 h 594897"/>
              <a:gd name="connsiteX19" fmla="*/ 1198223 w 1248724"/>
              <a:gd name="connsiteY19" fmla="*/ 66260 h 594897"/>
              <a:gd name="connsiteX20" fmla="*/ 1226799 w 1248724"/>
              <a:gd name="connsiteY20" fmla="*/ 92453 h 594897"/>
              <a:gd name="connsiteX21" fmla="*/ 1248230 w 1248724"/>
              <a:gd name="connsiteY21" fmla="*/ 118647 h 594897"/>
              <a:gd name="connsiteX22" fmla="*/ 1186317 w 1248724"/>
              <a:gd name="connsiteY22" fmla="*/ 116266 h 594897"/>
              <a:gd name="connsiteX23" fmla="*/ 1181555 w 1248724"/>
              <a:gd name="connsiteY23" fmla="*/ 161511 h 594897"/>
              <a:gd name="connsiteX24" fmla="*/ 1162504 w 1248724"/>
              <a:gd name="connsiteY24" fmla="*/ 194847 h 594897"/>
              <a:gd name="connsiteX25" fmla="*/ 1148217 w 1248724"/>
              <a:gd name="connsiteY25" fmla="*/ 240091 h 594897"/>
              <a:gd name="connsiteX26" fmla="*/ 964862 w 1248724"/>
              <a:gd name="connsiteY26" fmla="*/ 287716 h 594897"/>
              <a:gd name="connsiteX27" fmla="*/ 776742 w 1248724"/>
              <a:gd name="connsiteY27" fmla="*/ 344866 h 594897"/>
              <a:gd name="connsiteX0" fmla="*/ 548143 w 1248880"/>
              <a:gd name="connsiteY0" fmla="*/ 594897 h 594897"/>
              <a:gd name="connsiteX1" fmla="*/ 460036 w 1248880"/>
              <a:gd name="connsiteY1" fmla="*/ 580609 h 594897"/>
              <a:gd name="connsiteX2" fmla="*/ 307635 w 1248880"/>
              <a:gd name="connsiteY2" fmla="*/ 540129 h 594897"/>
              <a:gd name="connsiteX3" fmla="*/ 17124 w 1248880"/>
              <a:gd name="connsiteY3" fmla="*/ 499647 h 594897"/>
              <a:gd name="connsiteX4" fmla="*/ 169524 w 1248880"/>
              <a:gd name="connsiteY4" fmla="*/ 421066 h 594897"/>
              <a:gd name="connsiteX5" fmla="*/ 467179 w 1248880"/>
              <a:gd name="connsiteY5" fmla="*/ 321054 h 594897"/>
              <a:gd name="connsiteX6" fmla="*/ 631486 w 1248880"/>
              <a:gd name="connsiteY6" fmla="*/ 278192 h 594897"/>
              <a:gd name="connsiteX7" fmla="*/ 810080 w 1248880"/>
              <a:gd name="connsiteY7" fmla="*/ 237709 h 594897"/>
              <a:gd name="connsiteX8" fmla="*/ 957716 w 1248880"/>
              <a:gd name="connsiteY8" fmla="*/ 194848 h 594897"/>
              <a:gd name="connsiteX9" fmla="*/ 1036298 w 1248880"/>
              <a:gd name="connsiteY9" fmla="*/ 175798 h 594897"/>
              <a:gd name="connsiteX10" fmla="*/ 952955 w 1248880"/>
              <a:gd name="connsiteY10" fmla="*/ 135315 h 594897"/>
              <a:gd name="connsiteX11" fmla="*/ 1112498 w 1248880"/>
              <a:gd name="connsiteY11" fmla="*/ 154366 h 594897"/>
              <a:gd name="connsiteX12" fmla="*/ 1107736 w 1248880"/>
              <a:gd name="connsiteY12" fmla="*/ 125791 h 594897"/>
              <a:gd name="connsiteX13" fmla="*/ 1112498 w 1248880"/>
              <a:gd name="connsiteY13" fmla="*/ 104360 h 594897"/>
              <a:gd name="connsiteX14" fmla="*/ 1098213 w 1248880"/>
              <a:gd name="connsiteY14" fmla="*/ 73403 h 594897"/>
              <a:gd name="connsiteX15" fmla="*/ 1088684 w 1248880"/>
              <a:gd name="connsiteY15" fmla="*/ 32922 h 594897"/>
              <a:gd name="connsiteX16" fmla="*/ 1095830 w 1248880"/>
              <a:gd name="connsiteY16" fmla="*/ 4347 h 594897"/>
              <a:gd name="connsiteX17" fmla="*/ 1122025 w 1248880"/>
              <a:gd name="connsiteY17" fmla="*/ 4347 h 594897"/>
              <a:gd name="connsiteX18" fmla="*/ 1160123 w 1248880"/>
              <a:gd name="connsiteY18" fmla="*/ 44828 h 594897"/>
              <a:gd name="connsiteX19" fmla="*/ 1198223 w 1248880"/>
              <a:gd name="connsiteY19" fmla="*/ 66260 h 594897"/>
              <a:gd name="connsiteX20" fmla="*/ 1231561 w 1248880"/>
              <a:gd name="connsiteY20" fmla="*/ 78165 h 594897"/>
              <a:gd name="connsiteX21" fmla="*/ 1248230 w 1248880"/>
              <a:gd name="connsiteY21" fmla="*/ 118647 h 594897"/>
              <a:gd name="connsiteX22" fmla="*/ 1186317 w 1248880"/>
              <a:gd name="connsiteY22" fmla="*/ 116266 h 594897"/>
              <a:gd name="connsiteX23" fmla="*/ 1181555 w 1248880"/>
              <a:gd name="connsiteY23" fmla="*/ 161511 h 594897"/>
              <a:gd name="connsiteX24" fmla="*/ 1162504 w 1248880"/>
              <a:gd name="connsiteY24" fmla="*/ 194847 h 594897"/>
              <a:gd name="connsiteX25" fmla="*/ 1148217 w 1248880"/>
              <a:gd name="connsiteY25" fmla="*/ 240091 h 594897"/>
              <a:gd name="connsiteX26" fmla="*/ 964862 w 1248880"/>
              <a:gd name="connsiteY26" fmla="*/ 287716 h 594897"/>
              <a:gd name="connsiteX27" fmla="*/ 776742 w 1248880"/>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186317 w 1249001"/>
              <a:gd name="connsiteY22" fmla="*/ 116266 h 594897"/>
              <a:gd name="connsiteX23" fmla="*/ 1181555 w 1249001"/>
              <a:gd name="connsiteY23" fmla="*/ 161511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186317 w 1249001"/>
              <a:gd name="connsiteY22" fmla="*/ 116266 h 594897"/>
              <a:gd name="connsiteX23" fmla="*/ 1181555 w 1249001"/>
              <a:gd name="connsiteY23" fmla="*/ 161511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186317 w 1249001"/>
              <a:gd name="connsiteY22" fmla="*/ 116266 h 594897"/>
              <a:gd name="connsiteX23" fmla="*/ 1181555 w 1249001"/>
              <a:gd name="connsiteY23" fmla="*/ 161511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186317 w 1249001"/>
              <a:gd name="connsiteY22" fmla="*/ 116266 h 594897"/>
              <a:gd name="connsiteX23" fmla="*/ 1181555 w 1249001"/>
              <a:gd name="connsiteY23" fmla="*/ 161511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207748 w 1249001"/>
              <a:gd name="connsiteY22" fmla="*/ 116266 h 594897"/>
              <a:gd name="connsiteX23" fmla="*/ 1181555 w 1249001"/>
              <a:gd name="connsiteY23" fmla="*/ 161511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207748 w 1249001"/>
              <a:gd name="connsiteY22" fmla="*/ 116266 h 594897"/>
              <a:gd name="connsiteX23" fmla="*/ 1181555 w 1249001"/>
              <a:gd name="connsiteY23" fmla="*/ 161511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207748 w 1249001"/>
              <a:gd name="connsiteY22" fmla="*/ 116266 h 594897"/>
              <a:gd name="connsiteX23" fmla="*/ 1181555 w 1249001"/>
              <a:gd name="connsiteY23" fmla="*/ 161511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207748 w 1249001"/>
              <a:gd name="connsiteY22" fmla="*/ 116266 h 594897"/>
              <a:gd name="connsiteX23" fmla="*/ 1172030 w 1249001"/>
              <a:gd name="connsiteY23" fmla="*/ 147223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207748 w 1249001"/>
              <a:gd name="connsiteY22" fmla="*/ 116266 h 594897"/>
              <a:gd name="connsiteX23" fmla="*/ 1172030 w 1249001"/>
              <a:gd name="connsiteY23" fmla="*/ 147223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49001"/>
              <a:gd name="connsiteY0" fmla="*/ 594897 h 594897"/>
              <a:gd name="connsiteX1" fmla="*/ 460036 w 1249001"/>
              <a:gd name="connsiteY1" fmla="*/ 580609 h 594897"/>
              <a:gd name="connsiteX2" fmla="*/ 307635 w 1249001"/>
              <a:gd name="connsiteY2" fmla="*/ 540129 h 594897"/>
              <a:gd name="connsiteX3" fmla="*/ 17124 w 1249001"/>
              <a:gd name="connsiteY3" fmla="*/ 499647 h 594897"/>
              <a:gd name="connsiteX4" fmla="*/ 169524 w 1249001"/>
              <a:gd name="connsiteY4" fmla="*/ 421066 h 594897"/>
              <a:gd name="connsiteX5" fmla="*/ 467179 w 1249001"/>
              <a:gd name="connsiteY5" fmla="*/ 321054 h 594897"/>
              <a:gd name="connsiteX6" fmla="*/ 631486 w 1249001"/>
              <a:gd name="connsiteY6" fmla="*/ 278192 h 594897"/>
              <a:gd name="connsiteX7" fmla="*/ 810080 w 1249001"/>
              <a:gd name="connsiteY7" fmla="*/ 237709 h 594897"/>
              <a:gd name="connsiteX8" fmla="*/ 957716 w 1249001"/>
              <a:gd name="connsiteY8" fmla="*/ 194848 h 594897"/>
              <a:gd name="connsiteX9" fmla="*/ 1036298 w 1249001"/>
              <a:gd name="connsiteY9" fmla="*/ 175798 h 594897"/>
              <a:gd name="connsiteX10" fmla="*/ 952955 w 1249001"/>
              <a:gd name="connsiteY10" fmla="*/ 135315 h 594897"/>
              <a:gd name="connsiteX11" fmla="*/ 1112498 w 1249001"/>
              <a:gd name="connsiteY11" fmla="*/ 154366 h 594897"/>
              <a:gd name="connsiteX12" fmla="*/ 1107736 w 1249001"/>
              <a:gd name="connsiteY12" fmla="*/ 125791 h 594897"/>
              <a:gd name="connsiteX13" fmla="*/ 1112498 w 1249001"/>
              <a:gd name="connsiteY13" fmla="*/ 104360 h 594897"/>
              <a:gd name="connsiteX14" fmla="*/ 1098213 w 1249001"/>
              <a:gd name="connsiteY14" fmla="*/ 73403 h 594897"/>
              <a:gd name="connsiteX15" fmla="*/ 1088684 w 1249001"/>
              <a:gd name="connsiteY15" fmla="*/ 32922 h 594897"/>
              <a:gd name="connsiteX16" fmla="*/ 1095830 w 1249001"/>
              <a:gd name="connsiteY16" fmla="*/ 4347 h 594897"/>
              <a:gd name="connsiteX17" fmla="*/ 1122025 w 1249001"/>
              <a:gd name="connsiteY17" fmla="*/ 4347 h 594897"/>
              <a:gd name="connsiteX18" fmla="*/ 1160123 w 1249001"/>
              <a:gd name="connsiteY18" fmla="*/ 44828 h 594897"/>
              <a:gd name="connsiteX19" fmla="*/ 1198223 w 1249001"/>
              <a:gd name="connsiteY19" fmla="*/ 66260 h 594897"/>
              <a:gd name="connsiteX20" fmla="*/ 1233942 w 1249001"/>
              <a:gd name="connsiteY20" fmla="*/ 90071 h 594897"/>
              <a:gd name="connsiteX21" fmla="*/ 1248230 w 1249001"/>
              <a:gd name="connsiteY21" fmla="*/ 118647 h 594897"/>
              <a:gd name="connsiteX22" fmla="*/ 1207748 w 1249001"/>
              <a:gd name="connsiteY22" fmla="*/ 123410 h 594897"/>
              <a:gd name="connsiteX23" fmla="*/ 1172030 w 1249001"/>
              <a:gd name="connsiteY23" fmla="*/ 147223 h 594897"/>
              <a:gd name="connsiteX24" fmla="*/ 1162504 w 1249001"/>
              <a:gd name="connsiteY24" fmla="*/ 194847 h 594897"/>
              <a:gd name="connsiteX25" fmla="*/ 1148217 w 1249001"/>
              <a:gd name="connsiteY25" fmla="*/ 240091 h 594897"/>
              <a:gd name="connsiteX26" fmla="*/ 964862 w 1249001"/>
              <a:gd name="connsiteY26" fmla="*/ 287716 h 594897"/>
              <a:gd name="connsiteX27" fmla="*/ 776742 w 1249001"/>
              <a:gd name="connsiteY27" fmla="*/ 344866 h 594897"/>
              <a:gd name="connsiteX0" fmla="*/ 548143 w 1270348"/>
              <a:gd name="connsiteY0" fmla="*/ 594897 h 594897"/>
              <a:gd name="connsiteX1" fmla="*/ 460036 w 1270348"/>
              <a:gd name="connsiteY1" fmla="*/ 580609 h 594897"/>
              <a:gd name="connsiteX2" fmla="*/ 307635 w 1270348"/>
              <a:gd name="connsiteY2" fmla="*/ 540129 h 594897"/>
              <a:gd name="connsiteX3" fmla="*/ 17124 w 1270348"/>
              <a:gd name="connsiteY3" fmla="*/ 499647 h 594897"/>
              <a:gd name="connsiteX4" fmla="*/ 169524 w 1270348"/>
              <a:gd name="connsiteY4" fmla="*/ 421066 h 594897"/>
              <a:gd name="connsiteX5" fmla="*/ 467179 w 1270348"/>
              <a:gd name="connsiteY5" fmla="*/ 321054 h 594897"/>
              <a:gd name="connsiteX6" fmla="*/ 631486 w 1270348"/>
              <a:gd name="connsiteY6" fmla="*/ 278192 h 594897"/>
              <a:gd name="connsiteX7" fmla="*/ 810080 w 1270348"/>
              <a:gd name="connsiteY7" fmla="*/ 237709 h 594897"/>
              <a:gd name="connsiteX8" fmla="*/ 957716 w 1270348"/>
              <a:gd name="connsiteY8" fmla="*/ 194848 h 594897"/>
              <a:gd name="connsiteX9" fmla="*/ 1036298 w 1270348"/>
              <a:gd name="connsiteY9" fmla="*/ 175798 h 594897"/>
              <a:gd name="connsiteX10" fmla="*/ 952955 w 1270348"/>
              <a:gd name="connsiteY10" fmla="*/ 135315 h 594897"/>
              <a:gd name="connsiteX11" fmla="*/ 1112498 w 1270348"/>
              <a:gd name="connsiteY11" fmla="*/ 154366 h 594897"/>
              <a:gd name="connsiteX12" fmla="*/ 1107736 w 1270348"/>
              <a:gd name="connsiteY12" fmla="*/ 125791 h 594897"/>
              <a:gd name="connsiteX13" fmla="*/ 1112498 w 1270348"/>
              <a:gd name="connsiteY13" fmla="*/ 104360 h 594897"/>
              <a:gd name="connsiteX14" fmla="*/ 1098213 w 1270348"/>
              <a:gd name="connsiteY14" fmla="*/ 73403 h 594897"/>
              <a:gd name="connsiteX15" fmla="*/ 1088684 w 1270348"/>
              <a:gd name="connsiteY15" fmla="*/ 32922 h 594897"/>
              <a:gd name="connsiteX16" fmla="*/ 1095830 w 1270348"/>
              <a:gd name="connsiteY16" fmla="*/ 4347 h 594897"/>
              <a:gd name="connsiteX17" fmla="*/ 1122025 w 1270348"/>
              <a:gd name="connsiteY17" fmla="*/ 4347 h 594897"/>
              <a:gd name="connsiteX18" fmla="*/ 1160123 w 1270348"/>
              <a:gd name="connsiteY18" fmla="*/ 44828 h 594897"/>
              <a:gd name="connsiteX19" fmla="*/ 1198223 w 1270348"/>
              <a:gd name="connsiteY19" fmla="*/ 66260 h 594897"/>
              <a:gd name="connsiteX20" fmla="*/ 1233942 w 1270348"/>
              <a:gd name="connsiteY20" fmla="*/ 90071 h 594897"/>
              <a:gd name="connsiteX21" fmla="*/ 1248230 w 1270348"/>
              <a:gd name="connsiteY21" fmla="*/ 118647 h 594897"/>
              <a:gd name="connsiteX22" fmla="*/ 1207748 w 1270348"/>
              <a:gd name="connsiteY22" fmla="*/ 123410 h 594897"/>
              <a:gd name="connsiteX23" fmla="*/ 1172030 w 1270348"/>
              <a:gd name="connsiteY23" fmla="*/ 147223 h 594897"/>
              <a:gd name="connsiteX24" fmla="*/ 1162504 w 1270348"/>
              <a:gd name="connsiteY24" fmla="*/ 194847 h 594897"/>
              <a:gd name="connsiteX25" fmla="*/ 1148217 w 1270348"/>
              <a:gd name="connsiteY25" fmla="*/ 240091 h 594897"/>
              <a:gd name="connsiteX26" fmla="*/ 964862 w 1270348"/>
              <a:gd name="connsiteY26" fmla="*/ 287716 h 594897"/>
              <a:gd name="connsiteX27" fmla="*/ 776742 w 1270348"/>
              <a:gd name="connsiteY27" fmla="*/ 344866 h 594897"/>
              <a:gd name="connsiteX0" fmla="*/ 548143 w 1264203"/>
              <a:gd name="connsiteY0" fmla="*/ 594897 h 594897"/>
              <a:gd name="connsiteX1" fmla="*/ 460036 w 1264203"/>
              <a:gd name="connsiteY1" fmla="*/ 580609 h 594897"/>
              <a:gd name="connsiteX2" fmla="*/ 307635 w 1264203"/>
              <a:gd name="connsiteY2" fmla="*/ 540129 h 594897"/>
              <a:gd name="connsiteX3" fmla="*/ 17124 w 1264203"/>
              <a:gd name="connsiteY3" fmla="*/ 499647 h 594897"/>
              <a:gd name="connsiteX4" fmla="*/ 169524 w 1264203"/>
              <a:gd name="connsiteY4" fmla="*/ 421066 h 594897"/>
              <a:gd name="connsiteX5" fmla="*/ 467179 w 1264203"/>
              <a:gd name="connsiteY5" fmla="*/ 321054 h 594897"/>
              <a:gd name="connsiteX6" fmla="*/ 631486 w 1264203"/>
              <a:gd name="connsiteY6" fmla="*/ 278192 h 594897"/>
              <a:gd name="connsiteX7" fmla="*/ 810080 w 1264203"/>
              <a:gd name="connsiteY7" fmla="*/ 237709 h 594897"/>
              <a:gd name="connsiteX8" fmla="*/ 957716 w 1264203"/>
              <a:gd name="connsiteY8" fmla="*/ 194848 h 594897"/>
              <a:gd name="connsiteX9" fmla="*/ 1036298 w 1264203"/>
              <a:gd name="connsiteY9" fmla="*/ 175798 h 594897"/>
              <a:gd name="connsiteX10" fmla="*/ 952955 w 1264203"/>
              <a:gd name="connsiteY10" fmla="*/ 135315 h 594897"/>
              <a:gd name="connsiteX11" fmla="*/ 1112498 w 1264203"/>
              <a:gd name="connsiteY11" fmla="*/ 154366 h 594897"/>
              <a:gd name="connsiteX12" fmla="*/ 1107736 w 1264203"/>
              <a:gd name="connsiteY12" fmla="*/ 125791 h 594897"/>
              <a:gd name="connsiteX13" fmla="*/ 1112498 w 1264203"/>
              <a:gd name="connsiteY13" fmla="*/ 104360 h 594897"/>
              <a:gd name="connsiteX14" fmla="*/ 1098213 w 1264203"/>
              <a:gd name="connsiteY14" fmla="*/ 73403 h 594897"/>
              <a:gd name="connsiteX15" fmla="*/ 1088684 w 1264203"/>
              <a:gd name="connsiteY15" fmla="*/ 32922 h 594897"/>
              <a:gd name="connsiteX16" fmla="*/ 1095830 w 1264203"/>
              <a:gd name="connsiteY16" fmla="*/ 4347 h 594897"/>
              <a:gd name="connsiteX17" fmla="*/ 1122025 w 1264203"/>
              <a:gd name="connsiteY17" fmla="*/ 4347 h 594897"/>
              <a:gd name="connsiteX18" fmla="*/ 1160123 w 1264203"/>
              <a:gd name="connsiteY18" fmla="*/ 44828 h 594897"/>
              <a:gd name="connsiteX19" fmla="*/ 1198223 w 1264203"/>
              <a:gd name="connsiteY19" fmla="*/ 66260 h 594897"/>
              <a:gd name="connsiteX20" fmla="*/ 1233942 w 1264203"/>
              <a:gd name="connsiteY20" fmla="*/ 90071 h 594897"/>
              <a:gd name="connsiteX21" fmla="*/ 1248230 w 1264203"/>
              <a:gd name="connsiteY21" fmla="*/ 118647 h 594897"/>
              <a:gd name="connsiteX22" fmla="*/ 1207748 w 1264203"/>
              <a:gd name="connsiteY22" fmla="*/ 123410 h 594897"/>
              <a:gd name="connsiteX23" fmla="*/ 1172030 w 1264203"/>
              <a:gd name="connsiteY23" fmla="*/ 147223 h 594897"/>
              <a:gd name="connsiteX24" fmla="*/ 1162504 w 1264203"/>
              <a:gd name="connsiteY24" fmla="*/ 194847 h 594897"/>
              <a:gd name="connsiteX25" fmla="*/ 1148217 w 1264203"/>
              <a:gd name="connsiteY25" fmla="*/ 240091 h 594897"/>
              <a:gd name="connsiteX26" fmla="*/ 964862 w 1264203"/>
              <a:gd name="connsiteY26" fmla="*/ 287716 h 594897"/>
              <a:gd name="connsiteX27" fmla="*/ 776742 w 1264203"/>
              <a:gd name="connsiteY27" fmla="*/ 344866 h 594897"/>
              <a:gd name="connsiteX0" fmla="*/ 548143 w 1248230"/>
              <a:gd name="connsiteY0" fmla="*/ 594897 h 594897"/>
              <a:gd name="connsiteX1" fmla="*/ 460036 w 1248230"/>
              <a:gd name="connsiteY1" fmla="*/ 580609 h 594897"/>
              <a:gd name="connsiteX2" fmla="*/ 307635 w 1248230"/>
              <a:gd name="connsiteY2" fmla="*/ 540129 h 594897"/>
              <a:gd name="connsiteX3" fmla="*/ 17124 w 1248230"/>
              <a:gd name="connsiteY3" fmla="*/ 499647 h 594897"/>
              <a:gd name="connsiteX4" fmla="*/ 169524 w 1248230"/>
              <a:gd name="connsiteY4" fmla="*/ 421066 h 594897"/>
              <a:gd name="connsiteX5" fmla="*/ 467179 w 1248230"/>
              <a:gd name="connsiteY5" fmla="*/ 321054 h 594897"/>
              <a:gd name="connsiteX6" fmla="*/ 631486 w 1248230"/>
              <a:gd name="connsiteY6" fmla="*/ 278192 h 594897"/>
              <a:gd name="connsiteX7" fmla="*/ 810080 w 1248230"/>
              <a:gd name="connsiteY7" fmla="*/ 237709 h 594897"/>
              <a:gd name="connsiteX8" fmla="*/ 957716 w 1248230"/>
              <a:gd name="connsiteY8" fmla="*/ 194848 h 594897"/>
              <a:gd name="connsiteX9" fmla="*/ 1036298 w 1248230"/>
              <a:gd name="connsiteY9" fmla="*/ 175798 h 594897"/>
              <a:gd name="connsiteX10" fmla="*/ 952955 w 1248230"/>
              <a:gd name="connsiteY10" fmla="*/ 135315 h 594897"/>
              <a:gd name="connsiteX11" fmla="*/ 1112498 w 1248230"/>
              <a:gd name="connsiteY11" fmla="*/ 154366 h 594897"/>
              <a:gd name="connsiteX12" fmla="*/ 1107736 w 1248230"/>
              <a:gd name="connsiteY12" fmla="*/ 125791 h 594897"/>
              <a:gd name="connsiteX13" fmla="*/ 1112498 w 1248230"/>
              <a:gd name="connsiteY13" fmla="*/ 104360 h 594897"/>
              <a:gd name="connsiteX14" fmla="*/ 1098213 w 1248230"/>
              <a:gd name="connsiteY14" fmla="*/ 73403 h 594897"/>
              <a:gd name="connsiteX15" fmla="*/ 1088684 w 1248230"/>
              <a:gd name="connsiteY15" fmla="*/ 32922 h 594897"/>
              <a:gd name="connsiteX16" fmla="*/ 1095830 w 1248230"/>
              <a:gd name="connsiteY16" fmla="*/ 4347 h 594897"/>
              <a:gd name="connsiteX17" fmla="*/ 1122025 w 1248230"/>
              <a:gd name="connsiteY17" fmla="*/ 4347 h 594897"/>
              <a:gd name="connsiteX18" fmla="*/ 1160123 w 1248230"/>
              <a:gd name="connsiteY18" fmla="*/ 44828 h 594897"/>
              <a:gd name="connsiteX19" fmla="*/ 1198223 w 1248230"/>
              <a:gd name="connsiteY19" fmla="*/ 66260 h 594897"/>
              <a:gd name="connsiteX20" fmla="*/ 1248230 w 1248230"/>
              <a:gd name="connsiteY20" fmla="*/ 118647 h 594897"/>
              <a:gd name="connsiteX21" fmla="*/ 1207748 w 1248230"/>
              <a:gd name="connsiteY21" fmla="*/ 123410 h 594897"/>
              <a:gd name="connsiteX22" fmla="*/ 1172030 w 1248230"/>
              <a:gd name="connsiteY22" fmla="*/ 147223 h 594897"/>
              <a:gd name="connsiteX23" fmla="*/ 1162504 w 1248230"/>
              <a:gd name="connsiteY23" fmla="*/ 194847 h 594897"/>
              <a:gd name="connsiteX24" fmla="*/ 1148217 w 1248230"/>
              <a:gd name="connsiteY24" fmla="*/ 240091 h 594897"/>
              <a:gd name="connsiteX25" fmla="*/ 964862 w 1248230"/>
              <a:gd name="connsiteY25" fmla="*/ 287716 h 594897"/>
              <a:gd name="connsiteX26" fmla="*/ 776742 w 1248230"/>
              <a:gd name="connsiteY26" fmla="*/ 344866 h 594897"/>
              <a:gd name="connsiteX0" fmla="*/ 548143 w 1248599"/>
              <a:gd name="connsiteY0" fmla="*/ 594897 h 594897"/>
              <a:gd name="connsiteX1" fmla="*/ 460036 w 1248599"/>
              <a:gd name="connsiteY1" fmla="*/ 580609 h 594897"/>
              <a:gd name="connsiteX2" fmla="*/ 307635 w 1248599"/>
              <a:gd name="connsiteY2" fmla="*/ 540129 h 594897"/>
              <a:gd name="connsiteX3" fmla="*/ 17124 w 1248599"/>
              <a:gd name="connsiteY3" fmla="*/ 499647 h 594897"/>
              <a:gd name="connsiteX4" fmla="*/ 169524 w 1248599"/>
              <a:gd name="connsiteY4" fmla="*/ 421066 h 594897"/>
              <a:gd name="connsiteX5" fmla="*/ 467179 w 1248599"/>
              <a:gd name="connsiteY5" fmla="*/ 321054 h 594897"/>
              <a:gd name="connsiteX6" fmla="*/ 631486 w 1248599"/>
              <a:gd name="connsiteY6" fmla="*/ 278192 h 594897"/>
              <a:gd name="connsiteX7" fmla="*/ 810080 w 1248599"/>
              <a:gd name="connsiteY7" fmla="*/ 237709 h 594897"/>
              <a:gd name="connsiteX8" fmla="*/ 957716 w 1248599"/>
              <a:gd name="connsiteY8" fmla="*/ 194848 h 594897"/>
              <a:gd name="connsiteX9" fmla="*/ 1036298 w 1248599"/>
              <a:gd name="connsiteY9" fmla="*/ 175798 h 594897"/>
              <a:gd name="connsiteX10" fmla="*/ 952955 w 1248599"/>
              <a:gd name="connsiteY10" fmla="*/ 135315 h 594897"/>
              <a:gd name="connsiteX11" fmla="*/ 1112498 w 1248599"/>
              <a:gd name="connsiteY11" fmla="*/ 154366 h 594897"/>
              <a:gd name="connsiteX12" fmla="*/ 1107736 w 1248599"/>
              <a:gd name="connsiteY12" fmla="*/ 125791 h 594897"/>
              <a:gd name="connsiteX13" fmla="*/ 1112498 w 1248599"/>
              <a:gd name="connsiteY13" fmla="*/ 104360 h 594897"/>
              <a:gd name="connsiteX14" fmla="*/ 1098213 w 1248599"/>
              <a:gd name="connsiteY14" fmla="*/ 73403 h 594897"/>
              <a:gd name="connsiteX15" fmla="*/ 1088684 w 1248599"/>
              <a:gd name="connsiteY15" fmla="*/ 32922 h 594897"/>
              <a:gd name="connsiteX16" fmla="*/ 1095830 w 1248599"/>
              <a:gd name="connsiteY16" fmla="*/ 4347 h 594897"/>
              <a:gd name="connsiteX17" fmla="*/ 1122025 w 1248599"/>
              <a:gd name="connsiteY17" fmla="*/ 4347 h 594897"/>
              <a:gd name="connsiteX18" fmla="*/ 1160123 w 1248599"/>
              <a:gd name="connsiteY18" fmla="*/ 44828 h 594897"/>
              <a:gd name="connsiteX19" fmla="*/ 1198223 w 1248599"/>
              <a:gd name="connsiteY19" fmla="*/ 66260 h 594897"/>
              <a:gd name="connsiteX20" fmla="*/ 1226162 w 1248599"/>
              <a:gd name="connsiteY20" fmla="*/ 92004 h 594897"/>
              <a:gd name="connsiteX21" fmla="*/ 1248230 w 1248599"/>
              <a:gd name="connsiteY21" fmla="*/ 118647 h 594897"/>
              <a:gd name="connsiteX22" fmla="*/ 1207748 w 1248599"/>
              <a:gd name="connsiteY22" fmla="*/ 123410 h 594897"/>
              <a:gd name="connsiteX23" fmla="*/ 1172030 w 1248599"/>
              <a:gd name="connsiteY23" fmla="*/ 147223 h 594897"/>
              <a:gd name="connsiteX24" fmla="*/ 1162504 w 1248599"/>
              <a:gd name="connsiteY24" fmla="*/ 194847 h 594897"/>
              <a:gd name="connsiteX25" fmla="*/ 1148217 w 1248599"/>
              <a:gd name="connsiteY25" fmla="*/ 240091 h 594897"/>
              <a:gd name="connsiteX26" fmla="*/ 964862 w 1248599"/>
              <a:gd name="connsiteY26" fmla="*/ 287716 h 594897"/>
              <a:gd name="connsiteX27" fmla="*/ 776742 w 1248599"/>
              <a:gd name="connsiteY27" fmla="*/ 344866 h 594897"/>
              <a:gd name="connsiteX0" fmla="*/ 548143 w 1249490"/>
              <a:gd name="connsiteY0" fmla="*/ 594897 h 594897"/>
              <a:gd name="connsiteX1" fmla="*/ 460036 w 1249490"/>
              <a:gd name="connsiteY1" fmla="*/ 580609 h 594897"/>
              <a:gd name="connsiteX2" fmla="*/ 307635 w 1249490"/>
              <a:gd name="connsiteY2" fmla="*/ 540129 h 594897"/>
              <a:gd name="connsiteX3" fmla="*/ 17124 w 1249490"/>
              <a:gd name="connsiteY3" fmla="*/ 499647 h 594897"/>
              <a:gd name="connsiteX4" fmla="*/ 169524 w 1249490"/>
              <a:gd name="connsiteY4" fmla="*/ 421066 h 594897"/>
              <a:gd name="connsiteX5" fmla="*/ 467179 w 1249490"/>
              <a:gd name="connsiteY5" fmla="*/ 321054 h 594897"/>
              <a:gd name="connsiteX6" fmla="*/ 631486 w 1249490"/>
              <a:gd name="connsiteY6" fmla="*/ 278192 h 594897"/>
              <a:gd name="connsiteX7" fmla="*/ 810080 w 1249490"/>
              <a:gd name="connsiteY7" fmla="*/ 237709 h 594897"/>
              <a:gd name="connsiteX8" fmla="*/ 957716 w 1249490"/>
              <a:gd name="connsiteY8" fmla="*/ 194848 h 594897"/>
              <a:gd name="connsiteX9" fmla="*/ 1036298 w 1249490"/>
              <a:gd name="connsiteY9" fmla="*/ 175798 h 594897"/>
              <a:gd name="connsiteX10" fmla="*/ 952955 w 1249490"/>
              <a:gd name="connsiteY10" fmla="*/ 135315 h 594897"/>
              <a:gd name="connsiteX11" fmla="*/ 1112498 w 1249490"/>
              <a:gd name="connsiteY11" fmla="*/ 154366 h 594897"/>
              <a:gd name="connsiteX12" fmla="*/ 1107736 w 1249490"/>
              <a:gd name="connsiteY12" fmla="*/ 125791 h 594897"/>
              <a:gd name="connsiteX13" fmla="*/ 1112498 w 1249490"/>
              <a:gd name="connsiteY13" fmla="*/ 104360 h 594897"/>
              <a:gd name="connsiteX14" fmla="*/ 1098213 w 1249490"/>
              <a:gd name="connsiteY14" fmla="*/ 73403 h 594897"/>
              <a:gd name="connsiteX15" fmla="*/ 1088684 w 1249490"/>
              <a:gd name="connsiteY15" fmla="*/ 32922 h 594897"/>
              <a:gd name="connsiteX16" fmla="*/ 1095830 w 1249490"/>
              <a:gd name="connsiteY16" fmla="*/ 4347 h 594897"/>
              <a:gd name="connsiteX17" fmla="*/ 1122025 w 1249490"/>
              <a:gd name="connsiteY17" fmla="*/ 4347 h 594897"/>
              <a:gd name="connsiteX18" fmla="*/ 1160123 w 1249490"/>
              <a:gd name="connsiteY18" fmla="*/ 44828 h 594897"/>
              <a:gd name="connsiteX19" fmla="*/ 1198223 w 1249490"/>
              <a:gd name="connsiteY19" fmla="*/ 66260 h 594897"/>
              <a:gd name="connsiteX20" fmla="*/ 1240450 w 1249490"/>
              <a:gd name="connsiteY20" fmla="*/ 87242 h 594897"/>
              <a:gd name="connsiteX21" fmla="*/ 1248230 w 1249490"/>
              <a:gd name="connsiteY21" fmla="*/ 118647 h 594897"/>
              <a:gd name="connsiteX22" fmla="*/ 1207748 w 1249490"/>
              <a:gd name="connsiteY22" fmla="*/ 123410 h 594897"/>
              <a:gd name="connsiteX23" fmla="*/ 1172030 w 1249490"/>
              <a:gd name="connsiteY23" fmla="*/ 147223 h 594897"/>
              <a:gd name="connsiteX24" fmla="*/ 1162504 w 1249490"/>
              <a:gd name="connsiteY24" fmla="*/ 194847 h 594897"/>
              <a:gd name="connsiteX25" fmla="*/ 1148217 w 1249490"/>
              <a:gd name="connsiteY25" fmla="*/ 240091 h 594897"/>
              <a:gd name="connsiteX26" fmla="*/ 964862 w 1249490"/>
              <a:gd name="connsiteY26" fmla="*/ 287716 h 594897"/>
              <a:gd name="connsiteX27" fmla="*/ 776742 w 1249490"/>
              <a:gd name="connsiteY27" fmla="*/ 344866 h 594897"/>
              <a:gd name="connsiteX0" fmla="*/ 548143 w 1248812"/>
              <a:gd name="connsiteY0" fmla="*/ 594897 h 594897"/>
              <a:gd name="connsiteX1" fmla="*/ 460036 w 1248812"/>
              <a:gd name="connsiteY1" fmla="*/ 580609 h 594897"/>
              <a:gd name="connsiteX2" fmla="*/ 307635 w 1248812"/>
              <a:gd name="connsiteY2" fmla="*/ 540129 h 594897"/>
              <a:gd name="connsiteX3" fmla="*/ 17124 w 1248812"/>
              <a:gd name="connsiteY3" fmla="*/ 499647 h 594897"/>
              <a:gd name="connsiteX4" fmla="*/ 169524 w 1248812"/>
              <a:gd name="connsiteY4" fmla="*/ 421066 h 594897"/>
              <a:gd name="connsiteX5" fmla="*/ 467179 w 1248812"/>
              <a:gd name="connsiteY5" fmla="*/ 321054 h 594897"/>
              <a:gd name="connsiteX6" fmla="*/ 631486 w 1248812"/>
              <a:gd name="connsiteY6" fmla="*/ 278192 h 594897"/>
              <a:gd name="connsiteX7" fmla="*/ 810080 w 1248812"/>
              <a:gd name="connsiteY7" fmla="*/ 237709 h 594897"/>
              <a:gd name="connsiteX8" fmla="*/ 957716 w 1248812"/>
              <a:gd name="connsiteY8" fmla="*/ 194848 h 594897"/>
              <a:gd name="connsiteX9" fmla="*/ 1036298 w 1248812"/>
              <a:gd name="connsiteY9" fmla="*/ 175798 h 594897"/>
              <a:gd name="connsiteX10" fmla="*/ 952955 w 1248812"/>
              <a:gd name="connsiteY10" fmla="*/ 135315 h 594897"/>
              <a:gd name="connsiteX11" fmla="*/ 1112498 w 1248812"/>
              <a:gd name="connsiteY11" fmla="*/ 154366 h 594897"/>
              <a:gd name="connsiteX12" fmla="*/ 1107736 w 1248812"/>
              <a:gd name="connsiteY12" fmla="*/ 125791 h 594897"/>
              <a:gd name="connsiteX13" fmla="*/ 1112498 w 1248812"/>
              <a:gd name="connsiteY13" fmla="*/ 104360 h 594897"/>
              <a:gd name="connsiteX14" fmla="*/ 1098213 w 1248812"/>
              <a:gd name="connsiteY14" fmla="*/ 73403 h 594897"/>
              <a:gd name="connsiteX15" fmla="*/ 1088684 w 1248812"/>
              <a:gd name="connsiteY15" fmla="*/ 32922 h 594897"/>
              <a:gd name="connsiteX16" fmla="*/ 1095830 w 1248812"/>
              <a:gd name="connsiteY16" fmla="*/ 4347 h 594897"/>
              <a:gd name="connsiteX17" fmla="*/ 1122025 w 1248812"/>
              <a:gd name="connsiteY17" fmla="*/ 4347 h 594897"/>
              <a:gd name="connsiteX18" fmla="*/ 1160123 w 1248812"/>
              <a:gd name="connsiteY18" fmla="*/ 44828 h 594897"/>
              <a:gd name="connsiteX19" fmla="*/ 1198223 w 1248812"/>
              <a:gd name="connsiteY19" fmla="*/ 66260 h 594897"/>
              <a:gd name="connsiteX20" fmla="*/ 1233306 w 1248812"/>
              <a:gd name="connsiteY20" fmla="*/ 94386 h 594897"/>
              <a:gd name="connsiteX21" fmla="*/ 1248230 w 1248812"/>
              <a:gd name="connsiteY21" fmla="*/ 118647 h 594897"/>
              <a:gd name="connsiteX22" fmla="*/ 1207748 w 1248812"/>
              <a:gd name="connsiteY22" fmla="*/ 123410 h 594897"/>
              <a:gd name="connsiteX23" fmla="*/ 1172030 w 1248812"/>
              <a:gd name="connsiteY23" fmla="*/ 147223 h 594897"/>
              <a:gd name="connsiteX24" fmla="*/ 1162504 w 1248812"/>
              <a:gd name="connsiteY24" fmla="*/ 194847 h 594897"/>
              <a:gd name="connsiteX25" fmla="*/ 1148217 w 1248812"/>
              <a:gd name="connsiteY25" fmla="*/ 240091 h 594897"/>
              <a:gd name="connsiteX26" fmla="*/ 964862 w 1248812"/>
              <a:gd name="connsiteY26" fmla="*/ 287716 h 594897"/>
              <a:gd name="connsiteX27" fmla="*/ 776742 w 1248812"/>
              <a:gd name="connsiteY27" fmla="*/ 344866 h 594897"/>
              <a:gd name="connsiteX0" fmla="*/ 548143 w 1248812"/>
              <a:gd name="connsiteY0" fmla="*/ 594897 h 594897"/>
              <a:gd name="connsiteX1" fmla="*/ 460036 w 1248812"/>
              <a:gd name="connsiteY1" fmla="*/ 580609 h 594897"/>
              <a:gd name="connsiteX2" fmla="*/ 307635 w 1248812"/>
              <a:gd name="connsiteY2" fmla="*/ 540129 h 594897"/>
              <a:gd name="connsiteX3" fmla="*/ 17124 w 1248812"/>
              <a:gd name="connsiteY3" fmla="*/ 499647 h 594897"/>
              <a:gd name="connsiteX4" fmla="*/ 169524 w 1248812"/>
              <a:gd name="connsiteY4" fmla="*/ 421066 h 594897"/>
              <a:gd name="connsiteX5" fmla="*/ 467179 w 1248812"/>
              <a:gd name="connsiteY5" fmla="*/ 321054 h 594897"/>
              <a:gd name="connsiteX6" fmla="*/ 631486 w 1248812"/>
              <a:gd name="connsiteY6" fmla="*/ 278192 h 594897"/>
              <a:gd name="connsiteX7" fmla="*/ 810080 w 1248812"/>
              <a:gd name="connsiteY7" fmla="*/ 237709 h 594897"/>
              <a:gd name="connsiteX8" fmla="*/ 957716 w 1248812"/>
              <a:gd name="connsiteY8" fmla="*/ 194848 h 594897"/>
              <a:gd name="connsiteX9" fmla="*/ 1036298 w 1248812"/>
              <a:gd name="connsiteY9" fmla="*/ 175798 h 594897"/>
              <a:gd name="connsiteX10" fmla="*/ 952955 w 1248812"/>
              <a:gd name="connsiteY10" fmla="*/ 135315 h 594897"/>
              <a:gd name="connsiteX11" fmla="*/ 1112498 w 1248812"/>
              <a:gd name="connsiteY11" fmla="*/ 154366 h 594897"/>
              <a:gd name="connsiteX12" fmla="*/ 1107736 w 1248812"/>
              <a:gd name="connsiteY12" fmla="*/ 125791 h 594897"/>
              <a:gd name="connsiteX13" fmla="*/ 1112498 w 1248812"/>
              <a:gd name="connsiteY13" fmla="*/ 104360 h 594897"/>
              <a:gd name="connsiteX14" fmla="*/ 1098213 w 1248812"/>
              <a:gd name="connsiteY14" fmla="*/ 73403 h 594897"/>
              <a:gd name="connsiteX15" fmla="*/ 1088684 w 1248812"/>
              <a:gd name="connsiteY15" fmla="*/ 32922 h 594897"/>
              <a:gd name="connsiteX16" fmla="*/ 1095830 w 1248812"/>
              <a:gd name="connsiteY16" fmla="*/ 4347 h 594897"/>
              <a:gd name="connsiteX17" fmla="*/ 1122025 w 1248812"/>
              <a:gd name="connsiteY17" fmla="*/ 4347 h 594897"/>
              <a:gd name="connsiteX18" fmla="*/ 1160123 w 1248812"/>
              <a:gd name="connsiteY18" fmla="*/ 44828 h 594897"/>
              <a:gd name="connsiteX19" fmla="*/ 1191079 w 1248812"/>
              <a:gd name="connsiteY19" fmla="*/ 68641 h 594897"/>
              <a:gd name="connsiteX20" fmla="*/ 1233306 w 1248812"/>
              <a:gd name="connsiteY20" fmla="*/ 94386 h 594897"/>
              <a:gd name="connsiteX21" fmla="*/ 1248230 w 1248812"/>
              <a:gd name="connsiteY21" fmla="*/ 118647 h 594897"/>
              <a:gd name="connsiteX22" fmla="*/ 1207748 w 1248812"/>
              <a:gd name="connsiteY22" fmla="*/ 123410 h 594897"/>
              <a:gd name="connsiteX23" fmla="*/ 1172030 w 1248812"/>
              <a:gd name="connsiteY23" fmla="*/ 147223 h 594897"/>
              <a:gd name="connsiteX24" fmla="*/ 1162504 w 1248812"/>
              <a:gd name="connsiteY24" fmla="*/ 194847 h 594897"/>
              <a:gd name="connsiteX25" fmla="*/ 1148217 w 1248812"/>
              <a:gd name="connsiteY25" fmla="*/ 240091 h 594897"/>
              <a:gd name="connsiteX26" fmla="*/ 964862 w 1248812"/>
              <a:gd name="connsiteY26" fmla="*/ 287716 h 594897"/>
              <a:gd name="connsiteX27" fmla="*/ 776742 w 1248812"/>
              <a:gd name="connsiteY27" fmla="*/ 344866 h 594897"/>
              <a:gd name="connsiteX0" fmla="*/ 548143 w 1251080"/>
              <a:gd name="connsiteY0" fmla="*/ 594897 h 594897"/>
              <a:gd name="connsiteX1" fmla="*/ 460036 w 1251080"/>
              <a:gd name="connsiteY1" fmla="*/ 580609 h 594897"/>
              <a:gd name="connsiteX2" fmla="*/ 307635 w 1251080"/>
              <a:gd name="connsiteY2" fmla="*/ 540129 h 594897"/>
              <a:gd name="connsiteX3" fmla="*/ 17124 w 1251080"/>
              <a:gd name="connsiteY3" fmla="*/ 499647 h 594897"/>
              <a:gd name="connsiteX4" fmla="*/ 169524 w 1251080"/>
              <a:gd name="connsiteY4" fmla="*/ 421066 h 594897"/>
              <a:gd name="connsiteX5" fmla="*/ 467179 w 1251080"/>
              <a:gd name="connsiteY5" fmla="*/ 321054 h 594897"/>
              <a:gd name="connsiteX6" fmla="*/ 631486 w 1251080"/>
              <a:gd name="connsiteY6" fmla="*/ 278192 h 594897"/>
              <a:gd name="connsiteX7" fmla="*/ 810080 w 1251080"/>
              <a:gd name="connsiteY7" fmla="*/ 237709 h 594897"/>
              <a:gd name="connsiteX8" fmla="*/ 957716 w 1251080"/>
              <a:gd name="connsiteY8" fmla="*/ 194848 h 594897"/>
              <a:gd name="connsiteX9" fmla="*/ 1036298 w 1251080"/>
              <a:gd name="connsiteY9" fmla="*/ 175798 h 594897"/>
              <a:gd name="connsiteX10" fmla="*/ 952955 w 1251080"/>
              <a:gd name="connsiteY10" fmla="*/ 135315 h 594897"/>
              <a:gd name="connsiteX11" fmla="*/ 1112498 w 1251080"/>
              <a:gd name="connsiteY11" fmla="*/ 154366 h 594897"/>
              <a:gd name="connsiteX12" fmla="*/ 1107736 w 1251080"/>
              <a:gd name="connsiteY12" fmla="*/ 125791 h 594897"/>
              <a:gd name="connsiteX13" fmla="*/ 1112498 w 1251080"/>
              <a:gd name="connsiteY13" fmla="*/ 104360 h 594897"/>
              <a:gd name="connsiteX14" fmla="*/ 1098213 w 1251080"/>
              <a:gd name="connsiteY14" fmla="*/ 73403 h 594897"/>
              <a:gd name="connsiteX15" fmla="*/ 1088684 w 1251080"/>
              <a:gd name="connsiteY15" fmla="*/ 32922 h 594897"/>
              <a:gd name="connsiteX16" fmla="*/ 1095830 w 1251080"/>
              <a:gd name="connsiteY16" fmla="*/ 4347 h 594897"/>
              <a:gd name="connsiteX17" fmla="*/ 1122025 w 1251080"/>
              <a:gd name="connsiteY17" fmla="*/ 4347 h 594897"/>
              <a:gd name="connsiteX18" fmla="*/ 1160123 w 1251080"/>
              <a:gd name="connsiteY18" fmla="*/ 44828 h 594897"/>
              <a:gd name="connsiteX19" fmla="*/ 1191079 w 1251080"/>
              <a:gd name="connsiteY19" fmla="*/ 68641 h 594897"/>
              <a:gd name="connsiteX20" fmla="*/ 1233306 w 1251080"/>
              <a:gd name="connsiteY20" fmla="*/ 94386 h 594897"/>
              <a:gd name="connsiteX21" fmla="*/ 1247593 w 1251080"/>
              <a:gd name="connsiteY21" fmla="*/ 87241 h 594897"/>
              <a:gd name="connsiteX22" fmla="*/ 1248230 w 1251080"/>
              <a:gd name="connsiteY22" fmla="*/ 118647 h 594897"/>
              <a:gd name="connsiteX23" fmla="*/ 1207748 w 1251080"/>
              <a:gd name="connsiteY23" fmla="*/ 123410 h 594897"/>
              <a:gd name="connsiteX24" fmla="*/ 1172030 w 1251080"/>
              <a:gd name="connsiteY24" fmla="*/ 147223 h 594897"/>
              <a:gd name="connsiteX25" fmla="*/ 1162504 w 1251080"/>
              <a:gd name="connsiteY25" fmla="*/ 194847 h 594897"/>
              <a:gd name="connsiteX26" fmla="*/ 1148217 w 1251080"/>
              <a:gd name="connsiteY26" fmla="*/ 240091 h 594897"/>
              <a:gd name="connsiteX27" fmla="*/ 964862 w 1251080"/>
              <a:gd name="connsiteY27" fmla="*/ 287716 h 594897"/>
              <a:gd name="connsiteX28" fmla="*/ 776742 w 1251080"/>
              <a:gd name="connsiteY28" fmla="*/ 344866 h 594897"/>
              <a:gd name="connsiteX0" fmla="*/ 548143 w 1249265"/>
              <a:gd name="connsiteY0" fmla="*/ 594897 h 594897"/>
              <a:gd name="connsiteX1" fmla="*/ 460036 w 1249265"/>
              <a:gd name="connsiteY1" fmla="*/ 580609 h 594897"/>
              <a:gd name="connsiteX2" fmla="*/ 307635 w 1249265"/>
              <a:gd name="connsiteY2" fmla="*/ 540129 h 594897"/>
              <a:gd name="connsiteX3" fmla="*/ 17124 w 1249265"/>
              <a:gd name="connsiteY3" fmla="*/ 499647 h 594897"/>
              <a:gd name="connsiteX4" fmla="*/ 169524 w 1249265"/>
              <a:gd name="connsiteY4" fmla="*/ 421066 h 594897"/>
              <a:gd name="connsiteX5" fmla="*/ 467179 w 1249265"/>
              <a:gd name="connsiteY5" fmla="*/ 321054 h 594897"/>
              <a:gd name="connsiteX6" fmla="*/ 631486 w 1249265"/>
              <a:gd name="connsiteY6" fmla="*/ 278192 h 594897"/>
              <a:gd name="connsiteX7" fmla="*/ 810080 w 1249265"/>
              <a:gd name="connsiteY7" fmla="*/ 237709 h 594897"/>
              <a:gd name="connsiteX8" fmla="*/ 957716 w 1249265"/>
              <a:gd name="connsiteY8" fmla="*/ 194848 h 594897"/>
              <a:gd name="connsiteX9" fmla="*/ 1036298 w 1249265"/>
              <a:gd name="connsiteY9" fmla="*/ 175798 h 594897"/>
              <a:gd name="connsiteX10" fmla="*/ 952955 w 1249265"/>
              <a:gd name="connsiteY10" fmla="*/ 135315 h 594897"/>
              <a:gd name="connsiteX11" fmla="*/ 1112498 w 1249265"/>
              <a:gd name="connsiteY11" fmla="*/ 154366 h 594897"/>
              <a:gd name="connsiteX12" fmla="*/ 1107736 w 1249265"/>
              <a:gd name="connsiteY12" fmla="*/ 125791 h 594897"/>
              <a:gd name="connsiteX13" fmla="*/ 1112498 w 1249265"/>
              <a:gd name="connsiteY13" fmla="*/ 104360 h 594897"/>
              <a:gd name="connsiteX14" fmla="*/ 1098213 w 1249265"/>
              <a:gd name="connsiteY14" fmla="*/ 73403 h 594897"/>
              <a:gd name="connsiteX15" fmla="*/ 1088684 w 1249265"/>
              <a:gd name="connsiteY15" fmla="*/ 32922 h 594897"/>
              <a:gd name="connsiteX16" fmla="*/ 1095830 w 1249265"/>
              <a:gd name="connsiteY16" fmla="*/ 4347 h 594897"/>
              <a:gd name="connsiteX17" fmla="*/ 1122025 w 1249265"/>
              <a:gd name="connsiteY17" fmla="*/ 4347 h 594897"/>
              <a:gd name="connsiteX18" fmla="*/ 1160123 w 1249265"/>
              <a:gd name="connsiteY18" fmla="*/ 44828 h 594897"/>
              <a:gd name="connsiteX19" fmla="*/ 1191079 w 1249265"/>
              <a:gd name="connsiteY19" fmla="*/ 68641 h 594897"/>
              <a:gd name="connsiteX20" fmla="*/ 1233306 w 1249265"/>
              <a:gd name="connsiteY20" fmla="*/ 94386 h 594897"/>
              <a:gd name="connsiteX21" fmla="*/ 1248230 w 1249265"/>
              <a:gd name="connsiteY21" fmla="*/ 118647 h 594897"/>
              <a:gd name="connsiteX22" fmla="*/ 1207748 w 1249265"/>
              <a:gd name="connsiteY22" fmla="*/ 123410 h 594897"/>
              <a:gd name="connsiteX23" fmla="*/ 1172030 w 1249265"/>
              <a:gd name="connsiteY23" fmla="*/ 147223 h 594897"/>
              <a:gd name="connsiteX24" fmla="*/ 1162504 w 1249265"/>
              <a:gd name="connsiteY24" fmla="*/ 194847 h 594897"/>
              <a:gd name="connsiteX25" fmla="*/ 1148217 w 1249265"/>
              <a:gd name="connsiteY25" fmla="*/ 240091 h 594897"/>
              <a:gd name="connsiteX26" fmla="*/ 964862 w 1249265"/>
              <a:gd name="connsiteY26" fmla="*/ 287716 h 594897"/>
              <a:gd name="connsiteX27" fmla="*/ 776742 w 1249265"/>
              <a:gd name="connsiteY27"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112498 w 1250231"/>
              <a:gd name="connsiteY11" fmla="*/ 154366 h 594897"/>
              <a:gd name="connsiteX12" fmla="*/ 1107736 w 1250231"/>
              <a:gd name="connsiteY12" fmla="*/ 125791 h 594897"/>
              <a:gd name="connsiteX13" fmla="*/ 1112498 w 1250231"/>
              <a:gd name="connsiteY13" fmla="*/ 104360 h 594897"/>
              <a:gd name="connsiteX14" fmla="*/ 1098213 w 1250231"/>
              <a:gd name="connsiteY14" fmla="*/ 73403 h 594897"/>
              <a:gd name="connsiteX15" fmla="*/ 1088684 w 1250231"/>
              <a:gd name="connsiteY15" fmla="*/ 32922 h 594897"/>
              <a:gd name="connsiteX16" fmla="*/ 1095830 w 1250231"/>
              <a:gd name="connsiteY16" fmla="*/ 4347 h 594897"/>
              <a:gd name="connsiteX17" fmla="*/ 1122025 w 1250231"/>
              <a:gd name="connsiteY17" fmla="*/ 4347 h 594897"/>
              <a:gd name="connsiteX18" fmla="*/ 1160123 w 1250231"/>
              <a:gd name="connsiteY18" fmla="*/ 44828 h 594897"/>
              <a:gd name="connsiteX19" fmla="*/ 1191079 w 1250231"/>
              <a:gd name="connsiteY19" fmla="*/ 68641 h 594897"/>
              <a:gd name="connsiteX20" fmla="*/ 1240449 w 1250231"/>
              <a:gd name="connsiteY20" fmla="*/ 92005 h 594897"/>
              <a:gd name="connsiteX21" fmla="*/ 1248230 w 1250231"/>
              <a:gd name="connsiteY21" fmla="*/ 118647 h 594897"/>
              <a:gd name="connsiteX22" fmla="*/ 1207748 w 1250231"/>
              <a:gd name="connsiteY22" fmla="*/ 123410 h 594897"/>
              <a:gd name="connsiteX23" fmla="*/ 1172030 w 1250231"/>
              <a:gd name="connsiteY23" fmla="*/ 147223 h 594897"/>
              <a:gd name="connsiteX24" fmla="*/ 1162504 w 1250231"/>
              <a:gd name="connsiteY24" fmla="*/ 194847 h 594897"/>
              <a:gd name="connsiteX25" fmla="*/ 1148217 w 1250231"/>
              <a:gd name="connsiteY25" fmla="*/ 240091 h 594897"/>
              <a:gd name="connsiteX26" fmla="*/ 964862 w 1250231"/>
              <a:gd name="connsiteY26" fmla="*/ 287716 h 594897"/>
              <a:gd name="connsiteX27" fmla="*/ 776742 w 1250231"/>
              <a:gd name="connsiteY27"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112498 w 1250231"/>
              <a:gd name="connsiteY11" fmla="*/ 154366 h 594897"/>
              <a:gd name="connsiteX12" fmla="*/ 1107736 w 1250231"/>
              <a:gd name="connsiteY12" fmla="*/ 125791 h 594897"/>
              <a:gd name="connsiteX13" fmla="*/ 1112498 w 1250231"/>
              <a:gd name="connsiteY13" fmla="*/ 104360 h 594897"/>
              <a:gd name="connsiteX14" fmla="*/ 1098213 w 1250231"/>
              <a:gd name="connsiteY14" fmla="*/ 73403 h 594897"/>
              <a:gd name="connsiteX15" fmla="*/ 1088684 w 1250231"/>
              <a:gd name="connsiteY15" fmla="*/ 32922 h 594897"/>
              <a:gd name="connsiteX16" fmla="*/ 1095830 w 1250231"/>
              <a:gd name="connsiteY16" fmla="*/ 4347 h 594897"/>
              <a:gd name="connsiteX17" fmla="*/ 1122025 w 1250231"/>
              <a:gd name="connsiteY17" fmla="*/ 4347 h 594897"/>
              <a:gd name="connsiteX18" fmla="*/ 1160123 w 1250231"/>
              <a:gd name="connsiteY18" fmla="*/ 44828 h 594897"/>
              <a:gd name="connsiteX19" fmla="*/ 1191079 w 1250231"/>
              <a:gd name="connsiteY19" fmla="*/ 68641 h 594897"/>
              <a:gd name="connsiteX20" fmla="*/ 1240449 w 1250231"/>
              <a:gd name="connsiteY20" fmla="*/ 92005 h 594897"/>
              <a:gd name="connsiteX21" fmla="*/ 1248230 w 1250231"/>
              <a:gd name="connsiteY21" fmla="*/ 118647 h 594897"/>
              <a:gd name="connsiteX22" fmla="*/ 1207748 w 1250231"/>
              <a:gd name="connsiteY22" fmla="*/ 123410 h 594897"/>
              <a:gd name="connsiteX23" fmla="*/ 1172030 w 1250231"/>
              <a:gd name="connsiteY23" fmla="*/ 147223 h 594897"/>
              <a:gd name="connsiteX24" fmla="*/ 1162504 w 1250231"/>
              <a:gd name="connsiteY24" fmla="*/ 194847 h 594897"/>
              <a:gd name="connsiteX25" fmla="*/ 1148217 w 1250231"/>
              <a:gd name="connsiteY25" fmla="*/ 240091 h 594897"/>
              <a:gd name="connsiteX26" fmla="*/ 964862 w 1250231"/>
              <a:gd name="connsiteY26" fmla="*/ 287716 h 594897"/>
              <a:gd name="connsiteX27" fmla="*/ 776742 w 1250231"/>
              <a:gd name="connsiteY27"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112498 w 1250231"/>
              <a:gd name="connsiteY11" fmla="*/ 154366 h 594897"/>
              <a:gd name="connsiteX12" fmla="*/ 1107736 w 1250231"/>
              <a:gd name="connsiteY12" fmla="*/ 125791 h 594897"/>
              <a:gd name="connsiteX13" fmla="*/ 1112498 w 1250231"/>
              <a:gd name="connsiteY13" fmla="*/ 104360 h 594897"/>
              <a:gd name="connsiteX14" fmla="*/ 1098213 w 1250231"/>
              <a:gd name="connsiteY14" fmla="*/ 73403 h 594897"/>
              <a:gd name="connsiteX15" fmla="*/ 1088684 w 1250231"/>
              <a:gd name="connsiteY15" fmla="*/ 32922 h 594897"/>
              <a:gd name="connsiteX16" fmla="*/ 1095830 w 1250231"/>
              <a:gd name="connsiteY16" fmla="*/ 4347 h 594897"/>
              <a:gd name="connsiteX17" fmla="*/ 1122025 w 1250231"/>
              <a:gd name="connsiteY17" fmla="*/ 4347 h 594897"/>
              <a:gd name="connsiteX18" fmla="*/ 1160123 w 1250231"/>
              <a:gd name="connsiteY18" fmla="*/ 44828 h 594897"/>
              <a:gd name="connsiteX19" fmla="*/ 1191079 w 1250231"/>
              <a:gd name="connsiteY19" fmla="*/ 68641 h 594897"/>
              <a:gd name="connsiteX20" fmla="*/ 1240449 w 1250231"/>
              <a:gd name="connsiteY20" fmla="*/ 92005 h 594897"/>
              <a:gd name="connsiteX21" fmla="*/ 1248230 w 1250231"/>
              <a:gd name="connsiteY21" fmla="*/ 118647 h 594897"/>
              <a:gd name="connsiteX22" fmla="*/ 1207748 w 1250231"/>
              <a:gd name="connsiteY22" fmla="*/ 123410 h 594897"/>
              <a:gd name="connsiteX23" fmla="*/ 1172030 w 1250231"/>
              <a:gd name="connsiteY23" fmla="*/ 147223 h 594897"/>
              <a:gd name="connsiteX24" fmla="*/ 1162504 w 1250231"/>
              <a:gd name="connsiteY24" fmla="*/ 194847 h 594897"/>
              <a:gd name="connsiteX25" fmla="*/ 1148217 w 1250231"/>
              <a:gd name="connsiteY25" fmla="*/ 240091 h 594897"/>
              <a:gd name="connsiteX26" fmla="*/ 964862 w 1250231"/>
              <a:gd name="connsiteY26" fmla="*/ 287716 h 594897"/>
              <a:gd name="connsiteX27" fmla="*/ 776742 w 1250231"/>
              <a:gd name="connsiteY27"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112498 w 1250231"/>
              <a:gd name="connsiteY11" fmla="*/ 154366 h 594897"/>
              <a:gd name="connsiteX12" fmla="*/ 1107736 w 1250231"/>
              <a:gd name="connsiteY12" fmla="*/ 125791 h 594897"/>
              <a:gd name="connsiteX13" fmla="*/ 1112498 w 1250231"/>
              <a:gd name="connsiteY13" fmla="*/ 104360 h 594897"/>
              <a:gd name="connsiteX14" fmla="*/ 1098213 w 1250231"/>
              <a:gd name="connsiteY14" fmla="*/ 73403 h 594897"/>
              <a:gd name="connsiteX15" fmla="*/ 1088684 w 1250231"/>
              <a:gd name="connsiteY15" fmla="*/ 32922 h 594897"/>
              <a:gd name="connsiteX16" fmla="*/ 1095830 w 1250231"/>
              <a:gd name="connsiteY16" fmla="*/ 4347 h 594897"/>
              <a:gd name="connsiteX17" fmla="*/ 1122025 w 1250231"/>
              <a:gd name="connsiteY17" fmla="*/ 4347 h 594897"/>
              <a:gd name="connsiteX18" fmla="*/ 1160123 w 1250231"/>
              <a:gd name="connsiteY18" fmla="*/ 44828 h 594897"/>
              <a:gd name="connsiteX19" fmla="*/ 1191079 w 1250231"/>
              <a:gd name="connsiteY19" fmla="*/ 68641 h 594897"/>
              <a:gd name="connsiteX20" fmla="*/ 1240449 w 1250231"/>
              <a:gd name="connsiteY20" fmla="*/ 92005 h 594897"/>
              <a:gd name="connsiteX21" fmla="*/ 1248230 w 1250231"/>
              <a:gd name="connsiteY21" fmla="*/ 118647 h 594897"/>
              <a:gd name="connsiteX22" fmla="*/ 1207748 w 1250231"/>
              <a:gd name="connsiteY22" fmla="*/ 123410 h 594897"/>
              <a:gd name="connsiteX23" fmla="*/ 1172030 w 1250231"/>
              <a:gd name="connsiteY23" fmla="*/ 147223 h 594897"/>
              <a:gd name="connsiteX24" fmla="*/ 1162504 w 1250231"/>
              <a:gd name="connsiteY24" fmla="*/ 194847 h 594897"/>
              <a:gd name="connsiteX25" fmla="*/ 1148217 w 1250231"/>
              <a:gd name="connsiteY25" fmla="*/ 240091 h 594897"/>
              <a:gd name="connsiteX26" fmla="*/ 964862 w 1250231"/>
              <a:gd name="connsiteY26" fmla="*/ 287716 h 594897"/>
              <a:gd name="connsiteX27" fmla="*/ 776742 w 1250231"/>
              <a:gd name="connsiteY27"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112498 w 1250231"/>
              <a:gd name="connsiteY11" fmla="*/ 154366 h 594897"/>
              <a:gd name="connsiteX12" fmla="*/ 1112498 w 1250231"/>
              <a:gd name="connsiteY12" fmla="*/ 104360 h 594897"/>
              <a:gd name="connsiteX13" fmla="*/ 1098213 w 1250231"/>
              <a:gd name="connsiteY13" fmla="*/ 73403 h 594897"/>
              <a:gd name="connsiteX14" fmla="*/ 1088684 w 1250231"/>
              <a:gd name="connsiteY14" fmla="*/ 32922 h 594897"/>
              <a:gd name="connsiteX15" fmla="*/ 1095830 w 1250231"/>
              <a:gd name="connsiteY15" fmla="*/ 4347 h 594897"/>
              <a:gd name="connsiteX16" fmla="*/ 1122025 w 1250231"/>
              <a:gd name="connsiteY16" fmla="*/ 4347 h 594897"/>
              <a:gd name="connsiteX17" fmla="*/ 1160123 w 1250231"/>
              <a:gd name="connsiteY17" fmla="*/ 44828 h 594897"/>
              <a:gd name="connsiteX18" fmla="*/ 1191079 w 1250231"/>
              <a:gd name="connsiteY18" fmla="*/ 68641 h 594897"/>
              <a:gd name="connsiteX19" fmla="*/ 1240449 w 1250231"/>
              <a:gd name="connsiteY19" fmla="*/ 92005 h 594897"/>
              <a:gd name="connsiteX20" fmla="*/ 1248230 w 1250231"/>
              <a:gd name="connsiteY20" fmla="*/ 118647 h 594897"/>
              <a:gd name="connsiteX21" fmla="*/ 1207748 w 1250231"/>
              <a:gd name="connsiteY21" fmla="*/ 123410 h 594897"/>
              <a:gd name="connsiteX22" fmla="*/ 1172030 w 1250231"/>
              <a:gd name="connsiteY22" fmla="*/ 147223 h 594897"/>
              <a:gd name="connsiteX23" fmla="*/ 1162504 w 1250231"/>
              <a:gd name="connsiteY23" fmla="*/ 194847 h 594897"/>
              <a:gd name="connsiteX24" fmla="*/ 1148217 w 1250231"/>
              <a:gd name="connsiteY24" fmla="*/ 240091 h 594897"/>
              <a:gd name="connsiteX25" fmla="*/ 964862 w 1250231"/>
              <a:gd name="connsiteY25" fmla="*/ 287716 h 594897"/>
              <a:gd name="connsiteX26" fmla="*/ 776742 w 1250231"/>
              <a:gd name="connsiteY26"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091067 w 1250231"/>
              <a:gd name="connsiteY11" fmla="*/ 147222 h 594897"/>
              <a:gd name="connsiteX12" fmla="*/ 1112498 w 1250231"/>
              <a:gd name="connsiteY12" fmla="*/ 104360 h 594897"/>
              <a:gd name="connsiteX13" fmla="*/ 1098213 w 1250231"/>
              <a:gd name="connsiteY13" fmla="*/ 73403 h 594897"/>
              <a:gd name="connsiteX14" fmla="*/ 1088684 w 1250231"/>
              <a:gd name="connsiteY14" fmla="*/ 32922 h 594897"/>
              <a:gd name="connsiteX15" fmla="*/ 1095830 w 1250231"/>
              <a:gd name="connsiteY15" fmla="*/ 4347 h 594897"/>
              <a:gd name="connsiteX16" fmla="*/ 1122025 w 1250231"/>
              <a:gd name="connsiteY16" fmla="*/ 4347 h 594897"/>
              <a:gd name="connsiteX17" fmla="*/ 1160123 w 1250231"/>
              <a:gd name="connsiteY17" fmla="*/ 44828 h 594897"/>
              <a:gd name="connsiteX18" fmla="*/ 1191079 w 1250231"/>
              <a:gd name="connsiteY18" fmla="*/ 68641 h 594897"/>
              <a:gd name="connsiteX19" fmla="*/ 1240449 w 1250231"/>
              <a:gd name="connsiteY19" fmla="*/ 92005 h 594897"/>
              <a:gd name="connsiteX20" fmla="*/ 1248230 w 1250231"/>
              <a:gd name="connsiteY20" fmla="*/ 118647 h 594897"/>
              <a:gd name="connsiteX21" fmla="*/ 1207748 w 1250231"/>
              <a:gd name="connsiteY21" fmla="*/ 123410 h 594897"/>
              <a:gd name="connsiteX22" fmla="*/ 1172030 w 1250231"/>
              <a:gd name="connsiteY22" fmla="*/ 147223 h 594897"/>
              <a:gd name="connsiteX23" fmla="*/ 1162504 w 1250231"/>
              <a:gd name="connsiteY23" fmla="*/ 194847 h 594897"/>
              <a:gd name="connsiteX24" fmla="*/ 1148217 w 1250231"/>
              <a:gd name="connsiteY24" fmla="*/ 240091 h 594897"/>
              <a:gd name="connsiteX25" fmla="*/ 964862 w 1250231"/>
              <a:gd name="connsiteY25" fmla="*/ 287716 h 594897"/>
              <a:gd name="connsiteX26" fmla="*/ 776742 w 1250231"/>
              <a:gd name="connsiteY26"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091067 w 1250231"/>
              <a:gd name="connsiteY11" fmla="*/ 147222 h 594897"/>
              <a:gd name="connsiteX12" fmla="*/ 1112498 w 1250231"/>
              <a:gd name="connsiteY12" fmla="*/ 104360 h 594897"/>
              <a:gd name="connsiteX13" fmla="*/ 1098213 w 1250231"/>
              <a:gd name="connsiteY13" fmla="*/ 73403 h 594897"/>
              <a:gd name="connsiteX14" fmla="*/ 1088684 w 1250231"/>
              <a:gd name="connsiteY14" fmla="*/ 32922 h 594897"/>
              <a:gd name="connsiteX15" fmla="*/ 1095830 w 1250231"/>
              <a:gd name="connsiteY15" fmla="*/ 4347 h 594897"/>
              <a:gd name="connsiteX16" fmla="*/ 1122025 w 1250231"/>
              <a:gd name="connsiteY16" fmla="*/ 4347 h 594897"/>
              <a:gd name="connsiteX17" fmla="*/ 1160123 w 1250231"/>
              <a:gd name="connsiteY17" fmla="*/ 44828 h 594897"/>
              <a:gd name="connsiteX18" fmla="*/ 1191079 w 1250231"/>
              <a:gd name="connsiteY18" fmla="*/ 68641 h 594897"/>
              <a:gd name="connsiteX19" fmla="*/ 1240449 w 1250231"/>
              <a:gd name="connsiteY19" fmla="*/ 92005 h 594897"/>
              <a:gd name="connsiteX20" fmla="*/ 1248230 w 1250231"/>
              <a:gd name="connsiteY20" fmla="*/ 118647 h 594897"/>
              <a:gd name="connsiteX21" fmla="*/ 1207748 w 1250231"/>
              <a:gd name="connsiteY21" fmla="*/ 123410 h 594897"/>
              <a:gd name="connsiteX22" fmla="*/ 1172030 w 1250231"/>
              <a:gd name="connsiteY22" fmla="*/ 147223 h 594897"/>
              <a:gd name="connsiteX23" fmla="*/ 1162504 w 1250231"/>
              <a:gd name="connsiteY23" fmla="*/ 194847 h 594897"/>
              <a:gd name="connsiteX24" fmla="*/ 1148217 w 1250231"/>
              <a:gd name="connsiteY24" fmla="*/ 240091 h 594897"/>
              <a:gd name="connsiteX25" fmla="*/ 964862 w 1250231"/>
              <a:gd name="connsiteY25" fmla="*/ 287716 h 594897"/>
              <a:gd name="connsiteX26" fmla="*/ 776742 w 1250231"/>
              <a:gd name="connsiteY26"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36298 w 1250231"/>
              <a:gd name="connsiteY9" fmla="*/ 175798 h 594897"/>
              <a:gd name="connsiteX10" fmla="*/ 952955 w 1250231"/>
              <a:gd name="connsiteY10" fmla="*/ 135315 h 594897"/>
              <a:gd name="connsiteX11" fmla="*/ 1091067 w 1250231"/>
              <a:gd name="connsiteY11" fmla="*/ 147222 h 594897"/>
              <a:gd name="connsiteX12" fmla="*/ 1112498 w 1250231"/>
              <a:gd name="connsiteY12" fmla="*/ 104360 h 594897"/>
              <a:gd name="connsiteX13" fmla="*/ 1098213 w 1250231"/>
              <a:gd name="connsiteY13" fmla="*/ 73403 h 594897"/>
              <a:gd name="connsiteX14" fmla="*/ 1088684 w 1250231"/>
              <a:gd name="connsiteY14" fmla="*/ 32922 h 594897"/>
              <a:gd name="connsiteX15" fmla="*/ 1095830 w 1250231"/>
              <a:gd name="connsiteY15" fmla="*/ 4347 h 594897"/>
              <a:gd name="connsiteX16" fmla="*/ 1122025 w 1250231"/>
              <a:gd name="connsiteY16" fmla="*/ 4347 h 594897"/>
              <a:gd name="connsiteX17" fmla="*/ 1160123 w 1250231"/>
              <a:gd name="connsiteY17" fmla="*/ 44828 h 594897"/>
              <a:gd name="connsiteX18" fmla="*/ 1191079 w 1250231"/>
              <a:gd name="connsiteY18" fmla="*/ 68641 h 594897"/>
              <a:gd name="connsiteX19" fmla="*/ 1240449 w 1250231"/>
              <a:gd name="connsiteY19" fmla="*/ 92005 h 594897"/>
              <a:gd name="connsiteX20" fmla="*/ 1248230 w 1250231"/>
              <a:gd name="connsiteY20" fmla="*/ 118647 h 594897"/>
              <a:gd name="connsiteX21" fmla="*/ 1207748 w 1250231"/>
              <a:gd name="connsiteY21" fmla="*/ 123410 h 594897"/>
              <a:gd name="connsiteX22" fmla="*/ 1172030 w 1250231"/>
              <a:gd name="connsiteY22" fmla="*/ 147223 h 594897"/>
              <a:gd name="connsiteX23" fmla="*/ 1117261 w 1250231"/>
              <a:gd name="connsiteY23" fmla="*/ 187703 h 594897"/>
              <a:gd name="connsiteX24" fmla="*/ 1148217 w 1250231"/>
              <a:gd name="connsiteY24" fmla="*/ 240091 h 594897"/>
              <a:gd name="connsiteX25" fmla="*/ 964862 w 1250231"/>
              <a:gd name="connsiteY25" fmla="*/ 287716 h 594897"/>
              <a:gd name="connsiteX26" fmla="*/ 776742 w 1250231"/>
              <a:gd name="connsiteY26"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952955 w 1250231"/>
              <a:gd name="connsiteY9" fmla="*/ 135315 h 594897"/>
              <a:gd name="connsiteX10" fmla="*/ 1091067 w 1250231"/>
              <a:gd name="connsiteY10" fmla="*/ 147222 h 594897"/>
              <a:gd name="connsiteX11" fmla="*/ 1112498 w 1250231"/>
              <a:gd name="connsiteY11" fmla="*/ 104360 h 594897"/>
              <a:gd name="connsiteX12" fmla="*/ 1098213 w 1250231"/>
              <a:gd name="connsiteY12" fmla="*/ 73403 h 594897"/>
              <a:gd name="connsiteX13" fmla="*/ 1088684 w 1250231"/>
              <a:gd name="connsiteY13" fmla="*/ 32922 h 594897"/>
              <a:gd name="connsiteX14" fmla="*/ 1095830 w 1250231"/>
              <a:gd name="connsiteY14" fmla="*/ 4347 h 594897"/>
              <a:gd name="connsiteX15" fmla="*/ 1122025 w 1250231"/>
              <a:gd name="connsiteY15" fmla="*/ 4347 h 594897"/>
              <a:gd name="connsiteX16" fmla="*/ 1160123 w 1250231"/>
              <a:gd name="connsiteY16" fmla="*/ 44828 h 594897"/>
              <a:gd name="connsiteX17" fmla="*/ 1191079 w 1250231"/>
              <a:gd name="connsiteY17" fmla="*/ 68641 h 594897"/>
              <a:gd name="connsiteX18" fmla="*/ 1240449 w 1250231"/>
              <a:gd name="connsiteY18" fmla="*/ 92005 h 594897"/>
              <a:gd name="connsiteX19" fmla="*/ 1248230 w 1250231"/>
              <a:gd name="connsiteY19" fmla="*/ 118647 h 594897"/>
              <a:gd name="connsiteX20" fmla="*/ 1207748 w 1250231"/>
              <a:gd name="connsiteY20" fmla="*/ 123410 h 594897"/>
              <a:gd name="connsiteX21" fmla="*/ 1172030 w 1250231"/>
              <a:gd name="connsiteY21" fmla="*/ 147223 h 594897"/>
              <a:gd name="connsiteX22" fmla="*/ 1117261 w 1250231"/>
              <a:gd name="connsiteY22" fmla="*/ 187703 h 594897"/>
              <a:gd name="connsiteX23" fmla="*/ 1148217 w 1250231"/>
              <a:gd name="connsiteY23" fmla="*/ 240091 h 594897"/>
              <a:gd name="connsiteX24" fmla="*/ 964862 w 1250231"/>
              <a:gd name="connsiteY24" fmla="*/ 287716 h 594897"/>
              <a:gd name="connsiteX25" fmla="*/ 776742 w 1250231"/>
              <a:gd name="connsiteY25"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91067 w 1250231"/>
              <a:gd name="connsiteY9" fmla="*/ 147222 h 594897"/>
              <a:gd name="connsiteX10" fmla="*/ 1112498 w 1250231"/>
              <a:gd name="connsiteY10" fmla="*/ 104360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72030 w 1250231"/>
              <a:gd name="connsiteY20" fmla="*/ 147223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112498 w 1250231"/>
              <a:gd name="connsiteY10" fmla="*/ 104360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72030 w 1250231"/>
              <a:gd name="connsiteY20" fmla="*/ 147223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98210 w 1250231"/>
              <a:gd name="connsiteY10" fmla="*/ 92453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72030 w 1250231"/>
              <a:gd name="connsiteY20" fmla="*/ 147223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98210 w 1250231"/>
              <a:gd name="connsiteY10" fmla="*/ 92453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72030 w 1250231"/>
              <a:gd name="connsiteY20" fmla="*/ 147223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72030 w 1250231"/>
              <a:gd name="connsiteY20" fmla="*/ 147223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72030 w 1250231"/>
              <a:gd name="connsiteY20" fmla="*/ 147223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72030 w 1250231"/>
              <a:gd name="connsiteY20" fmla="*/ 147223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148217 w 1250231"/>
              <a:gd name="connsiteY22" fmla="*/ 240091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64862 w 1250231"/>
              <a:gd name="connsiteY23" fmla="*/ 287716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1062492 w 1250231"/>
              <a:gd name="connsiteY9" fmla="*/ 132935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33906 w 1250231"/>
              <a:gd name="connsiteY23" fmla="*/ 259141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993436 w 1250231"/>
              <a:gd name="connsiteY9" fmla="*/ 121029 h 594897"/>
              <a:gd name="connsiteX10" fmla="*/ 1088685 w 1250231"/>
              <a:gd name="connsiteY10" fmla="*/ 106741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33906 w 1250231"/>
              <a:gd name="connsiteY23" fmla="*/ 259141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57716 w 1250231"/>
              <a:gd name="connsiteY8" fmla="*/ 194848 h 594897"/>
              <a:gd name="connsiteX9" fmla="*/ 993436 w 1250231"/>
              <a:gd name="connsiteY9" fmla="*/ 121029 h 594897"/>
              <a:gd name="connsiteX10" fmla="*/ 1048204 w 1250231"/>
              <a:gd name="connsiteY10" fmla="*/ 90072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33906 w 1250231"/>
              <a:gd name="connsiteY23" fmla="*/ 259141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10080 w 1250231"/>
              <a:gd name="connsiteY7" fmla="*/ 237709 h 594897"/>
              <a:gd name="connsiteX8" fmla="*/ 929141 w 1250231"/>
              <a:gd name="connsiteY8" fmla="*/ 140080 h 594897"/>
              <a:gd name="connsiteX9" fmla="*/ 993436 w 1250231"/>
              <a:gd name="connsiteY9" fmla="*/ 121029 h 594897"/>
              <a:gd name="connsiteX10" fmla="*/ 1048204 w 1250231"/>
              <a:gd name="connsiteY10" fmla="*/ 90072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33906 w 1250231"/>
              <a:gd name="connsiteY23" fmla="*/ 259141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02937 w 1250231"/>
              <a:gd name="connsiteY7" fmla="*/ 163890 h 594897"/>
              <a:gd name="connsiteX8" fmla="*/ 929141 w 1250231"/>
              <a:gd name="connsiteY8" fmla="*/ 140080 h 594897"/>
              <a:gd name="connsiteX9" fmla="*/ 993436 w 1250231"/>
              <a:gd name="connsiteY9" fmla="*/ 121029 h 594897"/>
              <a:gd name="connsiteX10" fmla="*/ 1048204 w 1250231"/>
              <a:gd name="connsiteY10" fmla="*/ 90072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933906 w 1250231"/>
              <a:gd name="connsiteY23" fmla="*/ 259141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02937 w 1250231"/>
              <a:gd name="connsiteY7" fmla="*/ 163890 h 594897"/>
              <a:gd name="connsiteX8" fmla="*/ 929141 w 1250231"/>
              <a:gd name="connsiteY8" fmla="*/ 140080 h 594897"/>
              <a:gd name="connsiteX9" fmla="*/ 993436 w 1250231"/>
              <a:gd name="connsiteY9" fmla="*/ 121029 h 594897"/>
              <a:gd name="connsiteX10" fmla="*/ 1048204 w 1250231"/>
              <a:gd name="connsiteY10" fmla="*/ 90072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895806 w 1250231"/>
              <a:gd name="connsiteY23" fmla="*/ 218660 h 594897"/>
              <a:gd name="connsiteX24" fmla="*/ 776742 w 1250231"/>
              <a:gd name="connsiteY24" fmla="*/ 344866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31486 w 1250231"/>
              <a:gd name="connsiteY6" fmla="*/ 278192 h 594897"/>
              <a:gd name="connsiteX7" fmla="*/ 802937 w 1250231"/>
              <a:gd name="connsiteY7" fmla="*/ 163890 h 594897"/>
              <a:gd name="connsiteX8" fmla="*/ 929141 w 1250231"/>
              <a:gd name="connsiteY8" fmla="*/ 140080 h 594897"/>
              <a:gd name="connsiteX9" fmla="*/ 993436 w 1250231"/>
              <a:gd name="connsiteY9" fmla="*/ 121029 h 594897"/>
              <a:gd name="connsiteX10" fmla="*/ 1048204 w 1250231"/>
              <a:gd name="connsiteY10" fmla="*/ 90072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895806 w 1250231"/>
              <a:gd name="connsiteY23" fmla="*/ 218660 h 594897"/>
              <a:gd name="connsiteX24" fmla="*/ 769598 w 1250231"/>
              <a:gd name="connsiteY24" fmla="*/ 273428 h 594897"/>
              <a:gd name="connsiteX0" fmla="*/ 548143 w 1250231"/>
              <a:gd name="connsiteY0" fmla="*/ 594897 h 594897"/>
              <a:gd name="connsiteX1" fmla="*/ 460036 w 1250231"/>
              <a:gd name="connsiteY1" fmla="*/ 580609 h 594897"/>
              <a:gd name="connsiteX2" fmla="*/ 307635 w 1250231"/>
              <a:gd name="connsiteY2" fmla="*/ 540129 h 594897"/>
              <a:gd name="connsiteX3" fmla="*/ 17124 w 1250231"/>
              <a:gd name="connsiteY3" fmla="*/ 499647 h 594897"/>
              <a:gd name="connsiteX4" fmla="*/ 169524 w 1250231"/>
              <a:gd name="connsiteY4" fmla="*/ 421066 h 594897"/>
              <a:gd name="connsiteX5" fmla="*/ 467179 w 1250231"/>
              <a:gd name="connsiteY5" fmla="*/ 321054 h 594897"/>
              <a:gd name="connsiteX6" fmla="*/ 652917 w 1250231"/>
              <a:gd name="connsiteY6" fmla="*/ 163892 h 594897"/>
              <a:gd name="connsiteX7" fmla="*/ 802937 w 1250231"/>
              <a:gd name="connsiteY7" fmla="*/ 163890 h 594897"/>
              <a:gd name="connsiteX8" fmla="*/ 929141 w 1250231"/>
              <a:gd name="connsiteY8" fmla="*/ 140080 h 594897"/>
              <a:gd name="connsiteX9" fmla="*/ 993436 w 1250231"/>
              <a:gd name="connsiteY9" fmla="*/ 121029 h 594897"/>
              <a:gd name="connsiteX10" fmla="*/ 1048204 w 1250231"/>
              <a:gd name="connsiteY10" fmla="*/ 90072 h 594897"/>
              <a:gd name="connsiteX11" fmla="*/ 1098213 w 1250231"/>
              <a:gd name="connsiteY11" fmla="*/ 73403 h 594897"/>
              <a:gd name="connsiteX12" fmla="*/ 1088684 w 1250231"/>
              <a:gd name="connsiteY12" fmla="*/ 32922 h 594897"/>
              <a:gd name="connsiteX13" fmla="*/ 1095830 w 1250231"/>
              <a:gd name="connsiteY13" fmla="*/ 4347 h 594897"/>
              <a:gd name="connsiteX14" fmla="*/ 1122025 w 1250231"/>
              <a:gd name="connsiteY14" fmla="*/ 4347 h 594897"/>
              <a:gd name="connsiteX15" fmla="*/ 1160123 w 1250231"/>
              <a:gd name="connsiteY15" fmla="*/ 44828 h 594897"/>
              <a:gd name="connsiteX16" fmla="*/ 1191079 w 1250231"/>
              <a:gd name="connsiteY16" fmla="*/ 68641 h 594897"/>
              <a:gd name="connsiteX17" fmla="*/ 1240449 w 1250231"/>
              <a:gd name="connsiteY17" fmla="*/ 92005 h 594897"/>
              <a:gd name="connsiteX18" fmla="*/ 1248230 w 1250231"/>
              <a:gd name="connsiteY18" fmla="*/ 118647 h 594897"/>
              <a:gd name="connsiteX19" fmla="*/ 1207748 w 1250231"/>
              <a:gd name="connsiteY19" fmla="*/ 123410 h 594897"/>
              <a:gd name="connsiteX20" fmla="*/ 1148217 w 1250231"/>
              <a:gd name="connsiteY20" fmla="*/ 137698 h 594897"/>
              <a:gd name="connsiteX21" fmla="*/ 1117261 w 1250231"/>
              <a:gd name="connsiteY21" fmla="*/ 187703 h 594897"/>
              <a:gd name="connsiteX22" fmla="*/ 1048204 w 1250231"/>
              <a:gd name="connsiteY22" fmla="*/ 216278 h 594897"/>
              <a:gd name="connsiteX23" fmla="*/ 895806 w 1250231"/>
              <a:gd name="connsiteY23" fmla="*/ 218660 h 594897"/>
              <a:gd name="connsiteX24" fmla="*/ 769598 w 1250231"/>
              <a:gd name="connsiteY24" fmla="*/ 273428 h 594897"/>
              <a:gd name="connsiteX0" fmla="*/ 460036 w 1250231"/>
              <a:gd name="connsiteY0" fmla="*/ 580609 h 580609"/>
              <a:gd name="connsiteX1" fmla="*/ 307635 w 1250231"/>
              <a:gd name="connsiteY1" fmla="*/ 540129 h 580609"/>
              <a:gd name="connsiteX2" fmla="*/ 17124 w 1250231"/>
              <a:gd name="connsiteY2" fmla="*/ 499647 h 580609"/>
              <a:gd name="connsiteX3" fmla="*/ 169524 w 1250231"/>
              <a:gd name="connsiteY3" fmla="*/ 421066 h 580609"/>
              <a:gd name="connsiteX4" fmla="*/ 467179 w 1250231"/>
              <a:gd name="connsiteY4" fmla="*/ 321054 h 580609"/>
              <a:gd name="connsiteX5" fmla="*/ 652917 w 1250231"/>
              <a:gd name="connsiteY5" fmla="*/ 163892 h 580609"/>
              <a:gd name="connsiteX6" fmla="*/ 802937 w 1250231"/>
              <a:gd name="connsiteY6" fmla="*/ 163890 h 580609"/>
              <a:gd name="connsiteX7" fmla="*/ 929141 w 1250231"/>
              <a:gd name="connsiteY7" fmla="*/ 140080 h 580609"/>
              <a:gd name="connsiteX8" fmla="*/ 993436 w 1250231"/>
              <a:gd name="connsiteY8" fmla="*/ 121029 h 580609"/>
              <a:gd name="connsiteX9" fmla="*/ 1048204 w 1250231"/>
              <a:gd name="connsiteY9" fmla="*/ 90072 h 580609"/>
              <a:gd name="connsiteX10" fmla="*/ 1098213 w 1250231"/>
              <a:gd name="connsiteY10" fmla="*/ 73403 h 580609"/>
              <a:gd name="connsiteX11" fmla="*/ 1088684 w 1250231"/>
              <a:gd name="connsiteY11" fmla="*/ 32922 h 580609"/>
              <a:gd name="connsiteX12" fmla="*/ 1095830 w 1250231"/>
              <a:gd name="connsiteY12" fmla="*/ 4347 h 580609"/>
              <a:gd name="connsiteX13" fmla="*/ 1122025 w 1250231"/>
              <a:gd name="connsiteY13" fmla="*/ 4347 h 580609"/>
              <a:gd name="connsiteX14" fmla="*/ 1160123 w 1250231"/>
              <a:gd name="connsiteY14" fmla="*/ 44828 h 580609"/>
              <a:gd name="connsiteX15" fmla="*/ 1191079 w 1250231"/>
              <a:gd name="connsiteY15" fmla="*/ 68641 h 580609"/>
              <a:gd name="connsiteX16" fmla="*/ 1240449 w 1250231"/>
              <a:gd name="connsiteY16" fmla="*/ 92005 h 580609"/>
              <a:gd name="connsiteX17" fmla="*/ 1248230 w 1250231"/>
              <a:gd name="connsiteY17" fmla="*/ 118647 h 580609"/>
              <a:gd name="connsiteX18" fmla="*/ 1207748 w 1250231"/>
              <a:gd name="connsiteY18" fmla="*/ 123410 h 580609"/>
              <a:gd name="connsiteX19" fmla="*/ 1148217 w 1250231"/>
              <a:gd name="connsiteY19" fmla="*/ 137698 h 580609"/>
              <a:gd name="connsiteX20" fmla="*/ 1117261 w 1250231"/>
              <a:gd name="connsiteY20" fmla="*/ 187703 h 580609"/>
              <a:gd name="connsiteX21" fmla="*/ 1048204 w 1250231"/>
              <a:gd name="connsiteY21" fmla="*/ 216278 h 580609"/>
              <a:gd name="connsiteX22" fmla="*/ 895806 w 1250231"/>
              <a:gd name="connsiteY22" fmla="*/ 218660 h 580609"/>
              <a:gd name="connsiteX23" fmla="*/ 769598 w 1250231"/>
              <a:gd name="connsiteY23" fmla="*/ 273428 h 580609"/>
              <a:gd name="connsiteX0" fmla="*/ 307635 w 1250231"/>
              <a:gd name="connsiteY0" fmla="*/ 540129 h 540129"/>
              <a:gd name="connsiteX1" fmla="*/ 17124 w 1250231"/>
              <a:gd name="connsiteY1" fmla="*/ 499647 h 540129"/>
              <a:gd name="connsiteX2" fmla="*/ 169524 w 1250231"/>
              <a:gd name="connsiteY2" fmla="*/ 421066 h 540129"/>
              <a:gd name="connsiteX3" fmla="*/ 467179 w 1250231"/>
              <a:gd name="connsiteY3" fmla="*/ 321054 h 540129"/>
              <a:gd name="connsiteX4" fmla="*/ 652917 w 1250231"/>
              <a:gd name="connsiteY4" fmla="*/ 163892 h 540129"/>
              <a:gd name="connsiteX5" fmla="*/ 802937 w 1250231"/>
              <a:gd name="connsiteY5" fmla="*/ 163890 h 540129"/>
              <a:gd name="connsiteX6" fmla="*/ 929141 w 1250231"/>
              <a:gd name="connsiteY6" fmla="*/ 140080 h 540129"/>
              <a:gd name="connsiteX7" fmla="*/ 993436 w 1250231"/>
              <a:gd name="connsiteY7" fmla="*/ 121029 h 540129"/>
              <a:gd name="connsiteX8" fmla="*/ 1048204 w 1250231"/>
              <a:gd name="connsiteY8" fmla="*/ 90072 h 540129"/>
              <a:gd name="connsiteX9" fmla="*/ 1098213 w 1250231"/>
              <a:gd name="connsiteY9" fmla="*/ 73403 h 540129"/>
              <a:gd name="connsiteX10" fmla="*/ 1088684 w 1250231"/>
              <a:gd name="connsiteY10" fmla="*/ 32922 h 540129"/>
              <a:gd name="connsiteX11" fmla="*/ 1095830 w 1250231"/>
              <a:gd name="connsiteY11" fmla="*/ 4347 h 540129"/>
              <a:gd name="connsiteX12" fmla="*/ 1122025 w 1250231"/>
              <a:gd name="connsiteY12" fmla="*/ 4347 h 540129"/>
              <a:gd name="connsiteX13" fmla="*/ 1160123 w 1250231"/>
              <a:gd name="connsiteY13" fmla="*/ 44828 h 540129"/>
              <a:gd name="connsiteX14" fmla="*/ 1191079 w 1250231"/>
              <a:gd name="connsiteY14" fmla="*/ 68641 h 540129"/>
              <a:gd name="connsiteX15" fmla="*/ 1240449 w 1250231"/>
              <a:gd name="connsiteY15" fmla="*/ 92005 h 540129"/>
              <a:gd name="connsiteX16" fmla="*/ 1248230 w 1250231"/>
              <a:gd name="connsiteY16" fmla="*/ 118647 h 540129"/>
              <a:gd name="connsiteX17" fmla="*/ 1207748 w 1250231"/>
              <a:gd name="connsiteY17" fmla="*/ 123410 h 540129"/>
              <a:gd name="connsiteX18" fmla="*/ 1148217 w 1250231"/>
              <a:gd name="connsiteY18" fmla="*/ 137698 h 540129"/>
              <a:gd name="connsiteX19" fmla="*/ 1117261 w 1250231"/>
              <a:gd name="connsiteY19" fmla="*/ 187703 h 540129"/>
              <a:gd name="connsiteX20" fmla="*/ 1048204 w 1250231"/>
              <a:gd name="connsiteY20" fmla="*/ 216278 h 540129"/>
              <a:gd name="connsiteX21" fmla="*/ 895806 w 1250231"/>
              <a:gd name="connsiteY21" fmla="*/ 218660 h 540129"/>
              <a:gd name="connsiteX22" fmla="*/ 769598 w 1250231"/>
              <a:gd name="connsiteY22" fmla="*/ 273428 h 540129"/>
              <a:gd name="connsiteX0" fmla="*/ 17124 w 1250231"/>
              <a:gd name="connsiteY0" fmla="*/ 499647 h 499647"/>
              <a:gd name="connsiteX1" fmla="*/ 169524 w 1250231"/>
              <a:gd name="connsiteY1" fmla="*/ 421066 h 499647"/>
              <a:gd name="connsiteX2" fmla="*/ 467179 w 1250231"/>
              <a:gd name="connsiteY2" fmla="*/ 321054 h 499647"/>
              <a:gd name="connsiteX3" fmla="*/ 652917 w 1250231"/>
              <a:gd name="connsiteY3" fmla="*/ 163892 h 499647"/>
              <a:gd name="connsiteX4" fmla="*/ 802937 w 1250231"/>
              <a:gd name="connsiteY4" fmla="*/ 163890 h 499647"/>
              <a:gd name="connsiteX5" fmla="*/ 929141 w 1250231"/>
              <a:gd name="connsiteY5" fmla="*/ 140080 h 499647"/>
              <a:gd name="connsiteX6" fmla="*/ 993436 w 1250231"/>
              <a:gd name="connsiteY6" fmla="*/ 121029 h 499647"/>
              <a:gd name="connsiteX7" fmla="*/ 1048204 w 1250231"/>
              <a:gd name="connsiteY7" fmla="*/ 90072 h 499647"/>
              <a:gd name="connsiteX8" fmla="*/ 1098213 w 1250231"/>
              <a:gd name="connsiteY8" fmla="*/ 73403 h 499647"/>
              <a:gd name="connsiteX9" fmla="*/ 1088684 w 1250231"/>
              <a:gd name="connsiteY9" fmla="*/ 32922 h 499647"/>
              <a:gd name="connsiteX10" fmla="*/ 1095830 w 1250231"/>
              <a:gd name="connsiteY10" fmla="*/ 4347 h 499647"/>
              <a:gd name="connsiteX11" fmla="*/ 1122025 w 1250231"/>
              <a:gd name="connsiteY11" fmla="*/ 4347 h 499647"/>
              <a:gd name="connsiteX12" fmla="*/ 1160123 w 1250231"/>
              <a:gd name="connsiteY12" fmla="*/ 44828 h 499647"/>
              <a:gd name="connsiteX13" fmla="*/ 1191079 w 1250231"/>
              <a:gd name="connsiteY13" fmla="*/ 68641 h 499647"/>
              <a:gd name="connsiteX14" fmla="*/ 1240449 w 1250231"/>
              <a:gd name="connsiteY14" fmla="*/ 92005 h 499647"/>
              <a:gd name="connsiteX15" fmla="*/ 1248230 w 1250231"/>
              <a:gd name="connsiteY15" fmla="*/ 118647 h 499647"/>
              <a:gd name="connsiteX16" fmla="*/ 1207748 w 1250231"/>
              <a:gd name="connsiteY16" fmla="*/ 123410 h 499647"/>
              <a:gd name="connsiteX17" fmla="*/ 1148217 w 1250231"/>
              <a:gd name="connsiteY17" fmla="*/ 137698 h 499647"/>
              <a:gd name="connsiteX18" fmla="*/ 1117261 w 1250231"/>
              <a:gd name="connsiteY18" fmla="*/ 187703 h 499647"/>
              <a:gd name="connsiteX19" fmla="*/ 1048204 w 1250231"/>
              <a:gd name="connsiteY19" fmla="*/ 216278 h 499647"/>
              <a:gd name="connsiteX20" fmla="*/ 895806 w 1250231"/>
              <a:gd name="connsiteY20" fmla="*/ 218660 h 499647"/>
              <a:gd name="connsiteX21" fmla="*/ 769598 w 1250231"/>
              <a:gd name="connsiteY21" fmla="*/ 273428 h 499647"/>
              <a:gd name="connsiteX0" fmla="*/ 0 w 1080707"/>
              <a:gd name="connsiteY0" fmla="*/ 421066 h 421066"/>
              <a:gd name="connsiteX1" fmla="*/ 297655 w 1080707"/>
              <a:gd name="connsiteY1" fmla="*/ 321054 h 421066"/>
              <a:gd name="connsiteX2" fmla="*/ 483393 w 1080707"/>
              <a:gd name="connsiteY2" fmla="*/ 163892 h 421066"/>
              <a:gd name="connsiteX3" fmla="*/ 633413 w 1080707"/>
              <a:gd name="connsiteY3" fmla="*/ 163890 h 421066"/>
              <a:gd name="connsiteX4" fmla="*/ 759617 w 1080707"/>
              <a:gd name="connsiteY4" fmla="*/ 140080 h 421066"/>
              <a:gd name="connsiteX5" fmla="*/ 823912 w 1080707"/>
              <a:gd name="connsiteY5" fmla="*/ 121029 h 421066"/>
              <a:gd name="connsiteX6" fmla="*/ 878680 w 1080707"/>
              <a:gd name="connsiteY6" fmla="*/ 90072 h 421066"/>
              <a:gd name="connsiteX7" fmla="*/ 928689 w 1080707"/>
              <a:gd name="connsiteY7" fmla="*/ 73403 h 421066"/>
              <a:gd name="connsiteX8" fmla="*/ 919160 w 1080707"/>
              <a:gd name="connsiteY8" fmla="*/ 32922 h 421066"/>
              <a:gd name="connsiteX9" fmla="*/ 926306 w 1080707"/>
              <a:gd name="connsiteY9" fmla="*/ 4347 h 421066"/>
              <a:gd name="connsiteX10" fmla="*/ 952501 w 1080707"/>
              <a:gd name="connsiteY10" fmla="*/ 4347 h 421066"/>
              <a:gd name="connsiteX11" fmla="*/ 990599 w 1080707"/>
              <a:gd name="connsiteY11" fmla="*/ 44828 h 421066"/>
              <a:gd name="connsiteX12" fmla="*/ 1021555 w 1080707"/>
              <a:gd name="connsiteY12" fmla="*/ 68641 h 421066"/>
              <a:gd name="connsiteX13" fmla="*/ 1070925 w 1080707"/>
              <a:gd name="connsiteY13" fmla="*/ 92005 h 421066"/>
              <a:gd name="connsiteX14" fmla="*/ 1078706 w 1080707"/>
              <a:gd name="connsiteY14" fmla="*/ 118647 h 421066"/>
              <a:gd name="connsiteX15" fmla="*/ 1038224 w 1080707"/>
              <a:gd name="connsiteY15" fmla="*/ 123410 h 421066"/>
              <a:gd name="connsiteX16" fmla="*/ 978693 w 1080707"/>
              <a:gd name="connsiteY16" fmla="*/ 137698 h 421066"/>
              <a:gd name="connsiteX17" fmla="*/ 947737 w 1080707"/>
              <a:gd name="connsiteY17" fmla="*/ 187703 h 421066"/>
              <a:gd name="connsiteX18" fmla="*/ 878680 w 1080707"/>
              <a:gd name="connsiteY18" fmla="*/ 216278 h 421066"/>
              <a:gd name="connsiteX19" fmla="*/ 726282 w 1080707"/>
              <a:gd name="connsiteY19" fmla="*/ 218660 h 421066"/>
              <a:gd name="connsiteX20" fmla="*/ 600074 w 1080707"/>
              <a:gd name="connsiteY20" fmla="*/ 273428 h 421066"/>
              <a:gd name="connsiteX0" fmla="*/ 0 w 783052"/>
              <a:gd name="connsiteY0" fmla="*/ 321054 h 321054"/>
              <a:gd name="connsiteX1" fmla="*/ 185738 w 783052"/>
              <a:gd name="connsiteY1" fmla="*/ 163892 h 321054"/>
              <a:gd name="connsiteX2" fmla="*/ 335758 w 783052"/>
              <a:gd name="connsiteY2" fmla="*/ 163890 h 321054"/>
              <a:gd name="connsiteX3" fmla="*/ 461962 w 783052"/>
              <a:gd name="connsiteY3" fmla="*/ 140080 h 321054"/>
              <a:gd name="connsiteX4" fmla="*/ 526257 w 783052"/>
              <a:gd name="connsiteY4" fmla="*/ 121029 h 321054"/>
              <a:gd name="connsiteX5" fmla="*/ 581025 w 783052"/>
              <a:gd name="connsiteY5" fmla="*/ 90072 h 321054"/>
              <a:gd name="connsiteX6" fmla="*/ 631034 w 783052"/>
              <a:gd name="connsiteY6" fmla="*/ 73403 h 321054"/>
              <a:gd name="connsiteX7" fmla="*/ 621505 w 783052"/>
              <a:gd name="connsiteY7" fmla="*/ 32922 h 321054"/>
              <a:gd name="connsiteX8" fmla="*/ 628651 w 783052"/>
              <a:gd name="connsiteY8" fmla="*/ 4347 h 321054"/>
              <a:gd name="connsiteX9" fmla="*/ 654846 w 783052"/>
              <a:gd name="connsiteY9" fmla="*/ 4347 h 321054"/>
              <a:gd name="connsiteX10" fmla="*/ 692944 w 783052"/>
              <a:gd name="connsiteY10" fmla="*/ 44828 h 321054"/>
              <a:gd name="connsiteX11" fmla="*/ 723900 w 783052"/>
              <a:gd name="connsiteY11" fmla="*/ 68641 h 321054"/>
              <a:gd name="connsiteX12" fmla="*/ 773270 w 783052"/>
              <a:gd name="connsiteY12" fmla="*/ 92005 h 321054"/>
              <a:gd name="connsiteX13" fmla="*/ 781051 w 783052"/>
              <a:gd name="connsiteY13" fmla="*/ 118647 h 321054"/>
              <a:gd name="connsiteX14" fmla="*/ 740569 w 783052"/>
              <a:gd name="connsiteY14" fmla="*/ 123410 h 321054"/>
              <a:gd name="connsiteX15" fmla="*/ 681038 w 783052"/>
              <a:gd name="connsiteY15" fmla="*/ 137698 h 321054"/>
              <a:gd name="connsiteX16" fmla="*/ 650082 w 783052"/>
              <a:gd name="connsiteY16" fmla="*/ 187703 h 321054"/>
              <a:gd name="connsiteX17" fmla="*/ 581025 w 783052"/>
              <a:gd name="connsiteY17" fmla="*/ 216278 h 321054"/>
              <a:gd name="connsiteX18" fmla="*/ 428627 w 783052"/>
              <a:gd name="connsiteY18" fmla="*/ 218660 h 321054"/>
              <a:gd name="connsiteX19" fmla="*/ 302419 w 783052"/>
              <a:gd name="connsiteY19" fmla="*/ 273428 h 321054"/>
              <a:gd name="connsiteX0" fmla="*/ 0 w 597314"/>
              <a:gd name="connsiteY0" fmla="*/ 163892 h 273428"/>
              <a:gd name="connsiteX1" fmla="*/ 150020 w 597314"/>
              <a:gd name="connsiteY1" fmla="*/ 163890 h 273428"/>
              <a:gd name="connsiteX2" fmla="*/ 276224 w 597314"/>
              <a:gd name="connsiteY2" fmla="*/ 140080 h 273428"/>
              <a:gd name="connsiteX3" fmla="*/ 340519 w 597314"/>
              <a:gd name="connsiteY3" fmla="*/ 121029 h 273428"/>
              <a:gd name="connsiteX4" fmla="*/ 395287 w 597314"/>
              <a:gd name="connsiteY4" fmla="*/ 90072 h 273428"/>
              <a:gd name="connsiteX5" fmla="*/ 445296 w 597314"/>
              <a:gd name="connsiteY5" fmla="*/ 73403 h 273428"/>
              <a:gd name="connsiteX6" fmla="*/ 435767 w 597314"/>
              <a:gd name="connsiteY6" fmla="*/ 32922 h 273428"/>
              <a:gd name="connsiteX7" fmla="*/ 442913 w 597314"/>
              <a:gd name="connsiteY7" fmla="*/ 4347 h 273428"/>
              <a:gd name="connsiteX8" fmla="*/ 469108 w 597314"/>
              <a:gd name="connsiteY8" fmla="*/ 4347 h 273428"/>
              <a:gd name="connsiteX9" fmla="*/ 507206 w 597314"/>
              <a:gd name="connsiteY9" fmla="*/ 44828 h 273428"/>
              <a:gd name="connsiteX10" fmla="*/ 538162 w 597314"/>
              <a:gd name="connsiteY10" fmla="*/ 68641 h 273428"/>
              <a:gd name="connsiteX11" fmla="*/ 587532 w 597314"/>
              <a:gd name="connsiteY11" fmla="*/ 92005 h 273428"/>
              <a:gd name="connsiteX12" fmla="*/ 595313 w 597314"/>
              <a:gd name="connsiteY12" fmla="*/ 118647 h 273428"/>
              <a:gd name="connsiteX13" fmla="*/ 554831 w 597314"/>
              <a:gd name="connsiteY13" fmla="*/ 123410 h 273428"/>
              <a:gd name="connsiteX14" fmla="*/ 495300 w 597314"/>
              <a:gd name="connsiteY14" fmla="*/ 137698 h 273428"/>
              <a:gd name="connsiteX15" fmla="*/ 464344 w 597314"/>
              <a:gd name="connsiteY15" fmla="*/ 187703 h 273428"/>
              <a:gd name="connsiteX16" fmla="*/ 395287 w 597314"/>
              <a:gd name="connsiteY16" fmla="*/ 216278 h 273428"/>
              <a:gd name="connsiteX17" fmla="*/ 242889 w 597314"/>
              <a:gd name="connsiteY17" fmla="*/ 218660 h 273428"/>
              <a:gd name="connsiteX18" fmla="*/ 116681 w 597314"/>
              <a:gd name="connsiteY18" fmla="*/ 273428 h 273428"/>
              <a:gd name="connsiteX0" fmla="*/ 33358 w 480652"/>
              <a:gd name="connsiteY0" fmla="*/ 163890 h 273428"/>
              <a:gd name="connsiteX1" fmla="*/ 159562 w 480652"/>
              <a:gd name="connsiteY1" fmla="*/ 140080 h 273428"/>
              <a:gd name="connsiteX2" fmla="*/ 223857 w 480652"/>
              <a:gd name="connsiteY2" fmla="*/ 121029 h 273428"/>
              <a:gd name="connsiteX3" fmla="*/ 278625 w 480652"/>
              <a:gd name="connsiteY3" fmla="*/ 90072 h 273428"/>
              <a:gd name="connsiteX4" fmla="*/ 328634 w 480652"/>
              <a:gd name="connsiteY4" fmla="*/ 73403 h 273428"/>
              <a:gd name="connsiteX5" fmla="*/ 319105 w 480652"/>
              <a:gd name="connsiteY5" fmla="*/ 32922 h 273428"/>
              <a:gd name="connsiteX6" fmla="*/ 326251 w 480652"/>
              <a:gd name="connsiteY6" fmla="*/ 4347 h 273428"/>
              <a:gd name="connsiteX7" fmla="*/ 352446 w 480652"/>
              <a:gd name="connsiteY7" fmla="*/ 4347 h 273428"/>
              <a:gd name="connsiteX8" fmla="*/ 390544 w 480652"/>
              <a:gd name="connsiteY8" fmla="*/ 44828 h 273428"/>
              <a:gd name="connsiteX9" fmla="*/ 421500 w 480652"/>
              <a:gd name="connsiteY9" fmla="*/ 68641 h 273428"/>
              <a:gd name="connsiteX10" fmla="*/ 470870 w 480652"/>
              <a:gd name="connsiteY10" fmla="*/ 92005 h 273428"/>
              <a:gd name="connsiteX11" fmla="*/ 478651 w 480652"/>
              <a:gd name="connsiteY11" fmla="*/ 118647 h 273428"/>
              <a:gd name="connsiteX12" fmla="*/ 438169 w 480652"/>
              <a:gd name="connsiteY12" fmla="*/ 123410 h 273428"/>
              <a:gd name="connsiteX13" fmla="*/ 378638 w 480652"/>
              <a:gd name="connsiteY13" fmla="*/ 137698 h 273428"/>
              <a:gd name="connsiteX14" fmla="*/ 347682 w 480652"/>
              <a:gd name="connsiteY14" fmla="*/ 187703 h 273428"/>
              <a:gd name="connsiteX15" fmla="*/ 278625 w 480652"/>
              <a:gd name="connsiteY15" fmla="*/ 216278 h 273428"/>
              <a:gd name="connsiteX16" fmla="*/ 126227 w 480652"/>
              <a:gd name="connsiteY16" fmla="*/ 218660 h 273428"/>
              <a:gd name="connsiteX17" fmla="*/ 19 w 480652"/>
              <a:gd name="connsiteY17" fmla="*/ 273428 h 273428"/>
              <a:gd name="connsiteX0" fmla="*/ 0 w 568738"/>
              <a:gd name="connsiteY0" fmla="*/ 68640 h 273428"/>
              <a:gd name="connsiteX1" fmla="*/ 247648 w 568738"/>
              <a:gd name="connsiteY1" fmla="*/ 140080 h 273428"/>
              <a:gd name="connsiteX2" fmla="*/ 311943 w 568738"/>
              <a:gd name="connsiteY2" fmla="*/ 121029 h 273428"/>
              <a:gd name="connsiteX3" fmla="*/ 366711 w 568738"/>
              <a:gd name="connsiteY3" fmla="*/ 90072 h 273428"/>
              <a:gd name="connsiteX4" fmla="*/ 416720 w 568738"/>
              <a:gd name="connsiteY4" fmla="*/ 73403 h 273428"/>
              <a:gd name="connsiteX5" fmla="*/ 407191 w 568738"/>
              <a:gd name="connsiteY5" fmla="*/ 32922 h 273428"/>
              <a:gd name="connsiteX6" fmla="*/ 414337 w 568738"/>
              <a:gd name="connsiteY6" fmla="*/ 4347 h 273428"/>
              <a:gd name="connsiteX7" fmla="*/ 440532 w 568738"/>
              <a:gd name="connsiteY7" fmla="*/ 4347 h 273428"/>
              <a:gd name="connsiteX8" fmla="*/ 478630 w 568738"/>
              <a:gd name="connsiteY8" fmla="*/ 44828 h 273428"/>
              <a:gd name="connsiteX9" fmla="*/ 509586 w 568738"/>
              <a:gd name="connsiteY9" fmla="*/ 68641 h 273428"/>
              <a:gd name="connsiteX10" fmla="*/ 558956 w 568738"/>
              <a:gd name="connsiteY10" fmla="*/ 92005 h 273428"/>
              <a:gd name="connsiteX11" fmla="*/ 566737 w 568738"/>
              <a:gd name="connsiteY11" fmla="*/ 118647 h 273428"/>
              <a:gd name="connsiteX12" fmla="*/ 526255 w 568738"/>
              <a:gd name="connsiteY12" fmla="*/ 123410 h 273428"/>
              <a:gd name="connsiteX13" fmla="*/ 466724 w 568738"/>
              <a:gd name="connsiteY13" fmla="*/ 137698 h 273428"/>
              <a:gd name="connsiteX14" fmla="*/ 435768 w 568738"/>
              <a:gd name="connsiteY14" fmla="*/ 187703 h 273428"/>
              <a:gd name="connsiteX15" fmla="*/ 366711 w 568738"/>
              <a:gd name="connsiteY15" fmla="*/ 216278 h 273428"/>
              <a:gd name="connsiteX16" fmla="*/ 214313 w 568738"/>
              <a:gd name="connsiteY16" fmla="*/ 218660 h 273428"/>
              <a:gd name="connsiteX17" fmla="*/ 88105 w 568738"/>
              <a:gd name="connsiteY17" fmla="*/ 273428 h 273428"/>
              <a:gd name="connsiteX0" fmla="*/ 4773 w 573511"/>
              <a:gd name="connsiteY0" fmla="*/ 68640 h 240969"/>
              <a:gd name="connsiteX1" fmla="*/ 252421 w 573511"/>
              <a:gd name="connsiteY1" fmla="*/ 140080 h 240969"/>
              <a:gd name="connsiteX2" fmla="*/ 316716 w 573511"/>
              <a:gd name="connsiteY2" fmla="*/ 121029 h 240969"/>
              <a:gd name="connsiteX3" fmla="*/ 371484 w 573511"/>
              <a:gd name="connsiteY3" fmla="*/ 90072 h 240969"/>
              <a:gd name="connsiteX4" fmla="*/ 421493 w 573511"/>
              <a:gd name="connsiteY4" fmla="*/ 73403 h 240969"/>
              <a:gd name="connsiteX5" fmla="*/ 411964 w 573511"/>
              <a:gd name="connsiteY5" fmla="*/ 32922 h 240969"/>
              <a:gd name="connsiteX6" fmla="*/ 419110 w 573511"/>
              <a:gd name="connsiteY6" fmla="*/ 4347 h 240969"/>
              <a:gd name="connsiteX7" fmla="*/ 445305 w 573511"/>
              <a:gd name="connsiteY7" fmla="*/ 4347 h 240969"/>
              <a:gd name="connsiteX8" fmla="*/ 483403 w 573511"/>
              <a:gd name="connsiteY8" fmla="*/ 44828 h 240969"/>
              <a:gd name="connsiteX9" fmla="*/ 514359 w 573511"/>
              <a:gd name="connsiteY9" fmla="*/ 68641 h 240969"/>
              <a:gd name="connsiteX10" fmla="*/ 563729 w 573511"/>
              <a:gd name="connsiteY10" fmla="*/ 92005 h 240969"/>
              <a:gd name="connsiteX11" fmla="*/ 571510 w 573511"/>
              <a:gd name="connsiteY11" fmla="*/ 118647 h 240969"/>
              <a:gd name="connsiteX12" fmla="*/ 531028 w 573511"/>
              <a:gd name="connsiteY12" fmla="*/ 123410 h 240969"/>
              <a:gd name="connsiteX13" fmla="*/ 471497 w 573511"/>
              <a:gd name="connsiteY13" fmla="*/ 137698 h 240969"/>
              <a:gd name="connsiteX14" fmla="*/ 440541 w 573511"/>
              <a:gd name="connsiteY14" fmla="*/ 187703 h 240969"/>
              <a:gd name="connsiteX15" fmla="*/ 371484 w 573511"/>
              <a:gd name="connsiteY15" fmla="*/ 216278 h 240969"/>
              <a:gd name="connsiteX16" fmla="*/ 219086 w 573511"/>
              <a:gd name="connsiteY16" fmla="*/ 218660 h 240969"/>
              <a:gd name="connsiteX17" fmla="*/ 9 w 573511"/>
              <a:gd name="connsiteY17" fmla="*/ 192466 h 240969"/>
              <a:gd name="connsiteX0" fmla="*/ 4773 w 573511"/>
              <a:gd name="connsiteY0" fmla="*/ 68640 h 240969"/>
              <a:gd name="connsiteX1" fmla="*/ 119071 w 573511"/>
              <a:gd name="connsiteY1" fmla="*/ 90074 h 240969"/>
              <a:gd name="connsiteX2" fmla="*/ 316716 w 573511"/>
              <a:gd name="connsiteY2" fmla="*/ 121029 h 240969"/>
              <a:gd name="connsiteX3" fmla="*/ 371484 w 573511"/>
              <a:gd name="connsiteY3" fmla="*/ 90072 h 240969"/>
              <a:gd name="connsiteX4" fmla="*/ 421493 w 573511"/>
              <a:gd name="connsiteY4" fmla="*/ 73403 h 240969"/>
              <a:gd name="connsiteX5" fmla="*/ 411964 w 573511"/>
              <a:gd name="connsiteY5" fmla="*/ 32922 h 240969"/>
              <a:gd name="connsiteX6" fmla="*/ 419110 w 573511"/>
              <a:gd name="connsiteY6" fmla="*/ 4347 h 240969"/>
              <a:gd name="connsiteX7" fmla="*/ 445305 w 573511"/>
              <a:gd name="connsiteY7" fmla="*/ 4347 h 240969"/>
              <a:gd name="connsiteX8" fmla="*/ 483403 w 573511"/>
              <a:gd name="connsiteY8" fmla="*/ 44828 h 240969"/>
              <a:gd name="connsiteX9" fmla="*/ 514359 w 573511"/>
              <a:gd name="connsiteY9" fmla="*/ 68641 h 240969"/>
              <a:gd name="connsiteX10" fmla="*/ 563729 w 573511"/>
              <a:gd name="connsiteY10" fmla="*/ 92005 h 240969"/>
              <a:gd name="connsiteX11" fmla="*/ 571510 w 573511"/>
              <a:gd name="connsiteY11" fmla="*/ 118647 h 240969"/>
              <a:gd name="connsiteX12" fmla="*/ 531028 w 573511"/>
              <a:gd name="connsiteY12" fmla="*/ 123410 h 240969"/>
              <a:gd name="connsiteX13" fmla="*/ 471497 w 573511"/>
              <a:gd name="connsiteY13" fmla="*/ 137698 h 240969"/>
              <a:gd name="connsiteX14" fmla="*/ 440541 w 573511"/>
              <a:gd name="connsiteY14" fmla="*/ 187703 h 240969"/>
              <a:gd name="connsiteX15" fmla="*/ 371484 w 573511"/>
              <a:gd name="connsiteY15" fmla="*/ 216278 h 240969"/>
              <a:gd name="connsiteX16" fmla="*/ 219086 w 573511"/>
              <a:gd name="connsiteY16" fmla="*/ 218660 h 240969"/>
              <a:gd name="connsiteX17" fmla="*/ 9 w 573511"/>
              <a:gd name="connsiteY17" fmla="*/ 192466 h 240969"/>
              <a:gd name="connsiteX0" fmla="*/ 4794 w 573532"/>
              <a:gd name="connsiteY0" fmla="*/ 68640 h 235091"/>
              <a:gd name="connsiteX1" fmla="*/ 119092 w 573532"/>
              <a:gd name="connsiteY1" fmla="*/ 90074 h 235091"/>
              <a:gd name="connsiteX2" fmla="*/ 316737 w 573532"/>
              <a:gd name="connsiteY2" fmla="*/ 121029 h 235091"/>
              <a:gd name="connsiteX3" fmla="*/ 371505 w 573532"/>
              <a:gd name="connsiteY3" fmla="*/ 90072 h 235091"/>
              <a:gd name="connsiteX4" fmla="*/ 421514 w 573532"/>
              <a:gd name="connsiteY4" fmla="*/ 73403 h 235091"/>
              <a:gd name="connsiteX5" fmla="*/ 411985 w 573532"/>
              <a:gd name="connsiteY5" fmla="*/ 32922 h 235091"/>
              <a:gd name="connsiteX6" fmla="*/ 419131 w 573532"/>
              <a:gd name="connsiteY6" fmla="*/ 4347 h 235091"/>
              <a:gd name="connsiteX7" fmla="*/ 445326 w 573532"/>
              <a:gd name="connsiteY7" fmla="*/ 4347 h 235091"/>
              <a:gd name="connsiteX8" fmla="*/ 483424 w 573532"/>
              <a:gd name="connsiteY8" fmla="*/ 44828 h 235091"/>
              <a:gd name="connsiteX9" fmla="*/ 514380 w 573532"/>
              <a:gd name="connsiteY9" fmla="*/ 68641 h 235091"/>
              <a:gd name="connsiteX10" fmla="*/ 563750 w 573532"/>
              <a:gd name="connsiteY10" fmla="*/ 92005 h 235091"/>
              <a:gd name="connsiteX11" fmla="*/ 571531 w 573532"/>
              <a:gd name="connsiteY11" fmla="*/ 118647 h 235091"/>
              <a:gd name="connsiteX12" fmla="*/ 531049 w 573532"/>
              <a:gd name="connsiteY12" fmla="*/ 123410 h 235091"/>
              <a:gd name="connsiteX13" fmla="*/ 471518 w 573532"/>
              <a:gd name="connsiteY13" fmla="*/ 137698 h 235091"/>
              <a:gd name="connsiteX14" fmla="*/ 440562 w 573532"/>
              <a:gd name="connsiteY14" fmla="*/ 187703 h 235091"/>
              <a:gd name="connsiteX15" fmla="*/ 371505 w 573532"/>
              <a:gd name="connsiteY15" fmla="*/ 216278 h 235091"/>
              <a:gd name="connsiteX16" fmla="*/ 109569 w 573532"/>
              <a:gd name="connsiteY16" fmla="*/ 192466 h 235091"/>
              <a:gd name="connsiteX17" fmla="*/ 30 w 573532"/>
              <a:gd name="connsiteY17" fmla="*/ 192466 h 235091"/>
              <a:gd name="connsiteX0" fmla="*/ 4788 w 573526"/>
              <a:gd name="connsiteY0" fmla="*/ 68640 h 235091"/>
              <a:gd name="connsiteX1" fmla="*/ 119086 w 573526"/>
              <a:gd name="connsiteY1" fmla="*/ 90074 h 235091"/>
              <a:gd name="connsiteX2" fmla="*/ 316731 w 573526"/>
              <a:gd name="connsiteY2" fmla="*/ 121029 h 235091"/>
              <a:gd name="connsiteX3" fmla="*/ 371499 w 573526"/>
              <a:gd name="connsiteY3" fmla="*/ 90072 h 235091"/>
              <a:gd name="connsiteX4" fmla="*/ 421508 w 573526"/>
              <a:gd name="connsiteY4" fmla="*/ 73403 h 235091"/>
              <a:gd name="connsiteX5" fmla="*/ 411979 w 573526"/>
              <a:gd name="connsiteY5" fmla="*/ 32922 h 235091"/>
              <a:gd name="connsiteX6" fmla="*/ 419125 w 573526"/>
              <a:gd name="connsiteY6" fmla="*/ 4347 h 235091"/>
              <a:gd name="connsiteX7" fmla="*/ 445320 w 573526"/>
              <a:gd name="connsiteY7" fmla="*/ 4347 h 235091"/>
              <a:gd name="connsiteX8" fmla="*/ 483418 w 573526"/>
              <a:gd name="connsiteY8" fmla="*/ 44828 h 235091"/>
              <a:gd name="connsiteX9" fmla="*/ 514374 w 573526"/>
              <a:gd name="connsiteY9" fmla="*/ 68641 h 235091"/>
              <a:gd name="connsiteX10" fmla="*/ 563744 w 573526"/>
              <a:gd name="connsiteY10" fmla="*/ 92005 h 235091"/>
              <a:gd name="connsiteX11" fmla="*/ 571525 w 573526"/>
              <a:gd name="connsiteY11" fmla="*/ 118647 h 235091"/>
              <a:gd name="connsiteX12" fmla="*/ 531043 w 573526"/>
              <a:gd name="connsiteY12" fmla="*/ 123410 h 235091"/>
              <a:gd name="connsiteX13" fmla="*/ 471512 w 573526"/>
              <a:gd name="connsiteY13" fmla="*/ 137698 h 235091"/>
              <a:gd name="connsiteX14" fmla="*/ 440556 w 573526"/>
              <a:gd name="connsiteY14" fmla="*/ 187703 h 235091"/>
              <a:gd name="connsiteX15" fmla="*/ 281011 w 573526"/>
              <a:gd name="connsiteY15" fmla="*/ 216278 h 235091"/>
              <a:gd name="connsiteX16" fmla="*/ 109563 w 573526"/>
              <a:gd name="connsiteY16" fmla="*/ 192466 h 235091"/>
              <a:gd name="connsiteX17" fmla="*/ 24 w 573526"/>
              <a:gd name="connsiteY17" fmla="*/ 192466 h 235091"/>
              <a:gd name="connsiteX0" fmla="*/ 4788 w 573526"/>
              <a:gd name="connsiteY0" fmla="*/ 68640 h 216278"/>
              <a:gd name="connsiteX1" fmla="*/ 119086 w 573526"/>
              <a:gd name="connsiteY1" fmla="*/ 90074 h 216278"/>
              <a:gd name="connsiteX2" fmla="*/ 316731 w 573526"/>
              <a:gd name="connsiteY2" fmla="*/ 121029 h 216278"/>
              <a:gd name="connsiteX3" fmla="*/ 371499 w 573526"/>
              <a:gd name="connsiteY3" fmla="*/ 90072 h 216278"/>
              <a:gd name="connsiteX4" fmla="*/ 421508 w 573526"/>
              <a:gd name="connsiteY4" fmla="*/ 73403 h 216278"/>
              <a:gd name="connsiteX5" fmla="*/ 411979 w 573526"/>
              <a:gd name="connsiteY5" fmla="*/ 32922 h 216278"/>
              <a:gd name="connsiteX6" fmla="*/ 419125 w 573526"/>
              <a:gd name="connsiteY6" fmla="*/ 4347 h 216278"/>
              <a:gd name="connsiteX7" fmla="*/ 445320 w 573526"/>
              <a:gd name="connsiteY7" fmla="*/ 4347 h 216278"/>
              <a:gd name="connsiteX8" fmla="*/ 483418 w 573526"/>
              <a:gd name="connsiteY8" fmla="*/ 44828 h 216278"/>
              <a:gd name="connsiteX9" fmla="*/ 514374 w 573526"/>
              <a:gd name="connsiteY9" fmla="*/ 68641 h 216278"/>
              <a:gd name="connsiteX10" fmla="*/ 563744 w 573526"/>
              <a:gd name="connsiteY10" fmla="*/ 92005 h 216278"/>
              <a:gd name="connsiteX11" fmla="*/ 571525 w 573526"/>
              <a:gd name="connsiteY11" fmla="*/ 118647 h 216278"/>
              <a:gd name="connsiteX12" fmla="*/ 531043 w 573526"/>
              <a:gd name="connsiteY12" fmla="*/ 123410 h 216278"/>
              <a:gd name="connsiteX13" fmla="*/ 471512 w 573526"/>
              <a:gd name="connsiteY13" fmla="*/ 137698 h 216278"/>
              <a:gd name="connsiteX14" fmla="*/ 440556 w 573526"/>
              <a:gd name="connsiteY14" fmla="*/ 187703 h 216278"/>
              <a:gd name="connsiteX15" fmla="*/ 281011 w 573526"/>
              <a:gd name="connsiteY15" fmla="*/ 216278 h 216278"/>
              <a:gd name="connsiteX16" fmla="*/ 109563 w 573526"/>
              <a:gd name="connsiteY16" fmla="*/ 192466 h 216278"/>
              <a:gd name="connsiteX17" fmla="*/ 24 w 573526"/>
              <a:gd name="connsiteY17" fmla="*/ 192466 h 216278"/>
              <a:gd name="connsiteX0" fmla="*/ 4785 w 573523"/>
              <a:gd name="connsiteY0" fmla="*/ 68640 h 213897"/>
              <a:gd name="connsiteX1" fmla="*/ 119083 w 573523"/>
              <a:gd name="connsiteY1" fmla="*/ 90074 h 213897"/>
              <a:gd name="connsiteX2" fmla="*/ 316728 w 573523"/>
              <a:gd name="connsiteY2" fmla="*/ 121029 h 213897"/>
              <a:gd name="connsiteX3" fmla="*/ 371496 w 573523"/>
              <a:gd name="connsiteY3" fmla="*/ 90072 h 213897"/>
              <a:gd name="connsiteX4" fmla="*/ 421505 w 573523"/>
              <a:gd name="connsiteY4" fmla="*/ 73403 h 213897"/>
              <a:gd name="connsiteX5" fmla="*/ 411976 w 573523"/>
              <a:gd name="connsiteY5" fmla="*/ 32922 h 213897"/>
              <a:gd name="connsiteX6" fmla="*/ 419122 w 573523"/>
              <a:gd name="connsiteY6" fmla="*/ 4347 h 213897"/>
              <a:gd name="connsiteX7" fmla="*/ 445317 w 573523"/>
              <a:gd name="connsiteY7" fmla="*/ 4347 h 213897"/>
              <a:gd name="connsiteX8" fmla="*/ 483415 w 573523"/>
              <a:gd name="connsiteY8" fmla="*/ 44828 h 213897"/>
              <a:gd name="connsiteX9" fmla="*/ 514371 w 573523"/>
              <a:gd name="connsiteY9" fmla="*/ 68641 h 213897"/>
              <a:gd name="connsiteX10" fmla="*/ 563741 w 573523"/>
              <a:gd name="connsiteY10" fmla="*/ 92005 h 213897"/>
              <a:gd name="connsiteX11" fmla="*/ 571522 w 573523"/>
              <a:gd name="connsiteY11" fmla="*/ 118647 h 213897"/>
              <a:gd name="connsiteX12" fmla="*/ 531040 w 573523"/>
              <a:gd name="connsiteY12" fmla="*/ 123410 h 213897"/>
              <a:gd name="connsiteX13" fmla="*/ 471509 w 573523"/>
              <a:gd name="connsiteY13" fmla="*/ 137698 h 213897"/>
              <a:gd name="connsiteX14" fmla="*/ 440553 w 573523"/>
              <a:gd name="connsiteY14" fmla="*/ 187703 h 213897"/>
              <a:gd name="connsiteX15" fmla="*/ 226239 w 573523"/>
              <a:gd name="connsiteY15" fmla="*/ 213897 h 213897"/>
              <a:gd name="connsiteX16" fmla="*/ 109560 w 573523"/>
              <a:gd name="connsiteY16" fmla="*/ 192466 h 213897"/>
              <a:gd name="connsiteX17" fmla="*/ 21 w 573523"/>
              <a:gd name="connsiteY17" fmla="*/ 192466 h 213897"/>
              <a:gd name="connsiteX0" fmla="*/ 4785 w 573523"/>
              <a:gd name="connsiteY0" fmla="*/ 68640 h 213897"/>
              <a:gd name="connsiteX1" fmla="*/ 119083 w 573523"/>
              <a:gd name="connsiteY1" fmla="*/ 90074 h 213897"/>
              <a:gd name="connsiteX2" fmla="*/ 316728 w 573523"/>
              <a:gd name="connsiteY2" fmla="*/ 121029 h 213897"/>
              <a:gd name="connsiteX3" fmla="*/ 371496 w 573523"/>
              <a:gd name="connsiteY3" fmla="*/ 90072 h 213897"/>
              <a:gd name="connsiteX4" fmla="*/ 421505 w 573523"/>
              <a:gd name="connsiteY4" fmla="*/ 73403 h 213897"/>
              <a:gd name="connsiteX5" fmla="*/ 411976 w 573523"/>
              <a:gd name="connsiteY5" fmla="*/ 32922 h 213897"/>
              <a:gd name="connsiteX6" fmla="*/ 419122 w 573523"/>
              <a:gd name="connsiteY6" fmla="*/ 4347 h 213897"/>
              <a:gd name="connsiteX7" fmla="*/ 445317 w 573523"/>
              <a:gd name="connsiteY7" fmla="*/ 4347 h 213897"/>
              <a:gd name="connsiteX8" fmla="*/ 483415 w 573523"/>
              <a:gd name="connsiteY8" fmla="*/ 44828 h 213897"/>
              <a:gd name="connsiteX9" fmla="*/ 514371 w 573523"/>
              <a:gd name="connsiteY9" fmla="*/ 68641 h 213897"/>
              <a:gd name="connsiteX10" fmla="*/ 563741 w 573523"/>
              <a:gd name="connsiteY10" fmla="*/ 92005 h 213897"/>
              <a:gd name="connsiteX11" fmla="*/ 571522 w 573523"/>
              <a:gd name="connsiteY11" fmla="*/ 118647 h 213897"/>
              <a:gd name="connsiteX12" fmla="*/ 531040 w 573523"/>
              <a:gd name="connsiteY12" fmla="*/ 123410 h 213897"/>
              <a:gd name="connsiteX13" fmla="*/ 471509 w 573523"/>
              <a:gd name="connsiteY13" fmla="*/ 137698 h 213897"/>
              <a:gd name="connsiteX14" fmla="*/ 440553 w 573523"/>
              <a:gd name="connsiteY14" fmla="*/ 187703 h 213897"/>
              <a:gd name="connsiteX15" fmla="*/ 226239 w 573523"/>
              <a:gd name="connsiteY15" fmla="*/ 213897 h 213897"/>
              <a:gd name="connsiteX16" fmla="*/ 109560 w 573523"/>
              <a:gd name="connsiteY16" fmla="*/ 192466 h 213897"/>
              <a:gd name="connsiteX17" fmla="*/ 21 w 573523"/>
              <a:gd name="connsiteY17" fmla="*/ 192466 h 213897"/>
              <a:gd name="connsiteX0" fmla="*/ 4785 w 573523"/>
              <a:gd name="connsiteY0" fmla="*/ 68640 h 213897"/>
              <a:gd name="connsiteX1" fmla="*/ 119083 w 573523"/>
              <a:gd name="connsiteY1" fmla="*/ 90074 h 213897"/>
              <a:gd name="connsiteX2" fmla="*/ 316728 w 573523"/>
              <a:gd name="connsiteY2" fmla="*/ 121029 h 213897"/>
              <a:gd name="connsiteX3" fmla="*/ 371496 w 573523"/>
              <a:gd name="connsiteY3" fmla="*/ 90072 h 213897"/>
              <a:gd name="connsiteX4" fmla="*/ 421505 w 573523"/>
              <a:gd name="connsiteY4" fmla="*/ 73403 h 213897"/>
              <a:gd name="connsiteX5" fmla="*/ 411976 w 573523"/>
              <a:gd name="connsiteY5" fmla="*/ 32922 h 213897"/>
              <a:gd name="connsiteX6" fmla="*/ 419122 w 573523"/>
              <a:gd name="connsiteY6" fmla="*/ 4347 h 213897"/>
              <a:gd name="connsiteX7" fmla="*/ 445317 w 573523"/>
              <a:gd name="connsiteY7" fmla="*/ 4347 h 213897"/>
              <a:gd name="connsiteX8" fmla="*/ 483415 w 573523"/>
              <a:gd name="connsiteY8" fmla="*/ 44828 h 213897"/>
              <a:gd name="connsiteX9" fmla="*/ 514371 w 573523"/>
              <a:gd name="connsiteY9" fmla="*/ 68641 h 213897"/>
              <a:gd name="connsiteX10" fmla="*/ 563741 w 573523"/>
              <a:gd name="connsiteY10" fmla="*/ 92005 h 213897"/>
              <a:gd name="connsiteX11" fmla="*/ 571522 w 573523"/>
              <a:gd name="connsiteY11" fmla="*/ 118647 h 213897"/>
              <a:gd name="connsiteX12" fmla="*/ 531040 w 573523"/>
              <a:gd name="connsiteY12" fmla="*/ 123410 h 213897"/>
              <a:gd name="connsiteX13" fmla="*/ 471509 w 573523"/>
              <a:gd name="connsiteY13" fmla="*/ 137698 h 213897"/>
              <a:gd name="connsiteX14" fmla="*/ 352447 w 573523"/>
              <a:gd name="connsiteY14" fmla="*/ 201990 h 213897"/>
              <a:gd name="connsiteX15" fmla="*/ 226239 w 573523"/>
              <a:gd name="connsiteY15" fmla="*/ 213897 h 213897"/>
              <a:gd name="connsiteX16" fmla="*/ 109560 w 573523"/>
              <a:gd name="connsiteY16" fmla="*/ 192466 h 213897"/>
              <a:gd name="connsiteX17" fmla="*/ 21 w 573523"/>
              <a:gd name="connsiteY17" fmla="*/ 192466 h 213897"/>
              <a:gd name="connsiteX0" fmla="*/ 4785 w 573523"/>
              <a:gd name="connsiteY0" fmla="*/ 68640 h 213897"/>
              <a:gd name="connsiteX1" fmla="*/ 119083 w 573523"/>
              <a:gd name="connsiteY1" fmla="*/ 90074 h 213897"/>
              <a:gd name="connsiteX2" fmla="*/ 316728 w 573523"/>
              <a:gd name="connsiteY2" fmla="*/ 121029 h 213897"/>
              <a:gd name="connsiteX3" fmla="*/ 371496 w 573523"/>
              <a:gd name="connsiteY3" fmla="*/ 90072 h 213897"/>
              <a:gd name="connsiteX4" fmla="*/ 421505 w 573523"/>
              <a:gd name="connsiteY4" fmla="*/ 73403 h 213897"/>
              <a:gd name="connsiteX5" fmla="*/ 411976 w 573523"/>
              <a:gd name="connsiteY5" fmla="*/ 32922 h 213897"/>
              <a:gd name="connsiteX6" fmla="*/ 419122 w 573523"/>
              <a:gd name="connsiteY6" fmla="*/ 4347 h 213897"/>
              <a:gd name="connsiteX7" fmla="*/ 445317 w 573523"/>
              <a:gd name="connsiteY7" fmla="*/ 4347 h 213897"/>
              <a:gd name="connsiteX8" fmla="*/ 483415 w 573523"/>
              <a:gd name="connsiteY8" fmla="*/ 44828 h 213897"/>
              <a:gd name="connsiteX9" fmla="*/ 514371 w 573523"/>
              <a:gd name="connsiteY9" fmla="*/ 68641 h 213897"/>
              <a:gd name="connsiteX10" fmla="*/ 563741 w 573523"/>
              <a:gd name="connsiteY10" fmla="*/ 92005 h 213897"/>
              <a:gd name="connsiteX11" fmla="*/ 571522 w 573523"/>
              <a:gd name="connsiteY11" fmla="*/ 118647 h 213897"/>
              <a:gd name="connsiteX12" fmla="*/ 531040 w 573523"/>
              <a:gd name="connsiteY12" fmla="*/ 123410 h 213897"/>
              <a:gd name="connsiteX13" fmla="*/ 435790 w 573523"/>
              <a:gd name="connsiteY13" fmla="*/ 159130 h 213897"/>
              <a:gd name="connsiteX14" fmla="*/ 352447 w 573523"/>
              <a:gd name="connsiteY14" fmla="*/ 201990 h 213897"/>
              <a:gd name="connsiteX15" fmla="*/ 226239 w 573523"/>
              <a:gd name="connsiteY15" fmla="*/ 213897 h 213897"/>
              <a:gd name="connsiteX16" fmla="*/ 109560 w 573523"/>
              <a:gd name="connsiteY16" fmla="*/ 192466 h 213897"/>
              <a:gd name="connsiteX17" fmla="*/ 21 w 573523"/>
              <a:gd name="connsiteY17" fmla="*/ 192466 h 213897"/>
              <a:gd name="connsiteX0" fmla="*/ 4873 w 573611"/>
              <a:gd name="connsiteY0" fmla="*/ 68640 h 213897"/>
              <a:gd name="connsiteX1" fmla="*/ 119171 w 573611"/>
              <a:gd name="connsiteY1" fmla="*/ 90074 h 213897"/>
              <a:gd name="connsiteX2" fmla="*/ 316816 w 573611"/>
              <a:gd name="connsiteY2" fmla="*/ 121029 h 213897"/>
              <a:gd name="connsiteX3" fmla="*/ 371584 w 573611"/>
              <a:gd name="connsiteY3" fmla="*/ 90072 h 213897"/>
              <a:gd name="connsiteX4" fmla="*/ 421593 w 573611"/>
              <a:gd name="connsiteY4" fmla="*/ 73403 h 213897"/>
              <a:gd name="connsiteX5" fmla="*/ 412064 w 573611"/>
              <a:gd name="connsiteY5" fmla="*/ 32922 h 213897"/>
              <a:gd name="connsiteX6" fmla="*/ 419210 w 573611"/>
              <a:gd name="connsiteY6" fmla="*/ 4347 h 213897"/>
              <a:gd name="connsiteX7" fmla="*/ 445405 w 573611"/>
              <a:gd name="connsiteY7" fmla="*/ 4347 h 213897"/>
              <a:gd name="connsiteX8" fmla="*/ 483503 w 573611"/>
              <a:gd name="connsiteY8" fmla="*/ 44828 h 213897"/>
              <a:gd name="connsiteX9" fmla="*/ 514459 w 573611"/>
              <a:gd name="connsiteY9" fmla="*/ 68641 h 213897"/>
              <a:gd name="connsiteX10" fmla="*/ 563829 w 573611"/>
              <a:gd name="connsiteY10" fmla="*/ 92005 h 213897"/>
              <a:gd name="connsiteX11" fmla="*/ 571610 w 573611"/>
              <a:gd name="connsiteY11" fmla="*/ 118647 h 213897"/>
              <a:gd name="connsiteX12" fmla="*/ 531128 w 573611"/>
              <a:gd name="connsiteY12" fmla="*/ 123410 h 213897"/>
              <a:gd name="connsiteX13" fmla="*/ 435878 w 573611"/>
              <a:gd name="connsiteY13" fmla="*/ 159130 h 213897"/>
              <a:gd name="connsiteX14" fmla="*/ 352535 w 573611"/>
              <a:gd name="connsiteY14" fmla="*/ 201990 h 213897"/>
              <a:gd name="connsiteX15" fmla="*/ 226327 w 573611"/>
              <a:gd name="connsiteY15" fmla="*/ 213897 h 213897"/>
              <a:gd name="connsiteX16" fmla="*/ 109648 w 573611"/>
              <a:gd name="connsiteY16" fmla="*/ 192466 h 213897"/>
              <a:gd name="connsiteX17" fmla="*/ 109 w 573611"/>
              <a:gd name="connsiteY17" fmla="*/ 192466 h 213897"/>
              <a:gd name="connsiteX0" fmla="*/ 5249 w 573987"/>
              <a:gd name="connsiteY0" fmla="*/ 68640 h 213897"/>
              <a:gd name="connsiteX1" fmla="*/ 119547 w 573987"/>
              <a:gd name="connsiteY1" fmla="*/ 90074 h 213897"/>
              <a:gd name="connsiteX2" fmla="*/ 317192 w 573987"/>
              <a:gd name="connsiteY2" fmla="*/ 121029 h 213897"/>
              <a:gd name="connsiteX3" fmla="*/ 371960 w 573987"/>
              <a:gd name="connsiteY3" fmla="*/ 90072 h 213897"/>
              <a:gd name="connsiteX4" fmla="*/ 421969 w 573987"/>
              <a:gd name="connsiteY4" fmla="*/ 73403 h 213897"/>
              <a:gd name="connsiteX5" fmla="*/ 412440 w 573987"/>
              <a:gd name="connsiteY5" fmla="*/ 32922 h 213897"/>
              <a:gd name="connsiteX6" fmla="*/ 419586 w 573987"/>
              <a:gd name="connsiteY6" fmla="*/ 4347 h 213897"/>
              <a:gd name="connsiteX7" fmla="*/ 445781 w 573987"/>
              <a:gd name="connsiteY7" fmla="*/ 4347 h 213897"/>
              <a:gd name="connsiteX8" fmla="*/ 483879 w 573987"/>
              <a:gd name="connsiteY8" fmla="*/ 44828 h 213897"/>
              <a:gd name="connsiteX9" fmla="*/ 514835 w 573987"/>
              <a:gd name="connsiteY9" fmla="*/ 68641 h 213897"/>
              <a:gd name="connsiteX10" fmla="*/ 564205 w 573987"/>
              <a:gd name="connsiteY10" fmla="*/ 92005 h 213897"/>
              <a:gd name="connsiteX11" fmla="*/ 571986 w 573987"/>
              <a:gd name="connsiteY11" fmla="*/ 118647 h 213897"/>
              <a:gd name="connsiteX12" fmla="*/ 531504 w 573987"/>
              <a:gd name="connsiteY12" fmla="*/ 123410 h 213897"/>
              <a:gd name="connsiteX13" fmla="*/ 436254 w 573987"/>
              <a:gd name="connsiteY13" fmla="*/ 159130 h 213897"/>
              <a:gd name="connsiteX14" fmla="*/ 352911 w 573987"/>
              <a:gd name="connsiteY14" fmla="*/ 201990 h 213897"/>
              <a:gd name="connsiteX15" fmla="*/ 226703 w 573987"/>
              <a:gd name="connsiteY15" fmla="*/ 213897 h 213897"/>
              <a:gd name="connsiteX16" fmla="*/ 110024 w 573987"/>
              <a:gd name="connsiteY16" fmla="*/ 192466 h 213897"/>
              <a:gd name="connsiteX17" fmla="*/ 485 w 573987"/>
              <a:gd name="connsiteY17" fmla="*/ 192466 h 213897"/>
              <a:gd name="connsiteX0" fmla="*/ 7833 w 576571"/>
              <a:gd name="connsiteY0" fmla="*/ 68640 h 264133"/>
              <a:gd name="connsiteX1" fmla="*/ 122131 w 576571"/>
              <a:gd name="connsiteY1" fmla="*/ 90074 h 264133"/>
              <a:gd name="connsiteX2" fmla="*/ 319776 w 576571"/>
              <a:gd name="connsiteY2" fmla="*/ 121029 h 264133"/>
              <a:gd name="connsiteX3" fmla="*/ 374544 w 576571"/>
              <a:gd name="connsiteY3" fmla="*/ 90072 h 264133"/>
              <a:gd name="connsiteX4" fmla="*/ 424553 w 576571"/>
              <a:gd name="connsiteY4" fmla="*/ 73403 h 264133"/>
              <a:gd name="connsiteX5" fmla="*/ 415024 w 576571"/>
              <a:gd name="connsiteY5" fmla="*/ 32922 h 264133"/>
              <a:gd name="connsiteX6" fmla="*/ 422170 w 576571"/>
              <a:gd name="connsiteY6" fmla="*/ 4347 h 264133"/>
              <a:gd name="connsiteX7" fmla="*/ 448365 w 576571"/>
              <a:gd name="connsiteY7" fmla="*/ 4347 h 264133"/>
              <a:gd name="connsiteX8" fmla="*/ 486463 w 576571"/>
              <a:gd name="connsiteY8" fmla="*/ 44828 h 264133"/>
              <a:gd name="connsiteX9" fmla="*/ 517419 w 576571"/>
              <a:gd name="connsiteY9" fmla="*/ 68641 h 264133"/>
              <a:gd name="connsiteX10" fmla="*/ 566789 w 576571"/>
              <a:gd name="connsiteY10" fmla="*/ 92005 h 264133"/>
              <a:gd name="connsiteX11" fmla="*/ 574570 w 576571"/>
              <a:gd name="connsiteY11" fmla="*/ 118647 h 264133"/>
              <a:gd name="connsiteX12" fmla="*/ 534088 w 576571"/>
              <a:gd name="connsiteY12" fmla="*/ 123410 h 264133"/>
              <a:gd name="connsiteX13" fmla="*/ 438838 w 576571"/>
              <a:gd name="connsiteY13" fmla="*/ 159130 h 264133"/>
              <a:gd name="connsiteX14" fmla="*/ 355495 w 576571"/>
              <a:gd name="connsiteY14" fmla="*/ 201990 h 264133"/>
              <a:gd name="connsiteX15" fmla="*/ 229287 w 576571"/>
              <a:gd name="connsiteY15" fmla="*/ 213897 h 264133"/>
              <a:gd name="connsiteX16" fmla="*/ 93558 w 576571"/>
              <a:gd name="connsiteY16" fmla="*/ 261523 h 264133"/>
              <a:gd name="connsiteX17" fmla="*/ 3069 w 576571"/>
              <a:gd name="connsiteY17" fmla="*/ 192466 h 264133"/>
              <a:gd name="connsiteX0" fmla="*/ 4991 w 573729"/>
              <a:gd name="connsiteY0" fmla="*/ 68640 h 213897"/>
              <a:gd name="connsiteX1" fmla="*/ 119289 w 573729"/>
              <a:gd name="connsiteY1" fmla="*/ 90074 h 213897"/>
              <a:gd name="connsiteX2" fmla="*/ 316934 w 573729"/>
              <a:gd name="connsiteY2" fmla="*/ 121029 h 213897"/>
              <a:gd name="connsiteX3" fmla="*/ 371702 w 573729"/>
              <a:gd name="connsiteY3" fmla="*/ 90072 h 213897"/>
              <a:gd name="connsiteX4" fmla="*/ 421711 w 573729"/>
              <a:gd name="connsiteY4" fmla="*/ 73403 h 213897"/>
              <a:gd name="connsiteX5" fmla="*/ 412182 w 573729"/>
              <a:gd name="connsiteY5" fmla="*/ 32922 h 213897"/>
              <a:gd name="connsiteX6" fmla="*/ 419328 w 573729"/>
              <a:gd name="connsiteY6" fmla="*/ 4347 h 213897"/>
              <a:gd name="connsiteX7" fmla="*/ 445523 w 573729"/>
              <a:gd name="connsiteY7" fmla="*/ 4347 h 213897"/>
              <a:gd name="connsiteX8" fmla="*/ 483621 w 573729"/>
              <a:gd name="connsiteY8" fmla="*/ 44828 h 213897"/>
              <a:gd name="connsiteX9" fmla="*/ 514577 w 573729"/>
              <a:gd name="connsiteY9" fmla="*/ 68641 h 213897"/>
              <a:gd name="connsiteX10" fmla="*/ 563947 w 573729"/>
              <a:gd name="connsiteY10" fmla="*/ 92005 h 213897"/>
              <a:gd name="connsiteX11" fmla="*/ 571728 w 573729"/>
              <a:gd name="connsiteY11" fmla="*/ 118647 h 213897"/>
              <a:gd name="connsiteX12" fmla="*/ 531246 w 573729"/>
              <a:gd name="connsiteY12" fmla="*/ 123410 h 213897"/>
              <a:gd name="connsiteX13" fmla="*/ 435996 w 573729"/>
              <a:gd name="connsiteY13" fmla="*/ 159130 h 213897"/>
              <a:gd name="connsiteX14" fmla="*/ 352653 w 573729"/>
              <a:gd name="connsiteY14" fmla="*/ 201990 h 213897"/>
              <a:gd name="connsiteX15" fmla="*/ 226445 w 573729"/>
              <a:gd name="connsiteY15" fmla="*/ 213897 h 213897"/>
              <a:gd name="connsiteX16" fmla="*/ 116910 w 573729"/>
              <a:gd name="connsiteY16" fmla="*/ 206754 h 213897"/>
              <a:gd name="connsiteX17" fmla="*/ 227 w 573729"/>
              <a:gd name="connsiteY17" fmla="*/ 192466 h 213897"/>
              <a:gd name="connsiteX0" fmla="*/ 4782 w 573520"/>
              <a:gd name="connsiteY0" fmla="*/ 68640 h 209135"/>
              <a:gd name="connsiteX1" fmla="*/ 119080 w 573520"/>
              <a:gd name="connsiteY1" fmla="*/ 90074 h 209135"/>
              <a:gd name="connsiteX2" fmla="*/ 316725 w 573520"/>
              <a:gd name="connsiteY2" fmla="*/ 121029 h 209135"/>
              <a:gd name="connsiteX3" fmla="*/ 371493 w 573520"/>
              <a:gd name="connsiteY3" fmla="*/ 90072 h 209135"/>
              <a:gd name="connsiteX4" fmla="*/ 421502 w 573520"/>
              <a:gd name="connsiteY4" fmla="*/ 73403 h 209135"/>
              <a:gd name="connsiteX5" fmla="*/ 411973 w 573520"/>
              <a:gd name="connsiteY5" fmla="*/ 32922 h 209135"/>
              <a:gd name="connsiteX6" fmla="*/ 419119 w 573520"/>
              <a:gd name="connsiteY6" fmla="*/ 4347 h 209135"/>
              <a:gd name="connsiteX7" fmla="*/ 445314 w 573520"/>
              <a:gd name="connsiteY7" fmla="*/ 4347 h 209135"/>
              <a:gd name="connsiteX8" fmla="*/ 483412 w 573520"/>
              <a:gd name="connsiteY8" fmla="*/ 44828 h 209135"/>
              <a:gd name="connsiteX9" fmla="*/ 514368 w 573520"/>
              <a:gd name="connsiteY9" fmla="*/ 68641 h 209135"/>
              <a:gd name="connsiteX10" fmla="*/ 563738 w 573520"/>
              <a:gd name="connsiteY10" fmla="*/ 92005 h 209135"/>
              <a:gd name="connsiteX11" fmla="*/ 571519 w 573520"/>
              <a:gd name="connsiteY11" fmla="*/ 118647 h 209135"/>
              <a:gd name="connsiteX12" fmla="*/ 531037 w 573520"/>
              <a:gd name="connsiteY12" fmla="*/ 123410 h 209135"/>
              <a:gd name="connsiteX13" fmla="*/ 435787 w 573520"/>
              <a:gd name="connsiteY13" fmla="*/ 159130 h 209135"/>
              <a:gd name="connsiteX14" fmla="*/ 352444 w 573520"/>
              <a:gd name="connsiteY14" fmla="*/ 201990 h 209135"/>
              <a:gd name="connsiteX15" fmla="*/ 190517 w 573520"/>
              <a:gd name="connsiteY15" fmla="*/ 209135 h 209135"/>
              <a:gd name="connsiteX16" fmla="*/ 116701 w 573520"/>
              <a:gd name="connsiteY16" fmla="*/ 206754 h 209135"/>
              <a:gd name="connsiteX17" fmla="*/ 18 w 573520"/>
              <a:gd name="connsiteY17" fmla="*/ 192466 h 209135"/>
              <a:gd name="connsiteX0" fmla="*/ 4782 w 573520"/>
              <a:gd name="connsiteY0" fmla="*/ 68640 h 209135"/>
              <a:gd name="connsiteX1" fmla="*/ 119080 w 573520"/>
              <a:gd name="connsiteY1" fmla="*/ 90074 h 209135"/>
              <a:gd name="connsiteX2" fmla="*/ 316725 w 573520"/>
              <a:gd name="connsiteY2" fmla="*/ 121029 h 209135"/>
              <a:gd name="connsiteX3" fmla="*/ 371493 w 573520"/>
              <a:gd name="connsiteY3" fmla="*/ 90072 h 209135"/>
              <a:gd name="connsiteX4" fmla="*/ 421502 w 573520"/>
              <a:gd name="connsiteY4" fmla="*/ 73403 h 209135"/>
              <a:gd name="connsiteX5" fmla="*/ 411973 w 573520"/>
              <a:gd name="connsiteY5" fmla="*/ 32922 h 209135"/>
              <a:gd name="connsiteX6" fmla="*/ 419119 w 573520"/>
              <a:gd name="connsiteY6" fmla="*/ 4347 h 209135"/>
              <a:gd name="connsiteX7" fmla="*/ 445314 w 573520"/>
              <a:gd name="connsiteY7" fmla="*/ 4347 h 209135"/>
              <a:gd name="connsiteX8" fmla="*/ 483412 w 573520"/>
              <a:gd name="connsiteY8" fmla="*/ 44828 h 209135"/>
              <a:gd name="connsiteX9" fmla="*/ 514368 w 573520"/>
              <a:gd name="connsiteY9" fmla="*/ 68641 h 209135"/>
              <a:gd name="connsiteX10" fmla="*/ 563738 w 573520"/>
              <a:gd name="connsiteY10" fmla="*/ 92005 h 209135"/>
              <a:gd name="connsiteX11" fmla="*/ 571519 w 573520"/>
              <a:gd name="connsiteY11" fmla="*/ 118647 h 209135"/>
              <a:gd name="connsiteX12" fmla="*/ 531037 w 573520"/>
              <a:gd name="connsiteY12" fmla="*/ 123410 h 209135"/>
              <a:gd name="connsiteX13" fmla="*/ 435787 w 573520"/>
              <a:gd name="connsiteY13" fmla="*/ 159130 h 209135"/>
              <a:gd name="connsiteX14" fmla="*/ 352444 w 573520"/>
              <a:gd name="connsiteY14" fmla="*/ 201990 h 209135"/>
              <a:gd name="connsiteX15" fmla="*/ 216711 w 573520"/>
              <a:gd name="connsiteY15" fmla="*/ 209135 h 209135"/>
              <a:gd name="connsiteX16" fmla="*/ 116701 w 573520"/>
              <a:gd name="connsiteY16" fmla="*/ 206754 h 209135"/>
              <a:gd name="connsiteX17" fmla="*/ 18 w 573520"/>
              <a:gd name="connsiteY17" fmla="*/ 192466 h 209135"/>
              <a:gd name="connsiteX0" fmla="*/ 4764 w 573502"/>
              <a:gd name="connsiteY0" fmla="*/ 68640 h 209135"/>
              <a:gd name="connsiteX1" fmla="*/ 119062 w 573502"/>
              <a:gd name="connsiteY1" fmla="*/ 90074 h 209135"/>
              <a:gd name="connsiteX2" fmla="*/ 316707 w 573502"/>
              <a:gd name="connsiteY2" fmla="*/ 121029 h 209135"/>
              <a:gd name="connsiteX3" fmla="*/ 371475 w 573502"/>
              <a:gd name="connsiteY3" fmla="*/ 90072 h 209135"/>
              <a:gd name="connsiteX4" fmla="*/ 421484 w 573502"/>
              <a:gd name="connsiteY4" fmla="*/ 73403 h 209135"/>
              <a:gd name="connsiteX5" fmla="*/ 411955 w 573502"/>
              <a:gd name="connsiteY5" fmla="*/ 32922 h 209135"/>
              <a:gd name="connsiteX6" fmla="*/ 419101 w 573502"/>
              <a:gd name="connsiteY6" fmla="*/ 4347 h 209135"/>
              <a:gd name="connsiteX7" fmla="*/ 445296 w 573502"/>
              <a:gd name="connsiteY7" fmla="*/ 4347 h 209135"/>
              <a:gd name="connsiteX8" fmla="*/ 483394 w 573502"/>
              <a:gd name="connsiteY8" fmla="*/ 44828 h 209135"/>
              <a:gd name="connsiteX9" fmla="*/ 514350 w 573502"/>
              <a:gd name="connsiteY9" fmla="*/ 68641 h 209135"/>
              <a:gd name="connsiteX10" fmla="*/ 563720 w 573502"/>
              <a:gd name="connsiteY10" fmla="*/ 92005 h 209135"/>
              <a:gd name="connsiteX11" fmla="*/ 571501 w 573502"/>
              <a:gd name="connsiteY11" fmla="*/ 118647 h 209135"/>
              <a:gd name="connsiteX12" fmla="*/ 531019 w 573502"/>
              <a:gd name="connsiteY12" fmla="*/ 123410 h 209135"/>
              <a:gd name="connsiteX13" fmla="*/ 435769 w 573502"/>
              <a:gd name="connsiteY13" fmla="*/ 159130 h 209135"/>
              <a:gd name="connsiteX14" fmla="*/ 352426 w 573502"/>
              <a:gd name="connsiteY14" fmla="*/ 201990 h 209135"/>
              <a:gd name="connsiteX15" fmla="*/ 216693 w 573502"/>
              <a:gd name="connsiteY15" fmla="*/ 209135 h 209135"/>
              <a:gd name="connsiteX16" fmla="*/ 0 w 573502"/>
              <a:gd name="connsiteY16" fmla="*/ 192466 h 209135"/>
              <a:gd name="connsiteX0" fmla="*/ 4764 w 573502"/>
              <a:gd name="connsiteY0" fmla="*/ 68640 h 204767"/>
              <a:gd name="connsiteX1" fmla="*/ 119062 w 573502"/>
              <a:gd name="connsiteY1" fmla="*/ 90074 h 204767"/>
              <a:gd name="connsiteX2" fmla="*/ 316707 w 573502"/>
              <a:gd name="connsiteY2" fmla="*/ 121029 h 204767"/>
              <a:gd name="connsiteX3" fmla="*/ 371475 w 573502"/>
              <a:gd name="connsiteY3" fmla="*/ 90072 h 204767"/>
              <a:gd name="connsiteX4" fmla="*/ 421484 w 573502"/>
              <a:gd name="connsiteY4" fmla="*/ 73403 h 204767"/>
              <a:gd name="connsiteX5" fmla="*/ 411955 w 573502"/>
              <a:gd name="connsiteY5" fmla="*/ 32922 h 204767"/>
              <a:gd name="connsiteX6" fmla="*/ 419101 w 573502"/>
              <a:gd name="connsiteY6" fmla="*/ 4347 h 204767"/>
              <a:gd name="connsiteX7" fmla="*/ 445296 w 573502"/>
              <a:gd name="connsiteY7" fmla="*/ 4347 h 204767"/>
              <a:gd name="connsiteX8" fmla="*/ 483394 w 573502"/>
              <a:gd name="connsiteY8" fmla="*/ 44828 h 204767"/>
              <a:gd name="connsiteX9" fmla="*/ 514350 w 573502"/>
              <a:gd name="connsiteY9" fmla="*/ 68641 h 204767"/>
              <a:gd name="connsiteX10" fmla="*/ 563720 w 573502"/>
              <a:gd name="connsiteY10" fmla="*/ 92005 h 204767"/>
              <a:gd name="connsiteX11" fmla="*/ 571501 w 573502"/>
              <a:gd name="connsiteY11" fmla="*/ 118647 h 204767"/>
              <a:gd name="connsiteX12" fmla="*/ 531019 w 573502"/>
              <a:gd name="connsiteY12" fmla="*/ 123410 h 204767"/>
              <a:gd name="connsiteX13" fmla="*/ 435769 w 573502"/>
              <a:gd name="connsiteY13" fmla="*/ 159130 h 204767"/>
              <a:gd name="connsiteX14" fmla="*/ 352426 w 573502"/>
              <a:gd name="connsiteY14" fmla="*/ 201990 h 204767"/>
              <a:gd name="connsiteX15" fmla="*/ 135731 w 573502"/>
              <a:gd name="connsiteY15" fmla="*/ 201992 h 204767"/>
              <a:gd name="connsiteX16" fmla="*/ 0 w 573502"/>
              <a:gd name="connsiteY16" fmla="*/ 192466 h 204767"/>
              <a:gd name="connsiteX0" fmla="*/ 4764 w 573502"/>
              <a:gd name="connsiteY0" fmla="*/ 68640 h 205255"/>
              <a:gd name="connsiteX1" fmla="*/ 119062 w 573502"/>
              <a:gd name="connsiteY1" fmla="*/ 90074 h 205255"/>
              <a:gd name="connsiteX2" fmla="*/ 316707 w 573502"/>
              <a:gd name="connsiteY2" fmla="*/ 121029 h 205255"/>
              <a:gd name="connsiteX3" fmla="*/ 371475 w 573502"/>
              <a:gd name="connsiteY3" fmla="*/ 90072 h 205255"/>
              <a:gd name="connsiteX4" fmla="*/ 421484 w 573502"/>
              <a:gd name="connsiteY4" fmla="*/ 73403 h 205255"/>
              <a:gd name="connsiteX5" fmla="*/ 411955 w 573502"/>
              <a:gd name="connsiteY5" fmla="*/ 32922 h 205255"/>
              <a:gd name="connsiteX6" fmla="*/ 419101 w 573502"/>
              <a:gd name="connsiteY6" fmla="*/ 4347 h 205255"/>
              <a:gd name="connsiteX7" fmla="*/ 445296 w 573502"/>
              <a:gd name="connsiteY7" fmla="*/ 4347 h 205255"/>
              <a:gd name="connsiteX8" fmla="*/ 483394 w 573502"/>
              <a:gd name="connsiteY8" fmla="*/ 44828 h 205255"/>
              <a:gd name="connsiteX9" fmla="*/ 514350 w 573502"/>
              <a:gd name="connsiteY9" fmla="*/ 68641 h 205255"/>
              <a:gd name="connsiteX10" fmla="*/ 563720 w 573502"/>
              <a:gd name="connsiteY10" fmla="*/ 92005 h 205255"/>
              <a:gd name="connsiteX11" fmla="*/ 571501 w 573502"/>
              <a:gd name="connsiteY11" fmla="*/ 118647 h 205255"/>
              <a:gd name="connsiteX12" fmla="*/ 531019 w 573502"/>
              <a:gd name="connsiteY12" fmla="*/ 123410 h 205255"/>
              <a:gd name="connsiteX13" fmla="*/ 435769 w 573502"/>
              <a:gd name="connsiteY13" fmla="*/ 159130 h 205255"/>
              <a:gd name="connsiteX14" fmla="*/ 352426 w 573502"/>
              <a:gd name="connsiteY14" fmla="*/ 201990 h 205255"/>
              <a:gd name="connsiteX15" fmla="*/ 135731 w 573502"/>
              <a:gd name="connsiteY15" fmla="*/ 201992 h 205255"/>
              <a:gd name="connsiteX16" fmla="*/ 0 w 573502"/>
              <a:gd name="connsiteY16" fmla="*/ 192466 h 205255"/>
              <a:gd name="connsiteX0" fmla="*/ 4764 w 573502"/>
              <a:gd name="connsiteY0" fmla="*/ 68640 h 207093"/>
              <a:gd name="connsiteX1" fmla="*/ 119062 w 573502"/>
              <a:gd name="connsiteY1" fmla="*/ 90074 h 207093"/>
              <a:gd name="connsiteX2" fmla="*/ 316707 w 573502"/>
              <a:gd name="connsiteY2" fmla="*/ 121029 h 207093"/>
              <a:gd name="connsiteX3" fmla="*/ 371475 w 573502"/>
              <a:gd name="connsiteY3" fmla="*/ 90072 h 207093"/>
              <a:gd name="connsiteX4" fmla="*/ 421484 w 573502"/>
              <a:gd name="connsiteY4" fmla="*/ 73403 h 207093"/>
              <a:gd name="connsiteX5" fmla="*/ 411955 w 573502"/>
              <a:gd name="connsiteY5" fmla="*/ 32922 h 207093"/>
              <a:gd name="connsiteX6" fmla="*/ 419101 w 573502"/>
              <a:gd name="connsiteY6" fmla="*/ 4347 h 207093"/>
              <a:gd name="connsiteX7" fmla="*/ 445296 w 573502"/>
              <a:gd name="connsiteY7" fmla="*/ 4347 h 207093"/>
              <a:gd name="connsiteX8" fmla="*/ 483394 w 573502"/>
              <a:gd name="connsiteY8" fmla="*/ 44828 h 207093"/>
              <a:gd name="connsiteX9" fmla="*/ 514350 w 573502"/>
              <a:gd name="connsiteY9" fmla="*/ 68641 h 207093"/>
              <a:gd name="connsiteX10" fmla="*/ 563720 w 573502"/>
              <a:gd name="connsiteY10" fmla="*/ 92005 h 207093"/>
              <a:gd name="connsiteX11" fmla="*/ 571501 w 573502"/>
              <a:gd name="connsiteY11" fmla="*/ 118647 h 207093"/>
              <a:gd name="connsiteX12" fmla="*/ 531019 w 573502"/>
              <a:gd name="connsiteY12" fmla="*/ 123410 h 207093"/>
              <a:gd name="connsiteX13" fmla="*/ 435769 w 573502"/>
              <a:gd name="connsiteY13" fmla="*/ 159130 h 207093"/>
              <a:gd name="connsiteX14" fmla="*/ 316707 w 573502"/>
              <a:gd name="connsiteY14" fmla="*/ 204371 h 207093"/>
              <a:gd name="connsiteX15" fmla="*/ 135731 w 573502"/>
              <a:gd name="connsiteY15" fmla="*/ 201992 h 207093"/>
              <a:gd name="connsiteX16" fmla="*/ 0 w 573502"/>
              <a:gd name="connsiteY16" fmla="*/ 192466 h 207093"/>
              <a:gd name="connsiteX0" fmla="*/ 4764 w 573502"/>
              <a:gd name="connsiteY0" fmla="*/ 68640 h 211351"/>
              <a:gd name="connsiteX1" fmla="*/ 119062 w 573502"/>
              <a:gd name="connsiteY1" fmla="*/ 90074 h 211351"/>
              <a:gd name="connsiteX2" fmla="*/ 316707 w 573502"/>
              <a:gd name="connsiteY2" fmla="*/ 121029 h 211351"/>
              <a:gd name="connsiteX3" fmla="*/ 371475 w 573502"/>
              <a:gd name="connsiteY3" fmla="*/ 90072 h 211351"/>
              <a:gd name="connsiteX4" fmla="*/ 421484 w 573502"/>
              <a:gd name="connsiteY4" fmla="*/ 73403 h 211351"/>
              <a:gd name="connsiteX5" fmla="*/ 411955 w 573502"/>
              <a:gd name="connsiteY5" fmla="*/ 32922 h 211351"/>
              <a:gd name="connsiteX6" fmla="*/ 419101 w 573502"/>
              <a:gd name="connsiteY6" fmla="*/ 4347 h 211351"/>
              <a:gd name="connsiteX7" fmla="*/ 445296 w 573502"/>
              <a:gd name="connsiteY7" fmla="*/ 4347 h 211351"/>
              <a:gd name="connsiteX8" fmla="*/ 483394 w 573502"/>
              <a:gd name="connsiteY8" fmla="*/ 44828 h 211351"/>
              <a:gd name="connsiteX9" fmla="*/ 514350 w 573502"/>
              <a:gd name="connsiteY9" fmla="*/ 68641 h 211351"/>
              <a:gd name="connsiteX10" fmla="*/ 563720 w 573502"/>
              <a:gd name="connsiteY10" fmla="*/ 92005 h 211351"/>
              <a:gd name="connsiteX11" fmla="*/ 571501 w 573502"/>
              <a:gd name="connsiteY11" fmla="*/ 118647 h 211351"/>
              <a:gd name="connsiteX12" fmla="*/ 531019 w 573502"/>
              <a:gd name="connsiteY12" fmla="*/ 123410 h 211351"/>
              <a:gd name="connsiteX13" fmla="*/ 435769 w 573502"/>
              <a:gd name="connsiteY13" fmla="*/ 159130 h 211351"/>
              <a:gd name="connsiteX14" fmla="*/ 273207 w 573502"/>
              <a:gd name="connsiteY14" fmla="*/ 208687 h 211351"/>
              <a:gd name="connsiteX15" fmla="*/ 316707 w 573502"/>
              <a:gd name="connsiteY15" fmla="*/ 204371 h 211351"/>
              <a:gd name="connsiteX16" fmla="*/ 135731 w 573502"/>
              <a:gd name="connsiteY16" fmla="*/ 201992 h 211351"/>
              <a:gd name="connsiteX17" fmla="*/ 0 w 573502"/>
              <a:gd name="connsiteY17" fmla="*/ 192466 h 211351"/>
              <a:gd name="connsiteX0" fmla="*/ 4764 w 573502"/>
              <a:gd name="connsiteY0" fmla="*/ 68640 h 208717"/>
              <a:gd name="connsiteX1" fmla="*/ 119062 w 573502"/>
              <a:gd name="connsiteY1" fmla="*/ 90074 h 208717"/>
              <a:gd name="connsiteX2" fmla="*/ 316707 w 573502"/>
              <a:gd name="connsiteY2" fmla="*/ 121029 h 208717"/>
              <a:gd name="connsiteX3" fmla="*/ 371475 w 573502"/>
              <a:gd name="connsiteY3" fmla="*/ 90072 h 208717"/>
              <a:gd name="connsiteX4" fmla="*/ 421484 w 573502"/>
              <a:gd name="connsiteY4" fmla="*/ 73403 h 208717"/>
              <a:gd name="connsiteX5" fmla="*/ 411955 w 573502"/>
              <a:gd name="connsiteY5" fmla="*/ 32922 h 208717"/>
              <a:gd name="connsiteX6" fmla="*/ 419101 w 573502"/>
              <a:gd name="connsiteY6" fmla="*/ 4347 h 208717"/>
              <a:gd name="connsiteX7" fmla="*/ 445296 w 573502"/>
              <a:gd name="connsiteY7" fmla="*/ 4347 h 208717"/>
              <a:gd name="connsiteX8" fmla="*/ 483394 w 573502"/>
              <a:gd name="connsiteY8" fmla="*/ 44828 h 208717"/>
              <a:gd name="connsiteX9" fmla="*/ 514350 w 573502"/>
              <a:gd name="connsiteY9" fmla="*/ 68641 h 208717"/>
              <a:gd name="connsiteX10" fmla="*/ 563720 w 573502"/>
              <a:gd name="connsiteY10" fmla="*/ 92005 h 208717"/>
              <a:gd name="connsiteX11" fmla="*/ 571501 w 573502"/>
              <a:gd name="connsiteY11" fmla="*/ 118647 h 208717"/>
              <a:gd name="connsiteX12" fmla="*/ 531019 w 573502"/>
              <a:gd name="connsiteY12" fmla="*/ 123410 h 208717"/>
              <a:gd name="connsiteX13" fmla="*/ 435769 w 573502"/>
              <a:gd name="connsiteY13" fmla="*/ 159130 h 208717"/>
              <a:gd name="connsiteX14" fmla="*/ 273207 w 573502"/>
              <a:gd name="connsiteY14" fmla="*/ 208687 h 208717"/>
              <a:gd name="connsiteX15" fmla="*/ 316707 w 573502"/>
              <a:gd name="connsiteY15" fmla="*/ 204371 h 208717"/>
              <a:gd name="connsiteX16" fmla="*/ 135731 w 573502"/>
              <a:gd name="connsiteY16" fmla="*/ 201992 h 208717"/>
              <a:gd name="connsiteX17" fmla="*/ 0 w 573502"/>
              <a:gd name="connsiteY17" fmla="*/ 192466 h 208717"/>
              <a:gd name="connsiteX0" fmla="*/ 4764 w 573502"/>
              <a:gd name="connsiteY0" fmla="*/ 68640 h 208717"/>
              <a:gd name="connsiteX1" fmla="*/ 119062 w 573502"/>
              <a:gd name="connsiteY1" fmla="*/ 90074 h 208717"/>
              <a:gd name="connsiteX2" fmla="*/ 316707 w 573502"/>
              <a:gd name="connsiteY2" fmla="*/ 121029 h 208717"/>
              <a:gd name="connsiteX3" fmla="*/ 371475 w 573502"/>
              <a:gd name="connsiteY3" fmla="*/ 90072 h 208717"/>
              <a:gd name="connsiteX4" fmla="*/ 421484 w 573502"/>
              <a:gd name="connsiteY4" fmla="*/ 73403 h 208717"/>
              <a:gd name="connsiteX5" fmla="*/ 411955 w 573502"/>
              <a:gd name="connsiteY5" fmla="*/ 32922 h 208717"/>
              <a:gd name="connsiteX6" fmla="*/ 419101 w 573502"/>
              <a:gd name="connsiteY6" fmla="*/ 4347 h 208717"/>
              <a:gd name="connsiteX7" fmla="*/ 445296 w 573502"/>
              <a:gd name="connsiteY7" fmla="*/ 4347 h 208717"/>
              <a:gd name="connsiteX8" fmla="*/ 483394 w 573502"/>
              <a:gd name="connsiteY8" fmla="*/ 44828 h 208717"/>
              <a:gd name="connsiteX9" fmla="*/ 514350 w 573502"/>
              <a:gd name="connsiteY9" fmla="*/ 68641 h 208717"/>
              <a:gd name="connsiteX10" fmla="*/ 563720 w 573502"/>
              <a:gd name="connsiteY10" fmla="*/ 92005 h 208717"/>
              <a:gd name="connsiteX11" fmla="*/ 571501 w 573502"/>
              <a:gd name="connsiteY11" fmla="*/ 118647 h 208717"/>
              <a:gd name="connsiteX12" fmla="*/ 531019 w 573502"/>
              <a:gd name="connsiteY12" fmla="*/ 123410 h 208717"/>
              <a:gd name="connsiteX13" fmla="*/ 435769 w 573502"/>
              <a:gd name="connsiteY13" fmla="*/ 159130 h 208717"/>
              <a:gd name="connsiteX14" fmla="*/ 237488 w 573502"/>
              <a:gd name="connsiteY14" fmla="*/ 208687 h 208717"/>
              <a:gd name="connsiteX15" fmla="*/ 316707 w 573502"/>
              <a:gd name="connsiteY15" fmla="*/ 204371 h 208717"/>
              <a:gd name="connsiteX16" fmla="*/ 135731 w 573502"/>
              <a:gd name="connsiteY16" fmla="*/ 201992 h 208717"/>
              <a:gd name="connsiteX17" fmla="*/ 0 w 573502"/>
              <a:gd name="connsiteY17" fmla="*/ 192466 h 208717"/>
              <a:gd name="connsiteX0" fmla="*/ 4764 w 573502"/>
              <a:gd name="connsiteY0" fmla="*/ 68640 h 208717"/>
              <a:gd name="connsiteX1" fmla="*/ 119062 w 573502"/>
              <a:gd name="connsiteY1" fmla="*/ 90074 h 208717"/>
              <a:gd name="connsiteX2" fmla="*/ 316707 w 573502"/>
              <a:gd name="connsiteY2" fmla="*/ 121029 h 208717"/>
              <a:gd name="connsiteX3" fmla="*/ 371475 w 573502"/>
              <a:gd name="connsiteY3" fmla="*/ 90072 h 208717"/>
              <a:gd name="connsiteX4" fmla="*/ 421484 w 573502"/>
              <a:gd name="connsiteY4" fmla="*/ 73403 h 208717"/>
              <a:gd name="connsiteX5" fmla="*/ 411955 w 573502"/>
              <a:gd name="connsiteY5" fmla="*/ 32922 h 208717"/>
              <a:gd name="connsiteX6" fmla="*/ 419101 w 573502"/>
              <a:gd name="connsiteY6" fmla="*/ 4347 h 208717"/>
              <a:gd name="connsiteX7" fmla="*/ 445296 w 573502"/>
              <a:gd name="connsiteY7" fmla="*/ 4347 h 208717"/>
              <a:gd name="connsiteX8" fmla="*/ 483394 w 573502"/>
              <a:gd name="connsiteY8" fmla="*/ 44828 h 208717"/>
              <a:gd name="connsiteX9" fmla="*/ 514350 w 573502"/>
              <a:gd name="connsiteY9" fmla="*/ 68641 h 208717"/>
              <a:gd name="connsiteX10" fmla="*/ 563720 w 573502"/>
              <a:gd name="connsiteY10" fmla="*/ 92005 h 208717"/>
              <a:gd name="connsiteX11" fmla="*/ 571501 w 573502"/>
              <a:gd name="connsiteY11" fmla="*/ 118647 h 208717"/>
              <a:gd name="connsiteX12" fmla="*/ 531019 w 573502"/>
              <a:gd name="connsiteY12" fmla="*/ 123410 h 208717"/>
              <a:gd name="connsiteX13" fmla="*/ 435769 w 573502"/>
              <a:gd name="connsiteY13" fmla="*/ 159130 h 208717"/>
              <a:gd name="connsiteX14" fmla="*/ 237488 w 573502"/>
              <a:gd name="connsiteY14" fmla="*/ 208687 h 208717"/>
              <a:gd name="connsiteX15" fmla="*/ 316707 w 573502"/>
              <a:gd name="connsiteY15" fmla="*/ 204371 h 208717"/>
              <a:gd name="connsiteX16" fmla="*/ 135731 w 573502"/>
              <a:gd name="connsiteY16" fmla="*/ 201992 h 208717"/>
              <a:gd name="connsiteX17" fmla="*/ 0 w 573502"/>
              <a:gd name="connsiteY17" fmla="*/ 192466 h 208717"/>
              <a:gd name="connsiteX0" fmla="*/ 4764 w 573502"/>
              <a:gd name="connsiteY0" fmla="*/ 68640 h 208691"/>
              <a:gd name="connsiteX1" fmla="*/ 119062 w 573502"/>
              <a:gd name="connsiteY1" fmla="*/ 90074 h 208691"/>
              <a:gd name="connsiteX2" fmla="*/ 316707 w 573502"/>
              <a:gd name="connsiteY2" fmla="*/ 121029 h 208691"/>
              <a:gd name="connsiteX3" fmla="*/ 371475 w 573502"/>
              <a:gd name="connsiteY3" fmla="*/ 90072 h 208691"/>
              <a:gd name="connsiteX4" fmla="*/ 421484 w 573502"/>
              <a:gd name="connsiteY4" fmla="*/ 73403 h 208691"/>
              <a:gd name="connsiteX5" fmla="*/ 411955 w 573502"/>
              <a:gd name="connsiteY5" fmla="*/ 32922 h 208691"/>
              <a:gd name="connsiteX6" fmla="*/ 419101 w 573502"/>
              <a:gd name="connsiteY6" fmla="*/ 4347 h 208691"/>
              <a:gd name="connsiteX7" fmla="*/ 445296 w 573502"/>
              <a:gd name="connsiteY7" fmla="*/ 4347 h 208691"/>
              <a:gd name="connsiteX8" fmla="*/ 483394 w 573502"/>
              <a:gd name="connsiteY8" fmla="*/ 44828 h 208691"/>
              <a:gd name="connsiteX9" fmla="*/ 514350 w 573502"/>
              <a:gd name="connsiteY9" fmla="*/ 68641 h 208691"/>
              <a:gd name="connsiteX10" fmla="*/ 563720 w 573502"/>
              <a:gd name="connsiteY10" fmla="*/ 92005 h 208691"/>
              <a:gd name="connsiteX11" fmla="*/ 571501 w 573502"/>
              <a:gd name="connsiteY11" fmla="*/ 118647 h 208691"/>
              <a:gd name="connsiteX12" fmla="*/ 531019 w 573502"/>
              <a:gd name="connsiteY12" fmla="*/ 123410 h 208691"/>
              <a:gd name="connsiteX13" fmla="*/ 435769 w 573502"/>
              <a:gd name="connsiteY13" fmla="*/ 159130 h 208691"/>
              <a:gd name="connsiteX14" fmla="*/ 237488 w 573502"/>
              <a:gd name="connsiteY14" fmla="*/ 208687 h 208691"/>
              <a:gd name="connsiteX15" fmla="*/ 326232 w 573502"/>
              <a:gd name="connsiteY15" fmla="*/ 180558 h 208691"/>
              <a:gd name="connsiteX16" fmla="*/ 135731 w 573502"/>
              <a:gd name="connsiteY16" fmla="*/ 201992 h 208691"/>
              <a:gd name="connsiteX17" fmla="*/ 0 w 573502"/>
              <a:gd name="connsiteY17" fmla="*/ 192466 h 208691"/>
              <a:gd name="connsiteX0" fmla="*/ 4764 w 573502"/>
              <a:gd name="connsiteY0" fmla="*/ 68640 h 211041"/>
              <a:gd name="connsiteX1" fmla="*/ 119062 w 573502"/>
              <a:gd name="connsiteY1" fmla="*/ 90074 h 211041"/>
              <a:gd name="connsiteX2" fmla="*/ 316707 w 573502"/>
              <a:gd name="connsiteY2" fmla="*/ 121029 h 211041"/>
              <a:gd name="connsiteX3" fmla="*/ 371475 w 573502"/>
              <a:gd name="connsiteY3" fmla="*/ 90072 h 211041"/>
              <a:gd name="connsiteX4" fmla="*/ 421484 w 573502"/>
              <a:gd name="connsiteY4" fmla="*/ 73403 h 211041"/>
              <a:gd name="connsiteX5" fmla="*/ 411955 w 573502"/>
              <a:gd name="connsiteY5" fmla="*/ 32922 h 211041"/>
              <a:gd name="connsiteX6" fmla="*/ 419101 w 573502"/>
              <a:gd name="connsiteY6" fmla="*/ 4347 h 211041"/>
              <a:gd name="connsiteX7" fmla="*/ 445296 w 573502"/>
              <a:gd name="connsiteY7" fmla="*/ 4347 h 211041"/>
              <a:gd name="connsiteX8" fmla="*/ 483394 w 573502"/>
              <a:gd name="connsiteY8" fmla="*/ 44828 h 211041"/>
              <a:gd name="connsiteX9" fmla="*/ 514350 w 573502"/>
              <a:gd name="connsiteY9" fmla="*/ 68641 h 211041"/>
              <a:gd name="connsiteX10" fmla="*/ 563720 w 573502"/>
              <a:gd name="connsiteY10" fmla="*/ 92005 h 211041"/>
              <a:gd name="connsiteX11" fmla="*/ 571501 w 573502"/>
              <a:gd name="connsiteY11" fmla="*/ 118647 h 211041"/>
              <a:gd name="connsiteX12" fmla="*/ 531019 w 573502"/>
              <a:gd name="connsiteY12" fmla="*/ 123410 h 211041"/>
              <a:gd name="connsiteX13" fmla="*/ 435769 w 573502"/>
              <a:gd name="connsiteY13" fmla="*/ 159130 h 211041"/>
              <a:gd name="connsiteX14" fmla="*/ 237488 w 573502"/>
              <a:gd name="connsiteY14" fmla="*/ 208687 h 211041"/>
              <a:gd name="connsiteX15" fmla="*/ 135731 w 573502"/>
              <a:gd name="connsiteY15" fmla="*/ 201992 h 211041"/>
              <a:gd name="connsiteX16" fmla="*/ 0 w 573502"/>
              <a:gd name="connsiteY16" fmla="*/ 192466 h 211041"/>
              <a:gd name="connsiteX0" fmla="*/ 4764 w 573502"/>
              <a:gd name="connsiteY0" fmla="*/ 68640 h 208687"/>
              <a:gd name="connsiteX1" fmla="*/ 119062 w 573502"/>
              <a:gd name="connsiteY1" fmla="*/ 90074 h 208687"/>
              <a:gd name="connsiteX2" fmla="*/ 316707 w 573502"/>
              <a:gd name="connsiteY2" fmla="*/ 121029 h 208687"/>
              <a:gd name="connsiteX3" fmla="*/ 371475 w 573502"/>
              <a:gd name="connsiteY3" fmla="*/ 90072 h 208687"/>
              <a:gd name="connsiteX4" fmla="*/ 421484 w 573502"/>
              <a:gd name="connsiteY4" fmla="*/ 73403 h 208687"/>
              <a:gd name="connsiteX5" fmla="*/ 411955 w 573502"/>
              <a:gd name="connsiteY5" fmla="*/ 32922 h 208687"/>
              <a:gd name="connsiteX6" fmla="*/ 419101 w 573502"/>
              <a:gd name="connsiteY6" fmla="*/ 4347 h 208687"/>
              <a:gd name="connsiteX7" fmla="*/ 445296 w 573502"/>
              <a:gd name="connsiteY7" fmla="*/ 4347 h 208687"/>
              <a:gd name="connsiteX8" fmla="*/ 483394 w 573502"/>
              <a:gd name="connsiteY8" fmla="*/ 44828 h 208687"/>
              <a:gd name="connsiteX9" fmla="*/ 514350 w 573502"/>
              <a:gd name="connsiteY9" fmla="*/ 68641 h 208687"/>
              <a:gd name="connsiteX10" fmla="*/ 563720 w 573502"/>
              <a:gd name="connsiteY10" fmla="*/ 92005 h 208687"/>
              <a:gd name="connsiteX11" fmla="*/ 571501 w 573502"/>
              <a:gd name="connsiteY11" fmla="*/ 118647 h 208687"/>
              <a:gd name="connsiteX12" fmla="*/ 531019 w 573502"/>
              <a:gd name="connsiteY12" fmla="*/ 123410 h 208687"/>
              <a:gd name="connsiteX13" fmla="*/ 435769 w 573502"/>
              <a:gd name="connsiteY13" fmla="*/ 159130 h 208687"/>
              <a:gd name="connsiteX14" fmla="*/ 237488 w 573502"/>
              <a:gd name="connsiteY14" fmla="*/ 208687 h 208687"/>
              <a:gd name="connsiteX15" fmla="*/ 135731 w 573502"/>
              <a:gd name="connsiteY15" fmla="*/ 201992 h 208687"/>
              <a:gd name="connsiteX16" fmla="*/ 0 w 573502"/>
              <a:gd name="connsiteY16" fmla="*/ 192466 h 208687"/>
              <a:gd name="connsiteX0" fmla="*/ 4764 w 573502"/>
              <a:gd name="connsiteY0" fmla="*/ 68640 h 208687"/>
              <a:gd name="connsiteX1" fmla="*/ 119062 w 573502"/>
              <a:gd name="connsiteY1" fmla="*/ 90074 h 208687"/>
              <a:gd name="connsiteX2" fmla="*/ 316707 w 573502"/>
              <a:gd name="connsiteY2" fmla="*/ 121029 h 208687"/>
              <a:gd name="connsiteX3" fmla="*/ 371475 w 573502"/>
              <a:gd name="connsiteY3" fmla="*/ 90072 h 208687"/>
              <a:gd name="connsiteX4" fmla="*/ 421484 w 573502"/>
              <a:gd name="connsiteY4" fmla="*/ 73403 h 208687"/>
              <a:gd name="connsiteX5" fmla="*/ 411955 w 573502"/>
              <a:gd name="connsiteY5" fmla="*/ 32922 h 208687"/>
              <a:gd name="connsiteX6" fmla="*/ 419101 w 573502"/>
              <a:gd name="connsiteY6" fmla="*/ 4347 h 208687"/>
              <a:gd name="connsiteX7" fmla="*/ 445296 w 573502"/>
              <a:gd name="connsiteY7" fmla="*/ 4347 h 208687"/>
              <a:gd name="connsiteX8" fmla="*/ 483394 w 573502"/>
              <a:gd name="connsiteY8" fmla="*/ 44828 h 208687"/>
              <a:gd name="connsiteX9" fmla="*/ 514350 w 573502"/>
              <a:gd name="connsiteY9" fmla="*/ 68641 h 208687"/>
              <a:gd name="connsiteX10" fmla="*/ 563720 w 573502"/>
              <a:gd name="connsiteY10" fmla="*/ 92005 h 208687"/>
              <a:gd name="connsiteX11" fmla="*/ 571501 w 573502"/>
              <a:gd name="connsiteY11" fmla="*/ 118647 h 208687"/>
              <a:gd name="connsiteX12" fmla="*/ 531019 w 573502"/>
              <a:gd name="connsiteY12" fmla="*/ 123410 h 208687"/>
              <a:gd name="connsiteX13" fmla="*/ 435769 w 573502"/>
              <a:gd name="connsiteY13" fmla="*/ 159130 h 208687"/>
              <a:gd name="connsiteX14" fmla="*/ 237488 w 573502"/>
              <a:gd name="connsiteY14" fmla="*/ 208687 h 208687"/>
              <a:gd name="connsiteX15" fmla="*/ 135731 w 573502"/>
              <a:gd name="connsiteY15" fmla="*/ 201992 h 208687"/>
              <a:gd name="connsiteX16" fmla="*/ 0 w 573502"/>
              <a:gd name="connsiteY16" fmla="*/ 192466 h 208687"/>
              <a:gd name="connsiteX0" fmla="*/ 4764 w 573502"/>
              <a:gd name="connsiteY0" fmla="*/ 68640 h 208687"/>
              <a:gd name="connsiteX1" fmla="*/ 119062 w 573502"/>
              <a:gd name="connsiteY1" fmla="*/ 90074 h 208687"/>
              <a:gd name="connsiteX2" fmla="*/ 316707 w 573502"/>
              <a:gd name="connsiteY2" fmla="*/ 121029 h 208687"/>
              <a:gd name="connsiteX3" fmla="*/ 371475 w 573502"/>
              <a:gd name="connsiteY3" fmla="*/ 90072 h 208687"/>
              <a:gd name="connsiteX4" fmla="*/ 421484 w 573502"/>
              <a:gd name="connsiteY4" fmla="*/ 73403 h 208687"/>
              <a:gd name="connsiteX5" fmla="*/ 411955 w 573502"/>
              <a:gd name="connsiteY5" fmla="*/ 32922 h 208687"/>
              <a:gd name="connsiteX6" fmla="*/ 419101 w 573502"/>
              <a:gd name="connsiteY6" fmla="*/ 4347 h 208687"/>
              <a:gd name="connsiteX7" fmla="*/ 445296 w 573502"/>
              <a:gd name="connsiteY7" fmla="*/ 4347 h 208687"/>
              <a:gd name="connsiteX8" fmla="*/ 483394 w 573502"/>
              <a:gd name="connsiteY8" fmla="*/ 44828 h 208687"/>
              <a:gd name="connsiteX9" fmla="*/ 514350 w 573502"/>
              <a:gd name="connsiteY9" fmla="*/ 68641 h 208687"/>
              <a:gd name="connsiteX10" fmla="*/ 563720 w 573502"/>
              <a:gd name="connsiteY10" fmla="*/ 92005 h 208687"/>
              <a:gd name="connsiteX11" fmla="*/ 571501 w 573502"/>
              <a:gd name="connsiteY11" fmla="*/ 118647 h 208687"/>
              <a:gd name="connsiteX12" fmla="*/ 531019 w 573502"/>
              <a:gd name="connsiteY12" fmla="*/ 123410 h 208687"/>
              <a:gd name="connsiteX13" fmla="*/ 435769 w 573502"/>
              <a:gd name="connsiteY13" fmla="*/ 159130 h 208687"/>
              <a:gd name="connsiteX14" fmla="*/ 237488 w 573502"/>
              <a:gd name="connsiteY14" fmla="*/ 208687 h 208687"/>
              <a:gd name="connsiteX15" fmla="*/ 135731 w 573502"/>
              <a:gd name="connsiteY15" fmla="*/ 201992 h 208687"/>
              <a:gd name="connsiteX16" fmla="*/ 0 w 573502"/>
              <a:gd name="connsiteY16" fmla="*/ 192466 h 208687"/>
              <a:gd name="connsiteX0" fmla="*/ 4764 w 573502"/>
              <a:gd name="connsiteY0" fmla="*/ 68640 h 208687"/>
              <a:gd name="connsiteX1" fmla="*/ 119062 w 573502"/>
              <a:gd name="connsiteY1" fmla="*/ 90074 h 208687"/>
              <a:gd name="connsiteX2" fmla="*/ 316707 w 573502"/>
              <a:gd name="connsiteY2" fmla="*/ 121029 h 208687"/>
              <a:gd name="connsiteX3" fmla="*/ 371475 w 573502"/>
              <a:gd name="connsiteY3" fmla="*/ 90072 h 208687"/>
              <a:gd name="connsiteX4" fmla="*/ 421484 w 573502"/>
              <a:gd name="connsiteY4" fmla="*/ 73403 h 208687"/>
              <a:gd name="connsiteX5" fmla="*/ 411955 w 573502"/>
              <a:gd name="connsiteY5" fmla="*/ 32922 h 208687"/>
              <a:gd name="connsiteX6" fmla="*/ 419101 w 573502"/>
              <a:gd name="connsiteY6" fmla="*/ 4347 h 208687"/>
              <a:gd name="connsiteX7" fmla="*/ 445296 w 573502"/>
              <a:gd name="connsiteY7" fmla="*/ 4347 h 208687"/>
              <a:gd name="connsiteX8" fmla="*/ 483394 w 573502"/>
              <a:gd name="connsiteY8" fmla="*/ 44828 h 208687"/>
              <a:gd name="connsiteX9" fmla="*/ 514350 w 573502"/>
              <a:gd name="connsiteY9" fmla="*/ 68641 h 208687"/>
              <a:gd name="connsiteX10" fmla="*/ 563720 w 573502"/>
              <a:gd name="connsiteY10" fmla="*/ 92005 h 208687"/>
              <a:gd name="connsiteX11" fmla="*/ 571501 w 573502"/>
              <a:gd name="connsiteY11" fmla="*/ 118647 h 208687"/>
              <a:gd name="connsiteX12" fmla="*/ 531019 w 573502"/>
              <a:gd name="connsiteY12" fmla="*/ 123410 h 208687"/>
              <a:gd name="connsiteX13" fmla="*/ 342901 w 573502"/>
              <a:gd name="connsiteY13" fmla="*/ 187705 h 208687"/>
              <a:gd name="connsiteX14" fmla="*/ 237488 w 573502"/>
              <a:gd name="connsiteY14" fmla="*/ 208687 h 208687"/>
              <a:gd name="connsiteX15" fmla="*/ 135731 w 573502"/>
              <a:gd name="connsiteY15" fmla="*/ 201992 h 208687"/>
              <a:gd name="connsiteX16" fmla="*/ 0 w 573502"/>
              <a:gd name="connsiteY16" fmla="*/ 192466 h 208687"/>
              <a:gd name="connsiteX0" fmla="*/ 4764 w 573502"/>
              <a:gd name="connsiteY0" fmla="*/ 68640 h 208687"/>
              <a:gd name="connsiteX1" fmla="*/ 119062 w 573502"/>
              <a:gd name="connsiteY1" fmla="*/ 90074 h 208687"/>
              <a:gd name="connsiteX2" fmla="*/ 316707 w 573502"/>
              <a:gd name="connsiteY2" fmla="*/ 121029 h 208687"/>
              <a:gd name="connsiteX3" fmla="*/ 371475 w 573502"/>
              <a:gd name="connsiteY3" fmla="*/ 90072 h 208687"/>
              <a:gd name="connsiteX4" fmla="*/ 421484 w 573502"/>
              <a:gd name="connsiteY4" fmla="*/ 73403 h 208687"/>
              <a:gd name="connsiteX5" fmla="*/ 411955 w 573502"/>
              <a:gd name="connsiteY5" fmla="*/ 32922 h 208687"/>
              <a:gd name="connsiteX6" fmla="*/ 419101 w 573502"/>
              <a:gd name="connsiteY6" fmla="*/ 4347 h 208687"/>
              <a:gd name="connsiteX7" fmla="*/ 445296 w 573502"/>
              <a:gd name="connsiteY7" fmla="*/ 4347 h 208687"/>
              <a:gd name="connsiteX8" fmla="*/ 483394 w 573502"/>
              <a:gd name="connsiteY8" fmla="*/ 44828 h 208687"/>
              <a:gd name="connsiteX9" fmla="*/ 514350 w 573502"/>
              <a:gd name="connsiteY9" fmla="*/ 68641 h 208687"/>
              <a:gd name="connsiteX10" fmla="*/ 563720 w 573502"/>
              <a:gd name="connsiteY10" fmla="*/ 92005 h 208687"/>
              <a:gd name="connsiteX11" fmla="*/ 571501 w 573502"/>
              <a:gd name="connsiteY11" fmla="*/ 118647 h 208687"/>
              <a:gd name="connsiteX12" fmla="*/ 531019 w 573502"/>
              <a:gd name="connsiteY12" fmla="*/ 123410 h 208687"/>
              <a:gd name="connsiteX13" fmla="*/ 447039 w 573502"/>
              <a:gd name="connsiteY13" fmla="*/ 153918 h 208687"/>
              <a:gd name="connsiteX14" fmla="*/ 342901 w 573502"/>
              <a:gd name="connsiteY14" fmla="*/ 187705 h 208687"/>
              <a:gd name="connsiteX15" fmla="*/ 237488 w 573502"/>
              <a:gd name="connsiteY15" fmla="*/ 208687 h 208687"/>
              <a:gd name="connsiteX16" fmla="*/ 135731 w 573502"/>
              <a:gd name="connsiteY16" fmla="*/ 201992 h 208687"/>
              <a:gd name="connsiteX17" fmla="*/ 0 w 573502"/>
              <a:gd name="connsiteY17" fmla="*/ 192466 h 208687"/>
              <a:gd name="connsiteX0" fmla="*/ 4764 w 573502"/>
              <a:gd name="connsiteY0" fmla="*/ 68640 h 208687"/>
              <a:gd name="connsiteX1" fmla="*/ 119062 w 573502"/>
              <a:gd name="connsiteY1" fmla="*/ 90074 h 208687"/>
              <a:gd name="connsiteX2" fmla="*/ 316707 w 573502"/>
              <a:gd name="connsiteY2" fmla="*/ 121029 h 208687"/>
              <a:gd name="connsiteX3" fmla="*/ 371475 w 573502"/>
              <a:gd name="connsiteY3" fmla="*/ 90072 h 208687"/>
              <a:gd name="connsiteX4" fmla="*/ 421484 w 573502"/>
              <a:gd name="connsiteY4" fmla="*/ 73403 h 208687"/>
              <a:gd name="connsiteX5" fmla="*/ 411955 w 573502"/>
              <a:gd name="connsiteY5" fmla="*/ 32922 h 208687"/>
              <a:gd name="connsiteX6" fmla="*/ 419101 w 573502"/>
              <a:gd name="connsiteY6" fmla="*/ 4347 h 208687"/>
              <a:gd name="connsiteX7" fmla="*/ 445296 w 573502"/>
              <a:gd name="connsiteY7" fmla="*/ 4347 h 208687"/>
              <a:gd name="connsiteX8" fmla="*/ 483394 w 573502"/>
              <a:gd name="connsiteY8" fmla="*/ 44828 h 208687"/>
              <a:gd name="connsiteX9" fmla="*/ 514350 w 573502"/>
              <a:gd name="connsiteY9" fmla="*/ 68641 h 208687"/>
              <a:gd name="connsiteX10" fmla="*/ 563720 w 573502"/>
              <a:gd name="connsiteY10" fmla="*/ 92005 h 208687"/>
              <a:gd name="connsiteX11" fmla="*/ 571501 w 573502"/>
              <a:gd name="connsiteY11" fmla="*/ 118647 h 208687"/>
              <a:gd name="connsiteX12" fmla="*/ 497681 w 573502"/>
              <a:gd name="connsiteY12" fmla="*/ 132935 h 208687"/>
              <a:gd name="connsiteX13" fmla="*/ 447039 w 573502"/>
              <a:gd name="connsiteY13" fmla="*/ 153918 h 208687"/>
              <a:gd name="connsiteX14" fmla="*/ 342901 w 573502"/>
              <a:gd name="connsiteY14" fmla="*/ 187705 h 208687"/>
              <a:gd name="connsiteX15" fmla="*/ 237488 w 573502"/>
              <a:gd name="connsiteY15" fmla="*/ 208687 h 208687"/>
              <a:gd name="connsiteX16" fmla="*/ 135731 w 573502"/>
              <a:gd name="connsiteY16" fmla="*/ 201992 h 208687"/>
              <a:gd name="connsiteX17" fmla="*/ 0 w 573502"/>
              <a:gd name="connsiteY17" fmla="*/ 192466 h 208687"/>
              <a:gd name="connsiteX0" fmla="*/ 4764 w 575092"/>
              <a:gd name="connsiteY0" fmla="*/ 68640 h 208687"/>
              <a:gd name="connsiteX1" fmla="*/ 119062 w 575092"/>
              <a:gd name="connsiteY1" fmla="*/ 90074 h 208687"/>
              <a:gd name="connsiteX2" fmla="*/ 316707 w 575092"/>
              <a:gd name="connsiteY2" fmla="*/ 121029 h 208687"/>
              <a:gd name="connsiteX3" fmla="*/ 371475 w 575092"/>
              <a:gd name="connsiteY3" fmla="*/ 90072 h 208687"/>
              <a:gd name="connsiteX4" fmla="*/ 421484 w 575092"/>
              <a:gd name="connsiteY4" fmla="*/ 73403 h 208687"/>
              <a:gd name="connsiteX5" fmla="*/ 411955 w 575092"/>
              <a:gd name="connsiteY5" fmla="*/ 32922 h 208687"/>
              <a:gd name="connsiteX6" fmla="*/ 419101 w 575092"/>
              <a:gd name="connsiteY6" fmla="*/ 4347 h 208687"/>
              <a:gd name="connsiteX7" fmla="*/ 445296 w 575092"/>
              <a:gd name="connsiteY7" fmla="*/ 4347 h 208687"/>
              <a:gd name="connsiteX8" fmla="*/ 483394 w 575092"/>
              <a:gd name="connsiteY8" fmla="*/ 44828 h 208687"/>
              <a:gd name="connsiteX9" fmla="*/ 514350 w 575092"/>
              <a:gd name="connsiteY9" fmla="*/ 68641 h 208687"/>
              <a:gd name="connsiteX10" fmla="*/ 563720 w 575092"/>
              <a:gd name="connsiteY10" fmla="*/ 92005 h 208687"/>
              <a:gd name="connsiteX11" fmla="*/ 571501 w 575092"/>
              <a:gd name="connsiteY11" fmla="*/ 118647 h 208687"/>
              <a:gd name="connsiteX12" fmla="*/ 568482 w 575092"/>
              <a:gd name="connsiteY12" fmla="*/ 118199 h 208687"/>
              <a:gd name="connsiteX13" fmla="*/ 497681 w 575092"/>
              <a:gd name="connsiteY13" fmla="*/ 132935 h 208687"/>
              <a:gd name="connsiteX14" fmla="*/ 447039 w 575092"/>
              <a:gd name="connsiteY14" fmla="*/ 153918 h 208687"/>
              <a:gd name="connsiteX15" fmla="*/ 342901 w 575092"/>
              <a:gd name="connsiteY15" fmla="*/ 187705 h 208687"/>
              <a:gd name="connsiteX16" fmla="*/ 237488 w 575092"/>
              <a:gd name="connsiteY16" fmla="*/ 208687 h 208687"/>
              <a:gd name="connsiteX17" fmla="*/ 135731 w 575092"/>
              <a:gd name="connsiteY17" fmla="*/ 201992 h 208687"/>
              <a:gd name="connsiteX18" fmla="*/ 0 w 575092"/>
              <a:gd name="connsiteY18" fmla="*/ 192466 h 208687"/>
              <a:gd name="connsiteX0" fmla="*/ 4764 w 571515"/>
              <a:gd name="connsiteY0" fmla="*/ 68640 h 208687"/>
              <a:gd name="connsiteX1" fmla="*/ 119062 w 571515"/>
              <a:gd name="connsiteY1" fmla="*/ 90074 h 208687"/>
              <a:gd name="connsiteX2" fmla="*/ 316707 w 571515"/>
              <a:gd name="connsiteY2" fmla="*/ 121029 h 208687"/>
              <a:gd name="connsiteX3" fmla="*/ 371475 w 571515"/>
              <a:gd name="connsiteY3" fmla="*/ 90072 h 208687"/>
              <a:gd name="connsiteX4" fmla="*/ 421484 w 571515"/>
              <a:gd name="connsiteY4" fmla="*/ 73403 h 208687"/>
              <a:gd name="connsiteX5" fmla="*/ 411955 w 571515"/>
              <a:gd name="connsiteY5" fmla="*/ 32922 h 208687"/>
              <a:gd name="connsiteX6" fmla="*/ 419101 w 571515"/>
              <a:gd name="connsiteY6" fmla="*/ 4347 h 208687"/>
              <a:gd name="connsiteX7" fmla="*/ 445296 w 571515"/>
              <a:gd name="connsiteY7" fmla="*/ 4347 h 208687"/>
              <a:gd name="connsiteX8" fmla="*/ 483394 w 571515"/>
              <a:gd name="connsiteY8" fmla="*/ 44828 h 208687"/>
              <a:gd name="connsiteX9" fmla="*/ 514350 w 571515"/>
              <a:gd name="connsiteY9" fmla="*/ 68641 h 208687"/>
              <a:gd name="connsiteX10" fmla="*/ 563720 w 571515"/>
              <a:gd name="connsiteY10" fmla="*/ 92005 h 208687"/>
              <a:gd name="connsiteX11" fmla="*/ 571501 w 571515"/>
              <a:gd name="connsiteY11" fmla="*/ 118647 h 208687"/>
              <a:gd name="connsiteX12" fmla="*/ 528000 w 571515"/>
              <a:gd name="connsiteY12" fmla="*/ 120580 h 208687"/>
              <a:gd name="connsiteX13" fmla="*/ 497681 w 571515"/>
              <a:gd name="connsiteY13" fmla="*/ 132935 h 208687"/>
              <a:gd name="connsiteX14" fmla="*/ 447039 w 571515"/>
              <a:gd name="connsiteY14" fmla="*/ 153918 h 208687"/>
              <a:gd name="connsiteX15" fmla="*/ 342901 w 571515"/>
              <a:gd name="connsiteY15" fmla="*/ 187705 h 208687"/>
              <a:gd name="connsiteX16" fmla="*/ 237488 w 571515"/>
              <a:gd name="connsiteY16" fmla="*/ 208687 h 208687"/>
              <a:gd name="connsiteX17" fmla="*/ 135731 w 571515"/>
              <a:gd name="connsiteY17" fmla="*/ 201992 h 208687"/>
              <a:gd name="connsiteX18" fmla="*/ 0 w 571515"/>
              <a:gd name="connsiteY18" fmla="*/ 192466 h 208687"/>
              <a:gd name="connsiteX0" fmla="*/ 4764 w 571515"/>
              <a:gd name="connsiteY0" fmla="*/ 68640 h 208687"/>
              <a:gd name="connsiteX1" fmla="*/ 119062 w 571515"/>
              <a:gd name="connsiteY1" fmla="*/ 90074 h 208687"/>
              <a:gd name="connsiteX2" fmla="*/ 316707 w 571515"/>
              <a:gd name="connsiteY2" fmla="*/ 121029 h 208687"/>
              <a:gd name="connsiteX3" fmla="*/ 371475 w 571515"/>
              <a:gd name="connsiteY3" fmla="*/ 90072 h 208687"/>
              <a:gd name="connsiteX4" fmla="*/ 421484 w 571515"/>
              <a:gd name="connsiteY4" fmla="*/ 73403 h 208687"/>
              <a:gd name="connsiteX5" fmla="*/ 411955 w 571515"/>
              <a:gd name="connsiteY5" fmla="*/ 32922 h 208687"/>
              <a:gd name="connsiteX6" fmla="*/ 419101 w 571515"/>
              <a:gd name="connsiteY6" fmla="*/ 4347 h 208687"/>
              <a:gd name="connsiteX7" fmla="*/ 445296 w 571515"/>
              <a:gd name="connsiteY7" fmla="*/ 4347 h 208687"/>
              <a:gd name="connsiteX8" fmla="*/ 483394 w 571515"/>
              <a:gd name="connsiteY8" fmla="*/ 44828 h 208687"/>
              <a:gd name="connsiteX9" fmla="*/ 514350 w 571515"/>
              <a:gd name="connsiteY9" fmla="*/ 68641 h 208687"/>
              <a:gd name="connsiteX10" fmla="*/ 563720 w 571515"/>
              <a:gd name="connsiteY10" fmla="*/ 92005 h 208687"/>
              <a:gd name="connsiteX11" fmla="*/ 571501 w 571515"/>
              <a:gd name="connsiteY11" fmla="*/ 118647 h 208687"/>
              <a:gd name="connsiteX12" fmla="*/ 528000 w 571515"/>
              <a:gd name="connsiteY12" fmla="*/ 120580 h 208687"/>
              <a:gd name="connsiteX13" fmla="*/ 490537 w 571515"/>
              <a:gd name="connsiteY13" fmla="*/ 128172 h 208687"/>
              <a:gd name="connsiteX14" fmla="*/ 447039 w 571515"/>
              <a:gd name="connsiteY14" fmla="*/ 153918 h 208687"/>
              <a:gd name="connsiteX15" fmla="*/ 342901 w 571515"/>
              <a:gd name="connsiteY15" fmla="*/ 187705 h 208687"/>
              <a:gd name="connsiteX16" fmla="*/ 237488 w 571515"/>
              <a:gd name="connsiteY16" fmla="*/ 208687 h 208687"/>
              <a:gd name="connsiteX17" fmla="*/ 135731 w 571515"/>
              <a:gd name="connsiteY17" fmla="*/ 201992 h 208687"/>
              <a:gd name="connsiteX18" fmla="*/ 0 w 571515"/>
              <a:gd name="connsiteY18" fmla="*/ 192466 h 208687"/>
              <a:gd name="connsiteX0" fmla="*/ 4764 w 571515"/>
              <a:gd name="connsiteY0" fmla="*/ 68640 h 208687"/>
              <a:gd name="connsiteX1" fmla="*/ 119062 w 571515"/>
              <a:gd name="connsiteY1" fmla="*/ 90074 h 208687"/>
              <a:gd name="connsiteX2" fmla="*/ 316707 w 571515"/>
              <a:gd name="connsiteY2" fmla="*/ 121029 h 208687"/>
              <a:gd name="connsiteX3" fmla="*/ 371475 w 571515"/>
              <a:gd name="connsiteY3" fmla="*/ 90072 h 208687"/>
              <a:gd name="connsiteX4" fmla="*/ 421484 w 571515"/>
              <a:gd name="connsiteY4" fmla="*/ 73403 h 208687"/>
              <a:gd name="connsiteX5" fmla="*/ 411955 w 571515"/>
              <a:gd name="connsiteY5" fmla="*/ 32922 h 208687"/>
              <a:gd name="connsiteX6" fmla="*/ 419101 w 571515"/>
              <a:gd name="connsiteY6" fmla="*/ 4347 h 208687"/>
              <a:gd name="connsiteX7" fmla="*/ 445296 w 571515"/>
              <a:gd name="connsiteY7" fmla="*/ 4347 h 208687"/>
              <a:gd name="connsiteX8" fmla="*/ 483394 w 571515"/>
              <a:gd name="connsiteY8" fmla="*/ 44828 h 208687"/>
              <a:gd name="connsiteX9" fmla="*/ 514350 w 571515"/>
              <a:gd name="connsiteY9" fmla="*/ 68641 h 208687"/>
              <a:gd name="connsiteX10" fmla="*/ 563720 w 571515"/>
              <a:gd name="connsiteY10" fmla="*/ 92005 h 208687"/>
              <a:gd name="connsiteX11" fmla="*/ 571501 w 571515"/>
              <a:gd name="connsiteY11" fmla="*/ 118647 h 208687"/>
              <a:gd name="connsiteX12" fmla="*/ 528000 w 571515"/>
              <a:gd name="connsiteY12" fmla="*/ 120580 h 208687"/>
              <a:gd name="connsiteX13" fmla="*/ 490537 w 571515"/>
              <a:gd name="connsiteY13" fmla="*/ 128172 h 208687"/>
              <a:gd name="connsiteX14" fmla="*/ 439896 w 571515"/>
              <a:gd name="connsiteY14" fmla="*/ 153918 h 208687"/>
              <a:gd name="connsiteX15" fmla="*/ 342901 w 571515"/>
              <a:gd name="connsiteY15" fmla="*/ 187705 h 208687"/>
              <a:gd name="connsiteX16" fmla="*/ 237488 w 571515"/>
              <a:gd name="connsiteY16" fmla="*/ 208687 h 208687"/>
              <a:gd name="connsiteX17" fmla="*/ 135731 w 571515"/>
              <a:gd name="connsiteY17" fmla="*/ 201992 h 208687"/>
              <a:gd name="connsiteX18" fmla="*/ 0 w 571515"/>
              <a:gd name="connsiteY18" fmla="*/ 192466 h 208687"/>
              <a:gd name="connsiteX0" fmla="*/ 4764 w 571515"/>
              <a:gd name="connsiteY0" fmla="*/ 68640 h 208687"/>
              <a:gd name="connsiteX1" fmla="*/ 119062 w 571515"/>
              <a:gd name="connsiteY1" fmla="*/ 90074 h 208687"/>
              <a:gd name="connsiteX2" fmla="*/ 316707 w 571515"/>
              <a:gd name="connsiteY2" fmla="*/ 121029 h 208687"/>
              <a:gd name="connsiteX3" fmla="*/ 371475 w 571515"/>
              <a:gd name="connsiteY3" fmla="*/ 90072 h 208687"/>
              <a:gd name="connsiteX4" fmla="*/ 421484 w 571515"/>
              <a:gd name="connsiteY4" fmla="*/ 73403 h 208687"/>
              <a:gd name="connsiteX5" fmla="*/ 411955 w 571515"/>
              <a:gd name="connsiteY5" fmla="*/ 32922 h 208687"/>
              <a:gd name="connsiteX6" fmla="*/ 419101 w 571515"/>
              <a:gd name="connsiteY6" fmla="*/ 4347 h 208687"/>
              <a:gd name="connsiteX7" fmla="*/ 445296 w 571515"/>
              <a:gd name="connsiteY7" fmla="*/ 4347 h 208687"/>
              <a:gd name="connsiteX8" fmla="*/ 483394 w 571515"/>
              <a:gd name="connsiteY8" fmla="*/ 44828 h 208687"/>
              <a:gd name="connsiteX9" fmla="*/ 514350 w 571515"/>
              <a:gd name="connsiteY9" fmla="*/ 68641 h 208687"/>
              <a:gd name="connsiteX10" fmla="*/ 563720 w 571515"/>
              <a:gd name="connsiteY10" fmla="*/ 92005 h 208687"/>
              <a:gd name="connsiteX11" fmla="*/ 571501 w 571515"/>
              <a:gd name="connsiteY11" fmla="*/ 118647 h 208687"/>
              <a:gd name="connsiteX12" fmla="*/ 528000 w 571515"/>
              <a:gd name="connsiteY12" fmla="*/ 120580 h 208687"/>
              <a:gd name="connsiteX13" fmla="*/ 483393 w 571515"/>
              <a:gd name="connsiteY13" fmla="*/ 121028 h 208687"/>
              <a:gd name="connsiteX14" fmla="*/ 439896 w 571515"/>
              <a:gd name="connsiteY14" fmla="*/ 153918 h 208687"/>
              <a:gd name="connsiteX15" fmla="*/ 342901 w 571515"/>
              <a:gd name="connsiteY15" fmla="*/ 187705 h 208687"/>
              <a:gd name="connsiteX16" fmla="*/ 237488 w 571515"/>
              <a:gd name="connsiteY16" fmla="*/ 208687 h 208687"/>
              <a:gd name="connsiteX17" fmla="*/ 135731 w 571515"/>
              <a:gd name="connsiteY17" fmla="*/ 201992 h 208687"/>
              <a:gd name="connsiteX18" fmla="*/ 0 w 571515"/>
              <a:gd name="connsiteY18" fmla="*/ 192466 h 208687"/>
              <a:gd name="connsiteX0" fmla="*/ 4764 w 571515"/>
              <a:gd name="connsiteY0" fmla="*/ 68640 h 208687"/>
              <a:gd name="connsiteX1" fmla="*/ 119062 w 571515"/>
              <a:gd name="connsiteY1" fmla="*/ 90074 h 208687"/>
              <a:gd name="connsiteX2" fmla="*/ 316707 w 571515"/>
              <a:gd name="connsiteY2" fmla="*/ 121029 h 208687"/>
              <a:gd name="connsiteX3" fmla="*/ 371475 w 571515"/>
              <a:gd name="connsiteY3" fmla="*/ 90072 h 208687"/>
              <a:gd name="connsiteX4" fmla="*/ 421484 w 571515"/>
              <a:gd name="connsiteY4" fmla="*/ 73403 h 208687"/>
              <a:gd name="connsiteX5" fmla="*/ 411955 w 571515"/>
              <a:gd name="connsiteY5" fmla="*/ 32922 h 208687"/>
              <a:gd name="connsiteX6" fmla="*/ 419101 w 571515"/>
              <a:gd name="connsiteY6" fmla="*/ 4347 h 208687"/>
              <a:gd name="connsiteX7" fmla="*/ 445296 w 571515"/>
              <a:gd name="connsiteY7" fmla="*/ 4347 h 208687"/>
              <a:gd name="connsiteX8" fmla="*/ 483394 w 571515"/>
              <a:gd name="connsiteY8" fmla="*/ 44828 h 208687"/>
              <a:gd name="connsiteX9" fmla="*/ 514350 w 571515"/>
              <a:gd name="connsiteY9" fmla="*/ 68641 h 208687"/>
              <a:gd name="connsiteX10" fmla="*/ 563720 w 571515"/>
              <a:gd name="connsiteY10" fmla="*/ 92005 h 208687"/>
              <a:gd name="connsiteX11" fmla="*/ 571501 w 571515"/>
              <a:gd name="connsiteY11" fmla="*/ 118647 h 208687"/>
              <a:gd name="connsiteX12" fmla="*/ 528000 w 571515"/>
              <a:gd name="connsiteY12" fmla="*/ 120580 h 208687"/>
              <a:gd name="connsiteX13" fmla="*/ 483393 w 571515"/>
              <a:gd name="connsiteY13" fmla="*/ 121028 h 208687"/>
              <a:gd name="connsiteX14" fmla="*/ 439896 w 571515"/>
              <a:gd name="connsiteY14" fmla="*/ 153918 h 208687"/>
              <a:gd name="connsiteX15" fmla="*/ 342901 w 571515"/>
              <a:gd name="connsiteY15" fmla="*/ 187705 h 208687"/>
              <a:gd name="connsiteX16" fmla="*/ 237488 w 571515"/>
              <a:gd name="connsiteY16" fmla="*/ 208687 h 208687"/>
              <a:gd name="connsiteX17" fmla="*/ 135731 w 571515"/>
              <a:gd name="connsiteY17" fmla="*/ 201992 h 208687"/>
              <a:gd name="connsiteX18" fmla="*/ 0 w 571515"/>
              <a:gd name="connsiteY18" fmla="*/ 192466 h 208687"/>
              <a:gd name="connsiteX0" fmla="*/ 4764 w 566648"/>
              <a:gd name="connsiteY0" fmla="*/ 68640 h 208687"/>
              <a:gd name="connsiteX1" fmla="*/ 119062 w 566648"/>
              <a:gd name="connsiteY1" fmla="*/ 90074 h 208687"/>
              <a:gd name="connsiteX2" fmla="*/ 316707 w 566648"/>
              <a:gd name="connsiteY2" fmla="*/ 121029 h 208687"/>
              <a:gd name="connsiteX3" fmla="*/ 371475 w 566648"/>
              <a:gd name="connsiteY3" fmla="*/ 90072 h 208687"/>
              <a:gd name="connsiteX4" fmla="*/ 421484 w 566648"/>
              <a:gd name="connsiteY4" fmla="*/ 73403 h 208687"/>
              <a:gd name="connsiteX5" fmla="*/ 411955 w 566648"/>
              <a:gd name="connsiteY5" fmla="*/ 32922 h 208687"/>
              <a:gd name="connsiteX6" fmla="*/ 419101 w 566648"/>
              <a:gd name="connsiteY6" fmla="*/ 4347 h 208687"/>
              <a:gd name="connsiteX7" fmla="*/ 445296 w 566648"/>
              <a:gd name="connsiteY7" fmla="*/ 4347 h 208687"/>
              <a:gd name="connsiteX8" fmla="*/ 483394 w 566648"/>
              <a:gd name="connsiteY8" fmla="*/ 44828 h 208687"/>
              <a:gd name="connsiteX9" fmla="*/ 514350 w 566648"/>
              <a:gd name="connsiteY9" fmla="*/ 68641 h 208687"/>
              <a:gd name="connsiteX10" fmla="*/ 563720 w 566648"/>
              <a:gd name="connsiteY10" fmla="*/ 92005 h 208687"/>
              <a:gd name="connsiteX11" fmla="*/ 557213 w 566648"/>
              <a:gd name="connsiteY11" fmla="*/ 118647 h 208687"/>
              <a:gd name="connsiteX12" fmla="*/ 528000 w 566648"/>
              <a:gd name="connsiteY12" fmla="*/ 120580 h 208687"/>
              <a:gd name="connsiteX13" fmla="*/ 483393 w 566648"/>
              <a:gd name="connsiteY13" fmla="*/ 121028 h 208687"/>
              <a:gd name="connsiteX14" fmla="*/ 439896 w 566648"/>
              <a:gd name="connsiteY14" fmla="*/ 153918 h 208687"/>
              <a:gd name="connsiteX15" fmla="*/ 342901 w 566648"/>
              <a:gd name="connsiteY15" fmla="*/ 187705 h 208687"/>
              <a:gd name="connsiteX16" fmla="*/ 237488 w 566648"/>
              <a:gd name="connsiteY16" fmla="*/ 208687 h 208687"/>
              <a:gd name="connsiteX17" fmla="*/ 135731 w 566648"/>
              <a:gd name="connsiteY17" fmla="*/ 201992 h 208687"/>
              <a:gd name="connsiteX18" fmla="*/ 0 w 566648"/>
              <a:gd name="connsiteY18" fmla="*/ 192466 h 208687"/>
              <a:gd name="connsiteX0" fmla="*/ 4764 w 567941"/>
              <a:gd name="connsiteY0" fmla="*/ 68640 h 208687"/>
              <a:gd name="connsiteX1" fmla="*/ 119062 w 567941"/>
              <a:gd name="connsiteY1" fmla="*/ 90074 h 208687"/>
              <a:gd name="connsiteX2" fmla="*/ 316707 w 567941"/>
              <a:gd name="connsiteY2" fmla="*/ 121029 h 208687"/>
              <a:gd name="connsiteX3" fmla="*/ 371475 w 567941"/>
              <a:gd name="connsiteY3" fmla="*/ 90072 h 208687"/>
              <a:gd name="connsiteX4" fmla="*/ 421484 w 567941"/>
              <a:gd name="connsiteY4" fmla="*/ 73403 h 208687"/>
              <a:gd name="connsiteX5" fmla="*/ 411955 w 567941"/>
              <a:gd name="connsiteY5" fmla="*/ 32922 h 208687"/>
              <a:gd name="connsiteX6" fmla="*/ 419101 w 567941"/>
              <a:gd name="connsiteY6" fmla="*/ 4347 h 208687"/>
              <a:gd name="connsiteX7" fmla="*/ 445296 w 567941"/>
              <a:gd name="connsiteY7" fmla="*/ 4347 h 208687"/>
              <a:gd name="connsiteX8" fmla="*/ 483394 w 567941"/>
              <a:gd name="connsiteY8" fmla="*/ 44828 h 208687"/>
              <a:gd name="connsiteX9" fmla="*/ 514350 w 567941"/>
              <a:gd name="connsiteY9" fmla="*/ 68641 h 208687"/>
              <a:gd name="connsiteX10" fmla="*/ 563720 w 567941"/>
              <a:gd name="connsiteY10" fmla="*/ 92005 h 208687"/>
              <a:gd name="connsiteX11" fmla="*/ 564356 w 567941"/>
              <a:gd name="connsiteY11" fmla="*/ 118647 h 208687"/>
              <a:gd name="connsiteX12" fmla="*/ 528000 w 567941"/>
              <a:gd name="connsiteY12" fmla="*/ 120580 h 208687"/>
              <a:gd name="connsiteX13" fmla="*/ 483393 w 567941"/>
              <a:gd name="connsiteY13" fmla="*/ 121028 h 208687"/>
              <a:gd name="connsiteX14" fmla="*/ 439896 w 567941"/>
              <a:gd name="connsiteY14" fmla="*/ 153918 h 208687"/>
              <a:gd name="connsiteX15" fmla="*/ 342901 w 567941"/>
              <a:gd name="connsiteY15" fmla="*/ 187705 h 208687"/>
              <a:gd name="connsiteX16" fmla="*/ 237488 w 567941"/>
              <a:gd name="connsiteY16" fmla="*/ 208687 h 208687"/>
              <a:gd name="connsiteX17" fmla="*/ 135731 w 567941"/>
              <a:gd name="connsiteY17" fmla="*/ 201992 h 208687"/>
              <a:gd name="connsiteX18" fmla="*/ 0 w 567941"/>
              <a:gd name="connsiteY18" fmla="*/ 192466 h 208687"/>
              <a:gd name="connsiteX0" fmla="*/ 4764 w 602463"/>
              <a:gd name="connsiteY0" fmla="*/ 68640 h 208687"/>
              <a:gd name="connsiteX1" fmla="*/ 119062 w 602463"/>
              <a:gd name="connsiteY1" fmla="*/ 90074 h 208687"/>
              <a:gd name="connsiteX2" fmla="*/ 316707 w 602463"/>
              <a:gd name="connsiteY2" fmla="*/ 121029 h 208687"/>
              <a:gd name="connsiteX3" fmla="*/ 371475 w 602463"/>
              <a:gd name="connsiteY3" fmla="*/ 90072 h 208687"/>
              <a:gd name="connsiteX4" fmla="*/ 421484 w 602463"/>
              <a:gd name="connsiteY4" fmla="*/ 73403 h 208687"/>
              <a:gd name="connsiteX5" fmla="*/ 411955 w 602463"/>
              <a:gd name="connsiteY5" fmla="*/ 32922 h 208687"/>
              <a:gd name="connsiteX6" fmla="*/ 419101 w 602463"/>
              <a:gd name="connsiteY6" fmla="*/ 4347 h 208687"/>
              <a:gd name="connsiteX7" fmla="*/ 445296 w 602463"/>
              <a:gd name="connsiteY7" fmla="*/ 4347 h 208687"/>
              <a:gd name="connsiteX8" fmla="*/ 483394 w 602463"/>
              <a:gd name="connsiteY8" fmla="*/ 44828 h 208687"/>
              <a:gd name="connsiteX9" fmla="*/ 514350 w 602463"/>
              <a:gd name="connsiteY9" fmla="*/ 68641 h 208687"/>
              <a:gd name="connsiteX10" fmla="*/ 563720 w 602463"/>
              <a:gd name="connsiteY10" fmla="*/ 92005 h 208687"/>
              <a:gd name="connsiteX11" fmla="*/ 602456 w 602463"/>
              <a:gd name="connsiteY11" fmla="*/ 156747 h 208687"/>
              <a:gd name="connsiteX12" fmla="*/ 528000 w 602463"/>
              <a:gd name="connsiteY12" fmla="*/ 120580 h 208687"/>
              <a:gd name="connsiteX13" fmla="*/ 483393 w 602463"/>
              <a:gd name="connsiteY13" fmla="*/ 121028 h 208687"/>
              <a:gd name="connsiteX14" fmla="*/ 439896 w 602463"/>
              <a:gd name="connsiteY14" fmla="*/ 153918 h 208687"/>
              <a:gd name="connsiteX15" fmla="*/ 342901 w 602463"/>
              <a:gd name="connsiteY15" fmla="*/ 187705 h 208687"/>
              <a:gd name="connsiteX16" fmla="*/ 237488 w 602463"/>
              <a:gd name="connsiteY16" fmla="*/ 208687 h 208687"/>
              <a:gd name="connsiteX17" fmla="*/ 135731 w 602463"/>
              <a:gd name="connsiteY17" fmla="*/ 201992 h 208687"/>
              <a:gd name="connsiteX18" fmla="*/ 0 w 602463"/>
              <a:gd name="connsiteY18" fmla="*/ 192466 h 208687"/>
              <a:gd name="connsiteX0" fmla="*/ 4764 w 567400"/>
              <a:gd name="connsiteY0" fmla="*/ 68640 h 208687"/>
              <a:gd name="connsiteX1" fmla="*/ 119062 w 567400"/>
              <a:gd name="connsiteY1" fmla="*/ 90074 h 208687"/>
              <a:gd name="connsiteX2" fmla="*/ 316707 w 567400"/>
              <a:gd name="connsiteY2" fmla="*/ 121029 h 208687"/>
              <a:gd name="connsiteX3" fmla="*/ 371475 w 567400"/>
              <a:gd name="connsiteY3" fmla="*/ 90072 h 208687"/>
              <a:gd name="connsiteX4" fmla="*/ 421484 w 567400"/>
              <a:gd name="connsiteY4" fmla="*/ 73403 h 208687"/>
              <a:gd name="connsiteX5" fmla="*/ 411955 w 567400"/>
              <a:gd name="connsiteY5" fmla="*/ 32922 h 208687"/>
              <a:gd name="connsiteX6" fmla="*/ 419101 w 567400"/>
              <a:gd name="connsiteY6" fmla="*/ 4347 h 208687"/>
              <a:gd name="connsiteX7" fmla="*/ 445296 w 567400"/>
              <a:gd name="connsiteY7" fmla="*/ 4347 h 208687"/>
              <a:gd name="connsiteX8" fmla="*/ 483394 w 567400"/>
              <a:gd name="connsiteY8" fmla="*/ 44828 h 208687"/>
              <a:gd name="connsiteX9" fmla="*/ 514350 w 567400"/>
              <a:gd name="connsiteY9" fmla="*/ 68641 h 208687"/>
              <a:gd name="connsiteX10" fmla="*/ 563720 w 567400"/>
              <a:gd name="connsiteY10" fmla="*/ 92005 h 208687"/>
              <a:gd name="connsiteX11" fmla="*/ 561975 w 567400"/>
              <a:gd name="connsiteY11" fmla="*/ 123410 h 208687"/>
              <a:gd name="connsiteX12" fmla="*/ 528000 w 567400"/>
              <a:gd name="connsiteY12" fmla="*/ 120580 h 208687"/>
              <a:gd name="connsiteX13" fmla="*/ 483393 w 567400"/>
              <a:gd name="connsiteY13" fmla="*/ 121028 h 208687"/>
              <a:gd name="connsiteX14" fmla="*/ 439896 w 567400"/>
              <a:gd name="connsiteY14" fmla="*/ 153918 h 208687"/>
              <a:gd name="connsiteX15" fmla="*/ 342901 w 567400"/>
              <a:gd name="connsiteY15" fmla="*/ 187705 h 208687"/>
              <a:gd name="connsiteX16" fmla="*/ 237488 w 567400"/>
              <a:gd name="connsiteY16" fmla="*/ 208687 h 208687"/>
              <a:gd name="connsiteX17" fmla="*/ 135731 w 567400"/>
              <a:gd name="connsiteY17" fmla="*/ 201992 h 208687"/>
              <a:gd name="connsiteX18" fmla="*/ 0 w 567400"/>
              <a:gd name="connsiteY18" fmla="*/ 192466 h 208687"/>
              <a:gd name="connsiteX0" fmla="*/ 4764 w 607225"/>
              <a:gd name="connsiteY0" fmla="*/ 68640 h 208687"/>
              <a:gd name="connsiteX1" fmla="*/ 119062 w 607225"/>
              <a:gd name="connsiteY1" fmla="*/ 90074 h 208687"/>
              <a:gd name="connsiteX2" fmla="*/ 316707 w 607225"/>
              <a:gd name="connsiteY2" fmla="*/ 121029 h 208687"/>
              <a:gd name="connsiteX3" fmla="*/ 371475 w 607225"/>
              <a:gd name="connsiteY3" fmla="*/ 90072 h 208687"/>
              <a:gd name="connsiteX4" fmla="*/ 421484 w 607225"/>
              <a:gd name="connsiteY4" fmla="*/ 73403 h 208687"/>
              <a:gd name="connsiteX5" fmla="*/ 411955 w 607225"/>
              <a:gd name="connsiteY5" fmla="*/ 32922 h 208687"/>
              <a:gd name="connsiteX6" fmla="*/ 419101 w 607225"/>
              <a:gd name="connsiteY6" fmla="*/ 4347 h 208687"/>
              <a:gd name="connsiteX7" fmla="*/ 445296 w 607225"/>
              <a:gd name="connsiteY7" fmla="*/ 4347 h 208687"/>
              <a:gd name="connsiteX8" fmla="*/ 483394 w 607225"/>
              <a:gd name="connsiteY8" fmla="*/ 44828 h 208687"/>
              <a:gd name="connsiteX9" fmla="*/ 514350 w 607225"/>
              <a:gd name="connsiteY9" fmla="*/ 68641 h 208687"/>
              <a:gd name="connsiteX10" fmla="*/ 563720 w 607225"/>
              <a:gd name="connsiteY10" fmla="*/ 92005 h 208687"/>
              <a:gd name="connsiteX11" fmla="*/ 607219 w 607225"/>
              <a:gd name="connsiteY11" fmla="*/ 144842 h 208687"/>
              <a:gd name="connsiteX12" fmla="*/ 528000 w 607225"/>
              <a:gd name="connsiteY12" fmla="*/ 120580 h 208687"/>
              <a:gd name="connsiteX13" fmla="*/ 483393 w 607225"/>
              <a:gd name="connsiteY13" fmla="*/ 121028 h 208687"/>
              <a:gd name="connsiteX14" fmla="*/ 439896 w 607225"/>
              <a:gd name="connsiteY14" fmla="*/ 153918 h 208687"/>
              <a:gd name="connsiteX15" fmla="*/ 342901 w 607225"/>
              <a:gd name="connsiteY15" fmla="*/ 187705 h 208687"/>
              <a:gd name="connsiteX16" fmla="*/ 237488 w 607225"/>
              <a:gd name="connsiteY16" fmla="*/ 208687 h 208687"/>
              <a:gd name="connsiteX17" fmla="*/ 135731 w 607225"/>
              <a:gd name="connsiteY17" fmla="*/ 201992 h 208687"/>
              <a:gd name="connsiteX18" fmla="*/ 0 w 607225"/>
              <a:gd name="connsiteY18" fmla="*/ 192466 h 208687"/>
              <a:gd name="connsiteX0" fmla="*/ 4764 w 565534"/>
              <a:gd name="connsiteY0" fmla="*/ 68640 h 208687"/>
              <a:gd name="connsiteX1" fmla="*/ 119062 w 565534"/>
              <a:gd name="connsiteY1" fmla="*/ 90074 h 208687"/>
              <a:gd name="connsiteX2" fmla="*/ 316707 w 565534"/>
              <a:gd name="connsiteY2" fmla="*/ 121029 h 208687"/>
              <a:gd name="connsiteX3" fmla="*/ 371475 w 565534"/>
              <a:gd name="connsiteY3" fmla="*/ 90072 h 208687"/>
              <a:gd name="connsiteX4" fmla="*/ 421484 w 565534"/>
              <a:gd name="connsiteY4" fmla="*/ 73403 h 208687"/>
              <a:gd name="connsiteX5" fmla="*/ 411955 w 565534"/>
              <a:gd name="connsiteY5" fmla="*/ 32922 h 208687"/>
              <a:gd name="connsiteX6" fmla="*/ 419101 w 565534"/>
              <a:gd name="connsiteY6" fmla="*/ 4347 h 208687"/>
              <a:gd name="connsiteX7" fmla="*/ 445296 w 565534"/>
              <a:gd name="connsiteY7" fmla="*/ 4347 h 208687"/>
              <a:gd name="connsiteX8" fmla="*/ 483394 w 565534"/>
              <a:gd name="connsiteY8" fmla="*/ 44828 h 208687"/>
              <a:gd name="connsiteX9" fmla="*/ 514350 w 565534"/>
              <a:gd name="connsiteY9" fmla="*/ 68641 h 208687"/>
              <a:gd name="connsiteX10" fmla="*/ 563720 w 565534"/>
              <a:gd name="connsiteY10" fmla="*/ 92005 h 208687"/>
              <a:gd name="connsiteX11" fmla="*/ 542926 w 565534"/>
              <a:gd name="connsiteY11" fmla="*/ 197229 h 208687"/>
              <a:gd name="connsiteX12" fmla="*/ 528000 w 565534"/>
              <a:gd name="connsiteY12" fmla="*/ 120580 h 208687"/>
              <a:gd name="connsiteX13" fmla="*/ 483393 w 565534"/>
              <a:gd name="connsiteY13" fmla="*/ 121028 h 208687"/>
              <a:gd name="connsiteX14" fmla="*/ 439896 w 565534"/>
              <a:gd name="connsiteY14" fmla="*/ 153918 h 208687"/>
              <a:gd name="connsiteX15" fmla="*/ 342901 w 565534"/>
              <a:gd name="connsiteY15" fmla="*/ 187705 h 208687"/>
              <a:gd name="connsiteX16" fmla="*/ 237488 w 565534"/>
              <a:gd name="connsiteY16" fmla="*/ 208687 h 208687"/>
              <a:gd name="connsiteX17" fmla="*/ 135731 w 565534"/>
              <a:gd name="connsiteY17" fmla="*/ 201992 h 208687"/>
              <a:gd name="connsiteX18" fmla="*/ 0 w 565534"/>
              <a:gd name="connsiteY18" fmla="*/ 192466 h 208687"/>
              <a:gd name="connsiteX0" fmla="*/ 4764 w 567400"/>
              <a:gd name="connsiteY0" fmla="*/ 68640 h 208687"/>
              <a:gd name="connsiteX1" fmla="*/ 119062 w 567400"/>
              <a:gd name="connsiteY1" fmla="*/ 90074 h 208687"/>
              <a:gd name="connsiteX2" fmla="*/ 316707 w 567400"/>
              <a:gd name="connsiteY2" fmla="*/ 121029 h 208687"/>
              <a:gd name="connsiteX3" fmla="*/ 371475 w 567400"/>
              <a:gd name="connsiteY3" fmla="*/ 90072 h 208687"/>
              <a:gd name="connsiteX4" fmla="*/ 421484 w 567400"/>
              <a:gd name="connsiteY4" fmla="*/ 73403 h 208687"/>
              <a:gd name="connsiteX5" fmla="*/ 411955 w 567400"/>
              <a:gd name="connsiteY5" fmla="*/ 32922 h 208687"/>
              <a:gd name="connsiteX6" fmla="*/ 419101 w 567400"/>
              <a:gd name="connsiteY6" fmla="*/ 4347 h 208687"/>
              <a:gd name="connsiteX7" fmla="*/ 445296 w 567400"/>
              <a:gd name="connsiteY7" fmla="*/ 4347 h 208687"/>
              <a:gd name="connsiteX8" fmla="*/ 483394 w 567400"/>
              <a:gd name="connsiteY8" fmla="*/ 44828 h 208687"/>
              <a:gd name="connsiteX9" fmla="*/ 514350 w 567400"/>
              <a:gd name="connsiteY9" fmla="*/ 68641 h 208687"/>
              <a:gd name="connsiteX10" fmla="*/ 563720 w 567400"/>
              <a:gd name="connsiteY10" fmla="*/ 92005 h 208687"/>
              <a:gd name="connsiteX11" fmla="*/ 561976 w 567400"/>
              <a:gd name="connsiteY11" fmla="*/ 130554 h 208687"/>
              <a:gd name="connsiteX12" fmla="*/ 528000 w 567400"/>
              <a:gd name="connsiteY12" fmla="*/ 120580 h 208687"/>
              <a:gd name="connsiteX13" fmla="*/ 483393 w 567400"/>
              <a:gd name="connsiteY13" fmla="*/ 121028 h 208687"/>
              <a:gd name="connsiteX14" fmla="*/ 439896 w 567400"/>
              <a:gd name="connsiteY14" fmla="*/ 153918 h 208687"/>
              <a:gd name="connsiteX15" fmla="*/ 342901 w 567400"/>
              <a:gd name="connsiteY15" fmla="*/ 187705 h 208687"/>
              <a:gd name="connsiteX16" fmla="*/ 237488 w 567400"/>
              <a:gd name="connsiteY16" fmla="*/ 208687 h 208687"/>
              <a:gd name="connsiteX17" fmla="*/ 135731 w 567400"/>
              <a:gd name="connsiteY17" fmla="*/ 201992 h 208687"/>
              <a:gd name="connsiteX18" fmla="*/ 0 w 567400"/>
              <a:gd name="connsiteY18" fmla="*/ 192466 h 208687"/>
              <a:gd name="connsiteX0" fmla="*/ 4764 w 566982"/>
              <a:gd name="connsiteY0" fmla="*/ 68640 h 208687"/>
              <a:gd name="connsiteX1" fmla="*/ 119062 w 566982"/>
              <a:gd name="connsiteY1" fmla="*/ 90074 h 208687"/>
              <a:gd name="connsiteX2" fmla="*/ 316707 w 566982"/>
              <a:gd name="connsiteY2" fmla="*/ 121029 h 208687"/>
              <a:gd name="connsiteX3" fmla="*/ 371475 w 566982"/>
              <a:gd name="connsiteY3" fmla="*/ 90072 h 208687"/>
              <a:gd name="connsiteX4" fmla="*/ 421484 w 566982"/>
              <a:gd name="connsiteY4" fmla="*/ 73403 h 208687"/>
              <a:gd name="connsiteX5" fmla="*/ 411955 w 566982"/>
              <a:gd name="connsiteY5" fmla="*/ 32922 h 208687"/>
              <a:gd name="connsiteX6" fmla="*/ 419101 w 566982"/>
              <a:gd name="connsiteY6" fmla="*/ 4347 h 208687"/>
              <a:gd name="connsiteX7" fmla="*/ 445296 w 566982"/>
              <a:gd name="connsiteY7" fmla="*/ 4347 h 208687"/>
              <a:gd name="connsiteX8" fmla="*/ 483394 w 566982"/>
              <a:gd name="connsiteY8" fmla="*/ 44828 h 208687"/>
              <a:gd name="connsiteX9" fmla="*/ 514350 w 566982"/>
              <a:gd name="connsiteY9" fmla="*/ 68641 h 208687"/>
              <a:gd name="connsiteX10" fmla="*/ 563720 w 566982"/>
              <a:gd name="connsiteY10" fmla="*/ 92005 h 208687"/>
              <a:gd name="connsiteX11" fmla="*/ 559595 w 566982"/>
              <a:gd name="connsiteY11" fmla="*/ 116267 h 208687"/>
              <a:gd name="connsiteX12" fmla="*/ 528000 w 566982"/>
              <a:gd name="connsiteY12" fmla="*/ 120580 h 208687"/>
              <a:gd name="connsiteX13" fmla="*/ 483393 w 566982"/>
              <a:gd name="connsiteY13" fmla="*/ 121028 h 208687"/>
              <a:gd name="connsiteX14" fmla="*/ 439896 w 566982"/>
              <a:gd name="connsiteY14" fmla="*/ 153918 h 208687"/>
              <a:gd name="connsiteX15" fmla="*/ 342901 w 566982"/>
              <a:gd name="connsiteY15" fmla="*/ 187705 h 208687"/>
              <a:gd name="connsiteX16" fmla="*/ 237488 w 566982"/>
              <a:gd name="connsiteY16" fmla="*/ 208687 h 208687"/>
              <a:gd name="connsiteX17" fmla="*/ 135731 w 566982"/>
              <a:gd name="connsiteY17" fmla="*/ 201992 h 208687"/>
              <a:gd name="connsiteX18" fmla="*/ 0 w 566982"/>
              <a:gd name="connsiteY18" fmla="*/ 192466 h 208687"/>
              <a:gd name="connsiteX0" fmla="*/ 4764 w 566982"/>
              <a:gd name="connsiteY0" fmla="*/ 68640 h 208687"/>
              <a:gd name="connsiteX1" fmla="*/ 119062 w 566982"/>
              <a:gd name="connsiteY1" fmla="*/ 90074 h 208687"/>
              <a:gd name="connsiteX2" fmla="*/ 216695 w 566982"/>
              <a:gd name="connsiteY2" fmla="*/ 118647 h 208687"/>
              <a:gd name="connsiteX3" fmla="*/ 371475 w 566982"/>
              <a:gd name="connsiteY3" fmla="*/ 90072 h 208687"/>
              <a:gd name="connsiteX4" fmla="*/ 421484 w 566982"/>
              <a:gd name="connsiteY4" fmla="*/ 73403 h 208687"/>
              <a:gd name="connsiteX5" fmla="*/ 411955 w 566982"/>
              <a:gd name="connsiteY5" fmla="*/ 32922 h 208687"/>
              <a:gd name="connsiteX6" fmla="*/ 419101 w 566982"/>
              <a:gd name="connsiteY6" fmla="*/ 4347 h 208687"/>
              <a:gd name="connsiteX7" fmla="*/ 445296 w 566982"/>
              <a:gd name="connsiteY7" fmla="*/ 4347 h 208687"/>
              <a:gd name="connsiteX8" fmla="*/ 483394 w 566982"/>
              <a:gd name="connsiteY8" fmla="*/ 44828 h 208687"/>
              <a:gd name="connsiteX9" fmla="*/ 514350 w 566982"/>
              <a:gd name="connsiteY9" fmla="*/ 68641 h 208687"/>
              <a:gd name="connsiteX10" fmla="*/ 563720 w 566982"/>
              <a:gd name="connsiteY10" fmla="*/ 92005 h 208687"/>
              <a:gd name="connsiteX11" fmla="*/ 559595 w 566982"/>
              <a:gd name="connsiteY11" fmla="*/ 116267 h 208687"/>
              <a:gd name="connsiteX12" fmla="*/ 528000 w 566982"/>
              <a:gd name="connsiteY12" fmla="*/ 120580 h 208687"/>
              <a:gd name="connsiteX13" fmla="*/ 483393 w 566982"/>
              <a:gd name="connsiteY13" fmla="*/ 121028 h 208687"/>
              <a:gd name="connsiteX14" fmla="*/ 439896 w 566982"/>
              <a:gd name="connsiteY14" fmla="*/ 153918 h 208687"/>
              <a:gd name="connsiteX15" fmla="*/ 342901 w 566982"/>
              <a:gd name="connsiteY15" fmla="*/ 187705 h 208687"/>
              <a:gd name="connsiteX16" fmla="*/ 237488 w 566982"/>
              <a:gd name="connsiteY16" fmla="*/ 208687 h 208687"/>
              <a:gd name="connsiteX17" fmla="*/ 135731 w 566982"/>
              <a:gd name="connsiteY17" fmla="*/ 201992 h 208687"/>
              <a:gd name="connsiteX18" fmla="*/ 0 w 566982"/>
              <a:gd name="connsiteY18" fmla="*/ 192466 h 208687"/>
              <a:gd name="connsiteX0" fmla="*/ 7145 w 566982"/>
              <a:gd name="connsiteY0" fmla="*/ 80546 h 208687"/>
              <a:gd name="connsiteX1" fmla="*/ 119062 w 566982"/>
              <a:gd name="connsiteY1" fmla="*/ 90074 h 208687"/>
              <a:gd name="connsiteX2" fmla="*/ 216695 w 566982"/>
              <a:gd name="connsiteY2" fmla="*/ 118647 h 208687"/>
              <a:gd name="connsiteX3" fmla="*/ 371475 w 566982"/>
              <a:gd name="connsiteY3" fmla="*/ 90072 h 208687"/>
              <a:gd name="connsiteX4" fmla="*/ 421484 w 566982"/>
              <a:gd name="connsiteY4" fmla="*/ 73403 h 208687"/>
              <a:gd name="connsiteX5" fmla="*/ 411955 w 566982"/>
              <a:gd name="connsiteY5" fmla="*/ 32922 h 208687"/>
              <a:gd name="connsiteX6" fmla="*/ 419101 w 566982"/>
              <a:gd name="connsiteY6" fmla="*/ 4347 h 208687"/>
              <a:gd name="connsiteX7" fmla="*/ 445296 w 566982"/>
              <a:gd name="connsiteY7" fmla="*/ 4347 h 208687"/>
              <a:gd name="connsiteX8" fmla="*/ 483394 w 566982"/>
              <a:gd name="connsiteY8" fmla="*/ 44828 h 208687"/>
              <a:gd name="connsiteX9" fmla="*/ 514350 w 566982"/>
              <a:gd name="connsiteY9" fmla="*/ 68641 h 208687"/>
              <a:gd name="connsiteX10" fmla="*/ 563720 w 566982"/>
              <a:gd name="connsiteY10" fmla="*/ 92005 h 208687"/>
              <a:gd name="connsiteX11" fmla="*/ 559595 w 566982"/>
              <a:gd name="connsiteY11" fmla="*/ 116267 h 208687"/>
              <a:gd name="connsiteX12" fmla="*/ 528000 w 566982"/>
              <a:gd name="connsiteY12" fmla="*/ 120580 h 208687"/>
              <a:gd name="connsiteX13" fmla="*/ 483393 w 566982"/>
              <a:gd name="connsiteY13" fmla="*/ 121028 h 208687"/>
              <a:gd name="connsiteX14" fmla="*/ 439896 w 566982"/>
              <a:gd name="connsiteY14" fmla="*/ 153918 h 208687"/>
              <a:gd name="connsiteX15" fmla="*/ 342901 w 566982"/>
              <a:gd name="connsiteY15" fmla="*/ 187705 h 208687"/>
              <a:gd name="connsiteX16" fmla="*/ 237488 w 566982"/>
              <a:gd name="connsiteY16" fmla="*/ 208687 h 208687"/>
              <a:gd name="connsiteX17" fmla="*/ 135731 w 566982"/>
              <a:gd name="connsiteY17" fmla="*/ 201992 h 208687"/>
              <a:gd name="connsiteX18" fmla="*/ 0 w 566982"/>
              <a:gd name="connsiteY18" fmla="*/ 192466 h 208687"/>
              <a:gd name="connsiteX0" fmla="*/ 7145 w 566982"/>
              <a:gd name="connsiteY0" fmla="*/ 80546 h 208687"/>
              <a:gd name="connsiteX1" fmla="*/ 119062 w 566982"/>
              <a:gd name="connsiteY1" fmla="*/ 90074 h 208687"/>
              <a:gd name="connsiteX2" fmla="*/ 216695 w 566982"/>
              <a:gd name="connsiteY2" fmla="*/ 118647 h 208687"/>
              <a:gd name="connsiteX3" fmla="*/ 371475 w 566982"/>
              <a:gd name="connsiteY3" fmla="*/ 90072 h 208687"/>
              <a:gd name="connsiteX4" fmla="*/ 421484 w 566982"/>
              <a:gd name="connsiteY4" fmla="*/ 73403 h 208687"/>
              <a:gd name="connsiteX5" fmla="*/ 411955 w 566982"/>
              <a:gd name="connsiteY5" fmla="*/ 32922 h 208687"/>
              <a:gd name="connsiteX6" fmla="*/ 419101 w 566982"/>
              <a:gd name="connsiteY6" fmla="*/ 4347 h 208687"/>
              <a:gd name="connsiteX7" fmla="*/ 445296 w 566982"/>
              <a:gd name="connsiteY7" fmla="*/ 4347 h 208687"/>
              <a:gd name="connsiteX8" fmla="*/ 483394 w 566982"/>
              <a:gd name="connsiteY8" fmla="*/ 44828 h 208687"/>
              <a:gd name="connsiteX9" fmla="*/ 514350 w 566982"/>
              <a:gd name="connsiteY9" fmla="*/ 68641 h 208687"/>
              <a:gd name="connsiteX10" fmla="*/ 563720 w 566982"/>
              <a:gd name="connsiteY10" fmla="*/ 92005 h 208687"/>
              <a:gd name="connsiteX11" fmla="*/ 559595 w 566982"/>
              <a:gd name="connsiteY11" fmla="*/ 116267 h 208687"/>
              <a:gd name="connsiteX12" fmla="*/ 528000 w 566982"/>
              <a:gd name="connsiteY12" fmla="*/ 120580 h 208687"/>
              <a:gd name="connsiteX13" fmla="*/ 483393 w 566982"/>
              <a:gd name="connsiteY13" fmla="*/ 121028 h 208687"/>
              <a:gd name="connsiteX14" fmla="*/ 439896 w 566982"/>
              <a:gd name="connsiteY14" fmla="*/ 153918 h 208687"/>
              <a:gd name="connsiteX15" fmla="*/ 342901 w 566982"/>
              <a:gd name="connsiteY15" fmla="*/ 187705 h 208687"/>
              <a:gd name="connsiteX16" fmla="*/ 237488 w 566982"/>
              <a:gd name="connsiteY16" fmla="*/ 208687 h 208687"/>
              <a:gd name="connsiteX17" fmla="*/ 135731 w 566982"/>
              <a:gd name="connsiteY17" fmla="*/ 201992 h 208687"/>
              <a:gd name="connsiteX18" fmla="*/ 0 w 566982"/>
              <a:gd name="connsiteY18" fmla="*/ 192466 h 208687"/>
              <a:gd name="connsiteX0" fmla="*/ 7145 w 566982"/>
              <a:gd name="connsiteY0" fmla="*/ 80546 h 208687"/>
              <a:gd name="connsiteX1" fmla="*/ 119062 w 566982"/>
              <a:gd name="connsiteY1" fmla="*/ 90074 h 208687"/>
              <a:gd name="connsiteX2" fmla="*/ 204152 w 566982"/>
              <a:gd name="connsiteY2" fmla="*/ 108675 h 208687"/>
              <a:gd name="connsiteX3" fmla="*/ 216695 w 566982"/>
              <a:gd name="connsiteY3" fmla="*/ 118647 h 208687"/>
              <a:gd name="connsiteX4" fmla="*/ 371475 w 566982"/>
              <a:gd name="connsiteY4" fmla="*/ 90072 h 208687"/>
              <a:gd name="connsiteX5" fmla="*/ 421484 w 566982"/>
              <a:gd name="connsiteY5" fmla="*/ 73403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7145 w 566982"/>
              <a:gd name="connsiteY0" fmla="*/ 80546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21484 w 566982"/>
              <a:gd name="connsiteY5" fmla="*/ 73403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7145 w 566982"/>
              <a:gd name="connsiteY0" fmla="*/ 80546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21484 w 566982"/>
              <a:gd name="connsiteY5" fmla="*/ 73403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7145 w 566982"/>
              <a:gd name="connsiteY0" fmla="*/ 80546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21484 w 566982"/>
              <a:gd name="connsiteY5" fmla="*/ 73403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7145 w 566982"/>
              <a:gd name="connsiteY0" fmla="*/ 80546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21484 w 566982"/>
              <a:gd name="connsiteY5" fmla="*/ 73403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7145 w 566982"/>
              <a:gd name="connsiteY0" fmla="*/ 80546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21484 w 566982"/>
              <a:gd name="connsiteY5" fmla="*/ 73403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7145 w 566982"/>
              <a:gd name="connsiteY0" fmla="*/ 80546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11959 w 566982"/>
              <a:gd name="connsiteY5" fmla="*/ 5197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11959 w 566982"/>
              <a:gd name="connsiteY5" fmla="*/ 5197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11959 w 566982"/>
              <a:gd name="connsiteY5" fmla="*/ 5197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383384 w 566982"/>
              <a:gd name="connsiteY5" fmla="*/ 80547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04815 w 566982"/>
              <a:gd name="connsiteY5" fmla="*/ 7102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04815 w 566982"/>
              <a:gd name="connsiteY5" fmla="*/ 7102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04815 w 566982"/>
              <a:gd name="connsiteY5" fmla="*/ 7102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04815 w 566982"/>
              <a:gd name="connsiteY5" fmla="*/ 7102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04815 w 566982"/>
              <a:gd name="connsiteY5" fmla="*/ 7102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66259 h 208687"/>
              <a:gd name="connsiteX1" fmla="*/ 119062 w 566982"/>
              <a:gd name="connsiteY1" fmla="*/ 90074 h 208687"/>
              <a:gd name="connsiteX2" fmla="*/ 204152 w 566982"/>
              <a:gd name="connsiteY2" fmla="*/ 108675 h 208687"/>
              <a:gd name="connsiteX3" fmla="*/ 271464 w 566982"/>
              <a:gd name="connsiteY3" fmla="*/ 106740 h 208687"/>
              <a:gd name="connsiteX4" fmla="*/ 371475 w 566982"/>
              <a:gd name="connsiteY4" fmla="*/ 90072 h 208687"/>
              <a:gd name="connsiteX5" fmla="*/ 404815 w 566982"/>
              <a:gd name="connsiteY5" fmla="*/ 71022 h 208687"/>
              <a:gd name="connsiteX6" fmla="*/ 411955 w 566982"/>
              <a:gd name="connsiteY6" fmla="*/ 32922 h 208687"/>
              <a:gd name="connsiteX7" fmla="*/ 419101 w 566982"/>
              <a:gd name="connsiteY7" fmla="*/ 4347 h 208687"/>
              <a:gd name="connsiteX8" fmla="*/ 445296 w 566982"/>
              <a:gd name="connsiteY8" fmla="*/ 4347 h 208687"/>
              <a:gd name="connsiteX9" fmla="*/ 483394 w 566982"/>
              <a:gd name="connsiteY9" fmla="*/ 44828 h 208687"/>
              <a:gd name="connsiteX10" fmla="*/ 514350 w 566982"/>
              <a:gd name="connsiteY10" fmla="*/ 68641 h 208687"/>
              <a:gd name="connsiteX11" fmla="*/ 563720 w 566982"/>
              <a:gd name="connsiteY11" fmla="*/ 92005 h 208687"/>
              <a:gd name="connsiteX12" fmla="*/ 559595 w 566982"/>
              <a:gd name="connsiteY12" fmla="*/ 116267 h 208687"/>
              <a:gd name="connsiteX13" fmla="*/ 528000 w 566982"/>
              <a:gd name="connsiteY13" fmla="*/ 120580 h 208687"/>
              <a:gd name="connsiteX14" fmla="*/ 483393 w 566982"/>
              <a:gd name="connsiteY14" fmla="*/ 121028 h 208687"/>
              <a:gd name="connsiteX15" fmla="*/ 439896 w 566982"/>
              <a:gd name="connsiteY15" fmla="*/ 153918 h 208687"/>
              <a:gd name="connsiteX16" fmla="*/ 342901 w 566982"/>
              <a:gd name="connsiteY16" fmla="*/ 187705 h 208687"/>
              <a:gd name="connsiteX17" fmla="*/ 237488 w 566982"/>
              <a:gd name="connsiteY17" fmla="*/ 208687 h 208687"/>
              <a:gd name="connsiteX18" fmla="*/ 135731 w 566982"/>
              <a:gd name="connsiteY18" fmla="*/ 201992 h 208687"/>
              <a:gd name="connsiteX19" fmla="*/ 0 w 566982"/>
              <a:gd name="connsiteY19" fmla="*/ 192466 h 208687"/>
              <a:gd name="connsiteX0" fmla="*/ 9526 w 566982"/>
              <a:gd name="connsiteY0" fmla="*/ 75248 h 217676"/>
              <a:gd name="connsiteX1" fmla="*/ 119062 w 566982"/>
              <a:gd name="connsiteY1" fmla="*/ 99063 h 217676"/>
              <a:gd name="connsiteX2" fmla="*/ 204152 w 566982"/>
              <a:gd name="connsiteY2" fmla="*/ 117664 h 217676"/>
              <a:gd name="connsiteX3" fmla="*/ 271464 w 566982"/>
              <a:gd name="connsiteY3" fmla="*/ 115729 h 217676"/>
              <a:gd name="connsiteX4" fmla="*/ 371475 w 566982"/>
              <a:gd name="connsiteY4" fmla="*/ 99061 h 217676"/>
              <a:gd name="connsiteX5" fmla="*/ 404815 w 566982"/>
              <a:gd name="connsiteY5" fmla="*/ 80011 h 217676"/>
              <a:gd name="connsiteX6" fmla="*/ 411955 w 566982"/>
              <a:gd name="connsiteY6" fmla="*/ 41911 h 217676"/>
              <a:gd name="connsiteX7" fmla="*/ 423863 w 566982"/>
              <a:gd name="connsiteY7" fmla="*/ 1430 h 217676"/>
              <a:gd name="connsiteX8" fmla="*/ 445296 w 566982"/>
              <a:gd name="connsiteY8" fmla="*/ 13336 h 217676"/>
              <a:gd name="connsiteX9" fmla="*/ 483394 w 566982"/>
              <a:gd name="connsiteY9" fmla="*/ 53817 h 217676"/>
              <a:gd name="connsiteX10" fmla="*/ 514350 w 566982"/>
              <a:gd name="connsiteY10" fmla="*/ 77630 h 217676"/>
              <a:gd name="connsiteX11" fmla="*/ 563720 w 566982"/>
              <a:gd name="connsiteY11" fmla="*/ 100994 h 217676"/>
              <a:gd name="connsiteX12" fmla="*/ 559595 w 566982"/>
              <a:gd name="connsiteY12" fmla="*/ 125256 h 217676"/>
              <a:gd name="connsiteX13" fmla="*/ 528000 w 566982"/>
              <a:gd name="connsiteY13" fmla="*/ 129569 h 217676"/>
              <a:gd name="connsiteX14" fmla="*/ 483393 w 566982"/>
              <a:gd name="connsiteY14" fmla="*/ 130017 h 217676"/>
              <a:gd name="connsiteX15" fmla="*/ 439896 w 566982"/>
              <a:gd name="connsiteY15" fmla="*/ 162907 h 217676"/>
              <a:gd name="connsiteX16" fmla="*/ 342901 w 566982"/>
              <a:gd name="connsiteY16" fmla="*/ 196694 h 217676"/>
              <a:gd name="connsiteX17" fmla="*/ 237488 w 566982"/>
              <a:gd name="connsiteY17" fmla="*/ 217676 h 217676"/>
              <a:gd name="connsiteX18" fmla="*/ 135731 w 566982"/>
              <a:gd name="connsiteY18" fmla="*/ 210981 h 217676"/>
              <a:gd name="connsiteX19" fmla="*/ 0 w 566982"/>
              <a:gd name="connsiteY19" fmla="*/ 201455 h 217676"/>
              <a:gd name="connsiteX0" fmla="*/ 9526 w 566982"/>
              <a:gd name="connsiteY0" fmla="*/ 75248 h 217676"/>
              <a:gd name="connsiteX1" fmla="*/ 119062 w 566982"/>
              <a:gd name="connsiteY1" fmla="*/ 99063 h 217676"/>
              <a:gd name="connsiteX2" fmla="*/ 204152 w 566982"/>
              <a:gd name="connsiteY2" fmla="*/ 117664 h 217676"/>
              <a:gd name="connsiteX3" fmla="*/ 271464 w 566982"/>
              <a:gd name="connsiteY3" fmla="*/ 115729 h 217676"/>
              <a:gd name="connsiteX4" fmla="*/ 371475 w 566982"/>
              <a:gd name="connsiteY4" fmla="*/ 99061 h 217676"/>
              <a:gd name="connsiteX5" fmla="*/ 404815 w 566982"/>
              <a:gd name="connsiteY5" fmla="*/ 80011 h 217676"/>
              <a:gd name="connsiteX6" fmla="*/ 411955 w 566982"/>
              <a:gd name="connsiteY6" fmla="*/ 41911 h 217676"/>
              <a:gd name="connsiteX7" fmla="*/ 423863 w 566982"/>
              <a:gd name="connsiteY7" fmla="*/ 1430 h 217676"/>
              <a:gd name="connsiteX8" fmla="*/ 445296 w 566982"/>
              <a:gd name="connsiteY8" fmla="*/ 13336 h 217676"/>
              <a:gd name="connsiteX9" fmla="*/ 483394 w 566982"/>
              <a:gd name="connsiteY9" fmla="*/ 53817 h 217676"/>
              <a:gd name="connsiteX10" fmla="*/ 514350 w 566982"/>
              <a:gd name="connsiteY10" fmla="*/ 77630 h 217676"/>
              <a:gd name="connsiteX11" fmla="*/ 563720 w 566982"/>
              <a:gd name="connsiteY11" fmla="*/ 100994 h 217676"/>
              <a:gd name="connsiteX12" fmla="*/ 559595 w 566982"/>
              <a:gd name="connsiteY12" fmla="*/ 125256 h 217676"/>
              <a:gd name="connsiteX13" fmla="*/ 528000 w 566982"/>
              <a:gd name="connsiteY13" fmla="*/ 129569 h 217676"/>
              <a:gd name="connsiteX14" fmla="*/ 483393 w 566982"/>
              <a:gd name="connsiteY14" fmla="*/ 130017 h 217676"/>
              <a:gd name="connsiteX15" fmla="*/ 439896 w 566982"/>
              <a:gd name="connsiteY15" fmla="*/ 162907 h 217676"/>
              <a:gd name="connsiteX16" fmla="*/ 342901 w 566982"/>
              <a:gd name="connsiteY16" fmla="*/ 196694 h 217676"/>
              <a:gd name="connsiteX17" fmla="*/ 237488 w 566982"/>
              <a:gd name="connsiteY17" fmla="*/ 217676 h 217676"/>
              <a:gd name="connsiteX18" fmla="*/ 135731 w 566982"/>
              <a:gd name="connsiteY18" fmla="*/ 210981 h 217676"/>
              <a:gd name="connsiteX19" fmla="*/ 0 w 566982"/>
              <a:gd name="connsiteY19" fmla="*/ 201455 h 217676"/>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09574 w 566982"/>
              <a:gd name="connsiteY6" fmla="*/ 31787 h 217077"/>
              <a:gd name="connsiteX7" fmla="*/ 423863 w 566982"/>
              <a:gd name="connsiteY7" fmla="*/ 831 h 217077"/>
              <a:gd name="connsiteX8" fmla="*/ 445296 w 566982"/>
              <a:gd name="connsiteY8" fmla="*/ 12737 h 217077"/>
              <a:gd name="connsiteX9" fmla="*/ 483394 w 566982"/>
              <a:gd name="connsiteY9" fmla="*/ 53218 h 217077"/>
              <a:gd name="connsiteX10" fmla="*/ 514350 w 566982"/>
              <a:gd name="connsiteY10" fmla="*/ 77031 h 217077"/>
              <a:gd name="connsiteX11" fmla="*/ 563720 w 566982"/>
              <a:gd name="connsiteY11" fmla="*/ 100395 h 217077"/>
              <a:gd name="connsiteX12" fmla="*/ 559595 w 566982"/>
              <a:gd name="connsiteY12" fmla="*/ 124657 h 217077"/>
              <a:gd name="connsiteX13" fmla="*/ 528000 w 566982"/>
              <a:gd name="connsiteY13" fmla="*/ 128970 h 217077"/>
              <a:gd name="connsiteX14" fmla="*/ 483393 w 566982"/>
              <a:gd name="connsiteY14" fmla="*/ 129418 h 217077"/>
              <a:gd name="connsiteX15" fmla="*/ 439896 w 566982"/>
              <a:gd name="connsiteY15" fmla="*/ 162308 h 217077"/>
              <a:gd name="connsiteX16" fmla="*/ 342901 w 566982"/>
              <a:gd name="connsiteY16" fmla="*/ 196095 h 217077"/>
              <a:gd name="connsiteX17" fmla="*/ 237488 w 566982"/>
              <a:gd name="connsiteY17" fmla="*/ 217077 h 217077"/>
              <a:gd name="connsiteX18" fmla="*/ 135731 w 566982"/>
              <a:gd name="connsiteY18" fmla="*/ 210382 h 217077"/>
              <a:gd name="connsiteX19" fmla="*/ 0 w 566982"/>
              <a:gd name="connsiteY19" fmla="*/ 200856 h 217077"/>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09574 w 566982"/>
              <a:gd name="connsiteY6" fmla="*/ 31787 h 217077"/>
              <a:gd name="connsiteX7" fmla="*/ 423863 w 566982"/>
              <a:gd name="connsiteY7" fmla="*/ 831 h 217077"/>
              <a:gd name="connsiteX8" fmla="*/ 445296 w 566982"/>
              <a:gd name="connsiteY8" fmla="*/ 12737 h 217077"/>
              <a:gd name="connsiteX9" fmla="*/ 483394 w 566982"/>
              <a:gd name="connsiteY9" fmla="*/ 53218 h 217077"/>
              <a:gd name="connsiteX10" fmla="*/ 514350 w 566982"/>
              <a:gd name="connsiteY10" fmla="*/ 77031 h 217077"/>
              <a:gd name="connsiteX11" fmla="*/ 563720 w 566982"/>
              <a:gd name="connsiteY11" fmla="*/ 100395 h 217077"/>
              <a:gd name="connsiteX12" fmla="*/ 559595 w 566982"/>
              <a:gd name="connsiteY12" fmla="*/ 124657 h 217077"/>
              <a:gd name="connsiteX13" fmla="*/ 528000 w 566982"/>
              <a:gd name="connsiteY13" fmla="*/ 128970 h 217077"/>
              <a:gd name="connsiteX14" fmla="*/ 483393 w 566982"/>
              <a:gd name="connsiteY14" fmla="*/ 129418 h 217077"/>
              <a:gd name="connsiteX15" fmla="*/ 439896 w 566982"/>
              <a:gd name="connsiteY15" fmla="*/ 162308 h 217077"/>
              <a:gd name="connsiteX16" fmla="*/ 342901 w 566982"/>
              <a:gd name="connsiteY16" fmla="*/ 196095 h 217077"/>
              <a:gd name="connsiteX17" fmla="*/ 237488 w 566982"/>
              <a:gd name="connsiteY17" fmla="*/ 217077 h 217077"/>
              <a:gd name="connsiteX18" fmla="*/ 135731 w 566982"/>
              <a:gd name="connsiteY18" fmla="*/ 210382 h 217077"/>
              <a:gd name="connsiteX19" fmla="*/ 0 w 566982"/>
              <a:gd name="connsiteY19" fmla="*/ 200856 h 217077"/>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09574 w 566982"/>
              <a:gd name="connsiteY6" fmla="*/ 31787 h 217077"/>
              <a:gd name="connsiteX7" fmla="*/ 423863 w 566982"/>
              <a:gd name="connsiteY7" fmla="*/ 831 h 217077"/>
              <a:gd name="connsiteX8" fmla="*/ 445296 w 566982"/>
              <a:gd name="connsiteY8" fmla="*/ 12737 h 217077"/>
              <a:gd name="connsiteX9" fmla="*/ 483394 w 566982"/>
              <a:gd name="connsiteY9" fmla="*/ 53218 h 217077"/>
              <a:gd name="connsiteX10" fmla="*/ 514350 w 566982"/>
              <a:gd name="connsiteY10" fmla="*/ 77031 h 217077"/>
              <a:gd name="connsiteX11" fmla="*/ 563720 w 566982"/>
              <a:gd name="connsiteY11" fmla="*/ 100395 h 217077"/>
              <a:gd name="connsiteX12" fmla="*/ 559595 w 566982"/>
              <a:gd name="connsiteY12" fmla="*/ 124657 h 217077"/>
              <a:gd name="connsiteX13" fmla="*/ 528000 w 566982"/>
              <a:gd name="connsiteY13" fmla="*/ 128970 h 217077"/>
              <a:gd name="connsiteX14" fmla="*/ 483393 w 566982"/>
              <a:gd name="connsiteY14" fmla="*/ 129418 h 217077"/>
              <a:gd name="connsiteX15" fmla="*/ 439896 w 566982"/>
              <a:gd name="connsiteY15" fmla="*/ 162308 h 217077"/>
              <a:gd name="connsiteX16" fmla="*/ 342901 w 566982"/>
              <a:gd name="connsiteY16" fmla="*/ 196095 h 217077"/>
              <a:gd name="connsiteX17" fmla="*/ 237488 w 566982"/>
              <a:gd name="connsiteY17" fmla="*/ 217077 h 217077"/>
              <a:gd name="connsiteX18" fmla="*/ 135731 w 566982"/>
              <a:gd name="connsiteY18" fmla="*/ 210382 h 217077"/>
              <a:gd name="connsiteX19" fmla="*/ 0 w 566982"/>
              <a:gd name="connsiteY19" fmla="*/ 200856 h 217077"/>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20845 w 566982"/>
              <a:gd name="connsiteY6" fmla="*/ 67058 h 217077"/>
              <a:gd name="connsiteX7" fmla="*/ 409574 w 566982"/>
              <a:gd name="connsiteY7" fmla="*/ 31787 h 217077"/>
              <a:gd name="connsiteX8" fmla="*/ 423863 w 566982"/>
              <a:gd name="connsiteY8" fmla="*/ 831 h 217077"/>
              <a:gd name="connsiteX9" fmla="*/ 445296 w 566982"/>
              <a:gd name="connsiteY9" fmla="*/ 12737 h 217077"/>
              <a:gd name="connsiteX10" fmla="*/ 483394 w 566982"/>
              <a:gd name="connsiteY10" fmla="*/ 53218 h 217077"/>
              <a:gd name="connsiteX11" fmla="*/ 514350 w 566982"/>
              <a:gd name="connsiteY11" fmla="*/ 77031 h 217077"/>
              <a:gd name="connsiteX12" fmla="*/ 563720 w 566982"/>
              <a:gd name="connsiteY12" fmla="*/ 100395 h 217077"/>
              <a:gd name="connsiteX13" fmla="*/ 559595 w 566982"/>
              <a:gd name="connsiteY13" fmla="*/ 124657 h 217077"/>
              <a:gd name="connsiteX14" fmla="*/ 528000 w 566982"/>
              <a:gd name="connsiteY14" fmla="*/ 128970 h 217077"/>
              <a:gd name="connsiteX15" fmla="*/ 483393 w 566982"/>
              <a:gd name="connsiteY15" fmla="*/ 129418 h 217077"/>
              <a:gd name="connsiteX16" fmla="*/ 439896 w 566982"/>
              <a:gd name="connsiteY16" fmla="*/ 162308 h 217077"/>
              <a:gd name="connsiteX17" fmla="*/ 342901 w 566982"/>
              <a:gd name="connsiteY17" fmla="*/ 196095 h 217077"/>
              <a:gd name="connsiteX18" fmla="*/ 237488 w 566982"/>
              <a:gd name="connsiteY18" fmla="*/ 217077 h 217077"/>
              <a:gd name="connsiteX19" fmla="*/ 135731 w 566982"/>
              <a:gd name="connsiteY19" fmla="*/ 210382 h 217077"/>
              <a:gd name="connsiteX20" fmla="*/ 0 w 566982"/>
              <a:gd name="connsiteY20" fmla="*/ 200856 h 217077"/>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20845 w 566982"/>
              <a:gd name="connsiteY6" fmla="*/ 67058 h 217077"/>
              <a:gd name="connsiteX7" fmla="*/ 416717 w 566982"/>
              <a:gd name="connsiteY7" fmla="*/ 31787 h 217077"/>
              <a:gd name="connsiteX8" fmla="*/ 423863 w 566982"/>
              <a:gd name="connsiteY8" fmla="*/ 831 h 217077"/>
              <a:gd name="connsiteX9" fmla="*/ 445296 w 566982"/>
              <a:gd name="connsiteY9" fmla="*/ 12737 h 217077"/>
              <a:gd name="connsiteX10" fmla="*/ 483394 w 566982"/>
              <a:gd name="connsiteY10" fmla="*/ 53218 h 217077"/>
              <a:gd name="connsiteX11" fmla="*/ 514350 w 566982"/>
              <a:gd name="connsiteY11" fmla="*/ 77031 h 217077"/>
              <a:gd name="connsiteX12" fmla="*/ 563720 w 566982"/>
              <a:gd name="connsiteY12" fmla="*/ 100395 h 217077"/>
              <a:gd name="connsiteX13" fmla="*/ 559595 w 566982"/>
              <a:gd name="connsiteY13" fmla="*/ 124657 h 217077"/>
              <a:gd name="connsiteX14" fmla="*/ 528000 w 566982"/>
              <a:gd name="connsiteY14" fmla="*/ 128970 h 217077"/>
              <a:gd name="connsiteX15" fmla="*/ 483393 w 566982"/>
              <a:gd name="connsiteY15" fmla="*/ 129418 h 217077"/>
              <a:gd name="connsiteX16" fmla="*/ 439896 w 566982"/>
              <a:gd name="connsiteY16" fmla="*/ 162308 h 217077"/>
              <a:gd name="connsiteX17" fmla="*/ 342901 w 566982"/>
              <a:gd name="connsiteY17" fmla="*/ 196095 h 217077"/>
              <a:gd name="connsiteX18" fmla="*/ 237488 w 566982"/>
              <a:gd name="connsiteY18" fmla="*/ 217077 h 217077"/>
              <a:gd name="connsiteX19" fmla="*/ 135731 w 566982"/>
              <a:gd name="connsiteY19" fmla="*/ 210382 h 217077"/>
              <a:gd name="connsiteX20" fmla="*/ 0 w 566982"/>
              <a:gd name="connsiteY20" fmla="*/ 200856 h 217077"/>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16717 w 566982"/>
              <a:gd name="connsiteY6" fmla="*/ 31787 h 217077"/>
              <a:gd name="connsiteX7" fmla="*/ 423863 w 566982"/>
              <a:gd name="connsiteY7" fmla="*/ 831 h 217077"/>
              <a:gd name="connsiteX8" fmla="*/ 445296 w 566982"/>
              <a:gd name="connsiteY8" fmla="*/ 12737 h 217077"/>
              <a:gd name="connsiteX9" fmla="*/ 483394 w 566982"/>
              <a:gd name="connsiteY9" fmla="*/ 53218 h 217077"/>
              <a:gd name="connsiteX10" fmla="*/ 514350 w 566982"/>
              <a:gd name="connsiteY10" fmla="*/ 77031 h 217077"/>
              <a:gd name="connsiteX11" fmla="*/ 563720 w 566982"/>
              <a:gd name="connsiteY11" fmla="*/ 100395 h 217077"/>
              <a:gd name="connsiteX12" fmla="*/ 559595 w 566982"/>
              <a:gd name="connsiteY12" fmla="*/ 124657 h 217077"/>
              <a:gd name="connsiteX13" fmla="*/ 528000 w 566982"/>
              <a:gd name="connsiteY13" fmla="*/ 128970 h 217077"/>
              <a:gd name="connsiteX14" fmla="*/ 483393 w 566982"/>
              <a:gd name="connsiteY14" fmla="*/ 129418 h 217077"/>
              <a:gd name="connsiteX15" fmla="*/ 439896 w 566982"/>
              <a:gd name="connsiteY15" fmla="*/ 162308 h 217077"/>
              <a:gd name="connsiteX16" fmla="*/ 342901 w 566982"/>
              <a:gd name="connsiteY16" fmla="*/ 196095 h 217077"/>
              <a:gd name="connsiteX17" fmla="*/ 237488 w 566982"/>
              <a:gd name="connsiteY17" fmla="*/ 217077 h 217077"/>
              <a:gd name="connsiteX18" fmla="*/ 135731 w 566982"/>
              <a:gd name="connsiteY18" fmla="*/ 210382 h 217077"/>
              <a:gd name="connsiteX19" fmla="*/ 0 w 566982"/>
              <a:gd name="connsiteY19" fmla="*/ 200856 h 217077"/>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16717 w 566982"/>
              <a:gd name="connsiteY6" fmla="*/ 31787 h 217077"/>
              <a:gd name="connsiteX7" fmla="*/ 423863 w 566982"/>
              <a:gd name="connsiteY7" fmla="*/ 831 h 217077"/>
              <a:gd name="connsiteX8" fmla="*/ 445296 w 566982"/>
              <a:gd name="connsiteY8" fmla="*/ 12737 h 217077"/>
              <a:gd name="connsiteX9" fmla="*/ 483394 w 566982"/>
              <a:gd name="connsiteY9" fmla="*/ 53218 h 217077"/>
              <a:gd name="connsiteX10" fmla="*/ 514350 w 566982"/>
              <a:gd name="connsiteY10" fmla="*/ 77031 h 217077"/>
              <a:gd name="connsiteX11" fmla="*/ 563720 w 566982"/>
              <a:gd name="connsiteY11" fmla="*/ 100395 h 217077"/>
              <a:gd name="connsiteX12" fmla="*/ 559595 w 566982"/>
              <a:gd name="connsiteY12" fmla="*/ 124657 h 217077"/>
              <a:gd name="connsiteX13" fmla="*/ 528000 w 566982"/>
              <a:gd name="connsiteY13" fmla="*/ 128970 h 217077"/>
              <a:gd name="connsiteX14" fmla="*/ 483393 w 566982"/>
              <a:gd name="connsiteY14" fmla="*/ 129418 h 217077"/>
              <a:gd name="connsiteX15" fmla="*/ 439896 w 566982"/>
              <a:gd name="connsiteY15" fmla="*/ 162308 h 217077"/>
              <a:gd name="connsiteX16" fmla="*/ 342901 w 566982"/>
              <a:gd name="connsiteY16" fmla="*/ 196095 h 217077"/>
              <a:gd name="connsiteX17" fmla="*/ 237488 w 566982"/>
              <a:gd name="connsiteY17" fmla="*/ 217077 h 217077"/>
              <a:gd name="connsiteX18" fmla="*/ 135731 w 566982"/>
              <a:gd name="connsiteY18" fmla="*/ 210382 h 217077"/>
              <a:gd name="connsiteX19" fmla="*/ 0 w 566982"/>
              <a:gd name="connsiteY19" fmla="*/ 200856 h 217077"/>
              <a:gd name="connsiteX0" fmla="*/ 9526 w 566982"/>
              <a:gd name="connsiteY0" fmla="*/ 74649 h 217077"/>
              <a:gd name="connsiteX1" fmla="*/ 119062 w 566982"/>
              <a:gd name="connsiteY1" fmla="*/ 98464 h 217077"/>
              <a:gd name="connsiteX2" fmla="*/ 204152 w 566982"/>
              <a:gd name="connsiteY2" fmla="*/ 117065 h 217077"/>
              <a:gd name="connsiteX3" fmla="*/ 271464 w 566982"/>
              <a:gd name="connsiteY3" fmla="*/ 115130 h 217077"/>
              <a:gd name="connsiteX4" fmla="*/ 371475 w 566982"/>
              <a:gd name="connsiteY4" fmla="*/ 98462 h 217077"/>
              <a:gd name="connsiteX5" fmla="*/ 404815 w 566982"/>
              <a:gd name="connsiteY5" fmla="*/ 79412 h 217077"/>
              <a:gd name="connsiteX6" fmla="*/ 416717 w 566982"/>
              <a:gd name="connsiteY6" fmla="*/ 31787 h 217077"/>
              <a:gd name="connsiteX7" fmla="*/ 423863 w 566982"/>
              <a:gd name="connsiteY7" fmla="*/ 831 h 217077"/>
              <a:gd name="connsiteX8" fmla="*/ 445296 w 566982"/>
              <a:gd name="connsiteY8" fmla="*/ 12737 h 217077"/>
              <a:gd name="connsiteX9" fmla="*/ 483394 w 566982"/>
              <a:gd name="connsiteY9" fmla="*/ 53218 h 217077"/>
              <a:gd name="connsiteX10" fmla="*/ 514350 w 566982"/>
              <a:gd name="connsiteY10" fmla="*/ 77031 h 217077"/>
              <a:gd name="connsiteX11" fmla="*/ 563720 w 566982"/>
              <a:gd name="connsiteY11" fmla="*/ 100395 h 217077"/>
              <a:gd name="connsiteX12" fmla="*/ 559595 w 566982"/>
              <a:gd name="connsiteY12" fmla="*/ 124657 h 217077"/>
              <a:gd name="connsiteX13" fmla="*/ 528000 w 566982"/>
              <a:gd name="connsiteY13" fmla="*/ 128970 h 217077"/>
              <a:gd name="connsiteX14" fmla="*/ 483393 w 566982"/>
              <a:gd name="connsiteY14" fmla="*/ 129418 h 217077"/>
              <a:gd name="connsiteX15" fmla="*/ 439896 w 566982"/>
              <a:gd name="connsiteY15" fmla="*/ 162308 h 217077"/>
              <a:gd name="connsiteX16" fmla="*/ 342901 w 566982"/>
              <a:gd name="connsiteY16" fmla="*/ 196095 h 217077"/>
              <a:gd name="connsiteX17" fmla="*/ 237488 w 566982"/>
              <a:gd name="connsiteY17" fmla="*/ 217077 h 217077"/>
              <a:gd name="connsiteX18" fmla="*/ 135731 w 566982"/>
              <a:gd name="connsiteY18" fmla="*/ 210382 h 217077"/>
              <a:gd name="connsiteX19" fmla="*/ 0 w 566982"/>
              <a:gd name="connsiteY19" fmla="*/ 200856 h 217077"/>
              <a:gd name="connsiteX0" fmla="*/ 9526 w 566982"/>
              <a:gd name="connsiteY0" fmla="*/ 75021 h 217449"/>
              <a:gd name="connsiteX1" fmla="*/ 119062 w 566982"/>
              <a:gd name="connsiteY1" fmla="*/ 98836 h 217449"/>
              <a:gd name="connsiteX2" fmla="*/ 204152 w 566982"/>
              <a:gd name="connsiteY2" fmla="*/ 117437 h 217449"/>
              <a:gd name="connsiteX3" fmla="*/ 271464 w 566982"/>
              <a:gd name="connsiteY3" fmla="*/ 115502 h 217449"/>
              <a:gd name="connsiteX4" fmla="*/ 371475 w 566982"/>
              <a:gd name="connsiteY4" fmla="*/ 98834 h 217449"/>
              <a:gd name="connsiteX5" fmla="*/ 404815 w 566982"/>
              <a:gd name="connsiteY5" fmla="*/ 79784 h 217449"/>
              <a:gd name="connsiteX6" fmla="*/ 416717 w 566982"/>
              <a:gd name="connsiteY6" fmla="*/ 32159 h 217449"/>
              <a:gd name="connsiteX7" fmla="*/ 423863 w 566982"/>
              <a:gd name="connsiteY7" fmla="*/ 1203 h 217449"/>
              <a:gd name="connsiteX8" fmla="*/ 445296 w 566982"/>
              <a:gd name="connsiteY8" fmla="*/ 13109 h 217449"/>
              <a:gd name="connsiteX9" fmla="*/ 483394 w 566982"/>
              <a:gd name="connsiteY9" fmla="*/ 53590 h 217449"/>
              <a:gd name="connsiteX10" fmla="*/ 514350 w 566982"/>
              <a:gd name="connsiteY10" fmla="*/ 77403 h 217449"/>
              <a:gd name="connsiteX11" fmla="*/ 563720 w 566982"/>
              <a:gd name="connsiteY11" fmla="*/ 100767 h 217449"/>
              <a:gd name="connsiteX12" fmla="*/ 559595 w 566982"/>
              <a:gd name="connsiteY12" fmla="*/ 125029 h 217449"/>
              <a:gd name="connsiteX13" fmla="*/ 528000 w 566982"/>
              <a:gd name="connsiteY13" fmla="*/ 129342 h 217449"/>
              <a:gd name="connsiteX14" fmla="*/ 483393 w 566982"/>
              <a:gd name="connsiteY14" fmla="*/ 129790 h 217449"/>
              <a:gd name="connsiteX15" fmla="*/ 439896 w 566982"/>
              <a:gd name="connsiteY15" fmla="*/ 162680 h 217449"/>
              <a:gd name="connsiteX16" fmla="*/ 342901 w 566982"/>
              <a:gd name="connsiteY16" fmla="*/ 196467 h 217449"/>
              <a:gd name="connsiteX17" fmla="*/ 237488 w 566982"/>
              <a:gd name="connsiteY17" fmla="*/ 217449 h 217449"/>
              <a:gd name="connsiteX18" fmla="*/ 135731 w 566982"/>
              <a:gd name="connsiteY18" fmla="*/ 210754 h 217449"/>
              <a:gd name="connsiteX19" fmla="*/ 0 w 566982"/>
              <a:gd name="connsiteY19" fmla="*/ 201228 h 217449"/>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04815 w 566982"/>
              <a:gd name="connsiteY5" fmla="*/ 81987 h 219652"/>
              <a:gd name="connsiteX6" fmla="*/ 416717 w 566982"/>
              <a:gd name="connsiteY6" fmla="*/ 34362 h 219652"/>
              <a:gd name="connsiteX7" fmla="*/ 438151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0855 h 213283"/>
              <a:gd name="connsiteX1" fmla="*/ 119062 w 566982"/>
              <a:gd name="connsiteY1" fmla="*/ 94670 h 213283"/>
              <a:gd name="connsiteX2" fmla="*/ 204152 w 566982"/>
              <a:gd name="connsiteY2" fmla="*/ 113271 h 213283"/>
              <a:gd name="connsiteX3" fmla="*/ 271464 w 566982"/>
              <a:gd name="connsiteY3" fmla="*/ 111336 h 213283"/>
              <a:gd name="connsiteX4" fmla="*/ 371475 w 566982"/>
              <a:gd name="connsiteY4" fmla="*/ 94668 h 213283"/>
              <a:gd name="connsiteX5" fmla="*/ 404815 w 566982"/>
              <a:gd name="connsiteY5" fmla="*/ 75618 h 213283"/>
              <a:gd name="connsiteX6" fmla="*/ 416717 w 566982"/>
              <a:gd name="connsiteY6" fmla="*/ 27993 h 213283"/>
              <a:gd name="connsiteX7" fmla="*/ 414339 w 566982"/>
              <a:gd name="connsiteY7" fmla="*/ 1800 h 213283"/>
              <a:gd name="connsiteX8" fmla="*/ 445296 w 566982"/>
              <a:gd name="connsiteY8" fmla="*/ 8943 h 213283"/>
              <a:gd name="connsiteX9" fmla="*/ 483394 w 566982"/>
              <a:gd name="connsiteY9" fmla="*/ 49424 h 213283"/>
              <a:gd name="connsiteX10" fmla="*/ 514350 w 566982"/>
              <a:gd name="connsiteY10" fmla="*/ 73237 h 213283"/>
              <a:gd name="connsiteX11" fmla="*/ 563720 w 566982"/>
              <a:gd name="connsiteY11" fmla="*/ 96601 h 213283"/>
              <a:gd name="connsiteX12" fmla="*/ 559595 w 566982"/>
              <a:gd name="connsiteY12" fmla="*/ 120863 h 213283"/>
              <a:gd name="connsiteX13" fmla="*/ 528000 w 566982"/>
              <a:gd name="connsiteY13" fmla="*/ 125176 h 213283"/>
              <a:gd name="connsiteX14" fmla="*/ 483393 w 566982"/>
              <a:gd name="connsiteY14" fmla="*/ 125624 h 213283"/>
              <a:gd name="connsiteX15" fmla="*/ 439896 w 566982"/>
              <a:gd name="connsiteY15" fmla="*/ 158514 h 213283"/>
              <a:gd name="connsiteX16" fmla="*/ 342901 w 566982"/>
              <a:gd name="connsiteY16" fmla="*/ 192301 h 213283"/>
              <a:gd name="connsiteX17" fmla="*/ 237488 w 566982"/>
              <a:gd name="connsiteY17" fmla="*/ 213283 h 213283"/>
              <a:gd name="connsiteX18" fmla="*/ 135731 w 566982"/>
              <a:gd name="connsiteY18" fmla="*/ 206588 h 213283"/>
              <a:gd name="connsiteX19" fmla="*/ 0 w 566982"/>
              <a:gd name="connsiteY19" fmla="*/ 197062 h 213283"/>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04815 w 566982"/>
              <a:gd name="connsiteY5" fmla="*/ 81987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04815 w 566982"/>
              <a:gd name="connsiteY5" fmla="*/ 81987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04815 w 566982"/>
              <a:gd name="connsiteY5" fmla="*/ 81987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04815 w 566982"/>
              <a:gd name="connsiteY5" fmla="*/ 81987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9896 w 566982"/>
              <a:gd name="connsiteY15" fmla="*/ 164883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66982"/>
              <a:gd name="connsiteY0" fmla="*/ 77224 h 219652"/>
              <a:gd name="connsiteX1" fmla="*/ 119062 w 566982"/>
              <a:gd name="connsiteY1" fmla="*/ 101039 h 219652"/>
              <a:gd name="connsiteX2" fmla="*/ 204152 w 566982"/>
              <a:gd name="connsiteY2" fmla="*/ 119640 h 219652"/>
              <a:gd name="connsiteX3" fmla="*/ 271464 w 566982"/>
              <a:gd name="connsiteY3" fmla="*/ 117705 h 219652"/>
              <a:gd name="connsiteX4" fmla="*/ 371475 w 566982"/>
              <a:gd name="connsiteY4" fmla="*/ 101037 h 219652"/>
              <a:gd name="connsiteX5" fmla="*/ 411958 w 566982"/>
              <a:gd name="connsiteY5" fmla="*/ 74843 h 219652"/>
              <a:gd name="connsiteX6" fmla="*/ 416717 w 566982"/>
              <a:gd name="connsiteY6" fmla="*/ 34362 h 219652"/>
              <a:gd name="connsiteX7" fmla="*/ 426245 w 566982"/>
              <a:gd name="connsiteY7" fmla="*/ 1025 h 219652"/>
              <a:gd name="connsiteX8" fmla="*/ 445296 w 566982"/>
              <a:gd name="connsiteY8" fmla="*/ 15312 h 219652"/>
              <a:gd name="connsiteX9" fmla="*/ 483394 w 566982"/>
              <a:gd name="connsiteY9" fmla="*/ 55793 h 219652"/>
              <a:gd name="connsiteX10" fmla="*/ 514350 w 566982"/>
              <a:gd name="connsiteY10" fmla="*/ 79606 h 219652"/>
              <a:gd name="connsiteX11" fmla="*/ 563720 w 566982"/>
              <a:gd name="connsiteY11" fmla="*/ 102970 h 219652"/>
              <a:gd name="connsiteX12" fmla="*/ 559595 w 566982"/>
              <a:gd name="connsiteY12" fmla="*/ 127232 h 219652"/>
              <a:gd name="connsiteX13" fmla="*/ 528000 w 566982"/>
              <a:gd name="connsiteY13" fmla="*/ 131545 h 219652"/>
              <a:gd name="connsiteX14" fmla="*/ 483393 w 566982"/>
              <a:gd name="connsiteY14" fmla="*/ 131993 h 219652"/>
              <a:gd name="connsiteX15" fmla="*/ 435134 w 566982"/>
              <a:gd name="connsiteY15" fmla="*/ 162502 h 219652"/>
              <a:gd name="connsiteX16" fmla="*/ 342901 w 566982"/>
              <a:gd name="connsiteY16" fmla="*/ 198670 h 219652"/>
              <a:gd name="connsiteX17" fmla="*/ 237488 w 566982"/>
              <a:gd name="connsiteY17" fmla="*/ 219652 h 219652"/>
              <a:gd name="connsiteX18" fmla="*/ 135731 w 566982"/>
              <a:gd name="connsiteY18" fmla="*/ 212957 h 219652"/>
              <a:gd name="connsiteX19" fmla="*/ 0 w 566982"/>
              <a:gd name="connsiteY19" fmla="*/ 203431 h 219652"/>
              <a:gd name="connsiteX0" fmla="*/ 9526 w 583419"/>
              <a:gd name="connsiteY0" fmla="*/ 77224 h 219652"/>
              <a:gd name="connsiteX1" fmla="*/ 119062 w 583419"/>
              <a:gd name="connsiteY1" fmla="*/ 101039 h 219652"/>
              <a:gd name="connsiteX2" fmla="*/ 204152 w 583419"/>
              <a:gd name="connsiteY2" fmla="*/ 119640 h 219652"/>
              <a:gd name="connsiteX3" fmla="*/ 271464 w 583419"/>
              <a:gd name="connsiteY3" fmla="*/ 117705 h 219652"/>
              <a:gd name="connsiteX4" fmla="*/ 371475 w 583419"/>
              <a:gd name="connsiteY4" fmla="*/ 101037 h 219652"/>
              <a:gd name="connsiteX5" fmla="*/ 411958 w 583419"/>
              <a:gd name="connsiteY5" fmla="*/ 74843 h 219652"/>
              <a:gd name="connsiteX6" fmla="*/ 416717 w 583419"/>
              <a:gd name="connsiteY6" fmla="*/ 34362 h 219652"/>
              <a:gd name="connsiteX7" fmla="*/ 426245 w 583419"/>
              <a:gd name="connsiteY7" fmla="*/ 1025 h 219652"/>
              <a:gd name="connsiteX8" fmla="*/ 445296 w 583419"/>
              <a:gd name="connsiteY8" fmla="*/ 15312 h 219652"/>
              <a:gd name="connsiteX9" fmla="*/ 483394 w 583419"/>
              <a:gd name="connsiteY9" fmla="*/ 55793 h 219652"/>
              <a:gd name="connsiteX10" fmla="*/ 514350 w 583419"/>
              <a:gd name="connsiteY10" fmla="*/ 79606 h 219652"/>
              <a:gd name="connsiteX11" fmla="*/ 563720 w 583419"/>
              <a:gd name="connsiteY11" fmla="*/ 102970 h 219652"/>
              <a:gd name="connsiteX12" fmla="*/ 583407 w 583419"/>
              <a:gd name="connsiteY12" fmla="*/ 167713 h 219652"/>
              <a:gd name="connsiteX13" fmla="*/ 528000 w 583419"/>
              <a:gd name="connsiteY13" fmla="*/ 131545 h 219652"/>
              <a:gd name="connsiteX14" fmla="*/ 483393 w 583419"/>
              <a:gd name="connsiteY14" fmla="*/ 131993 h 219652"/>
              <a:gd name="connsiteX15" fmla="*/ 435134 w 583419"/>
              <a:gd name="connsiteY15" fmla="*/ 162502 h 219652"/>
              <a:gd name="connsiteX16" fmla="*/ 342901 w 583419"/>
              <a:gd name="connsiteY16" fmla="*/ 198670 h 219652"/>
              <a:gd name="connsiteX17" fmla="*/ 237488 w 583419"/>
              <a:gd name="connsiteY17" fmla="*/ 219652 h 219652"/>
              <a:gd name="connsiteX18" fmla="*/ 135731 w 583419"/>
              <a:gd name="connsiteY18" fmla="*/ 212957 h 219652"/>
              <a:gd name="connsiteX19" fmla="*/ 0 w 583419"/>
              <a:gd name="connsiteY19" fmla="*/ 203431 h 219652"/>
              <a:gd name="connsiteX0" fmla="*/ 9526 w 567400"/>
              <a:gd name="connsiteY0" fmla="*/ 77224 h 219652"/>
              <a:gd name="connsiteX1" fmla="*/ 119062 w 567400"/>
              <a:gd name="connsiteY1" fmla="*/ 101039 h 219652"/>
              <a:gd name="connsiteX2" fmla="*/ 204152 w 567400"/>
              <a:gd name="connsiteY2" fmla="*/ 119640 h 219652"/>
              <a:gd name="connsiteX3" fmla="*/ 271464 w 567400"/>
              <a:gd name="connsiteY3" fmla="*/ 117705 h 219652"/>
              <a:gd name="connsiteX4" fmla="*/ 371475 w 567400"/>
              <a:gd name="connsiteY4" fmla="*/ 101037 h 219652"/>
              <a:gd name="connsiteX5" fmla="*/ 411958 w 567400"/>
              <a:gd name="connsiteY5" fmla="*/ 74843 h 219652"/>
              <a:gd name="connsiteX6" fmla="*/ 416717 w 567400"/>
              <a:gd name="connsiteY6" fmla="*/ 34362 h 219652"/>
              <a:gd name="connsiteX7" fmla="*/ 426245 w 567400"/>
              <a:gd name="connsiteY7" fmla="*/ 1025 h 219652"/>
              <a:gd name="connsiteX8" fmla="*/ 445296 w 567400"/>
              <a:gd name="connsiteY8" fmla="*/ 15312 h 219652"/>
              <a:gd name="connsiteX9" fmla="*/ 483394 w 567400"/>
              <a:gd name="connsiteY9" fmla="*/ 55793 h 219652"/>
              <a:gd name="connsiteX10" fmla="*/ 514350 w 567400"/>
              <a:gd name="connsiteY10" fmla="*/ 79606 h 219652"/>
              <a:gd name="connsiteX11" fmla="*/ 563720 w 567400"/>
              <a:gd name="connsiteY11" fmla="*/ 102970 h 219652"/>
              <a:gd name="connsiteX12" fmla="*/ 561975 w 567400"/>
              <a:gd name="connsiteY12" fmla="*/ 124851 h 219652"/>
              <a:gd name="connsiteX13" fmla="*/ 528000 w 567400"/>
              <a:gd name="connsiteY13" fmla="*/ 131545 h 219652"/>
              <a:gd name="connsiteX14" fmla="*/ 483393 w 567400"/>
              <a:gd name="connsiteY14" fmla="*/ 131993 h 219652"/>
              <a:gd name="connsiteX15" fmla="*/ 435134 w 567400"/>
              <a:gd name="connsiteY15" fmla="*/ 162502 h 219652"/>
              <a:gd name="connsiteX16" fmla="*/ 342901 w 567400"/>
              <a:gd name="connsiteY16" fmla="*/ 198670 h 219652"/>
              <a:gd name="connsiteX17" fmla="*/ 237488 w 567400"/>
              <a:gd name="connsiteY17" fmla="*/ 219652 h 219652"/>
              <a:gd name="connsiteX18" fmla="*/ 135731 w 567400"/>
              <a:gd name="connsiteY18" fmla="*/ 212957 h 219652"/>
              <a:gd name="connsiteX19" fmla="*/ 0 w 567400"/>
              <a:gd name="connsiteY19" fmla="*/ 203431 h 219652"/>
              <a:gd name="connsiteX0" fmla="*/ 9526 w 566376"/>
              <a:gd name="connsiteY0" fmla="*/ 77224 h 219652"/>
              <a:gd name="connsiteX1" fmla="*/ 119062 w 566376"/>
              <a:gd name="connsiteY1" fmla="*/ 101039 h 219652"/>
              <a:gd name="connsiteX2" fmla="*/ 204152 w 566376"/>
              <a:gd name="connsiteY2" fmla="*/ 119640 h 219652"/>
              <a:gd name="connsiteX3" fmla="*/ 271464 w 566376"/>
              <a:gd name="connsiteY3" fmla="*/ 117705 h 219652"/>
              <a:gd name="connsiteX4" fmla="*/ 371475 w 566376"/>
              <a:gd name="connsiteY4" fmla="*/ 101037 h 219652"/>
              <a:gd name="connsiteX5" fmla="*/ 411958 w 566376"/>
              <a:gd name="connsiteY5" fmla="*/ 74843 h 219652"/>
              <a:gd name="connsiteX6" fmla="*/ 416717 w 566376"/>
              <a:gd name="connsiteY6" fmla="*/ 34362 h 219652"/>
              <a:gd name="connsiteX7" fmla="*/ 426245 w 566376"/>
              <a:gd name="connsiteY7" fmla="*/ 1025 h 219652"/>
              <a:gd name="connsiteX8" fmla="*/ 445296 w 566376"/>
              <a:gd name="connsiteY8" fmla="*/ 15312 h 219652"/>
              <a:gd name="connsiteX9" fmla="*/ 483394 w 566376"/>
              <a:gd name="connsiteY9" fmla="*/ 55793 h 219652"/>
              <a:gd name="connsiteX10" fmla="*/ 514350 w 566376"/>
              <a:gd name="connsiteY10" fmla="*/ 79606 h 219652"/>
              <a:gd name="connsiteX11" fmla="*/ 563720 w 566376"/>
              <a:gd name="connsiteY11" fmla="*/ 102970 h 219652"/>
              <a:gd name="connsiteX12" fmla="*/ 554831 w 566376"/>
              <a:gd name="connsiteY12" fmla="*/ 134376 h 219652"/>
              <a:gd name="connsiteX13" fmla="*/ 528000 w 566376"/>
              <a:gd name="connsiteY13" fmla="*/ 131545 h 219652"/>
              <a:gd name="connsiteX14" fmla="*/ 483393 w 566376"/>
              <a:gd name="connsiteY14" fmla="*/ 131993 h 219652"/>
              <a:gd name="connsiteX15" fmla="*/ 435134 w 566376"/>
              <a:gd name="connsiteY15" fmla="*/ 162502 h 219652"/>
              <a:gd name="connsiteX16" fmla="*/ 342901 w 566376"/>
              <a:gd name="connsiteY16" fmla="*/ 198670 h 219652"/>
              <a:gd name="connsiteX17" fmla="*/ 237488 w 566376"/>
              <a:gd name="connsiteY17" fmla="*/ 219652 h 219652"/>
              <a:gd name="connsiteX18" fmla="*/ 135731 w 566376"/>
              <a:gd name="connsiteY18" fmla="*/ 212957 h 219652"/>
              <a:gd name="connsiteX19" fmla="*/ 0 w 566376"/>
              <a:gd name="connsiteY19" fmla="*/ 203431 h 219652"/>
              <a:gd name="connsiteX0" fmla="*/ 9526 w 568668"/>
              <a:gd name="connsiteY0" fmla="*/ 77224 h 219652"/>
              <a:gd name="connsiteX1" fmla="*/ 119062 w 568668"/>
              <a:gd name="connsiteY1" fmla="*/ 101039 h 219652"/>
              <a:gd name="connsiteX2" fmla="*/ 204152 w 568668"/>
              <a:gd name="connsiteY2" fmla="*/ 119640 h 219652"/>
              <a:gd name="connsiteX3" fmla="*/ 271464 w 568668"/>
              <a:gd name="connsiteY3" fmla="*/ 117705 h 219652"/>
              <a:gd name="connsiteX4" fmla="*/ 371475 w 568668"/>
              <a:gd name="connsiteY4" fmla="*/ 101037 h 219652"/>
              <a:gd name="connsiteX5" fmla="*/ 411958 w 568668"/>
              <a:gd name="connsiteY5" fmla="*/ 74843 h 219652"/>
              <a:gd name="connsiteX6" fmla="*/ 416717 w 568668"/>
              <a:gd name="connsiteY6" fmla="*/ 34362 h 219652"/>
              <a:gd name="connsiteX7" fmla="*/ 426245 w 568668"/>
              <a:gd name="connsiteY7" fmla="*/ 1025 h 219652"/>
              <a:gd name="connsiteX8" fmla="*/ 445296 w 568668"/>
              <a:gd name="connsiteY8" fmla="*/ 15312 h 219652"/>
              <a:gd name="connsiteX9" fmla="*/ 483394 w 568668"/>
              <a:gd name="connsiteY9" fmla="*/ 55793 h 219652"/>
              <a:gd name="connsiteX10" fmla="*/ 514350 w 568668"/>
              <a:gd name="connsiteY10" fmla="*/ 79606 h 219652"/>
              <a:gd name="connsiteX11" fmla="*/ 563720 w 568668"/>
              <a:gd name="connsiteY11" fmla="*/ 102970 h 219652"/>
              <a:gd name="connsiteX12" fmla="*/ 566738 w 568668"/>
              <a:gd name="connsiteY12" fmla="*/ 124851 h 219652"/>
              <a:gd name="connsiteX13" fmla="*/ 528000 w 568668"/>
              <a:gd name="connsiteY13" fmla="*/ 131545 h 219652"/>
              <a:gd name="connsiteX14" fmla="*/ 483393 w 568668"/>
              <a:gd name="connsiteY14" fmla="*/ 131993 h 219652"/>
              <a:gd name="connsiteX15" fmla="*/ 435134 w 568668"/>
              <a:gd name="connsiteY15" fmla="*/ 162502 h 219652"/>
              <a:gd name="connsiteX16" fmla="*/ 342901 w 568668"/>
              <a:gd name="connsiteY16" fmla="*/ 198670 h 219652"/>
              <a:gd name="connsiteX17" fmla="*/ 237488 w 568668"/>
              <a:gd name="connsiteY17" fmla="*/ 219652 h 219652"/>
              <a:gd name="connsiteX18" fmla="*/ 135731 w 568668"/>
              <a:gd name="connsiteY18" fmla="*/ 212957 h 219652"/>
              <a:gd name="connsiteX19" fmla="*/ 0 w 568668"/>
              <a:gd name="connsiteY19" fmla="*/ 203431 h 219652"/>
              <a:gd name="connsiteX0" fmla="*/ 9526 w 568668"/>
              <a:gd name="connsiteY0" fmla="*/ 77224 h 219652"/>
              <a:gd name="connsiteX1" fmla="*/ 119062 w 568668"/>
              <a:gd name="connsiteY1" fmla="*/ 101039 h 219652"/>
              <a:gd name="connsiteX2" fmla="*/ 204152 w 568668"/>
              <a:gd name="connsiteY2" fmla="*/ 119640 h 219652"/>
              <a:gd name="connsiteX3" fmla="*/ 271464 w 568668"/>
              <a:gd name="connsiteY3" fmla="*/ 117705 h 219652"/>
              <a:gd name="connsiteX4" fmla="*/ 371475 w 568668"/>
              <a:gd name="connsiteY4" fmla="*/ 101037 h 219652"/>
              <a:gd name="connsiteX5" fmla="*/ 411958 w 568668"/>
              <a:gd name="connsiteY5" fmla="*/ 74843 h 219652"/>
              <a:gd name="connsiteX6" fmla="*/ 416717 w 568668"/>
              <a:gd name="connsiteY6" fmla="*/ 34362 h 219652"/>
              <a:gd name="connsiteX7" fmla="*/ 426245 w 568668"/>
              <a:gd name="connsiteY7" fmla="*/ 1025 h 219652"/>
              <a:gd name="connsiteX8" fmla="*/ 445296 w 568668"/>
              <a:gd name="connsiteY8" fmla="*/ 15312 h 219652"/>
              <a:gd name="connsiteX9" fmla="*/ 483394 w 568668"/>
              <a:gd name="connsiteY9" fmla="*/ 55793 h 219652"/>
              <a:gd name="connsiteX10" fmla="*/ 514350 w 568668"/>
              <a:gd name="connsiteY10" fmla="*/ 79606 h 219652"/>
              <a:gd name="connsiteX11" fmla="*/ 563720 w 568668"/>
              <a:gd name="connsiteY11" fmla="*/ 102970 h 219652"/>
              <a:gd name="connsiteX12" fmla="*/ 566738 w 568668"/>
              <a:gd name="connsiteY12" fmla="*/ 124851 h 219652"/>
              <a:gd name="connsiteX13" fmla="*/ 528000 w 568668"/>
              <a:gd name="connsiteY13" fmla="*/ 131545 h 219652"/>
              <a:gd name="connsiteX14" fmla="*/ 483393 w 568668"/>
              <a:gd name="connsiteY14" fmla="*/ 131993 h 219652"/>
              <a:gd name="connsiteX15" fmla="*/ 435134 w 568668"/>
              <a:gd name="connsiteY15" fmla="*/ 162502 h 219652"/>
              <a:gd name="connsiteX16" fmla="*/ 342901 w 568668"/>
              <a:gd name="connsiteY16" fmla="*/ 198670 h 219652"/>
              <a:gd name="connsiteX17" fmla="*/ 237488 w 568668"/>
              <a:gd name="connsiteY17" fmla="*/ 219652 h 219652"/>
              <a:gd name="connsiteX18" fmla="*/ 135731 w 568668"/>
              <a:gd name="connsiteY18" fmla="*/ 212957 h 219652"/>
              <a:gd name="connsiteX19" fmla="*/ 0 w 568668"/>
              <a:gd name="connsiteY19" fmla="*/ 203431 h 219652"/>
              <a:gd name="connsiteX0" fmla="*/ 9526 w 568668"/>
              <a:gd name="connsiteY0" fmla="*/ 77224 h 219652"/>
              <a:gd name="connsiteX1" fmla="*/ 119062 w 568668"/>
              <a:gd name="connsiteY1" fmla="*/ 101039 h 219652"/>
              <a:gd name="connsiteX2" fmla="*/ 204152 w 568668"/>
              <a:gd name="connsiteY2" fmla="*/ 119640 h 219652"/>
              <a:gd name="connsiteX3" fmla="*/ 271464 w 568668"/>
              <a:gd name="connsiteY3" fmla="*/ 117705 h 219652"/>
              <a:gd name="connsiteX4" fmla="*/ 371475 w 568668"/>
              <a:gd name="connsiteY4" fmla="*/ 101037 h 219652"/>
              <a:gd name="connsiteX5" fmla="*/ 411958 w 568668"/>
              <a:gd name="connsiteY5" fmla="*/ 74843 h 219652"/>
              <a:gd name="connsiteX6" fmla="*/ 416717 w 568668"/>
              <a:gd name="connsiteY6" fmla="*/ 34362 h 219652"/>
              <a:gd name="connsiteX7" fmla="*/ 426245 w 568668"/>
              <a:gd name="connsiteY7" fmla="*/ 1025 h 219652"/>
              <a:gd name="connsiteX8" fmla="*/ 445296 w 568668"/>
              <a:gd name="connsiteY8" fmla="*/ 15312 h 219652"/>
              <a:gd name="connsiteX9" fmla="*/ 483394 w 568668"/>
              <a:gd name="connsiteY9" fmla="*/ 55793 h 219652"/>
              <a:gd name="connsiteX10" fmla="*/ 514350 w 568668"/>
              <a:gd name="connsiteY10" fmla="*/ 79606 h 219652"/>
              <a:gd name="connsiteX11" fmla="*/ 563720 w 568668"/>
              <a:gd name="connsiteY11" fmla="*/ 102970 h 219652"/>
              <a:gd name="connsiteX12" fmla="*/ 566738 w 568668"/>
              <a:gd name="connsiteY12" fmla="*/ 124851 h 219652"/>
              <a:gd name="connsiteX13" fmla="*/ 528000 w 568668"/>
              <a:gd name="connsiteY13" fmla="*/ 131545 h 219652"/>
              <a:gd name="connsiteX14" fmla="*/ 483393 w 568668"/>
              <a:gd name="connsiteY14" fmla="*/ 131993 h 219652"/>
              <a:gd name="connsiteX15" fmla="*/ 435134 w 568668"/>
              <a:gd name="connsiteY15" fmla="*/ 162502 h 219652"/>
              <a:gd name="connsiteX16" fmla="*/ 342901 w 568668"/>
              <a:gd name="connsiteY16" fmla="*/ 198670 h 219652"/>
              <a:gd name="connsiteX17" fmla="*/ 237488 w 568668"/>
              <a:gd name="connsiteY17" fmla="*/ 219652 h 219652"/>
              <a:gd name="connsiteX18" fmla="*/ 135731 w 568668"/>
              <a:gd name="connsiteY18" fmla="*/ 212957 h 219652"/>
              <a:gd name="connsiteX19" fmla="*/ 0 w 568668"/>
              <a:gd name="connsiteY19" fmla="*/ 203431 h 21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8668" h="219652">
                <a:moveTo>
                  <a:pt x="9526" y="77224"/>
                </a:moveTo>
                <a:cubicBezTo>
                  <a:pt x="88901" y="92305"/>
                  <a:pt x="86624" y="93970"/>
                  <a:pt x="119062" y="101039"/>
                </a:cubicBezTo>
                <a:cubicBezTo>
                  <a:pt x="151500" y="108108"/>
                  <a:pt x="133112" y="102972"/>
                  <a:pt x="204152" y="119640"/>
                </a:cubicBezTo>
                <a:cubicBezTo>
                  <a:pt x="268049" y="117258"/>
                  <a:pt x="243577" y="122790"/>
                  <a:pt x="271464" y="117705"/>
                </a:cubicBezTo>
                <a:cubicBezTo>
                  <a:pt x="299351" y="112620"/>
                  <a:pt x="290512" y="119293"/>
                  <a:pt x="371475" y="101037"/>
                </a:cubicBezTo>
                <a:cubicBezTo>
                  <a:pt x="416719" y="80398"/>
                  <a:pt x="393528" y="99096"/>
                  <a:pt x="411958" y="74843"/>
                </a:cubicBezTo>
                <a:cubicBezTo>
                  <a:pt x="429276" y="52053"/>
                  <a:pt x="423067" y="59366"/>
                  <a:pt x="416717" y="34362"/>
                </a:cubicBezTo>
                <a:cubicBezTo>
                  <a:pt x="415129" y="6977"/>
                  <a:pt x="414338" y="13725"/>
                  <a:pt x="426245" y="1025"/>
                </a:cubicBezTo>
                <a:cubicBezTo>
                  <a:pt x="430160" y="-3151"/>
                  <a:pt x="435771" y="6184"/>
                  <a:pt x="445296" y="15312"/>
                </a:cubicBezTo>
                <a:cubicBezTo>
                  <a:pt x="454821" y="24440"/>
                  <a:pt x="471885" y="45077"/>
                  <a:pt x="483394" y="55793"/>
                </a:cubicBezTo>
                <a:cubicBezTo>
                  <a:pt x="494903" y="66509"/>
                  <a:pt x="500962" y="71743"/>
                  <a:pt x="514350" y="79606"/>
                </a:cubicBezTo>
                <a:cubicBezTo>
                  <a:pt x="527738" y="87469"/>
                  <a:pt x="554195" y="94636"/>
                  <a:pt x="563720" y="102970"/>
                </a:cubicBezTo>
                <a:cubicBezTo>
                  <a:pt x="573245" y="111304"/>
                  <a:pt x="565944" y="120485"/>
                  <a:pt x="566738" y="124851"/>
                </a:cubicBezTo>
                <a:cubicBezTo>
                  <a:pt x="555625" y="129217"/>
                  <a:pt x="547447" y="136307"/>
                  <a:pt x="528000" y="131545"/>
                </a:cubicBezTo>
                <a:cubicBezTo>
                  <a:pt x="501409" y="133926"/>
                  <a:pt x="519562" y="116874"/>
                  <a:pt x="483393" y="131993"/>
                </a:cubicBezTo>
                <a:cubicBezTo>
                  <a:pt x="441964" y="149311"/>
                  <a:pt x="487918" y="135116"/>
                  <a:pt x="435134" y="162502"/>
                </a:cubicBezTo>
                <a:cubicBezTo>
                  <a:pt x="358538" y="194650"/>
                  <a:pt x="375842" y="189145"/>
                  <a:pt x="342901" y="198670"/>
                </a:cubicBezTo>
                <a:cubicBezTo>
                  <a:pt x="309960" y="208195"/>
                  <a:pt x="324008" y="209731"/>
                  <a:pt x="237488" y="219652"/>
                </a:cubicBezTo>
                <a:cubicBezTo>
                  <a:pt x="182720" y="219652"/>
                  <a:pt x="175312" y="215660"/>
                  <a:pt x="135731" y="212957"/>
                </a:cubicBezTo>
                <a:cubicBezTo>
                  <a:pt x="76993" y="211370"/>
                  <a:pt x="45144" y="206904"/>
                  <a:pt x="0" y="203431"/>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08017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Vlastnosti mozku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Lidský </a:t>
            </a:r>
            <a:r>
              <a:rPr lang="cs-CZ" dirty="0"/>
              <a:t>mozek má kolem </a:t>
            </a:r>
            <a:r>
              <a:rPr lang="cs-CZ" dirty="0">
                <a:hlinkClick r:id="rId2"/>
              </a:rPr>
              <a:t>8.6 x 10</a:t>
            </a:r>
            <a:r>
              <a:rPr lang="cs-CZ" baseline="30000" dirty="0">
                <a:hlinkClick r:id="rId2"/>
              </a:rPr>
              <a:t>10</a:t>
            </a:r>
            <a:r>
              <a:rPr lang="cs-CZ" dirty="0"/>
              <a:t> </a:t>
            </a:r>
            <a:r>
              <a:rPr lang="cs-CZ" dirty="0" smtClean="0"/>
              <a:t>neuronů.</a:t>
            </a:r>
          </a:p>
          <a:p>
            <a:r>
              <a:rPr lang="cs-CZ" dirty="0" smtClean="0"/>
              <a:t>Každý </a:t>
            </a:r>
            <a:r>
              <a:rPr lang="cs-CZ" dirty="0"/>
              <a:t>neuron </a:t>
            </a:r>
            <a:r>
              <a:rPr lang="cs-CZ" dirty="0" smtClean="0"/>
              <a:t>lidského mozku má </a:t>
            </a:r>
            <a:r>
              <a:rPr lang="cs-CZ" dirty="0"/>
              <a:t>v průměru 7000 synaptických propojení s ostatními neurony.</a:t>
            </a:r>
          </a:p>
          <a:p>
            <a:r>
              <a:rPr lang="cs-CZ" dirty="0" smtClean="0"/>
              <a:t>Učení spočívá v zapojování neuronů do sítě a v posilování nebo utlumování průchodnosti spojů.</a:t>
            </a:r>
          </a:p>
          <a:p>
            <a:r>
              <a:rPr lang="cs-CZ" dirty="0" smtClean="0"/>
              <a:t>Reakce na podněty je projevem průchodu signálů mezi velkým množstvím neuronů.</a:t>
            </a:r>
          </a:p>
          <a:p>
            <a:r>
              <a:rPr lang="cs-CZ" dirty="0" smtClean="0"/>
              <a:t>Mozek je odolný vůči chybám.</a:t>
            </a:r>
          </a:p>
          <a:p>
            <a:pPr lvl="1"/>
            <a:r>
              <a:rPr lang="cs-CZ" dirty="0" smtClean="0"/>
              <a:t>Naučil-li se rozpoznat určitý objekt, rozpozná jej, i když se objekt trochu změnil.</a:t>
            </a:r>
          </a:p>
          <a:p>
            <a:pPr lvl="1"/>
            <a:r>
              <a:rPr lang="cs-CZ" dirty="0" smtClean="0"/>
              <a:t>Neztrácí své naučené schopnosti, i když ztratí některé neurony.</a:t>
            </a:r>
            <a:endParaRPr lang="cs-CZ" dirty="0"/>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6</a:t>
            </a:fld>
            <a:endParaRPr lang="cs-CZ"/>
          </a:p>
        </p:txBody>
      </p:sp>
    </p:spTree>
    <p:extLst>
      <p:ext uri="{BB962C8B-B14F-4D97-AF65-F5344CB8AC3E}">
        <p14:creationId xmlns:p14="http://schemas.microsoft.com/office/powerpoint/2010/main" val="160970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smtClean="0"/>
              <a:t>Výzkum neuronových sítí</a:t>
            </a:r>
            <a:endParaRPr lang="cs-CZ" dirty="0"/>
          </a:p>
        </p:txBody>
      </p:sp>
      <p:sp>
        <p:nvSpPr>
          <p:cNvPr id="3" name="Zástupný symbol pro obsah 2"/>
          <p:cNvSpPr>
            <a:spLocks noGrp="1"/>
          </p:cNvSpPr>
          <p:nvPr>
            <p:ph idx="1"/>
          </p:nvPr>
        </p:nvSpPr>
        <p:spPr>
          <a:xfrm>
            <a:off x="467544" y="1568549"/>
            <a:ext cx="8229600" cy="5289451"/>
          </a:xfrm>
        </p:spPr>
        <p:txBody>
          <a:bodyPr>
            <a:normAutofit fontScale="55000" lnSpcReduction="20000"/>
          </a:bodyPr>
          <a:lstStyle/>
          <a:p>
            <a:r>
              <a:rPr lang="cs-CZ" dirty="0" smtClean="0"/>
              <a:t>Interdisciplinarita</a:t>
            </a:r>
          </a:p>
          <a:p>
            <a:pPr lvl="1"/>
            <a:r>
              <a:rPr lang="cs-CZ" dirty="0" smtClean="0"/>
              <a:t>biologie (zkoumání živých mozků v akci nebo jejich tkání)</a:t>
            </a:r>
          </a:p>
          <a:p>
            <a:pPr lvl="1"/>
            <a:r>
              <a:rPr lang="cs-CZ" dirty="0" smtClean="0"/>
              <a:t>počítačové hardwarové architektury a softwarové simulace biologických mozků</a:t>
            </a:r>
          </a:p>
          <a:p>
            <a:pPr lvl="1"/>
            <a:r>
              <a:rPr lang="cs-CZ" dirty="0" smtClean="0"/>
              <a:t>softwarová architektura sítí, modelů neuronů a algoritmů učení</a:t>
            </a:r>
          </a:p>
          <a:p>
            <a:pPr lvl="1"/>
            <a:r>
              <a:rPr lang="cs-CZ" dirty="0" smtClean="0"/>
              <a:t>rostoucí objemy a druhy dostupných dat</a:t>
            </a:r>
          </a:p>
          <a:p>
            <a:pPr lvl="1"/>
            <a:r>
              <a:rPr lang="cs-CZ" dirty="0" smtClean="0"/>
              <a:t>nový </a:t>
            </a:r>
            <a:r>
              <a:rPr lang="cs-CZ" dirty="0"/>
              <a:t>hardware </a:t>
            </a:r>
            <a:r>
              <a:rPr lang="cs-CZ" dirty="0" smtClean="0"/>
              <a:t>(tensor </a:t>
            </a:r>
            <a:r>
              <a:rPr lang="cs-CZ" dirty="0" err="1" smtClean="0"/>
              <a:t>processing</a:t>
            </a:r>
            <a:r>
              <a:rPr lang="cs-CZ" dirty="0" smtClean="0"/>
              <a:t> </a:t>
            </a:r>
            <a:r>
              <a:rPr lang="cs-CZ" dirty="0" err="1" smtClean="0"/>
              <a:t>units</a:t>
            </a:r>
            <a:r>
              <a:rPr lang="cs-CZ" dirty="0" smtClean="0"/>
              <a:t>, </a:t>
            </a:r>
            <a:r>
              <a:rPr lang="cs-CZ" dirty="0" err="1" smtClean="0"/>
              <a:t>cloud</a:t>
            </a:r>
            <a:r>
              <a:rPr lang="cs-CZ" dirty="0" smtClean="0"/>
              <a:t> </a:t>
            </a:r>
            <a:r>
              <a:rPr lang="cs-CZ" dirty="0" err="1" smtClean="0"/>
              <a:t>computing</a:t>
            </a:r>
            <a:r>
              <a:rPr lang="cs-CZ" dirty="0" smtClean="0"/>
              <a:t>)</a:t>
            </a:r>
          </a:p>
          <a:p>
            <a:pPr lvl="1"/>
            <a:r>
              <a:rPr lang="cs-CZ" dirty="0" smtClean="0"/>
              <a:t>spojení s člověkem (</a:t>
            </a:r>
            <a:r>
              <a:rPr lang="cs-CZ" dirty="0" smtClean="0">
                <a:hlinkClick r:id="rId2"/>
              </a:rPr>
              <a:t>reakce na EEG mozku</a:t>
            </a:r>
            <a:r>
              <a:rPr lang="cs-CZ" dirty="0" smtClean="0"/>
              <a:t>, neuro implantáty možná v budoucnosti)</a:t>
            </a:r>
          </a:p>
          <a:p>
            <a:pPr lvl="1"/>
            <a:r>
              <a:rPr lang="cs-CZ" dirty="0" smtClean="0"/>
              <a:t>požadavky praxe</a:t>
            </a:r>
          </a:p>
          <a:p>
            <a:r>
              <a:rPr lang="cs-CZ" dirty="0" smtClean="0"/>
              <a:t>První neuronové sítě </a:t>
            </a:r>
            <a:r>
              <a:rPr lang="cs-CZ" dirty="0"/>
              <a:t>vznikaly ve 40. letech 20. </a:t>
            </a:r>
            <a:r>
              <a:rPr lang="cs-CZ" dirty="0" smtClean="0"/>
              <a:t>století.</a:t>
            </a:r>
          </a:p>
          <a:p>
            <a:r>
              <a:rPr lang="cs-CZ" dirty="0" smtClean="0"/>
              <a:t>Současné neuronové sítě překonávají symbolické metody (založené na pravidlech a tabulkách pravděpodobností).</a:t>
            </a:r>
          </a:p>
          <a:p>
            <a:r>
              <a:rPr lang="cs-CZ" dirty="0" err="1"/>
              <a:t>Yoshua</a:t>
            </a:r>
            <a:r>
              <a:rPr lang="cs-CZ" dirty="0"/>
              <a:t> </a:t>
            </a:r>
            <a:r>
              <a:rPr lang="cs-CZ" dirty="0" err="1" smtClean="0"/>
              <a:t>Bengio</a:t>
            </a:r>
            <a:r>
              <a:rPr lang="cs-CZ" dirty="0" smtClean="0"/>
              <a:t> a kol. (2021) uvádějí nedostatky současných neuronových sítí oproti lidským schopnostem.</a:t>
            </a:r>
          </a:p>
          <a:p>
            <a:pPr lvl="1"/>
            <a:r>
              <a:rPr lang="cs-CZ" dirty="0" smtClean="0"/>
              <a:t>Schopnost učit se z malého množství příkladů.</a:t>
            </a:r>
          </a:p>
          <a:p>
            <a:pPr lvl="1"/>
            <a:r>
              <a:rPr lang="cs-CZ" dirty="0"/>
              <a:t>Schopnost kombinovat dosud získané znalosti při řešení nových problémů.</a:t>
            </a:r>
          </a:p>
          <a:p>
            <a:r>
              <a:rPr lang="cs-CZ" dirty="0" smtClean="0"/>
              <a:t>Výzkum zažíval opakované vzestupy a útlumy.</a:t>
            </a:r>
          </a:p>
          <a:p>
            <a:pPr lvl="1"/>
            <a:r>
              <a:rPr lang="cs-CZ" dirty="0" smtClean="0"/>
              <a:t>Metody na počátku úspěšné se ukázaly být neaplikovatelné na složitější problémy.</a:t>
            </a:r>
          </a:p>
          <a:p>
            <a:pPr lvl="1"/>
            <a:r>
              <a:rPr lang="cs-CZ" dirty="0" smtClean="0"/>
              <a:t>Nové architektury sítí se musely správně kombinovat s modely neuronů a algoritmy učení.</a:t>
            </a:r>
          </a:p>
          <a:p>
            <a:pPr lvl="1"/>
            <a:r>
              <a:rPr lang="cs-CZ" dirty="0" smtClean="0"/>
              <a:t>Složitější problémy bylo možné řešit, až začalo být dostupné větší množství dat.</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7</a:t>
            </a:fld>
            <a:endParaRPr lang="cs-CZ"/>
          </a:p>
        </p:txBody>
      </p:sp>
    </p:spTree>
    <p:extLst>
      <p:ext uri="{BB962C8B-B14F-4D97-AF65-F5344CB8AC3E}">
        <p14:creationId xmlns:p14="http://schemas.microsoft.com/office/powerpoint/2010/main" val="228901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smtClean="0"/>
              <a:t>1943: Neurony jako logické funkce</a:t>
            </a:r>
            <a:endParaRPr lang="cs-CZ" dirty="0"/>
          </a:p>
        </p:txBody>
      </p:sp>
      <p:sp>
        <p:nvSpPr>
          <p:cNvPr id="3" name="Zástupný symbol pro obsah 2"/>
          <p:cNvSpPr>
            <a:spLocks noGrp="1"/>
          </p:cNvSpPr>
          <p:nvPr>
            <p:ph idx="1"/>
          </p:nvPr>
        </p:nvSpPr>
        <p:spPr>
          <a:xfrm>
            <a:off x="457200" y="908720"/>
            <a:ext cx="8229600" cy="5949280"/>
          </a:xfrm>
        </p:spPr>
        <p:txBody>
          <a:bodyPr>
            <a:normAutofit fontScale="70000" lnSpcReduction="20000"/>
          </a:bodyPr>
          <a:lstStyle/>
          <a:p>
            <a:r>
              <a:rPr lang="cs-CZ" dirty="0" smtClean="0"/>
              <a:t>Neuropsycholog a kybernetik </a:t>
            </a:r>
            <a:r>
              <a:rPr lang="cs-CZ" dirty="0" err="1" smtClean="0"/>
              <a:t>Warren</a:t>
            </a:r>
            <a:r>
              <a:rPr lang="cs-CZ" dirty="0" smtClean="0"/>
              <a:t> </a:t>
            </a:r>
            <a:r>
              <a:rPr lang="cs-CZ" dirty="0" err="1"/>
              <a:t>Sturgis</a:t>
            </a:r>
            <a:r>
              <a:rPr lang="cs-CZ" dirty="0"/>
              <a:t> </a:t>
            </a:r>
            <a:r>
              <a:rPr lang="cs-CZ" dirty="0" err="1"/>
              <a:t>McCulloch</a:t>
            </a:r>
            <a:r>
              <a:rPr lang="cs-CZ" dirty="0"/>
              <a:t> </a:t>
            </a:r>
            <a:r>
              <a:rPr lang="cs-CZ" dirty="0" smtClean="0"/>
              <a:t>a logik pracující v oboru matematických neurověd </a:t>
            </a:r>
            <a:r>
              <a:rPr lang="cs-CZ" dirty="0"/>
              <a:t>Walter </a:t>
            </a:r>
            <a:r>
              <a:rPr lang="cs-CZ" dirty="0" err="1"/>
              <a:t>Harry</a:t>
            </a:r>
            <a:r>
              <a:rPr lang="cs-CZ" dirty="0"/>
              <a:t> </a:t>
            </a:r>
            <a:r>
              <a:rPr lang="cs-CZ" dirty="0" err="1"/>
              <a:t>Pitts</a:t>
            </a:r>
            <a:r>
              <a:rPr lang="cs-CZ" dirty="0"/>
              <a:t>, Jr</a:t>
            </a:r>
            <a:r>
              <a:rPr lang="cs-CZ" dirty="0" smtClean="0"/>
              <a:t>., oba Američané</a:t>
            </a:r>
            <a:r>
              <a:rPr lang="cs-CZ" dirty="0"/>
              <a:t>,</a:t>
            </a:r>
            <a:r>
              <a:rPr lang="cs-CZ" dirty="0" smtClean="0"/>
              <a:t> jsou autory prvních neuronových sítí.</a:t>
            </a:r>
          </a:p>
          <a:p>
            <a:r>
              <a:rPr lang="cs-CZ" dirty="0" smtClean="0"/>
              <a:t>Zvyšování množství neuronů zapojených do sítě zvyšuje její výpočetní kapacitu.</a:t>
            </a:r>
          </a:p>
          <a:p>
            <a:r>
              <a:rPr lang="cs-CZ" dirty="0" smtClean="0"/>
              <a:t>Každý neuron je logická funkce.</a:t>
            </a:r>
          </a:p>
          <a:p>
            <a:pPr lvl="1"/>
            <a:r>
              <a:rPr lang="cs-CZ" dirty="0" smtClean="0"/>
              <a:t>Jeho vstupy jsou logické hodnoty 0 nebo 1.</a:t>
            </a:r>
          </a:p>
          <a:p>
            <a:pPr lvl="1"/>
            <a:r>
              <a:rPr lang="cs-CZ" dirty="0" smtClean="0"/>
              <a:t>Jeho výstupem je logická funkce těchto vstupů.</a:t>
            </a:r>
          </a:p>
          <a:p>
            <a:pPr lvl="2"/>
            <a:r>
              <a:rPr lang="cs-CZ" dirty="0" smtClean="0"/>
              <a:t>Například výsledek „0 AND 1“.</a:t>
            </a:r>
          </a:p>
          <a:p>
            <a:pPr lvl="1"/>
            <a:r>
              <a:rPr lang="cs-CZ" dirty="0" smtClean="0"/>
              <a:t>Neuron vypálil signál „1“, když suma jeho vstupů byla vyšší než jeho práh rovný nějaké číselné konstantě.</a:t>
            </a:r>
          </a:p>
          <a:p>
            <a:pPr lvl="1"/>
            <a:r>
              <a:rPr lang="cs-CZ" dirty="0" smtClean="0"/>
              <a:t>Každý vstup byl součinem vstupní hodnoty 0 nebo 1 a váhy pro tento vstup.</a:t>
            </a:r>
          </a:p>
          <a:p>
            <a:r>
              <a:rPr lang="cs-CZ" dirty="0" smtClean="0"/>
              <a:t>Neurony se mohly spojovat do sítě, která kombinovala logické funkce stejně jako dnešní logické obvody.</a:t>
            </a:r>
          </a:p>
          <a:p>
            <a:r>
              <a:rPr lang="cs-CZ" dirty="0" smtClean="0"/>
              <a:t>Tyto sítě se ale neuměly učit.</a:t>
            </a:r>
          </a:p>
          <a:p>
            <a:pPr lvl="1"/>
            <a:r>
              <a:rPr lang="cs-CZ" dirty="0" smtClean="0"/>
              <a:t>Pro každou logickou funkci musel člověk stanovit její váhy a práh.</a:t>
            </a:r>
          </a:p>
          <a:p>
            <a:pPr lvl="1"/>
            <a:r>
              <a:rPr lang="cs-CZ" dirty="0" smtClean="0"/>
              <a:t>Člověk musel sám neurony kombinovat do sítě s požadovanými vlastnostmi.</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8</a:t>
            </a:fld>
            <a:endParaRPr lang="cs-CZ"/>
          </a:p>
        </p:txBody>
      </p:sp>
    </p:spTree>
    <p:extLst>
      <p:ext uri="{BB962C8B-B14F-4D97-AF65-F5344CB8AC3E}">
        <p14:creationId xmlns:p14="http://schemas.microsoft.com/office/powerpoint/2010/main" val="128381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r>
              <a:rPr lang="cs-CZ" dirty="0" smtClean="0"/>
              <a:t>1949: První pravidlo učení</a:t>
            </a:r>
            <a:endParaRPr lang="cs-CZ" dirty="0"/>
          </a:p>
        </p:txBody>
      </p:sp>
      <p:sp>
        <p:nvSpPr>
          <p:cNvPr id="3" name="Zástupný symbol pro obsah 2"/>
          <p:cNvSpPr>
            <a:spLocks noGrp="1"/>
          </p:cNvSpPr>
          <p:nvPr>
            <p:ph idx="1"/>
          </p:nvPr>
        </p:nvSpPr>
        <p:spPr>
          <a:xfrm>
            <a:off x="457200" y="836712"/>
            <a:ext cx="8229600" cy="6021288"/>
          </a:xfrm>
        </p:spPr>
        <p:txBody>
          <a:bodyPr>
            <a:normAutofit fontScale="62500" lnSpcReduction="20000"/>
          </a:bodyPr>
          <a:lstStyle/>
          <a:p>
            <a:r>
              <a:rPr lang="cs-CZ" dirty="0" smtClean="0"/>
              <a:t>Kanadský psycholog Donald </a:t>
            </a:r>
            <a:r>
              <a:rPr lang="cs-CZ" dirty="0" err="1" smtClean="0"/>
              <a:t>Olding</a:t>
            </a:r>
            <a:r>
              <a:rPr lang="cs-CZ" dirty="0" smtClean="0"/>
              <a:t> </a:t>
            </a:r>
            <a:r>
              <a:rPr lang="cs-CZ" dirty="0" err="1" smtClean="0"/>
              <a:t>Hebb</a:t>
            </a:r>
            <a:r>
              <a:rPr lang="cs-CZ" dirty="0" smtClean="0"/>
              <a:t> při zkoumání, jak neurony umožňují učení, formuloval pravidlo zvané dnes </a:t>
            </a:r>
            <a:r>
              <a:rPr lang="cs-CZ" dirty="0" err="1" smtClean="0"/>
              <a:t>hebbovské</a:t>
            </a:r>
            <a:r>
              <a:rPr lang="cs-CZ" dirty="0" smtClean="0"/>
              <a:t> učení (</a:t>
            </a:r>
            <a:r>
              <a:rPr lang="cs-CZ" dirty="0" err="1" smtClean="0"/>
              <a:t>Hebbian</a:t>
            </a:r>
            <a:r>
              <a:rPr lang="cs-CZ" dirty="0" smtClean="0"/>
              <a:t> </a:t>
            </a:r>
            <a:r>
              <a:rPr lang="cs-CZ" dirty="0" err="1" smtClean="0"/>
              <a:t>learning</a:t>
            </a:r>
            <a:r>
              <a:rPr lang="cs-CZ" dirty="0" smtClean="0"/>
              <a:t>).</a:t>
            </a:r>
          </a:p>
          <a:p>
            <a:r>
              <a:rPr lang="en-US" dirty="0" smtClean="0"/>
              <a:t>When an axon of cell A is near enough to excite cell B and repeatedly or persistently takes part in firing it, some growth process or metabolic change takes place in one or both cells such that A's efficiency, as one of the cells firing B, is increased.</a:t>
            </a:r>
          </a:p>
          <a:p>
            <a:pPr lvl="1"/>
            <a:r>
              <a:rPr lang="en-US" dirty="0" smtClean="0"/>
              <a:t>Hebb, D. O. (1949). The Organization of Behavior: A Neuropsychological Theory. New York: Wiley and Sons. ISBN 9780471367277.</a:t>
            </a:r>
          </a:p>
          <a:p>
            <a:r>
              <a:rPr lang="cs-CZ" dirty="0" smtClean="0"/>
              <a:t>Když neuron A opakovaně posílá signály do neuronu B, tak se spojení mezi nimi posiluje.</a:t>
            </a:r>
          </a:p>
          <a:p>
            <a:r>
              <a:rPr lang="cs-CZ" dirty="0" err="1" smtClean="0"/>
              <a:t>Hebbovo</a:t>
            </a:r>
            <a:r>
              <a:rPr lang="cs-CZ" dirty="0" smtClean="0"/>
              <a:t> pravidlo je možné aplikovat na síť se vstupní a výstupní vrstvou, mezi kterými je matice vah spojujících každý neuron vstupní vrstvy s každým neuronem výstupní vrstvy.</a:t>
            </a:r>
          </a:p>
          <a:p>
            <a:pPr lvl="1"/>
            <a:r>
              <a:rPr lang="cs-CZ" dirty="0" smtClean="0"/>
              <a:t>Matice vah je na počátku učení vynulovaná.</a:t>
            </a:r>
          </a:p>
          <a:p>
            <a:pPr lvl="1"/>
            <a:r>
              <a:rPr lang="cs-CZ" dirty="0" smtClean="0"/>
              <a:t>Když do vstupní a výstupní vrstvy vstoupí vektor typicky nul a jedniček, tak se do vah přičtou součiny hodnot, které váha propojuje.</a:t>
            </a:r>
          </a:p>
          <a:p>
            <a:pPr lvl="1"/>
            <a:r>
              <a:rPr lang="cs-CZ" dirty="0" smtClean="0"/>
              <a:t>Když se vstupní vektor vynásobí s maticí naučených vah, může být výsledkem výstupní vektor přítomný při učení.</a:t>
            </a:r>
          </a:p>
          <a:p>
            <a:pPr lvl="2"/>
            <a:r>
              <a:rPr lang="cs-CZ" dirty="0" smtClean="0"/>
              <a:t>To však pro získání přesných výsledků vyžaduje „</a:t>
            </a:r>
            <a:r>
              <a:rPr lang="cs-CZ" dirty="0" err="1" smtClean="0"/>
              <a:t>one</a:t>
            </a:r>
            <a:r>
              <a:rPr lang="cs-CZ" dirty="0" smtClean="0"/>
              <a:t>-hot“ kódování (jedna jednička a jinak nuly) a tedy vektor musí mít tolik prvků, kolik je možných jeho hodnot, tedy kolik je různých objektů popsaných vektorem.</a:t>
            </a:r>
          </a:p>
          <a:p>
            <a:pPr lvl="2"/>
            <a:r>
              <a:rPr lang="cs-CZ" dirty="0" smtClean="0"/>
              <a:t>Pro přibližné výsledky je možné jako prvky vektorů použít reálná čísla s maximální hodnotou na místě jedničky.</a:t>
            </a:r>
          </a:p>
        </p:txBody>
      </p:sp>
      <p:sp>
        <p:nvSpPr>
          <p:cNvPr id="4" name="Zástupný symbol pro číslo snímku 3"/>
          <p:cNvSpPr>
            <a:spLocks noGrp="1"/>
          </p:cNvSpPr>
          <p:nvPr>
            <p:ph type="sldNum" sz="quarter" idx="12"/>
          </p:nvPr>
        </p:nvSpPr>
        <p:spPr/>
        <p:txBody>
          <a:bodyPr/>
          <a:lstStyle/>
          <a:p>
            <a:fld id="{C73166E9-8D71-4105-BD6C-B5880B71D4FB}" type="slidenum">
              <a:rPr lang="cs-CZ" smtClean="0"/>
              <a:pPr/>
              <a:t>9</a:t>
            </a:fld>
            <a:endParaRPr lang="cs-CZ"/>
          </a:p>
        </p:txBody>
      </p:sp>
    </p:spTree>
    <p:extLst>
      <p:ext uri="{BB962C8B-B14F-4D97-AF65-F5344CB8AC3E}">
        <p14:creationId xmlns:p14="http://schemas.microsoft.com/office/powerpoint/2010/main" val="3254946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6963</Words>
  <Application>Microsoft Office PowerPoint</Application>
  <PresentationFormat>Předvádění na obrazovce (4:3)</PresentationFormat>
  <Paragraphs>627</Paragraphs>
  <Slides>43</Slides>
  <Notes>11</Notes>
  <HiddenSlides>0</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Motiv sady Office</vt:lpstr>
      <vt:lpstr>BackPropagation</vt:lpstr>
      <vt:lpstr>Doporučená literatura - Učebnice</vt:lpstr>
      <vt:lpstr>Doporučená literatura - Články</vt:lpstr>
      <vt:lpstr>Definice</vt:lpstr>
      <vt:lpstr>Biologické neuronové sítě</vt:lpstr>
      <vt:lpstr>Vlastnosti mozku</vt:lpstr>
      <vt:lpstr>Výzkum neuronových sítí</vt:lpstr>
      <vt:lpstr>1943: Neurony jako logické funkce</vt:lpstr>
      <vt:lpstr>1949: První pravidlo učení</vt:lpstr>
      <vt:lpstr>1958: Perceptron – první síť učící se s dohledem</vt:lpstr>
      <vt:lpstr>Správné řešení lineárně separabilního problému</vt:lpstr>
      <vt:lpstr>Učení v síti Perceptron</vt:lpstr>
      <vt:lpstr>Funkce AND versus XOR</vt:lpstr>
      <vt:lpstr>Řešení problému XOR</vt:lpstr>
      <vt:lpstr>1960: ADALINE – síť učící se s dohledem pomocí čtverce chyby</vt:lpstr>
      <vt:lpstr>80. léta 20. století – sítě pro učení se bez dohledu</vt:lpstr>
      <vt:lpstr>Interactive Activation and Competition network (IAC network)</vt:lpstr>
      <vt:lpstr>Kohonenova SOM</vt:lpstr>
      <vt:lpstr>Hopfieldova síť</vt:lpstr>
      <vt:lpstr>Restricted Boltzmann Machine</vt:lpstr>
      <vt:lpstr>Delta Rule – Pravidlo Delta</vt:lpstr>
      <vt:lpstr>Gradient</vt:lpstr>
      <vt:lpstr>Gradient</vt:lpstr>
      <vt:lpstr>Neuronová síť s jednou vrstvou</vt:lpstr>
      <vt:lpstr>Delta Rule jako vzorec</vt:lpstr>
      <vt:lpstr>Delta Rule jako algoritmus</vt:lpstr>
      <vt:lpstr>Co je algoritmus BackPropagation</vt:lpstr>
      <vt:lpstr>Realizace algoritmu BackPropagation</vt:lpstr>
      <vt:lpstr>Aplikace algoritmu backpropagation</vt:lpstr>
      <vt:lpstr>Učení s dohledem</vt:lpstr>
      <vt:lpstr>Trénovací a testovací data</vt:lpstr>
      <vt:lpstr>Přetrénování neboli overfitting</vt:lpstr>
      <vt:lpstr>Data trénovací, testovací a validační</vt:lpstr>
      <vt:lpstr>Vícevrstvá neuronová síť</vt:lpstr>
      <vt:lpstr>Učení s dohledem</vt:lpstr>
      <vt:lpstr>Autoencoder</vt:lpstr>
      <vt:lpstr>Učení bez dohledu</vt:lpstr>
      <vt:lpstr>Embeddings</vt:lpstr>
      <vt:lpstr>One-hot kódování versus Embeddings na příkladu doporučovacího systému</vt:lpstr>
      <vt:lpstr>Hluboké učení</vt:lpstr>
      <vt:lpstr>Problémy hlubokého učení</vt:lpstr>
      <vt:lpstr>Zlepšování výkonu mělkých sítí</vt:lpstr>
      <vt:lpstr>Zlepšování výkonu hlubokých sítí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BackPropagation</dc:title>
  <dc:creator>Dana</dc:creator>
  <cp:lastModifiedBy>Dana Nejedlová</cp:lastModifiedBy>
  <cp:revision>76</cp:revision>
  <dcterms:created xsi:type="dcterms:W3CDTF">2020-11-27T10:24:44Z</dcterms:created>
  <dcterms:modified xsi:type="dcterms:W3CDTF">2024-12-09T11:14:30Z</dcterms:modified>
</cp:coreProperties>
</file>